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15.xml" ContentType="application/vnd.openxmlformats-officedocument.presentationml.slideLayout+xml"/>
  <Override PartName="/ppt/notesSlides/notesSlide18.xml" ContentType="application/vnd.openxmlformats-officedocument.presentationml.notesSlide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Default Extension="fntdata" ContentType="application/x-fontdata"/>
  <Override PartName="/ppt/slideLayouts/slideLayout13.xml" ContentType="application/vnd.openxmlformats-officedocument.presentationml.slideLayout+xml"/>
  <Override PartName="/ppt/notesSlides/notesSlide16.xml" ContentType="application/vnd.openxmlformats-officedocument.presentationml.notes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9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16.xml" ContentType="application/vnd.openxmlformats-officedocument.presentationml.slideLayout+xml"/>
  <Default Extension="jpeg" ContentType="image/jpeg"/>
  <Override PartName="/ppt/notesSlides/notesSlide17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14.xml" ContentType="application/vnd.openxmlformats-officedocument.presentationml.slideLayout+xml"/>
  <Override PartName="/ppt/notesSlides/notesSlide15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Layouts/slideLayout12.xml" ContentType="application/vnd.openxmlformats-officedocument.presentationml.slideLayout+xml"/>
  <Override PartName="/ppt/notesSlides/notesSlide13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6" r:id="rId1"/>
  </p:sldMasterIdLst>
  <p:notesMasterIdLst>
    <p:notesMasterId r:id="rId29"/>
  </p:notesMasterIdLst>
  <p:sldIdLst>
    <p:sldId id="256" r:id="rId2"/>
    <p:sldId id="258" r:id="rId3"/>
    <p:sldId id="295" r:id="rId4"/>
    <p:sldId id="260" r:id="rId5"/>
    <p:sldId id="259" r:id="rId6"/>
    <p:sldId id="325" r:id="rId7"/>
    <p:sldId id="320" r:id="rId8"/>
    <p:sldId id="322" r:id="rId9"/>
    <p:sldId id="323" r:id="rId10"/>
    <p:sldId id="324" r:id="rId11"/>
    <p:sldId id="296" r:id="rId12"/>
    <p:sldId id="313" r:id="rId13"/>
    <p:sldId id="301" r:id="rId14"/>
    <p:sldId id="300" r:id="rId15"/>
    <p:sldId id="310" r:id="rId16"/>
    <p:sldId id="309" r:id="rId17"/>
    <p:sldId id="273" r:id="rId18"/>
    <p:sldId id="317" r:id="rId19"/>
    <p:sldId id="307" r:id="rId20"/>
    <p:sldId id="311" r:id="rId21"/>
    <p:sldId id="312" r:id="rId22"/>
    <p:sldId id="315" r:id="rId23"/>
    <p:sldId id="274" r:id="rId24"/>
    <p:sldId id="275" r:id="rId25"/>
    <p:sldId id="314" r:id="rId26"/>
    <p:sldId id="318" r:id="rId27"/>
    <p:sldId id="316" r:id="rId28"/>
  </p:sldIdLst>
  <p:sldSz cx="9144000" cy="5143500" type="screen16x9"/>
  <p:notesSz cx="6858000" cy="9144000"/>
  <p:embeddedFontLst>
    <p:embeddedFont>
      <p:font typeface="Gantari ExtraBold" charset="0"/>
      <p:bold r:id="rId30"/>
      <p:boldItalic r:id="rId31"/>
    </p:embeddedFont>
    <p:embeddedFont>
      <p:font typeface="Gantari" charset="0"/>
      <p:regular r:id="rId32"/>
      <p:bold r:id="rId33"/>
      <p:italic r:id="rId34"/>
      <p:boldItalic r:id="rId35"/>
    </p:embeddedFont>
    <p:embeddedFont>
      <p:font typeface="Calibri" pitchFamily="34" charset="0"/>
      <p:regular r:id="rId36"/>
      <p:bold r:id="rId37"/>
      <p:italic r:id="rId38"/>
      <p:boldItalic r:id="rId39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 xmlns="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FCA0EF"/>
    <a:srgbClr val="FFFF00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21C143D7-1FD1-4383-B171-BECE701B5733}">
  <a:tblStyle styleId="{21C143D7-1FD1-4383-B171-BECE701B573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4660"/>
  </p:normalViewPr>
  <p:slideViewPr>
    <p:cSldViewPr snapToGrid="0">
      <p:cViewPr>
        <p:scale>
          <a:sx n="75" d="100"/>
          <a:sy n="75" d="100"/>
        </p:scale>
        <p:origin x="-1236" y="-348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10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font" Target="fonts/font5.fntdata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4.fntdata"/><Relationship Id="rId38" Type="http://schemas.openxmlformats.org/officeDocument/2006/relationships/font" Target="fonts/font9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3.fntdata"/><Relationship Id="rId37" Type="http://schemas.openxmlformats.org/officeDocument/2006/relationships/font" Target="fonts/font8.fntdata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7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2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font" Target="fonts/font1.fntdata"/><Relationship Id="rId35" Type="http://schemas.openxmlformats.org/officeDocument/2006/relationships/font" Target="fonts/font6.fntdata"/><Relationship Id="rId43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2" name="Google Shape;9812;g1450b2fcb6e_0_19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13" name="Google Shape;9813;g1450b2fcb6e_0_19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9" name="Google Shape;9869;g1450b2fcb6e_0_4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70" name="Google Shape;9870;g1450b2fcb6e_0_4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7" name="Google Shape;10077;gfdf1b3117e_1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8" name="Google Shape;10078;gfdf1b3117e_1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7" name="Google Shape;10077;gfdf1b3117e_1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8" name="Google Shape;10078;gfdf1b3117e_1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7" name="Google Shape;10077;gfdf1b3117e_1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8" name="Google Shape;10078;gfdf1b3117e_1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7" name="Google Shape;10077;gfdf1b3117e_1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8" name="Google Shape;10078;gfdf1b3117e_1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7" name="Google Shape;10077;gfdf1b3117e_1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8" name="Google Shape;10078;gfdf1b3117e_1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7" name="Google Shape;10077;gfdf1b3117e_1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78" name="Google Shape;10078;gfdf1b3117e_1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1" name="Google Shape;10111;gfdf1b3117e_1_4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12" name="Google Shape;10112;gfdf1b3117e_1_4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6" name="Google Shape;10196;gfdf1b3117e_1_4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7" name="Google Shape;10197;gfdf1b3117e_1_4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6" name="Google Shape;10196;gfdf1b3117e_1_4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7" name="Google Shape;10197;gfdf1b3117e_1_4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3" name="Google Shape;9843;g1450b2fcb6e_0_39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44" name="Google Shape;9844;g1450b2fcb6e_0_39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6" name="Google Shape;10196;gfdf1b3117e_1_4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7" name="Google Shape;10197;gfdf1b3117e_1_4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6" name="Google Shape;10196;gfdf1b3117e_1_4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7" name="Google Shape;10197;gfdf1b3117e_1_4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42">
          <a:extLst>
            <a:ext uri="{FF2B5EF4-FFF2-40B4-BE49-F238E27FC236}">
              <a16:creationId xmlns:a16="http://schemas.microsoft.com/office/drawing/2014/main" xmlns="" id="{04291681-077E-ED53-6766-DB0E3B64D0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3" name="Google Shape;9843;g1450b2fcb6e_0_3978:notes">
            <a:extLst>
              <a:ext uri="{FF2B5EF4-FFF2-40B4-BE49-F238E27FC236}">
                <a16:creationId xmlns:a16="http://schemas.microsoft.com/office/drawing/2014/main" xmlns="" id="{83F8BFDA-DEFC-E743-49C7-100D2223CEFF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44" name="Google Shape;9844;g1450b2fcb6e_0_3978:notes">
            <a:extLst>
              <a:ext uri="{FF2B5EF4-FFF2-40B4-BE49-F238E27FC236}">
                <a16:creationId xmlns:a16="http://schemas.microsoft.com/office/drawing/2014/main" xmlns="" id="{2F383BEA-5B98-CD43-F52F-4F79028928B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xmlns="" val="223948403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9" name="Google Shape;9879;g1450b2fcb6e_0_40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80" name="Google Shape;9880;g1450b2fcb6e_0_40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9" name="Google Shape;9869;g1450b2fcb6e_0_4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70" name="Google Shape;9870;g1450b2fcb6e_0_4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9" name="Google Shape;9869;g1450b2fcb6e_0_4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70" name="Google Shape;9870;g1450b2fcb6e_0_4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9" name="Google Shape;9869;g1450b2fcb6e_0_4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70" name="Google Shape;9870;g1450b2fcb6e_0_4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9" name="Google Shape;9869;g1450b2fcb6e_0_4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70" name="Google Shape;9870;g1450b2fcb6e_0_4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9" name="Google Shape;9869;g1450b2fcb6e_0_4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70" name="Google Shape;9870;g1450b2fcb6e_0_4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l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10" name="Google Shape;10;p2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0" name="Google Shape;370;p2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1" name="Google Shape;371;p2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372" name="Google Shape;372;p2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0" name="Google Shape;390;p2"/>
          <p:cNvSpPr txBox="1">
            <a:spLocks noGrp="1"/>
          </p:cNvSpPr>
          <p:nvPr>
            <p:ph type="ctrTitle"/>
          </p:nvPr>
        </p:nvSpPr>
        <p:spPr>
          <a:xfrm>
            <a:off x="1562700" y="1526150"/>
            <a:ext cx="6018600" cy="141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45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91" name="Google Shape;391;p2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" name="Google Shape;392;p2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" name="Google Shape;393;p2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" name="Google Shape;394;p2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" name="Google Shape;395;p2"/>
          <p:cNvSpPr/>
          <p:nvPr/>
        </p:nvSpPr>
        <p:spPr>
          <a:xfrm rot="-3990277">
            <a:off x="1794368" y="4095249"/>
            <a:ext cx="585838" cy="623458"/>
          </a:xfrm>
          <a:custGeom>
            <a:avLst/>
            <a:gdLst/>
            <a:ahLst/>
            <a:cxnLst/>
            <a:rect l="l" t="t" r="r" b="b"/>
            <a:pathLst>
              <a:path w="27269" h="29017" extrusionOk="0">
                <a:moveTo>
                  <a:pt x="22507" y="0"/>
                </a:moveTo>
                <a:cubicBezTo>
                  <a:pt x="21719" y="0"/>
                  <a:pt x="20932" y="201"/>
                  <a:pt x="20248" y="603"/>
                </a:cubicBezTo>
                <a:cubicBezTo>
                  <a:pt x="20101" y="684"/>
                  <a:pt x="19960" y="774"/>
                  <a:pt x="19827" y="877"/>
                </a:cubicBezTo>
                <a:cubicBezTo>
                  <a:pt x="19689" y="973"/>
                  <a:pt x="19562" y="1080"/>
                  <a:pt x="19439" y="1195"/>
                </a:cubicBezTo>
                <a:cubicBezTo>
                  <a:pt x="19306" y="1313"/>
                  <a:pt x="19214" y="1408"/>
                  <a:pt x="19117" y="1505"/>
                </a:cubicBezTo>
                <a:lnTo>
                  <a:pt x="18821" y="1800"/>
                </a:lnTo>
                <a:lnTo>
                  <a:pt x="17642" y="2975"/>
                </a:lnTo>
                <a:lnTo>
                  <a:pt x="8210" y="12373"/>
                </a:lnTo>
                <a:lnTo>
                  <a:pt x="3494" y="17071"/>
                </a:lnTo>
                <a:lnTo>
                  <a:pt x="2315" y="18246"/>
                </a:lnTo>
                <a:lnTo>
                  <a:pt x="1721" y="18842"/>
                </a:lnTo>
                <a:cubicBezTo>
                  <a:pt x="1504" y="19073"/>
                  <a:pt x="1291" y="19311"/>
                  <a:pt x="1110" y="19576"/>
                </a:cubicBezTo>
                <a:cubicBezTo>
                  <a:pt x="744" y="20099"/>
                  <a:pt x="454" y="20675"/>
                  <a:pt x="267" y="21287"/>
                </a:cubicBezTo>
                <a:cubicBezTo>
                  <a:pt x="86" y="21900"/>
                  <a:pt x="1" y="22538"/>
                  <a:pt x="13" y="23174"/>
                </a:cubicBezTo>
                <a:cubicBezTo>
                  <a:pt x="35" y="24451"/>
                  <a:pt x="496" y="25713"/>
                  <a:pt x="1281" y="26719"/>
                </a:cubicBezTo>
                <a:cubicBezTo>
                  <a:pt x="1679" y="27216"/>
                  <a:pt x="2146" y="27657"/>
                  <a:pt x="2675" y="28015"/>
                </a:cubicBezTo>
                <a:cubicBezTo>
                  <a:pt x="3210" y="28365"/>
                  <a:pt x="3798" y="28634"/>
                  <a:pt x="4413" y="28805"/>
                </a:cubicBezTo>
                <a:cubicBezTo>
                  <a:pt x="4924" y="28947"/>
                  <a:pt x="5453" y="29016"/>
                  <a:pt x="5983" y="29016"/>
                </a:cubicBezTo>
                <a:cubicBezTo>
                  <a:pt x="6728" y="29016"/>
                  <a:pt x="7474" y="28878"/>
                  <a:pt x="8170" y="28610"/>
                </a:cubicBezTo>
                <a:cubicBezTo>
                  <a:pt x="8765" y="28375"/>
                  <a:pt x="9319" y="28045"/>
                  <a:pt x="9814" y="27642"/>
                </a:cubicBezTo>
                <a:lnTo>
                  <a:pt x="10170" y="27323"/>
                </a:lnTo>
                <a:cubicBezTo>
                  <a:pt x="10285" y="27216"/>
                  <a:pt x="10371" y="27125"/>
                  <a:pt x="10472" y="27025"/>
                </a:cubicBezTo>
                <a:lnTo>
                  <a:pt x="11063" y="26437"/>
                </a:lnTo>
                <a:lnTo>
                  <a:pt x="20495" y="17039"/>
                </a:lnTo>
                <a:cubicBezTo>
                  <a:pt x="21385" y="16152"/>
                  <a:pt x="21860" y="15184"/>
                  <a:pt x="21554" y="14878"/>
                </a:cubicBezTo>
                <a:cubicBezTo>
                  <a:pt x="21491" y="14814"/>
                  <a:pt x="21400" y="14784"/>
                  <a:pt x="21287" y="14784"/>
                </a:cubicBezTo>
                <a:cubicBezTo>
                  <a:pt x="20852" y="14784"/>
                  <a:pt x="20096" y="15227"/>
                  <a:pt x="19389" y="15931"/>
                </a:cubicBezTo>
                <a:lnTo>
                  <a:pt x="9957" y="25329"/>
                </a:lnTo>
                <a:lnTo>
                  <a:pt x="9369" y="25916"/>
                </a:lnTo>
                <a:cubicBezTo>
                  <a:pt x="9272" y="26009"/>
                  <a:pt x="9166" y="26121"/>
                  <a:pt x="9079" y="26200"/>
                </a:cubicBezTo>
                <a:lnTo>
                  <a:pt x="8814" y="26439"/>
                </a:lnTo>
                <a:cubicBezTo>
                  <a:pt x="8448" y="26735"/>
                  <a:pt x="8041" y="26978"/>
                  <a:pt x="7603" y="27152"/>
                </a:cubicBezTo>
                <a:cubicBezTo>
                  <a:pt x="7090" y="27349"/>
                  <a:pt x="6538" y="27451"/>
                  <a:pt x="5987" y="27451"/>
                </a:cubicBezTo>
                <a:cubicBezTo>
                  <a:pt x="5595" y="27451"/>
                  <a:pt x="5204" y="27399"/>
                  <a:pt x="4826" y="27294"/>
                </a:cubicBezTo>
                <a:cubicBezTo>
                  <a:pt x="4373" y="27166"/>
                  <a:pt x="3939" y="26970"/>
                  <a:pt x="3544" y="26715"/>
                </a:cubicBezTo>
                <a:cubicBezTo>
                  <a:pt x="3154" y="26449"/>
                  <a:pt x="2808" y="26121"/>
                  <a:pt x="2512" y="25753"/>
                </a:cubicBezTo>
                <a:cubicBezTo>
                  <a:pt x="1935" y="25011"/>
                  <a:pt x="1591" y="24083"/>
                  <a:pt x="1577" y="23138"/>
                </a:cubicBezTo>
                <a:cubicBezTo>
                  <a:pt x="1570" y="22667"/>
                  <a:pt x="1633" y="22194"/>
                  <a:pt x="1764" y="21743"/>
                </a:cubicBezTo>
                <a:cubicBezTo>
                  <a:pt x="1902" y="21291"/>
                  <a:pt x="2118" y="20866"/>
                  <a:pt x="2387" y="20480"/>
                </a:cubicBezTo>
                <a:cubicBezTo>
                  <a:pt x="2520" y="20285"/>
                  <a:pt x="2677" y="20110"/>
                  <a:pt x="2838" y="19937"/>
                </a:cubicBezTo>
                <a:lnTo>
                  <a:pt x="3418" y="19355"/>
                </a:lnTo>
                <a:lnTo>
                  <a:pt x="4597" y="18180"/>
                </a:lnTo>
                <a:lnTo>
                  <a:pt x="9313" y="13480"/>
                </a:lnTo>
                <a:lnTo>
                  <a:pt x="18747" y="4082"/>
                </a:lnTo>
                <a:lnTo>
                  <a:pt x="19926" y="2907"/>
                </a:lnTo>
                <a:lnTo>
                  <a:pt x="20220" y="2615"/>
                </a:lnTo>
                <a:cubicBezTo>
                  <a:pt x="20318" y="2515"/>
                  <a:pt x="20421" y="2412"/>
                  <a:pt x="20497" y="2348"/>
                </a:cubicBezTo>
                <a:cubicBezTo>
                  <a:pt x="20576" y="2273"/>
                  <a:pt x="20660" y="2201"/>
                  <a:pt x="20751" y="2140"/>
                </a:cubicBezTo>
                <a:cubicBezTo>
                  <a:pt x="20836" y="2070"/>
                  <a:pt x="20930" y="2014"/>
                  <a:pt x="21027" y="1961"/>
                </a:cubicBezTo>
                <a:cubicBezTo>
                  <a:pt x="21473" y="1696"/>
                  <a:pt x="21990" y="1565"/>
                  <a:pt x="22507" y="1565"/>
                </a:cubicBezTo>
                <a:cubicBezTo>
                  <a:pt x="22870" y="1565"/>
                  <a:pt x="23232" y="1629"/>
                  <a:pt x="23570" y="1758"/>
                </a:cubicBezTo>
                <a:cubicBezTo>
                  <a:pt x="24397" y="2056"/>
                  <a:pt x="25065" y="2764"/>
                  <a:pt x="25342" y="3593"/>
                </a:cubicBezTo>
                <a:cubicBezTo>
                  <a:pt x="25634" y="4424"/>
                  <a:pt x="25517" y="5384"/>
                  <a:pt x="25051" y="6128"/>
                </a:cubicBezTo>
                <a:cubicBezTo>
                  <a:pt x="24938" y="6315"/>
                  <a:pt x="24797" y="6486"/>
                  <a:pt x="24646" y="6647"/>
                </a:cubicBezTo>
                <a:lnTo>
                  <a:pt x="24063" y="7229"/>
                </a:lnTo>
                <a:lnTo>
                  <a:pt x="22884" y="8404"/>
                </a:lnTo>
                <a:lnTo>
                  <a:pt x="20526" y="10752"/>
                </a:lnTo>
                <a:lnTo>
                  <a:pt x="15811" y="15452"/>
                </a:lnTo>
                <a:lnTo>
                  <a:pt x="11095" y="20150"/>
                </a:lnTo>
                <a:lnTo>
                  <a:pt x="10506" y="20739"/>
                </a:lnTo>
                <a:cubicBezTo>
                  <a:pt x="10283" y="20961"/>
                  <a:pt x="10170" y="21073"/>
                  <a:pt x="10011" y="21174"/>
                </a:cubicBezTo>
                <a:cubicBezTo>
                  <a:pt x="9754" y="21340"/>
                  <a:pt x="9447" y="21423"/>
                  <a:pt x="9141" y="21423"/>
                </a:cubicBezTo>
                <a:cubicBezTo>
                  <a:pt x="9072" y="21423"/>
                  <a:pt x="9004" y="21419"/>
                  <a:pt x="8936" y="21411"/>
                </a:cubicBezTo>
                <a:cubicBezTo>
                  <a:pt x="8184" y="21331"/>
                  <a:pt x="7552" y="20653"/>
                  <a:pt x="7524" y="19898"/>
                </a:cubicBezTo>
                <a:cubicBezTo>
                  <a:pt x="7500" y="19524"/>
                  <a:pt x="7607" y="19142"/>
                  <a:pt x="7834" y="18846"/>
                </a:cubicBezTo>
                <a:cubicBezTo>
                  <a:pt x="7858" y="18806"/>
                  <a:pt x="7890" y="18770"/>
                  <a:pt x="7922" y="18737"/>
                </a:cubicBezTo>
                <a:cubicBezTo>
                  <a:pt x="7951" y="18701"/>
                  <a:pt x="7979" y="18667"/>
                  <a:pt x="8035" y="18611"/>
                </a:cubicBezTo>
                <a:lnTo>
                  <a:pt x="8325" y="18313"/>
                </a:lnTo>
                <a:lnTo>
                  <a:pt x="8906" y="17717"/>
                </a:lnTo>
                <a:lnTo>
                  <a:pt x="11224" y="15333"/>
                </a:lnTo>
                <a:lnTo>
                  <a:pt x="15864" y="10561"/>
                </a:lnTo>
                <a:cubicBezTo>
                  <a:pt x="16739" y="9661"/>
                  <a:pt x="17200" y="8685"/>
                  <a:pt x="16894" y="8380"/>
                </a:cubicBezTo>
                <a:cubicBezTo>
                  <a:pt x="16832" y="8319"/>
                  <a:pt x="16743" y="8290"/>
                  <a:pt x="16633" y="8290"/>
                </a:cubicBezTo>
                <a:cubicBezTo>
                  <a:pt x="16201" y="8290"/>
                  <a:pt x="15448" y="8744"/>
                  <a:pt x="14749" y="9464"/>
                </a:cubicBezTo>
                <a:lnTo>
                  <a:pt x="10105" y="14239"/>
                </a:lnTo>
                <a:lnTo>
                  <a:pt x="7784" y="16627"/>
                </a:lnTo>
                <a:lnTo>
                  <a:pt x="7204" y="17224"/>
                </a:lnTo>
                <a:lnTo>
                  <a:pt x="6914" y="17522"/>
                </a:lnTo>
                <a:cubicBezTo>
                  <a:pt x="6870" y="17566"/>
                  <a:pt x="6806" y="17635"/>
                  <a:pt x="6745" y="17705"/>
                </a:cubicBezTo>
                <a:cubicBezTo>
                  <a:pt x="6685" y="17774"/>
                  <a:pt x="6625" y="17844"/>
                  <a:pt x="6574" y="17920"/>
                </a:cubicBezTo>
                <a:cubicBezTo>
                  <a:pt x="6130" y="18510"/>
                  <a:pt x="5916" y="19262"/>
                  <a:pt x="5963" y="19993"/>
                </a:cubicBezTo>
                <a:cubicBezTo>
                  <a:pt x="6005" y="20725"/>
                  <a:pt x="6307" y="21448"/>
                  <a:pt x="6816" y="21979"/>
                </a:cubicBezTo>
                <a:cubicBezTo>
                  <a:pt x="7313" y="22514"/>
                  <a:pt x="8009" y="22878"/>
                  <a:pt x="8739" y="22963"/>
                </a:cubicBezTo>
                <a:cubicBezTo>
                  <a:pt x="8873" y="22981"/>
                  <a:pt x="9009" y="22989"/>
                  <a:pt x="9144" y="22989"/>
                </a:cubicBezTo>
                <a:cubicBezTo>
                  <a:pt x="9743" y="22989"/>
                  <a:pt x="10342" y="22822"/>
                  <a:pt x="10848" y="22496"/>
                </a:cubicBezTo>
                <a:cubicBezTo>
                  <a:pt x="11003" y="22395"/>
                  <a:pt x="11152" y="22287"/>
                  <a:pt x="11286" y="22162"/>
                </a:cubicBezTo>
                <a:cubicBezTo>
                  <a:pt x="11439" y="22025"/>
                  <a:pt x="11502" y="21951"/>
                  <a:pt x="11612" y="21848"/>
                </a:cubicBezTo>
                <a:lnTo>
                  <a:pt x="12200" y="21260"/>
                </a:lnTo>
                <a:lnTo>
                  <a:pt x="16916" y="16562"/>
                </a:lnTo>
                <a:lnTo>
                  <a:pt x="21632" y="11862"/>
                </a:lnTo>
                <a:lnTo>
                  <a:pt x="23990" y="9514"/>
                </a:lnTo>
                <a:lnTo>
                  <a:pt x="25169" y="8339"/>
                </a:lnTo>
                <a:lnTo>
                  <a:pt x="25763" y="7742"/>
                </a:lnTo>
                <a:cubicBezTo>
                  <a:pt x="25994" y="7502"/>
                  <a:pt x="26206" y="7241"/>
                  <a:pt x="26381" y="6955"/>
                </a:cubicBezTo>
                <a:cubicBezTo>
                  <a:pt x="27093" y="5816"/>
                  <a:pt x="27268" y="4360"/>
                  <a:pt x="26825" y="3092"/>
                </a:cubicBezTo>
                <a:cubicBezTo>
                  <a:pt x="26397" y="1820"/>
                  <a:pt x="25389" y="758"/>
                  <a:pt x="24125" y="295"/>
                </a:cubicBezTo>
                <a:cubicBezTo>
                  <a:pt x="23609" y="98"/>
                  <a:pt x="23058" y="0"/>
                  <a:pt x="2250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" name="Google Shape;396;p2"/>
          <p:cNvSpPr/>
          <p:nvPr/>
        </p:nvSpPr>
        <p:spPr>
          <a:xfrm>
            <a:off x="6258538" y="1165838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" name="Google Shape;397;p2"/>
          <p:cNvSpPr/>
          <p:nvPr/>
        </p:nvSpPr>
        <p:spPr>
          <a:xfrm>
            <a:off x="7779875" y="814163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" name="Google Shape;398;p2"/>
          <p:cNvSpPr/>
          <p:nvPr/>
        </p:nvSpPr>
        <p:spPr>
          <a:xfrm>
            <a:off x="5766725" y="3739000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" name="Google Shape;399;p2"/>
          <p:cNvSpPr/>
          <p:nvPr/>
        </p:nvSpPr>
        <p:spPr>
          <a:xfrm>
            <a:off x="1494125" y="941313"/>
            <a:ext cx="146125" cy="136975"/>
          </a:xfrm>
          <a:custGeom>
            <a:avLst/>
            <a:gdLst/>
            <a:ahLst/>
            <a:cxnLst/>
            <a:rect l="l" t="t" r="r" b="b"/>
            <a:pathLst>
              <a:path w="5845" h="5479" extrusionOk="0">
                <a:moveTo>
                  <a:pt x="3075" y="4462"/>
                </a:moveTo>
                <a:cubicBezTo>
                  <a:pt x="3073" y="4462"/>
                  <a:pt x="3072" y="4463"/>
                  <a:pt x="3071" y="4463"/>
                </a:cubicBezTo>
                <a:lnTo>
                  <a:pt x="3071" y="4463"/>
                </a:lnTo>
                <a:cubicBezTo>
                  <a:pt x="3072" y="4463"/>
                  <a:pt x="3073" y="4462"/>
                  <a:pt x="3075" y="4462"/>
                </a:cubicBezTo>
                <a:close/>
                <a:moveTo>
                  <a:pt x="3051" y="4466"/>
                </a:moveTo>
                <a:cubicBezTo>
                  <a:pt x="3036" y="4468"/>
                  <a:pt x="3030" y="4469"/>
                  <a:pt x="3030" y="4469"/>
                </a:cubicBezTo>
                <a:cubicBezTo>
                  <a:pt x="3030" y="4469"/>
                  <a:pt x="3040" y="4467"/>
                  <a:pt x="3051" y="4466"/>
                </a:cubicBezTo>
                <a:close/>
                <a:moveTo>
                  <a:pt x="3032" y="988"/>
                </a:moveTo>
                <a:cubicBezTo>
                  <a:pt x="3081" y="988"/>
                  <a:pt x="3130" y="990"/>
                  <a:pt x="3180" y="993"/>
                </a:cubicBezTo>
                <a:cubicBezTo>
                  <a:pt x="3209" y="995"/>
                  <a:pt x="3237" y="997"/>
                  <a:pt x="3266" y="999"/>
                </a:cubicBezTo>
                <a:cubicBezTo>
                  <a:pt x="3274" y="999"/>
                  <a:pt x="3280" y="999"/>
                  <a:pt x="3284" y="1000"/>
                </a:cubicBezTo>
                <a:lnTo>
                  <a:pt x="3284" y="1000"/>
                </a:lnTo>
                <a:cubicBezTo>
                  <a:pt x="3395" y="1021"/>
                  <a:pt x="3505" y="1046"/>
                  <a:pt x="3612" y="1081"/>
                </a:cubicBezTo>
                <a:cubicBezTo>
                  <a:pt x="3641" y="1090"/>
                  <a:pt x="3709" y="1119"/>
                  <a:pt x="3711" y="1119"/>
                </a:cubicBezTo>
                <a:cubicBezTo>
                  <a:pt x="3712" y="1119"/>
                  <a:pt x="3702" y="1114"/>
                  <a:pt x="3673" y="1100"/>
                </a:cubicBezTo>
                <a:lnTo>
                  <a:pt x="3673" y="1100"/>
                </a:lnTo>
                <a:cubicBezTo>
                  <a:pt x="3730" y="1125"/>
                  <a:pt x="3787" y="1153"/>
                  <a:pt x="3841" y="1184"/>
                </a:cubicBezTo>
                <a:cubicBezTo>
                  <a:pt x="3883" y="1208"/>
                  <a:pt x="3923" y="1235"/>
                  <a:pt x="3966" y="1262"/>
                </a:cubicBezTo>
                <a:cubicBezTo>
                  <a:pt x="3985" y="1274"/>
                  <a:pt x="3997" y="1281"/>
                  <a:pt x="4005" y="1285"/>
                </a:cubicBezTo>
                <a:lnTo>
                  <a:pt x="4005" y="1285"/>
                </a:lnTo>
                <a:cubicBezTo>
                  <a:pt x="4007" y="1287"/>
                  <a:pt x="4009" y="1289"/>
                  <a:pt x="4012" y="1292"/>
                </a:cubicBezTo>
                <a:cubicBezTo>
                  <a:pt x="4096" y="1368"/>
                  <a:pt x="4181" y="1443"/>
                  <a:pt x="4254" y="1530"/>
                </a:cubicBezTo>
                <a:cubicBezTo>
                  <a:pt x="4264" y="1542"/>
                  <a:pt x="4273" y="1553"/>
                  <a:pt x="4283" y="1565"/>
                </a:cubicBezTo>
                <a:lnTo>
                  <a:pt x="4283" y="1565"/>
                </a:lnTo>
                <a:cubicBezTo>
                  <a:pt x="4284" y="1566"/>
                  <a:pt x="4285" y="1568"/>
                  <a:pt x="4286" y="1570"/>
                </a:cubicBezTo>
                <a:cubicBezTo>
                  <a:pt x="4315" y="1614"/>
                  <a:pt x="4347" y="1656"/>
                  <a:pt x="4374" y="1703"/>
                </a:cubicBezTo>
                <a:cubicBezTo>
                  <a:pt x="4400" y="1743"/>
                  <a:pt x="4423" y="1785"/>
                  <a:pt x="4444" y="1827"/>
                </a:cubicBezTo>
                <a:cubicBezTo>
                  <a:pt x="4458" y="1852"/>
                  <a:pt x="4499" y="1948"/>
                  <a:pt x="4501" y="1948"/>
                </a:cubicBezTo>
                <a:cubicBezTo>
                  <a:pt x="4501" y="1948"/>
                  <a:pt x="4497" y="1936"/>
                  <a:pt x="4484" y="1903"/>
                </a:cubicBezTo>
                <a:lnTo>
                  <a:pt x="4484" y="1903"/>
                </a:lnTo>
                <a:cubicBezTo>
                  <a:pt x="4520" y="1991"/>
                  <a:pt x="4551" y="2082"/>
                  <a:pt x="4577" y="2174"/>
                </a:cubicBezTo>
                <a:cubicBezTo>
                  <a:pt x="4589" y="2221"/>
                  <a:pt x="4600" y="2267"/>
                  <a:pt x="4610" y="2314"/>
                </a:cubicBezTo>
                <a:cubicBezTo>
                  <a:pt x="4616" y="2344"/>
                  <a:pt x="4628" y="2444"/>
                  <a:pt x="4630" y="2444"/>
                </a:cubicBezTo>
                <a:cubicBezTo>
                  <a:pt x="4631" y="2444"/>
                  <a:pt x="4630" y="2431"/>
                  <a:pt x="4627" y="2396"/>
                </a:cubicBezTo>
                <a:lnTo>
                  <a:pt x="4627" y="2396"/>
                </a:lnTo>
                <a:cubicBezTo>
                  <a:pt x="4636" y="2497"/>
                  <a:pt x="4644" y="2600"/>
                  <a:pt x="4644" y="2703"/>
                </a:cubicBezTo>
                <a:cubicBezTo>
                  <a:pt x="4642" y="2756"/>
                  <a:pt x="4642" y="2811"/>
                  <a:pt x="4638" y="2865"/>
                </a:cubicBezTo>
                <a:cubicBezTo>
                  <a:pt x="4636" y="2887"/>
                  <a:pt x="4632" y="2911"/>
                  <a:pt x="4631" y="2933"/>
                </a:cubicBezTo>
                <a:lnTo>
                  <a:pt x="4631" y="2933"/>
                </a:lnTo>
                <a:cubicBezTo>
                  <a:pt x="4631" y="2933"/>
                  <a:pt x="4631" y="2933"/>
                  <a:pt x="4631" y="2933"/>
                </a:cubicBezTo>
                <a:cubicBezTo>
                  <a:pt x="4614" y="3034"/>
                  <a:pt x="4596" y="3135"/>
                  <a:pt x="4566" y="3234"/>
                </a:cubicBezTo>
                <a:cubicBezTo>
                  <a:pt x="4553" y="3280"/>
                  <a:pt x="4537" y="3327"/>
                  <a:pt x="4522" y="3373"/>
                </a:cubicBezTo>
                <a:cubicBezTo>
                  <a:pt x="4513" y="3396"/>
                  <a:pt x="4503" y="3417"/>
                  <a:pt x="4497" y="3441"/>
                </a:cubicBezTo>
                <a:cubicBezTo>
                  <a:pt x="4496" y="3441"/>
                  <a:pt x="4496" y="3441"/>
                  <a:pt x="4496" y="3441"/>
                </a:cubicBezTo>
                <a:lnTo>
                  <a:pt x="4496" y="3441"/>
                </a:lnTo>
                <a:cubicBezTo>
                  <a:pt x="4494" y="3445"/>
                  <a:pt x="4491" y="3450"/>
                  <a:pt x="4488" y="3455"/>
                </a:cubicBezTo>
                <a:cubicBezTo>
                  <a:pt x="4440" y="3542"/>
                  <a:pt x="4400" y="3630"/>
                  <a:pt x="4347" y="3712"/>
                </a:cubicBezTo>
                <a:cubicBezTo>
                  <a:pt x="4337" y="3727"/>
                  <a:pt x="4283" y="3802"/>
                  <a:pt x="4272" y="3820"/>
                </a:cubicBezTo>
                <a:lnTo>
                  <a:pt x="4272" y="3820"/>
                </a:lnTo>
                <a:cubicBezTo>
                  <a:pt x="4267" y="3826"/>
                  <a:pt x="4263" y="3832"/>
                  <a:pt x="4261" y="3835"/>
                </a:cubicBezTo>
                <a:cubicBezTo>
                  <a:pt x="4235" y="3862"/>
                  <a:pt x="4210" y="3891"/>
                  <a:pt x="4185" y="3919"/>
                </a:cubicBezTo>
                <a:cubicBezTo>
                  <a:pt x="4151" y="3955"/>
                  <a:pt x="4115" y="3990"/>
                  <a:pt x="4077" y="4024"/>
                </a:cubicBezTo>
                <a:cubicBezTo>
                  <a:pt x="4063" y="4037"/>
                  <a:pt x="3977" y="4106"/>
                  <a:pt x="3981" y="4106"/>
                </a:cubicBezTo>
                <a:cubicBezTo>
                  <a:pt x="3982" y="4106"/>
                  <a:pt x="3992" y="4099"/>
                  <a:pt x="4016" y="4081"/>
                </a:cubicBezTo>
                <a:lnTo>
                  <a:pt x="4016" y="4081"/>
                </a:lnTo>
                <a:cubicBezTo>
                  <a:pt x="3919" y="4153"/>
                  <a:pt x="3818" y="4216"/>
                  <a:pt x="3713" y="4271"/>
                </a:cubicBezTo>
                <a:cubicBezTo>
                  <a:pt x="3692" y="4282"/>
                  <a:pt x="3605" y="4320"/>
                  <a:pt x="3609" y="4320"/>
                </a:cubicBezTo>
                <a:cubicBezTo>
                  <a:pt x="3609" y="4320"/>
                  <a:pt x="3609" y="4320"/>
                  <a:pt x="3611" y="4319"/>
                </a:cubicBezTo>
                <a:lnTo>
                  <a:pt x="3611" y="4319"/>
                </a:lnTo>
                <a:cubicBezTo>
                  <a:pt x="3569" y="4335"/>
                  <a:pt x="3527" y="4350"/>
                  <a:pt x="3483" y="4365"/>
                </a:cubicBezTo>
                <a:cubicBezTo>
                  <a:pt x="3353" y="4408"/>
                  <a:pt x="3218" y="4437"/>
                  <a:pt x="3083" y="4460"/>
                </a:cubicBezTo>
                <a:cubicBezTo>
                  <a:pt x="3075" y="4462"/>
                  <a:pt x="3068" y="4463"/>
                  <a:pt x="3062" y="4464"/>
                </a:cubicBezTo>
                <a:lnTo>
                  <a:pt x="3062" y="4464"/>
                </a:lnTo>
                <a:cubicBezTo>
                  <a:pt x="3028" y="4467"/>
                  <a:pt x="2994" y="4471"/>
                  <a:pt x="2959" y="4473"/>
                </a:cubicBezTo>
                <a:cubicBezTo>
                  <a:pt x="2900" y="4477"/>
                  <a:pt x="2841" y="4481"/>
                  <a:pt x="2782" y="4481"/>
                </a:cubicBezTo>
                <a:cubicBezTo>
                  <a:pt x="2718" y="4481"/>
                  <a:pt x="2653" y="4479"/>
                  <a:pt x="2590" y="4475"/>
                </a:cubicBezTo>
                <a:cubicBezTo>
                  <a:pt x="2563" y="4473"/>
                  <a:pt x="2536" y="4471"/>
                  <a:pt x="2509" y="4469"/>
                </a:cubicBezTo>
                <a:lnTo>
                  <a:pt x="2509" y="4469"/>
                </a:lnTo>
                <a:cubicBezTo>
                  <a:pt x="2506" y="4468"/>
                  <a:pt x="2503" y="4467"/>
                  <a:pt x="2499" y="4467"/>
                </a:cubicBezTo>
                <a:cubicBezTo>
                  <a:pt x="2392" y="4445"/>
                  <a:pt x="2287" y="4422"/>
                  <a:pt x="2181" y="4389"/>
                </a:cubicBezTo>
                <a:cubicBezTo>
                  <a:pt x="2154" y="4379"/>
                  <a:pt x="2102" y="4357"/>
                  <a:pt x="2090" y="4352"/>
                </a:cubicBezTo>
                <a:lnTo>
                  <a:pt x="2090" y="4352"/>
                </a:lnTo>
                <a:cubicBezTo>
                  <a:pt x="2048" y="4332"/>
                  <a:pt x="2007" y="4312"/>
                  <a:pt x="1966" y="4290"/>
                </a:cubicBezTo>
                <a:cubicBezTo>
                  <a:pt x="1924" y="4266"/>
                  <a:pt x="1884" y="4241"/>
                  <a:pt x="1844" y="4214"/>
                </a:cubicBezTo>
                <a:cubicBezTo>
                  <a:pt x="1820" y="4198"/>
                  <a:pt x="1770" y="4158"/>
                  <a:pt x="1769" y="4158"/>
                </a:cubicBezTo>
                <a:lnTo>
                  <a:pt x="1769" y="4158"/>
                </a:lnTo>
                <a:cubicBezTo>
                  <a:pt x="1769" y="4158"/>
                  <a:pt x="1769" y="4158"/>
                  <a:pt x="1770" y="4159"/>
                </a:cubicBezTo>
                <a:lnTo>
                  <a:pt x="1770" y="4159"/>
                </a:lnTo>
                <a:cubicBezTo>
                  <a:pt x="1698" y="4097"/>
                  <a:pt x="1630" y="4032"/>
                  <a:pt x="1566" y="3961"/>
                </a:cubicBezTo>
                <a:cubicBezTo>
                  <a:pt x="1559" y="3952"/>
                  <a:pt x="1523" y="3908"/>
                  <a:pt x="1505" y="3886"/>
                </a:cubicBezTo>
                <a:lnTo>
                  <a:pt x="1505" y="3886"/>
                </a:lnTo>
                <a:cubicBezTo>
                  <a:pt x="1487" y="3859"/>
                  <a:pt x="1452" y="3809"/>
                  <a:pt x="1446" y="3799"/>
                </a:cubicBezTo>
                <a:cubicBezTo>
                  <a:pt x="1389" y="3710"/>
                  <a:pt x="1347" y="3618"/>
                  <a:pt x="1296" y="3525"/>
                </a:cubicBezTo>
                <a:cubicBezTo>
                  <a:pt x="1293" y="3520"/>
                  <a:pt x="1291" y="3516"/>
                  <a:pt x="1289" y="3513"/>
                </a:cubicBezTo>
                <a:lnTo>
                  <a:pt x="1289" y="3513"/>
                </a:lnTo>
                <a:cubicBezTo>
                  <a:pt x="1287" y="3505"/>
                  <a:pt x="1284" y="3496"/>
                  <a:pt x="1280" y="3485"/>
                </a:cubicBezTo>
                <a:cubicBezTo>
                  <a:pt x="1263" y="3441"/>
                  <a:pt x="1248" y="3396"/>
                  <a:pt x="1233" y="3352"/>
                </a:cubicBezTo>
                <a:cubicBezTo>
                  <a:pt x="1202" y="3251"/>
                  <a:pt x="1176" y="3150"/>
                  <a:pt x="1157" y="3047"/>
                </a:cubicBezTo>
                <a:cubicBezTo>
                  <a:pt x="1153" y="3023"/>
                  <a:pt x="1148" y="2988"/>
                  <a:pt x="1146" y="2969"/>
                </a:cubicBezTo>
                <a:lnTo>
                  <a:pt x="1146" y="2969"/>
                </a:lnTo>
                <a:cubicBezTo>
                  <a:pt x="1142" y="2928"/>
                  <a:pt x="1138" y="2887"/>
                  <a:pt x="1134" y="2847"/>
                </a:cubicBezTo>
                <a:cubicBezTo>
                  <a:pt x="1128" y="2743"/>
                  <a:pt x="1130" y="2638"/>
                  <a:pt x="1136" y="2533"/>
                </a:cubicBezTo>
                <a:cubicBezTo>
                  <a:pt x="1138" y="2513"/>
                  <a:pt x="1146" y="2433"/>
                  <a:pt x="1149" y="2401"/>
                </a:cubicBezTo>
                <a:lnTo>
                  <a:pt x="1149" y="2401"/>
                </a:lnTo>
                <a:cubicBezTo>
                  <a:pt x="1155" y="2369"/>
                  <a:pt x="1164" y="2316"/>
                  <a:pt x="1166" y="2301"/>
                </a:cubicBezTo>
                <a:cubicBezTo>
                  <a:pt x="1191" y="2189"/>
                  <a:pt x="1225" y="2080"/>
                  <a:pt x="1261" y="1970"/>
                </a:cubicBezTo>
                <a:cubicBezTo>
                  <a:pt x="1267" y="1952"/>
                  <a:pt x="1270" y="1940"/>
                  <a:pt x="1272" y="1933"/>
                </a:cubicBezTo>
                <a:lnTo>
                  <a:pt x="1272" y="1933"/>
                </a:lnTo>
                <a:cubicBezTo>
                  <a:pt x="1276" y="1925"/>
                  <a:pt x="1282" y="1914"/>
                  <a:pt x="1290" y="1898"/>
                </a:cubicBezTo>
                <a:cubicBezTo>
                  <a:pt x="1315" y="1848"/>
                  <a:pt x="1341" y="1797"/>
                  <a:pt x="1370" y="1747"/>
                </a:cubicBezTo>
                <a:cubicBezTo>
                  <a:pt x="1398" y="1698"/>
                  <a:pt x="1429" y="1652"/>
                  <a:pt x="1461" y="1604"/>
                </a:cubicBezTo>
                <a:cubicBezTo>
                  <a:pt x="1470" y="1590"/>
                  <a:pt x="1476" y="1580"/>
                  <a:pt x="1480" y="1574"/>
                </a:cubicBezTo>
                <a:lnTo>
                  <a:pt x="1480" y="1574"/>
                </a:lnTo>
                <a:cubicBezTo>
                  <a:pt x="1484" y="1570"/>
                  <a:pt x="1489" y="1565"/>
                  <a:pt x="1497" y="1557"/>
                </a:cubicBezTo>
                <a:cubicBezTo>
                  <a:pt x="1572" y="1477"/>
                  <a:pt x="1648" y="1401"/>
                  <a:pt x="1728" y="1328"/>
                </a:cubicBezTo>
                <a:cubicBezTo>
                  <a:pt x="1729" y="1327"/>
                  <a:pt x="1729" y="1327"/>
                  <a:pt x="1730" y="1326"/>
                </a:cubicBezTo>
                <a:lnTo>
                  <a:pt x="1730" y="1326"/>
                </a:lnTo>
                <a:cubicBezTo>
                  <a:pt x="1753" y="1312"/>
                  <a:pt x="1774" y="1295"/>
                  <a:pt x="1796" y="1281"/>
                </a:cubicBezTo>
                <a:cubicBezTo>
                  <a:pt x="1846" y="1248"/>
                  <a:pt x="1899" y="1218"/>
                  <a:pt x="1952" y="1191"/>
                </a:cubicBezTo>
                <a:cubicBezTo>
                  <a:pt x="1973" y="1180"/>
                  <a:pt x="1996" y="1170"/>
                  <a:pt x="2015" y="1159"/>
                </a:cubicBezTo>
                <a:cubicBezTo>
                  <a:pt x="2019" y="1157"/>
                  <a:pt x="2023" y="1154"/>
                  <a:pt x="2026" y="1152"/>
                </a:cubicBezTo>
                <a:lnTo>
                  <a:pt x="2026" y="1152"/>
                </a:lnTo>
                <a:cubicBezTo>
                  <a:pt x="2028" y="1152"/>
                  <a:pt x="2030" y="1151"/>
                  <a:pt x="2032" y="1151"/>
                </a:cubicBezTo>
                <a:cubicBezTo>
                  <a:pt x="2093" y="1132"/>
                  <a:pt x="2152" y="1108"/>
                  <a:pt x="2213" y="1092"/>
                </a:cubicBezTo>
                <a:cubicBezTo>
                  <a:pt x="2272" y="1075"/>
                  <a:pt x="2329" y="1064"/>
                  <a:pt x="2388" y="1052"/>
                </a:cubicBezTo>
                <a:cubicBezTo>
                  <a:pt x="2406" y="1047"/>
                  <a:pt x="2452" y="1041"/>
                  <a:pt x="2450" y="1041"/>
                </a:cubicBezTo>
                <a:lnTo>
                  <a:pt x="2450" y="1041"/>
                </a:lnTo>
                <a:cubicBezTo>
                  <a:pt x="2449" y="1041"/>
                  <a:pt x="2434" y="1042"/>
                  <a:pt x="2396" y="1047"/>
                </a:cubicBezTo>
                <a:cubicBezTo>
                  <a:pt x="2438" y="1041"/>
                  <a:pt x="2480" y="1037"/>
                  <a:pt x="2523" y="1035"/>
                </a:cubicBezTo>
                <a:cubicBezTo>
                  <a:pt x="2551" y="1033"/>
                  <a:pt x="2579" y="1028"/>
                  <a:pt x="2607" y="1022"/>
                </a:cubicBezTo>
                <a:lnTo>
                  <a:pt x="2607" y="1022"/>
                </a:lnTo>
                <a:cubicBezTo>
                  <a:pt x="2623" y="1021"/>
                  <a:pt x="2639" y="1018"/>
                  <a:pt x="2655" y="1016"/>
                </a:cubicBezTo>
                <a:cubicBezTo>
                  <a:pt x="2677" y="1012"/>
                  <a:pt x="2699" y="1009"/>
                  <a:pt x="2720" y="1006"/>
                </a:cubicBezTo>
                <a:lnTo>
                  <a:pt x="2720" y="1006"/>
                </a:lnTo>
                <a:cubicBezTo>
                  <a:pt x="2727" y="1005"/>
                  <a:pt x="2777" y="1000"/>
                  <a:pt x="2792" y="999"/>
                </a:cubicBezTo>
                <a:cubicBezTo>
                  <a:pt x="2853" y="995"/>
                  <a:pt x="2917" y="991"/>
                  <a:pt x="2978" y="988"/>
                </a:cubicBezTo>
                <a:cubicBezTo>
                  <a:pt x="2996" y="988"/>
                  <a:pt x="3014" y="988"/>
                  <a:pt x="3032" y="988"/>
                </a:cubicBezTo>
                <a:close/>
                <a:moveTo>
                  <a:pt x="3031" y="0"/>
                </a:moveTo>
                <a:cubicBezTo>
                  <a:pt x="2841" y="0"/>
                  <a:pt x="2651" y="16"/>
                  <a:pt x="2463" y="44"/>
                </a:cubicBezTo>
                <a:lnTo>
                  <a:pt x="2463" y="44"/>
                </a:lnTo>
                <a:cubicBezTo>
                  <a:pt x="1887" y="101"/>
                  <a:pt x="1345" y="305"/>
                  <a:pt x="921" y="715"/>
                </a:cubicBezTo>
                <a:cubicBezTo>
                  <a:pt x="551" y="1073"/>
                  <a:pt x="298" y="1566"/>
                  <a:pt x="199" y="2071"/>
                </a:cubicBezTo>
                <a:cubicBezTo>
                  <a:pt x="1" y="3089"/>
                  <a:pt x="296" y="4250"/>
                  <a:pt x="1128" y="4915"/>
                </a:cubicBezTo>
                <a:cubicBezTo>
                  <a:pt x="1602" y="5295"/>
                  <a:pt x="2207" y="5479"/>
                  <a:pt x="2815" y="5479"/>
                </a:cubicBezTo>
                <a:cubicBezTo>
                  <a:pt x="3435" y="5479"/>
                  <a:pt x="4059" y="5288"/>
                  <a:pt x="4551" y="4917"/>
                </a:cubicBezTo>
                <a:cubicBezTo>
                  <a:pt x="5478" y="4222"/>
                  <a:pt x="5845" y="2981"/>
                  <a:pt x="5529" y="1873"/>
                </a:cubicBezTo>
                <a:cubicBezTo>
                  <a:pt x="5356" y="1275"/>
                  <a:pt x="4989" y="750"/>
                  <a:pt x="4469" y="401"/>
                </a:cubicBezTo>
                <a:cubicBezTo>
                  <a:pt x="4037" y="112"/>
                  <a:pt x="3537" y="0"/>
                  <a:pt x="30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" name="Google Shape;400;p2"/>
          <p:cNvSpPr/>
          <p:nvPr/>
        </p:nvSpPr>
        <p:spPr>
          <a:xfrm>
            <a:off x="7906938" y="4150913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" name="Google Shape;401;p2"/>
          <p:cNvSpPr/>
          <p:nvPr/>
        </p:nvSpPr>
        <p:spPr>
          <a:xfrm>
            <a:off x="2820000" y="4014063"/>
            <a:ext cx="146125" cy="136975"/>
          </a:xfrm>
          <a:custGeom>
            <a:avLst/>
            <a:gdLst/>
            <a:ahLst/>
            <a:cxnLst/>
            <a:rect l="l" t="t" r="r" b="b"/>
            <a:pathLst>
              <a:path w="5845" h="5479" extrusionOk="0">
                <a:moveTo>
                  <a:pt x="3075" y="4462"/>
                </a:moveTo>
                <a:cubicBezTo>
                  <a:pt x="3073" y="4462"/>
                  <a:pt x="3072" y="4463"/>
                  <a:pt x="3071" y="4463"/>
                </a:cubicBezTo>
                <a:lnTo>
                  <a:pt x="3071" y="4463"/>
                </a:lnTo>
                <a:cubicBezTo>
                  <a:pt x="3072" y="4463"/>
                  <a:pt x="3073" y="4462"/>
                  <a:pt x="3075" y="4462"/>
                </a:cubicBezTo>
                <a:close/>
                <a:moveTo>
                  <a:pt x="3051" y="4466"/>
                </a:moveTo>
                <a:cubicBezTo>
                  <a:pt x="3036" y="4468"/>
                  <a:pt x="3030" y="4469"/>
                  <a:pt x="3030" y="4469"/>
                </a:cubicBezTo>
                <a:cubicBezTo>
                  <a:pt x="3030" y="4469"/>
                  <a:pt x="3040" y="4467"/>
                  <a:pt x="3051" y="4466"/>
                </a:cubicBezTo>
                <a:close/>
                <a:moveTo>
                  <a:pt x="3032" y="988"/>
                </a:moveTo>
                <a:cubicBezTo>
                  <a:pt x="3081" y="988"/>
                  <a:pt x="3130" y="990"/>
                  <a:pt x="3180" y="993"/>
                </a:cubicBezTo>
                <a:cubicBezTo>
                  <a:pt x="3209" y="995"/>
                  <a:pt x="3237" y="997"/>
                  <a:pt x="3266" y="999"/>
                </a:cubicBezTo>
                <a:cubicBezTo>
                  <a:pt x="3274" y="999"/>
                  <a:pt x="3280" y="999"/>
                  <a:pt x="3284" y="1000"/>
                </a:cubicBezTo>
                <a:lnTo>
                  <a:pt x="3284" y="1000"/>
                </a:lnTo>
                <a:cubicBezTo>
                  <a:pt x="3395" y="1021"/>
                  <a:pt x="3505" y="1046"/>
                  <a:pt x="3612" y="1081"/>
                </a:cubicBezTo>
                <a:cubicBezTo>
                  <a:pt x="3641" y="1090"/>
                  <a:pt x="3709" y="1119"/>
                  <a:pt x="3711" y="1119"/>
                </a:cubicBezTo>
                <a:cubicBezTo>
                  <a:pt x="3712" y="1119"/>
                  <a:pt x="3702" y="1114"/>
                  <a:pt x="3673" y="1100"/>
                </a:cubicBezTo>
                <a:lnTo>
                  <a:pt x="3673" y="1100"/>
                </a:lnTo>
                <a:cubicBezTo>
                  <a:pt x="3730" y="1125"/>
                  <a:pt x="3787" y="1153"/>
                  <a:pt x="3841" y="1184"/>
                </a:cubicBezTo>
                <a:cubicBezTo>
                  <a:pt x="3883" y="1208"/>
                  <a:pt x="3923" y="1235"/>
                  <a:pt x="3966" y="1262"/>
                </a:cubicBezTo>
                <a:cubicBezTo>
                  <a:pt x="3985" y="1274"/>
                  <a:pt x="3997" y="1281"/>
                  <a:pt x="4005" y="1285"/>
                </a:cubicBezTo>
                <a:lnTo>
                  <a:pt x="4005" y="1285"/>
                </a:lnTo>
                <a:cubicBezTo>
                  <a:pt x="4007" y="1287"/>
                  <a:pt x="4009" y="1289"/>
                  <a:pt x="4012" y="1292"/>
                </a:cubicBezTo>
                <a:cubicBezTo>
                  <a:pt x="4096" y="1368"/>
                  <a:pt x="4181" y="1443"/>
                  <a:pt x="4254" y="1530"/>
                </a:cubicBezTo>
                <a:cubicBezTo>
                  <a:pt x="4264" y="1542"/>
                  <a:pt x="4273" y="1553"/>
                  <a:pt x="4283" y="1565"/>
                </a:cubicBezTo>
                <a:lnTo>
                  <a:pt x="4283" y="1565"/>
                </a:lnTo>
                <a:cubicBezTo>
                  <a:pt x="4284" y="1566"/>
                  <a:pt x="4285" y="1568"/>
                  <a:pt x="4286" y="1570"/>
                </a:cubicBezTo>
                <a:cubicBezTo>
                  <a:pt x="4315" y="1614"/>
                  <a:pt x="4347" y="1656"/>
                  <a:pt x="4374" y="1703"/>
                </a:cubicBezTo>
                <a:cubicBezTo>
                  <a:pt x="4400" y="1743"/>
                  <a:pt x="4423" y="1785"/>
                  <a:pt x="4444" y="1827"/>
                </a:cubicBezTo>
                <a:cubicBezTo>
                  <a:pt x="4458" y="1852"/>
                  <a:pt x="4499" y="1948"/>
                  <a:pt x="4501" y="1948"/>
                </a:cubicBezTo>
                <a:cubicBezTo>
                  <a:pt x="4501" y="1948"/>
                  <a:pt x="4497" y="1936"/>
                  <a:pt x="4484" y="1903"/>
                </a:cubicBezTo>
                <a:lnTo>
                  <a:pt x="4484" y="1903"/>
                </a:lnTo>
                <a:cubicBezTo>
                  <a:pt x="4520" y="1991"/>
                  <a:pt x="4551" y="2082"/>
                  <a:pt x="4577" y="2174"/>
                </a:cubicBezTo>
                <a:cubicBezTo>
                  <a:pt x="4589" y="2221"/>
                  <a:pt x="4600" y="2267"/>
                  <a:pt x="4610" y="2314"/>
                </a:cubicBezTo>
                <a:cubicBezTo>
                  <a:pt x="4616" y="2344"/>
                  <a:pt x="4628" y="2444"/>
                  <a:pt x="4630" y="2444"/>
                </a:cubicBezTo>
                <a:cubicBezTo>
                  <a:pt x="4631" y="2444"/>
                  <a:pt x="4630" y="2431"/>
                  <a:pt x="4627" y="2396"/>
                </a:cubicBezTo>
                <a:lnTo>
                  <a:pt x="4627" y="2396"/>
                </a:lnTo>
                <a:cubicBezTo>
                  <a:pt x="4636" y="2497"/>
                  <a:pt x="4644" y="2600"/>
                  <a:pt x="4644" y="2703"/>
                </a:cubicBezTo>
                <a:cubicBezTo>
                  <a:pt x="4642" y="2756"/>
                  <a:pt x="4642" y="2811"/>
                  <a:pt x="4638" y="2865"/>
                </a:cubicBezTo>
                <a:cubicBezTo>
                  <a:pt x="4636" y="2887"/>
                  <a:pt x="4632" y="2911"/>
                  <a:pt x="4631" y="2933"/>
                </a:cubicBezTo>
                <a:lnTo>
                  <a:pt x="4631" y="2933"/>
                </a:lnTo>
                <a:cubicBezTo>
                  <a:pt x="4631" y="2933"/>
                  <a:pt x="4631" y="2933"/>
                  <a:pt x="4631" y="2933"/>
                </a:cubicBezTo>
                <a:cubicBezTo>
                  <a:pt x="4614" y="3034"/>
                  <a:pt x="4596" y="3135"/>
                  <a:pt x="4566" y="3234"/>
                </a:cubicBezTo>
                <a:cubicBezTo>
                  <a:pt x="4553" y="3280"/>
                  <a:pt x="4537" y="3327"/>
                  <a:pt x="4522" y="3373"/>
                </a:cubicBezTo>
                <a:cubicBezTo>
                  <a:pt x="4513" y="3396"/>
                  <a:pt x="4503" y="3417"/>
                  <a:pt x="4497" y="3441"/>
                </a:cubicBezTo>
                <a:cubicBezTo>
                  <a:pt x="4496" y="3441"/>
                  <a:pt x="4496" y="3441"/>
                  <a:pt x="4496" y="3441"/>
                </a:cubicBezTo>
                <a:lnTo>
                  <a:pt x="4496" y="3441"/>
                </a:lnTo>
                <a:cubicBezTo>
                  <a:pt x="4494" y="3445"/>
                  <a:pt x="4491" y="3450"/>
                  <a:pt x="4488" y="3455"/>
                </a:cubicBezTo>
                <a:cubicBezTo>
                  <a:pt x="4440" y="3542"/>
                  <a:pt x="4400" y="3630"/>
                  <a:pt x="4347" y="3712"/>
                </a:cubicBezTo>
                <a:cubicBezTo>
                  <a:pt x="4337" y="3727"/>
                  <a:pt x="4283" y="3802"/>
                  <a:pt x="4272" y="3820"/>
                </a:cubicBezTo>
                <a:lnTo>
                  <a:pt x="4272" y="3820"/>
                </a:lnTo>
                <a:cubicBezTo>
                  <a:pt x="4267" y="3826"/>
                  <a:pt x="4263" y="3832"/>
                  <a:pt x="4261" y="3835"/>
                </a:cubicBezTo>
                <a:cubicBezTo>
                  <a:pt x="4235" y="3862"/>
                  <a:pt x="4210" y="3891"/>
                  <a:pt x="4185" y="3919"/>
                </a:cubicBezTo>
                <a:cubicBezTo>
                  <a:pt x="4151" y="3955"/>
                  <a:pt x="4115" y="3990"/>
                  <a:pt x="4077" y="4024"/>
                </a:cubicBezTo>
                <a:cubicBezTo>
                  <a:pt x="4063" y="4037"/>
                  <a:pt x="3977" y="4106"/>
                  <a:pt x="3981" y="4106"/>
                </a:cubicBezTo>
                <a:cubicBezTo>
                  <a:pt x="3982" y="4106"/>
                  <a:pt x="3992" y="4099"/>
                  <a:pt x="4016" y="4081"/>
                </a:cubicBezTo>
                <a:lnTo>
                  <a:pt x="4016" y="4081"/>
                </a:lnTo>
                <a:cubicBezTo>
                  <a:pt x="3919" y="4153"/>
                  <a:pt x="3818" y="4216"/>
                  <a:pt x="3713" y="4271"/>
                </a:cubicBezTo>
                <a:cubicBezTo>
                  <a:pt x="3692" y="4282"/>
                  <a:pt x="3605" y="4320"/>
                  <a:pt x="3609" y="4320"/>
                </a:cubicBezTo>
                <a:cubicBezTo>
                  <a:pt x="3609" y="4320"/>
                  <a:pt x="3609" y="4320"/>
                  <a:pt x="3611" y="4319"/>
                </a:cubicBezTo>
                <a:lnTo>
                  <a:pt x="3611" y="4319"/>
                </a:lnTo>
                <a:cubicBezTo>
                  <a:pt x="3569" y="4335"/>
                  <a:pt x="3527" y="4350"/>
                  <a:pt x="3483" y="4365"/>
                </a:cubicBezTo>
                <a:cubicBezTo>
                  <a:pt x="3353" y="4408"/>
                  <a:pt x="3218" y="4437"/>
                  <a:pt x="3083" y="4460"/>
                </a:cubicBezTo>
                <a:cubicBezTo>
                  <a:pt x="3075" y="4462"/>
                  <a:pt x="3068" y="4463"/>
                  <a:pt x="3062" y="4464"/>
                </a:cubicBezTo>
                <a:lnTo>
                  <a:pt x="3062" y="4464"/>
                </a:lnTo>
                <a:cubicBezTo>
                  <a:pt x="3028" y="4467"/>
                  <a:pt x="2994" y="4471"/>
                  <a:pt x="2959" y="4473"/>
                </a:cubicBezTo>
                <a:cubicBezTo>
                  <a:pt x="2900" y="4477"/>
                  <a:pt x="2841" y="4481"/>
                  <a:pt x="2782" y="4481"/>
                </a:cubicBezTo>
                <a:cubicBezTo>
                  <a:pt x="2718" y="4481"/>
                  <a:pt x="2653" y="4479"/>
                  <a:pt x="2590" y="4475"/>
                </a:cubicBezTo>
                <a:cubicBezTo>
                  <a:pt x="2563" y="4473"/>
                  <a:pt x="2536" y="4471"/>
                  <a:pt x="2509" y="4469"/>
                </a:cubicBezTo>
                <a:lnTo>
                  <a:pt x="2509" y="4469"/>
                </a:lnTo>
                <a:cubicBezTo>
                  <a:pt x="2506" y="4468"/>
                  <a:pt x="2503" y="4467"/>
                  <a:pt x="2499" y="4467"/>
                </a:cubicBezTo>
                <a:cubicBezTo>
                  <a:pt x="2392" y="4445"/>
                  <a:pt x="2287" y="4422"/>
                  <a:pt x="2181" y="4389"/>
                </a:cubicBezTo>
                <a:cubicBezTo>
                  <a:pt x="2154" y="4379"/>
                  <a:pt x="2102" y="4357"/>
                  <a:pt x="2090" y="4352"/>
                </a:cubicBezTo>
                <a:lnTo>
                  <a:pt x="2090" y="4352"/>
                </a:lnTo>
                <a:cubicBezTo>
                  <a:pt x="2048" y="4332"/>
                  <a:pt x="2007" y="4312"/>
                  <a:pt x="1966" y="4290"/>
                </a:cubicBezTo>
                <a:cubicBezTo>
                  <a:pt x="1924" y="4266"/>
                  <a:pt x="1884" y="4241"/>
                  <a:pt x="1844" y="4214"/>
                </a:cubicBezTo>
                <a:cubicBezTo>
                  <a:pt x="1820" y="4198"/>
                  <a:pt x="1770" y="4158"/>
                  <a:pt x="1769" y="4158"/>
                </a:cubicBezTo>
                <a:lnTo>
                  <a:pt x="1769" y="4158"/>
                </a:lnTo>
                <a:cubicBezTo>
                  <a:pt x="1769" y="4158"/>
                  <a:pt x="1769" y="4158"/>
                  <a:pt x="1770" y="4159"/>
                </a:cubicBezTo>
                <a:lnTo>
                  <a:pt x="1770" y="4159"/>
                </a:lnTo>
                <a:cubicBezTo>
                  <a:pt x="1698" y="4097"/>
                  <a:pt x="1630" y="4032"/>
                  <a:pt x="1566" y="3961"/>
                </a:cubicBezTo>
                <a:cubicBezTo>
                  <a:pt x="1559" y="3952"/>
                  <a:pt x="1523" y="3908"/>
                  <a:pt x="1505" y="3886"/>
                </a:cubicBezTo>
                <a:lnTo>
                  <a:pt x="1505" y="3886"/>
                </a:lnTo>
                <a:cubicBezTo>
                  <a:pt x="1487" y="3859"/>
                  <a:pt x="1452" y="3809"/>
                  <a:pt x="1446" y="3799"/>
                </a:cubicBezTo>
                <a:cubicBezTo>
                  <a:pt x="1389" y="3710"/>
                  <a:pt x="1347" y="3618"/>
                  <a:pt x="1296" y="3525"/>
                </a:cubicBezTo>
                <a:cubicBezTo>
                  <a:pt x="1293" y="3520"/>
                  <a:pt x="1291" y="3516"/>
                  <a:pt x="1289" y="3513"/>
                </a:cubicBezTo>
                <a:lnTo>
                  <a:pt x="1289" y="3513"/>
                </a:lnTo>
                <a:cubicBezTo>
                  <a:pt x="1287" y="3505"/>
                  <a:pt x="1284" y="3496"/>
                  <a:pt x="1280" y="3485"/>
                </a:cubicBezTo>
                <a:cubicBezTo>
                  <a:pt x="1263" y="3441"/>
                  <a:pt x="1248" y="3396"/>
                  <a:pt x="1233" y="3352"/>
                </a:cubicBezTo>
                <a:cubicBezTo>
                  <a:pt x="1202" y="3251"/>
                  <a:pt x="1176" y="3150"/>
                  <a:pt x="1157" y="3047"/>
                </a:cubicBezTo>
                <a:cubicBezTo>
                  <a:pt x="1153" y="3023"/>
                  <a:pt x="1148" y="2988"/>
                  <a:pt x="1146" y="2969"/>
                </a:cubicBezTo>
                <a:lnTo>
                  <a:pt x="1146" y="2969"/>
                </a:lnTo>
                <a:cubicBezTo>
                  <a:pt x="1142" y="2928"/>
                  <a:pt x="1138" y="2887"/>
                  <a:pt x="1134" y="2847"/>
                </a:cubicBezTo>
                <a:cubicBezTo>
                  <a:pt x="1128" y="2743"/>
                  <a:pt x="1130" y="2638"/>
                  <a:pt x="1136" y="2533"/>
                </a:cubicBezTo>
                <a:cubicBezTo>
                  <a:pt x="1138" y="2513"/>
                  <a:pt x="1146" y="2433"/>
                  <a:pt x="1149" y="2401"/>
                </a:cubicBezTo>
                <a:lnTo>
                  <a:pt x="1149" y="2401"/>
                </a:lnTo>
                <a:cubicBezTo>
                  <a:pt x="1155" y="2369"/>
                  <a:pt x="1164" y="2316"/>
                  <a:pt x="1166" y="2301"/>
                </a:cubicBezTo>
                <a:cubicBezTo>
                  <a:pt x="1191" y="2189"/>
                  <a:pt x="1225" y="2080"/>
                  <a:pt x="1261" y="1970"/>
                </a:cubicBezTo>
                <a:cubicBezTo>
                  <a:pt x="1267" y="1952"/>
                  <a:pt x="1270" y="1940"/>
                  <a:pt x="1272" y="1933"/>
                </a:cubicBezTo>
                <a:lnTo>
                  <a:pt x="1272" y="1933"/>
                </a:lnTo>
                <a:cubicBezTo>
                  <a:pt x="1276" y="1925"/>
                  <a:pt x="1282" y="1914"/>
                  <a:pt x="1290" y="1898"/>
                </a:cubicBezTo>
                <a:cubicBezTo>
                  <a:pt x="1315" y="1848"/>
                  <a:pt x="1341" y="1797"/>
                  <a:pt x="1370" y="1747"/>
                </a:cubicBezTo>
                <a:cubicBezTo>
                  <a:pt x="1398" y="1698"/>
                  <a:pt x="1429" y="1652"/>
                  <a:pt x="1461" y="1604"/>
                </a:cubicBezTo>
                <a:cubicBezTo>
                  <a:pt x="1470" y="1590"/>
                  <a:pt x="1476" y="1580"/>
                  <a:pt x="1480" y="1574"/>
                </a:cubicBezTo>
                <a:lnTo>
                  <a:pt x="1480" y="1574"/>
                </a:lnTo>
                <a:cubicBezTo>
                  <a:pt x="1484" y="1570"/>
                  <a:pt x="1489" y="1565"/>
                  <a:pt x="1497" y="1557"/>
                </a:cubicBezTo>
                <a:cubicBezTo>
                  <a:pt x="1572" y="1477"/>
                  <a:pt x="1648" y="1401"/>
                  <a:pt x="1728" y="1328"/>
                </a:cubicBezTo>
                <a:cubicBezTo>
                  <a:pt x="1729" y="1327"/>
                  <a:pt x="1729" y="1327"/>
                  <a:pt x="1730" y="1326"/>
                </a:cubicBezTo>
                <a:lnTo>
                  <a:pt x="1730" y="1326"/>
                </a:lnTo>
                <a:cubicBezTo>
                  <a:pt x="1753" y="1312"/>
                  <a:pt x="1774" y="1295"/>
                  <a:pt x="1796" y="1281"/>
                </a:cubicBezTo>
                <a:cubicBezTo>
                  <a:pt x="1846" y="1248"/>
                  <a:pt x="1899" y="1218"/>
                  <a:pt x="1952" y="1191"/>
                </a:cubicBezTo>
                <a:cubicBezTo>
                  <a:pt x="1973" y="1180"/>
                  <a:pt x="1996" y="1170"/>
                  <a:pt x="2015" y="1159"/>
                </a:cubicBezTo>
                <a:cubicBezTo>
                  <a:pt x="2019" y="1157"/>
                  <a:pt x="2023" y="1154"/>
                  <a:pt x="2026" y="1152"/>
                </a:cubicBezTo>
                <a:lnTo>
                  <a:pt x="2026" y="1152"/>
                </a:lnTo>
                <a:cubicBezTo>
                  <a:pt x="2028" y="1152"/>
                  <a:pt x="2030" y="1151"/>
                  <a:pt x="2032" y="1151"/>
                </a:cubicBezTo>
                <a:cubicBezTo>
                  <a:pt x="2093" y="1132"/>
                  <a:pt x="2152" y="1108"/>
                  <a:pt x="2213" y="1092"/>
                </a:cubicBezTo>
                <a:cubicBezTo>
                  <a:pt x="2272" y="1075"/>
                  <a:pt x="2329" y="1064"/>
                  <a:pt x="2388" y="1052"/>
                </a:cubicBezTo>
                <a:cubicBezTo>
                  <a:pt x="2406" y="1047"/>
                  <a:pt x="2452" y="1041"/>
                  <a:pt x="2450" y="1041"/>
                </a:cubicBezTo>
                <a:lnTo>
                  <a:pt x="2450" y="1041"/>
                </a:lnTo>
                <a:cubicBezTo>
                  <a:pt x="2449" y="1041"/>
                  <a:pt x="2434" y="1042"/>
                  <a:pt x="2396" y="1047"/>
                </a:cubicBezTo>
                <a:cubicBezTo>
                  <a:pt x="2438" y="1041"/>
                  <a:pt x="2480" y="1037"/>
                  <a:pt x="2523" y="1035"/>
                </a:cubicBezTo>
                <a:cubicBezTo>
                  <a:pt x="2551" y="1033"/>
                  <a:pt x="2579" y="1028"/>
                  <a:pt x="2607" y="1022"/>
                </a:cubicBezTo>
                <a:lnTo>
                  <a:pt x="2607" y="1022"/>
                </a:lnTo>
                <a:cubicBezTo>
                  <a:pt x="2623" y="1021"/>
                  <a:pt x="2639" y="1018"/>
                  <a:pt x="2655" y="1016"/>
                </a:cubicBezTo>
                <a:cubicBezTo>
                  <a:pt x="2677" y="1012"/>
                  <a:pt x="2699" y="1009"/>
                  <a:pt x="2720" y="1006"/>
                </a:cubicBezTo>
                <a:lnTo>
                  <a:pt x="2720" y="1006"/>
                </a:lnTo>
                <a:cubicBezTo>
                  <a:pt x="2727" y="1005"/>
                  <a:pt x="2777" y="1000"/>
                  <a:pt x="2792" y="999"/>
                </a:cubicBezTo>
                <a:cubicBezTo>
                  <a:pt x="2853" y="995"/>
                  <a:pt x="2917" y="991"/>
                  <a:pt x="2978" y="988"/>
                </a:cubicBezTo>
                <a:cubicBezTo>
                  <a:pt x="2996" y="988"/>
                  <a:pt x="3014" y="988"/>
                  <a:pt x="3032" y="988"/>
                </a:cubicBezTo>
                <a:close/>
                <a:moveTo>
                  <a:pt x="3031" y="0"/>
                </a:moveTo>
                <a:cubicBezTo>
                  <a:pt x="2841" y="0"/>
                  <a:pt x="2651" y="16"/>
                  <a:pt x="2463" y="44"/>
                </a:cubicBezTo>
                <a:lnTo>
                  <a:pt x="2463" y="44"/>
                </a:lnTo>
                <a:cubicBezTo>
                  <a:pt x="1887" y="101"/>
                  <a:pt x="1345" y="305"/>
                  <a:pt x="921" y="715"/>
                </a:cubicBezTo>
                <a:cubicBezTo>
                  <a:pt x="551" y="1073"/>
                  <a:pt x="298" y="1566"/>
                  <a:pt x="199" y="2071"/>
                </a:cubicBezTo>
                <a:cubicBezTo>
                  <a:pt x="1" y="3089"/>
                  <a:pt x="296" y="4250"/>
                  <a:pt x="1128" y="4915"/>
                </a:cubicBezTo>
                <a:cubicBezTo>
                  <a:pt x="1602" y="5295"/>
                  <a:pt x="2207" y="5479"/>
                  <a:pt x="2815" y="5479"/>
                </a:cubicBezTo>
                <a:cubicBezTo>
                  <a:pt x="3435" y="5479"/>
                  <a:pt x="4059" y="5288"/>
                  <a:pt x="4551" y="4917"/>
                </a:cubicBezTo>
                <a:cubicBezTo>
                  <a:pt x="5478" y="4222"/>
                  <a:pt x="5845" y="2981"/>
                  <a:pt x="5529" y="1873"/>
                </a:cubicBezTo>
                <a:cubicBezTo>
                  <a:pt x="5356" y="1275"/>
                  <a:pt x="4989" y="750"/>
                  <a:pt x="4469" y="401"/>
                </a:cubicBezTo>
                <a:cubicBezTo>
                  <a:pt x="4037" y="112"/>
                  <a:pt x="3537" y="0"/>
                  <a:pt x="30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" name="Google Shape;402;p2"/>
          <p:cNvSpPr/>
          <p:nvPr/>
        </p:nvSpPr>
        <p:spPr>
          <a:xfrm>
            <a:off x="3680113" y="1211563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" name="Google Shape;403;p2"/>
          <p:cNvSpPr txBox="1">
            <a:spLocks noGrp="1"/>
          </p:cNvSpPr>
          <p:nvPr>
            <p:ph type="body" idx="1"/>
          </p:nvPr>
        </p:nvSpPr>
        <p:spPr>
          <a:xfrm>
            <a:off x="1959450" y="2942150"/>
            <a:ext cx="5225100" cy="6105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390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2_1_1">
    <p:bg>
      <p:bgPr>
        <a:solidFill>
          <a:schemeClr val="lt1"/>
        </a:solidFill>
        <a:effectLst/>
      </p:bgPr>
    </p:bg>
    <p:spTree>
      <p:nvGrpSpPr>
        <p:cNvPr id="1" name="Shape 4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05" name="Google Shape;4705;p15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4706" name="Google Shape;4706;p15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5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5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5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15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15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5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5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5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5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5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5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5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5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5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5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5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5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5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5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15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15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5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5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5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5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5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5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5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5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5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5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5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5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5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5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5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5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5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5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5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5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5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5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5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15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15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5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5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5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5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5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5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5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5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5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5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5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5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5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5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5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5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5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5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5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5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5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5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15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15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5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5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5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5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5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5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5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5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5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5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5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5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5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5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5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5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5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5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5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5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5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5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5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5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5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5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5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5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5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5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5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5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5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5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5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5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5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5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5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5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5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5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5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5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5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5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5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5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5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5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5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5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5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5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5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5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5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5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5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5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5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5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5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5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5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5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5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5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5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5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5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5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5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5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5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5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5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5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5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5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5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5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5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5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5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5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5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5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5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5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5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5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5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5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5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5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5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5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5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5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5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5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5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5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5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5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5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5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5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5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5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5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5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5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5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5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5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5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5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5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5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5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5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5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5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5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5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5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5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5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5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5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5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5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5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5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5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5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5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5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5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5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5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5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5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5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5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5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5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5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5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5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5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5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5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5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5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5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5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5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5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5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5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5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5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5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5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5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5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5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5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5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5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5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5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5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5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5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5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5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5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5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5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5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5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5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5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5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5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5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5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5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5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5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5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5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5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5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5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5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5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5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5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5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5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5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5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5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5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5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5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5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5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5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5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5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5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5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5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5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5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5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5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5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5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5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5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5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5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5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5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5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5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5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5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5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5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5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5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5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5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5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5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5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5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5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5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5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5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5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5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5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5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5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5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5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5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5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5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5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5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5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5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5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5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5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5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5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5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5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5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5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5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5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5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5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5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5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5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5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5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5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5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5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5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5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5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5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5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66" name="Google Shape;5066;p15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67" name="Google Shape;5067;p15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5068" name="Google Shape;5068;p15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5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5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5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5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5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5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5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5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5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5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5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5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5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5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5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5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5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86" name="Google Shape;5086;p15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7" name="Google Shape;5087;p15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8" name="Google Shape;5088;p15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9" name="Google Shape;5089;p15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0" name="Google Shape;5090;p15"/>
          <p:cNvSpPr txBox="1">
            <a:spLocks noGrp="1"/>
          </p:cNvSpPr>
          <p:nvPr>
            <p:ph type="title"/>
          </p:nvPr>
        </p:nvSpPr>
        <p:spPr>
          <a:xfrm>
            <a:off x="1474650" y="2280900"/>
            <a:ext cx="6194700" cy="1353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091" name="Google Shape;5091;p15"/>
          <p:cNvSpPr txBox="1">
            <a:spLocks noGrp="1"/>
          </p:cNvSpPr>
          <p:nvPr>
            <p:ph type="title" idx="2" hasCustomPrompt="1"/>
          </p:nvPr>
        </p:nvSpPr>
        <p:spPr>
          <a:xfrm>
            <a:off x="3995250" y="1283250"/>
            <a:ext cx="1153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092" name="Google Shape;5092;p15"/>
          <p:cNvSpPr txBox="1">
            <a:spLocks noGrp="1"/>
          </p:cNvSpPr>
          <p:nvPr>
            <p:ph type="subTitle" idx="1"/>
          </p:nvPr>
        </p:nvSpPr>
        <p:spPr>
          <a:xfrm>
            <a:off x="1474650" y="3558000"/>
            <a:ext cx="6194700" cy="39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93" name="Google Shape;5093;p15"/>
          <p:cNvSpPr/>
          <p:nvPr/>
        </p:nvSpPr>
        <p:spPr>
          <a:xfrm>
            <a:off x="3005100" y="1756950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4" name="Google Shape;5094;p15"/>
          <p:cNvSpPr/>
          <p:nvPr/>
        </p:nvSpPr>
        <p:spPr>
          <a:xfrm>
            <a:off x="7887788" y="1202063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5" name="Google Shape;5095;p15"/>
          <p:cNvSpPr/>
          <p:nvPr/>
        </p:nvSpPr>
        <p:spPr>
          <a:xfrm>
            <a:off x="1670575" y="1058113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6" name="Google Shape;5096;p15"/>
          <p:cNvSpPr/>
          <p:nvPr/>
        </p:nvSpPr>
        <p:spPr>
          <a:xfrm>
            <a:off x="7972938" y="4210363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7" name="Google Shape;5097;p15"/>
          <p:cNvSpPr/>
          <p:nvPr/>
        </p:nvSpPr>
        <p:spPr>
          <a:xfrm>
            <a:off x="7126775" y="99250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">
    <p:bg>
      <p:bgPr>
        <a:solidFill>
          <a:schemeClr val="lt1"/>
        </a:solidFill>
        <a:effectLst/>
      </p:bgPr>
    </p:bg>
    <p:spTree>
      <p:nvGrpSpPr>
        <p:cNvPr id="1" name="Shape 7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49" name="Google Shape;7849;p23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7850" name="Google Shape;7850;p23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23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23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23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23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23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23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23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23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23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23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23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23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23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23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23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23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23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23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23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23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23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23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23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23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23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23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23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23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23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23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23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23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23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23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23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23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23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23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23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23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23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23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23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23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23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23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23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23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23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23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23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23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23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23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23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23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23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23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23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23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23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23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23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23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23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23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23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23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23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23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23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23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23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23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23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23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23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23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23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23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23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23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23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23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23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23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23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23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23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23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23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23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23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23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23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23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23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23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23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23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23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23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23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23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23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23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23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23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23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23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23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23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23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23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23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23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23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23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23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23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23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23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23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23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23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23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23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23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23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23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23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23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23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23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23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23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23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23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23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23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23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23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23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23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23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23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23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23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23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23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23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23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23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23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23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23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23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23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23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23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23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23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23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23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23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23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23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23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23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23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23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23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23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23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23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23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23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23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23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23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23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23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23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23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23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23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23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23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23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23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23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23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23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23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23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23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23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23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23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23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23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23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23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23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23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23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23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23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23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23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23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23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23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23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23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23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23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23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23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23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23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23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23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23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23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23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23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23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23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23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23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23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23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23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23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23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23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23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23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23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23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23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23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23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23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23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23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23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23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23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23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23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23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23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23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23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23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23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23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23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23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23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23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23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23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23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23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23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23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23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23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23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23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23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23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23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23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23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23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23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23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23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23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23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23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23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23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23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23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23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23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23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23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23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23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23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23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23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23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23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23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23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23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23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23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23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23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23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23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23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23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23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23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23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23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23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23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23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23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23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23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23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23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23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23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23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23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23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23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23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23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23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23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23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23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23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23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23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23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23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23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23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23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23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23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23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23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23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23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23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23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23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23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23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23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23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23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23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23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10" name="Google Shape;8210;p23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11" name="Google Shape;8211;p23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8212" name="Google Shape;8212;p23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23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23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23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23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23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23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23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23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23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23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23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23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23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23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23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23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23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30" name="Google Shape;8230;p23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31" name="Google Shape;8231;p23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32" name="Google Shape;8232;p23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33" name="Google Shape;8233;p23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34" name="Google Shape;8234;p23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1204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1_1">
    <p:bg>
      <p:bgPr>
        <a:solidFill>
          <a:schemeClr val="lt1"/>
        </a:solidFill>
        <a:effectLst/>
      </p:bgPr>
    </p:bg>
    <p:spTree>
      <p:nvGrpSpPr>
        <p:cNvPr id="1" name="Shape 8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36" name="Google Shape;8236;p24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8237" name="Google Shape;8237;p24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24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24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24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24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24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24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24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24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24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24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24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24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24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24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24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24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24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24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24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24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24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24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24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24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24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24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24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24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24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24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24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24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24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24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24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24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24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24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24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24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24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24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24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24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24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24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24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24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24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24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24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24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24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24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24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24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24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24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24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24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24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24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24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24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24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24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24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24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24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24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24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24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24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24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24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24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24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24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24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24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24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24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24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24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24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24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24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24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24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24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24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24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24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24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24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24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24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24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24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24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24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24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24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24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24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24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24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24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24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24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24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24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24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24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24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24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24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24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24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24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24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24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24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24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24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24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24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24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24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24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24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24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24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24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24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24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24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24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24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24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24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24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24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24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24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24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24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24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24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24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24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24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24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24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24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24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24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24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24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24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24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24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24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24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24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24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24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24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24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24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24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24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24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24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24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24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24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24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24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24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24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24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24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24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24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24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24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24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24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24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24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24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24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24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24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24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24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24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24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24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24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24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24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24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24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24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24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24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24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24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24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24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24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24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24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24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24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24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24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24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24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24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24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24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24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24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24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24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24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24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24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24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24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24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24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24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24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24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24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24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24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24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24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24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24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24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24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24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24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24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24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24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24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24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24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24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24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24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24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24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24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24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24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24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24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24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24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24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24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24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24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24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24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24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24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24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24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24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24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24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24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24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24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24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24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24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24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24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24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24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24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24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24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24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24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24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24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24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24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24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24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24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24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24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24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24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24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24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24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24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24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24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24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24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24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24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24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24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24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24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24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24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24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24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24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24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24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24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24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24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24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24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24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24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24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24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24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24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24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24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24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24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24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24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24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24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24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24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24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24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24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24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24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24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24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24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24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24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24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97" name="Google Shape;8597;p24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98" name="Google Shape;8598;p24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8599" name="Google Shape;8599;p24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24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24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24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24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24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24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24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24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24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24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24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24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24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24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24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24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24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17" name="Google Shape;8617;p24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18" name="Google Shape;8618;p24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19" name="Google Shape;8619;p24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20" name="Google Shape;8620;p24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21" name="Google Shape;8621;p24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">
    <p:bg>
      <p:bgPr>
        <a:solidFill>
          <a:schemeClr val="lt1"/>
        </a:solidFill>
        <a:effectLst/>
      </p:bgPr>
    </p:bg>
    <p:spTree>
      <p:nvGrpSpPr>
        <p:cNvPr id="1" name="Shape 8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3" name="Google Shape;8623;p25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8624" name="Google Shape;8624;p25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25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25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25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25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25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25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25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25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25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25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25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25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25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25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25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25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25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25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25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25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25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25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25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25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25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25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25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25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25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25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25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25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25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25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25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25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25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25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25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25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25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25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25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25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25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25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25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25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25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25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25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25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25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25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25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25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25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25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25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25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25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25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25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25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25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25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25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25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25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25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25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25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25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25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25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25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25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25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25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25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25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25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25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25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25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25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25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25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25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25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25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25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25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25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25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25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25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25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25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25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25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25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25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25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25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25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25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25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25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25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25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25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25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25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25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25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25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25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25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25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25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25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25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25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25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25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25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25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25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25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25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25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25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25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25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25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25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25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25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25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25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25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25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25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25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25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25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25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25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25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25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25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25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25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25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25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25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25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25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25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25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25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25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25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25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25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25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25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25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25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25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25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25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25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25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25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25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25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25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25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25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25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25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25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25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25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25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25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25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25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25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25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25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25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25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25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25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25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25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25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25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25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25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25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25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25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25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25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25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25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25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25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25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25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25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25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25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25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25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25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25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25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25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25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25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25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25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25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25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25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25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25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25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25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25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25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25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25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25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25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25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25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25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25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25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25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25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25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25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25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25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25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25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25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25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25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25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25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25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25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25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25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25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25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25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25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25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25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25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25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25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25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25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25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25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25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25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25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25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25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25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25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25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25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25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25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25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25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25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25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25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25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25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25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25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25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25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25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25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25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25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25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25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25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25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25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25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25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25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25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25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25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25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25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25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25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25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25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25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25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25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25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25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25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25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25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25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25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25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25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25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25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25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25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25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25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25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25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25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25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25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25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25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25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25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25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25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25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25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25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25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25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25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25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25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25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25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25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25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84" name="Google Shape;8984;p25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985" name="Google Shape;8985;p25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8986" name="Google Shape;8986;p25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25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25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25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25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25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25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25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25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25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25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25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25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25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25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25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25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25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004" name="Google Shape;9004;p25"/>
          <p:cNvSpPr txBox="1">
            <a:spLocks noGrp="1"/>
          </p:cNvSpPr>
          <p:nvPr>
            <p:ph type="ctrTitle"/>
          </p:nvPr>
        </p:nvSpPr>
        <p:spPr>
          <a:xfrm>
            <a:off x="2788950" y="685350"/>
            <a:ext cx="3684300" cy="94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9005" name="Google Shape;9005;p25"/>
          <p:cNvSpPr txBox="1">
            <a:spLocks noGrp="1"/>
          </p:cNvSpPr>
          <p:nvPr>
            <p:ph type="subTitle" idx="1"/>
          </p:nvPr>
        </p:nvSpPr>
        <p:spPr>
          <a:xfrm>
            <a:off x="2788950" y="1482750"/>
            <a:ext cx="3684300" cy="129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9006" name="Google Shape;9006;p25"/>
          <p:cNvSpPr/>
          <p:nvPr/>
        </p:nvSpPr>
        <p:spPr>
          <a:xfrm>
            <a:off x="1571775" y="3336113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07" name="Google Shape;9007;p25"/>
          <p:cNvSpPr/>
          <p:nvPr/>
        </p:nvSpPr>
        <p:spPr>
          <a:xfrm>
            <a:off x="1662000" y="166705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08" name="Google Shape;9008;p25"/>
          <p:cNvSpPr/>
          <p:nvPr/>
        </p:nvSpPr>
        <p:spPr>
          <a:xfrm rot="-4499992">
            <a:off x="1685022" y="4077507"/>
            <a:ext cx="585793" cy="623413"/>
          </a:xfrm>
          <a:custGeom>
            <a:avLst/>
            <a:gdLst/>
            <a:ahLst/>
            <a:cxnLst/>
            <a:rect l="l" t="t" r="r" b="b"/>
            <a:pathLst>
              <a:path w="27269" h="29017" extrusionOk="0">
                <a:moveTo>
                  <a:pt x="22507" y="0"/>
                </a:moveTo>
                <a:cubicBezTo>
                  <a:pt x="21719" y="0"/>
                  <a:pt x="20932" y="201"/>
                  <a:pt x="20248" y="603"/>
                </a:cubicBezTo>
                <a:cubicBezTo>
                  <a:pt x="20101" y="684"/>
                  <a:pt x="19960" y="774"/>
                  <a:pt x="19827" y="877"/>
                </a:cubicBezTo>
                <a:cubicBezTo>
                  <a:pt x="19689" y="973"/>
                  <a:pt x="19562" y="1080"/>
                  <a:pt x="19439" y="1195"/>
                </a:cubicBezTo>
                <a:cubicBezTo>
                  <a:pt x="19306" y="1313"/>
                  <a:pt x="19214" y="1408"/>
                  <a:pt x="19117" y="1505"/>
                </a:cubicBezTo>
                <a:lnTo>
                  <a:pt x="18821" y="1800"/>
                </a:lnTo>
                <a:lnTo>
                  <a:pt x="17642" y="2975"/>
                </a:lnTo>
                <a:lnTo>
                  <a:pt x="8210" y="12373"/>
                </a:lnTo>
                <a:lnTo>
                  <a:pt x="3494" y="17071"/>
                </a:lnTo>
                <a:lnTo>
                  <a:pt x="2315" y="18246"/>
                </a:lnTo>
                <a:lnTo>
                  <a:pt x="1721" y="18842"/>
                </a:lnTo>
                <a:cubicBezTo>
                  <a:pt x="1504" y="19073"/>
                  <a:pt x="1291" y="19311"/>
                  <a:pt x="1110" y="19576"/>
                </a:cubicBezTo>
                <a:cubicBezTo>
                  <a:pt x="744" y="20099"/>
                  <a:pt x="454" y="20675"/>
                  <a:pt x="267" y="21287"/>
                </a:cubicBezTo>
                <a:cubicBezTo>
                  <a:pt x="86" y="21900"/>
                  <a:pt x="1" y="22538"/>
                  <a:pt x="13" y="23174"/>
                </a:cubicBezTo>
                <a:cubicBezTo>
                  <a:pt x="35" y="24451"/>
                  <a:pt x="496" y="25713"/>
                  <a:pt x="1281" y="26719"/>
                </a:cubicBezTo>
                <a:cubicBezTo>
                  <a:pt x="1679" y="27216"/>
                  <a:pt x="2146" y="27657"/>
                  <a:pt x="2675" y="28015"/>
                </a:cubicBezTo>
                <a:cubicBezTo>
                  <a:pt x="3210" y="28365"/>
                  <a:pt x="3798" y="28634"/>
                  <a:pt x="4413" y="28805"/>
                </a:cubicBezTo>
                <a:cubicBezTo>
                  <a:pt x="4924" y="28947"/>
                  <a:pt x="5453" y="29016"/>
                  <a:pt x="5983" y="29016"/>
                </a:cubicBezTo>
                <a:cubicBezTo>
                  <a:pt x="6728" y="29016"/>
                  <a:pt x="7474" y="28878"/>
                  <a:pt x="8170" y="28610"/>
                </a:cubicBezTo>
                <a:cubicBezTo>
                  <a:pt x="8765" y="28375"/>
                  <a:pt x="9319" y="28045"/>
                  <a:pt x="9814" y="27642"/>
                </a:cubicBezTo>
                <a:lnTo>
                  <a:pt x="10170" y="27323"/>
                </a:lnTo>
                <a:cubicBezTo>
                  <a:pt x="10285" y="27216"/>
                  <a:pt x="10371" y="27125"/>
                  <a:pt x="10472" y="27025"/>
                </a:cubicBezTo>
                <a:lnTo>
                  <a:pt x="11063" y="26437"/>
                </a:lnTo>
                <a:lnTo>
                  <a:pt x="20495" y="17039"/>
                </a:lnTo>
                <a:cubicBezTo>
                  <a:pt x="21385" y="16152"/>
                  <a:pt x="21860" y="15184"/>
                  <a:pt x="21554" y="14878"/>
                </a:cubicBezTo>
                <a:cubicBezTo>
                  <a:pt x="21491" y="14814"/>
                  <a:pt x="21400" y="14784"/>
                  <a:pt x="21287" y="14784"/>
                </a:cubicBezTo>
                <a:cubicBezTo>
                  <a:pt x="20852" y="14784"/>
                  <a:pt x="20096" y="15227"/>
                  <a:pt x="19389" y="15931"/>
                </a:cubicBezTo>
                <a:lnTo>
                  <a:pt x="9957" y="25329"/>
                </a:lnTo>
                <a:lnTo>
                  <a:pt x="9369" y="25916"/>
                </a:lnTo>
                <a:cubicBezTo>
                  <a:pt x="9272" y="26009"/>
                  <a:pt x="9166" y="26121"/>
                  <a:pt x="9079" y="26200"/>
                </a:cubicBezTo>
                <a:lnTo>
                  <a:pt x="8814" y="26439"/>
                </a:lnTo>
                <a:cubicBezTo>
                  <a:pt x="8448" y="26735"/>
                  <a:pt x="8041" y="26978"/>
                  <a:pt x="7603" y="27152"/>
                </a:cubicBezTo>
                <a:cubicBezTo>
                  <a:pt x="7090" y="27349"/>
                  <a:pt x="6538" y="27451"/>
                  <a:pt x="5987" y="27451"/>
                </a:cubicBezTo>
                <a:cubicBezTo>
                  <a:pt x="5595" y="27451"/>
                  <a:pt x="5204" y="27399"/>
                  <a:pt x="4826" y="27294"/>
                </a:cubicBezTo>
                <a:cubicBezTo>
                  <a:pt x="4373" y="27166"/>
                  <a:pt x="3939" y="26970"/>
                  <a:pt x="3544" y="26715"/>
                </a:cubicBezTo>
                <a:cubicBezTo>
                  <a:pt x="3154" y="26449"/>
                  <a:pt x="2808" y="26121"/>
                  <a:pt x="2512" y="25753"/>
                </a:cubicBezTo>
                <a:cubicBezTo>
                  <a:pt x="1935" y="25011"/>
                  <a:pt x="1591" y="24083"/>
                  <a:pt x="1577" y="23138"/>
                </a:cubicBezTo>
                <a:cubicBezTo>
                  <a:pt x="1570" y="22667"/>
                  <a:pt x="1633" y="22194"/>
                  <a:pt x="1764" y="21743"/>
                </a:cubicBezTo>
                <a:cubicBezTo>
                  <a:pt x="1902" y="21291"/>
                  <a:pt x="2118" y="20866"/>
                  <a:pt x="2387" y="20480"/>
                </a:cubicBezTo>
                <a:cubicBezTo>
                  <a:pt x="2520" y="20285"/>
                  <a:pt x="2677" y="20110"/>
                  <a:pt x="2838" y="19937"/>
                </a:cubicBezTo>
                <a:lnTo>
                  <a:pt x="3418" y="19355"/>
                </a:lnTo>
                <a:lnTo>
                  <a:pt x="4597" y="18180"/>
                </a:lnTo>
                <a:lnTo>
                  <a:pt x="9313" y="13480"/>
                </a:lnTo>
                <a:lnTo>
                  <a:pt x="18747" y="4082"/>
                </a:lnTo>
                <a:lnTo>
                  <a:pt x="19926" y="2907"/>
                </a:lnTo>
                <a:lnTo>
                  <a:pt x="20220" y="2615"/>
                </a:lnTo>
                <a:cubicBezTo>
                  <a:pt x="20318" y="2515"/>
                  <a:pt x="20421" y="2412"/>
                  <a:pt x="20497" y="2348"/>
                </a:cubicBezTo>
                <a:cubicBezTo>
                  <a:pt x="20576" y="2273"/>
                  <a:pt x="20660" y="2201"/>
                  <a:pt x="20751" y="2140"/>
                </a:cubicBezTo>
                <a:cubicBezTo>
                  <a:pt x="20836" y="2070"/>
                  <a:pt x="20930" y="2014"/>
                  <a:pt x="21027" y="1961"/>
                </a:cubicBezTo>
                <a:cubicBezTo>
                  <a:pt x="21473" y="1696"/>
                  <a:pt x="21990" y="1565"/>
                  <a:pt x="22507" y="1565"/>
                </a:cubicBezTo>
                <a:cubicBezTo>
                  <a:pt x="22870" y="1565"/>
                  <a:pt x="23232" y="1629"/>
                  <a:pt x="23570" y="1758"/>
                </a:cubicBezTo>
                <a:cubicBezTo>
                  <a:pt x="24397" y="2056"/>
                  <a:pt x="25065" y="2764"/>
                  <a:pt x="25342" y="3593"/>
                </a:cubicBezTo>
                <a:cubicBezTo>
                  <a:pt x="25634" y="4424"/>
                  <a:pt x="25517" y="5384"/>
                  <a:pt x="25051" y="6128"/>
                </a:cubicBezTo>
                <a:cubicBezTo>
                  <a:pt x="24938" y="6315"/>
                  <a:pt x="24797" y="6486"/>
                  <a:pt x="24646" y="6647"/>
                </a:cubicBezTo>
                <a:lnTo>
                  <a:pt x="24063" y="7229"/>
                </a:lnTo>
                <a:lnTo>
                  <a:pt x="22884" y="8404"/>
                </a:lnTo>
                <a:lnTo>
                  <a:pt x="20526" y="10752"/>
                </a:lnTo>
                <a:lnTo>
                  <a:pt x="15811" y="15452"/>
                </a:lnTo>
                <a:lnTo>
                  <a:pt x="11095" y="20150"/>
                </a:lnTo>
                <a:lnTo>
                  <a:pt x="10506" y="20739"/>
                </a:lnTo>
                <a:cubicBezTo>
                  <a:pt x="10283" y="20961"/>
                  <a:pt x="10170" y="21073"/>
                  <a:pt x="10011" y="21174"/>
                </a:cubicBezTo>
                <a:cubicBezTo>
                  <a:pt x="9754" y="21340"/>
                  <a:pt x="9447" y="21423"/>
                  <a:pt x="9141" y="21423"/>
                </a:cubicBezTo>
                <a:cubicBezTo>
                  <a:pt x="9072" y="21423"/>
                  <a:pt x="9004" y="21419"/>
                  <a:pt x="8936" y="21411"/>
                </a:cubicBezTo>
                <a:cubicBezTo>
                  <a:pt x="8184" y="21331"/>
                  <a:pt x="7552" y="20653"/>
                  <a:pt x="7524" y="19898"/>
                </a:cubicBezTo>
                <a:cubicBezTo>
                  <a:pt x="7500" y="19524"/>
                  <a:pt x="7607" y="19142"/>
                  <a:pt x="7834" y="18846"/>
                </a:cubicBezTo>
                <a:cubicBezTo>
                  <a:pt x="7858" y="18806"/>
                  <a:pt x="7890" y="18770"/>
                  <a:pt x="7922" y="18737"/>
                </a:cubicBezTo>
                <a:cubicBezTo>
                  <a:pt x="7951" y="18701"/>
                  <a:pt x="7979" y="18667"/>
                  <a:pt x="8035" y="18611"/>
                </a:cubicBezTo>
                <a:lnTo>
                  <a:pt x="8325" y="18313"/>
                </a:lnTo>
                <a:lnTo>
                  <a:pt x="8906" y="17717"/>
                </a:lnTo>
                <a:lnTo>
                  <a:pt x="11224" y="15333"/>
                </a:lnTo>
                <a:lnTo>
                  <a:pt x="15864" y="10561"/>
                </a:lnTo>
                <a:cubicBezTo>
                  <a:pt x="16739" y="9661"/>
                  <a:pt x="17200" y="8685"/>
                  <a:pt x="16894" y="8380"/>
                </a:cubicBezTo>
                <a:cubicBezTo>
                  <a:pt x="16832" y="8319"/>
                  <a:pt x="16743" y="8290"/>
                  <a:pt x="16633" y="8290"/>
                </a:cubicBezTo>
                <a:cubicBezTo>
                  <a:pt x="16201" y="8290"/>
                  <a:pt x="15448" y="8744"/>
                  <a:pt x="14749" y="9464"/>
                </a:cubicBezTo>
                <a:lnTo>
                  <a:pt x="10105" y="14239"/>
                </a:lnTo>
                <a:lnTo>
                  <a:pt x="7784" y="16627"/>
                </a:lnTo>
                <a:lnTo>
                  <a:pt x="7204" y="17224"/>
                </a:lnTo>
                <a:lnTo>
                  <a:pt x="6914" y="17522"/>
                </a:lnTo>
                <a:cubicBezTo>
                  <a:pt x="6870" y="17566"/>
                  <a:pt x="6806" y="17635"/>
                  <a:pt x="6745" y="17705"/>
                </a:cubicBezTo>
                <a:cubicBezTo>
                  <a:pt x="6685" y="17774"/>
                  <a:pt x="6625" y="17844"/>
                  <a:pt x="6574" y="17920"/>
                </a:cubicBezTo>
                <a:cubicBezTo>
                  <a:pt x="6130" y="18510"/>
                  <a:pt x="5916" y="19262"/>
                  <a:pt x="5963" y="19993"/>
                </a:cubicBezTo>
                <a:cubicBezTo>
                  <a:pt x="6005" y="20725"/>
                  <a:pt x="6307" y="21448"/>
                  <a:pt x="6816" y="21979"/>
                </a:cubicBezTo>
                <a:cubicBezTo>
                  <a:pt x="7313" y="22514"/>
                  <a:pt x="8009" y="22878"/>
                  <a:pt x="8739" y="22963"/>
                </a:cubicBezTo>
                <a:cubicBezTo>
                  <a:pt x="8873" y="22981"/>
                  <a:pt x="9009" y="22989"/>
                  <a:pt x="9144" y="22989"/>
                </a:cubicBezTo>
                <a:cubicBezTo>
                  <a:pt x="9743" y="22989"/>
                  <a:pt x="10342" y="22822"/>
                  <a:pt x="10848" y="22496"/>
                </a:cubicBezTo>
                <a:cubicBezTo>
                  <a:pt x="11003" y="22395"/>
                  <a:pt x="11152" y="22287"/>
                  <a:pt x="11286" y="22162"/>
                </a:cubicBezTo>
                <a:cubicBezTo>
                  <a:pt x="11439" y="22025"/>
                  <a:pt x="11502" y="21951"/>
                  <a:pt x="11612" y="21848"/>
                </a:cubicBezTo>
                <a:lnTo>
                  <a:pt x="12200" y="21260"/>
                </a:lnTo>
                <a:lnTo>
                  <a:pt x="16916" y="16562"/>
                </a:lnTo>
                <a:lnTo>
                  <a:pt x="21632" y="11862"/>
                </a:lnTo>
                <a:lnTo>
                  <a:pt x="23990" y="9514"/>
                </a:lnTo>
                <a:lnTo>
                  <a:pt x="25169" y="8339"/>
                </a:lnTo>
                <a:lnTo>
                  <a:pt x="25763" y="7742"/>
                </a:lnTo>
                <a:cubicBezTo>
                  <a:pt x="25994" y="7502"/>
                  <a:pt x="26206" y="7241"/>
                  <a:pt x="26381" y="6955"/>
                </a:cubicBezTo>
                <a:cubicBezTo>
                  <a:pt x="27093" y="5816"/>
                  <a:pt x="27268" y="4360"/>
                  <a:pt x="26825" y="3092"/>
                </a:cubicBezTo>
                <a:cubicBezTo>
                  <a:pt x="26397" y="1820"/>
                  <a:pt x="25389" y="758"/>
                  <a:pt x="24125" y="295"/>
                </a:cubicBezTo>
                <a:cubicBezTo>
                  <a:pt x="23609" y="98"/>
                  <a:pt x="23058" y="0"/>
                  <a:pt x="225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009" name="Google Shape;9009;p25"/>
          <p:cNvGrpSpPr/>
          <p:nvPr/>
        </p:nvGrpSpPr>
        <p:grpSpPr>
          <a:xfrm>
            <a:off x="6619738" y="4088531"/>
            <a:ext cx="1055760" cy="753780"/>
            <a:chOff x="3308425" y="649500"/>
            <a:chExt cx="947975" cy="676825"/>
          </a:xfrm>
        </p:grpSpPr>
        <p:sp>
          <p:nvSpPr>
            <p:cNvPr id="9010" name="Google Shape;9010;p25"/>
            <p:cNvSpPr/>
            <p:nvPr/>
          </p:nvSpPr>
          <p:spPr>
            <a:xfrm>
              <a:off x="3308425" y="649500"/>
              <a:ext cx="947975" cy="676275"/>
            </a:xfrm>
            <a:custGeom>
              <a:avLst/>
              <a:gdLst/>
              <a:ahLst/>
              <a:cxnLst/>
              <a:rect l="l" t="t" r="r" b="b"/>
              <a:pathLst>
                <a:path w="37919" h="27051" extrusionOk="0">
                  <a:moveTo>
                    <a:pt x="12816" y="19976"/>
                  </a:moveTo>
                  <a:cubicBezTo>
                    <a:pt x="12818" y="19976"/>
                    <a:pt x="12821" y="19976"/>
                    <a:pt x="12824" y="19976"/>
                  </a:cubicBezTo>
                  <a:lnTo>
                    <a:pt x="12824" y="19976"/>
                  </a:lnTo>
                  <a:cubicBezTo>
                    <a:pt x="12815" y="19979"/>
                    <a:pt x="12808" y="19979"/>
                    <a:pt x="12804" y="19979"/>
                  </a:cubicBezTo>
                  <a:cubicBezTo>
                    <a:pt x="12796" y="19979"/>
                    <a:pt x="12800" y="19976"/>
                    <a:pt x="12816" y="19976"/>
                  </a:cubicBezTo>
                  <a:close/>
                  <a:moveTo>
                    <a:pt x="23205" y="24113"/>
                  </a:moveTo>
                  <a:cubicBezTo>
                    <a:pt x="23209" y="24113"/>
                    <a:pt x="23211" y="24115"/>
                    <a:pt x="23210" y="24120"/>
                  </a:cubicBezTo>
                  <a:cubicBezTo>
                    <a:pt x="23210" y="24121"/>
                    <a:pt x="23207" y="24122"/>
                    <a:pt x="23199" y="24122"/>
                  </a:cubicBezTo>
                  <a:cubicBezTo>
                    <a:pt x="23195" y="24122"/>
                    <a:pt x="23190" y="24121"/>
                    <a:pt x="23183" y="24121"/>
                  </a:cubicBezTo>
                  <a:lnTo>
                    <a:pt x="23183" y="24121"/>
                  </a:lnTo>
                  <a:cubicBezTo>
                    <a:pt x="23192" y="24116"/>
                    <a:pt x="23200" y="24113"/>
                    <a:pt x="23205" y="24113"/>
                  </a:cubicBezTo>
                  <a:close/>
                  <a:moveTo>
                    <a:pt x="36242" y="1377"/>
                  </a:moveTo>
                  <a:cubicBezTo>
                    <a:pt x="35424" y="2822"/>
                    <a:pt x="34606" y="4266"/>
                    <a:pt x="33786" y="5709"/>
                  </a:cubicBezTo>
                  <a:cubicBezTo>
                    <a:pt x="31759" y="9274"/>
                    <a:pt x="29728" y="12836"/>
                    <a:pt x="27681" y="16390"/>
                  </a:cubicBezTo>
                  <a:cubicBezTo>
                    <a:pt x="26227" y="18914"/>
                    <a:pt x="24824" y="21495"/>
                    <a:pt x="23229" y="23934"/>
                  </a:cubicBezTo>
                  <a:cubicBezTo>
                    <a:pt x="23191" y="23992"/>
                    <a:pt x="23148" y="24050"/>
                    <a:pt x="23106" y="24108"/>
                  </a:cubicBezTo>
                  <a:lnTo>
                    <a:pt x="23106" y="24108"/>
                  </a:lnTo>
                  <a:cubicBezTo>
                    <a:pt x="23088" y="24104"/>
                    <a:pt x="23067" y="24099"/>
                    <a:pt x="23044" y="24092"/>
                  </a:cubicBezTo>
                  <a:cubicBezTo>
                    <a:pt x="22905" y="24054"/>
                    <a:pt x="22768" y="24012"/>
                    <a:pt x="22633" y="23962"/>
                  </a:cubicBezTo>
                  <a:cubicBezTo>
                    <a:pt x="22302" y="23842"/>
                    <a:pt x="21982" y="23692"/>
                    <a:pt x="21664" y="23540"/>
                  </a:cubicBezTo>
                  <a:cubicBezTo>
                    <a:pt x="19793" y="22645"/>
                    <a:pt x="18001" y="21587"/>
                    <a:pt x="16189" y="20578"/>
                  </a:cubicBezTo>
                  <a:cubicBezTo>
                    <a:pt x="15443" y="20163"/>
                    <a:pt x="14697" y="19740"/>
                    <a:pt x="13928" y="19365"/>
                  </a:cubicBezTo>
                  <a:cubicBezTo>
                    <a:pt x="13607" y="19207"/>
                    <a:pt x="13229" y="18985"/>
                    <a:pt x="12857" y="18985"/>
                  </a:cubicBezTo>
                  <a:cubicBezTo>
                    <a:pt x="12737" y="18985"/>
                    <a:pt x="12617" y="19009"/>
                    <a:pt x="12500" y="19066"/>
                  </a:cubicBezTo>
                  <a:cubicBezTo>
                    <a:pt x="12209" y="19207"/>
                    <a:pt x="11959" y="19472"/>
                    <a:pt x="11729" y="19693"/>
                  </a:cubicBezTo>
                  <a:cubicBezTo>
                    <a:pt x="11318" y="20094"/>
                    <a:pt x="10928" y="20513"/>
                    <a:pt x="10534" y="20928"/>
                  </a:cubicBezTo>
                  <a:cubicBezTo>
                    <a:pt x="9428" y="22101"/>
                    <a:pt x="8325" y="23277"/>
                    <a:pt x="7166" y="24400"/>
                  </a:cubicBezTo>
                  <a:cubicBezTo>
                    <a:pt x="6929" y="24629"/>
                    <a:pt x="6690" y="24856"/>
                    <a:pt x="6448" y="25080"/>
                  </a:cubicBezTo>
                  <a:lnTo>
                    <a:pt x="6448" y="25080"/>
                  </a:lnTo>
                  <a:cubicBezTo>
                    <a:pt x="7055" y="22855"/>
                    <a:pt x="7613" y="20617"/>
                    <a:pt x="8177" y="18381"/>
                  </a:cubicBezTo>
                  <a:cubicBezTo>
                    <a:pt x="8331" y="17766"/>
                    <a:pt x="8727" y="16974"/>
                    <a:pt x="8278" y="16415"/>
                  </a:cubicBezTo>
                  <a:cubicBezTo>
                    <a:pt x="7575" y="15537"/>
                    <a:pt x="6292" y="15010"/>
                    <a:pt x="5320" y="14501"/>
                  </a:cubicBezTo>
                  <a:cubicBezTo>
                    <a:pt x="4122" y="13870"/>
                    <a:pt x="2890" y="13287"/>
                    <a:pt x="1708" y="12620"/>
                  </a:cubicBezTo>
                  <a:lnTo>
                    <a:pt x="1708" y="12620"/>
                  </a:lnTo>
                  <a:cubicBezTo>
                    <a:pt x="6998" y="10932"/>
                    <a:pt x="12278" y="9210"/>
                    <a:pt x="17556" y="7490"/>
                  </a:cubicBezTo>
                  <a:cubicBezTo>
                    <a:pt x="23048" y="5699"/>
                    <a:pt x="28536" y="3904"/>
                    <a:pt x="34026" y="2105"/>
                  </a:cubicBezTo>
                  <a:cubicBezTo>
                    <a:pt x="34765" y="1863"/>
                    <a:pt x="35503" y="1620"/>
                    <a:pt x="36242" y="1377"/>
                  </a:cubicBezTo>
                  <a:close/>
                  <a:moveTo>
                    <a:pt x="37319" y="0"/>
                  </a:moveTo>
                  <a:cubicBezTo>
                    <a:pt x="37273" y="0"/>
                    <a:pt x="37225" y="7"/>
                    <a:pt x="37176" y="23"/>
                  </a:cubicBezTo>
                  <a:cubicBezTo>
                    <a:pt x="33967" y="1077"/>
                    <a:pt x="30757" y="2128"/>
                    <a:pt x="27546" y="3179"/>
                  </a:cubicBezTo>
                  <a:cubicBezTo>
                    <a:pt x="21382" y="5195"/>
                    <a:pt x="15218" y="7209"/>
                    <a:pt x="9047" y="9209"/>
                  </a:cubicBezTo>
                  <a:cubicBezTo>
                    <a:pt x="6184" y="10137"/>
                    <a:pt x="3319" y="11064"/>
                    <a:pt x="452" y="11976"/>
                  </a:cubicBezTo>
                  <a:lnTo>
                    <a:pt x="452" y="11976"/>
                  </a:lnTo>
                  <a:cubicBezTo>
                    <a:pt x="371" y="11985"/>
                    <a:pt x="297" y="12018"/>
                    <a:pt x="233" y="12067"/>
                  </a:cubicBezTo>
                  <a:lnTo>
                    <a:pt x="233" y="12067"/>
                  </a:lnTo>
                  <a:cubicBezTo>
                    <a:pt x="111" y="12148"/>
                    <a:pt x="46" y="12272"/>
                    <a:pt x="28" y="12402"/>
                  </a:cubicBezTo>
                  <a:lnTo>
                    <a:pt x="28" y="12402"/>
                  </a:lnTo>
                  <a:cubicBezTo>
                    <a:pt x="0" y="12540"/>
                    <a:pt x="26" y="12688"/>
                    <a:pt x="128" y="12807"/>
                  </a:cubicBezTo>
                  <a:lnTo>
                    <a:pt x="128" y="12807"/>
                  </a:lnTo>
                  <a:cubicBezTo>
                    <a:pt x="180" y="12878"/>
                    <a:pt x="249" y="12934"/>
                    <a:pt x="332" y="12964"/>
                  </a:cubicBezTo>
                  <a:lnTo>
                    <a:pt x="332" y="12964"/>
                  </a:lnTo>
                  <a:cubicBezTo>
                    <a:pt x="1532" y="13711"/>
                    <a:pt x="2813" y="14326"/>
                    <a:pt x="4069" y="14970"/>
                  </a:cubicBezTo>
                  <a:cubicBezTo>
                    <a:pt x="5152" y="15529"/>
                    <a:pt x="6416" y="16055"/>
                    <a:pt x="7339" y="16873"/>
                  </a:cubicBezTo>
                  <a:cubicBezTo>
                    <a:pt x="7383" y="16913"/>
                    <a:pt x="7435" y="16989"/>
                    <a:pt x="7487" y="17027"/>
                  </a:cubicBezTo>
                  <a:lnTo>
                    <a:pt x="7487" y="17027"/>
                  </a:lnTo>
                  <a:cubicBezTo>
                    <a:pt x="7393" y="17359"/>
                    <a:pt x="7319" y="17699"/>
                    <a:pt x="7235" y="18033"/>
                  </a:cubicBezTo>
                  <a:cubicBezTo>
                    <a:pt x="6913" y="19321"/>
                    <a:pt x="6584" y="20606"/>
                    <a:pt x="6254" y="21891"/>
                  </a:cubicBezTo>
                  <a:cubicBezTo>
                    <a:pt x="5860" y="23410"/>
                    <a:pt x="5464" y="24931"/>
                    <a:pt x="5034" y="26439"/>
                  </a:cubicBezTo>
                  <a:cubicBezTo>
                    <a:pt x="4930" y="26803"/>
                    <a:pt x="5214" y="27050"/>
                    <a:pt x="5517" y="27050"/>
                  </a:cubicBezTo>
                  <a:cubicBezTo>
                    <a:pt x="5639" y="27050"/>
                    <a:pt x="5763" y="27011"/>
                    <a:pt x="5866" y="26924"/>
                  </a:cubicBezTo>
                  <a:cubicBezTo>
                    <a:pt x="8247" y="24910"/>
                    <a:pt x="10227" y="22525"/>
                    <a:pt x="12464" y="20370"/>
                  </a:cubicBezTo>
                  <a:cubicBezTo>
                    <a:pt x="12589" y="20250"/>
                    <a:pt x="12713" y="20123"/>
                    <a:pt x="12852" y="20018"/>
                  </a:cubicBezTo>
                  <a:cubicBezTo>
                    <a:pt x="12863" y="20009"/>
                    <a:pt x="12877" y="19999"/>
                    <a:pt x="12890" y="19990"/>
                  </a:cubicBezTo>
                  <a:lnTo>
                    <a:pt x="12890" y="19990"/>
                  </a:lnTo>
                  <a:cubicBezTo>
                    <a:pt x="12900" y="19993"/>
                    <a:pt x="12910" y="19997"/>
                    <a:pt x="12921" y="20001"/>
                  </a:cubicBezTo>
                  <a:cubicBezTo>
                    <a:pt x="13088" y="20068"/>
                    <a:pt x="13031" y="20039"/>
                    <a:pt x="13176" y="20106"/>
                  </a:cubicBezTo>
                  <a:cubicBezTo>
                    <a:pt x="13893" y="20437"/>
                    <a:pt x="14584" y="20827"/>
                    <a:pt x="15275" y="21210"/>
                  </a:cubicBezTo>
                  <a:cubicBezTo>
                    <a:pt x="17105" y="22224"/>
                    <a:pt x="18913" y="23285"/>
                    <a:pt x="20786" y="24217"/>
                  </a:cubicBezTo>
                  <a:cubicBezTo>
                    <a:pt x="21424" y="24535"/>
                    <a:pt x="22098" y="24897"/>
                    <a:pt x="22800" y="25057"/>
                  </a:cubicBezTo>
                  <a:cubicBezTo>
                    <a:pt x="22930" y="25087"/>
                    <a:pt x="23053" y="25105"/>
                    <a:pt x="23169" y="25105"/>
                  </a:cubicBezTo>
                  <a:cubicBezTo>
                    <a:pt x="23448" y="25105"/>
                    <a:pt x="23685" y="25004"/>
                    <a:pt x="23880" y="24741"/>
                  </a:cubicBezTo>
                  <a:cubicBezTo>
                    <a:pt x="24388" y="24059"/>
                    <a:pt x="24801" y="23292"/>
                    <a:pt x="25237" y="22563"/>
                  </a:cubicBezTo>
                  <a:cubicBezTo>
                    <a:pt x="26092" y="21124"/>
                    <a:pt x="26933" y="19677"/>
                    <a:pt x="27771" y="18227"/>
                  </a:cubicBezTo>
                  <a:cubicBezTo>
                    <a:pt x="29844" y="14642"/>
                    <a:pt x="31898" y="11043"/>
                    <a:pt x="33946" y="7443"/>
                  </a:cubicBezTo>
                  <a:cubicBezTo>
                    <a:pt x="35191" y="5254"/>
                    <a:pt x="36493" y="3084"/>
                    <a:pt x="37679" y="860"/>
                  </a:cubicBezTo>
                  <a:cubicBezTo>
                    <a:pt x="37698" y="826"/>
                    <a:pt x="37717" y="790"/>
                    <a:pt x="37738" y="754"/>
                  </a:cubicBezTo>
                  <a:cubicBezTo>
                    <a:pt x="37919" y="436"/>
                    <a:pt x="37673" y="0"/>
                    <a:pt x="37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25"/>
            <p:cNvSpPr/>
            <p:nvPr/>
          </p:nvSpPr>
          <p:spPr>
            <a:xfrm>
              <a:off x="3492300" y="863350"/>
              <a:ext cx="474450" cy="278325"/>
            </a:xfrm>
            <a:custGeom>
              <a:avLst/>
              <a:gdLst/>
              <a:ahLst/>
              <a:cxnLst/>
              <a:rect l="l" t="t" r="r" b="b"/>
              <a:pathLst>
                <a:path w="18978" h="11133" extrusionOk="0">
                  <a:moveTo>
                    <a:pt x="18335" y="1"/>
                  </a:moveTo>
                  <a:cubicBezTo>
                    <a:pt x="18285" y="1"/>
                    <a:pt x="18233" y="10"/>
                    <a:pt x="18179" y="31"/>
                  </a:cubicBezTo>
                  <a:cubicBezTo>
                    <a:pt x="15036" y="1249"/>
                    <a:pt x="11985" y="2675"/>
                    <a:pt x="8954" y="4143"/>
                  </a:cubicBezTo>
                  <a:cubicBezTo>
                    <a:pt x="6184" y="5485"/>
                    <a:pt x="3415" y="6829"/>
                    <a:pt x="534" y="7916"/>
                  </a:cubicBezTo>
                  <a:cubicBezTo>
                    <a:pt x="1" y="8116"/>
                    <a:pt x="152" y="8911"/>
                    <a:pt x="623" y="8911"/>
                  </a:cubicBezTo>
                  <a:cubicBezTo>
                    <a:pt x="678" y="8911"/>
                    <a:pt x="737" y="8900"/>
                    <a:pt x="799" y="8877"/>
                  </a:cubicBezTo>
                  <a:cubicBezTo>
                    <a:pt x="5885" y="6960"/>
                    <a:pt x="10658" y="4331"/>
                    <a:pt x="15633" y="2155"/>
                  </a:cubicBezTo>
                  <a:lnTo>
                    <a:pt x="15633" y="2155"/>
                  </a:lnTo>
                  <a:cubicBezTo>
                    <a:pt x="12206" y="4952"/>
                    <a:pt x="8533" y="7433"/>
                    <a:pt x="5160" y="10303"/>
                  </a:cubicBezTo>
                  <a:cubicBezTo>
                    <a:pt x="4776" y="10629"/>
                    <a:pt x="5131" y="11132"/>
                    <a:pt x="5535" y="11132"/>
                  </a:cubicBezTo>
                  <a:cubicBezTo>
                    <a:pt x="5646" y="11132"/>
                    <a:pt x="5760" y="11095"/>
                    <a:pt x="5863" y="11007"/>
                  </a:cubicBezTo>
                  <a:cubicBezTo>
                    <a:pt x="10016" y="7474"/>
                    <a:pt x="14621" y="4533"/>
                    <a:pt x="18664" y="863"/>
                  </a:cubicBezTo>
                  <a:cubicBezTo>
                    <a:pt x="18977" y="577"/>
                    <a:pt x="18723" y="1"/>
                    <a:pt x="18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25"/>
            <p:cNvSpPr/>
            <p:nvPr/>
          </p:nvSpPr>
          <p:spPr>
            <a:xfrm>
              <a:off x="3428775" y="1197550"/>
              <a:ext cx="352850" cy="128775"/>
            </a:xfrm>
            <a:custGeom>
              <a:avLst/>
              <a:gdLst/>
              <a:ahLst/>
              <a:cxnLst/>
              <a:rect l="l" t="t" r="r" b="b"/>
              <a:pathLst>
                <a:path w="14114" h="5151" extrusionOk="0">
                  <a:moveTo>
                    <a:pt x="13430" y="0"/>
                  </a:moveTo>
                  <a:cubicBezTo>
                    <a:pt x="13384" y="0"/>
                    <a:pt x="13335" y="7"/>
                    <a:pt x="13283" y="21"/>
                  </a:cubicBezTo>
                  <a:cubicBezTo>
                    <a:pt x="8994" y="1241"/>
                    <a:pt x="4865" y="2969"/>
                    <a:pt x="568" y="4169"/>
                  </a:cubicBezTo>
                  <a:cubicBezTo>
                    <a:pt x="1" y="4328"/>
                    <a:pt x="175" y="5151"/>
                    <a:pt x="688" y="5151"/>
                  </a:cubicBezTo>
                  <a:cubicBezTo>
                    <a:pt x="734" y="5151"/>
                    <a:pt x="782" y="5144"/>
                    <a:pt x="833" y="5130"/>
                  </a:cubicBezTo>
                  <a:cubicBezTo>
                    <a:pt x="5131" y="3929"/>
                    <a:pt x="9260" y="2202"/>
                    <a:pt x="13549" y="982"/>
                  </a:cubicBezTo>
                  <a:cubicBezTo>
                    <a:pt x="14113" y="822"/>
                    <a:pt x="13940" y="0"/>
                    <a:pt x="13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013" name="Google Shape;9013;p25"/>
          <p:cNvSpPr/>
          <p:nvPr/>
        </p:nvSpPr>
        <p:spPr>
          <a:xfrm>
            <a:off x="7831725" y="845325"/>
            <a:ext cx="146125" cy="136975"/>
          </a:xfrm>
          <a:custGeom>
            <a:avLst/>
            <a:gdLst/>
            <a:ahLst/>
            <a:cxnLst/>
            <a:rect l="l" t="t" r="r" b="b"/>
            <a:pathLst>
              <a:path w="5845" h="5479" extrusionOk="0">
                <a:moveTo>
                  <a:pt x="3075" y="4462"/>
                </a:moveTo>
                <a:cubicBezTo>
                  <a:pt x="3073" y="4462"/>
                  <a:pt x="3072" y="4463"/>
                  <a:pt x="3071" y="4463"/>
                </a:cubicBezTo>
                <a:lnTo>
                  <a:pt x="3071" y="4463"/>
                </a:lnTo>
                <a:cubicBezTo>
                  <a:pt x="3072" y="4463"/>
                  <a:pt x="3073" y="4462"/>
                  <a:pt x="3075" y="4462"/>
                </a:cubicBezTo>
                <a:close/>
                <a:moveTo>
                  <a:pt x="3051" y="4466"/>
                </a:moveTo>
                <a:cubicBezTo>
                  <a:pt x="3036" y="4468"/>
                  <a:pt x="3030" y="4469"/>
                  <a:pt x="3030" y="4469"/>
                </a:cubicBezTo>
                <a:cubicBezTo>
                  <a:pt x="3030" y="4469"/>
                  <a:pt x="3040" y="4467"/>
                  <a:pt x="3051" y="4466"/>
                </a:cubicBezTo>
                <a:close/>
                <a:moveTo>
                  <a:pt x="3032" y="988"/>
                </a:moveTo>
                <a:cubicBezTo>
                  <a:pt x="3081" y="988"/>
                  <a:pt x="3130" y="990"/>
                  <a:pt x="3180" y="993"/>
                </a:cubicBezTo>
                <a:cubicBezTo>
                  <a:pt x="3209" y="995"/>
                  <a:pt x="3237" y="997"/>
                  <a:pt x="3266" y="999"/>
                </a:cubicBezTo>
                <a:cubicBezTo>
                  <a:pt x="3274" y="999"/>
                  <a:pt x="3280" y="999"/>
                  <a:pt x="3284" y="1000"/>
                </a:cubicBezTo>
                <a:lnTo>
                  <a:pt x="3284" y="1000"/>
                </a:lnTo>
                <a:cubicBezTo>
                  <a:pt x="3395" y="1021"/>
                  <a:pt x="3505" y="1046"/>
                  <a:pt x="3612" y="1081"/>
                </a:cubicBezTo>
                <a:cubicBezTo>
                  <a:pt x="3641" y="1090"/>
                  <a:pt x="3709" y="1119"/>
                  <a:pt x="3711" y="1119"/>
                </a:cubicBezTo>
                <a:cubicBezTo>
                  <a:pt x="3712" y="1119"/>
                  <a:pt x="3702" y="1114"/>
                  <a:pt x="3673" y="1100"/>
                </a:cubicBezTo>
                <a:lnTo>
                  <a:pt x="3673" y="1100"/>
                </a:lnTo>
                <a:cubicBezTo>
                  <a:pt x="3730" y="1125"/>
                  <a:pt x="3787" y="1153"/>
                  <a:pt x="3841" y="1184"/>
                </a:cubicBezTo>
                <a:cubicBezTo>
                  <a:pt x="3883" y="1208"/>
                  <a:pt x="3923" y="1235"/>
                  <a:pt x="3966" y="1262"/>
                </a:cubicBezTo>
                <a:cubicBezTo>
                  <a:pt x="3985" y="1274"/>
                  <a:pt x="3997" y="1281"/>
                  <a:pt x="4005" y="1285"/>
                </a:cubicBezTo>
                <a:lnTo>
                  <a:pt x="4005" y="1285"/>
                </a:lnTo>
                <a:cubicBezTo>
                  <a:pt x="4007" y="1287"/>
                  <a:pt x="4009" y="1289"/>
                  <a:pt x="4012" y="1292"/>
                </a:cubicBezTo>
                <a:cubicBezTo>
                  <a:pt x="4096" y="1368"/>
                  <a:pt x="4181" y="1443"/>
                  <a:pt x="4254" y="1530"/>
                </a:cubicBezTo>
                <a:cubicBezTo>
                  <a:pt x="4264" y="1542"/>
                  <a:pt x="4273" y="1553"/>
                  <a:pt x="4283" y="1565"/>
                </a:cubicBezTo>
                <a:lnTo>
                  <a:pt x="4283" y="1565"/>
                </a:lnTo>
                <a:cubicBezTo>
                  <a:pt x="4284" y="1566"/>
                  <a:pt x="4285" y="1568"/>
                  <a:pt x="4286" y="1570"/>
                </a:cubicBezTo>
                <a:cubicBezTo>
                  <a:pt x="4315" y="1614"/>
                  <a:pt x="4347" y="1656"/>
                  <a:pt x="4374" y="1703"/>
                </a:cubicBezTo>
                <a:cubicBezTo>
                  <a:pt x="4400" y="1743"/>
                  <a:pt x="4423" y="1785"/>
                  <a:pt x="4444" y="1827"/>
                </a:cubicBezTo>
                <a:cubicBezTo>
                  <a:pt x="4458" y="1852"/>
                  <a:pt x="4499" y="1948"/>
                  <a:pt x="4501" y="1948"/>
                </a:cubicBezTo>
                <a:cubicBezTo>
                  <a:pt x="4501" y="1948"/>
                  <a:pt x="4497" y="1936"/>
                  <a:pt x="4484" y="1903"/>
                </a:cubicBezTo>
                <a:lnTo>
                  <a:pt x="4484" y="1903"/>
                </a:lnTo>
                <a:cubicBezTo>
                  <a:pt x="4520" y="1991"/>
                  <a:pt x="4551" y="2082"/>
                  <a:pt x="4577" y="2174"/>
                </a:cubicBezTo>
                <a:cubicBezTo>
                  <a:pt x="4589" y="2221"/>
                  <a:pt x="4600" y="2267"/>
                  <a:pt x="4610" y="2314"/>
                </a:cubicBezTo>
                <a:cubicBezTo>
                  <a:pt x="4616" y="2344"/>
                  <a:pt x="4628" y="2444"/>
                  <a:pt x="4630" y="2444"/>
                </a:cubicBezTo>
                <a:cubicBezTo>
                  <a:pt x="4631" y="2444"/>
                  <a:pt x="4630" y="2431"/>
                  <a:pt x="4627" y="2396"/>
                </a:cubicBezTo>
                <a:lnTo>
                  <a:pt x="4627" y="2396"/>
                </a:lnTo>
                <a:cubicBezTo>
                  <a:pt x="4636" y="2497"/>
                  <a:pt x="4644" y="2600"/>
                  <a:pt x="4644" y="2703"/>
                </a:cubicBezTo>
                <a:cubicBezTo>
                  <a:pt x="4642" y="2756"/>
                  <a:pt x="4642" y="2811"/>
                  <a:pt x="4638" y="2865"/>
                </a:cubicBezTo>
                <a:cubicBezTo>
                  <a:pt x="4636" y="2887"/>
                  <a:pt x="4632" y="2911"/>
                  <a:pt x="4631" y="2933"/>
                </a:cubicBezTo>
                <a:lnTo>
                  <a:pt x="4631" y="2933"/>
                </a:lnTo>
                <a:cubicBezTo>
                  <a:pt x="4631" y="2933"/>
                  <a:pt x="4631" y="2933"/>
                  <a:pt x="4631" y="2933"/>
                </a:cubicBezTo>
                <a:cubicBezTo>
                  <a:pt x="4614" y="3034"/>
                  <a:pt x="4596" y="3135"/>
                  <a:pt x="4566" y="3234"/>
                </a:cubicBezTo>
                <a:cubicBezTo>
                  <a:pt x="4553" y="3280"/>
                  <a:pt x="4537" y="3327"/>
                  <a:pt x="4522" y="3373"/>
                </a:cubicBezTo>
                <a:cubicBezTo>
                  <a:pt x="4513" y="3396"/>
                  <a:pt x="4503" y="3417"/>
                  <a:pt x="4497" y="3441"/>
                </a:cubicBezTo>
                <a:cubicBezTo>
                  <a:pt x="4496" y="3441"/>
                  <a:pt x="4496" y="3441"/>
                  <a:pt x="4496" y="3441"/>
                </a:cubicBezTo>
                <a:lnTo>
                  <a:pt x="4496" y="3441"/>
                </a:lnTo>
                <a:cubicBezTo>
                  <a:pt x="4494" y="3445"/>
                  <a:pt x="4491" y="3450"/>
                  <a:pt x="4488" y="3455"/>
                </a:cubicBezTo>
                <a:cubicBezTo>
                  <a:pt x="4440" y="3542"/>
                  <a:pt x="4400" y="3630"/>
                  <a:pt x="4347" y="3712"/>
                </a:cubicBezTo>
                <a:cubicBezTo>
                  <a:pt x="4337" y="3727"/>
                  <a:pt x="4283" y="3802"/>
                  <a:pt x="4272" y="3820"/>
                </a:cubicBezTo>
                <a:lnTo>
                  <a:pt x="4272" y="3820"/>
                </a:lnTo>
                <a:cubicBezTo>
                  <a:pt x="4267" y="3826"/>
                  <a:pt x="4263" y="3832"/>
                  <a:pt x="4261" y="3835"/>
                </a:cubicBezTo>
                <a:cubicBezTo>
                  <a:pt x="4235" y="3862"/>
                  <a:pt x="4210" y="3891"/>
                  <a:pt x="4185" y="3919"/>
                </a:cubicBezTo>
                <a:cubicBezTo>
                  <a:pt x="4151" y="3955"/>
                  <a:pt x="4115" y="3990"/>
                  <a:pt x="4077" y="4024"/>
                </a:cubicBezTo>
                <a:cubicBezTo>
                  <a:pt x="4063" y="4037"/>
                  <a:pt x="3977" y="4106"/>
                  <a:pt x="3981" y="4106"/>
                </a:cubicBezTo>
                <a:cubicBezTo>
                  <a:pt x="3982" y="4106"/>
                  <a:pt x="3992" y="4099"/>
                  <a:pt x="4016" y="4081"/>
                </a:cubicBezTo>
                <a:lnTo>
                  <a:pt x="4016" y="4081"/>
                </a:lnTo>
                <a:cubicBezTo>
                  <a:pt x="3919" y="4153"/>
                  <a:pt x="3818" y="4216"/>
                  <a:pt x="3713" y="4271"/>
                </a:cubicBezTo>
                <a:cubicBezTo>
                  <a:pt x="3692" y="4282"/>
                  <a:pt x="3605" y="4320"/>
                  <a:pt x="3609" y="4320"/>
                </a:cubicBezTo>
                <a:cubicBezTo>
                  <a:pt x="3609" y="4320"/>
                  <a:pt x="3609" y="4320"/>
                  <a:pt x="3611" y="4319"/>
                </a:cubicBezTo>
                <a:lnTo>
                  <a:pt x="3611" y="4319"/>
                </a:lnTo>
                <a:cubicBezTo>
                  <a:pt x="3569" y="4335"/>
                  <a:pt x="3527" y="4350"/>
                  <a:pt x="3483" y="4365"/>
                </a:cubicBezTo>
                <a:cubicBezTo>
                  <a:pt x="3353" y="4408"/>
                  <a:pt x="3218" y="4437"/>
                  <a:pt x="3083" y="4460"/>
                </a:cubicBezTo>
                <a:cubicBezTo>
                  <a:pt x="3075" y="4462"/>
                  <a:pt x="3068" y="4463"/>
                  <a:pt x="3062" y="4464"/>
                </a:cubicBezTo>
                <a:lnTo>
                  <a:pt x="3062" y="4464"/>
                </a:lnTo>
                <a:cubicBezTo>
                  <a:pt x="3028" y="4467"/>
                  <a:pt x="2994" y="4471"/>
                  <a:pt x="2959" y="4473"/>
                </a:cubicBezTo>
                <a:cubicBezTo>
                  <a:pt x="2900" y="4477"/>
                  <a:pt x="2841" y="4481"/>
                  <a:pt x="2782" y="4481"/>
                </a:cubicBezTo>
                <a:cubicBezTo>
                  <a:pt x="2718" y="4481"/>
                  <a:pt x="2653" y="4479"/>
                  <a:pt x="2590" y="4475"/>
                </a:cubicBezTo>
                <a:cubicBezTo>
                  <a:pt x="2563" y="4473"/>
                  <a:pt x="2536" y="4471"/>
                  <a:pt x="2509" y="4469"/>
                </a:cubicBezTo>
                <a:lnTo>
                  <a:pt x="2509" y="4469"/>
                </a:lnTo>
                <a:cubicBezTo>
                  <a:pt x="2506" y="4468"/>
                  <a:pt x="2503" y="4467"/>
                  <a:pt x="2499" y="4467"/>
                </a:cubicBezTo>
                <a:cubicBezTo>
                  <a:pt x="2392" y="4445"/>
                  <a:pt x="2287" y="4422"/>
                  <a:pt x="2181" y="4389"/>
                </a:cubicBezTo>
                <a:cubicBezTo>
                  <a:pt x="2154" y="4379"/>
                  <a:pt x="2102" y="4357"/>
                  <a:pt x="2090" y="4352"/>
                </a:cubicBezTo>
                <a:lnTo>
                  <a:pt x="2090" y="4352"/>
                </a:lnTo>
                <a:cubicBezTo>
                  <a:pt x="2048" y="4332"/>
                  <a:pt x="2007" y="4312"/>
                  <a:pt x="1966" y="4290"/>
                </a:cubicBezTo>
                <a:cubicBezTo>
                  <a:pt x="1924" y="4266"/>
                  <a:pt x="1884" y="4241"/>
                  <a:pt x="1844" y="4214"/>
                </a:cubicBezTo>
                <a:cubicBezTo>
                  <a:pt x="1820" y="4198"/>
                  <a:pt x="1770" y="4158"/>
                  <a:pt x="1769" y="4158"/>
                </a:cubicBezTo>
                <a:lnTo>
                  <a:pt x="1769" y="4158"/>
                </a:lnTo>
                <a:cubicBezTo>
                  <a:pt x="1769" y="4158"/>
                  <a:pt x="1769" y="4158"/>
                  <a:pt x="1770" y="4159"/>
                </a:cubicBezTo>
                <a:lnTo>
                  <a:pt x="1770" y="4159"/>
                </a:lnTo>
                <a:cubicBezTo>
                  <a:pt x="1698" y="4097"/>
                  <a:pt x="1630" y="4032"/>
                  <a:pt x="1566" y="3961"/>
                </a:cubicBezTo>
                <a:cubicBezTo>
                  <a:pt x="1559" y="3952"/>
                  <a:pt x="1523" y="3908"/>
                  <a:pt x="1505" y="3886"/>
                </a:cubicBezTo>
                <a:lnTo>
                  <a:pt x="1505" y="3886"/>
                </a:lnTo>
                <a:cubicBezTo>
                  <a:pt x="1487" y="3859"/>
                  <a:pt x="1452" y="3809"/>
                  <a:pt x="1446" y="3799"/>
                </a:cubicBezTo>
                <a:cubicBezTo>
                  <a:pt x="1389" y="3710"/>
                  <a:pt x="1347" y="3618"/>
                  <a:pt x="1296" y="3525"/>
                </a:cubicBezTo>
                <a:cubicBezTo>
                  <a:pt x="1293" y="3520"/>
                  <a:pt x="1291" y="3516"/>
                  <a:pt x="1289" y="3513"/>
                </a:cubicBezTo>
                <a:lnTo>
                  <a:pt x="1289" y="3513"/>
                </a:lnTo>
                <a:cubicBezTo>
                  <a:pt x="1287" y="3505"/>
                  <a:pt x="1284" y="3496"/>
                  <a:pt x="1280" y="3485"/>
                </a:cubicBezTo>
                <a:cubicBezTo>
                  <a:pt x="1263" y="3441"/>
                  <a:pt x="1248" y="3396"/>
                  <a:pt x="1233" y="3352"/>
                </a:cubicBezTo>
                <a:cubicBezTo>
                  <a:pt x="1202" y="3251"/>
                  <a:pt x="1176" y="3150"/>
                  <a:pt x="1157" y="3047"/>
                </a:cubicBezTo>
                <a:cubicBezTo>
                  <a:pt x="1153" y="3023"/>
                  <a:pt x="1148" y="2988"/>
                  <a:pt x="1146" y="2969"/>
                </a:cubicBezTo>
                <a:lnTo>
                  <a:pt x="1146" y="2969"/>
                </a:lnTo>
                <a:cubicBezTo>
                  <a:pt x="1142" y="2928"/>
                  <a:pt x="1138" y="2887"/>
                  <a:pt x="1134" y="2847"/>
                </a:cubicBezTo>
                <a:cubicBezTo>
                  <a:pt x="1128" y="2743"/>
                  <a:pt x="1130" y="2638"/>
                  <a:pt x="1136" y="2533"/>
                </a:cubicBezTo>
                <a:cubicBezTo>
                  <a:pt x="1138" y="2513"/>
                  <a:pt x="1146" y="2433"/>
                  <a:pt x="1149" y="2401"/>
                </a:cubicBezTo>
                <a:lnTo>
                  <a:pt x="1149" y="2401"/>
                </a:lnTo>
                <a:cubicBezTo>
                  <a:pt x="1155" y="2369"/>
                  <a:pt x="1164" y="2316"/>
                  <a:pt x="1166" y="2301"/>
                </a:cubicBezTo>
                <a:cubicBezTo>
                  <a:pt x="1191" y="2189"/>
                  <a:pt x="1225" y="2080"/>
                  <a:pt x="1261" y="1970"/>
                </a:cubicBezTo>
                <a:cubicBezTo>
                  <a:pt x="1267" y="1952"/>
                  <a:pt x="1270" y="1940"/>
                  <a:pt x="1272" y="1933"/>
                </a:cubicBezTo>
                <a:lnTo>
                  <a:pt x="1272" y="1933"/>
                </a:lnTo>
                <a:cubicBezTo>
                  <a:pt x="1276" y="1925"/>
                  <a:pt x="1282" y="1914"/>
                  <a:pt x="1290" y="1898"/>
                </a:cubicBezTo>
                <a:cubicBezTo>
                  <a:pt x="1315" y="1848"/>
                  <a:pt x="1341" y="1797"/>
                  <a:pt x="1370" y="1747"/>
                </a:cubicBezTo>
                <a:cubicBezTo>
                  <a:pt x="1398" y="1698"/>
                  <a:pt x="1429" y="1652"/>
                  <a:pt x="1461" y="1604"/>
                </a:cubicBezTo>
                <a:cubicBezTo>
                  <a:pt x="1470" y="1590"/>
                  <a:pt x="1476" y="1580"/>
                  <a:pt x="1480" y="1574"/>
                </a:cubicBezTo>
                <a:lnTo>
                  <a:pt x="1480" y="1574"/>
                </a:lnTo>
                <a:cubicBezTo>
                  <a:pt x="1484" y="1570"/>
                  <a:pt x="1489" y="1565"/>
                  <a:pt x="1497" y="1557"/>
                </a:cubicBezTo>
                <a:cubicBezTo>
                  <a:pt x="1572" y="1477"/>
                  <a:pt x="1648" y="1401"/>
                  <a:pt x="1728" y="1328"/>
                </a:cubicBezTo>
                <a:cubicBezTo>
                  <a:pt x="1729" y="1327"/>
                  <a:pt x="1729" y="1327"/>
                  <a:pt x="1730" y="1326"/>
                </a:cubicBezTo>
                <a:lnTo>
                  <a:pt x="1730" y="1326"/>
                </a:lnTo>
                <a:cubicBezTo>
                  <a:pt x="1753" y="1312"/>
                  <a:pt x="1774" y="1295"/>
                  <a:pt x="1796" y="1281"/>
                </a:cubicBezTo>
                <a:cubicBezTo>
                  <a:pt x="1846" y="1248"/>
                  <a:pt x="1899" y="1218"/>
                  <a:pt x="1952" y="1191"/>
                </a:cubicBezTo>
                <a:cubicBezTo>
                  <a:pt x="1973" y="1180"/>
                  <a:pt x="1996" y="1170"/>
                  <a:pt x="2015" y="1159"/>
                </a:cubicBezTo>
                <a:cubicBezTo>
                  <a:pt x="2019" y="1157"/>
                  <a:pt x="2023" y="1154"/>
                  <a:pt x="2026" y="1152"/>
                </a:cubicBezTo>
                <a:lnTo>
                  <a:pt x="2026" y="1152"/>
                </a:lnTo>
                <a:cubicBezTo>
                  <a:pt x="2028" y="1152"/>
                  <a:pt x="2030" y="1151"/>
                  <a:pt x="2032" y="1151"/>
                </a:cubicBezTo>
                <a:cubicBezTo>
                  <a:pt x="2093" y="1132"/>
                  <a:pt x="2152" y="1108"/>
                  <a:pt x="2213" y="1092"/>
                </a:cubicBezTo>
                <a:cubicBezTo>
                  <a:pt x="2272" y="1075"/>
                  <a:pt x="2329" y="1064"/>
                  <a:pt x="2388" y="1052"/>
                </a:cubicBezTo>
                <a:cubicBezTo>
                  <a:pt x="2406" y="1047"/>
                  <a:pt x="2452" y="1041"/>
                  <a:pt x="2450" y="1041"/>
                </a:cubicBezTo>
                <a:lnTo>
                  <a:pt x="2450" y="1041"/>
                </a:lnTo>
                <a:cubicBezTo>
                  <a:pt x="2449" y="1041"/>
                  <a:pt x="2434" y="1042"/>
                  <a:pt x="2396" y="1047"/>
                </a:cubicBezTo>
                <a:cubicBezTo>
                  <a:pt x="2438" y="1041"/>
                  <a:pt x="2480" y="1037"/>
                  <a:pt x="2523" y="1035"/>
                </a:cubicBezTo>
                <a:cubicBezTo>
                  <a:pt x="2551" y="1033"/>
                  <a:pt x="2579" y="1028"/>
                  <a:pt x="2607" y="1022"/>
                </a:cubicBezTo>
                <a:lnTo>
                  <a:pt x="2607" y="1022"/>
                </a:lnTo>
                <a:cubicBezTo>
                  <a:pt x="2623" y="1021"/>
                  <a:pt x="2639" y="1018"/>
                  <a:pt x="2655" y="1016"/>
                </a:cubicBezTo>
                <a:cubicBezTo>
                  <a:pt x="2677" y="1012"/>
                  <a:pt x="2699" y="1009"/>
                  <a:pt x="2720" y="1006"/>
                </a:cubicBezTo>
                <a:lnTo>
                  <a:pt x="2720" y="1006"/>
                </a:lnTo>
                <a:cubicBezTo>
                  <a:pt x="2727" y="1005"/>
                  <a:pt x="2777" y="1000"/>
                  <a:pt x="2792" y="999"/>
                </a:cubicBezTo>
                <a:cubicBezTo>
                  <a:pt x="2853" y="995"/>
                  <a:pt x="2917" y="991"/>
                  <a:pt x="2978" y="988"/>
                </a:cubicBezTo>
                <a:cubicBezTo>
                  <a:pt x="2996" y="988"/>
                  <a:pt x="3014" y="988"/>
                  <a:pt x="3032" y="988"/>
                </a:cubicBezTo>
                <a:close/>
                <a:moveTo>
                  <a:pt x="3031" y="0"/>
                </a:moveTo>
                <a:cubicBezTo>
                  <a:pt x="2841" y="0"/>
                  <a:pt x="2651" y="16"/>
                  <a:pt x="2463" y="44"/>
                </a:cubicBezTo>
                <a:lnTo>
                  <a:pt x="2463" y="44"/>
                </a:lnTo>
                <a:cubicBezTo>
                  <a:pt x="1887" y="101"/>
                  <a:pt x="1345" y="305"/>
                  <a:pt x="921" y="715"/>
                </a:cubicBezTo>
                <a:cubicBezTo>
                  <a:pt x="551" y="1073"/>
                  <a:pt x="298" y="1566"/>
                  <a:pt x="199" y="2071"/>
                </a:cubicBezTo>
                <a:cubicBezTo>
                  <a:pt x="1" y="3089"/>
                  <a:pt x="296" y="4250"/>
                  <a:pt x="1128" y="4915"/>
                </a:cubicBezTo>
                <a:cubicBezTo>
                  <a:pt x="1602" y="5295"/>
                  <a:pt x="2207" y="5479"/>
                  <a:pt x="2815" y="5479"/>
                </a:cubicBezTo>
                <a:cubicBezTo>
                  <a:pt x="3435" y="5479"/>
                  <a:pt x="4059" y="5288"/>
                  <a:pt x="4551" y="4917"/>
                </a:cubicBezTo>
                <a:cubicBezTo>
                  <a:pt x="5478" y="4222"/>
                  <a:pt x="5845" y="2981"/>
                  <a:pt x="5529" y="1873"/>
                </a:cubicBezTo>
                <a:cubicBezTo>
                  <a:pt x="5356" y="1275"/>
                  <a:pt x="4989" y="750"/>
                  <a:pt x="4469" y="401"/>
                </a:cubicBezTo>
                <a:cubicBezTo>
                  <a:pt x="4037" y="112"/>
                  <a:pt x="3537" y="0"/>
                  <a:pt x="30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14" name="Google Shape;9014;p25"/>
          <p:cNvSpPr/>
          <p:nvPr/>
        </p:nvSpPr>
        <p:spPr>
          <a:xfrm>
            <a:off x="8069275" y="420705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015" name="Google Shape;9015;p25"/>
          <p:cNvGrpSpPr/>
          <p:nvPr/>
        </p:nvGrpSpPr>
        <p:grpSpPr>
          <a:xfrm rot="-6299880" flipH="1">
            <a:off x="1452565" y="476245"/>
            <a:ext cx="708049" cy="444266"/>
            <a:chOff x="1445125" y="3867675"/>
            <a:chExt cx="803300" cy="502950"/>
          </a:xfrm>
        </p:grpSpPr>
        <p:sp>
          <p:nvSpPr>
            <p:cNvPr id="9016" name="Google Shape;9016;p25"/>
            <p:cNvSpPr/>
            <p:nvPr/>
          </p:nvSpPr>
          <p:spPr>
            <a:xfrm>
              <a:off x="1445125" y="3867675"/>
              <a:ext cx="535450" cy="502950"/>
            </a:xfrm>
            <a:custGeom>
              <a:avLst/>
              <a:gdLst/>
              <a:ahLst/>
              <a:cxnLst/>
              <a:rect l="l" t="t" r="r" b="b"/>
              <a:pathLst>
                <a:path w="21418" h="20118" extrusionOk="0">
                  <a:moveTo>
                    <a:pt x="5846" y="993"/>
                  </a:moveTo>
                  <a:cubicBezTo>
                    <a:pt x="6726" y="993"/>
                    <a:pt x="7300" y="1814"/>
                    <a:pt x="7545" y="2688"/>
                  </a:cubicBezTo>
                  <a:cubicBezTo>
                    <a:pt x="7686" y="3200"/>
                    <a:pt x="7749" y="3726"/>
                    <a:pt x="7770" y="4255"/>
                  </a:cubicBezTo>
                  <a:cubicBezTo>
                    <a:pt x="7787" y="4700"/>
                    <a:pt x="7676" y="5216"/>
                    <a:pt x="7812" y="5641"/>
                  </a:cubicBezTo>
                  <a:cubicBezTo>
                    <a:pt x="8017" y="6280"/>
                    <a:pt x="8790" y="6621"/>
                    <a:pt x="9352" y="6861"/>
                  </a:cubicBezTo>
                  <a:cubicBezTo>
                    <a:pt x="10899" y="7523"/>
                    <a:pt x="12588" y="7895"/>
                    <a:pt x="14238" y="8195"/>
                  </a:cubicBezTo>
                  <a:cubicBezTo>
                    <a:pt x="14279" y="8202"/>
                    <a:pt x="14320" y="8206"/>
                    <a:pt x="14360" y="8206"/>
                  </a:cubicBezTo>
                  <a:cubicBezTo>
                    <a:pt x="14538" y="8206"/>
                    <a:pt x="14697" y="8128"/>
                    <a:pt x="14800" y="7965"/>
                  </a:cubicBezTo>
                  <a:cubicBezTo>
                    <a:pt x="15658" y="6602"/>
                    <a:pt x="16673" y="5266"/>
                    <a:pt x="17868" y="4181"/>
                  </a:cubicBezTo>
                  <a:cubicBezTo>
                    <a:pt x="18246" y="3837"/>
                    <a:pt x="19055" y="3130"/>
                    <a:pt x="19662" y="3130"/>
                  </a:cubicBezTo>
                  <a:cubicBezTo>
                    <a:pt x="19761" y="3130"/>
                    <a:pt x="19855" y="3149"/>
                    <a:pt x="19941" y="3191"/>
                  </a:cubicBezTo>
                  <a:cubicBezTo>
                    <a:pt x="19972" y="3206"/>
                    <a:pt x="20042" y="3282"/>
                    <a:pt x="20078" y="3334"/>
                  </a:cubicBezTo>
                  <a:cubicBezTo>
                    <a:pt x="20170" y="3474"/>
                    <a:pt x="20200" y="3554"/>
                    <a:pt x="20244" y="3703"/>
                  </a:cubicBezTo>
                  <a:cubicBezTo>
                    <a:pt x="20356" y="4074"/>
                    <a:pt x="20385" y="4459"/>
                    <a:pt x="20391" y="4845"/>
                  </a:cubicBezTo>
                  <a:cubicBezTo>
                    <a:pt x="20434" y="7253"/>
                    <a:pt x="19715" y="9724"/>
                    <a:pt x="18959" y="11987"/>
                  </a:cubicBezTo>
                  <a:cubicBezTo>
                    <a:pt x="18546" y="13223"/>
                    <a:pt x="18074" y="14443"/>
                    <a:pt x="17505" y="15619"/>
                  </a:cubicBezTo>
                  <a:cubicBezTo>
                    <a:pt x="16974" y="16720"/>
                    <a:pt x="16385" y="17795"/>
                    <a:pt x="15472" y="18631"/>
                  </a:cubicBezTo>
                  <a:cubicBezTo>
                    <a:pt x="15279" y="18808"/>
                    <a:pt x="15055" y="19008"/>
                    <a:pt x="14800" y="19090"/>
                  </a:cubicBezTo>
                  <a:cubicBezTo>
                    <a:pt x="14731" y="19114"/>
                    <a:pt x="14679" y="19127"/>
                    <a:pt x="14633" y="19127"/>
                  </a:cubicBezTo>
                  <a:cubicBezTo>
                    <a:pt x="14584" y="19127"/>
                    <a:pt x="14541" y="19112"/>
                    <a:pt x="14491" y="19078"/>
                  </a:cubicBezTo>
                  <a:cubicBezTo>
                    <a:pt x="14179" y="18859"/>
                    <a:pt x="14040" y="18279"/>
                    <a:pt x="13943" y="17913"/>
                  </a:cubicBezTo>
                  <a:cubicBezTo>
                    <a:pt x="13496" y="16204"/>
                    <a:pt x="13420" y="14392"/>
                    <a:pt x="13231" y="12644"/>
                  </a:cubicBezTo>
                  <a:cubicBezTo>
                    <a:pt x="13231" y="12642"/>
                    <a:pt x="13231" y="12641"/>
                    <a:pt x="13230" y="12640"/>
                  </a:cubicBezTo>
                  <a:lnTo>
                    <a:pt x="13230" y="12640"/>
                  </a:lnTo>
                  <a:cubicBezTo>
                    <a:pt x="13241" y="12479"/>
                    <a:pt x="13172" y="12316"/>
                    <a:pt x="12984" y="12214"/>
                  </a:cubicBezTo>
                  <a:cubicBezTo>
                    <a:pt x="12340" y="11860"/>
                    <a:pt x="11598" y="11675"/>
                    <a:pt x="10890" y="11496"/>
                  </a:cubicBezTo>
                  <a:cubicBezTo>
                    <a:pt x="10069" y="11291"/>
                    <a:pt x="9239" y="11119"/>
                    <a:pt x="8404" y="10971"/>
                  </a:cubicBezTo>
                  <a:cubicBezTo>
                    <a:pt x="7943" y="10890"/>
                    <a:pt x="7439" y="10757"/>
                    <a:pt x="6964" y="10757"/>
                  </a:cubicBezTo>
                  <a:cubicBezTo>
                    <a:pt x="6933" y="10757"/>
                    <a:pt x="6903" y="10757"/>
                    <a:pt x="6873" y="10758"/>
                  </a:cubicBezTo>
                  <a:cubicBezTo>
                    <a:pt x="6281" y="10782"/>
                    <a:pt x="5857" y="11237"/>
                    <a:pt x="5518" y="11671"/>
                  </a:cubicBezTo>
                  <a:cubicBezTo>
                    <a:pt x="4848" y="12532"/>
                    <a:pt x="4110" y="13945"/>
                    <a:pt x="2900" y="13945"/>
                  </a:cubicBezTo>
                  <a:cubicBezTo>
                    <a:pt x="2748" y="13945"/>
                    <a:pt x="2589" y="13923"/>
                    <a:pt x="2421" y="13874"/>
                  </a:cubicBezTo>
                  <a:cubicBezTo>
                    <a:pt x="1265" y="13539"/>
                    <a:pt x="1147" y="12161"/>
                    <a:pt x="1191" y="11150"/>
                  </a:cubicBezTo>
                  <a:cubicBezTo>
                    <a:pt x="1259" y="9547"/>
                    <a:pt x="1735" y="7959"/>
                    <a:pt x="2242" y="6446"/>
                  </a:cubicBezTo>
                  <a:cubicBezTo>
                    <a:pt x="2666" y="5186"/>
                    <a:pt x="3155" y="3943"/>
                    <a:pt x="3669" y="2717"/>
                  </a:cubicBezTo>
                  <a:cubicBezTo>
                    <a:pt x="4014" y="1894"/>
                    <a:pt x="4701" y="1150"/>
                    <a:pt x="5619" y="1011"/>
                  </a:cubicBezTo>
                  <a:cubicBezTo>
                    <a:pt x="5697" y="999"/>
                    <a:pt x="5772" y="993"/>
                    <a:pt x="5846" y="993"/>
                  </a:cubicBezTo>
                  <a:close/>
                  <a:moveTo>
                    <a:pt x="5851" y="1"/>
                  </a:moveTo>
                  <a:cubicBezTo>
                    <a:pt x="4753" y="1"/>
                    <a:pt x="3750" y="699"/>
                    <a:pt x="3144" y="1580"/>
                  </a:cubicBezTo>
                  <a:cubicBezTo>
                    <a:pt x="2849" y="2009"/>
                    <a:pt x="2683" y="2515"/>
                    <a:pt x="2487" y="2993"/>
                  </a:cubicBezTo>
                  <a:cubicBezTo>
                    <a:pt x="2217" y="3653"/>
                    <a:pt x="1954" y="4314"/>
                    <a:pt x="1705" y="4982"/>
                  </a:cubicBezTo>
                  <a:cubicBezTo>
                    <a:pt x="1113" y="6581"/>
                    <a:pt x="576" y="8224"/>
                    <a:pt x="323" y="9914"/>
                  </a:cubicBezTo>
                  <a:cubicBezTo>
                    <a:pt x="121" y="11253"/>
                    <a:pt x="1" y="12901"/>
                    <a:pt x="913" y="14026"/>
                  </a:cubicBezTo>
                  <a:cubicBezTo>
                    <a:pt x="1411" y="14639"/>
                    <a:pt x="2111" y="14918"/>
                    <a:pt x="2824" y="14918"/>
                  </a:cubicBezTo>
                  <a:cubicBezTo>
                    <a:pt x="3509" y="14918"/>
                    <a:pt x="4207" y="14660"/>
                    <a:pt x="4751" y="14192"/>
                  </a:cubicBezTo>
                  <a:cubicBezTo>
                    <a:pt x="5371" y="13659"/>
                    <a:pt x="5777" y="12949"/>
                    <a:pt x="6272" y="12311"/>
                  </a:cubicBezTo>
                  <a:cubicBezTo>
                    <a:pt x="6566" y="11931"/>
                    <a:pt x="6732" y="11776"/>
                    <a:pt x="7065" y="11776"/>
                  </a:cubicBezTo>
                  <a:cubicBezTo>
                    <a:pt x="7129" y="11776"/>
                    <a:pt x="7199" y="11782"/>
                    <a:pt x="7277" y="11793"/>
                  </a:cubicBezTo>
                  <a:cubicBezTo>
                    <a:pt x="8166" y="11915"/>
                    <a:pt x="9053" y="12094"/>
                    <a:pt x="9930" y="12292"/>
                  </a:cubicBezTo>
                  <a:cubicBezTo>
                    <a:pt x="10726" y="12472"/>
                    <a:pt x="11550" y="12626"/>
                    <a:pt x="12268" y="12966"/>
                  </a:cubicBezTo>
                  <a:lnTo>
                    <a:pt x="12268" y="12966"/>
                  </a:lnTo>
                  <a:cubicBezTo>
                    <a:pt x="12439" y="14633"/>
                    <a:pt x="12548" y="16332"/>
                    <a:pt x="12930" y="17963"/>
                  </a:cubicBezTo>
                  <a:cubicBezTo>
                    <a:pt x="13136" y="18845"/>
                    <a:pt x="13555" y="20118"/>
                    <a:pt x="14640" y="20118"/>
                  </a:cubicBezTo>
                  <a:cubicBezTo>
                    <a:pt x="14672" y="20118"/>
                    <a:pt x="14706" y="20116"/>
                    <a:pt x="14739" y="20114"/>
                  </a:cubicBezTo>
                  <a:cubicBezTo>
                    <a:pt x="15314" y="20074"/>
                    <a:pt x="15818" y="19674"/>
                    <a:pt x="16220" y="19295"/>
                  </a:cubicBezTo>
                  <a:cubicBezTo>
                    <a:pt x="16778" y="18770"/>
                    <a:pt x="17242" y="18165"/>
                    <a:pt x="17630" y="17506"/>
                  </a:cubicBezTo>
                  <a:cubicBezTo>
                    <a:pt x="18329" y="16326"/>
                    <a:pt x="18879" y="15058"/>
                    <a:pt x="19372" y="13779"/>
                  </a:cubicBezTo>
                  <a:cubicBezTo>
                    <a:pt x="20387" y="11140"/>
                    <a:pt x="21255" y="8266"/>
                    <a:pt x="21379" y="5422"/>
                  </a:cubicBezTo>
                  <a:cubicBezTo>
                    <a:pt x="21417" y="4558"/>
                    <a:pt x="21409" y="3509"/>
                    <a:pt x="20893" y="2768"/>
                  </a:cubicBezTo>
                  <a:cubicBezTo>
                    <a:pt x="20591" y="2334"/>
                    <a:pt x="20167" y="2169"/>
                    <a:pt x="19717" y="2169"/>
                  </a:cubicBezTo>
                  <a:cubicBezTo>
                    <a:pt x="19269" y="2169"/>
                    <a:pt x="18796" y="2332"/>
                    <a:pt x="18392" y="2557"/>
                  </a:cubicBezTo>
                  <a:cubicBezTo>
                    <a:pt x="17206" y="3219"/>
                    <a:pt x="16258" y="4331"/>
                    <a:pt x="15430" y="5382"/>
                  </a:cubicBezTo>
                  <a:cubicBezTo>
                    <a:pt x="14975" y="5959"/>
                    <a:pt x="14535" y="6551"/>
                    <a:pt x="14131" y="7165"/>
                  </a:cubicBezTo>
                  <a:lnTo>
                    <a:pt x="14131" y="7165"/>
                  </a:lnTo>
                  <a:cubicBezTo>
                    <a:pt x="12741" y="6903"/>
                    <a:pt x="11340" y="6572"/>
                    <a:pt x="10022" y="6067"/>
                  </a:cubicBezTo>
                  <a:cubicBezTo>
                    <a:pt x="9692" y="5938"/>
                    <a:pt x="9355" y="5795"/>
                    <a:pt x="9057" y="5599"/>
                  </a:cubicBezTo>
                  <a:cubicBezTo>
                    <a:pt x="8975" y="5544"/>
                    <a:pt x="8902" y="5490"/>
                    <a:pt x="8830" y="5420"/>
                  </a:cubicBezTo>
                  <a:cubicBezTo>
                    <a:pt x="8801" y="5393"/>
                    <a:pt x="8791" y="5386"/>
                    <a:pt x="8788" y="5385"/>
                  </a:cubicBezTo>
                  <a:lnTo>
                    <a:pt x="8788" y="5385"/>
                  </a:lnTo>
                  <a:cubicBezTo>
                    <a:pt x="8787" y="5381"/>
                    <a:pt x="8781" y="5370"/>
                    <a:pt x="8767" y="5346"/>
                  </a:cubicBezTo>
                  <a:cubicBezTo>
                    <a:pt x="8764" y="5342"/>
                    <a:pt x="8761" y="5338"/>
                    <a:pt x="8759" y="5334"/>
                  </a:cubicBezTo>
                  <a:lnTo>
                    <a:pt x="8759" y="5334"/>
                  </a:lnTo>
                  <a:cubicBezTo>
                    <a:pt x="8759" y="5333"/>
                    <a:pt x="8759" y="5331"/>
                    <a:pt x="8758" y="5329"/>
                  </a:cubicBezTo>
                  <a:cubicBezTo>
                    <a:pt x="8680" y="4813"/>
                    <a:pt x="8779" y="4238"/>
                    <a:pt x="8729" y="3712"/>
                  </a:cubicBezTo>
                  <a:cubicBezTo>
                    <a:pt x="8683" y="3244"/>
                    <a:pt x="8611" y="2774"/>
                    <a:pt x="8476" y="2325"/>
                  </a:cubicBezTo>
                  <a:cubicBezTo>
                    <a:pt x="8116" y="1129"/>
                    <a:pt x="7256" y="33"/>
                    <a:pt x="5914" y="2"/>
                  </a:cubicBezTo>
                  <a:cubicBezTo>
                    <a:pt x="5893" y="1"/>
                    <a:pt x="5872" y="1"/>
                    <a:pt x="58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25"/>
            <p:cNvSpPr/>
            <p:nvPr/>
          </p:nvSpPr>
          <p:spPr>
            <a:xfrm>
              <a:off x="1903525" y="4088100"/>
              <a:ext cx="344900" cy="185850"/>
            </a:xfrm>
            <a:custGeom>
              <a:avLst/>
              <a:gdLst/>
              <a:ahLst/>
              <a:cxnLst/>
              <a:rect l="l" t="t" r="r" b="b"/>
              <a:pathLst>
                <a:path w="13796" h="7434" extrusionOk="0">
                  <a:moveTo>
                    <a:pt x="2035" y="1"/>
                  </a:moveTo>
                  <a:cubicBezTo>
                    <a:pt x="1593" y="1"/>
                    <a:pt x="1301" y="661"/>
                    <a:pt x="1777" y="928"/>
                  </a:cubicBezTo>
                  <a:cubicBezTo>
                    <a:pt x="5023" y="2748"/>
                    <a:pt x="8420" y="4238"/>
                    <a:pt x="11476" y="6352"/>
                  </a:cubicBezTo>
                  <a:lnTo>
                    <a:pt x="11476" y="6352"/>
                  </a:lnTo>
                  <a:cubicBezTo>
                    <a:pt x="7847" y="6103"/>
                    <a:pt x="4252" y="5482"/>
                    <a:pt x="636" y="5110"/>
                  </a:cubicBezTo>
                  <a:cubicBezTo>
                    <a:pt x="615" y="5108"/>
                    <a:pt x="596" y="5107"/>
                    <a:pt x="577" y="5107"/>
                  </a:cubicBezTo>
                  <a:cubicBezTo>
                    <a:pt x="0" y="5107"/>
                    <a:pt x="24" y="6045"/>
                    <a:pt x="636" y="6106"/>
                  </a:cubicBezTo>
                  <a:cubicBezTo>
                    <a:pt x="4792" y="6534"/>
                    <a:pt x="8919" y="7290"/>
                    <a:pt x="13101" y="7434"/>
                  </a:cubicBezTo>
                  <a:cubicBezTo>
                    <a:pt x="13106" y="7434"/>
                    <a:pt x="13111" y="7434"/>
                    <a:pt x="13115" y="7434"/>
                  </a:cubicBezTo>
                  <a:cubicBezTo>
                    <a:pt x="13508" y="7434"/>
                    <a:pt x="13796" y="6851"/>
                    <a:pt x="13455" y="6582"/>
                  </a:cubicBezTo>
                  <a:cubicBezTo>
                    <a:pt x="11767" y="5262"/>
                    <a:pt x="9981" y="4109"/>
                    <a:pt x="8087" y="3106"/>
                  </a:cubicBezTo>
                  <a:cubicBezTo>
                    <a:pt x="6157" y="2083"/>
                    <a:pt x="4187" y="1139"/>
                    <a:pt x="2281" y="69"/>
                  </a:cubicBezTo>
                  <a:cubicBezTo>
                    <a:pt x="2197" y="21"/>
                    <a:pt x="2114" y="1"/>
                    <a:pt x="2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25"/>
            <p:cNvSpPr/>
            <p:nvPr/>
          </p:nvSpPr>
          <p:spPr>
            <a:xfrm>
              <a:off x="1462675" y="3884050"/>
              <a:ext cx="125100" cy="332450"/>
            </a:xfrm>
            <a:custGeom>
              <a:avLst/>
              <a:gdLst/>
              <a:ahLst/>
              <a:cxnLst/>
              <a:rect l="l" t="t" r="r" b="b"/>
              <a:pathLst>
                <a:path w="5004" h="13298" extrusionOk="0">
                  <a:moveTo>
                    <a:pt x="4226" y="0"/>
                  </a:moveTo>
                  <a:cubicBezTo>
                    <a:pt x="3978" y="0"/>
                    <a:pt x="3745" y="159"/>
                    <a:pt x="3776" y="478"/>
                  </a:cubicBezTo>
                  <a:cubicBezTo>
                    <a:pt x="3995" y="2762"/>
                    <a:pt x="3470" y="4910"/>
                    <a:pt x="2764" y="7066"/>
                  </a:cubicBezTo>
                  <a:cubicBezTo>
                    <a:pt x="2160" y="8913"/>
                    <a:pt x="1574" y="10906"/>
                    <a:pt x="310" y="12425"/>
                  </a:cubicBezTo>
                  <a:cubicBezTo>
                    <a:pt x="1" y="12799"/>
                    <a:pt x="333" y="13298"/>
                    <a:pt x="690" y="13298"/>
                  </a:cubicBezTo>
                  <a:cubicBezTo>
                    <a:pt x="802" y="13298"/>
                    <a:pt x="916" y="13249"/>
                    <a:pt x="1014" y="13131"/>
                  </a:cubicBezTo>
                  <a:cubicBezTo>
                    <a:pt x="2366" y="11506"/>
                    <a:pt x="3030" y="9452"/>
                    <a:pt x="3679" y="7474"/>
                  </a:cubicBezTo>
                  <a:cubicBezTo>
                    <a:pt x="4424" y="5193"/>
                    <a:pt x="5004" y="2899"/>
                    <a:pt x="4772" y="478"/>
                  </a:cubicBezTo>
                  <a:cubicBezTo>
                    <a:pt x="4741" y="160"/>
                    <a:pt x="4476" y="0"/>
                    <a:pt x="4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019" name="Google Shape;9019;p25"/>
          <p:cNvSpPr/>
          <p:nvPr/>
        </p:nvSpPr>
        <p:spPr>
          <a:xfrm>
            <a:off x="7195525" y="17908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20" name="Google Shape;9020;p25"/>
          <p:cNvSpPr txBox="1"/>
          <p:nvPr/>
        </p:nvSpPr>
        <p:spPr>
          <a:xfrm>
            <a:off x="2788950" y="3241900"/>
            <a:ext cx="3684300" cy="7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CREDITS: This presentation template was created by </a:t>
            </a:r>
            <a:r>
              <a:rPr lang="es" sz="1100" b="1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Slidesgo</a:t>
            </a:r>
            <a:r>
              <a:rPr lang="es" sz="11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, including icons by </a:t>
            </a:r>
            <a:r>
              <a:rPr lang="es" sz="1100" b="1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Flaticon</a:t>
            </a:r>
            <a:r>
              <a:rPr lang="es" sz="11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, infographics &amp; images by</a:t>
            </a:r>
            <a:r>
              <a:rPr lang="es" sz="1100" b="1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 Freepik</a:t>
            </a:r>
            <a:r>
              <a:rPr lang="es" sz="1100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rPr>
              <a:t> and content by Sandra Medina</a:t>
            </a:r>
            <a:endParaRPr sz="1100" b="1">
              <a:solidFill>
                <a:schemeClr val="dk1"/>
              </a:solidFill>
              <a:latin typeface="Gantari"/>
              <a:ea typeface="Gantari"/>
              <a:cs typeface="Gantari"/>
              <a:sym typeface="Gantari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bg>
      <p:bgPr>
        <a:solidFill>
          <a:srgbClr val="79CDBE"/>
        </a:solidFill>
        <a:effectLst/>
      </p:bgPr>
    </p:bg>
    <p:spTree>
      <p:nvGrpSpPr>
        <p:cNvPr id="1" name="Shape 9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22" name="Google Shape;9022;p26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9023" name="Google Shape;9023;p26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26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26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26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26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26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26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26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26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26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26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26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26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26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26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26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26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26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26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26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26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26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26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26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26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26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26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26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26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26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26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26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26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26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26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26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26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26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26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26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26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26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26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26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26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26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26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26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26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26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26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26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26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26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26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26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26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26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26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26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26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26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26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26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26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26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26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26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26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26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26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26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26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26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26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26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26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26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26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26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26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26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26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26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26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26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26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26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26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26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26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26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26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26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26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26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26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26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26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26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26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26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26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26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26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26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26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26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26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26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26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26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26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26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26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26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26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26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26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26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26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26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26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26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26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26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26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26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26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26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26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26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26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26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26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26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26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26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26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26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26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26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26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26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26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26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26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26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26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26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26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26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26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26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26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26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26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26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26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26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26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26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26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26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26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26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26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26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26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26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26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26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26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26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26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26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26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26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26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26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26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26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26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26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26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26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26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26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26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26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26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26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26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26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26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26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26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26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26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26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26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26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26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26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26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26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26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26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26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26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26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26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26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26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26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26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26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26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26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26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26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26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26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26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26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26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26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26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26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26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26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26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26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26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26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26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26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26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26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26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26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26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26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26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26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26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26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26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26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26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26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26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26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26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26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26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26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26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26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26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26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26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26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26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26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26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26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26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26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26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26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26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26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26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26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26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26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26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26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26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26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26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26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26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26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26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26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26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26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26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26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26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26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26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26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26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26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26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26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26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26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26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26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26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26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26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26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26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26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26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26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26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26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26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26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26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26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26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26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26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26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26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26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26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26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26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26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26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26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26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26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26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26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26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26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26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26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26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26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26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26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26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26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26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26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26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26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26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26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26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26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26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26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26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26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26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26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26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26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26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383" name="Google Shape;9383;p26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84" name="Google Shape;9384;p26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9385" name="Google Shape;9385;p26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26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26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26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26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26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26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26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26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26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26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26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26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26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26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26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26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26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403" name="Google Shape;9403;p26"/>
          <p:cNvSpPr/>
          <p:nvPr/>
        </p:nvSpPr>
        <p:spPr>
          <a:xfrm>
            <a:off x="1509950" y="3913325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04" name="Google Shape;9404;p26"/>
          <p:cNvSpPr/>
          <p:nvPr/>
        </p:nvSpPr>
        <p:spPr>
          <a:xfrm>
            <a:off x="1509950" y="3427363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05" name="Google Shape;9405;p26"/>
          <p:cNvSpPr/>
          <p:nvPr/>
        </p:nvSpPr>
        <p:spPr>
          <a:xfrm>
            <a:off x="2416525" y="4108438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06" name="Google Shape;9406;p26"/>
          <p:cNvGrpSpPr/>
          <p:nvPr/>
        </p:nvGrpSpPr>
        <p:grpSpPr>
          <a:xfrm>
            <a:off x="6538223" y="163649"/>
            <a:ext cx="1356637" cy="1528669"/>
            <a:chOff x="6638425" y="262025"/>
            <a:chExt cx="1356637" cy="1528669"/>
          </a:xfrm>
        </p:grpSpPr>
        <p:sp>
          <p:nvSpPr>
            <p:cNvPr id="9407" name="Google Shape;9407;p26"/>
            <p:cNvSpPr/>
            <p:nvPr/>
          </p:nvSpPr>
          <p:spPr>
            <a:xfrm>
              <a:off x="6766473" y="490494"/>
              <a:ext cx="1228589" cy="1300201"/>
            </a:xfrm>
            <a:custGeom>
              <a:avLst/>
              <a:gdLst/>
              <a:ahLst/>
              <a:cxnLst/>
              <a:rect l="l" t="t" r="r" b="b"/>
              <a:pathLst>
                <a:path w="34244" h="36240" extrusionOk="0">
                  <a:moveTo>
                    <a:pt x="10629" y="0"/>
                  </a:moveTo>
                  <a:cubicBezTo>
                    <a:pt x="9833" y="0"/>
                    <a:pt x="0" y="8812"/>
                    <a:pt x="284" y="9136"/>
                  </a:cubicBezTo>
                  <a:cubicBezTo>
                    <a:pt x="8459" y="18463"/>
                    <a:pt x="17432" y="27584"/>
                    <a:pt x="26416" y="36131"/>
                  </a:cubicBezTo>
                  <a:cubicBezTo>
                    <a:pt x="26496" y="36207"/>
                    <a:pt x="26692" y="36240"/>
                    <a:pt x="26890" y="36240"/>
                  </a:cubicBezTo>
                  <a:cubicBezTo>
                    <a:pt x="27102" y="36240"/>
                    <a:pt x="27316" y="36202"/>
                    <a:pt x="27390" y="36139"/>
                  </a:cubicBezTo>
                  <a:cubicBezTo>
                    <a:pt x="28573" y="35143"/>
                    <a:pt x="33730" y="30702"/>
                    <a:pt x="34136" y="30195"/>
                  </a:cubicBezTo>
                  <a:cubicBezTo>
                    <a:pt x="34243" y="30058"/>
                    <a:pt x="34206" y="29531"/>
                    <a:pt x="34110" y="29380"/>
                  </a:cubicBezTo>
                  <a:cubicBezTo>
                    <a:pt x="31722" y="25670"/>
                    <a:pt x="15163" y="5150"/>
                    <a:pt x="10670" y="15"/>
                  </a:cubicBezTo>
                  <a:cubicBezTo>
                    <a:pt x="10662" y="5"/>
                    <a:pt x="10648" y="0"/>
                    <a:pt x="106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26"/>
            <p:cNvSpPr/>
            <p:nvPr/>
          </p:nvSpPr>
          <p:spPr>
            <a:xfrm>
              <a:off x="6638425" y="262025"/>
              <a:ext cx="134038" cy="172571"/>
            </a:xfrm>
            <a:custGeom>
              <a:avLst/>
              <a:gdLst/>
              <a:ahLst/>
              <a:cxnLst/>
              <a:rect l="l" t="t" r="r" b="b"/>
              <a:pathLst>
                <a:path w="3736" h="4810" extrusionOk="0">
                  <a:moveTo>
                    <a:pt x="912" y="0"/>
                  </a:moveTo>
                  <a:cubicBezTo>
                    <a:pt x="834" y="0"/>
                    <a:pt x="757" y="35"/>
                    <a:pt x="716" y="108"/>
                  </a:cubicBezTo>
                  <a:cubicBezTo>
                    <a:pt x="338" y="770"/>
                    <a:pt x="249" y="1520"/>
                    <a:pt x="34" y="2240"/>
                  </a:cubicBezTo>
                  <a:cubicBezTo>
                    <a:pt x="0" y="2357"/>
                    <a:pt x="50" y="2450"/>
                    <a:pt x="125" y="2506"/>
                  </a:cubicBezTo>
                  <a:cubicBezTo>
                    <a:pt x="135" y="2526"/>
                    <a:pt x="143" y="2548"/>
                    <a:pt x="161" y="2568"/>
                  </a:cubicBezTo>
                  <a:cubicBezTo>
                    <a:pt x="698" y="3192"/>
                    <a:pt x="1384" y="3997"/>
                    <a:pt x="2006" y="4554"/>
                  </a:cubicBezTo>
                  <a:cubicBezTo>
                    <a:pt x="2209" y="4735"/>
                    <a:pt x="2367" y="4809"/>
                    <a:pt x="2504" y="4809"/>
                  </a:cubicBezTo>
                  <a:cubicBezTo>
                    <a:pt x="2785" y="4809"/>
                    <a:pt x="2972" y="4495"/>
                    <a:pt x="3259" y="4156"/>
                  </a:cubicBezTo>
                  <a:cubicBezTo>
                    <a:pt x="3736" y="3592"/>
                    <a:pt x="3718" y="3198"/>
                    <a:pt x="3271" y="2645"/>
                  </a:cubicBezTo>
                  <a:cubicBezTo>
                    <a:pt x="2569" y="1776"/>
                    <a:pt x="1833" y="927"/>
                    <a:pt x="1102" y="82"/>
                  </a:cubicBezTo>
                  <a:cubicBezTo>
                    <a:pt x="1054" y="29"/>
                    <a:pt x="983" y="0"/>
                    <a:pt x="9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26"/>
            <p:cNvSpPr/>
            <p:nvPr/>
          </p:nvSpPr>
          <p:spPr>
            <a:xfrm>
              <a:off x="6664042" y="326999"/>
              <a:ext cx="482409" cy="485494"/>
            </a:xfrm>
            <a:custGeom>
              <a:avLst/>
              <a:gdLst/>
              <a:ahLst/>
              <a:cxnLst/>
              <a:rect l="l" t="t" r="r" b="b"/>
              <a:pathLst>
                <a:path w="13446" h="13532" extrusionOk="0">
                  <a:moveTo>
                    <a:pt x="2810" y="0"/>
                  </a:moveTo>
                  <a:cubicBezTo>
                    <a:pt x="2498" y="0"/>
                    <a:pt x="0" y="2309"/>
                    <a:pt x="67" y="2417"/>
                  </a:cubicBezTo>
                  <a:cubicBezTo>
                    <a:pt x="435" y="3003"/>
                    <a:pt x="1087" y="3588"/>
                    <a:pt x="1527" y="4117"/>
                  </a:cubicBezTo>
                  <a:cubicBezTo>
                    <a:pt x="2258" y="4997"/>
                    <a:pt x="2746" y="6087"/>
                    <a:pt x="3089" y="7170"/>
                  </a:cubicBezTo>
                  <a:cubicBezTo>
                    <a:pt x="3662" y="8980"/>
                    <a:pt x="3797" y="11288"/>
                    <a:pt x="3201" y="13105"/>
                  </a:cubicBezTo>
                  <a:cubicBezTo>
                    <a:pt x="3169" y="13200"/>
                    <a:pt x="3199" y="13278"/>
                    <a:pt x="3252" y="13334"/>
                  </a:cubicBezTo>
                  <a:cubicBezTo>
                    <a:pt x="3280" y="13441"/>
                    <a:pt x="3384" y="13532"/>
                    <a:pt x="3499" y="13532"/>
                  </a:cubicBezTo>
                  <a:cubicBezTo>
                    <a:pt x="3548" y="13532"/>
                    <a:pt x="3599" y="13515"/>
                    <a:pt x="3648" y="13477"/>
                  </a:cubicBezTo>
                  <a:cubicBezTo>
                    <a:pt x="5565" y="11954"/>
                    <a:pt x="13042" y="5469"/>
                    <a:pt x="13372" y="4834"/>
                  </a:cubicBezTo>
                  <a:cubicBezTo>
                    <a:pt x="13406" y="4773"/>
                    <a:pt x="13406" y="4711"/>
                    <a:pt x="13392" y="4655"/>
                  </a:cubicBezTo>
                  <a:cubicBezTo>
                    <a:pt x="13446" y="4522"/>
                    <a:pt x="13384" y="4325"/>
                    <a:pt x="13197" y="4290"/>
                  </a:cubicBezTo>
                  <a:cubicBezTo>
                    <a:pt x="13022" y="4255"/>
                    <a:pt x="12847" y="4241"/>
                    <a:pt x="12672" y="4241"/>
                  </a:cubicBezTo>
                  <a:cubicBezTo>
                    <a:pt x="12227" y="4241"/>
                    <a:pt x="11783" y="4332"/>
                    <a:pt x="11342" y="4409"/>
                  </a:cubicBezTo>
                  <a:cubicBezTo>
                    <a:pt x="10969" y="4474"/>
                    <a:pt x="10579" y="4505"/>
                    <a:pt x="10182" y="4505"/>
                  </a:cubicBezTo>
                  <a:cubicBezTo>
                    <a:pt x="9292" y="4505"/>
                    <a:pt x="8374" y="4351"/>
                    <a:pt x="7565" y="4097"/>
                  </a:cubicBezTo>
                  <a:cubicBezTo>
                    <a:pt x="5539" y="3462"/>
                    <a:pt x="4175" y="1546"/>
                    <a:pt x="2835" y="9"/>
                  </a:cubicBezTo>
                  <a:cubicBezTo>
                    <a:pt x="2830" y="3"/>
                    <a:pt x="2821" y="0"/>
                    <a:pt x="2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26"/>
            <p:cNvSpPr/>
            <p:nvPr/>
          </p:nvSpPr>
          <p:spPr>
            <a:xfrm>
              <a:off x="6765827" y="474528"/>
              <a:ext cx="399891" cy="351671"/>
            </a:xfrm>
            <a:custGeom>
              <a:avLst/>
              <a:gdLst/>
              <a:ahLst/>
              <a:cxnLst/>
              <a:rect l="l" t="t" r="r" b="b"/>
              <a:pathLst>
                <a:path w="11146" h="9802" extrusionOk="0">
                  <a:moveTo>
                    <a:pt x="10393" y="1"/>
                  </a:moveTo>
                  <a:cubicBezTo>
                    <a:pt x="10112" y="1"/>
                    <a:pt x="3443" y="6015"/>
                    <a:pt x="280" y="8943"/>
                  </a:cubicBezTo>
                  <a:cubicBezTo>
                    <a:pt x="235" y="8985"/>
                    <a:pt x="201" y="9029"/>
                    <a:pt x="175" y="9076"/>
                  </a:cubicBezTo>
                  <a:cubicBezTo>
                    <a:pt x="0" y="9400"/>
                    <a:pt x="285" y="9802"/>
                    <a:pt x="614" y="9802"/>
                  </a:cubicBezTo>
                  <a:cubicBezTo>
                    <a:pt x="715" y="9802"/>
                    <a:pt x="821" y="9763"/>
                    <a:pt x="918" y="9673"/>
                  </a:cubicBezTo>
                  <a:cubicBezTo>
                    <a:pt x="4167" y="6667"/>
                    <a:pt x="7358" y="3625"/>
                    <a:pt x="10809" y="857"/>
                  </a:cubicBezTo>
                  <a:cubicBezTo>
                    <a:pt x="11145" y="589"/>
                    <a:pt x="10931" y="36"/>
                    <a:pt x="10521" y="9"/>
                  </a:cubicBezTo>
                  <a:lnTo>
                    <a:pt x="10394" y="1"/>
                  </a:lnTo>
                  <a:cubicBezTo>
                    <a:pt x="10394" y="1"/>
                    <a:pt x="10393" y="1"/>
                    <a:pt x="10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411" name="Google Shape;9411;p26"/>
          <p:cNvSpPr/>
          <p:nvPr/>
        </p:nvSpPr>
        <p:spPr>
          <a:xfrm>
            <a:off x="5865550" y="1010525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12" name="Google Shape;9412;p26"/>
          <p:cNvSpPr/>
          <p:nvPr/>
        </p:nvSpPr>
        <p:spPr>
          <a:xfrm>
            <a:off x="7934475" y="80583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13" name="Google Shape;9413;p26"/>
          <p:cNvSpPr/>
          <p:nvPr/>
        </p:nvSpPr>
        <p:spPr>
          <a:xfrm>
            <a:off x="6876475" y="1997425"/>
            <a:ext cx="146125" cy="136975"/>
          </a:xfrm>
          <a:custGeom>
            <a:avLst/>
            <a:gdLst/>
            <a:ahLst/>
            <a:cxnLst/>
            <a:rect l="l" t="t" r="r" b="b"/>
            <a:pathLst>
              <a:path w="5845" h="5479" extrusionOk="0">
                <a:moveTo>
                  <a:pt x="3075" y="4462"/>
                </a:moveTo>
                <a:cubicBezTo>
                  <a:pt x="3073" y="4462"/>
                  <a:pt x="3072" y="4463"/>
                  <a:pt x="3071" y="4463"/>
                </a:cubicBezTo>
                <a:lnTo>
                  <a:pt x="3071" y="4463"/>
                </a:lnTo>
                <a:cubicBezTo>
                  <a:pt x="3072" y="4463"/>
                  <a:pt x="3073" y="4462"/>
                  <a:pt x="3075" y="4462"/>
                </a:cubicBezTo>
                <a:close/>
                <a:moveTo>
                  <a:pt x="3051" y="4466"/>
                </a:moveTo>
                <a:cubicBezTo>
                  <a:pt x="3036" y="4468"/>
                  <a:pt x="3030" y="4469"/>
                  <a:pt x="3030" y="4469"/>
                </a:cubicBezTo>
                <a:cubicBezTo>
                  <a:pt x="3030" y="4469"/>
                  <a:pt x="3040" y="4467"/>
                  <a:pt x="3051" y="4466"/>
                </a:cubicBezTo>
                <a:close/>
                <a:moveTo>
                  <a:pt x="3032" y="988"/>
                </a:moveTo>
                <a:cubicBezTo>
                  <a:pt x="3081" y="988"/>
                  <a:pt x="3130" y="990"/>
                  <a:pt x="3180" y="993"/>
                </a:cubicBezTo>
                <a:cubicBezTo>
                  <a:pt x="3209" y="995"/>
                  <a:pt x="3237" y="997"/>
                  <a:pt x="3266" y="999"/>
                </a:cubicBezTo>
                <a:cubicBezTo>
                  <a:pt x="3274" y="999"/>
                  <a:pt x="3280" y="999"/>
                  <a:pt x="3284" y="1000"/>
                </a:cubicBezTo>
                <a:lnTo>
                  <a:pt x="3284" y="1000"/>
                </a:lnTo>
                <a:cubicBezTo>
                  <a:pt x="3395" y="1021"/>
                  <a:pt x="3505" y="1046"/>
                  <a:pt x="3612" y="1081"/>
                </a:cubicBezTo>
                <a:cubicBezTo>
                  <a:pt x="3641" y="1090"/>
                  <a:pt x="3709" y="1119"/>
                  <a:pt x="3711" y="1119"/>
                </a:cubicBezTo>
                <a:cubicBezTo>
                  <a:pt x="3712" y="1119"/>
                  <a:pt x="3702" y="1114"/>
                  <a:pt x="3673" y="1100"/>
                </a:cubicBezTo>
                <a:lnTo>
                  <a:pt x="3673" y="1100"/>
                </a:lnTo>
                <a:cubicBezTo>
                  <a:pt x="3730" y="1125"/>
                  <a:pt x="3787" y="1153"/>
                  <a:pt x="3841" y="1184"/>
                </a:cubicBezTo>
                <a:cubicBezTo>
                  <a:pt x="3883" y="1208"/>
                  <a:pt x="3923" y="1235"/>
                  <a:pt x="3966" y="1262"/>
                </a:cubicBezTo>
                <a:cubicBezTo>
                  <a:pt x="3985" y="1274"/>
                  <a:pt x="3997" y="1281"/>
                  <a:pt x="4005" y="1285"/>
                </a:cubicBezTo>
                <a:lnTo>
                  <a:pt x="4005" y="1285"/>
                </a:lnTo>
                <a:cubicBezTo>
                  <a:pt x="4007" y="1287"/>
                  <a:pt x="4009" y="1289"/>
                  <a:pt x="4012" y="1292"/>
                </a:cubicBezTo>
                <a:cubicBezTo>
                  <a:pt x="4096" y="1368"/>
                  <a:pt x="4181" y="1443"/>
                  <a:pt x="4254" y="1530"/>
                </a:cubicBezTo>
                <a:cubicBezTo>
                  <a:pt x="4264" y="1542"/>
                  <a:pt x="4273" y="1553"/>
                  <a:pt x="4283" y="1565"/>
                </a:cubicBezTo>
                <a:lnTo>
                  <a:pt x="4283" y="1565"/>
                </a:lnTo>
                <a:cubicBezTo>
                  <a:pt x="4284" y="1566"/>
                  <a:pt x="4285" y="1568"/>
                  <a:pt x="4286" y="1570"/>
                </a:cubicBezTo>
                <a:cubicBezTo>
                  <a:pt x="4315" y="1614"/>
                  <a:pt x="4347" y="1656"/>
                  <a:pt x="4374" y="1703"/>
                </a:cubicBezTo>
                <a:cubicBezTo>
                  <a:pt x="4400" y="1743"/>
                  <a:pt x="4423" y="1785"/>
                  <a:pt x="4444" y="1827"/>
                </a:cubicBezTo>
                <a:cubicBezTo>
                  <a:pt x="4458" y="1852"/>
                  <a:pt x="4499" y="1948"/>
                  <a:pt x="4501" y="1948"/>
                </a:cubicBezTo>
                <a:cubicBezTo>
                  <a:pt x="4501" y="1948"/>
                  <a:pt x="4497" y="1936"/>
                  <a:pt x="4484" y="1903"/>
                </a:cubicBezTo>
                <a:lnTo>
                  <a:pt x="4484" y="1903"/>
                </a:lnTo>
                <a:cubicBezTo>
                  <a:pt x="4520" y="1991"/>
                  <a:pt x="4551" y="2082"/>
                  <a:pt x="4577" y="2174"/>
                </a:cubicBezTo>
                <a:cubicBezTo>
                  <a:pt x="4589" y="2221"/>
                  <a:pt x="4600" y="2267"/>
                  <a:pt x="4610" y="2314"/>
                </a:cubicBezTo>
                <a:cubicBezTo>
                  <a:pt x="4616" y="2344"/>
                  <a:pt x="4628" y="2444"/>
                  <a:pt x="4630" y="2444"/>
                </a:cubicBezTo>
                <a:cubicBezTo>
                  <a:pt x="4631" y="2444"/>
                  <a:pt x="4630" y="2431"/>
                  <a:pt x="4627" y="2396"/>
                </a:cubicBezTo>
                <a:lnTo>
                  <a:pt x="4627" y="2396"/>
                </a:lnTo>
                <a:cubicBezTo>
                  <a:pt x="4636" y="2497"/>
                  <a:pt x="4644" y="2600"/>
                  <a:pt x="4644" y="2703"/>
                </a:cubicBezTo>
                <a:cubicBezTo>
                  <a:pt x="4642" y="2756"/>
                  <a:pt x="4642" y="2811"/>
                  <a:pt x="4638" y="2865"/>
                </a:cubicBezTo>
                <a:cubicBezTo>
                  <a:pt x="4636" y="2887"/>
                  <a:pt x="4632" y="2911"/>
                  <a:pt x="4631" y="2933"/>
                </a:cubicBezTo>
                <a:lnTo>
                  <a:pt x="4631" y="2933"/>
                </a:lnTo>
                <a:cubicBezTo>
                  <a:pt x="4631" y="2933"/>
                  <a:pt x="4631" y="2933"/>
                  <a:pt x="4631" y="2933"/>
                </a:cubicBezTo>
                <a:cubicBezTo>
                  <a:pt x="4614" y="3034"/>
                  <a:pt x="4596" y="3135"/>
                  <a:pt x="4566" y="3234"/>
                </a:cubicBezTo>
                <a:cubicBezTo>
                  <a:pt x="4553" y="3280"/>
                  <a:pt x="4537" y="3327"/>
                  <a:pt x="4522" y="3373"/>
                </a:cubicBezTo>
                <a:cubicBezTo>
                  <a:pt x="4513" y="3396"/>
                  <a:pt x="4503" y="3417"/>
                  <a:pt x="4497" y="3441"/>
                </a:cubicBezTo>
                <a:cubicBezTo>
                  <a:pt x="4496" y="3441"/>
                  <a:pt x="4496" y="3441"/>
                  <a:pt x="4496" y="3441"/>
                </a:cubicBezTo>
                <a:lnTo>
                  <a:pt x="4496" y="3441"/>
                </a:lnTo>
                <a:cubicBezTo>
                  <a:pt x="4494" y="3445"/>
                  <a:pt x="4491" y="3450"/>
                  <a:pt x="4488" y="3455"/>
                </a:cubicBezTo>
                <a:cubicBezTo>
                  <a:pt x="4440" y="3542"/>
                  <a:pt x="4400" y="3630"/>
                  <a:pt x="4347" y="3712"/>
                </a:cubicBezTo>
                <a:cubicBezTo>
                  <a:pt x="4337" y="3727"/>
                  <a:pt x="4283" y="3802"/>
                  <a:pt x="4272" y="3820"/>
                </a:cubicBezTo>
                <a:lnTo>
                  <a:pt x="4272" y="3820"/>
                </a:lnTo>
                <a:cubicBezTo>
                  <a:pt x="4267" y="3826"/>
                  <a:pt x="4263" y="3832"/>
                  <a:pt x="4261" y="3835"/>
                </a:cubicBezTo>
                <a:cubicBezTo>
                  <a:pt x="4235" y="3862"/>
                  <a:pt x="4210" y="3891"/>
                  <a:pt x="4185" y="3919"/>
                </a:cubicBezTo>
                <a:cubicBezTo>
                  <a:pt x="4151" y="3955"/>
                  <a:pt x="4115" y="3990"/>
                  <a:pt x="4077" y="4024"/>
                </a:cubicBezTo>
                <a:cubicBezTo>
                  <a:pt x="4063" y="4037"/>
                  <a:pt x="3977" y="4106"/>
                  <a:pt x="3981" y="4106"/>
                </a:cubicBezTo>
                <a:cubicBezTo>
                  <a:pt x="3982" y="4106"/>
                  <a:pt x="3992" y="4099"/>
                  <a:pt x="4016" y="4081"/>
                </a:cubicBezTo>
                <a:lnTo>
                  <a:pt x="4016" y="4081"/>
                </a:lnTo>
                <a:cubicBezTo>
                  <a:pt x="3919" y="4153"/>
                  <a:pt x="3818" y="4216"/>
                  <a:pt x="3713" y="4271"/>
                </a:cubicBezTo>
                <a:cubicBezTo>
                  <a:pt x="3692" y="4282"/>
                  <a:pt x="3605" y="4320"/>
                  <a:pt x="3609" y="4320"/>
                </a:cubicBezTo>
                <a:cubicBezTo>
                  <a:pt x="3609" y="4320"/>
                  <a:pt x="3609" y="4320"/>
                  <a:pt x="3611" y="4319"/>
                </a:cubicBezTo>
                <a:lnTo>
                  <a:pt x="3611" y="4319"/>
                </a:lnTo>
                <a:cubicBezTo>
                  <a:pt x="3569" y="4335"/>
                  <a:pt x="3527" y="4350"/>
                  <a:pt x="3483" y="4365"/>
                </a:cubicBezTo>
                <a:cubicBezTo>
                  <a:pt x="3353" y="4408"/>
                  <a:pt x="3218" y="4437"/>
                  <a:pt x="3083" y="4460"/>
                </a:cubicBezTo>
                <a:cubicBezTo>
                  <a:pt x="3075" y="4462"/>
                  <a:pt x="3068" y="4463"/>
                  <a:pt x="3062" y="4464"/>
                </a:cubicBezTo>
                <a:lnTo>
                  <a:pt x="3062" y="4464"/>
                </a:lnTo>
                <a:cubicBezTo>
                  <a:pt x="3028" y="4467"/>
                  <a:pt x="2994" y="4471"/>
                  <a:pt x="2959" y="4473"/>
                </a:cubicBezTo>
                <a:cubicBezTo>
                  <a:pt x="2900" y="4477"/>
                  <a:pt x="2841" y="4481"/>
                  <a:pt x="2782" y="4481"/>
                </a:cubicBezTo>
                <a:cubicBezTo>
                  <a:pt x="2718" y="4481"/>
                  <a:pt x="2653" y="4479"/>
                  <a:pt x="2590" y="4475"/>
                </a:cubicBezTo>
                <a:cubicBezTo>
                  <a:pt x="2563" y="4473"/>
                  <a:pt x="2536" y="4471"/>
                  <a:pt x="2509" y="4469"/>
                </a:cubicBezTo>
                <a:lnTo>
                  <a:pt x="2509" y="4469"/>
                </a:lnTo>
                <a:cubicBezTo>
                  <a:pt x="2506" y="4468"/>
                  <a:pt x="2503" y="4467"/>
                  <a:pt x="2499" y="4467"/>
                </a:cubicBezTo>
                <a:cubicBezTo>
                  <a:pt x="2392" y="4445"/>
                  <a:pt x="2287" y="4422"/>
                  <a:pt x="2181" y="4389"/>
                </a:cubicBezTo>
                <a:cubicBezTo>
                  <a:pt x="2154" y="4379"/>
                  <a:pt x="2102" y="4357"/>
                  <a:pt x="2090" y="4352"/>
                </a:cubicBezTo>
                <a:lnTo>
                  <a:pt x="2090" y="4352"/>
                </a:lnTo>
                <a:cubicBezTo>
                  <a:pt x="2048" y="4332"/>
                  <a:pt x="2007" y="4312"/>
                  <a:pt x="1966" y="4290"/>
                </a:cubicBezTo>
                <a:cubicBezTo>
                  <a:pt x="1924" y="4266"/>
                  <a:pt x="1884" y="4241"/>
                  <a:pt x="1844" y="4214"/>
                </a:cubicBezTo>
                <a:cubicBezTo>
                  <a:pt x="1820" y="4198"/>
                  <a:pt x="1770" y="4158"/>
                  <a:pt x="1769" y="4158"/>
                </a:cubicBezTo>
                <a:lnTo>
                  <a:pt x="1769" y="4158"/>
                </a:lnTo>
                <a:cubicBezTo>
                  <a:pt x="1769" y="4158"/>
                  <a:pt x="1769" y="4158"/>
                  <a:pt x="1770" y="4159"/>
                </a:cubicBezTo>
                <a:lnTo>
                  <a:pt x="1770" y="4159"/>
                </a:lnTo>
                <a:cubicBezTo>
                  <a:pt x="1698" y="4097"/>
                  <a:pt x="1630" y="4032"/>
                  <a:pt x="1566" y="3961"/>
                </a:cubicBezTo>
                <a:cubicBezTo>
                  <a:pt x="1559" y="3952"/>
                  <a:pt x="1523" y="3908"/>
                  <a:pt x="1505" y="3886"/>
                </a:cubicBezTo>
                <a:lnTo>
                  <a:pt x="1505" y="3886"/>
                </a:lnTo>
                <a:cubicBezTo>
                  <a:pt x="1487" y="3859"/>
                  <a:pt x="1452" y="3809"/>
                  <a:pt x="1446" y="3799"/>
                </a:cubicBezTo>
                <a:cubicBezTo>
                  <a:pt x="1389" y="3710"/>
                  <a:pt x="1347" y="3618"/>
                  <a:pt x="1296" y="3525"/>
                </a:cubicBezTo>
                <a:cubicBezTo>
                  <a:pt x="1293" y="3520"/>
                  <a:pt x="1291" y="3516"/>
                  <a:pt x="1289" y="3513"/>
                </a:cubicBezTo>
                <a:lnTo>
                  <a:pt x="1289" y="3513"/>
                </a:lnTo>
                <a:cubicBezTo>
                  <a:pt x="1287" y="3505"/>
                  <a:pt x="1284" y="3496"/>
                  <a:pt x="1280" y="3485"/>
                </a:cubicBezTo>
                <a:cubicBezTo>
                  <a:pt x="1263" y="3441"/>
                  <a:pt x="1248" y="3396"/>
                  <a:pt x="1233" y="3352"/>
                </a:cubicBezTo>
                <a:cubicBezTo>
                  <a:pt x="1202" y="3251"/>
                  <a:pt x="1176" y="3150"/>
                  <a:pt x="1157" y="3047"/>
                </a:cubicBezTo>
                <a:cubicBezTo>
                  <a:pt x="1153" y="3023"/>
                  <a:pt x="1148" y="2988"/>
                  <a:pt x="1146" y="2969"/>
                </a:cubicBezTo>
                <a:lnTo>
                  <a:pt x="1146" y="2969"/>
                </a:lnTo>
                <a:cubicBezTo>
                  <a:pt x="1142" y="2928"/>
                  <a:pt x="1138" y="2887"/>
                  <a:pt x="1134" y="2847"/>
                </a:cubicBezTo>
                <a:cubicBezTo>
                  <a:pt x="1128" y="2743"/>
                  <a:pt x="1130" y="2638"/>
                  <a:pt x="1136" y="2533"/>
                </a:cubicBezTo>
                <a:cubicBezTo>
                  <a:pt x="1138" y="2513"/>
                  <a:pt x="1146" y="2433"/>
                  <a:pt x="1149" y="2401"/>
                </a:cubicBezTo>
                <a:lnTo>
                  <a:pt x="1149" y="2401"/>
                </a:lnTo>
                <a:cubicBezTo>
                  <a:pt x="1155" y="2369"/>
                  <a:pt x="1164" y="2316"/>
                  <a:pt x="1166" y="2301"/>
                </a:cubicBezTo>
                <a:cubicBezTo>
                  <a:pt x="1191" y="2189"/>
                  <a:pt x="1225" y="2080"/>
                  <a:pt x="1261" y="1970"/>
                </a:cubicBezTo>
                <a:cubicBezTo>
                  <a:pt x="1267" y="1952"/>
                  <a:pt x="1270" y="1940"/>
                  <a:pt x="1272" y="1933"/>
                </a:cubicBezTo>
                <a:lnTo>
                  <a:pt x="1272" y="1933"/>
                </a:lnTo>
                <a:cubicBezTo>
                  <a:pt x="1276" y="1925"/>
                  <a:pt x="1282" y="1914"/>
                  <a:pt x="1290" y="1898"/>
                </a:cubicBezTo>
                <a:cubicBezTo>
                  <a:pt x="1315" y="1848"/>
                  <a:pt x="1341" y="1797"/>
                  <a:pt x="1370" y="1747"/>
                </a:cubicBezTo>
                <a:cubicBezTo>
                  <a:pt x="1398" y="1698"/>
                  <a:pt x="1429" y="1652"/>
                  <a:pt x="1461" y="1604"/>
                </a:cubicBezTo>
                <a:cubicBezTo>
                  <a:pt x="1470" y="1590"/>
                  <a:pt x="1476" y="1580"/>
                  <a:pt x="1480" y="1574"/>
                </a:cubicBezTo>
                <a:lnTo>
                  <a:pt x="1480" y="1574"/>
                </a:lnTo>
                <a:cubicBezTo>
                  <a:pt x="1484" y="1570"/>
                  <a:pt x="1489" y="1565"/>
                  <a:pt x="1497" y="1557"/>
                </a:cubicBezTo>
                <a:cubicBezTo>
                  <a:pt x="1572" y="1477"/>
                  <a:pt x="1648" y="1401"/>
                  <a:pt x="1728" y="1328"/>
                </a:cubicBezTo>
                <a:cubicBezTo>
                  <a:pt x="1729" y="1327"/>
                  <a:pt x="1729" y="1327"/>
                  <a:pt x="1730" y="1326"/>
                </a:cubicBezTo>
                <a:lnTo>
                  <a:pt x="1730" y="1326"/>
                </a:lnTo>
                <a:cubicBezTo>
                  <a:pt x="1753" y="1312"/>
                  <a:pt x="1774" y="1295"/>
                  <a:pt x="1796" y="1281"/>
                </a:cubicBezTo>
                <a:cubicBezTo>
                  <a:pt x="1846" y="1248"/>
                  <a:pt x="1899" y="1218"/>
                  <a:pt x="1952" y="1191"/>
                </a:cubicBezTo>
                <a:cubicBezTo>
                  <a:pt x="1973" y="1180"/>
                  <a:pt x="1996" y="1170"/>
                  <a:pt x="2015" y="1159"/>
                </a:cubicBezTo>
                <a:cubicBezTo>
                  <a:pt x="2019" y="1157"/>
                  <a:pt x="2023" y="1154"/>
                  <a:pt x="2026" y="1152"/>
                </a:cubicBezTo>
                <a:lnTo>
                  <a:pt x="2026" y="1152"/>
                </a:lnTo>
                <a:cubicBezTo>
                  <a:pt x="2028" y="1152"/>
                  <a:pt x="2030" y="1151"/>
                  <a:pt x="2032" y="1151"/>
                </a:cubicBezTo>
                <a:cubicBezTo>
                  <a:pt x="2093" y="1132"/>
                  <a:pt x="2152" y="1108"/>
                  <a:pt x="2213" y="1092"/>
                </a:cubicBezTo>
                <a:cubicBezTo>
                  <a:pt x="2272" y="1075"/>
                  <a:pt x="2329" y="1064"/>
                  <a:pt x="2388" y="1052"/>
                </a:cubicBezTo>
                <a:cubicBezTo>
                  <a:pt x="2406" y="1047"/>
                  <a:pt x="2452" y="1041"/>
                  <a:pt x="2450" y="1041"/>
                </a:cubicBezTo>
                <a:lnTo>
                  <a:pt x="2450" y="1041"/>
                </a:lnTo>
                <a:cubicBezTo>
                  <a:pt x="2449" y="1041"/>
                  <a:pt x="2434" y="1042"/>
                  <a:pt x="2396" y="1047"/>
                </a:cubicBezTo>
                <a:cubicBezTo>
                  <a:pt x="2438" y="1041"/>
                  <a:pt x="2480" y="1037"/>
                  <a:pt x="2523" y="1035"/>
                </a:cubicBezTo>
                <a:cubicBezTo>
                  <a:pt x="2551" y="1033"/>
                  <a:pt x="2579" y="1028"/>
                  <a:pt x="2607" y="1022"/>
                </a:cubicBezTo>
                <a:lnTo>
                  <a:pt x="2607" y="1022"/>
                </a:lnTo>
                <a:cubicBezTo>
                  <a:pt x="2623" y="1021"/>
                  <a:pt x="2639" y="1018"/>
                  <a:pt x="2655" y="1016"/>
                </a:cubicBezTo>
                <a:cubicBezTo>
                  <a:pt x="2677" y="1012"/>
                  <a:pt x="2699" y="1009"/>
                  <a:pt x="2720" y="1006"/>
                </a:cubicBezTo>
                <a:lnTo>
                  <a:pt x="2720" y="1006"/>
                </a:lnTo>
                <a:cubicBezTo>
                  <a:pt x="2727" y="1005"/>
                  <a:pt x="2777" y="1000"/>
                  <a:pt x="2792" y="999"/>
                </a:cubicBezTo>
                <a:cubicBezTo>
                  <a:pt x="2853" y="995"/>
                  <a:pt x="2917" y="991"/>
                  <a:pt x="2978" y="988"/>
                </a:cubicBezTo>
                <a:cubicBezTo>
                  <a:pt x="2996" y="988"/>
                  <a:pt x="3014" y="988"/>
                  <a:pt x="3032" y="988"/>
                </a:cubicBezTo>
                <a:close/>
                <a:moveTo>
                  <a:pt x="3031" y="0"/>
                </a:moveTo>
                <a:cubicBezTo>
                  <a:pt x="2841" y="0"/>
                  <a:pt x="2651" y="16"/>
                  <a:pt x="2463" y="44"/>
                </a:cubicBezTo>
                <a:lnTo>
                  <a:pt x="2463" y="44"/>
                </a:lnTo>
                <a:cubicBezTo>
                  <a:pt x="1887" y="101"/>
                  <a:pt x="1345" y="305"/>
                  <a:pt x="921" y="715"/>
                </a:cubicBezTo>
                <a:cubicBezTo>
                  <a:pt x="551" y="1073"/>
                  <a:pt x="298" y="1566"/>
                  <a:pt x="199" y="2071"/>
                </a:cubicBezTo>
                <a:cubicBezTo>
                  <a:pt x="1" y="3089"/>
                  <a:pt x="296" y="4250"/>
                  <a:pt x="1128" y="4915"/>
                </a:cubicBezTo>
                <a:cubicBezTo>
                  <a:pt x="1602" y="5295"/>
                  <a:pt x="2207" y="5479"/>
                  <a:pt x="2815" y="5479"/>
                </a:cubicBezTo>
                <a:cubicBezTo>
                  <a:pt x="3435" y="5479"/>
                  <a:pt x="4059" y="5288"/>
                  <a:pt x="4551" y="4917"/>
                </a:cubicBezTo>
                <a:cubicBezTo>
                  <a:pt x="5478" y="4222"/>
                  <a:pt x="5845" y="2981"/>
                  <a:pt x="5529" y="1873"/>
                </a:cubicBezTo>
                <a:cubicBezTo>
                  <a:pt x="5356" y="1275"/>
                  <a:pt x="4989" y="750"/>
                  <a:pt x="4469" y="401"/>
                </a:cubicBezTo>
                <a:cubicBezTo>
                  <a:pt x="4037" y="112"/>
                  <a:pt x="3537" y="0"/>
                  <a:pt x="30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bg>
      <p:bgPr>
        <a:solidFill>
          <a:srgbClr val="79CDBE"/>
        </a:solidFill>
        <a:effectLst/>
      </p:bgPr>
    </p:bg>
    <p:spTree>
      <p:nvGrpSpPr>
        <p:cNvPr id="1" name="Shape 9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15" name="Google Shape;9415;p27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9416" name="Google Shape;9416;p27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27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27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27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27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27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27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27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27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27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27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27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27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27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27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27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27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27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27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27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27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27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27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27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27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27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27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27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27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27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27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27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27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27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27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27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27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27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27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27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27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27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27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27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27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27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27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27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27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27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27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27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27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27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27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27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27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27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27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27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27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27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27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27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27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27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27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27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27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27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27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27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27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27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27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27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27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27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27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27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27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27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27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27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27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27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27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27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27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27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27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27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27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27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27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27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27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27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27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27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27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27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27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27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27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27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27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27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27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27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27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27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27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27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27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27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27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27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27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27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27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27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27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27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27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27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27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27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27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27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27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27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27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27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27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27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27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27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27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27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27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27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27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27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27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27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27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27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27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27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27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27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27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27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27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27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27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27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27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27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27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27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27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27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27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27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27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27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27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27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27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27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27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27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27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27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27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27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27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27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27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27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27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27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27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27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27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27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27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27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27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27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27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27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27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27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27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27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27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27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27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27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27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27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27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27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27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27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27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27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27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27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27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27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27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27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27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27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27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27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27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27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27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27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27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27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27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27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27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27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27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27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27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27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27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27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27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27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27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27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27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27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27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27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27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27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27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27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27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27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27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27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27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27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27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27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27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27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27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27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27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27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27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27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27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27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27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27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27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27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27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27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27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27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27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27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27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27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27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27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27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27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27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27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27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27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27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27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27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27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27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27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27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27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27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27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27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27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27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27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27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27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27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27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27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27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27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27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27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27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27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27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27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27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27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27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27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27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27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27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27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27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27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27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27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27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27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27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27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27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27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27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27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27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27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27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27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27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27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27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27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27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27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27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27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27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27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27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27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27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27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27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27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27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27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27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27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27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27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27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76" name="Google Shape;9776;p27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77" name="Google Shape;9777;p27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9778" name="Google Shape;9778;p27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27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27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27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27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27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27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27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27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27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27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27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27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27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27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27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27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27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96" name="Google Shape;9796;p27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97" name="Google Shape;9797;p27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98" name="Google Shape;9798;p27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99" name="Google Shape;9799;p27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800" name="Google Shape;9800;p27"/>
          <p:cNvGrpSpPr/>
          <p:nvPr/>
        </p:nvGrpSpPr>
        <p:grpSpPr>
          <a:xfrm>
            <a:off x="2061088" y="4050081"/>
            <a:ext cx="1055760" cy="753780"/>
            <a:chOff x="3308425" y="649500"/>
            <a:chExt cx="947975" cy="676825"/>
          </a:xfrm>
        </p:grpSpPr>
        <p:sp>
          <p:nvSpPr>
            <p:cNvPr id="9801" name="Google Shape;9801;p27"/>
            <p:cNvSpPr/>
            <p:nvPr/>
          </p:nvSpPr>
          <p:spPr>
            <a:xfrm>
              <a:off x="3308425" y="649500"/>
              <a:ext cx="947975" cy="676275"/>
            </a:xfrm>
            <a:custGeom>
              <a:avLst/>
              <a:gdLst/>
              <a:ahLst/>
              <a:cxnLst/>
              <a:rect l="l" t="t" r="r" b="b"/>
              <a:pathLst>
                <a:path w="37919" h="27051" extrusionOk="0">
                  <a:moveTo>
                    <a:pt x="12816" y="19976"/>
                  </a:moveTo>
                  <a:cubicBezTo>
                    <a:pt x="12818" y="19976"/>
                    <a:pt x="12821" y="19976"/>
                    <a:pt x="12824" y="19976"/>
                  </a:cubicBezTo>
                  <a:lnTo>
                    <a:pt x="12824" y="19976"/>
                  </a:lnTo>
                  <a:cubicBezTo>
                    <a:pt x="12815" y="19979"/>
                    <a:pt x="12808" y="19979"/>
                    <a:pt x="12804" y="19979"/>
                  </a:cubicBezTo>
                  <a:cubicBezTo>
                    <a:pt x="12796" y="19979"/>
                    <a:pt x="12800" y="19976"/>
                    <a:pt x="12816" y="19976"/>
                  </a:cubicBezTo>
                  <a:close/>
                  <a:moveTo>
                    <a:pt x="23205" y="24113"/>
                  </a:moveTo>
                  <a:cubicBezTo>
                    <a:pt x="23209" y="24113"/>
                    <a:pt x="23211" y="24115"/>
                    <a:pt x="23210" y="24120"/>
                  </a:cubicBezTo>
                  <a:cubicBezTo>
                    <a:pt x="23210" y="24121"/>
                    <a:pt x="23207" y="24122"/>
                    <a:pt x="23199" y="24122"/>
                  </a:cubicBezTo>
                  <a:cubicBezTo>
                    <a:pt x="23195" y="24122"/>
                    <a:pt x="23190" y="24121"/>
                    <a:pt x="23183" y="24121"/>
                  </a:cubicBezTo>
                  <a:lnTo>
                    <a:pt x="23183" y="24121"/>
                  </a:lnTo>
                  <a:cubicBezTo>
                    <a:pt x="23192" y="24116"/>
                    <a:pt x="23200" y="24113"/>
                    <a:pt x="23205" y="24113"/>
                  </a:cubicBezTo>
                  <a:close/>
                  <a:moveTo>
                    <a:pt x="36242" y="1377"/>
                  </a:moveTo>
                  <a:cubicBezTo>
                    <a:pt x="35424" y="2822"/>
                    <a:pt x="34606" y="4266"/>
                    <a:pt x="33786" y="5709"/>
                  </a:cubicBezTo>
                  <a:cubicBezTo>
                    <a:pt x="31759" y="9274"/>
                    <a:pt x="29728" y="12836"/>
                    <a:pt x="27681" y="16390"/>
                  </a:cubicBezTo>
                  <a:cubicBezTo>
                    <a:pt x="26227" y="18914"/>
                    <a:pt x="24824" y="21495"/>
                    <a:pt x="23229" y="23934"/>
                  </a:cubicBezTo>
                  <a:cubicBezTo>
                    <a:pt x="23191" y="23992"/>
                    <a:pt x="23148" y="24050"/>
                    <a:pt x="23106" y="24108"/>
                  </a:cubicBezTo>
                  <a:lnTo>
                    <a:pt x="23106" y="24108"/>
                  </a:lnTo>
                  <a:cubicBezTo>
                    <a:pt x="23088" y="24104"/>
                    <a:pt x="23067" y="24099"/>
                    <a:pt x="23044" y="24092"/>
                  </a:cubicBezTo>
                  <a:cubicBezTo>
                    <a:pt x="22905" y="24054"/>
                    <a:pt x="22768" y="24012"/>
                    <a:pt x="22633" y="23962"/>
                  </a:cubicBezTo>
                  <a:cubicBezTo>
                    <a:pt x="22302" y="23842"/>
                    <a:pt x="21982" y="23692"/>
                    <a:pt x="21664" y="23540"/>
                  </a:cubicBezTo>
                  <a:cubicBezTo>
                    <a:pt x="19793" y="22645"/>
                    <a:pt x="18001" y="21587"/>
                    <a:pt x="16189" y="20578"/>
                  </a:cubicBezTo>
                  <a:cubicBezTo>
                    <a:pt x="15443" y="20163"/>
                    <a:pt x="14697" y="19740"/>
                    <a:pt x="13928" y="19365"/>
                  </a:cubicBezTo>
                  <a:cubicBezTo>
                    <a:pt x="13607" y="19207"/>
                    <a:pt x="13229" y="18985"/>
                    <a:pt x="12857" y="18985"/>
                  </a:cubicBezTo>
                  <a:cubicBezTo>
                    <a:pt x="12737" y="18985"/>
                    <a:pt x="12617" y="19009"/>
                    <a:pt x="12500" y="19066"/>
                  </a:cubicBezTo>
                  <a:cubicBezTo>
                    <a:pt x="12209" y="19207"/>
                    <a:pt x="11959" y="19472"/>
                    <a:pt x="11729" y="19693"/>
                  </a:cubicBezTo>
                  <a:cubicBezTo>
                    <a:pt x="11318" y="20094"/>
                    <a:pt x="10928" y="20513"/>
                    <a:pt x="10534" y="20928"/>
                  </a:cubicBezTo>
                  <a:cubicBezTo>
                    <a:pt x="9428" y="22101"/>
                    <a:pt x="8325" y="23277"/>
                    <a:pt x="7166" y="24400"/>
                  </a:cubicBezTo>
                  <a:cubicBezTo>
                    <a:pt x="6929" y="24629"/>
                    <a:pt x="6690" y="24856"/>
                    <a:pt x="6448" y="25080"/>
                  </a:cubicBezTo>
                  <a:lnTo>
                    <a:pt x="6448" y="25080"/>
                  </a:lnTo>
                  <a:cubicBezTo>
                    <a:pt x="7055" y="22855"/>
                    <a:pt x="7613" y="20617"/>
                    <a:pt x="8177" y="18381"/>
                  </a:cubicBezTo>
                  <a:cubicBezTo>
                    <a:pt x="8331" y="17766"/>
                    <a:pt x="8727" y="16974"/>
                    <a:pt x="8278" y="16415"/>
                  </a:cubicBezTo>
                  <a:cubicBezTo>
                    <a:pt x="7575" y="15537"/>
                    <a:pt x="6292" y="15010"/>
                    <a:pt x="5320" y="14501"/>
                  </a:cubicBezTo>
                  <a:cubicBezTo>
                    <a:pt x="4122" y="13870"/>
                    <a:pt x="2890" y="13287"/>
                    <a:pt x="1708" y="12620"/>
                  </a:cubicBezTo>
                  <a:lnTo>
                    <a:pt x="1708" y="12620"/>
                  </a:lnTo>
                  <a:cubicBezTo>
                    <a:pt x="6998" y="10932"/>
                    <a:pt x="12278" y="9210"/>
                    <a:pt x="17556" y="7490"/>
                  </a:cubicBezTo>
                  <a:cubicBezTo>
                    <a:pt x="23048" y="5699"/>
                    <a:pt x="28536" y="3904"/>
                    <a:pt x="34026" y="2105"/>
                  </a:cubicBezTo>
                  <a:cubicBezTo>
                    <a:pt x="34765" y="1863"/>
                    <a:pt x="35503" y="1620"/>
                    <a:pt x="36242" y="1377"/>
                  </a:cubicBezTo>
                  <a:close/>
                  <a:moveTo>
                    <a:pt x="37319" y="0"/>
                  </a:moveTo>
                  <a:cubicBezTo>
                    <a:pt x="37273" y="0"/>
                    <a:pt x="37225" y="7"/>
                    <a:pt x="37176" y="23"/>
                  </a:cubicBezTo>
                  <a:cubicBezTo>
                    <a:pt x="33967" y="1077"/>
                    <a:pt x="30757" y="2128"/>
                    <a:pt x="27546" y="3179"/>
                  </a:cubicBezTo>
                  <a:cubicBezTo>
                    <a:pt x="21382" y="5195"/>
                    <a:pt x="15218" y="7209"/>
                    <a:pt x="9047" y="9209"/>
                  </a:cubicBezTo>
                  <a:cubicBezTo>
                    <a:pt x="6184" y="10137"/>
                    <a:pt x="3319" y="11064"/>
                    <a:pt x="452" y="11976"/>
                  </a:cubicBezTo>
                  <a:lnTo>
                    <a:pt x="452" y="11976"/>
                  </a:lnTo>
                  <a:cubicBezTo>
                    <a:pt x="371" y="11985"/>
                    <a:pt x="297" y="12018"/>
                    <a:pt x="233" y="12067"/>
                  </a:cubicBezTo>
                  <a:lnTo>
                    <a:pt x="233" y="12067"/>
                  </a:lnTo>
                  <a:cubicBezTo>
                    <a:pt x="111" y="12148"/>
                    <a:pt x="46" y="12272"/>
                    <a:pt x="28" y="12402"/>
                  </a:cubicBezTo>
                  <a:lnTo>
                    <a:pt x="28" y="12402"/>
                  </a:lnTo>
                  <a:cubicBezTo>
                    <a:pt x="0" y="12540"/>
                    <a:pt x="26" y="12688"/>
                    <a:pt x="128" y="12807"/>
                  </a:cubicBezTo>
                  <a:lnTo>
                    <a:pt x="128" y="12807"/>
                  </a:lnTo>
                  <a:cubicBezTo>
                    <a:pt x="180" y="12878"/>
                    <a:pt x="249" y="12934"/>
                    <a:pt x="332" y="12964"/>
                  </a:cubicBezTo>
                  <a:lnTo>
                    <a:pt x="332" y="12964"/>
                  </a:lnTo>
                  <a:cubicBezTo>
                    <a:pt x="1532" y="13711"/>
                    <a:pt x="2813" y="14326"/>
                    <a:pt x="4069" y="14970"/>
                  </a:cubicBezTo>
                  <a:cubicBezTo>
                    <a:pt x="5152" y="15529"/>
                    <a:pt x="6416" y="16055"/>
                    <a:pt x="7339" y="16873"/>
                  </a:cubicBezTo>
                  <a:cubicBezTo>
                    <a:pt x="7383" y="16913"/>
                    <a:pt x="7435" y="16989"/>
                    <a:pt x="7487" y="17027"/>
                  </a:cubicBezTo>
                  <a:lnTo>
                    <a:pt x="7487" y="17027"/>
                  </a:lnTo>
                  <a:cubicBezTo>
                    <a:pt x="7393" y="17359"/>
                    <a:pt x="7319" y="17699"/>
                    <a:pt x="7235" y="18033"/>
                  </a:cubicBezTo>
                  <a:cubicBezTo>
                    <a:pt x="6913" y="19321"/>
                    <a:pt x="6584" y="20606"/>
                    <a:pt x="6254" y="21891"/>
                  </a:cubicBezTo>
                  <a:cubicBezTo>
                    <a:pt x="5860" y="23410"/>
                    <a:pt x="5464" y="24931"/>
                    <a:pt x="5034" y="26439"/>
                  </a:cubicBezTo>
                  <a:cubicBezTo>
                    <a:pt x="4930" y="26803"/>
                    <a:pt x="5214" y="27050"/>
                    <a:pt x="5517" y="27050"/>
                  </a:cubicBezTo>
                  <a:cubicBezTo>
                    <a:pt x="5639" y="27050"/>
                    <a:pt x="5763" y="27011"/>
                    <a:pt x="5866" y="26924"/>
                  </a:cubicBezTo>
                  <a:cubicBezTo>
                    <a:pt x="8247" y="24910"/>
                    <a:pt x="10227" y="22525"/>
                    <a:pt x="12464" y="20370"/>
                  </a:cubicBezTo>
                  <a:cubicBezTo>
                    <a:pt x="12589" y="20250"/>
                    <a:pt x="12713" y="20123"/>
                    <a:pt x="12852" y="20018"/>
                  </a:cubicBezTo>
                  <a:cubicBezTo>
                    <a:pt x="12863" y="20009"/>
                    <a:pt x="12877" y="19999"/>
                    <a:pt x="12890" y="19990"/>
                  </a:cubicBezTo>
                  <a:lnTo>
                    <a:pt x="12890" y="19990"/>
                  </a:lnTo>
                  <a:cubicBezTo>
                    <a:pt x="12900" y="19993"/>
                    <a:pt x="12910" y="19997"/>
                    <a:pt x="12921" y="20001"/>
                  </a:cubicBezTo>
                  <a:cubicBezTo>
                    <a:pt x="13088" y="20068"/>
                    <a:pt x="13031" y="20039"/>
                    <a:pt x="13176" y="20106"/>
                  </a:cubicBezTo>
                  <a:cubicBezTo>
                    <a:pt x="13893" y="20437"/>
                    <a:pt x="14584" y="20827"/>
                    <a:pt x="15275" y="21210"/>
                  </a:cubicBezTo>
                  <a:cubicBezTo>
                    <a:pt x="17105" y="22224"/>
                    <a:pt x="18913" y="23285"/>
                    <a:pt x="20786" y="24217"/>
                  </a:cubicBezTo>
                  <a:cubicBezTo>
                    <a:pt x="21424" y="24535"/>
                    <a:pt x="22098" y="24897"/>
                    <a:pt x="22800" y="25057"/>
                  </a:cubicBezTo>
                  <a:cubicBezTo>
                    <a:pt x="22930" y="25087"/>
                    <a:pt x="23053" y="25105"/>
                    <a:pt x="23169" y="25105"/>
                  </a:cubicBezTo>
                  <a:cubicBezTo>
                    <a:pt x="23448" y="25105"/>
                    <a:pt x="23685" y="25004"/>
                    <a:pt x="23880" y="24741"/>
                  </a:cubicBezTo>
                  <a:cubicBezTo>
                    <a:pt x="24388" y="24059"/>
                    <a:pt x="24801" y="23292"/>
                    <a:pt x="25237" y="22563"/>
                  </a:cubicBezTo>
                  <a:cubicBezTo>
                    <a:pt x="26092" y="21124"/>
                    <a:pt x="26933" y="19677"/>
                    <a:pt x="27771" y="18227"/>
                  </a:cubicBezTo>
                  <a:cubicBezTo>
                    <a:pt x="29844" y="14642"/>
                    <a:pt x="31898" y="11043"/>
                    <a:pt x="33946" y="7443"/>
                  </a:cubicBezTo>
                  <a:cubicBezTo>
                    <a:pt x="35191" y="5254"/>
                    <a:pt x="36493" y="3084"/>
                    <a:pt x="37679" y="860"/>
                  </a:cubicBezTo>
                  <a:cubicBezTo>
                    <a:pt x="37698" y="826"/>
                    <a:pt x="37717" y="790"/>
                    <a:pt x="37738" y="754"/>
                  </a:cubicBezTo>
                  <a:cubicBezTo>
                    <a:pt x="37919" y="436"/>
                    <a:pt x="37673" y="0"/>
                    <a:pt x="37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27"/>
            <p:cNvSpPr/>
            <p:nvPr/>
          </p:nvSpPr>
          <p:spPr>
            <a:xfrm>
              <a:off x="3492300" y="863350"/>
              <a:ext cx="474450" cy="278325"/>
            </a:xfrm>
            <a:custGeom>
              <a:avLst/>
              <a:gdLst/>
              <a:ahLst/>
              <a:cxnLst/>
              <a:rect l="l" t="t" r="r" b="b"/>
              <a:pathLst>
                <a:path w="18978" h="11133" extrusionOk="0">
                  <a:moveTo>
                    <a:pt x="18335" y="1"/>
                  </a:moveTo>
                  <a:cubicBezTo>
                    <a:pt x="18285" y="1"/>
                    <a:pt x="18233" y="10"/>
                    <a:pt x="18179" y="31"/>
                  </a:cubicBezTo>
                  <a:cubicBezTo>
                    <a:pt x="15036" y="1249"/>
                    <a:pt x="11985" y="2675"/>
                    <a:pt x="8954" y="4143"/>
                  </a:cubicBezTo>
                  <a:cubicBezTo>
                    <a:pt x="6184" y="5485"/>
                    <a:pt x="3415" y="6829"/>
                    <a:pt x="534" y="7916"/>
                  </a:cubicBezTo>
                  <a:cubicBezTo>
                    <a:pt x="1" y="8116"/>
                    <a:pt x="152" y="8911"/>
                    <a:pt x="623" y="8911"/>
                  </a:cubicBezTo>
                  <a:cubicBezTo>
                    <a:pt x="678" y="8911"/>
                    <a:pt x="737" y="8900"/>
                    <a:pt x="799" y="8877"/>
                  </a:cubicBezTo>
                  <a:cubicBezTo>
                    <a:pt x="5885" y="6960"/>
                    <a:pt x="10658" y="4331"/>
                    <a:pt x="15633" y="2155"/>
                  </a:cubicBezTo>
                  <a:lnTo>
                    <a:pt x="15633" y="2155"/>
                  </a:lnTo>
                  <a:cubicBezTo>
                    <a:pt x="12206" y="4952"/>
                    <a:pt x="8533" y="7433"/>
                    <a:pt x="5160" y="10303"/>
                  </a:cubicBezTo>
                  <a:cubicBezTo>
                    <a:pt x="4776" y="10629"/>
                    <a:pt x="5131" y="11132"/>
                    <a:pt x="5535" y="11132"/>
                  </a:cubicBezTo>
                  <a:cubicBezTo>
                    <a:pt x="5646" y="11132"/>
                    <a:pt x="5760" y="11095"/>
                    <a:pt x="5863" y="11007"/>
                  </a:cubicBezTo>
                  <a:cubicBezTo>
                    <a:pt x="10016" y="7474"/>
                    <a:pt x="14621" y="4533"/>
                    <a:pt x="18664" y="863"/>
                  </a:cubicBezTo>
                  <a:cubicBezTo>
                    <a:pt x="18977" y="577"/>
                    <a:pt x="18723" y="1"/>
                    <a:pt x="18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27"/>
            <p:cNvSpPr/>
            <p:nvPr/>
          </p:nvSpPr>
          <p:spPr>
            <a:xfrm>
              <a:off x="3428775" y="1197550"/>
              <a:ext cx="352850" cy="128775"/>
            </a:xfrm>
            <a:custGeom>
              <a:avLst/>
              <a:gdLst/>
              <a:ahLst/>
              <a:cxnLst/>
              <a:rect l="l" t="t" r="r" b="b"/>
              <a:pathLst>
                <a:path w="14114" h="5151" extrusionOk="0">
                  <a:moveTo>
                    <a:pt x="13430" y="0"/>
                  </a:moveTo>
                  <a:cubicBezTo>
                    <a:pt x="13384" y="0"/>
                    <a:pt x="13335" y="7"/>
                    <a:pt x="13283" y="21"/>
                  </a:cubicBezTo>
                  <a:cubicBezTo>
                    <a:pt x="8994" y="1241"/>
                    <a:pt x="4865" y="2969"/>
                    <a:pt x="568" y="4169"/>
                  </a:cubicBezTo>
                  <a:cubicBezTo>
                    <a:pt x="1" y="4328"/>
                    <a:pt x="175" y="5151"/>
                    <a:pt x="688" y="5151"/>
                  </a:cubicBezTo>
                  <a:cubicBezTo>
                    <a:pt x="734" y="5151"/>
                    <a:pt x="782" y="5144"/>
                    <a:pt x="833" y="5130"/>
                  </a:cubicBezTo>
                  <a:cubicBezTo>
                    <a:pt x="5131" y="3929"/>
                    <a:pt x="9260" y="2202"/>
                    <a:pt x="13549" y="982"/>
                  </a:cubicBezTo>
                  <a:cubicBezTo>
                    <a:pt x="14113" y="822"/>
                    <a:pt x="13940" y="0"/>
                    <a:pt x="13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04" name="Google Shape;9804;p27"/>
          <p:cNvSpPr/>
          <p:nvPr/>
        </p:nvSpPr>
        <p:spPr>
          <a:xfrm rot="-900008">
            <a:off x="7239138" y="467741"/>
            <a:ext cx="585793" cy="623413"/>
          </a:xfrm>
          <a:custGeom>
            <a:avLst/>
            <a:gdLst/>
            <a:ahLst/>
            <a:cxnLst/>
            <a:rect l="l" t="t" r="r" b="b"/>
            <a:pathLst>
              <a:path w="27269" h="29017" extrusionOk="0">
                <a:moveTo>
                  <a:pt x="22507" y="0"/>
                </a:moveTo>
                <a:cubicBezTo>
                  <a:pt x="21719" y="0"/>
                  <a:pt x="20932" y="201"/>
                  <a:pt x="20248" y="603"/>
                </a:cubicBezTo>
                <a:cubicBezTo>
                  <a:pt x="20101" y="684"/>
                  <a:pt x="19960" y="774"/>
                  <a:pt x="19827" y="877"/>
                </a:cubicBezTo>
                <a:cubicBezTo>
                  <a:pt x="19689" y="973"/>
                  <a:pt x="19562" y="1080"/>
                  <a:pt x="19439" y="1195"/>
                </a:cubicBezTo>
                <a:cubicBezTo>
                  <a:pt x="19306" y="1313"/>
                  <a:pt x="19214" y="1408"/>
                  <a:pt x="19117" y="1505"/>
                </a:cubicBezTo>
                <a:lnTo>
                  <a:pt x="18821" y="1800"/>
                </a:lnTo>
                <a:lnTo>
                  <a:pt x="17642" y="2975"/>
                </a:lnTo>
                <a:lnTo>
                  <a:pt x="8210" y="12373"/>
                </a:lnTo>
                <a:lnTo>
                  <a:pt x="3494" y="17071"/>
                </a:lnTo>
                <a:lnTo>
                  <a:pt x="2315" y="18246"/>
                </a:lnTo>
                <a:lnTo>
                  <a:pt x="1721" y="18842"/>
                </a:lnTo>
                <a:cubicBezTo>
                  <a:pt x="1504" y="19073"/>
                  <a:pt x="1291" y="19311"/>
                  <a:pt x="1110" y="19576"/>
                </a:cubicBezTo>
                <a:cubicBezTo>
                  <a:pt x="744" y="20099"/>
                  <a:pt x="454" y="20675"/>
                  <a:pt x="267" y="21287"/>
                </a:cubicBezTo>
                <a:cubicBezTo>
                  <a:pt x="86" y="21900"/>
                  <a:pt x="1" y="22538"/>
                  <a:pt x="13" y="23174"/>
                </a:cubicBezTo>
                <a:cubicBezTo>
                  <a:pt x="35" y="24451"/>
                  <a:pt x="496" y="25713"/>
                  <a:pt x="1281" y="26719"/>
                </a:cubicBezTo>
                <a:cubicBezTo>
                  <a:pt x="1679" y="27216"/>
                  <a:pt x="2146" y="27657"/>
                  <a:pt x="2675" y="28015"/>
                </a:cubicBezTo>
                <a:cubicBezTo>
                  <a:pt x="3210" y="28365"/>
                  <a:pt x="3798" y="28634"/>
                  <a:pt x="4413" y="28805"/>
                </a:cubicBezTo>
                <a:cubicBezTo>
                  <a:pt x="4924" y="28947"/>
                  <a:pt x="5453" y="29016"/>
                  <a:pt x="5983" y="29016"/>
                </a:cubicBezTo>
                <a:cubicBezTo>
                  <a:pt x="6728" y="29016"/>
                  <a:pt x="7474" y="28878"/>
                  <a:pt x="8170" y="28610"/>
                </a:cubicBezTo>
                <a:cubicBezTo>
                  <a:pt x="8765" y="28375"/>
                  <a:pt x="9319" y="28045"/>
                  <a:pt x="9814" y="27642"/>
                </a:cubicBezTo>
                <a:lnTo>
                  <a:pt x="10170" y="27323"/>
                </a:lnTo>
                <a:cubicBezTo>
                  <a:pt x="10285" y="27216"/>
                  <a:pt x="10371" y="27125"/>
                  <a:pt x="10472" y="27025"/>
                </a:cubicBezTo>
                <a:lnTo>
                  <a:pt x="11063" y="26437"/>
                </a:lnTo>
                <a:lnTo>
                  <a:pt x="20495" y="17039"/>
                </a:lnTo>
                <a:cubicBezTo>
                  <a:pt x="21385" y="16152"/>
                  <a:pt x="21860" y="15184"/>
                  <a:pt x="21554" y="14878"/>
                </a:cubicBezTo>
                <a:cubicBezTo>
                  <a:pt x="21491" y="14814"/>
                  <a:pt x="21400" y="14784"/>
                  <a:pt x="21287" y="14784"/>
                </a:cubicBezTo>
                <a:cubicBezTo>
                  <a:pt x="20852" y="14784"/>
                  <a:pt x="20096" y="15227"/>
                  <a:pt x="19389" y="15931"/>
                </a:cubicBezTo>
                <a:lnTo>
                  <a:pt x="9957" y="25329"/>
                </a:lnTo>
                <a:lnTo>
                  <a:pt x="9369" y="25916"/>
                </a:lnTo>
                <a:cubicBezTo>
                  <a:pt x="9272" y="26009"/>
                  <a:pt x="9166" y="26121"/>
                  <a:pt x="9079" y="26200"/>
                </a:cubicBezTo>
                <a:lnTo>
                  <a:pt x="8814" y="26439"/>
                </a:lnTo>
                <a:cubicBezTo>
                  <a:pt x="8448" y="26735"/>
                  <a:pt x="8041" y="26978"/>
                  <a:pt x="7603" y="27152"/>
                </a:cubicBezTo>
                <a:cubicBezTo>
                  <a:pt x="7090" y="27349"/>
                  <a:pt x="6538" y="27451"/>
                  <a:pt x="5987" y="27451"/>
                </a:cubicBezTo>
                <a:cubicBezTo>
                  <a:pt x="5595" y="27451"/>
                  <a:pt x="5204" y="27399"/>
                  <a:pt x="4826" y="27294"/>
                </a:cubicBezTo>
                <a:cubicBezTo>
                  <a:pt x="4373" y="27166"/>
                  <a:pt x="3939" y="26970"/>
                  <a:pt x="3544" y="26715"/>
                </a:cubicBezTo>
                <a:cubicBezTo>
                  <a:pt x="3154" y="26449"/>
                  <a:pt x="2808" y="26121"/>
                  <a:pt x="2512" y="25753"/>
                </a:cubicBezTo>
                <a:cubicBezTo>
                  <a:pt x="1935" y="25011"/>
                  <a:pt x="1591" y="24083"/>
                  <a:pt x="1577" y="23138"/>
                </a:cubicBezTo>
                <a:cubicBezTo>
                  <a:pt x="1570" y="22667"/>
                  <a:pt x="1633" y="22194"/>
                  <a:pt x="1764" y="21743"/>
                </a:cubicBezTo>
                <a:cubicBezTo>
                  <a:pt x="1902" y="21291"/>
                  <a:pt x="2118" y="20866"/>
                  <a:pt x="2387" y="20480"/>
                </a:cubicBezTo>
                <a:cubicBezTo>
                  <a:pt x="2520" y="20285"/>
                  <a:pt x="2677" y="20110"/>
                  <a:pt x="2838" y="19937"/>
                </a:cubicBezTo>
                <a:lnTo>
                  <a:pt x="3418" y="19355"/>
                </a:lnTo>
                <a:lnTo>
                  <a:pt x="4597" y="18180"/>
                </a:lnTo>
                <a:lnTo>
                  <a:pt x="9313" y="13480"/>
                </a:lnTo>
                <a:lnTo>
                  <a:pt x="18747" y="4082"/>
                </a:lnTo>
                <a:lnTo>
                  <a:pt x="19926" y="2907"/>
                </a:lnTo>
                <a:lnTo>
                  <a:pt x="20220" y="2615"/>
                </a:lnTo>
                <a:cubicBezTo>
                  <a:pt x="20318" y="2515"/>
                  <a:pt x="20421" y="2412"/>
                  <a:pt x="20497" y="2348"/>
                </a:cubicBezTo>
                <a:cubicBezTo>
                  <a:pt x="20576" y="2273"/>
                  <a:pt x="20660" y="2201"/>
                  <a:pt x="20751" y="2140"/>
                </a:cubicBezTo>
                <a:cubicBezTo>
                  <a:pt x="20836" y="2070"/>
                  <a:pt x="20930" y="2014"/>
                  <a:pt x="21027" y="1961"/>
                </a:cubicBezTo>
                <a:cubicBezTo>
                  <a:pt x="21473" y="1696"/>
                  <a:pt x="21990" y="1565"/>
                  <a:pt x="22507" y="1565"/>
                </a:cubicBezTo>
                <a:cubicBezTo>
                  <a:pt x="22870" y="1565"/>
                  <a:pt x="23232" y="1629"/>
                  <a:pt x="23570" y="1758"/>
                </a:cubicBezTo>
                <a:cubicBezTo>
                  <a:pt x="24397" y="2056"/>
                  <a:pt x="25065" y="2764"/>
                  <a:pt x="25342" y="3593"/>
                </a:cubicBezTo>
                <a:cubicBezTo>
                  <a:pt x="25634" y="4424"/>
                  <a:pt x="25517" y="5384"/>
                  <a:pt x="25051" y="6128"/>
                </a:cubicBezTo>
                <a:cubicBezTo>
                  <a:pt x="24938" y="6315"/>
                  <a:pt x="24797" y="6486"/>
                  <a:pt x="24646" y="6647"/>
                </a:cubicBezTo>
                <a:lnTo>
                  <a:pt x="24063" y="7229"/>
                </a:lnTo>
                <a:lnTo>
                  <a:pt x="22884" y="8404"/>
                </a:lnTo>
                <a:lnTo>
                  <a:pt x="20526" y="10752"/>
                </a:lnTo>
                <a:lnTo>
                  <a:pt x="15811" y="15452"/>
                </a:lnTo>
                <a:lnTo>
                  <a:pt x="11095" y="20150"/>
                </a:lnTo>
                <a:lnTo>
                  <a:pt x="10506" y="20739"/>
                </a:lnTo>
                <a:cubicBezTo>
                  <a:pt x="10283" y="20961"/>
                  <a:pt x="10170" y="21073"/>
                  <a:pt x="10011" y="21174"/>
                </a:cubicBezTo>
                <a:cubicBezTo>
                  <a:pt x="9754" y="21340"/>
                  <a:pt x="9447" y="21423"/>
                  <a:pt x="9141" y="21423"/>
                </a:cubicBezTo>
                <a:cubicBezTo>
                  <a:pt x="9072" y="21423"/>
                  <a:pt x="9004" y="21419"/>
                  <a:pt x="8936" y="21411"/>
                </a:cubicBezTo>
                <a:cubicBezTo>
                  <a:pt x="8184" y="21331"/>
                  <a:pt x="7552" y="20653"/>
                  <a:pt x="7524" y="19898"/>
                </a:cubicBezTo>
                <a:cubicBezTo>
                  <a:pt x="7500" y="19524"/>
                  <a:pt x="7607" y="19142"/>
                  <a:pt x="7834" y="18846"/>
                </a:cubicBezTo>
                <a:cubicBezTo>
                  <a:pt x="7858" y="18806"/>
                  <a:pt x="7890" y="18770"/>
                  <a:pt x="7922" y="18737"/>
                </a:cubicBezTo>
                <a:cubicBezTo>
                  <a:pt x="7951" y="18701"/>
                  <a:pt x="7979" y="18667"/>
                  <a:pt x="8035" y="18611"/>
                </a:cubicBezTo>
                <a:lnTo>
                  <a:pt x="8325" y="18313"/>
                </a:lnTo>
                <a:lnTo>
                  <a:pt x="8906" y="17717"/>
                </a:lnTo>
                <a:lnTo>
                  <a:pt x="11224" y="15333"/>
                </a:lnTo>
                <a:lnTo>
                  <a:pt x="15864" y="10561"/>
                </a:lnTo>
                <a:cubicBezTo>
                  <a:pt x="16739" y="9661"/>
                  <a:pt x="17200" y="8685"/>
                  <a:pt x="16894" y="8380"/>
                </a:cubicBezTo>
                <a:cubicBezTo>
                  <a:pt x="16832" y="8319"/>
                  <a:pt x="16743" y="8290"/>
                  <a:pt x="16633" y="8290"/>
                </a:cubicBezTo>
                <a:cubicBezTo>
                  <a:pt x="16201" y="8290"/>
                  <a:pt x="15448" y="8744"/>
                  <a:pt x="14749" y="9464"/>
                </a:cubicBezTo>
                <a:lnTo>
                  <a:pt x="10105" y="14239"/>
                </a:lnTo>
                <a:lnTo>
                  <a:pt x="7784" y="16627"/>
                </a:lnTo>
                <a:lnTo>
                  <a:pt x="7204" y="17224"/>
                </a:lnTo>
                <a:lnTo>
                  <a:pt x="6914" y="17522"/>
                </a:lnTo>
                <a:cubicBezTo>
                  <a:pt x="6870" y="17566"/>
                  <a:pt x="6806" y="17635"/>
                  <a:pt x="6745" y="17705"/>
                </a:cubicBezTo>
                <a:cubicBezTo>
                  <a:pt x="6685" y="17774"/>
                  <a:pt x="6625" y="17844"/>
                  <a:pt x="6574" y="17920"/>
                </a:cubicBezTo>
                <a:cubicBezTo>
                  <a:pt x="6130" y="18510"/>
                  <a:pt x="5916" y="19262"/>
                  <a:pt x="5963" y="19993"/>
                </a:cubicBezTo>
                <a:cubicBezTo>
                  <a:pt x="6005" y="20725"/>
                  <a:pt x="6307" y="21448"/>
                  <a:pt x="6816" y="21979"/>
                </a:cubicBezTo>
                <a:cubicBezTo>
                  <a:pt x="7313" y="22514"/>
                  <a:pt x="8009" y="22878"/>
                  <a:pt x="8739" y="22963"/>
                </a:cubicBezTo>
                <a:cubicBezTo>
                  <a:pt x="8873" y="22981"/>
                  <a:pt x="9009" y="22989"/>
                  <a:pt x="9144" y="22989"/>
                </a:cubicBezTo>
                <a:cubicBezTo>
                  <a:pt x="9743" y="22989"/>
                  <a:pt x="10342" y="22822"/>
                  <a:pt x="10848" y="22496"/>
                </a:cubicBezTo>
                <a:cubicBezTo>
                  <a:pt x="11003" y="22395"/>
                  <a:pt x="11152" y="22287"/>
                  <a:pt x="11286" y="22162"/>
                </a:cubicBezTo>
                <a:cubicBezTo>
                  <a:pt x="11439" y="22025"/>
                  <a:pt x="11502" y="21951"/>
                  <a:pt x="11612" y="21848"/>
                </a:cubicBezTo>
                <a:lnTo>
                  <a:pt x="12200" y="21260"/>
                </a:lnTo>
                <a:lnTo>
                  <a:pt x="16916" y="16562"/>
                </a:lnTo>
                <a:lnTo>
                  <a:pt x="21632" y="11862"/>
                </a:lnTo>
                <a:lnTo>
                  <a:pt x="23990" y="9514"/>
                </a:lnTo>
                <a:lnTo>
                  <a:pt x="25169" y="8339"/>
                </a:lnTo>
                <a:lnTo>
                  <a:pt x="25763" y="7742"/>
                </a:lnTo>
                <a:cubicBezTo>
                  <a:pt x="25994" y="7502"/>
                  <a:pt x="26206" y="7241"/>
                  <a:pt x="26381" y="6955"/>
                </a:cubicBezTo>
                <a:cubicBezTo>
                  <a:pt x="27093" y="5816"/>
                  <a:pt x="27268" y="4360"/>
                  <a:pt x="26825" y="3092"/>
                </a:cubicBezTo>
                <a:cubicBezTo>
                  <a:pt x="26397" y="1820"/>
                  <a:pt x="25389" y="758"/>
                  <a:pt x="24125" y="295"/>
                </a:cubicBezTo>
                <a:cubicBezTo>
                  <a:pt x="23609" y="98"/>
                  <a:pt x="23058" y="0"/>
                  <a:pt x="225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lt1"/>
        </a:solidFill>
        <a:effectLst/>
      </p:bgPr>
    </p:bg>
    <p:spTree>
      <p:nvGrpSpPr>
        <p:cNvPr id="1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" name="Google Shape;405;p3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406" name="Google Shape;406;p3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6" name="Google Shape;766;p3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7" name="Google Shape;767;p3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768" name="Google Shape;768;p3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6" name="Google Shape;786;p3"/>
          <p:cNvSpPr txBox="1">
            <a:spLocks noGrp="1"/>
          </p:cNvSpPr>
          <p:nvPr>
            <p:ph type="title"/>
          </p:nvPr>
        </p:nvSpPr>
        <p:spPr>
          <a:xfrm>
            <a:off x="3116850" y="1880650"/>
            <a:ext cx="4541400" cy="1353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787" name="Google Shape;787;p3"/>
          <p:cNvSpPr txBox="1">
            <a:spLocks noGrp="1"/>
          </p:cNvSpPr>
          <p:nvPr>
            <p:ph type="title" idx="2" hasCustomPrompt="1"/>
          </p:nvPr>
        </p:nvSpPr>
        <p:spPr>
          <a:xfrm>
            <a:off x="1810950" y="2150850"/>
            <a:ext cx="1153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788" name="Google Shape;788;p3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9" name="Google Shape;789;p3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0" name="Google Shape;790;p3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1" name="Google Shape;791;p3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2" name="Google Shape;792;p3"/>
          <p:cNvSpPr/>
          <p:nvPr/>
        </p:nvSpPr>
        <p:spPr>
          <a:xfrm rot="-900008">
            <a:off x="1715274" y="4153738"/>
            <a:ext cx="585793" cy="623413"/>
          </a:xfrm>
          <a:custGeom>
            <a:avLst/>
            <a:gdLst/>
            <a:ahLst/>
            <a:cxnLst/>
            <a:rect l="l" t="t" r="r" b="b"/>
            <a:pathLst>
              <a:path w="27269" h="29017" extrusionOk="0">
                <a:moveTo>
                  <a:pt x="22507" y="0"/>
                </a:moveTo>
                <a:cubicBezTo>
                  <a:pt x="21719" y="0"/>
                  <a:pt x="20932" y="201"/>
                  <a:pt x="20248" y="603"/>
                </a:cubicBezTo>
                <a:cubicBezTo>
                  <a:pt x="20101" y="684"/>
                  <a:pt x="19960" y="774"/>
                  <a:pt x="19827" y="877"/>
                </a:cubicBezTo>
                <a:cubicBezTo>
                  <a:pt x="19689" y="973"/>
                  <a:pt x="19562" y="1080"/>
                  <a:pt x="19439" y="1195"/>
                </a:cubicBezTo>
                <a:cubicBezTo>
                  <a:pt x="19306" y="1313"/>
                  <a:pt x="19214" y="1408"/>
                  <a:pt x="19117" y="1505"/>
                </a:cubicBezTo>
                <a:lnTo>
                  <a:pt x="18821" y="1800"/>
                </a:lnTo>
                <a:lnTo>
                  <a:pt x="17642" y="2975"/>
                </a:lnTo>
                <a:lnTo>
                  <a:pt x="8210" y="12373"/>
                </a:lnTo>
                <a:lnTo>
                  <a:pt x="3494" y="17071"/>
                </a:lnTo>
                <a:lnTo>
                  <a:pt x="2315" y="18246"/>
                </a:lnTo>
                <a:lnTo>
                  <a:pt x="1721" y="18842"/>
                </a:lnTo>
                <a:cubicBezTo>
                  <a:pt x="1504" y="19073"/>
                  <a:pt x="1291" y="19311"/>
                  <a:pt x="1110" y="19576"/>
                </a:cubicBezTo>
                <a:cubicBezTo>
                  <a:pt x="744" y="20099"/>
                  <a:pt x="454" y="20675"/>
                  <a:pt x="267" y="21287"/>
                </a:cubicBezTo>
                <a:cubicBezTo>
                  <a:pt x="86" y="21900"/>
                  <a:pt x="1" y="22538"/>
                  <a:pt x="13" y="23174"/>
                </a:cubicBezTo>
                <a:cubicBezTo>
                  <a:pt x="35" y="24451"/>
                  <a:pt x="496" y="25713"/>
                  <a:pt x="1281" y="26719"/>
                </a:cubicBezTo>
                <a:cubicBezTo>
                  <a:pt x="1679" y="27216"/>
                  <a:pt x="2146" y="27657"/>
                  <a:pt x="2675" y="28015"/>
                </a:cubicBezTo>
                <a:cubicBezTo>
                  <a:pt x="3210" y="28365"/>
                  <a:pt x="3798" y="28634"/>
                  <a:pt x="4413" y="28805"/>
                </a:cubicBezTo>
                <a:cubicBezTo>
                  <a:pt x="4924" y="28947"/>
                  <a:pt x="5453" y="29016"/>
                  <a:pt x="5983" y="29016"/>
                </a:cubicBezTo>
                <a:cubicBezTo>
                  <a:pt x="6728" y="29016"/>
                  <a:pt x="7474" y="28878"/>
                  <a:pt x="8170" y="28610"/>
                </a:cubicBezTo>
                <a:cubicBezTo>
                  <a:pt x="8765" y="28375"/>
                  <a:pt x="9319" y="28045"/>
                  <a:pt x="9814" y="27642"/>
                </a:cubicBezTo>
                <a:lnTo>
                  <a:pt x="10170" y="27323"/>
                </a:lnTo>
                <a:cubicBezTo>
                  <a:pt x="10285" y="27216"/>
                  <a:pt x="10371" y="27125"/>
                  <a:pt x="10472" y="27025"/>
                </a:cubicBezTo>
                <a:lnTo>
                  <a:pt x="11063" y="26437"/>
                </a:lnTo>
                <a:lnTo>
                  <a:pt x="20495" y="17039"/>
                </a:lnTo>
                <a:cubicBezTo>
                  <a:pt x="21385" y="16152"/>
                  <a:pt x="21860" y="15184"/>
                  <a:pt x="21554" y="14878"/>
                </a:cubicBezTo>
                <a:cubicBezTo>
                  <a:pt x="21491" y="14814"/>
                  <a:pt x="21400" y="14784"/>
                  <a:pt x="21287" y="14784"/>
                </a:cubicBezTo>
                <a:cubicBezTo>
                  <a:pt x="20852" y="14784"/>
                  <a:pt x="20096" y="15227"/>
                  <a:pt x="19389" y="15931"/>
                </a:cubicBezTo>
                <a:lnTo>
                  <a:pt x="9957" y="25329"/>
                </a:lnTo>
                <a:lnTo>
                  <a:pt x="9369" y="25916"/>
                </a:lnTo>
                <a:cubicBezTo>
                  <a:pt x="9272" y="26009"/>
                  <a:pt x="9166" y="26121"/>
                  <a:pt x="9079" y="26200"/>
                </a:cubicBezTo>
                <a:lnTo>
                  <a:pt x="8814" y="26439"/>
                </a:lnTo>
                <a:cubicBezTo>
                  <a:pt x="8448" y="26735"/>
                  <a:pt x="8041" y="26978"/>
                  <a:pt x="7603" y="27152"/>
                </a:cubicBezTo>
                <a:cubicBezTo>
                  <a:pt x="7090" y="27349"/>
                  <a:pt x="6538" y="27451"/>
                  <a:pt x="5987" y="27451"/>
                </a:cubicBezTo>
                <a:cubicBezTo>
                  <a:pt x="5595" y="27451"/>
                  <a:pt x="5204" y="27399"/>
                  <a:pt x="4826" y="27294"/>
                </a:cubicBezTo>
                <a:cubicBezTo>
                  <a:pt x="4373" y="27166"/>
                  <a:pt x="3939" y="26970"/>
                  <a:pt x="3544" y="26715"/>
                </a:cubicBezTo>
                <a:cubicBezTo>
                  <a:pt x="3154" y="26449"/>
                  <a:pt x="2808" y="26121"/>
                  <a:pt x="2512" y="25753"/>
                </a:cubicBezTo>
                <a:cubicBezTo>
                  <a:pt x="1935" y="25011"/>
                  <a:pt x="1591" y="24083"/>
                  <a:pt x="1577" y="23138"/>
                </a:cubicBezTo>
                <a:cubicBezTo>
                  <a:pt x="1570" y="22667"/>
                  <a:pt x="1633" y="22194"/>
                  <a:pt x="1764" y="21743"/>
                </a:cubicBezTo>
                <a:cubicBezTo>
                  <a:pt x="1902" y="21291"/>
                  <a:pt x="2118" y="20866"/>
                  <a:pt x="2387" y="20480"/>
                </a:cubicBezTo>
                <a:cubicBezTo>
                  <a:pt x="2520" y="20285"/>
                  <a:pt x="2677" y="20110"/>
                  <a:pt x="2838" y="19937"/>
                </a:cubicBezTo>
                <a:lnTo>
                  <a:pt x="3418" y="19355"/>
                </a:lnTo>
                <a:lnTo>
                  <a:pt x="4597" y="18180"/>
                </a:lnTo>
                <a:lnTo>
                  <a:pt x="9313" y="13480"/>
                </a:lnTo>
                <a:lnTo>
                  <a:pt x="18747" y="4082"/>
                </a:lnTo>
                <a:lnTo>
                  <a:pt x="19926" y="2907"/>
                </a:lnTo>
                <a:lnTo>
                  <a:pt x="20220" y="2615"/>
                </a:lnTo>
                <a:cubicBezTo>
                  <a:pt x="20318" y="2515"/>
                  <a:pt x="20421" y="2412"/>
                  <a:pt x="20497" y="2348"/>
                </a:cubicBezTo>
                <a:cubicBezTo>
                  <a:pt x="20576" y="2273"/>
                  <a:pt x="20660" y="2201"/>
                  <a:pt x="20751" y="2140"/>
                </a:cubicBezTo>
                <a:cubicBezTo>
                  <a:pt x="20836" y="2070"/>
                  <a:pt x="20930" y="2014"/>
                  <a:pt x="21027" y="1961"/>
                </a:cubicBezTo>
                <a:cubicBezTo>
                  <a:pt x="21473" y="1696"/>
                  <a:pt x="21990" y="1565"/>
                  <a:pt x="22507" y="1565"/>
                </a:cubicBezTo>
                <a:cubicBezTo>
                  <a:pt x="22870" y="1565"/>
                  <a:pt x="23232" y="1629"/>
                  <a:pt x="23570" y="1758"/>
                </a:cubicBezTo>
                <a:cubicBezTo>
                  <a:pt x="24397" y="2056"/>
                  <a:pt x="25065" y="2764"/>
                  <a:pt x="25342" y="3593"/>
                </a:cubicBezTo>
                <a:cubicBezTo>
                  <a:pt x="25634" y="4424"/>
                  <a:pt x="25517" y="5384"/>
                  <a:pt x="25051" y="6128"/>
                </a:cubicBezTo>
                <a:cubicBezTo>
                  <a:pt x="24938" y="6315"/>
                  <a:pt x="24797" y="6486"/>
                  <a:pt x="24646" y="6647"/>
                </a:cubicBezTo>
                <a:lnTo>
                  <a:pt x="24063" y="7229"/>
                </a:lnTo>
                <a:lnTo>
                  <a:pt x="22884" y="8404"/>
                </a:lnTo>
                <a:lnTo>
                  <a:pt x="20526" y="10752"/>
                </a:lnTo>
                <a:lnTo>
                  <a:pt x="15811" y="15452"/>
                </a:lnTo>
                <a:lnTo>
                  <a:pt x="11095" y="20150"/>
                </a:lnTo>
                <a:lnTo>
                  <a:pt x="10506" y="20739"/>
                </a:lnTo>
                <a:cubicBezTo>
                  <a:pt x="10283" y="20961"/>
                  <a:pt x="10170" y="21073"/>
                  <a:pt x="10011" y="21174"/>
                </a:cubicBezTo>
                <a:cubicBezTo>
                  <a:pt x="9754" y="21340"/>
                  <a:pt x="9447" y="21423"/>
                  <a:pt x="9141" y="21423"/>
                </a:cubicBezTo>
                <a:cubicBezTo>
                  <a:pt x="9072" y="21423"/>
                  <a:pt x="9004" y="21419"/>
                  <a:pt x="8936" y="21411"/>
                </a:cubicBezTo>
                <a:cubicBezTo>
                  <a:pt x="8184" y="21331"/>
                  <a:pt x="7552" y="20653"/>
                  <a:pt x="7524" y="19898"/>
                </a:cubicBezTo>
                <a:cubicBezTo>
                  <a:pt x="7500" y="19524"/>
                  <a:pt x="7607" y="19142"/>
                  <a:pt x="7834" y="18846"/>
                </a:cubicBezTo>
                <a:cubicBezTo>
                  <a:pt x="7858" y="18806"/>
                  <a:pt x="7890" y="18770"/>
                  <a:pt x="7922" y="18737"/>
                </a:cubicBezTo>
                <a:cubicBezTo>
                  <a:pt x="7951" y="18701"/>
                  <a:pt x="7979" y="18667"/>
                  <a:pt x="8035" y="18611"/>
                </a:cubicBezTo>
                <a:lnTo>
                  <a:pt x="8325" y="18313"/>
                </a:lnTo>
                <a:lnTo>
                  <a:pt x="8906" y="17717"/>
                </a:lnTo>
                <a:lnTo>
                  <a:pt x="11224" y="15333"/>
                </a:lnTo>
                <a:lnTo>
                  <a:pt x="15864" y="10561"/>
                </a:lnTo>
                <a:cubicBezTo>
                  <a:pt x="16739" y="9661"/>
                  <a:pt x="17200" y="8685"/>
                  <a:pt x="16894" y="8380"/>
                </a:cubicBezTo>
                <a:cubicBezTo>
                  <a:pt x="16832" y="8319"/>
                  <a:pt x="16743" y="8290"/>
                  <a:pt x="16633" y="8290"/>
                </a:cubicBezTo>
                <a:cubicBezTo>
                  <a:pt x="16201" y="8290"/>
                  <a:pt x="15448" y="8744"/>
                  <a:pt x="14749" y="9464"/>
                </a:cubicBezTo>
                <a:lnTo>
                  <a:pt x="10105" y="14239"/>
                </a:lnTo>
                <a:lnTo>
                  <a:pt x="7784" y="16627"/>
                </a:lnTo>
                <a:lnTo>
                  <a:pt x="7204" y="17224"/>
                </a:lnTo>
                <a:lnTo>
                  <a:pt x="6914" y="17522"/>
                </a:lnTo>
                <a:cubicBezTo>
                  <a:pt x="6870" y="17566"/>
                  <a:pt x="6806" y="17635"/>
                  <a:pt x="6745" y="17705"/>
                </a:cubicBezTo>
                <a:cubicBezTo>
                  <a:pt x="6685" y="17774"/>
                  <a:pt x="6625" y="17844"/>
                  <a:pt x="6574" y="17920"/>
                </a:cubicBezTo>
                <a:cubicBezTo>
                  <a:pt x="6130" y="18510"/>
                  <a:pt x="5916" y="19262"/>
                  <a:pt x="5963" y="19993"/>
                </a:cubicBezTo>
                <a:cubicBezTo>
                  <a:pt x="6005" y="20725"/>
                  <a:pt x="6307" y="21448"/>
                  <a:pt x="6816" y="21979"/>
                </a:cubicBezTo>
                <a:cubicBezTo>
                  <a:pt x="7313" y="22514"/>
                  <a:pt x="8009" y="22878"/>
                  <a:pt x="8739" y="22963"/>
                </a:cubicBezTo>
                <a:cubicBezTo>
                  <a:pt x="8873" y="22981"/>
                  <a:pt x="9009" y="22989"/>
                  <a:pt x="9144" y="22989"/>
                </a:cubicBezTo>
                <a:cubicBezTo>
                  <a:pt x="9743" y="22989"/>
                  <a:pt x="10342" y="22822"/>
                  <a:pt x="10848" y="22496"/>
                </a:cubicBezTo>
                <a:cubicBezTo>
                  <a:pt x="11003" y="22395"/>
                  <a:pt x="11152" y="22287"/>
                  <a:pt x="11286" y="22162"/>
                </a:cubicBezTo>
                <a:cubicBezTo>
                  <a:pt x="11439" y="22025"/>
                  <a:pt x="11502" y="21951"/>
                  <a:pt x="11612" y="21848"/>
                </a:cubicBezTo>
                <a:lnTo>
                  <a:pt x="12200" y="21260"/>
                </a:lnTo>
                <a:lnTo>
                  <a:pt x="16916" y="16562"/>
                </a:lnTo>
                <a:lnTo>
                  <a:pt x="21632" y="11862"/>
                </a:lnTo>
                <a:lnTo>
                  <a:pt x="23990" y="9514"/>
                </a:lnTo>
                <a:lnTo>
                  <a:pt x="25169" y="8339"/>
                </a:lnTo>
                <a:lnTo>
                  <a:pt x="25763" y="7742"/>
                </a:lnTo>
                <a:cubicBezTo>
                  <a:pt x="25994" y="7502"/>
                  <a:pt x="26206" y="7241"/>
                  <a:pt x="26381" y="6955"/>
                </a:cubicBezTo>
                <a:cubicBezTo>
                  <a:pt x="27093" y="5816"/>
                  <a:pt x="27268" y="4360"/>
                  <a:pt x="26825" y="3092"/>
                </a:cubicBezTo>
                <a:cubicBezTo>
                  <a:pt x="26397" y="1820"/>
                  <a:pt x="25389" y="758"/>
                  <a:pt x="24125" y="295"/>
                </a:cubicBezTo>
                <a:cubicBezTo>
                  <a:pt x="23609" y="98"/>
                  <a:pt x="23058" y="0"/>
                  <a:pt x="22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3" name="Google Shape;793;p3"/>
          <p:cNvSpPr/>
          <p:nvPr/>
        </p:nvSpPr>
        <p:spPr>
          <a:xfrm>
            <a:off x="5588200" y="1064375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4" name="Google Shape;794;p3"/>
          <p:cNvSpPr/>
          <p:nvPr/>
        </p:nvSpPr>
        <p:spPr>
          <a:xfrm>
            <a:off x="7974050" y="786950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5" name="Google Shape;795;p3"/>
          <p:cNvSpPr/>
          <p:nvPr/>
        </p:nvSpPr>
        <p:spPr>
          <a:xfrm>
            <a:off x="1644575" y="367132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6" name="Google Shape;796;p3"/>
          <p:cNvSpPr/>
          <p:nvPr/>
        </p:nvSpPr>
        <p:spPr>
          <a:xfrm>
            <a:off x="2845800" y="4088550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7" name="Google Shape;797;p3"/>
          <p:cNvGrpSpPr/>
          <p:nvPr/>
        </p:nvGrpSpPr>
        <p:grpSpPr>
          <a:xfrm>
            <a:off x="6294838" y="4058031"/>
            <a:ext cx="1055760" cy="753780"/>
            <a:chOff x="3308425" y="649500"/>
            <a:chExt cx="947975" cy="676825"/>
          </a:xfrm>
        </p:grpSpPr>
        <p:sp>
          <p:nvSpPr>
            <p:cNvPr id="798" name="Google Shape;798;p3"/>
            <p:cNvSpPr/>
            <p:nvPr/>
          </p:nvSpPr>
          <p:spPr>
            <a:xfrm>
              <a:off x="3308425" y="649500"/>
              <a:ext cx="947975" cy="676275"/>
            </a:xfrm>
            <a:custGeom>
              <a:avLst/>
              <a:gdLst/>
              <a:ahLst/>
              <a:cxnLst/>
              <a:rect l="l" t="t" r="r" b="b"/>
              <a:pathLst>
                <a:path w="37919" h="27051" extrusionOk="0">
                  <a:moveTo>
                    <a:pt x="12816" y="19976"/>
                  </a:moveTo>
                  <a:cubicBezTo>
                    <a:pt x="12818" y="19976"/>
                    <a:pt x="12821" y="19976"/>
                    <a:pt x="12824" y="19976"/>
                  </a:cubicBezTo>
                  <a:lnTo>
                    <a:pt x="12824" y="19976"/>
                  </a:lnTo>
                  <a:cubicBezTo>
                    <a:pt x="12815" y="19979"/>
                    <a:pt x="12808" y="19979"/>
                    <a:pt x="12804" y="19979"/>
                  </a:cubicBezTo>
                  <a:cubicBezTo>
                    <a:pt x="12796" y="19979"/>
                    <a:pt x="12800" y="19976"/>
                    <a:pt x="12816" y="19976"/>
                  </a:cubicBezTo>
                  <a:close/>
                  <a:moveTo>
                    <a:pt x="23205" y="24113"/>
                  </a:moveTo>
                  <a:cubicBezTo>
                    <a:pt x="23209" y="24113"/>
                    <a:pt x="23211" y="24115"/>
                    <a:pt x="23210" y="24120"/>
                  </a:cubicBezTo>
                  <a:cubicBezTo>
                    <a:pt x="23210" y="24121"/>
                    <a:pt x="23207" y="24122"/>
                    <a:pt x="23199" y="24122"/>
                  </a:cubicBezTo>
                  <a:cubicBezTo>
                    <a:pt x="23195" y="24122"/>
                    <a:pt x="23190" y="24121"/>
                    <a:pt x="23183" y="24121"/>
                  </a:cubicBezTo>
                  <a:lnTo>
                    <a:pt x="23183" y="24121"/>
                  </a:lnTo>
                  <a:cubicBezTo>
                    <a:pt x="23192" y="24116"/>
                    <a:pt x="23200" y="24113"/>
                    <a:pt x="23205" y="24113"/>
                  </a:cubicBezTo>
                  <a:close/>
                  <a:moveTo>
                    <a:pt x="36242" y="1377"/>
                  </a:moveTo>
                  <a:cubicBezTo>
                    <a:pt x="35424" y="2822"/>
                    <a:pt x="34606" y="4266"/>
                    <a:pt x="33786" y="5709"/>
                  </a:cubicBezTo>
                  <a:cubicBezTo>
                    <a:pt x="31759" y="9274"/>
                    <a:pt x="29728" y="12836"/>
                    <a:pt x="27681" y="16390"/>
                  </a:cubicBezTo>
                  <a:cubicBezTo>
                    <a:pt x="26227" y="18914"/>
                    <a:pt x="24824" y="21495"/>
                    <a:pt x="23229" y="23934"/>
                  </a:cubicBezTo>
                  <a:cubicBezTo>
                    <a:pt x="23191" y="23992"/>
                    <a:pt x="23148" y="24050"/>
                    <a:pt x="23106" y="24108"/>
                  </a:cubicBezTo>
                  <a:lnTo>
                    <a:pt x="23106" y="24108"/>
                  </a:lnTo>
                  <a:cubicBezTo>
                    <a:pt x="23088" y="24104"/>
                    <a:pt x="23067" y="24099"/>
                    <a:pt x="23044" y="24092"/>
                  </a:cubicBezTo>
                  <a:cubicBezTo>
                    <a:pt x="22905" y="24054"/>
                    <a:pt x="22768" y="24012"/>
                    <a:pt x="22633" y="23962"/>
                  </a:cubicBezTo>
                  <a:cubicBezTo>
                    <a:pt x="22302" y="23842"/>
                    <a:pt x="21982" y="23692"/>
                    <a:pt x="21664" y="23540"/>
                  </a:cubicBezTo>
                  <a:cubicBezTo>
                    <a:pt x="19793" y="22645"/>
                    <a:pt x="18001" y="21587"/>
                    <a:pt x="16189" y="20578"/>
                  </a:cubicBezTo>
                  <a:cubicBezTo>
                    <a:pt x="15443" y="20163"/>
                    <a:pt x="14697" y="19740"/>
                    <a:pt x="13928" y="19365"/>
                  </a:cubicBezTo>
                  <a:cubicBezTo>
                    <a:pt x="13607" y="19207"/>
                    <a:pt x="13229" y="18985"/>
                    <a:pt x="12857" y="18985"/>
                  </a:cubicBezTo>
                  <a:cubicBezTo>
                    <a:pt x="12737" y="18985"/>
                    <a:pt x="12617" y="19009"/>
                    <a:pt x="12500" y="19066"/>
                  </a:cubicBezTo>
                  <a:cubicBezTo>
                    <a:pt x="12209" y="19207"/>
                    <a:pt x="11959" y="19472"/>
                    <a:pt x="11729" y="19693"/>
                  </a:cubicBezTo>
                  <a:cubicBezTo>
                    <a:pt x="11318" y="20094"/>
                    <a:pt x="10928" y="20513"/>
                    <a:pt x="10534" y="20928"/>
                  </a:cubicBezTo>
                  <a:cubicBezTo>
                    <a:pt x="9428" y="22101"/>
                    <a:pt x="8325" y="23277"/>
                    <a:pt x="7166" y="24400"/>
                  </a:cubicBezTo>
                  <a:cubicBezTo>
                    <a:pt x="6929" y="24629"/>
                    <a:pt x="6690" y="24856"/>
                    <a:pt x="6448" y="25080"/>
                  </a:cubicBezTo>
                  <a:lnTo>
                    <a:pt x="6448" y="25080"/>
                  </a:lnTo>
                  <a:cubicBezTo>
                    <a:pt x="7055" y="22855"/>
                    <a:pt x="7613" y="20617"/>
                    <a:pt x="8177" y="18381"/>
                  </a:cubicBezTo>
                  <a:cubicBezTo>
                    <a:pt x="8331" y="17766"/>
                    <a:pt x="8727" y="16974"/>
                    <a:pt x="8278" y="16415"/>
                  </a:cubicBezTo>
                  <a:cubicBezTo>
                    <a:pt x="7575" y="15537"/>
                    <a:pt x="6292" y="15010"/>
                    <a:pt x="5320" y="14501"/>
                  </a:cubicBezTo>
                  <a:cubicBezTo>
                    <a:pt x="4122" y="13870"/>
                    <a:pt x="2890" y="13287"/>
                    <a:pt x="1708" y="12620"/>
                  </a:cubicBezTo>
                  <a:lnTo>
                    <a:pt x="1708" y="12620"/>
                  </a:lnTo>
                  <a:cubicBezTo>
                    <a:pt x="6998" y="10932"/>
                    <a:pt x="12278" y="9210"/>
                    <a:pt x="17556" y="7490"/>
                  </a:cubicBezTo>
                  <a:cubicBezTo>
                    <a:pt x="23048" y="5699"/>
                    <a:pt x="28536" y="3904"/>
                    <a:pt x="34026" y="2105"/>
                  </a:cubicBezTo>
                  <a:cubicBezTo>
                    <a:pt x="34765" y="1863"/>
                    <a:pt x="35503" y="1620"/>
                    <a:pt x="36242" y="1377"/>
                  </a:cubicBezTo>
                  <a:close/>
                  <a:moveTo>
                    <a:pt x="37319" y="0"/>
                  </a:moveTo>
                  <a:cubicBezTo>
                    <a:pt x="37273" y="0"/>
                    <a:pt x="37225" y="7"/>
                    <a:pt x="37176" y="23"/>
                  </a:cubicBezTo>
                  <a:cubicBezTo>
                    <a:pt x="33967" y="1077"/>
                    <a:pt x="30757" y="2128"/>
                    <a:pt x="27546" y="3179"/>
                  </a:cubicBezTo>
                  <a:cubicBezTo>
                    <a:pt x="21382" y="5195"/>
                    <a:pt x="15218" y="7209"/>
                    <a:pt x="9047" y="9209"/>
                  </a:cubicBezTo>
                  <a:cubicBezTo>
                    <a:pt x="6184" y="10137"/>
                    <a:pt x="3319" y="11064"/>
                    <a:pt x="452" y="11976"/>
                  </a:cubicBezTo>
                  <a:lnTo>
                    <a:pt x="452" y="11976"/>
                  </a:lnTo>
                  <a:cubicBezTo>
                    <a:pt x="371" y="11985"/>
                    <a:pt x="297" y="12018"/>
                    <a:pt x="233" y="12067"/>
                  </a:cubicBezTo>
                  <a:lnTo>
                    <a:pt x="233" y="12067"/>
                  </a:lnTo>
                  <a:cubicBezTo>
                    <a:pt x="111" y="12148"/>
                    <a:pt x="46" y="12272"/>
                    <a:pt x="28" y="12402"/>
                  </a:cubicBezTo>
                  <a:lnTo>
                    <a:pt x="28" y="12402"/>
                  </a:lnTo>
                  <a:cubicBezTo>
                    <a:pt x="0" y="12540"/>
                    <a:pt x="26" y="12688"/>
                    <a:pt x="128" y="12807"/>
                  </a:cubicBezTo>
                  <a:lnTo>
                    <a:pt x="128" y="12807"/>
                  </a:lnTo>
                  <a:cubicBezTo>
                    <a:pt x="180" y="12878"/>
                    <a:pt x="249" y="12934"/>
                    <a:pt x="332" y="12964"/>
                  </a:cubicBezTo>
                  <a:lnTo>
                    <a:pt x="332" y="12964"/>
                  </a:lnTo>
                  <a:cubicBezTo>
                    <a:pt x="1532" y="13711"/>
                    <a:pt x="2813" y="14326"/>
                    <a:pt x="4069" y="14970"/>
                  </a:cubicBezTo>
                  <a:cubicBezTo>
                    <a:pt x="5152" y="15529"/>
                    <a:pt x="6416" y="16055"/>
                    <a:pt x="7339" y="16873"/>
                  </a:cubicBezTo>
                  <a:cubicBezTo>
                    <a:pt x="7383" y="16913"/>
                    <a:pt x="7435" y="16989"/>
                    <a:pt x="7487" y="17027"/>
                  </a:cubicBezTo>
                  <a:lnTo>
                    <a:pt x="7487" y="17027"/>
                  </a:lnTo>
                  <a:cubicBezTo>
                    <a:pt x="7393" y="17359"/>
                    <a:pt x="7319" y="17699"/>
                    <a:pt x="7235" y="18033"/>
                  </a:cubicBezTo>
                  <a:cubicBezTo>
                    <a:pt x="6913" y="19321"/>
                    <a:pt x="6584" y="20606"/>
                    <a:pt x="6254" y="21891"/>
                  </a:cubicBezTo>
                  <a:cubicBezTo>
                    <a:pt x="5860" y="23410"/>
                    <a:pt x="5464" y="24931"/>
                    <a:pt x="5034" y="26439"/>
                  </a:cubicBezTo>
                  <a:cubicBezTo>
                    <a:pt x="4930" y="26803"/>
                    <a:pt x="5214" y="27050"/>
                    <a:pt x="5517" y="27050"/>
                  </a:cubicBezTo>
                  <a:cubicBezTo>
                    <a:pt x="5639" y="27050"/>
                    <a:pt x="5763" y="27011"/>
                    <a:pt x="5866" y="26924"/>
                  </a:cubicBezTo>
                  <a:cubicBezTo>
                    <a:pt x="8247" y="24910"/>
                    <a:pt x="10227" y="22525"/>
                    <a:pt x="12464" y="20370"/>
                  </a:cubicBezTo>
                  <a:cubicBezTo>
                    <a:pt x="12589" y="20250"/>
                    <a:pt x="12713" y="20123"/>
                    <a:pt x="12852" y="20018"/>
                  </a:cubicBezTo>
                  <a:cubicBezTo>
                    <a:pt x="12863" y="20009"/>
                    <a:pt x="12877" y="19999"/>
                    <a:pt x="12890" y="19990"/>
                  </a:cubicBezTo>
                  <a:lnTo>
                    <a:pt x="12890" y="19990"/>
                  </a:lnTo>
                  <a:cubicBezTo>
                    <a:pt x="12900" y="19993"/>
                    <a:pt x="12910" y="19997"/>
                    <a:pt x="12921" y="20001"/>
                  </a:cubicBezTo>
                  <a:cubicBezTo>
                    <a:pt x="13088" y="20068"/>
                    <a:pt x="13031" y="20039"/>
                    <a:pt x="13176" y="20106"/>
                  </a:cubicBezTo>
                  <a:cubicBezTo>
                    <a:pt x="13893" y="20437"/>
                    <a:pt x="14584" y="20827"/>
                    <a:pt x="15275" y="21210"/>
                  </a:cubicBezTo>
                  <a:cubicBezTo>
                    <a:pt x="17105" y="22224"/>
                    <a:pt x="18913" y="23285"/>
                    <a:pt x="20786" y="24217"/>
                  </a:cubicBezTo>
                  <a:cubicBezTo>
                    <a:pt x="21424" y="24535"/>
                    <a:pt x="22098" y="24897"/>
                    <a:pt x="22800" y="25057"/>
                  </a:cubicBezTo>
                  <a:cubicBezTo>
                    <a:pt x="22930" y="25087"/>
                    <a:pt x="23053" y="25105"/>
                    <a:pt x="23169" y="25105"/>
                  </a:cubicBezTo>
                  <a:cubicBezTo>
                    <a:pt x="23448" y="25105"/>
                    <a:pt x="23685" y="25004"/>
                    <a:pt x="23880" y="24741"/>
                  </a:cubicBezTo>
                  <a:cubicBezTo>
                    <a:pt x="24388" y="24059"/>
                    <a:pt x="24801" y="23292"/>
                    <a:pt x="25237" y="22563"/>
                  </a:cubicBezTo>
                  <a:cubicBezTo>
                    <a:pt x="26092" y="21124"/>
                    <a:pt x="26933" y="19677"/>
                    <a:pt x="27771" y="18227"/>
                  </a:cubicBezTo>
                  <a:cubicBezTo>
                    <a:pt x="29844" y="14642"/>
                    <a:pt x="31898" y="11043"/>
                    <a:pt x="33946" y="7443"/>
                  </a:cubicBezTo>
                  <a:cubicBezTo>
                    <a:pt x="35191" y="5254"/>
                    <a:pt x="36493" y="3084"/>
                    <a:pt x="37679" y="860"/>
                  </a:cubicBezTo>
                  <a:cubicBezTo>
                    <a:pt x="37698" y="826"/>
                    <a:pt x="37717" y="790"/>
                    <a:pt x="37738" y="754"/>
                  </a:cubicBezTo>
                  <a:cubicBezTo>
                    <a:pt x="37919" y="436"/>
                    <a:pt x="37673" y="0"/>
                    <a:pt x="37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3492300" y="863350"/>
              <a:ext cx="474450" cy="278325"/>
            </a:xfrm>
            <a:custGeom>
              <a:avLst/>
              <a:gdLst/>
              <a:ahLst/>
              <a:cxnLst/>
              <a:rect l="l" t="t" r="r" b="b"/>
              <a:pathLst>
                <a:path w="18978" h="11133" extrusionOk="0">
                  <a:moveTo>
                    <a:pt x="18335" y="1"/>
                  </a:moveTo>
                  <a:cubicBezTo>
                    <a:pt x="18285" y="1"/>
                    <a:pt x="18233" y="10"/>
                    <a:pt x="18179" y="31"/>
                  </a:cubicBezTo>
                  <a:cubicBezTo>
                    <a:pt x="15036" y="1249"/>
                    <a:pt x="11985" y="2675"/>
                    <a:pt x="8954" y="4143"/>
                  </a:cubicBezTo>
                  <a:cubicBezTo>
                    <a:pt x="6184" y="5485"/>
                    <a:pt x="3415" y="6829"/>
                    <a:pt x="534" y="7916"/>
                  </a:cubicBezTo>
                  <a:cubicBezTo>
                    <a:pt x="1" y="8116"/>
                    <a:pt x="152" y="8911"/>
                    <a:pt x="623" y="8911"/>
                  </a:cubicBezTo>
                  <a:cubicBezTo>
                    <a:pt x="678" y="8911"/>
                    <a:pt x="737" y="8900"/>
                    <a:pt x="799" y="8877"/>
                  </a:cubicBezTo>
                  <a:cubicBezTo>
                    <a:pt x="5885" y="6960"/>
                    <a:pt x="10658" y="4331"/>
                    <a:pt x="15633" y="2155"/>
                  </a:cubicBezTo>
                  <a:lnTo>
                    <a:pt x="15633" y="2155"/>
                  </a:lnTo>
                  <a:cubicBezTo>
                    <a:pt x="12206" y="4952"/>
                    <a:pt x="8533" y="7433"/>
                    <a:pt x="5160" y="10303"/>
                  </a:cubicBezTo>
                  <a:cubicBezTo>
                    <a:pt x="4776" y="10629"/>
                    <a:pt x="5131" y="11132"/>
                    <a:pt x="5535" y="11132"/>
                  </a:cubicBezTo>
                  <a:cubicBezTo>
                    <a:pt x="5646" y="11132"/>
                    <a:pt x="5760" y="11095"/>
                    <a:pt x="5863" y="11007"/>
                  </a:cubicBezTo>
                  <a:cubicBezTo>
                    <a:pt x="10016" y="7474"/>
                    <a:pt x="14621" y="4533"/>
                    <a:pt x="18664" y="863"/>
                  </a:cubicBezTo>
                  <a:cubicBezTo>
                    <a:pt x="18977" y="577"/>
                    <a:pt x="18723" y="1"/>
                    <a:pt x="18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3428775" y="1197550"/>
              <a:ext cx="352850" cy="128775"/>
            </a:xfrm>
            <a:custGeom>
              <a:avLst/>
              <a:gdLst/>
              <a:ahLst/>
              <a:cxnLst/>
              <a:rect l="l" t="t" r="r" b="b"/>
              <a:pathLst>
                <a:path w="14114" h="5151" extrusionOk="0">
                  <a:moveTo>
                    <a:pt x="13430" y="0"/>
                  </a:moveTo>
                  <a:cubicBezTo>
                    <a:pt x="13384" y="0"/>
                    <a:pt x="13335" y="7"/>
                    <a:pt x="13283" y="21"/>
                  </a:cubicBezTo>
                  <a:cubicBezTo>
                    <a:pt x="8994" y="1241"/>
                    <a:pt x="4865" y="2969"/>
                    <a:pt x="568" y="4169"/>
                  </a:cubicBezTo>
                  <a:cubicBezTo>
                    <a:pt x="1" y="4328"/>
                    <a:pt x="175" y="5151"/>
                    <a:pt x="688" y="5151"/>
                  </a:cubicBezTo>
                  <a:cubicBezTo>
                    <a:pt x="734" y="5151"/>
                    <a:pt x="782" y="5144"/>
                    <a:pt x="833" y="5130"/>
                  </a:cubicBezTo>
                  <a:cubicBezTo>
                    <a:pt x="5131" y="3929"/>
                    <a:pt x="9260" y="2202"/>
                    <a:pt x="13549" y="982"/>
                  </a:cubicBezTo>
                  <a:cubicBezTo>
                    <a:pt x="14113" y="822"/>
                    <a:pt x="13940" y="0"/>
                    <a:pt x="13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1" name="Google Shape;801;p3"/>
          <p:cNvGrpSpPr/>
          <p:nvPr/>
        </p:nvGrpSpPr>
        <p:grpSpPr>
          <a:xfrm rot="-6299880" flipH="1">
            <a:off x="1763090" y="476245"/>
            <a:ext cx="708049" cy="444266"/>
            <a:chOff x="1445125" y="3867675"/>
            <a:chExt cx="803300" cy="502950"/>
          </a:xfrm>
        </p:grpSpPr>
        <p:sp>
          <p:nvSpPr>
            <p:cNvPr id="802" name="Google Shape;802;p3"/>
            <p:cNvSpPr/>
            <p:nvPr/>
          </p:nvSpPr>
          <p:spPr>
            <a:xfrm>
              <a:off x="1445125" y="3867675"/>
              <a:ext cx="535450" cy="502950"/>
            </a:xfrm>
            <a:custGeom>
              <a:avLst/>
              <a:gdLst/>
              <a:ahLst/>
              <a:cxnLst/>
              <a:rect l="l" t="t" r="r" b="b"/>
              <a:pathLst>
                <a:path w="21418" h="20118" extrusionOk="0">
                  <a:moveTo>
                    <a:pt x="5846" y="993"/>
                  </a:moveTo>
                  <a:cubicBezTo>
                    <a:pt x="6726" y="993"/>
                    <a:pt x="7300" y="1814"/>
                    <a:pt x="7545" y="2688"/>
                  </a:cubicBezTo>
                  <a:cubicBezTo>
                    <a:pt x="7686" y="3200"/>
                    <a:pt x="7749" y="3726"/>
                    <a:pt x="7770" y="4255"/>
                  </a:cubicBezTo>
                  <a:cubicBezTo>
                    <a:pt x="7787" y="4700"/>
                    <a:pt x="7676" y="5216"/>
                    <a:pt x="7812" y="5641"/>
                  </a:cubicBezTo>
                  <a:cubicBezTo>
                    <a:pt x="8017" y="6280"/>
                    <a:pt x="8790" y="6621"/>
                    <a:pt x="9352" y="6861"/>
                  </a:cubicBezTo>
                  <a:cubicBezTo>
                    <a:pt x="10899" y="7523"/>
                    <a:pt x="12588" y="7895"/>
                    <a:pt x="14238" y="8195"/>
                  </a:cubicBezTo>
                  <a:cubicBezTo>
                    <a:pt x="14279" y="8202"/>
                    <a:pt x="14320" y="8206"/>
                    <a:pt x="14360" y="8206"/>
                  </a:cubicBezTo>
                  <a:cubicBezTo>
                    <a:pt x="14538" y="8206"/>
                    <a:pt x="14697" y="8128"/>
                    <a:pt x="14800" y="7965"/>
                  </a:cubicBezTo>
                  <a:cubicBezTo>
                    <a:pt x="15658" y="6602"/>
                    <a:pt x="16673" y="5266"/>
                    <a:pt x="17868" y="4181"/>
                  </a:cubicBezTo>
                  <a:cubicBezTo>
                    <a:pt x="18246" y="3837"/>
                    <a:pt x="19055" y="3130"/>
                    <a:pt x="19662" y="3130"/>
                  </a:cubicBezTo>
                  <a:cubicBezTo>
                    <a:pt x="19761" y="3130"/>
                    <a:pt x="19855" y="3149"/>
                    <a:pt x="19941" y="3191"/>
                  </a:cubicBezTo>
                  <a:cubicBezTo>
                    <a:pt x="19972" y="3206"/>
                    <a:pt x="20042" y="3282"/>
                    <a:pt x="20078" y="3334"/>
                  </a:cubicBezTo>
                  <a:cubicBezTo>
                    <a:pt x="20170" y="3474"/>
                    <a:pt x="20200" y="3554"/>
                    <a:pt x="20244" y="3703"/>
                  </a:cubicBezTo>
                  <a:cubicBezTo>
                    <a:pt x="20356" y="4074"/>
                    <a:pt x="20385" y="4459"/>
                    <a:pt x="20391" y="4845"/>
                  </a:cubicBezTo>
                  <a:cubicBezTo>
                    <a:pt x="20434" y="7253"/>
                    <a:pt x="19715" y="9724"/>
                    <a:pt x="18959" y="11987"/>
                  </a:cubicBezTo>
                  <a:cubicBezTo>
                    <a:pt x="18546" y="13223"/>
                    <a:pt x="18074" y="14443"/>
                    <a:pt x="17505" y="15619"/>
                  </a:cubicBezTo>
                  <a:cubicBezTo>
                    <a:pt x="16974" y="16720"/>
                    <a:pt x="16385" y="17795"/>
                    <a:pt x="15472" y="18631"/>
                  </a:cubicBezTo>
                  <a:cubicBezTo>
                    <a:pt x="15279" y="18808"/>
                    <a:pt x="15055" y="19008"/>
                    <a:pt x="14800" y="19090"/>
                  </a:cubicBezTo>
                  <a:cubicBezTo>
                    <a:pt x="14731" y="19114"/>
                    <a:pt x="14679" y="19127"/>
                    <a:pt x="14633" y="19127"/>
                  </a:cubicBezTo>
                  <a:cubicBezTo>
                    <a:pt x="14584" y="19127"/>
                    <a:pt x="14541" y="19112"/>
                    <a:pt x="14491" y="19078"/>
                  </a:cubicBezTo>
                  <a:cubicBezTo>
                    <a:pt x="14179" y="18859"/>
                    <a:pt x="14040" y="18279"/>
                    <a:pt x="13943" y="17913"/>
                  </a:cubicBezTo>
                  <a:cubicBezTo>
                    <a:pt x="13496" y="16204"/>
                    <a:pt x="13420" y="14392"/>
                    <a:pt x="13231" y="12644"/>
                  </a:cubicBezTo>
                  <a:cubicBezTo>
                    <a:pt x="13231" y="12642"/>
                    <a:pt x="13231" y="12641"/>
                    <a:pt x="13230" y="12640"/>
                  </a:cubicBezTo>
                  <a:lnTo>
                    <a:pt x="13230" y="12640"/>
                  </a:lnTo>
                  <a:cubicBezTo>
                    <a:pt x="13241" y="12479"/>
                    <a:pt x="13172" y="12316"/>
                    <a:pt x="12984" y="12214"/>
                  </a:cubicBezTo>
                  <a:cubicBezTo>
                    <a:pt x="12340" y="11860"/>
                    <a:pt x="11598" y="11675"/>
                    <a:pt x="10890" y="11496"/>
                  </a:cubicBezTo>
                  <a:cubicBezTo>
                    <a:pt x="10069" y="11291"/>
                    <a:pt x="9239" y="11119"/>
                    <a:pt x="8404" y="10971"/>
                  </a:cubicBezTo>
                  <a:cubicBezTo>
                    <a:pt x="7943" y="10890"/>
                    <a:pt x="7439" y="10757"/>
                    <a:pt x="6964" y="10757"/>
                  </a:cubicBezTo>
                  <a:cubicBezTo>
                    <a:pt x="6933" y="10757"/>
                    <a:pt x="6903" y="10757"/>
                    <a:pt x="6873" y="10758"/>
                  </a:cubicBezTo>
                  <a:cubicBezTo>
                    <a:pt x="6281" y="10782"/>
                    <a:pt x="5857" y="11237"/>
                    <a:pt x="5518" y="11671"/>
                  </a:cubicBezTo>
                  <a:cubicBezTo>
                    <a:pt x="4848" y="12532"/>
                    <a:pt x="4110" y="13945"/>
                    <a:pt x="2900" y="13945"/>
                  </a:cubicBezTo>
                  <a:cubicBezTo>
                    <a:pt x="2748" y="13945"/>
                    <a:pt x="2589" y="13923"/>
                    <a:pt x="2421" y="13874"/>
                  </a:cubicBezTo>
                  <a:cubicBezTo>
                    <a:pt x="1265" y="13539"/>
                    <a:pt x="1147" y="12161"/>
                    <a:pt x="1191" y="11150"/>
                  </a:cubicBezTo>
                  <a:cubicBezTo>
                    <a:pt x="1259" y="9547"/>
                    <a:pt x="1735" y="7959"/>
                    <a:pt x="2242" y="6446"/>
                  </a:cubicBezTo>
                  <a:cubicBezTo>
                    <a:pt x="2666" y="5186"/>
                    <a:pt x="3155" y="3943"/>
                    <a:pt x="3669" y="2717"/>
                  </a:cubicBezTo>
                  <a:cubicBezTo>
                    <a:pt x="4014" y="1894"/>
                    <a:pt x="4701" y="1150"/>
                    <a:pt x="5619" y="1011"/>
                  </a:cubicBezTo>
                  <a:cubicBezTo>
                    <a:pt x="5697" y="999"/>
                    <a:pt x="5772" y="993"/>
                    <a:pt x="5846" y="993"/>
                  </a:cubicBezTo>
                  <a:close/>
                  <a:moveTo>
                    <a:pt x="5851" y="1"/>
                  </a:moveTo>
                  <a:cubicBezTo>
                    <a:pt x="4753" y="1"/>
                    <a:pt x="3750" y="699"/>
                    <a:pt x="3144" y="1580"/>
                  </a:cubicBezTo>
                  <a:cubicBezTo>
                    <a:pt x="2849" y="2009"/>
                    <a:pt x="2683" y="2515"/>
                    <a:pt x="2487" y="2993"/>
                  </a:cubicBezTo>
                  <a:cubicBezTo>
                    <a:pt x="2217" y="3653"/>
                    <a:pt x="1954" y="4314"/>
                    <a:pt x="1705" y="4982"/>
                  </a:cubicBezTo>
                  <a:cubicBezTo>
                    <a:pt x="1113" y="6581"/>
                    <a:pt x="576" y="8224"/>
                    <a:pt x="323" y="9914"/>
                  </a:cubicBezTo>
                  <a:cubicBezTo>
                    <a:pt x="121" y="11253"/>
                    <a:pt x="1" y="12901"/>
                    <a:pt x="913" y="14026"/>
                  </a:cubicBezTo>
                  <a:cubicBezTo>
                    <a:pt x="1411" y="14639"/>
                    <a:pt x="2111" y="14918"/>
                    <a:pt x="2824" y="14918"/>
                  </a:cubicBezTo>
                  <a:cubicBezTo>
                    <a:pt x="3509" y="14918"/>
                    <a:pt x="4207" y="14660"/>
                    <a:pt x="4751" y="14192"/>
                  </a:cubicBezTo>
                  <a:cubicBezTo>
                    <a:pt x="5371" y="13659"/>
                    <a:pt x="5777" y="12949"/>
                    <a:pt x="6272" y="12311"/>
                  </a:cubicBezTo>
                  <a:cubicBezTo>
                    <a:pt x="6566" y="11931"/>
                    <a:pt x="6732" y="11776"/>
                    <a:pt x="7065" y="11776"/>
                  </a:cubicBezTo>
                  <a:cubicBezTo>
                    <a:pt x="7129" y="11776"/>
                    <a:pt x="7199" y="11782"/>
                    <a:pt x="7277" y="11793"/>
                  </a:cubicBezTo>
                  <a:cubicBezTo>
                    <a:pt x="8166" y="11915"/>
                    <a:pt x="9053" y="12094"/>
                    <a:pt x="9930" y="12292"/>
                  </a:cubicBezTo>
                  <a:cubicBezTo>
                    <a:pt x="10726" y="12472"/>
                    <a:pt x="11550" y="12626"/>
                    <a:pt x="12268" y="12966"/>
                  </a:cubicBezTo>
                  <a:lnTo>
                    <a:pt x="12268" y="12966"/>
                  </a:lnTo>
                  <a:cubicBezTo>
                    <a:pt x="12439" y="14633"/>
                    <a:pt x="12548" y="16332"/>
                    <a:pt x="12930" y="17963"/>
                  </a:cubicBezTo>
                  <a:cubicBezTo>
                    <a:pt x="13136" y="18845"/>
                    <a:pt x="13555" y="20118"/>
                    <a:pt x="14640" y="20118"/>
                  </a:cubicBezTo>
                  <a:cubicBezTo>
                    <a:pt x="14672" y="20118"/>
                    <a:pt x="14706" y="20116"/>
                    <a:pt x="14739" y="20114"/>
                  </a:cubicBezTo>
                  <a:cubicBezTo>
                    <a:pt x="15314" y="20074"/>
                    <a:pt x="15818" y="19674"/>
                    <a:pt x="16220" y="19295"/>
                  </a:cubicBezTo>
                  <a:cubicBezTo>
                    <a:pt x="16778" y="18770"/>
                    <a:pt x="17242" y="18165"/>
                    <a:pt x="17630" y="17506"/>
                  </a:cubicBezTo>
                  <a:cubicBezTo>
                    <a:pt x="18329" y="16326"/>
                    <a:pt x="18879" y="15058"/>
                    <a:pt x="19372" y="13779"/>
                  </a:cubicBezTo>
                  <a:cubicBezTo>
                    <a:pt x="20387" y="11140"/>
                    <a:pt x="21255" y="8266"/>
                    <a:pt x="21379" y="5422"/>
                  </a:cubicBezTo>
                  <a:cubicBezTo>
                    <a:pt x="21417" y="4558"/>
                    <a:pt x="21409" y="3509"/>
                    <a:pt x="20893" y="2768"/>
                  </a:cubicBezTo>
                  <a:cubicBezTo>
                    <a:pt x="20591" y="2334"/>
                    <a:pt x="20167" y="2169"/>
                    <a:pt x="19717" y="2169"/>
                  </a:cubicBezTo>
                  <a:cubicBezTo>
                    <a:pt x="19269" y="2169"/>
                    <a:pt x="18796" y="2332"/>
                    <a:pt x="18392" y="2557"/>
                  </a:cubicBezTo>
                  <a:cubicBezTo>
                    <a:pt x="17206" y="3219"/>
                    <a:pt x="16258" y="4331"/>
                    <a:pt x="15430" y="5382"/>
                  </a:cubicBezTo>
                  <a:cubicBezTo>
                    <a:pt x="14975" y="5959"/>
                    <a:pt x="14535" y="6551"/>
                    <a:pt x="14131" y="7165"/>
                  </a:cubicBezTo>
                  <a:lnTo>
                    <a:pt x="14131" y="7165"/>
                  </a:lnTo>
                  <a:cubicBezTo>
                    <a:pt x="12741" y="6903"/>
                    <a:pt x="11340" y="6572"/>
                    <a:pt x="10022" y="6067"/>
                  </a:cubicBezTo>
                  <a:cubicBezTo>
                    <a:pt x="9692" y="5938"/>
                    <a:pt x="9355" y="5795"/>
                    <a:pt x="9057" y="5599"/>
                  </a:cubicBezTo>
                  <a:cubicBezTo>
                    <a:pt x="8975" y="5544"/>
                    <a:pt x="8902" y="5490"/>
                    <a:pt x="8830" y="5420"/>
                  </a:cubicBezTo>
                  <a:cubicBezTo>
                    <a:pt x="8801" y="5393"/>
                    <a:pt x="8791" y="5386"/>
                    <a:pt x="8788" y="5385"/>
                  </a:cubicBezTo>
                  <a:lnTo>
                    <a:pt x="8788" y="5385"/>
                  </a:lnTo>
                  <a:cubicBezTo>
                    <a:pt x="8787" y="5381"/>
                    <a:pt x="8781" y="5370"/>
                    <a:pt x="8767" y="5346"/>
                  </a:cubicBezTo>
                  <a:cubicBezTo>
                    <a:pt x="8764" y="5342"/>
                    <a:pt x="8761" y="5338"/>
                    <a:pt x="8759" y="5334"/>
                  </a:cubicBezTo>
                  <a:lnTo>
                    <a:pt x="8759" y="5334"/>
                  </a:lnTo>
                  <a:cubicBezTo>
                    <a:pt x="8759" y="5333"/>
                    <a:pt x="8759" y="5331"/>
                    <a:pt x="8758" y="5329"/>
                  </a:cubicBezTo>
                  <a:cubicBezTo>
                    <a:pt x="8680" y="4813"/>
                    <a:pt x="8779" y="4238"/>
                    <a:pt x="8729" y="3712"/>
                  </a:cubicBezTo>
                  <a:cubicBezTo>
                    <a:pt x="8683" y="3244"/>
                    <a:pt x="8611" y="2774"/>
                    <a:pt x="8476" y="2325"/>
                  </a:cubicBezTo>
                  <a:cubicBezTo>
                    <a:pt x="8116" y="1129"/>
                    <a:pt x="7256" y="33"/>
                    <a:pt x="5914" y="2"/>
                  </a:cubicBezTo>
                  <a:cubicBezTo>
                    <a:pt x="5893" y="1"/>
                    <a:pt x="5872" y="1"/>
                    <a:pt x="58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1903525" y="4088100"/>
              <a:ext cx="344900" cy="185850"/>
            </a:xfrm>
            <a:custGeom>
              <a:avLst/>
              <a:gdLst/>
              <a:ahLst/>
              <a:cxnLst/>
              <a:rect l="l" t="t" r="r" b="b"/>
              <a:pathLst>
                <a:path w="13796" h="7434" extrusionOk="0">
                  <a:moveTo>
                    <a:pt x="2035" y="1"/>
                  </a:moveTo>
                  <a:cubicBezTo>
                    <a:pt x="1593" y="1"/>
                    <a:pt x="1301" y="661"/>
                    <a:pt x="1777" y="928"/>
                  </a:cubicBezTo>
                  <a:cubicBezTo>
                    <a:pt x="5023" y="2748"/>
                    <a:pt x="8420" y="4238"/>
                    <a:pt x="11476" y="6352"/>
                  </a:cubicBezTo>
                  <a:lnTo>
                    <a:pt x="11476" y="6352"/>
                  </a:lnTo>
                  <a:cubicBezTo>
                    <a:pt x="7847" y="6103"/>
                    <a:pt x="4252" y="5482"/>
                    <a:pt x="636" y="5110"/>
                  </a:cubicBezTo>
                  <a:cubicBezTo>
                    <a:pt x="615" y="5108"/>
                    <a:pt x="596" y="5107"/>
                    <a:pt x="577" y="5107"/>
                  </a:cubicBezTo>
                  <a:cubicBezTo>
                    <a:pt x="0" y="5107"/>
                    <a:pt x="24" y="6045"/>
                    <a:pt x="636" y="6106"/>
                  </a:cubicBezTo>
                  <a:cubicBezTo>
                    <a:pt x="4792" y="6534"/>
                    <a:pt x="8919" y="7290"/>
                    <a:pt x="13101" y="7434"/>
                  </a:cubicBezTo>
                  <a:cubicBezTo>
                    <a:pt x="13106" y="7434"/>
                    <a:pt x="13111" y="7434"/>
                    <a:pt x="13115" y="7434"/>
                  </a:cubicBezTo>
                  <a:cubicBezTo>
                    <a:pt x="13508" y="7434"/>
                    <a:pt x="13796" y="6851"/>
                    <a:pt x="13455" y="6582"/>
                  </a:cubicBezTo>
                  <a:cubicBezTo>
                    <a:pt x="11767" y="5262"/>
                    <a:pt x="9981" y="4109"/>
                    <a:pt x="8087" y="3106"/>
                  </a:cubicBezTo>
                  <a:cubicBezTo>
                    <a:pt x="6157" y="2083"/>
                    <a:pt x="4187" y="1139"/>
                    <a:pt x="2281" y="69"/>
                  </a:cubicBezTo>
                  <a:cubicBezTo>
                    <a:pt x="2197" y="21"/>
                    <a:pt x="2114" y="1"/>
                    <a:pt x="2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1462675" y="3884050"/>
              <a:ext cx="125100" cy="332450"/>
            </a:xfrm>
            <a:custGeom>
              <a:avLst/>
              <a:gdLst/>
              <a:ahLst/>
              <a:cxnLst/>
              <a:rect l="l" t="t" r="r" b="b"/>
              <a:pathLst>
                <a:path w="5004" h="13298" extrusionOk="0">
                  <a:moveTo>
                    <a:pt x="4226" y="0"/>
                  </a:moveTo>
                  <a:cubicBezTo>
                    <a:pt x="3978" y="0"/>
                    <a:pt x="3745" y="159"/>
                    <a:pt x="3776" y="478"/>
                  </a:cubicBezTo>
                  <a:cubicBezTo>
                    <a:pt x="3995" y="2762"/>
                    <a:pt x="3470" y="4910"/>
                    <a:pt x="2764" y="7066"/>
                  </a:cubicBezTo>
                  <a:cubicBezTo>
                    <a:pt x="2160" y="8913"/>
                    <a:pt x="1574" y="10906"/>
                    <a:pt x="310" y="12425"/>
                  </a:cubicBezTo>
                  <a:cubicBezTo>
                    <a:pt x="1" y="12799"/>
                    <a:pt x="333" y="13298"/>
                    <a:pt x="690" y="13298"/>
                  </a:cubicBezTo>
                  <a:cubicBezTo>
                    <a:pt x="802" y="13298"/>
                    <a:pt x="916" y="13249"/>
                    <a:pt x="1014" y="13131"/>
                  </a:cubicBezTo>
                  <a:cubicBezTo>
                    <a:pt x="2366" y="11506"/>
                    <a:pt x="3030" y="9452"/>
                    <a:pt x="3679" y="7474"/>
                  </a:cubicBezTo>
                  <a:cubicBezTo>
                    <a:pt x="4424" y="5193"/>
                    <a:pt x="5004" y="2899"/>
                    <a:pt x="4772" y="478"/>
                  </a:cubicBezTo>
                  <a:cubicBezTo>
                    <a:pt x="4741" y="160"/>
                    <a:pt x="4476" y="0"/>
                    <a:pt x="4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5" name="Google Shape;805;p3"/>
          <p:cNvSpPr/>
          <p:nvPr/>
        </p:nvSpPr>
        <p:spPr>
          <a:xfrm>
            <a:off x="1957275" y="137242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6" name="Google Shape;806;p3"/>
          <p:cNvSpPr/>
          <p:nvPr/>
        </p:nvSpPr>
        <p:spPr>
          <a:xfrm>
            <a:off x="3215800" y="83127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7" name="Google Shape;807;p3"/>
          <p:cNvSpPr/>
          <p:nvPr/>
        </p:nvSpPr>
        <p:spPr>
          <a:xfrm>
            <a:off x="7826025" y="411602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lt1"/>
        </a:solidFill>
        <a:effectLst/>
      </p:bgPr>
    </p:bg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9" name="Google Shape;809;p4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810" name="Google Shape;810;p4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4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4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4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4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4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4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4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4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4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4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4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4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4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4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4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4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4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4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4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4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4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4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4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4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4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4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4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4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4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4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4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4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4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4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4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4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4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4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4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4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4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4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4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4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4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4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4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4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4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4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4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4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4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4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4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4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4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4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4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4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4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4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4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4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4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4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4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4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4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4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4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4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4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4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4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4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4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4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4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4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4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4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4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4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4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4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4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4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4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4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4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4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4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4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4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4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4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4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4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4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4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4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4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4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4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4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4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4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4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4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4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4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4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4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4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4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4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4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4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4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0" name="Google Shape;1170;p4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71" name="Google Shape;1171;p4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1172" name="Google Shape;1172;p4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4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4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4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4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4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4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4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4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4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4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4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4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4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4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4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4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4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0" name="Google Shape;1190;p4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1191" name="Google Shape;1191;p4"/>
          <p:cNvSpPr txBox="1">
            <a:spLocks noGrp="1"/>
          </p:cNvSpPr>
          <p:nvPr>
            <p:ph type="body" idx="1"/>
          </p:nvPr>
        </p:nvSpPr>
        <p:spPr>
          <a:xfrm>
            <a:off x="1270650" y="1202075"/>
            <a:ext cx="7020000" cy="340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lt1"/>
        </a:solidFill>
        <a:effectLst/>
      </p:bgPr>
    </p:bg>
    <p:spTree>
      <p:nvGrpSpPr>
        <p:cNvPr id="1" name="Shape 1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3" name="Google Shape;1193;p5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1194" name="Google Shape;1194;p5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5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5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5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5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5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5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5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5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5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5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5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5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5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5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5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5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5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5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5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5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5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5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5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5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5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5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5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5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5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5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5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5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5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5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5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5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5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5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5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5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5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5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5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5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5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5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5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5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5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5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5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5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5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5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5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5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5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5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5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5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5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5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5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5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5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5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5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5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5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5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5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5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5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5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5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5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5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5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5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5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5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5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5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5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5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5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5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5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5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5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5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5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5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5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5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5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5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5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5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5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5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5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5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5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5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5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5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5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5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5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5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5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5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5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5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5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5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5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5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5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5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5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5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5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5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5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5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5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5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5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5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5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5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5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5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5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5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5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5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5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5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5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5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5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5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5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5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5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5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5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5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5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5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5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5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5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5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5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5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5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5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5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5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5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5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5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5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5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5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5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5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5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5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5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5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5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5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5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5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5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5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5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5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5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5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5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5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5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5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5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5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5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5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5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5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5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5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5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5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5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5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5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5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5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5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5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5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5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5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5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5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5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5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5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5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5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5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5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5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5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5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5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5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5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5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5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5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5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5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5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5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5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5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5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5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5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5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5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5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5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5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5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5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5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5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5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5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5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5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5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5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5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5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5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5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5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5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5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5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5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5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5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5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5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5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5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5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5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5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5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5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5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5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5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5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5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5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5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5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5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5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5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5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5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5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5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5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5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5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5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5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5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5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5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5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5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5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5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5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5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5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5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5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5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5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5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5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5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5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5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5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5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5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5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5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5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5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5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5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5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5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5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5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5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5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5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5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5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5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5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5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5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5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5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5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5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5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5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5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5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5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5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5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5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5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5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5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5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5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5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5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5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5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5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5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5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5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5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5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54" name="Google Shape;1554;p5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55" name="Google Shape;1555;p5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1556" name="Google Shape;1556;p5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5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5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5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5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5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5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5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5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5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5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5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5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5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5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5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5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5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74" name="Google Shape;1574;p5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35004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1575" name="Google Shape;1575;p5"/>
          <p:cNvSpPr txBox="1">
            <a:spLocks noGrp="1"/>
          </p:cNvSpPr>
          <p:nvPr>
            <p:ph type="subTitle" idx="1"/>
          </p:nvPr>
        </p:nvSpPr>
        <p:spPr>
          <a:xfrm>
            <a:off x="1270650" y="1202075"/>
            <a:ext cx="3500400" cy="388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9pPr>
          </a:lstStyle>
          <a:p>
            <a:endParaRPr/>
          </a:p>
        </p:txBody>
      </p:sp>
      <p:sp>
        <p:nvSpPr>
          <p:cNvPr id="1576" name="Google Shape;1576;p5"/>
          <p:cNvSpPr txBox="1">
            <a:spLocks noGrp="1"/>
          </p:cNvSpPr>
          <p:nvPr>
            <p:ph type="subTitle" idx="2"/>
          </p:nvPr>
        </p:nvSpPr>
        <p:spPr>
          <a:xfrm>
            <a:off x="1270650" y="1514375"/>
            <a:ext cx="3500400" cy="295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7" name="Google Shape;1577;p5"/>
          <p:cNvSpPr txBox="1">
            <a:spLocks noGrp="1"/>
          </p:cNvSpPr>
          <p:nvPr>
            <p:ph type="title" idx="3"/>
          </p:nvPr>
        </p:nvSpPr>
        <p:spPr>
          <a:xfrm>
            <a:off x="4771050" y="629375"/>
            <a:ext cx="35004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1578" name="Google Shape;1578;p5"/>
          <p:cNvSpPr txBox="1">
            <a:spLocks noGrp="1"/>
          </p:cNvSpPr>
          <p:nvPr>
            <p:ph type="subTitle" idx="4"/>
          </p:nvPr>
        </p:nvSpPr>
        <p:spPr>
          <a:xfrm>
            <a:off x="4771050" y="1202075"/>
            <a:ext cx="3500400" cy="388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9pPr>
          </a:lstStyle>
          <a:p>
            <a:endParaRPr/>
          </a:p>
        </p:txBody>
      </p:sp>
      <p:sp>
        <p:nvSpPr>
          <p:cNvPr id="1579" name="Google Shape;1579;p5"/>
          <p:cNvSpPr txBox="1">
            <a:spLocks noGrp="1"/>
          </p:cNvSpPr>
          <p:nvPr>
            <p:ph type="subTitle" idx="5"/>
          </p:nvPr>
        </p:nvSpPr>
        <p:spPr>
          <a:xfrm>
            <a:off x="4771050" y="1514375"/>
            <a:ext cx="3500400" cy="295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lt1"/>
        </a:solidFill>
        <a:effectLst/>
      </p:bgPr>
    </p:bg>
    <p:spTree>
      <p:nvGrpSpPr>
        <p:cNvPr id="1" name="Shape 1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1" name="Google Shape;1581;p6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1582" name="Google Shape;1582;p6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6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6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6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6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6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6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6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6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6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6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6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6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6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6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6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6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6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6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6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6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6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6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6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6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6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6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6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6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6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6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6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6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6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6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6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6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6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6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6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6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6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6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6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6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6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6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6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6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6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6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6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6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6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6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6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6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6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6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6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6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6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6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6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6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6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6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6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6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6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6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6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6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6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6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6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6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6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6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6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6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6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6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6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6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6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6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6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6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6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6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6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6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6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6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6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6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6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6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6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6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6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6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6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6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6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6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6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6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6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6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6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6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6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6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6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6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6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6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6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6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6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6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6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6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6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6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6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6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6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6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6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6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6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6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6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6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6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6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6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6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6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6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6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6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6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6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6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6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6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6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6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6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6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6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6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6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6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6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6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6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6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6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6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6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6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6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6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6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6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6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6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6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6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6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6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6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6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6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6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6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6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6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6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6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6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6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6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6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6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6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6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6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6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6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6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6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6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6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6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6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6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6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6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6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6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6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6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6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6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6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6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6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6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6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6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6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6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6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6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6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6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6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6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6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6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6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6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6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6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6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6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6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6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6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6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6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6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6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6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6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6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6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6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6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6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6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6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6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6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6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6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6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6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6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6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6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6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6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6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6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6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6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6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6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6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6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6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6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6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6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6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6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6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6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6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6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6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6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6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6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6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6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6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6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6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6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6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6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6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6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6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6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6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6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6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6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6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6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6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6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6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6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6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6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6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6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6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6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6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6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6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6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6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6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6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6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6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6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6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6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6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6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6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6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6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6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6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6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6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6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6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6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6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6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6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6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6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6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6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6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6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6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6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6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6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6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6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6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6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6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6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6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6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6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6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6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6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6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6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42" name="Google Shape;1942;p6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43" name="Google Shape;1943;p6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1944" name="Google Shape;1944;p6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6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6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6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6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6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6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6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6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6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6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6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6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6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6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6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6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6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62" name="Google Shape;1962;p6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3" name="Google Shape;1963;p6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4" name="Google Shape;1964;p6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5" name="Google Shape;1965;p6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6" name="Google Shape;1966;p6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lt1"/>
        </a:solidFill>
        <a:effectLst/>
      </p:bgPr>
    </p:bg>
    <p:spTree>
      <p:nvGrpSpPr>
        <p:cNvPr id="1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8" name="Google Shape;1968;p7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1969" name="Google Shape;1969;p7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7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7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7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7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7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7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7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7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7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7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7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7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7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7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7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7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7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7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7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7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7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7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7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7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7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7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7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7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7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7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7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7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7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7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7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7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7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7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7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7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7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7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7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7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7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7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7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7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7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7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7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7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7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7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7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7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7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7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7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7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7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7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7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7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7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7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7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7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7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7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7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7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7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7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7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7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7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7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7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7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7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7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7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7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7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7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7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7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7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7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7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7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7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7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7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7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7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7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7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7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7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7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7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7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7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7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7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7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7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7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7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7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7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7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7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7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7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7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7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7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7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7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7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7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7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7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7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7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7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7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7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7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7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7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7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7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7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7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7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7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7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7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7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7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7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7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7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7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7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7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7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7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7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7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7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7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7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7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7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7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7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7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7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7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7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7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7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7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7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7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7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7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7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7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7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7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7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7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7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7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7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7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7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7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7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7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7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7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7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7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7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7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7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7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7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7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7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7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7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7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7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7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7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7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7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7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7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7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7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7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7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7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7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7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7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7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7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7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7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7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7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7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7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7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7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7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7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7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7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7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7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7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7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7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7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7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7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7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7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7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7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7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7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7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7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7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7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7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7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7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7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7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7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7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7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7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7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7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7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7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7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7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7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7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7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7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7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7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7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7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7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7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7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7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7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7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7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7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7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7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7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7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7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7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7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7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7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7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7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7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7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7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7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7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7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7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7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7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7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7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7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7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7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7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7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7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7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7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7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7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7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7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7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7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7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7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7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7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7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7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7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7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7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7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7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7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7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7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7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7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7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7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7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7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7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7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7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7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7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7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7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7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7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7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7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7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7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7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7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7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7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7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7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7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7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7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7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7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7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29" name="Google Shape;2329;p7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30" name="Google Shape;2330;p7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2331" name="Google Shape;2331;p7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7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7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7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7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7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7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7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7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7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7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7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7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7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7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7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7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7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49" name="Google Shape;2349;p7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2350" name="Google Shape;2350;p7"/>
          <p:cNvSpPr txBox="1">
            <a:spLocks noGrp="1"/>
          </p:cNvSpPr>
          <p:nvPr>
            <p:ph type="body" idx="1"/>
          </p:nvPr>
        </p:nvSpPr>
        <p:spPr>
          <a:xfrm>
            <a:off x="1270650" y="1202075"/>
            <a:ext cx="3301500" cy="340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lt1"/>
        </a:solidFill>
        <a:effectLst/>
      </p:bgPr>
    </p:bg>
    <p:spTree>
      <p:nvGrpSpPr>
        <p:cNvPr id="1" name="Shape 2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2" name="Google Shape;2352;p8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2353" name="Google Shape;2353;p8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8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8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8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8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8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8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8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8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8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8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8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8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8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8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8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8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8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8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8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8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8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8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8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8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8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8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8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8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8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8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8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8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8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8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8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8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8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8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8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8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8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8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8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8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8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8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8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8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8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8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8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8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8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8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8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8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8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8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8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8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8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8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8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8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8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8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8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8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8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8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8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8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8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8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8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8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8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8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8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8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8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8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8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8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8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8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8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8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8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8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8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8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8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8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8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8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8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8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8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8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8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8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8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8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8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8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8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8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8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8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8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8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8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8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8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8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8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8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8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8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8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8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8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8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8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8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8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8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8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8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8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8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8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8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8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8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8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8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8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8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8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8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8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8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8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8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8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8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8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8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8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8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8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8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8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8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8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8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8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8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8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8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8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8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8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8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8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8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8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8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8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8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8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8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8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8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8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8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8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8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8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8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8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8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13" name="Google Shape;2713;p8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14" name="Google Shape;2714;p8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2715" name="Google Shape;2715;p8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8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8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8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8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8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8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8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8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8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8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8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8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8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8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8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8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8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33" name="Google Shape;2733;p8"/>
          <p:cNvSpPr txBox="1">
            <a:spLocks noGrp="1"/>
          </p:cNvSpPr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lt1"/>
        </a:solidFill>
        <a:effectLst/>
      </p:bgPr>
    </p:bg>
    <p:spTree>
      <p:nvGrpSpPr>
        <p:cNvPr id="1" name="Shape 3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35" name="Google Shape;3135;p10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3136" name="Google Shape;3136;p10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0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0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0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0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0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0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0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0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0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0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0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0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0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0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0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0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0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0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0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0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0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10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10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0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0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0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0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10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10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10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10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0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0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0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0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0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0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0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0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0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0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10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10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0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0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0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0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0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0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0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10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10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10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10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10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10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10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10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10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10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10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10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10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10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10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10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10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10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10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10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10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10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10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10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10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10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10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10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10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10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10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10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10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10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10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10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10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10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10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10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10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10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10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10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10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10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10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10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10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10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10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10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10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10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10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10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10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10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10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10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10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10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10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10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10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10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10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0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0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10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10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10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10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10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10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10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10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10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10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10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10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10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10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10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10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10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10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10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10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10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10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10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10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10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10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10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10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10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10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10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10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10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10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10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10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10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10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10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10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10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10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10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10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10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10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10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10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10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10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10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10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10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10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10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10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0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0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0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0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0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0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0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0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0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0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0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0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0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0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0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10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10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10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10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0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0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0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0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0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0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0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0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0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0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0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0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0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0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0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0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0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0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0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0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0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0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0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0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0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0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0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0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0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0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0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0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0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0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0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0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0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0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0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0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0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0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0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0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0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0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0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0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0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0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0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0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0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0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0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0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0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0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0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0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0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0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0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0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0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0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0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0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0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0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0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0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0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0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0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0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0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0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0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0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0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0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0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0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0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0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0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0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0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0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0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0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10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10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10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0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0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0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0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0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0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0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0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0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0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0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0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0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0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0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0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0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0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0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0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0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0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0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0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0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0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0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0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0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0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0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0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0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0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0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0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0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0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0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0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0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0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0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0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0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0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0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0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0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0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0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0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0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0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0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0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0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0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0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0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0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0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0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0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0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0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0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0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0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0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96" name="Google Shape;3496;p10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97" name="Google Shape;3497;p10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3498" name="Google Shape;3498;p10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0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0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0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0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0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0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0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0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0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0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0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0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0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0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0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0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0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16" name="Google Shape;3516;p10"/>
          <p:cNvSpPr txBox="1">
            <a:spLocks noGrp="1"/>
          </p:cNvSpPr>
          <p:nvPr>
            <p:ph type="title"/>
          </p:nvPr>
        </p:nvSpPr>
        <p:spPr>
          <a:xfrm>
            <a:off x="1270650" y="2317450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lt1"/>
        </a:solidFill>
        <a:effectLst/>
      </p:bgPr>
    </p:bg>
    <p:spTree>
      <p:nvGrpSpPr>
        <p:cNvPr id="1" name="Shape 3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8" name="Google Shape;3518;p11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3519" name="Google Shape;3519;p11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1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1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1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1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1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1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1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1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1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1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1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1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1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1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1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1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1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1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1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1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1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1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1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1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1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1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1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1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1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1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1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1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1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1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1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1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1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1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1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1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1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1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1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1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1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1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1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1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1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1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1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1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1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1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1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1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1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1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1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1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1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1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1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1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1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1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1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1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1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1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1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1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1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1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1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1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1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1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1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1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1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1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1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1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1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1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1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1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1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1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1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1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1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1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1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1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1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1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1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1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1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1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1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1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1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1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1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1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1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1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1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1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1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1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1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1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1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1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1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1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1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1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1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1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1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1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1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1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1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1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1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1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1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1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1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1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1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1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1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1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1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1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1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1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1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1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1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1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1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1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1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1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1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1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1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1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1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1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1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1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1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1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1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1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1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1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1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1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1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1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1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1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1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1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1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1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1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1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1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1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1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1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1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1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1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1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1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1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1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1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1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1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1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1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1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1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1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1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1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1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1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1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1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1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1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1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1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1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1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1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1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1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1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1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1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1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1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1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1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1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1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1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1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1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1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1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1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1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1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1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1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1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1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1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1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1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1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1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1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1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1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1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1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1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1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1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1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1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1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1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1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1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1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1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1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1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1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1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1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1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1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1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1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1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1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1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1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1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1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1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1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1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1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1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1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1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1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1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1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1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1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1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1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1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1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1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1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1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1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1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1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1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1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1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1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1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1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1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1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1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1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1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1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1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1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1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1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1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1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1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1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1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1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1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1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1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1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1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1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1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1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1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1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1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1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1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1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1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1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1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1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1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1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1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1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1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1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1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1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1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1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1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1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1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1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1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1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1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1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1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1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1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1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1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1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1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1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1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1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79" name="Google Shape;3879;p11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80" name="Google Shape;3880;p11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3881" name="Google Shape;3881;p11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1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1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1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1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1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1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1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1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1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1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1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1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1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1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1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1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1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99" name="Google Shape;3899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558475"/>
            <a:ext cx="65760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900" name="Google Shape;3900;p11"/>
          <p:cNvSpPr txBox="1">
            <a:spLocks noGrp="1"/>
          </p:cNvSpPr>
          <p:nvPr>
            <p:ph type="subTitle" idx="1"/>
          </p:nvPr>
        </p:nvSpPr>
        <p:spPr>
          <a:xfrm>
            <a:off x="1284000" y="3069625"/>
            <a:ext cx="65760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5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1270650" y="1202075"/>
            <a:ext cx="7020000" cy="3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6" r:id="rId8"/>
    <p:sldLayoutId id="2147483657" r:id="rId9"/>
    <p:sldLayoutId id="2147483658" r:id="rId10"/>
    <p:sldLayoutId id="2147483661" r:id="rId11"/>
    <p:sldLayoutId id="2147483669" r:id="rId12"/>
    <p:sldLayoutId id="2147483670" r:id="rId13"/>
    <p:sldLayoutId id="2147483671" r:id="rId14"/>
    <p:sldLayoutId id="2147483672" r:id="rId15"/>
    <p:sldLayoutId id="2147483673" r:id="rId1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 xmlns="">
        <p15:guide id="1" pos="800">
          <p15:clr>
            <a:srgbClr val="EA4335"/>
          </p15:clr>
        </p15:guide>
        <p15:guide id="2" pos="5222">
          <p15:clr>
            <a:srgbClr val="EA4335"/>
          </p15:clr>
        </p15:guide>
        <p15:guide id="3" orient="horz" pos="2903">
          <p15:clr>
            <a:srgbClr val="EA4335"/>
          </p15:clr>
        </p15:guide>
        <p15:guide id="4" orient="horz" pos="396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79CDBE"/>
        </a:solidFill>
        <a:effectLst/>
      </p:bgPr>
    </p:bg>
    <p:spTree>
      <p:nvGrpSpPr>
        <p:cNvPr id="1" name="Shape 9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5" name="Google Shape;9815;p31"/>
          <p:cNvSpPr txBox="1">
            <a:spLocks noGrp="1"/>
          </p:cNvSpPr>
          <p:nvPr>
            <p:ph type="ctrTitle"/>
          </p:nvPr>
        </p:nvSpPr>
        <p:spPr>
          <a:xfrm>
            <a:off x="1600800" y="1183250"/>
            <a:ext cx="6018600" cy="1416000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/>
              <a:t>DELHI PUBLIC SCHOOL JORHAT</a:t>
            </a:r>
            <a:endParaRPr dirty="0"/>
          </a:p>
        </p:txBody>
      </p:sp>
      <p:grpSp>
        <p:nvGrpSpPr>
          <p:cNvPr id="9816" name="Google Shape;9816;p31"/>
          <p:cNvGrpSpPr/>
          <p:nvPr/>
        </p:nvGrpSpPr>
        <p:grpSpPr>
          <a:xfrm rot="-8670542">
            <a:off x="7057461" y="3011986"/>
            <a:ext cx="398109" cy="2141153"/>
            <a:chOff x="5686500" y="2272225"/>
            <a:chExt cx="481425" cy="2589250"/>
          </a:xfrm>
        </p:grpSpPr>
        <p:sp>
          <p:nvSpPr>
            <p:cNvPr id="9817" name="Google Shape;9817;p31"/>
            <p:cNvSpPr/>
            <p:nvPr/>
          </p:nvSpPr>
          <p:spPr>
            <a:xfrm>
              <a:off x="5686500" y="3674725"/>
              <a:ext cx="260950" cy="1082650"/>
            </a:xfrm>
            <a:custGeom>
              <a:avLst/>
              <a:gdLst/>
              <a:ahLst/>
              <a:cxnLst/>
              <a:rect l="l" t="t" r="r" b="b"/>
              <a:pathLst>
                <a:path w="10438" h="43306" extrusionOk="0">
                  <a:moveTo>
                    <a:pt x="7833" y="1"/>
                  </a:moveTo>
                  <a:cubicBezTo>
                    <a:pt x="7371" y="1"/>
                    <a:pt x="6972" y="354"/>
                    <a:pt x="6919" y="826"/>
                  </a:cubicBezTo>
                  <a:lnTo>
                    <a:pt x="6917" y="856"/>
                  </a:lnTo>
                  <a:cubicBezTo>
                    <a:pt x="6721" y="2624"/>
                    <a:pt x="6364" y="4312"/>
                    <a:pt x="5698" y="5866"/>
                  </a:cubicBezTo>
                  <a:cubicBezTo>
                    <a:pt x="5050" y="7434"/>
                    <a:pt x="4084" y="8863"/>
                    <a:pt x="3088" y="10468"/>
                  </a:cubicBezTo>
                  <a:cubicBezTo>
                    <a:pt x="2589" y="11280"/>
                    <a:pt x="2092" y="12124"/>
                    <a:pt x="1654" y="13039"/>
                  </a:cubicBezTo>
                  <a:cubicBezTo>
                    <a:pt x="1226" y="13954"/>
                    <a:pt x="864" y="14928"/>
                    <a:pt x="605" y="15926"/>
                  </a:cubicBezTo>
                  <a:cubicBezTo>
                    <a:pt x="331" y="16927"/>
                    <a:pt x="189" y="17942"/>
                    <a:pt x="83" y="18960"/>
                  </a:cubicBezTo>
                  <a:cubicBezTo>
                    <a:pt x="49" y="19968"/>
                    <a:pt x="0" y="20983"/>
                    <a:pt x="91" y="21967"/>
                  </a:cubicBezTo>
                  <a:cubicBezTo>
                    <a:pt x="306" y="25901"/>
                    <a:pt x="1297" y="29668"/>
                    <a:pt x="2718" y="33243"/>
                  </a:cubicBezTo>
                  <a:cubicBezTo>
                    <a:pt x="3455" y="35019"/>
                    <a:pt x="4316" y="36736"/>
                    <a:pt x="5302" y="38373"/>
                  </a:cubicBezTo>
                  <a:cubicBezTo>
                    <a:pt x="6303" y="40015"/>
                    <a:pt x="7369" y="41561"/>
                    <a:pt x="8712" y="43012"/>
                  </a:cubicBezTo>
                  <a:lnTo>
                    <a:pt x="8710" y="43012"/>
                  </a:lnTo>
                  <a:cubicBezTo>
                    <a:pt x="8886" y="43202"/>
                    <a:pt x="9133" y="43306"/>
                    <a:pt x="9386" y="43306"/>
                  </a:cubicBezTo>
                  <a:cubicBezTo>
                    <a:pt x="9540" y="43306"/>
                    <a:pt x="9697" y="43267"/>
                    <a:pt x="9840" y="43185"/>
                  </a:cubicBezTo>
                  <a:cubicBezTo>
                    <a:pt x="10281" y="42933"/>
                    <a:pt x="10437" y="42368"/>
                    <a:pt x="10185" y="41923"/>
                  </a:cubicBezTo>
                  <a:lnTo>
                    <a:pt x="10158" y="41872"/>
                  </a:lnTo>
                  <a:cubicBezTo>
                    <a:pt x="8416" y="38782"/>
                    <a:pt x="6936" y="35440"/>
                    <a:pt x="5813" y="32078"/>
                  </a:cubicBezTo>
                  <a:cubicBezTo>
                    <a:pt x="4693" y="28709"/>
                    <a:pt x="3905" y="25206"/>
                    <a:pt x="3643" y="21742"/>
                  </a:cubicBezTo>
                  <a:cubicBezTo>
                    <a:pt x="3499" y="20024"/>
                    <a:pt x="3580" y="18346"/>
                    <a:pt x="3929" y="16751"/>
                  </a:cubicBezTo>
                  <a:cubicBezTo>
                    <a:pt x="4282" y="15151"/>
                    <a:pt x="4942" y="13636"/>
                    <a:pt x="5789" y="12041"/>
                  </a:cubicBezTo>
                  <a:cubicBezTo>
                    <a:pt x="6645" y="10453"/>
                    <a:pt x="7602" y="8689"/>
                    <a:pt x="8169" y="6752"/>
                  </a:cubicBezTo>
                  <a:cubicBezTo>
                    <a:pt x="8749" y="4816"/>
                    <a:pt x="8903" y="2791"/>
                    <a:pt x="8752" y="856"/>
                  </a:cubicBezTo>
                  <a:cubicBezTo>
                    <a:pt x="8720" y="420"/>
                    <a:pt x="8382" y="58"/>
                    <a:pt x="7934" y="7"/>
                  </a:cubicBezTo>
                  <a:cubicBezTo>
                    <a:pt x="7900" y="3"/>
                    <a:pt x="7866" y="1"/>
                    <a:pt x="78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31"/>
            <p:cNvSpPr/>
            <p:nvPr/>
          </p:nvSpPr>
          <p:spPr>
            <a:xfrm>
              <a:off x="5880875" y="2440175"/>
              <a:ext cx="287050" cy="2421300"/>
            </a:xfrm>
            <a:custGeom>
              <a:avLst/>
              <a:gdLst/>
              <a:ahLst/>
              <a:cxnLst/>
              <a:rect l="l" t="t" r="r" b="b"/>
              <a:pathLst>
                <a:path w="11482" h="96852" extrusionOk="0">
                  <a:moveTo>
                    <a:pt x="1659" y="1"/>
                  </a:moveTo>
                  <a:cubicBezTo>
                    <a:pt x="668" y="15235"/>
                    <a:pt x="123" y="30274"/>
                    <a:pt x="66" y="45102"/>
                  </a:cubicBezTo>
                  <a:cubicBezTo>
                    <a:pt x="0" y="61213"/>
                    <a:pt x="514" y="77076"/>
                    <a:pt x="1659" y="92663"/>
                  </a:cubicBezTo>
                  <a:cubicBezTo>
                    <a:pt x="1659" y="93820"/>
                    <a:pt x="2124" y="94870"/>
                    <a:pt x="2877" y="95626"/>
                  </a:cubicBezTo>
                  <a:cubicBezTo>
                    <a:pt x="3631" y="96384"/>
                    <a:pt x="4673" y="96851"/>
                    <a:pt x="5823" y="96851"/>
                  </a:cubicBezTo>
                  <a:cubicBezTo>
                    <a:pt x="8128" y="96851"/>
                    <a:pt x="9990" y="94972"/>
                    <a:pt x="9990" y="92663"/>
                  </a:cubicBezTo>
                  <a:cubicBezTo>
                    <a:pt x="10968" y="77015"/>
                    <a:pt x="11470" y="61472"/>
                    <a:pt x="11477" y="46007"/>
                  </a:cubicBezTo>
                  <a:cubicBezTo>
                    <a:pt x="11482" y="30575"/>
                    <a:pt x="10993" y="15242"/>
                    <a:pt x="9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31"/>
            <p:cNvSpPr/>
            <p:nvPr/>
          </p:nvSpPr>
          <p:spPr>
            <a:xfrm>
              <a:off x="5922350" y="2272225"/>
              <a:ext cx="208275" cy="167975"/>
            </a:xfrm>
            <a:custGeom>
              <a:avLst/>
              <a:gdLst/>
              <a:ahLst/>
              <a:cxnLst/>
              <a:rect l="l" t="t" r="r" b="b"/>
              <a:pathLst>
                <a:path w="8331" h="6719" extrusionOk="0">
                  <a:moveTo>
                    <a:pt x="4165" y="0"/>
                  </a:moveTo>
                  <a:cubicBezTo>
                    <a:pt x="3993" y="0"/>
                    <a:pt x="3820" y="86"/>
                    <a:pt x="3721" y="257"/>
                  </a:cubicBezTo>
                  <a:lnTo>
                    <a:pt x="0" y="6719"/>
                  </a:lnTo>
                  <a:lnTo>
                    <a:pt x="8331" y="6719"/>
                  </a:lnTo>
                  <a:lnTo>
                    <a:pt x="4607" y="257"/>
                  </a:lnTo>
                  <a:cubicBezTo>
                    <a:pt x="4509" y="86"/>
                    <a:pt x="4337" y="0"/>
                    <a:pt x="41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31"/>
            <p:cNvSpPr/>
            <p:nvPr/>
          </p:nvSpPr>
          <p:spPr>
            <a:xfrm>
              <a:off x="5880875" y="3567725"/>
              <a:ext cx="286925" cy="1293750"/>
            </a:xfrm>
            <a:custGeom>
              <a:avLst/>
              <a:gdLst/>
              <a:ahLst/>
              <a:cxnLst/>
              <a:rect l="l" t="t" r="r" b="b"/>
              <a:pathLst>
                <a:path w="11477" h="51750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6111"/>
                    <a:pt x="514" y="31974"/>
                    <a:pt x="1659" y="47561"/>
                  </a:cubicBezTo>
                  <a:cubicBezTo>
                    <a:pt x="1659" y="48718"/>
                    <a:pt x="2124" y="49768"/>
                    <a:pt x="2877" y="50524"/>
                  </a:cubicBezTo>
                  <a:cubicBezTo>
                    <a:pt x="3631" y="51282"/>
                    <a:pt x="4673" y="51749"/>
                    <a:pt x="5823" y="51749"/>
                  </a:cubicBezTo>
                  <a:cubicBezTo>
                    <a:pt x="8128" y="51749"/>
                    <a:pt x="9990" y="49870"/>
                    <a:pt x="9990" y="47561"/>
                  </a:cubicBezTo>
                  <a:cubicBezTo>
                    <a:pt x="10968" y="31913"/>
                    <a:pt x="11470" y="16370"/>
                    <a:pt x="11477" y="905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31"/>
            <p:cNvSpPr/>
            <p:nvPr/>
          </p:nvSpPr>
          <p:spPr>
            <a:xfrm>
              <a:off x="5954500" y="3306675"/>
              <a:ext cx="150975" cy="825125"/>
            </a:xfrm>
            <a:custGeom>
              <a:avLst/>
              <a:gdLst/>
              <a:ahLst/>
              <a:cxnLst/>
              <a:rect l="l" t="t" r="r" b="b"/>
              <a:pathLst>
                <a:path w="6039" h="33005" extrusionOk="0">
                  <a:moveTo>
                    <a:pt x="3020" y="0"/>
                  </a:moveTo>
                  <a:cubicBezTo>
                    <a:pt x="2220" y="0"/>
                    <a:pt x="1452" y="1740"/>
                    <a:pt x="887" y="4835"/>
                  </a:cubicBezTo>
                  <a:cubicBezTo>
                    <a:pt x="319" y="7930"/>
                    <a:pt x="1" y="12125"/>
                    <a:pt x="1" y="16502"/>
                  </a:cubicBezTo>
                  <a:cubicBezTo>
                    <a:pt x="1" y="20879"/>
                    <a:pt x="319" y="25077"/>
                    <a:pt x="887" y="28172"/>
                  </a:cubicBezTo>
                  <a:cubicBezTo>
                    <a:pt x="1452" y="31267"/>
                    <a:pt x="2220" y="33004"/>
                    <a:pt x="3020" y="33004"/>
                  </a:cubicBezTo>
                  <a:cubicBezTo>
                    <a:pt x="3820" y="33004"/>
                    <a:pt x="4588" y="31267"/>
                    <a:pt x="5153" y="28172"/>
                  </a:cubicBezTo>
                  <a:cubicBezTo>
                    <a:pt x="5721" y="25077"/>
                    <a:pt x="6039" y="20879"/>
                    <a:pt x="6039" y="16502"/>
                  </a:cubicBezTo>
                  <a:cubicBezTo>
                    <a:pt x="6039" y="12125"/>
                    <a:pt x="5721" y="7930"/>
                    <a:pt x="5153" y="4835"/>
                  </a:cubicBezTo>
                  <a:cubicBezTo>
                    <a:pt x="4588" y="1740"/>
                    <a:pt x="3820" y="0"/>
                    <a:pt x="30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22" name="Google Shape;9822;p31"/>
          <p:cNvSpPr/>
          <p:nvPr/>
        </p:nvSpPr>
        <p:spPr>
          <a:xfrm rot="-4499992">
            <a:off x="6964849" y="1031111"/>
            <a:ext cx="585793" cy="623413"/>
          </a:xfrm>
          <a:custGeom>
            <a:avLst/>
            <a:gdLst/>
            <a:ahLst/>
            <a:cxnLst/>
            <a:rect l="l" t="t" r="r" b="b"/>
            <a:pathLst>
              <a:path w="27269" h="29017" extrusionOk="0">
                <a:moveTo>
                  <a:pt x="22507" y="0"/>
                </a:moveTo>
                <a:cubicBezTo>
                  <a:pt x="21719" y="0"/>
                  <a:pt x="20932" y="201"/>
                  <a:pt x="20248" y="603"/>
                </a:cubicBezTo>
                <a:cubicBezTo>
                  <a:pt x="20101" y="684"/>
                  <a:pt x="19960" y="774"/>
                  <a:pt x="19827" y="877"/>
                </a:cubicBezTo>
                <a:cubicBezTo>
                  <a:pt x="19689" y="973"/>
                  <a:pt x="19562" y="1080"/>
                  <a:pt x="19439" y="1195"/>
                </a:cubicBezTo>
                <a:cubicBezTo>
                  <a:pt x="19306" y="1313"/>
                  <a:pt x="19214" y="1408"/>
                  <a:pt x="19117" y="1505"/>
                </a:cubicBezTo>
                <a:lnTo>
                  <a:pt x="18821" y="1800"/>
                </a:lnTo>
                <a:lnTo>
                  <a:pt x="17642" y="2975"/>
                </a:lnTo>
                <a:lnTo>
                  <a:pt x="8210" y="12373"/>
                </a:lnTo>
                <a:lnTo>
                  <a:pt x="3494" y="17071"/>
                </a:lnTo>
                <a:lnTo>
                  <a:pt x="2315" y="18246"/>
                </a:lnTo>
                <a:lnTo>
                  <a:pt x="1721" y="18842"/>
                </a:lnTo>
                <a:cubicBezTo>
                  <a:pt x="1504" y="19073"/>
                  <a:pt x="1291" y="19311"/>
                  <a:pt x="1110" y="19576"/>
                </a:cubicBezTo>
                <a:cubicBezTo>
                  <a:pt x="744" y="20099"/>
                  <a:pt x="454" y="20675"/>
                  <a:pt x="267" y="21287"/>
                </a:cubicBezTo>
                <a:cubicBezTo>
                  <a:pt x="86" y="21900"/>
                  <a:pt x="1" y="22538"/>
                  <a:pt x="13" y="23174"/>
                </a:cubicBezTo>
                <a:cubicBezTo>
                  <a:pt x="35" y="24451"/>
                  <a:pt x="496" y="25713"/>
                  <a:pt x="1281" y="26719"/>
                </a:cubicBezTo>
                <a:cubicBezTo>
                  <a:pt x="1679" y="27216"/>
                  <a:pt x="2146" y="27657"/>
                  <a:pt x="2675" y="28015"/>
                </a:cubicBezTo>
                <a:cubicBezTo>
                  <a:pt x="3210" y="28365"/>
                  <a:pt x="3798" y="28634"/>
                  <a:pt x="4413" y="28805"/>
                </a:cubicBezTo>
                <a:cubicBezTo>
                  <a:pt x="4924" y="28947"/>
                  <a:pt x="5453" y="29016"/>
                  <a:pt x="5983" y="29016"/>
                </a:cubicBezTo>
                <a:cubicBezTo>
                  <a:pt x="6728" y="29016"/>
                  <a:pt x="7474" y="28878"/>
                  <a:pt x="8170" y="28610"/>
                </a:cubicBezTo>
                <a:cubicBezTo>
                  <a:pt x="8765" y="28375"/>
                  <a:pt x="9319" y="28045"/>
                  <a:pt x="9814" y="27642"/>
                </a:cubicBezTo>
                <a:lnTo>
                  <a:pt x="10170" y="27323"/>
                </a:lnTo>
                <a:cubicBezTo>
                  <a:pt x="10285" y="27216"/>
                  <a:pt x="10371" y="27125"/>
                  <a:pt x="10472" y="27025"/>
                </a:cubicBezTo>
                <a:lnTo>
                  <a:pt x="11063" y="26437"/>
                </a:lnTo>
                <a:lnTo>
                  <a:pt x="20495" y="17039"/>
                </a:lnTo>
                <a:cubicBezTo>
                  <a:pt x="21385" y="16152"/>
                  <a:pt x="21860" y="15184"/>
                  <a:pt x="21554" y="14878"/>
                </a:cubicBezTo>
                <a:cubicBezTo>
                  <a:pt x="21491" y="14814"/>
                  <a:pt x="21400" y="14784"/>
                  <a:pt x="21287" y="14784"/>
                </a:cubicBezTo>
                <a:cubicBezTo>
                  <a:pt x="20852" y="14784"/>
                  <a:pt x="20096" y="15227"/>
                  <a:pt x="19389" y="15931"/>
                </a:cubicBezTo>
                <a:lnTo>
                  <a:pt x="9957" y="25329"/>
                </a:lnTo>
                <a:lnTo>
                  <a:pt x="9369" y="25916"/>
                </a:lnTo>
                <a:cubicBezTo>
                  <a:pt x="9272" y="26009"/>
                  <a:pt x="9166" y="26121"/>
                  <a:pt x="9079" y="26200"/>
                </a:cubicBezTo>
                <a:lnTo>
                  <a:pt x="8814" y="26439"/>
                </a:lnTo>
                <a:cubicBezTo>
                  <a:pt x="8448" y="26735"/>
                  <a:pt x="8041" y="26978"/>
                  <a:pt x="7603" y="27152"/>
                </a:cubicBezTo>
                <a:cubicBezTo>
                  <a:pt x="7090" y="27349"/>
                  <a:pt x="6538" y="27451"/>
                  <a:pt x="5987" y="27451"/>
                </a:cubicBezTo>
                <a:cubicBezTo>
                  <a:pt x="5595" y="27451"/>
                  <a:pt x="5204" y="27399"/>
                  <a:pt x="4826" y="27294"/>
                </a:cubicBezTo>
                <a:cubicBezTo>
                  <a:pt x="4373" y="27166"/>
                  <a:pt x="3939" y="26970"/>
                  <a:pt x="3544" y="26715"/>
                </a:cubicBezTo>
                <a:cubicBezTo>
                  <a:pt x="3154" y="26449"/>
                  <a:pt x="2808" y="26121"/>
                  <a:pt x="2512" y="25753"/>
                </a:cubicBezTo>
                <a:cubicBezTo>
                  <a:pt x="1935" y="25011"/>
                  <a:pt x="1591" y="24083"/>
                  <a:pt x="1577" y="23138"/>
                </a:cubicBezTo>
                <a:cubicBezTo>
                  <a:pt x="1570" y="22667"/>
                  <a:pt x="1633" y="22194"/>
                  <a:pt x="1764" y="21743"/>
                </a:cubicBezTo>
                <a:cubicBezTo>
                  <a:pt x="1902" y="21291"/>
                  <a:pt x="2118" y="20866"/>
                  <a:pt x="2387" y="20480"/>
                </a:cubicBezTo>
                <a:cubicBezTo>
                  <a:pt x="2520" y="20285"/>
                  <a:pt x="2677" y="20110"/>
                  <a:pt x="2838" y="19937"/>
                </a:cubicBezTo>
                <a:lnTo>
                  <a:pt x="3418" y="19355"/>
                </a:lnTo>
                <a:lnTo>
                  <a:pt x="4597" y="18180"/>
                </a:lnTo>
                <a:lnTo>
                  <a:pt x="9313" y="13480"/>
                </a:lnTo>
                <a:lnTo>
                  <a:pt x="18747" y="4082"/>
                </a:lnTo>
                <a:lnTo>
                  <a:pt x="19926" y="2907"/>
                </a:lnTo>
                <a:lnTo>
                  <a:pt x="20220" y="2615"/>
                </a:lnTo>
                <a:cubicBezTo>
                  <a:pt x="20318" y="2515"/>
                  <a:pt x="20421" y="2412"/>
                  <a:pt x="20497" y="2348"/>
                </a:cubicBezTo>
                <a:cubicBezTo>
                  <a:pt x="20576" y="2273"/>
                  <a:pt x="20660" y="2201"/>
                  <a:pt x="20751" y="2140"/>
                </a:cubicBezTo>
                <a:cubicBezTo>
                  <a:pt x="20836" y="2070"/>
                  <a:pt x="20930" y="2014"/>
                  <a:pt x="21027" y="1961"/>
                </a:cubicBezTo>
                <a:cubicBezTo>
                  <a:pt x="21473" y="1696"/>
                  <a:pt x="21990" y="1565"/>
                  <a:pt x="22507" y="1565"/>
                </a:cubicBezTo>
                <a:cubicBezTo>
                  <a:pt x="22870" y="1565"/>
                  <a:pt x="23232" y="1629"/>
                  <a:pt x="23570" y="1758"/>
                </a:cubicBezTo>
                <a:cubicBezTo>
                  <a:pt x="24397" y="2056"/>
                  <a:pt x="25065" y="2764"/>
                  <a:pt x="25342" y="3593"/>
                </a:cubicBezTo>
                <a:cubicBezTo>
                  <a:pt x="25634" y="4424"/>
                  <a:pt x="25517" y="5384"/>
                  <a:pt x="25051" y="6128"/>
                </a:cubicBezTo>
                <a:cubicBezTo>
                  <a:pt x="24938" y="6315"/>
                  <a:pt x="24797" y="6486"/>
                  <a:pt x="24646" y="6647"/>
                </a:cubicBezTo>
                <a:lnTo>
                  <a:pt x="24063" y="7229"/>
                </a:lnTo>
                <a:lnTo>
                  <a:pt x="22884" y="8404"/>
                </a:lnTo>
                <a:lnTo>
                  <a:pt x="20526" y="10752"/>
                </a:lnTo>
                <a:lnTo>
                  <a:pt x="15811" y="15452"/>
                </a:lnTo>
                <a:lnTo>
                  <a:pt x="11095" y="20150"/>
                </a:lnTo>
                <a:lnTo>
                  <a:pt x="10506" y="20739"/>
                </a:lnTo>
                <a:cubicBezTo>
                  <a:pt x="10283" y="20961"/>
                  <a:pt x="10170" y="21073"/>
                  <a:pt x="10011" y="21174"/>
                </a:cubicBezTo>
                <a:cubicBezTo>
                  <a:pt x="9754" y="21340"/>
                  <a:pt x="9447" y="21423"/>
                  <a:pt x="9141" y="21423"/>
                </a:cubicBezTo>
                <a:cubicBezTo>
                  <a:pt x="9072" y="21423"/>
                  <a:pt x="9004" y="21419"/>
                  <a:pt x="8936" y="21411"/>
                </a:cubicBezTo>
                <a:cubicBezTo>
                  <a:pt x="8184" y="21331"/>
                  <a:pt x="7552" y="20653"/>
                  <a:pt x="7524" y="19898"/>
                </a:cubicBezTo>
                <a:cubicBezTo>
                  <a:pt x="7500" y="19524"/>
                  <a:pt x="7607" y="19142"/>
                  <a:pt x="7834" y="18846"/>
                </a:cubicBezTo>
                <a:cubicBezTo>
                  <a:pt x="7858" y="18806"/>
                  <a:pt x="7890" y="18770"/>
                  <a:pt x="7922" y="18737"/>
                </a:cubicBezTo>
                <a:cubicBezTo>
                  <a:pt x="7951" y="18701"/>
                  <a:pt x="7979" y="18667"/>
                  <a:pt x="8035" y="18611"/>
                </a:cubicBezTo>
                <a:lnTo>
                  <a:pt x="8325" y="18313"/>
                </a:lnTo>
                <a:lnTo>
                  <a:pt x="8906" y="17717"/>
                </a:lnTo>
                <a:lnTo>
                  <a:pt x="11224" y="15333"/>
                </a:lnTo>
                <a:lnTo>
                  <a:pt x="15864" y="10561"/>
                </a:lnTo>
                <a:cubicBezTo>
                  <a:pt x="16739" y="9661"/>
                  <a:pt x="17200" y="8685"/>
                  <a:pt x="16894" y="8380"/>
                </a:cubicBezTo>
                <a:cubicBezTo>
                  <a:pt x="16832" y="8319"/>
                  <a:pt x="16743" y="8290"/>
                  <a:pt x="16633" y="8290"/>
                </a:cubicBezTo>
                <a:cubicBezTo>
                  <a:pt x="16201" y="8290"/>
                  <a:pt x="15448" y="8744"/>
                  <a:pt x="14749" y="9464"/>
                </a:cubicBezTo>
                <a:lnTo>
                  <a:pt x="10105" y="14239"/>
                </a:lnTo>
                <a:lnTo>
                  <a:pt x="7784" y="16627"/>
                </a:lnTo>
                <a:lnTo>
                  <a:pt x="7204" y="17224"/>
                </a:lnTo>
                <a:lnTo>
                  <a:pt x="6914" y="17522"/>
                </a:lnTo>
                <a:cubicBezTo>
                  <a:pt x="6870" y="17566"/>
                  <a:pt x="6806" y="17635"/>
                  <a:pt x="6745" y="17705"/>
                </a:cubicBezTo>
                <a:cubicBezTo>
                  <a:pt x="6685" y="17774"/>
                  <a:pt x="6625" y="17844"/>
                  <a:pt x="6574" y="17920"/>
                </a:cubicBezTo>
                <a:cubicBezTo>
                  <a:pt x="6130" y="18510"/>
                  <a:pt x="5916" y="19262"/>
                  <a:pt x="5963" y="19993"/>
                </a:cubicBezTo>
                <a:cubicBezTo>
                  <a:pt x="6005" y="20725"/>
                  <a:pt x="6307" y="21448"/>
                  <a:pt x="6816" y="21979"/>
                </a:cubicBezTo>
                <a:cubicBezTo>
                  <a:pt x="7313" y="22514"/>
                  <a:pt x="8009" y="22878"/>
                  <a:pt x="8739" y="22963"/>
                </a:cubicBezTo>
                <a:cubicBezTo>
                  <a:pt x="8873" y="22981"/>
                  <a:pt x="9009" y="22989"/>
                  <a:pt x="9144" y="22989"/>
                </a:cubicBezTo>
                <a:cubicBezTo>
                  <a:pt x="9743" y="22989"/>
                  <a:pt x="10342" y="22822"/>
                  <a:pt x="10848" y="22496"/>
                </a:cubicBezTo>
                <a:cubicBezTo>
                  <a:pt x="11003" y="22395"/>
                  <a:pt x="11152" y="22287"/>
                  <a:pt x="11286" y="22162"/>
                </a:cubicBezTo>
                <a:cubicBezTo>
                  <a:pt x="11439" y="22025"/>
                  <a:pt x="11502" y="21951"/>
                  <a:pt x="11612" y="21848"/>
                </a:cubicBezTo>
                <a:lnTo>
                  <a:pt x="12200" y="21260"/>
                </a:lnTo>
                <a:lnTo>
                  <a:pt x="16916" y="16562"/>
                </a:lnTo>
                <a:lnTo>
                  <a:pt x="21632" y="11862"/>
                </a:lnTo>
                <a:lnTo>
                  <a:pt x="23990" y="9514"/>
                </a:lnTo>
                <a:lnTo>
                  <a:pt x="25169" y="8339"/>
                </a:lnTo>
                <a:lnTo>
                  <a:pt x="25763" y="7742"/>
                </a:lnTo>
                <a:cubicBezTo>
                  <a:pt x="25994" y="7502"/>
                  <a:pt x="26206" y="7241"/>
                  <a:pt x="26381" y="6955"/>
                </a:cubicBezTo>
                <a:cubicBezTo>
                  <a:pt x="27093" y="5816"/>
                  <a:pt x="27268" y="4360"/>
                  <a:pt x="26825" y="3092"/>
                </a:cubicBezTo>
                <a:cubicBezTo>
                  <a:pt x="26397" y="1820"/>
                  <a:pt x="25389" y="758"/>
                  <a:pt x="24125" y="295"/>
                </a:cubicBezTo>
                <a:cubicBezTo>
                  <a:pt x="23609" y="98"/>
                  <a:pt x="23058" y="0"/>
                  <a:pt x="225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823" name="Google Shape;9823;p31"/>
          <p:cNvGrpSpPr/>
          <p:nvPr/>
        </p:nvGrpSpPr>
        <p:grpSpPr>
          <a:xfrm flipH="1">
            <a:off x="1753230" y="283224"/>
            <a:ext cx="1356637" cy="1528669"/>
            <a:chOff x="6638425" y="262025"/>
            <a:chExt cx="1356637" cy="1528669"/>
          </a:xfrm>
        </p:grpSpPr>
        <p:sp>
          <p:nvSpPr>
            <p:cNvPr id="9824" name="Google Shape;9824;p31"/>
            <p:cNvSpPr/>
            <p:nvPr/>
          </p:nvSpPr>
          <p:spPr>
            <a:xfrm>
              <a:off x="6766473" y="490494"/>
              <a:ext cx="1228589" cy="1300201"/>
            </a:xfrm>
            <a:custGeom>
              <a:avLst/>
              <a:gdLst/>
              <a:ahLst/>
              <a:cxnLst/>
              <a:rect l="l" t="t" r="r" b="b"/>
              <a:pathLst>
                <a:path w="34244" h="36240" extrusionOk="0">
                  <a:moveTo>
                    <a:pt x="10629" y="0"/>
                  </a:moveTo>
                  <a:cubicBezTo>
                    <a:pt x="9833" y="0"/>
                    <a:pt x="0" y="8812"/>
                    <a:pt x="284" y="9136"/>
                  </a:cubicBezTo>
                  <a:cubicBezTo>
                    <a:pt x="8459" y="18463"/>
                    <a:pt x="17432" y="27584"/>
                    <a:pt x="26416" y="36131"/>
                  </a:cubicBezTo>
                  <a:cubicBezTo>
                    <a:pt x="26496" y="36207"/>
                    <a:pt x="26692" y="36240"/>
                    <a:pt x="26890" y="36240"/>
                  </a:cubicBezTo>
                  <a:cubicBezTo>
                    <a:pt x="27102" y="36240"/>
                    <a:pt x="27316" y="36202"/>
                    <a:pt x="27390" y="36139"/>
                  </a:cubicBezTo>
                  <a:cubicBezTo>
                    <a:pt x="28573" y="35143"/>
                    <a:pt x="33730" y="30702"/>
                    <a:pt x="34136" y="30195"/>
                  </a:cubicBezTo>
                  <a:cubicBezTo>
                    <a:pt x="34243" y="30058"/>
                    <a:pt x="34206" y="29531"/>
                    <a:pt x="34110" y="29380"/>
                  </a:cubicBezTo>
                  <a:cubicBezTo>
                    <a:pt x="31722" y="25670"/>
                    <a:pt x="15163" y="5150"/>
                    <a:pt x="10670" y="15"/>
                  </a:cubicBezTo>
                  <a:cubicBezTo>
                    <a:pt x="10662" y="5"/>
                    <a:pt x="10648" y="0"/>
                    <a:pt x="106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31"/>
            <p:cNvSpPr/>
            <p:nvPr/>
          </p:nvSpPr>
          <p:spPr>
            <a:xfrm>
              <a:off x="6638425" y="262025"/>
              <a:ext cx="134038" cy="172571"/>
            </a:xfrm>
            <a:custGeom>
              <a:avLst/>
              <a:gdLst/>
              <a:ahLst/>
              <a:cxnLst/>
              <a:rect l="l" t="t" r="r" b="b"/>
              <a:pathLst>
                <a:path w="3736" h="4810" extrusionOk="0">
                  <a:moveTo>
                    <a:pt x="912" y="0"/>
                  </a:moveTo>
                  <a:cubicBezTo>
                    <a:pt x="834" y="0"/>
                    <a:pt x="757" y="35"/>
                    <a:pt x="716" y="108"/>
                  </a:cubicBezTo>
                  <a:cubicBezTo>
                    <a:pt x="338" y="770"/>
                    <a:pt x="249" y="1520"/>
                    <a:pt x="34" y="2240"/>
                  </a:cubicBezTo>
                  <a:cubicBezTo>
                    <a:pt x="0" y="2357"/>
                    <a:pt x="50" y="2450"/>
                    <a:pt x="125" y="2506"/>
                  </a:cubicBezTo>
                  <a:cubicBezTo>
                    <a:pt x="135" y="2526"/>
                    <a:pt x="143" y="2548"/>
                    <a:pt x="161" y="2568"/>
                  </a:cubicBezTo>
                  <a:cubicBezTo>
                    <a:pt x="698" y="3192"/>
                    <a:pt x="1384" y="3997"/>
                    <a:pt x="2006" y="4554"/>
                  </a:cubicBezTo>
                  <a:cubicBezTo>
                    <a:pt x="2209" y="4735"/>
                    <a:pt x="2367" y="4809"/>
                    <a:pt x="2504" y="4809"/>
                  </a:cubicBezTo>
                  <a:cubicBezTo>
                    <a:pt x="2785" y="4809"/>
                    <a:pt x="2972" y="4495"/>
                    <a:pt x="3259" y="4156"/>
                  </a:cubicBezTo>
                  <a:cubicBezTo>
                    <a:pt x="3736" y="3592"/>
                    <a:pt x="3718" y="3198"/>
                    <a:pt x="3271" y="2645"/>
                  </a:cubicBezTo>
                  <a:cubicBezTo>
                    <a:pt x="2569" y="1776"/>
                    <a:pt x="1833" y="927"/>
                    <a:pt x="1102" y="82"/>
                  </a:cubicBezTo>
                  <a:cubicBezTo>
                    <a:pt x="1054" y="29"/>
                    <a:pt x="983" y="0"/>
                    <a:pt x="9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31"/>
            <p:cNvSpPr/>
            <p:nvPr/>
          </p:nvSpPr>
          <p:spPr>
            <a:xfrm>
              <a:off x="6664042" y="326999"/>
              <a:ext cx="482409" cy="485494"/>
            </a:xfrm>
            <a:custGeom>
              <a:avLst/>
              <a:gdLst/>
              <a:ahLst/>
              <a:cxnLst/>
              <a:rect l="l" t="t" r="r" b="b"/>
              <a:pathLst>
                <a:path w="13446" h="13532" extrusionOk="0">
                  <a:moveTo>
                    <a:pt x="2810" y="0"/>
                  </a:moveTo>
                  <a:cubicBezTo>
                    <a:pt x="2498" y="0"/>
                    <a:pt x="0" y="2309"/>
                    <a:pt x="67" y="2417"/>
                  </a:cubicBezTo>
                  <a:cubicBezTo>
                    <a:pt x="435" y="3003"/>
                    <a:pt x="1087" y="3588"/>
                    <a:pt x="1527" y="4117"/>
                  </a:cubicBezTo>
                  <a:cubicBezTo>
                    <a:pt x="2258" y="4997"/>
                    <a:pt x="2746" y="6087"/>
                    <a:pt x="3089" y="7170"/>
                  </a:cubicBezTo>
                  <a:cubicBezTo>
                    <a:pt x="3662" y="8980"/>
                    <a:pt x="3797" y="11288"/>
                    <a:pt x="3201" y="13105"/>
                  </a:cubicBezTo>
                  <a:cubicBezTo>
                    <a:pt x="3169" y="13200"/>
                    <a:pt x="3199" y="13278"/>
                    <a:pt x="3252" y="13334"/>
                  </a:cubicBezTo>
                  <a:cubicBezTo>
                    <a:pt x="3280" y="13441"/>
                    <a:pt x="3384" y="13532"/>
                    <a:pt x="3499" y="13532"/>
                  </a:cubicBezTo>
                  <a:cubicBezTo>
                    <a:pt x="3548" y="13532"/>
                    <a:pt x="3599" y="13515"/>
                    <a:pt x="3648" y="13477"/>
                  </a:cubicBezTo>
                  <a:cubicBezTo>
                    <a:pt x="5565" y="11954"/>
                    <a:pt x="13042" y="5469"/>
                    <a:pt x="13372" y="4834"/>
                  </a:cubicBezTo>
                  <a:cubicBezTo>
                    <a:pt x="13406" y="4773"/>
                    <a:pt x="13406" y="4711"/>
                    <a:pt x="13392" y="4655"/>
                  </a:cubicBezTo>
                  <a:cubicBezTo>
                    <a:pt x="13446" y="4522"/>
                    <a:pt x="13384" y="4325"/>
                    <a:pt x="13197" y="4290"/>
                  </a:cubicBezTo>
                  <a:cubicBezTo>
                    <a:pt x="13022" y="4255"/>
                    <a:pt x="12847" y="4241"/>
                    <a:pt x="12672" y="4241"/>
                  </a:cubicBezTo>
                  <a:cubicBezTo>
                    <a:pt x="12227" y="4241"/>
                    <a:pt x="11783" y="4332"/>
                    <a:pt x="11342" y="4409"/>
                  </a:cubicBezTo>
                  <a:cubicBezTo>
                    <a:pt x="10969" y="4474"/>
                    <a:pt x="10579" y="4505"/>
                    <a:pt x="10182" y="4505"/>
                  </a:cubicBezTo>
                  <a:cubicBezTo>
                    <a:pt x="9292" y="4505"/>
                    <a:pt x="8374" y="4351"/>
                    <a:pt x="7565" y="4097"/>
                  </a:cubicBezTo>
                  <a:cubicBezTo>
                    <a:pt x="5539" y="3462"/>
                    <a:pt x="4175" y="1546"/>
                    <a:pt x="2835" y="9"/>
                  </a:cubicBezTo>
                  <a:cubicBezTo>
                    <a:pt x="2830" y="3"/>
                    <a:pt x="2821" y="0"/>
                    <a:pt x="28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31"/>
            <p:cNvSpPr/>
            <p:nvPr/>
          </p:nvSpPr>
          <p:spPr>
            <a:xfrm>
              <a:off x="6765827" y="474528"/>
              <a:ext cx="399891" cy="351671"/>
            </a:xfrm>
            <a:custGeom>
              <a:avLst/>
              <a:gdLst/>
              <a:ahLst/>
              <a:cxnLst/>
              <a:rect l="l" t="t" r="r" b="b"/>
              <a:pathLst>
                <a:path w="11146" h="9802" extrusionOk="0">
                  <a:moveTo>
                    <a:pt x="10393" y="1"/>
                  </a:moveTo>
                  <a:cubicBezTo>
                    <a:pt x="10112" y="1"/>
                    <a:pt x="3443" y="6015"/>
                    <a:pt x="280" y="8943"/>
                  </a:cubicBezTo>
                  <a:cubicBezTo>
                    <a:pt x="235" y="8985"/>
                    <a:pt x="201" y="9029"/>
                    <a:pt x="175" y="9076"/>
                  </a:cubicBezTo>
                  <a:cubicBezTo>
                    <a:pt x="0" y="9400"/>
                    <a:pt x="285" y="9802"/>
                    <a:pt x="614" y="9802"/>
                  </a:cubicBezTo>
                  <a:cubicBezTo>
                    <a:pt x="715" y="9802"/>
                    <a:pt x="821" y="9763"/>
                    <a:pt x="918" y="9673"/>
                  </a:cubicBezTo>
                  <a:cubicBezTo>
                    <a:pt x="4167" y="6667"/>
                    <a:pt x="7358" y="3625"/>
                    <a:pt x="10809" y="857"/>
                  </a:cubicBezTo>
                  <a:cubicBezTo>
                    <a:pt x="11145" y="589"/>
                    <a:pt x="10931" y="36"/>
                    <a:pt x="10521" y="9"/>
                  </a:cubicBezTo>
                  <a:lnTo>
                    <a:pt x="10394" y="1"/>
                  </a:lnTo>
                  <a:cubicBezTo>
                    <a:pt x="10394" y="1"/>
                    <a:pt x="10393" y="1"/>
                    <a:pt x="10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28" name="Google Shape;9828;p31"/>
          <p:cNvSpPr/>
          <p:nvPr/>
        </p:nvSpPr>
        <p:spPr>
          <a:xfrm>
            <a:off x="1508413" y="3495888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29" name="Google Shape;9829;p31"/>
          <p:cNvSpPr txBox="1">
            <a:spLocks noGrp="1"/>
          </p:cNvSpPr>
          <p:nvPr>
            <p:ph type="body" idx="1"/>
          </p:nvPr>
        </p:nvSpPr>
        <p:spPr>
          <a:xfrm>
            <a:off x="1934050" y="2726250"/>
            <a:ext cx="5225100" cy="61050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 b="1" dirty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KAIZEN </a:t>
            </a:r>
            <a:r>
              <a:rPr lang="es" sz="2000" b="1" dirty="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MEETING PRESENTATION 2026-2027</a:t>
            </a:r>
            <a:endParaRPr lang="es" sz="20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SUBJECT </a:t>
            </a:r>
            <a:r>
              <a:rPr lang="es" sz="20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s" sz="2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BIOLOGY   </a:t>
            </a:r>
            <a:endParaRPr lang="es" sz="2000" b="1" dirty="0" smtClean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Classes </a:t>
            </a:r>
            <a:r>
              <a:rPr lang="es" sz="2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Taught : </a:t>
            </a:r>
            <a:r>
              <a:rPr lang="es" sz="2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 </a:t>
            </a:r>
            <a:r>
              <a:rPr lang="es" sz="2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and </a:t>
            </a:r>
            <a:r>
              <a:rPr lang="es" sz="2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XI Sc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Presented By : Trishna Dutta</a:t>
            </a:r>
            <a:endParaRPr sz="2000" b="1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2" name="Google Shape;9872;p34"/>
          <p:cNvSpPr txBox="1">
            <a:spLocks noGrp="1"/>
          </p:cNvSpPr>
          <p:nvPr>
            <p:ph type="title"/>
          </p:nvPr>
        </p:nvSpPr>
        <p:spPr>
          <a:xfrm>
            <a:off x="711200" y="571500"/>
            <a:ext cx="7721600" cy="444500"/>
          </a:xfrm>
          <a:prstGeom prst="rect">
            <a:avLst/>
          </a:prstGeom>
          <a:solidFill>
            <a:schemeClr val="accent3">
              <a:lumMod val="90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/>
            <a:r>
              <a:rPr lang="es" sz="2000" dirty="0" smtClean="0"/>
              <a:t>CHAPTER OUTLINE AND SYLLABUS COVERED</a:t>
            </a:r>
            <a:endParaRPr sz="2000" dirty="0"/>
          </a:p>
        </p:txBody>
      </p:sp>
      <p:sp>
        <p:nvSpPr>
          <p:cNvPr id="9875" name="Google Shape;9875;p34"/>
          <p:cNvSpPr/>
          <p:nvPr/>
        </p:nvSpPr>
        <p:spPr>
          <a:xfrm>
            <a:off x="7488175" y="996113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6" name="Google Shape;9876;p34"/>
          <p:cNvSpPr/>
          <p:nvPr/>
        </p:nvSpPr>
        <p:spPr>
          <a:xfrm>
            <a:off x="7759050" y="18335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7" name="Google Shape;9877;p34"/>
          <p:cNvSpPr/>
          <p:nvPr/>
        </p:nvSpPr>
        <p:spPr>
          <a:xfrm>
            <a:off x="6972450" y="158742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" name="Group 15"/>
          <p:cNvGrpSpPr/>
          <p:nvPr/>
        </p:nvGrpSpPr>
        <p:grpSpPr>
          <a:xfrm>
            <a:off x="1117600" y="1320800"/>
            <a:ext cx="7137400" cy="3135531"/>
            <a:chOff x="1117600" y="1320800"/>
            <a:chExt cx="7137400" cy="3135531"/>
          </a:xfrm>
        </p:grpSpPr>
        <p:sp>
          <p:nvSpPr>
            <p:cNvPr id="14" name="Pentagon 13"/>
            <p:cNvSpPr/>
            <p:nvPr/>
          </p:nvSpPr>
          <p:spPr>
            <a:xfrm>
              <a:off x="2197100" y="1320800"/>
              <a:ext cx="4521200" cy="584200"/>
            </a:xfrm>
            <a:prstGeom prst="homePlate">
              <a:avLst/>
            </a:prstGeom>
            <a:solidFill>
              <a:schemeClr val="tx2">
                <a:lumMod val="50000"/>
                <a:lumOff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sz="2000" b="1" dirty="0" smtClean="0">
                  <a:solidFill>
                    <a:schemeClr val="tx1"/>
                  </a:solidFill>
                </a:rPr>
                <a:t>PLANT KINGDOM</a:t>
              </a:r>
            </a:p>
            <a:p>
              <a:pPr lvl="0" algn="ctr"/>
              <a:r>
                <a:rPr lang="en-US" sz="2000" b="1" dirty="0" smtClean="0">
                  <a:solidFill>
                    <a:schemeClr val="tx1"/>
                  </a:solidFill>
                </a:rPr>
                <a:t>CLASS : </a:t>
              </a:r>
              <a:r>
                <a:rPr lang="en-US" sz="2000" b="1" dirty="0" err="1" smtClean="0">
                  <a:solidFill>
                    <a:schemeClr val="tx1"/>
                  </a:solidFill>
                </a:rPr>
                <a:t>XISc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Straight Arrow Connector 16"/>
            <p:cNvCxnSpPr/>
            <p:nvPr/>
          </p:nvCxnSpPr>
          <p:spPr>
            <a:xfrm rot="10800000" flipV="1">
              <a:off x="2527300" y="1930400"/>
              <a:ext cx="876300" cy="6096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Arrow Connector 17"/>
            <p:cNvCxnSpPr/>
            <p:nvPr/>
          </p:nvCxnSpPr>
          <p:spPr>
            <a:xfrm rot="5400000">
              <a:off x="2933700" y="2540000"/>
              <a:ext cx="1803400" cy="5842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Arrow Connector 18"/>
            <p:cNvCxnSpPr/>
            <p:nvPr/>
          </p:nvCxnSpPr>
          <p:spPr>
            <a:xfrm>
              <a:off x="5715000" y="1879600"/>
              <a:ext cx="914400" cy="7620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Arrow Connector 23"/>
            <p:cNvCxnSpPr/>
            <p:nvPr/>
          </p:nvCxnSpPr>
          <p:spPr>
            <a:xfrm rot="16200000" flipH="1">
              <a:off x="4083050" y="2635250"/>
              <a:ext cx="1765300" cy="2794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extBox 34"/>
            <p:cNvSpPr txBox="1"/>
            <p:nvPr/>
          </p:nvSpPr>
          <p:spPr>
            <a:xfrm>
              <a:off x="1117600" y="2552701"/>
              <a:ext cx="2336800" cy="646331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1800" b="1" dirty="0" smtClean="0">
                  <a:solidFill>
                    <a:schemeClr val="tx1"/>
                  </a:solidFill>
                </a:rPr>
                <a:t>Classification Systems</a:t>
              </a:r>
              <a:endParaRPr lang="en-US" sz="1800" b="1" dirty="0">
                <a:solidFill>
                  <a:schemeClr val="tx1"/>
                </a:solidFill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244600" y="3810000"/>
              <a:ext cx="2819400" cy="646331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1800" b="1" dirty="0" smtClean="0">
                  <a:solidFill>
                    <a:schemeClr val="tx1"/>
                  </a:solidFill>
                </a:rPr>
                <a:t>Modern Taxonomy and parts</a:t>
              </a:r>
              <a:endParaRPr lang="en-US" sz="1800" b="1" dirty="0">
                <a:solidFill>
                  <a:schemeClr val="tx1"/>
                </a:solidFill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4292600" y="3759200"/>
              <a:ext cx="3327400" cy="646331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1800" b="1" dirty="0" smtClean="0">
                  <a:solidFill>
                    <a:schemeClr val="tx1"/>
                  </a:solidFill>
                </a:rPr>
                <a:t>Characteristics of Five Divisions of </a:t>
              </a:r>
              <a:r>
                <a:rPr lang="en-US" sz="1800" b="1" dirty="0" err="1" smtClean="0">
                  <a:solidFill>
                    <a:schemeClr val="tx1"/>
                  </a:solidFill>
                </a:rPr>
                <a:t>Plantae</a:t>
              </a:r>
              <a:endParaRPr lang="en-US" sz="1800" b="1" dirty="0">
                <a:solidFill>
                  <a:schemeClr val="tx1"/>
                </a:solidFill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5461000" y="2679700"/>
              <a:ext cx="2794000" cy="923330"/>
            </a:xfrm>
            <a:prstGeom prst="rect">
              <a:avLst/>
            </a:prstGeom>
            <a:solidFill>
              <a:schemeClr val="accent2">
                <a:lumMod val="50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1800" b="1" dirty="0" smtClean="0">
                  <a:solidFill>
                    <a:schemeClr val="tx1"/>
                  </a:solidFill>
                </a:rPr>
                <a:t>Economic Importance of </a:t>
              </a:r>
              <a:r>
                <a:rPr lang="en-US" sz="1800" b="1" dirty="0" err="1" smtClean="0">
                  <a:solidFill>
                    <a:schemeClr val="tx1"/>
                  </a:solidFill>
                </a:rPr>
                <a:t>Plantae</a:t>
              </a:r>
              <a:r>
                <a:rPr lang="en-US" sz="1800" b="1" dirty="0" smtClean="0">
                  <a:solidFill>
                    <a:schemeClr val="tx1"/>
                  </a:solidFill>
                </a:rPr>
                <a:t> different Divisions</a:t>
              </a:r>
              <a:endParaRPr lang="en-US" sz="1800" b="1" dirty="0">
                <a:solidFill>
                  <a:schemeClr val="tx1"/>
                </a:solidFill>
              </a:endParaRP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C909D8CE-EAE4-4556-B89D-A759BF0993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0907" y="0"/>
            <a:ext cx="7020000" cy="1204200"/>
          </a:xfrm>
        </p:spPr>
        <p:txBody>
          <a:bodyPr/>
          <a:lstStyle/>
          <a:p>
            <a:pPr algn="ctr"/>
            <a:r>
              <a:rPr lang="en-US" dirty="0"/>
              <a:t>LESSON PLANNING</a:t>
            </a:r>
            <a:endParaRPr lang="en-IN" dirty="0"/>
          </a:p>
        </p:txBody>
      </p:sp>
      <p:sp>
        <p:nvSpPr>
          <p:cNvPr id="3" name="TextBox 2"/>
          <p:cNvSpPr txBox="1"/>
          <p:nvPr/>
        </p:nvSpPr>
        <p:spPr>
          <a:xfrm>
            <a:off x="1384300" y="609601"/>
            <a:ext cx="6921500" cy="461665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rgbClr val="C00000"/>
                </a:solidFill>
              </a:rPr>
              <a:t>APPROACHES USED</a:t>
            </a:r>
            <a:endParaRPr lang="en-US" sz="2400" b="1" dirty="0">
              <a:solidFill>
                <a:srgbClr val="C00000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71600" y="1168400"/>
            <a:ext cx="65405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dirty="0" smtClean="0"/>
              <a:t> </a:t>
            </a:r>
            <a:r>
              <a:rPr lang="en-US" sz="1800" dirty="0" smtClean="0"/>
              <a:t>Learner – Centered Approach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 Activity – Based Approach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err="1" smtClean="0"/>
              <a:t>Competancy</a:t>
            </a:r>
            <a:r>
              <a:rPr lang="en-US" sz="1800" dirty="0" smtClean="0"/>
              <a:t> –Based Approach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Experiential  Learning Approach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Inquiry – Based Approach</a:t>
            </a:r>
            <a:endParaRPr lang="en-US" sz="1800" dirty="0"/>
          </a:p>
        </p:txBody>
      </p:sp>
      <p:sp>
        <p:nvSpPr>
          <p:cNvPr id="6" name="TextBox 5"/>
          <p:cNvSpPr txBox="1"/>
          <p:nvPr/>
        </p:nvSpPr>
        <p:spPr>
          <a:xfrm>
            <a:off x="1143000" y="2628900"/>
            <a:ext cx="6921500" cy="461665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rgbClr val="C00000"/>
                </a:solidFill>
              </a:rPr>
              <a:t>STRATEGIES USED</a:t>
            </a:r>
            <a:endParaRPr lang="en-US" sz="2400" b="1" dirty="0">
              <a:solidFill>
                <a:srgbClr val="C00000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97000" y="3035300"/>
            <a:ext cx="6540500" cy="1508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sz="1800" dirty="0" smtClean="0"/>
              <a:t>Discussion and Question answer method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Demonstration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Lecture-cum –Discussion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Hands-on –learning</a:t>
            </a:r>
          </a:p>
          <a:p>
            <a:pPr>
              <a:buFont typeface="Arial" pitchFamily="34" charset="0"/>
              <a:buChar char="•"/>
            </a:pPr>
            <a:r>
              <a:rPr lang="en-US" sz="2000" dirty="0" smtClean="0"/>
              <a:t>Think- Pair-Share</a:t>
            </a:r>
            <a:endParaRPr lang="en-US" sz="2000" dirty="0"/>
          </a:p>
        </p:txBody>
      </p:sp>
    </p:spTree>
    <p:extLst>
      <p:ext uri="{BB962C8B-B14F-4D97-AF65-F5344CB8AC3E}">
        <p14:creationId xmlns:p14="http://schemas.microsoft.com/office/powerpoint/2010/main" xmlns="" val="99943601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C909D8CE-EAE4-4556-B89D-A759BF0993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3100" y="304800"/>
            <a:ext cx="7772400" cy="546100"/>
          </a:xfrm>
          <a:solidFill>
            <a:srgbClr val="FFFF00"/>
          </a:solidFill>
        </p:spPr>
        <p:txBody>
          <a:bodyPr/>
          <a:lstStyle/>
          <a:p>
            <a:pPr algn="ctr"/>
            <a:r>
              <a:rPr lang="en-US" dirty="0" smtClean="0"/>
              <a:t>BEST PRACTICES IN BIOLOGY</a:t>
            </a:r>
            <a:endParaRPr lang="en-IN" dirty="0"/>
          </a:p>
        </p:txBody>
      </p:sp>
      <p:sp>
        <p:nvSpPr>
          <p:cNvPr id="3" name="TextBox 2"/>
          <p:cNvSpPr txBox="1"/>
          <p:nvPr/>
        </p:nvSpPr>
        <p:spPr>
          <a:xfrm>
            <a:off x="990600" y="1054098"/>
            <a:ext cx="7416800" cy="3231654"/>
          </a:xfrm>
          <a:prstGeom prst="rect">
            <a:avLst/>
          </a:prstGeom>
          <a:solidFill>
            <a:schemeClr val="bg1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C00000"/>
                </a:solidFill>
              </a:rPr>
              <a:t> </a:t>
            </a:r>
            <a:r>
              <a:rPr lang="en-US" sz="2000" b="1" dirty="0" smtClean="0">
                <a:solidFill>
                  <a:srgbClr val="C00000"/>
                </a:solidFill>
              </a:rPr>
              <a:t>Use of </a:t>
            </a:r>
            <a:r>
              <a:rPr lang="en-US" sz="2000" b="1" dirty="0" err="1" smtClean="0">
                <a:solidFill>
                  <a:srgbClr val="C00000"/>
                </a:solidFill>
              </a:rPr>
              <a:t>colourful</a:t>
            </a:r>
            <a:r>
              <a:rPr lang="en-US" sz="2000" b="1" dirty="0" smtClean="0">
                <a:solidFill>
                  <a:srgbClr val="C00000"/>
                </a:solidFill>
              </a:rPr>
              <a:t> presentations</a:t>
            </a:r>
          </a:p>
          <a:p>
            <a:pPr>
              <a:buFont typeface="Arial" pitchFamily="34" charset="0"/>
              <a:buChar char="•"/>
            </a:pPr>
            <a:r>
              <a:rPr lang="en-US" sz="2000" b="1" dirty="0" smtClean="0">
                <a:solidFill>
                  <a:srgbClr val="C00000"/>
                </a:solidFill>
              </a:rPr>
              <a:t> Use of </a:t>
            </a:r>
            <a:r>
              <a:rPr lang="en-US" sz="2000" b="1" dirty="0" err="1" smtClean="0">
                <a:solidFill>
                  <a:srgbClr val="C00000"/>
                </a:solidFill>
              </a:rPr>
              <a:t>colourful</a:t>
            </a:r>
            <a:r>
              <a:rPr lang="en-US" sz="2000" b="1" dirty="0" smtClean="0">
                <a:solidFill>
                  <a:srgbClr val="C00000"/>
                </a:solidFill>
              </a:rPr>
              <a:t> chalks to present diagrams</a:t>
            </a:r>
          </a:p>
          <a:p>
            <a:pPr>
              <a:buFont typeface="Arial" pitchFamily="34" charset="0"/>
              <a:buChar char="•"/>
            </a:pPr>
            <a:r>
              <a:rPr lang="en-US" sz="2000" b="1" dirty="0" smtClean="0">
                <a:solidFill>
                  <a:srgbClr val="C00000"/>
                </a:solidFill>
              </a:rPr>
              <a:t> Hands-on-learning in labs.</a:t>
            </a:r>
          </a:p>
          <a:p>
            <a:pPr>
              <a:buFont typeface="Arial" pitchFamily="34" charset="0"/>
              <a:buChar char="•"/>
            </a:pPr>
            <a:r>
              <a:rPr lang="en-US" sz="2000" b="1" dirty="0" smtClean="0">
                <a:solidFill>
                  <a:srgbClr val="C00000"/>
                </a:solidFill>
              </a:rPr>
              <a:t> Making topics / observations more clear through real plant samples observation.</a:t>
            </a:r>
          </a:p>
          <a:p>
            <a:pPr>
              <a:buFont typeface="Arial" pitchFamily="34" charset="0"/>
              <a:buChar char="•"/>
            </a:pPr>
            <a:r>
              <a:rPr lang="en-US" sz="2000" b="1" dirty="0" smtClean="0">
                <a:solidFill>
                  <a:srgbClr val="C00000"/>
                </a:solidFill>
              </a:rPr>
              <a:t>Use of concept/mind maps , tabular formats , flow chart presentations.</a:t>
            </a:r>
          </a:p>
          <a:p>
            <a:pPr>
              <a:buFont typeface="Arial" pitchFamily="34" charset="0"/>
              <a:buChar char="•"/>
            </a:pPr>
            <a:r>
              <a:rPr lang="en-US" sz="2000" b="1" dirty="0" smtClean="0">
                <a:solidFill>
                  <a:srgbClr val="C00000"/>
                </a:solidFill>
              </a:rPr>
              <a:t> Pasting of sticky notes to highlight important points.</a:t>
            </a:r>
          </a:p>
          <a:p>
            <a:pPr>
              <a:buFont typeface="Arial" pitchFamily="34" charset="0"/>
              <a:buChar char="•"/>
            </a:pPr>
            <a:r>
              <a:rPr lang="en-US" sz="2000" b="1" dirty="0" smtClean="0">
                <a:solidFill>
                  <a:srgbClr val="C00000"/>
                </a:solidFill>
              </a:rPr>
              <a:t>Underlining and highlighting the points.</a:t>
            </a:r>
          </a:p>
          <a:p>
            <a:pPr>
              <a:buFont typeface="Arial" pitchFamily="34" charset="0"/>
              <a:buChar char="•"/>
            </a:pPr>
            <a:r>
              <a:rPr lang="en-US" sz="2000" b="1" dirty="0" smtClean="0">
                <a:solidFill>
                  <a:srgbClr val="C00000"/>
                </a:solidFill>
              </a:rPr>
              <a:t>Use of AI in teaching Biology.</a:t>
            </a:r>
            <a:endParaRPr lang="en-US" sz="20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9994360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0065;p47">
            <a:extLst>
              <a:ext uri="{FF2B5EF4-FFF2-40B4-BE49-F238E27FC236}">
                <a16:creationId xmlns:a16="http://schemas.microsoft.com/office/drawing/2014/main" xmlns="" id="{7A596ED5-5B45-01CF-C40D-FA92245B15E8}"/>
              </a:ext>
            </a:extLst>
          </p:cNvPr>
          <p:cNvSpPr txBox="1">
            <a:spLocks/>
          </p:cNvSpPr>
          <p:nvPr/>
        </p:nvSpPr>
        <p:spPr>
          <a:xfrm>
            <a:off x="1334150" y="0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buClr>
                <a:schemeClr val="lt2"/>
              </a:buClr>
              <a:buSzPts val="3300"/>
            </a:pPr>
            <a:r>
              <a:rPr lang="en-US" sz="3300" u="sng" dirty="0">
                <a:solidFill>
                  <a:schemeClr val="lt2"/>
                </a:solidFill>
                <a:latin typeface="Gantari ExtraBold"/>
                <a:sym typeface="Gantari ExtraBold"/>
              </a:rPr>
              <a:t>HANDS ON LEARNING</a:t>
            </a:r>
            <a:endParaRPr lang="en-IN" sz="3300" u="sng" dirty="0">
              <a:solidFill>
                <a:schemeClr val="lt2"/>
              </a:solidFill>
              <a:latin typeface="Gantari ExtraBold"/>
              <a:sym typeface="Gantari ExtraBold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027E2515-DF32-D47A-14B5-8C51C476B09F}"/>
              </a:ext>
            </a:extLst>
          </p:cNvPr>
          <p:cNvSpPr txBox="1"/>
          <p:nvPr/>
        </p:nvSpPr>
        <p:spPr>
          <a:xfrm>
            <a:off x="1270650" y="1202075"/>
            <a:ext cx="457571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IN"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sym typeface="Gantari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4B183D56-30C7-450A-BBE7-7E76C6593EC0}"/>
              </a:ext>
            </a:extLst>
          </p:cNvPr>
          <p:cNvSpPr txBox="1"/>
          <p:nvPr/>
        </p:nvSpPr>
        <p:spPr>
          <a:xfrm>
            <a:off x="1143000" y="660401"/>
            <a:ext cx="6616700" cy="43396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2000" b="1" u="sng" dirty="0" smtClean="0">
              <a:solidFill>
                <a:srgbClr val="C00000"/>
              </a:solidFill>
            </a:endParaRPr>
          </a:p>
          <a:p>
            <a:endParaRPr lang="en-US" sz="2000" b="1" u="sng" dirty="0" smtClean="0">
              <a:solidFill>
                <a:srgbClr val="C00000"/>
              </a:solidFill>
            </a:endParaRPr>
          </a:p>
          <a:p>
            <a:endParaRPr lang="en-US" sz="2000" b="1" u="sng" dirty="0" smtClean="0">
              <a:solidFill>
                <a:srgbClr val="C00000"/>
              </a:solidFill>
            </a:endParaRPr>
          </a:p>
          <a:p>
            <a:r>
              <a:rPr lang="en-US" sz="2000" b="1" u="sng" dirty="0" smtClean="0">
                <a:solidFill>
                  <a:srgbClr val="C00000"/>
                </a:solidFill>
              </a:rPr>
              <a:t>LEARNING </a:t>
            </a:r>
            <a:r>
              <a:rPr lang="en-US" sz="2000" b="1" u="sng" dirty="0">
                <a:solidFill>
                  <a:srgbClr val="C00000"/>
                </a:solidFill>
              </a:rPr>
              <a:t>OUTCOMES</a:t>
            </a:r>
            <a:r>
              <a:rPr lang="en-US" sz="2000" dirty="0">
                <a:solidFill>
                  <a:srgbClr val="C00000"/>
                </a:solidFill>
              </a:rPr>
              <a:t>:</a:t>
            </a:r>
          </a:p>
          <a:p>
            <a:r>
              <a:rPr lang="en-US" sz="1600" dirty="0"/>
              <a:t>Students will be able to: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600" dirty="0" smtClean="0"/>
              <a:t>Prepare </a:t>
            </a:r>
            <a:r>
              <a:rPr lang="en-US" sz="1600" dirty="0"/>
              <a:t>a temporary mount of an </a:t>
            </a:r>
            <a:r>
              <a:rPr lang="en-US" sz="1600" dirty="0" smtClean="0"/>
              <a:t>leaf </a:t>
            </a:r>
            <a:r>
              <a:rPr lang="en-US" sz="1600" dirty="0"/>
              <a:t>peel </a:t>
            </a:r>
            <a:r>
              <a:rPr lang="en-US" sz="1600" dirty="0" smtClean="0"/>
              <a:t>stomata correctly</a:t>
            </a:r>
            <a:r>
              <a:rPr lang="en-US" sz="1600" dirty="0"/>
              <a:t>.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600" dirty="0"/>
              <a:t>Use of a compound microscope effectively to observe cells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600" dirty="0"/>
              <a:t>Identify major parts of plant cell.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600" dirty="0"/>
              <a:t>Draw a labelled and a neat diagram of  onion peel cell.</a:t>
            </a:r>
          </a:p>
          <a:p>
            <a:pPr marL="342900" indent="-342900"/>
            <a:r>
              <a:rPr lang="en-US" sz="1600" dirty="0" smtClean="0"/>
              <a:t>5.  Record </a:t>
            </a:r>
            <a:r>
              <a:rPr lang="en-US" sz="1600" dirty="0"/>
              <a:t>observation and developed scientific </a:t>
            </a:r>
            <a:r>
              <a:rPr lang="en-US" sz="1600" dirty="0" smtClean="0"/>
              <a:t>attitudes by </a:t>
            </a:r>
            <a:r>
              <a:rPr lang="en-US" sz="1600" dirty="0"/>
              <a:t>the students.</a:t>
            </a:r>
          </a:p>
          <a:p>
            <a:pPr marL="342900" indent="-342900">
              <a:buFont typeface="+mj-lt"/>
              <a:buAutoNum type="arabicPeriod"/>
            </a:pPr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pPr marL="342900" indent="-342900">
              <a:buFont typeface="+mj-lt"/>
              <a:buAutoNum type="arabicPeriod"/>
            </a:pPr>
            <a:endParaRPr lang="en-IN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3BD467A4-543B-4C9F-87E8-CB8DC6AF5CD3}"/>
              </a:ext>
            </a:extLst>
          </p:cNvPr>
          <p:cNvSpPr txBox="1"/>
          <p:nvPr/>
        </p:nvSpPr>
        <p:spPr>
          <a:xfrm>
            <a:off x="1130300" y="695563"/>
            <a:ext cx="4762500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1" i="0" u="sng" strike="noStrike" dirty="0">
                <a:solidFill>
                  <a:srgbClr val="C00000"/>
                </a:solidFill>
                <a:effectLst/>
                <a:latin typeface="Calibri" panose="020F0502020204030204" pitchFamily="34" charset="0"/>
              </a:rPr>
              <a:t>LAB Activity </a:t>
            </a:r>
            <a:r>
              <a:rPr lang="en-US" sz="2000" b="1" i="0" u="sng" strike="noStrike" dirty="0" smtClean="0">
                <a:solidFill>
                  <a:srgbClr val="C00000"/>
                </a:solidFill>
                <a:effectLst/>
                <a:latin typeface="Calibri" panose="020F0502020204030204" pitchFamily="34" charset="0"/>
              </a:rPr>
              <a:t>(Class X)</a:t>
            </a:r>
            <a:r>
              <a:rPr lang="en-US" sz="2000" b="1" i="0" u="none" strike="noStrike" dirty="0" smtClean="0">
                <a:solidFill>
                  <a:srgbClr val="C00000"/>
                </a:solidFill>
                <a:effectLst/>
                <a:latin typeface="Calibri" panose="020F0502020204030204" pitchFamily="34" charset="0"/>
              </a:rPr>
              <a:t>:To prepare the temporary mount of leaf peel stomata.</a:t>
            </a:r>
            <a:endParaRPr lang="en-IN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25598392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0065;p47">
            <a:extLst>
              <a:ext uri="{FF2B5EF4-FFF2-40B4-BE49-F238E27FC236}">
                <a16:creationId xmlns:a16="http://schemas.microsoft.com/office/drawing/2014/main" xmlns="" id="{7A596ED5-5B45-01CF-C40D-FA92245B15E8}"/>
              </a:ext>
            </a:extLst>
          </p:cNvPr>
          <p:cNvSpPr txBox="1">
            <a:spLocks/>
          </p:cNvSpPr>
          <p:nvPr/>
        </p:nvSpPr>
        <p:spPr>
          <a:xfrm>
            <a:off x="1067450" y="616675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buClr>
                <a:schemeClr val="lt2"/>
              </a:buClr>
              <a:buSzPts val="3300"/>
            </a:pPr>
            <a:r>
              <a:rPr lang="en-US" sz="3300" u="sng" dirty="0">
                <a:solidFill>
                  <a:srgbClr val="C00000"/>
                </a:solidFill>
                <a:latin typeface="Gantari ExtraBold"/>
                <a:sym typeface="Gantari ExtraBold"/>
              </a:rPr>
              <a:t>HANDS ON LEARNING</a:t>
            </a:r>
            <a:endParaRPr lang="en-IN" sz="3300" u="sng" dirty="0">
              <a:solidFill>
                <a:srgbClr val="C00000"/>
              </a:solidFill>
              <a:latin typeface="Gantari ExtraBold"/>
              <a:sym typeface="Gantari ExtraBold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027E2515-DF32-D47A-14B5-8C51C476B09F}"/>
              </a:ext>
            </a:extLst>
          </p:cNvPr>
          <p:cNvSpPr txBox="1"/>
          <p:nvPr/>
        </p:nvSpPr>
        <p:spPr>
          <a:xfrm>
            <a:off x="1270650" y="1202075"/>
            <a:ext cx="457571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IN"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sym typeface="Gantari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xmlns="" id="{D11EB17B-BB0D-424E-959D-06E98BAFF037}"/>
              </a:ext>
            </a:extLst>
          </p:cNvPr>
          <p:cNvSpPr txBox="1"/>
          <p:nvPr/>
        </p:nvSpPr>
        <p:spPr>
          <a:xfrm>
            <a:off x="1676400" y="3599543"/>
            <a:ext cx="38608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b="1" dirty="0" smtClean="0"/>
              <a:t>Leaf  </a:t>
            </a:r>
            <a:r>
              <a:rPr lang="en-US" sz="1200" b="1" dirty="0"/>
              <a:t>PEEL </a:t>
            </a:r>
            <a:r>
              <a:rPr lang="en-US" sz="1200" b="1" dirty="0" smtClean="0"/>
              <a:t>Stomata UNDER </a:t>
            </a:r>
            <a:r>
              <a:rPr lang="en-US" sz="1200" b="1" dirty="0"/>
              <a:t>45X COMPOND MICROSCOPE</a:t>
            </a:r>
            <a:endParaRPr lang="en-IN" sz="1200" b="1" dirty="0"/>
          </a:p>
        </p:txBody>
      </p:sp>
      <p:sp>
        <p:nvSpPr>
          <p:cNvPr id="39938" name="AutoShape 2" descr="https://docs.google.com/docs-images-rt/APuouOcSs2D4EMcRGAKioJ8GYKw0ygArUkU_AzRKX4to05lZ7AKn5lZX5uoIfmks1T1NjKKCQaGM3dO5WIyaIBl1Yy7Uq5Z_mcn5IlS5l_E-vE0teHn21316dRww3vQQbYxPNrdphirddMNNwZJAFGjwtDXi_CscMmau6dN6=s2048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0" name="AutoShape 4" descr="https://docs.google.com/docs-images-rt/APuouOcSs2D4EMcRGAKioJ8GYKw0ygArUkU_AzRKX4to05lZ7AKn5lZX5uoIfmks1T1NjKKCQaGM3dO5WIyaIBl1Yy7Uq5Z_mcn5IlS5l_E-vE0teHn21316dRww3vQQbYxPNrdphirddMNNwZJAFGjwtDXi_CscMmau6dN6=s2048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2" name="AutoShape 6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4" name="AutoShape 8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6" name="AutoShape 10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8" name="AutoShape 12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50" name="AutoShape 14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890588"/>
            <a:ext cx="2533650" cy="2333626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52" name="AutoShape 16" descr="blob:https://web.whatsapp.com/9343d03f-fd1e-47ba-8e95-81cf1c36d168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39954" name="Picture 18" descr="C:\Users\user\Documents\2026-27\stom.jpe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470733" y="1376363"/>
            <a:ext cx="3126667" cy="2149474"/>
          </a:xfrm>
          <a:prstGeom prst="rect">
            <a:avLst/>
          </a:prstGeom>
          <a:noFill/>
        </p:spPr>
      </p:pic>
      <p:pic>
        <p:nvPicPr>
          <p:cNvPr id="13314" name="Picture 2" descr="C:\Users\user\Documents\2026-27\WhatsApp Image 2026-06-14 at 7.02.26 AM.jpe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648200" y="1336674"/>
            <a:ext cx="3695700" cy="2320925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xmlns="" val="13706344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0065;p47">
            <a:extLst>
              <a:ext uri="{FF2B5EF4-FFF2-40B4-BE49-F238E27FC236}">
                <a16:creationId xmlns:a16="http://schemas.microsoft.com/office/drawing/2014/main" xmlns="" id="{7A596ED5-5B45-01CF-C40D-FA92245B15E8}"/>
              </a:ext>
            </a:extLst>
          </p:cNvPr>
          <p:cNvSpPr txBox="1">
            <a:spLocks/>
          </p:cNvSpPr>
          <p:nvPr/>
        </p:nvSpPr>
        <p:spPr>
          <a:xfrm>
            <a:off x="1334150" y="0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buClr>
                <a:schemeClr val="lt2"/>
              </a:buClr>
              <a:buSzPts val="3300"/>
            </a:pPr>
            <a:r>
              <a:rPr lang="en-US" sz="3300" u="sng" dirty="0">
                <a:solidFill>
                  <a:schemeClr val="lt2"/>
                </a:solidFill>
                <a:latin typeface="Gantari ExtraBold"/>
                <a:sym typeface="Gantari ExtraBold"/>
              </a:rPr>
              <a:t>HANDS ON LEARNING</a:t>
            </a:r>
            <a:endParaRPr lang="en-IN" sz="3300" u="sng" dirty="0">
              <a:solidFill>
                <a:schemeClr val="lt2"/>
              </a:solidFill>
              <a:latin typeface="Gantari ExtraBold"/>
              <a:sym typeface="Gantari ExtraBold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027E2515-DF32-D47A-14B5-8C51C476B09F}"/>
              </a:ext>
            </a:extLst>
          </p:cNvPr>
          <p:cNvSpPr txBox="1"/>
          <p:nvPr/>
        </p:nvSpPr>
        <p:spPr>
          <a:xfrm>
            <a:off x="1270650" y="1202075"/>
            <a:ext cx="457571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IN"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sym typeface="Gantari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4B183D56-30C7-450A-BBE7-7E76C6593EC0}"/>
              </a:ext>
            </a:extLst>
          </p:cNvPr>
          <p:cNvSpPr txBox="1"/>
          <p:nvPr/>
        </p:nvSpPr>
        <p:spPr>
          <a:xfrm>
            <a:off x="1143000" y="660401"/>
            <a:ext cx="6616700" cy="46474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2000" b="1" u="sng" dirty="0" smtClean="0">
              <a:solidFill>
                <a:srgbClr val="C00000"/>
              </a:solidFill>
            </a:endParaRPr>
          </a:p>
          <a:p>
            <a:endParaRPr lang="en-US" sz="2000" b="1" u="sng" dirty="0" smtClean="0">
              <a:solidFill>
                <a:srgbClr val="C00000"/>
              </a:solidFill>
            </a:endParaRPr>
          </a:p>
          <a:p>
            <a:endParaRPr lang="en-US" sz="2000" b="1" u="sng" dirty="0" smtClean="0">
              <a:solidFill>
                <a:srgbClr val="C00000"/>
              </a:solidFill>
            </a:endParaRPr>
          </a:p>
          <a:p>
            <a:endParaRPr lang="en-US" sz="2000" b="1" u="sng" dirty="0" smtClean="0">
              <a:solidFill>
                <a:srgbClr val="C00000"/>
              </a:solidFill>
            </a:endParaRPr>
          </a:p>
          <a:p>
            <a:r>
              <a:rPr lang="en-US" sz="2000" b="1" u="sng" dirty="0" smtClean="0">
                <a:solidFill>
                  <a:srgbClr val="C00000"/>
                </a:solidFill>
              </a:rPr>
              <a:t>LEARNING </a:t>
            </a:r>
            <a:r>
              <a:rPr lang="en-US" sz="2000" b="1" u="sng" dirty="0">
                <a:solidFill>
                  <a:srgbClr val="C00000"/>
                </a:solidFill>
              </a:rPr>
              <a:t>OUTCOMES</a:t>
            </a:r>
            <a:r>
              <a:rPr lang="en-US" sz="2000" dirty="0">
                <a:solidFill>
                  <a:srgbClr val="C00000"/>
                </a:solidFill>
              </a:rPr>
              <a:t>:</a:t>
            </a:r>
          </a:p>
          <a:p>
            <a:r>
              <a:rPr lang="en-US" sz="1600" dirty="0"/>
              <a:t>Students will be able to:</a:t>
            </a:r>
          </a:p>
          <a:p>
            <a:pPr marL="342900" indent="-342900">
              <a:buFont typeface="+mj-lt"/>
              <a:buAutoNum type="arabicPeriod"/>
            </a:pPr>
            <a:r>
              <a:rPr lang="en-US" sz="1600" dirty="0" smtClean="0"/>
              <a:t>Prepare </a:t>
            </a:r>
            <a:r>
              <a:rPr lang="en-US" sz="1600" dirty="0"/>
              <a:t>a </a:t>
            </a:r>
            <a:r>
              <a:rPr lang="en-US" sz="1600" dirty="0" smtClean="0"/>
              <a:t>observe and correctly identify the different parts of a compound microscope..</a:t>
            </a:r>
            <a:endParaRPr lang="en-US" sz="1600" dirty="0"/>
          </a:p>
          <a:p>
            <a:pPr marL="342900" indent="-342900">
              <a:buFont typeface="+mj-lt"/>
              <a:buAutoNum type="arabicPeriod"/>
            </a:pPr>
            <a:r>
              <a:rPr lang="en-US" sz="1600" dirty="0"/>
              <a:t>Use of a compound microscope effectively to observe </a:t>
            </a:r>
            <a:r>
              <a:rPr lang="en-US" sz="1600" dirty="0" smtClean="0"/>
              <a:t>cells and understand the role of each part.</a:t>
            </a:r>
            <a:endParaRPr lang="en-US" sz="1600" dirty="0"/>
          </a:p>
          <a:p>
            <a:pPr marL="342900" indent="-342900">
              <a:buFont typeface="+mj-lt"/>
              <a:buAutoNum type="arabicPeriod"/>
            </a:pPr>
            <a:r>
              <a:rPr lang="en-US" sz="1600" dirty="0" smtClean="0"/>
              <a:t>Draw </a:t>
            </a:r>
            <a:r>
              <a:rPr lang="en-US" sz="1600" dirty="0"/>
              <a:t>a labelled and a neat diagram of  </a:t>
            </a:r>
            <a:r>
              <a:rPr lang="en-US" sz="1600" dirty="0" smtClean="0"/>
              <a:t>compound microscope.</a:t>
            </a:r>
            <a:endParaRPr lang="en-US" sz="1600" dirty="0"/>
          </a:p>
          <a:p>
            <a:pPr marL="342900" indent="-342900"/>
            <a:endParaRPr lang="en-US" sz="1600" dirty="0"/>
          </a:p>
          <a:p>
            <a:pPr marL="342900" indent="-342900">
              <a:buFont typeface="+mj-lt"/>
              <a:buAutoNum type="arabicPeriod"/>
            </a:pPr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pPr marL="342900" indent="-342900">
              <a:buFont typeface="+mj-lt"/>
              <a:buAutoNum type="arabicPeriod"/>
            </a:pPr>
            <a:endParaRPr lang="en-IN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3BD467A4-543B-4C9F-87E8-CB8DC6AF5CD3}"/>
              </a:ext>
            </a:extLst>
          </p:cNvPr>
          <p:cNvSpPr txBox="1"/>
          <p:nvPr/>
        </p:nvSpPr>
        <p:spPr>
          <a:xfrm>
            <a:off x="1130300" y="695563"/>
            <a:ext cx="4762500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000" b="1" i="0" u="sng" strike="noStrike" dirty="0">
                <a:solidFill>
                  <a:srgbClr val="C00000"/>
                </a:solidFill>
                <a:effectLst/>
                <a:latin typeface="Calibri" panose="020F0502020204030204" pitchFamily="34" charset="0"/>
              </a:rPr>
              <a:t>LAB </a:t>
            </a:r>
            <a:r>
              <a:rPr lang="en-US" sz="2000" b="1" i="0" u="sng" strike="noStrike" dirty="0" smtClean="0">
                <a:solidFill>
                  <a:srgbClr val="C00000"/>
                </a:solidFill>
                <a:effectLst/>
                <a:latin typeface="Calibri" panose="020F0502020204030204" pitchFamily="34" charset="0"/>
              </a:rPr>
              <a:t>Activity (Class XI Sc.)  </a:t>
            </a:r>
            <a:r>
              <a:rPr lang="en-US" sz="2000" b="1" i="0" u="none" strike="noStrike" dirty="0">
                <a:solidFill>
                  <a:srgbClr val="C00000"/>
                </a:solidFill>
                <a:effectLst/>
                <a:latin typeface="Calibri" panose="020F0502020204030204" pitchFamily="34" charset="0"/>
              </a:rPr>
              <a:t>:To </a:t>
            </a:r>
            <a:r>
              <a:rPr lang="en-US" sz="2000" b="1" i="0" u="none" strike="noStrike" dirty="0" smtClean="0">
                <a:solidFill>
                  <a:srgbClr val="C00000"/>
                </a:solidFill>
                <a:effectLst/>
                <a:latin typeface="Calibri" panose="020F0502020204030204" pitchFamily="34" charset="0"/>
              </a:rPr>
              <a:t>observe and study the different parts of a compound microscope.</a:t>
            </a:r>
            <a:endParaRPr lang="en-IN" sz="20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325598392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0065;p47">
            <a:extLst>
              <a:ext uri="{FF2B5EF4-FFF2-40B4-BE49-F238E27FC236}">
                <a16:creationId xmlns:a16="http://schemas.microsoft.com/office/drawing/2014/main" xmlns="" id="{7A596ED5-5B45-01CF-C40D-FA92245B15E8}"/>
              </a:ext>
            </a:extLst>
          </p:cNvPr>
          <p:cNvSpPr txBox="1">
            <a:spLocks/>
          </p:cNvSpPr>
          <p:nvPr/>
        </p:nvSpPr>
        <p:spPr>
          <a:xfrm>
            <a:off x="1067450" y="616675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buClr>
                <a:schemeClr val="lt2"/>
              </a:buClr>
              <a:buSzPts val="3300"/>
            </a:pPr>
            <a:r>
              <a:rPr lang="en-US" sz="3300" u="sng" dirty="0">
                <a:solidFill>
                  <a:srgbClr val="C00000"/>
                </a:solidFill>
                <a:latin typeface="Gantari ExtraBold"/>
                <a:sym typeface="Gantari ExtraBold"/>
              </a:rPr>
              <a:t>HANDS ON LEARNING</a:t>
            </a:r>
            <a:endParaRPr lang="en-IN" sz="3300" u="sng" dirty="0">
              <a:solidFill>
                <a:srgbClr val="C00000"/>
              </a:solidFill>
              <a:latin typeface="Gantari ExtraBold"/>
              <a:sym typeface="Gantari ExtraBold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027E2515-DF32-D47A-14B5-8C51C476B09F}"/>
              </a:ext>
            </a:extLst>
          </p:cNvPr>
          <p:cNvSpPr txBox="1"/>
          <p:nvPr/>
        </p:nvSpPr>
        <p:spPr>
          <a:xfrm>
            <a:off x="1270650" y="1202075"/>
            <a:ext cx="457571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IN"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sym typeface="Gantari"/>
            </a:endParaRPr>
          </a:p>
        </p:txBody>
      </p:sp>
      <p:sp>
        <p:nvSpPr>
          <p:cNvPr id="39938" name="AutoShape 2" descr="https://docs.google.com/docs-images-rt/APuouOcSs2D4EMcRGAKioJ8GYKw0ygArUkU_AzRKX4to05lZ7AKn5lZX5uoIfmks1T1NjKKCQaGM3dO5WIyaIBl1Yy7Uq5Z_mcn5IlS5l_E-vE0teHn21316dRww3vQQbYxPNrdphirddMNNwZJAFGjwtDXi_CscMmau6dN6=s2048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0" name="AutoShape 4" descr="https://docs.google.com/docs-images-rt/APuouOcSs2D4EMcRGAKioJ8GYKw0ygArUkU_AzRKX4to05lZ7AKn5lZX5uoIfmks1T1NjKKCQaGM3dO5WIyaIBl1Yy7Uq5Z_mcn5IlS5l_E-vE0teHn21316dRww3vQQbYxPNrdphirddMNNwZJAFGjwtDXi_CscMmau6dN6=s2048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2" name="AutoShape 6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4" name="AutoShape 8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6" name="AutoShape 10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48" name="AutoShape 12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990600"/>
            <a:ext cx="2762250" cy="2552700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50" name="AutoShape 14" descr="data:image/png;base64,iVBORw0KGgoAAAANSUhEUgAABgAAAAgACAYAAADg0fg2AAAQAElEQVR4Aey9d5sjSZKf6S+Q1bPkH3fHnR0telSr6R7Zo/XOzGp15FEs+f0/AZ+H5E5XJeLsdYdFOAIRAWRmZVW1iAe/MG1ubu4RAALZ1bv3339/+P73vz+89957w7vvvlvpd7/73SHxzjvvDOLtt98e3nrrreHNN98c3njjjeFb3/pWxTtvf2d4+633hjff+HaFvFB+41vvDN/8xlvDt7759iCvLqEsvvHNN4bEN7/15pD41hsRF3jr7W8Pb7z59qhP+9e/8a3h9a9Zw3vDN7/5neHrX393+NrXvj28/vo7w1e/+vaIr3zlrUH0Onn9Xn89bF//1vDFr74+fP7LXxm+8JWvDl96/WvDl7/29ar73Je+XPXa1vDFL7w+fOmLXxu+8uVvDF/9yjeH178adQXk1X3h818d1vD5L3w18r8+fPZLXx0+88WvVHz6818axJ9/7kvDf/jsF0P3teEvYoxPR54//9xXhj//7OsjPv25rw2f/uI3hj//wteH/+dzrw//92e/WiGvTlsPdf/h818bff+vz3xlqDnME8jc/+EzXx3E//MXXxn+709/eZBqS195ddo+HfVs4c8j10OwlVvbZz7z+iD+4i++OvT49Ke/MojPfvZr1d77yAttf/Hn0fdPf3X4TOCzf/H68Nnoyeeij+Lz0dO/+PQXQvel4fOf+3LF5z77pZC/WPkvxvp99jNfGj732S+HHPsn1qhf68/HeqVNPqHOuM/8xReGis98bvjc574wfP7zXxy+8IUvDV/84pdHqFvDF6KmL8a8v/Tprw1f/ouvD1/5zDcqvvrZbw6vf+5bFWlL3dc+/0bVK385evPVz39j+PIXIv6e+OLnvjqIL33+9THPV7749eGrX4rrYYbXv/zNQXztK98aEt+Ma2ULX4/r6htxXX3r9TcGIS/k3/jam8Ml6Jv55b/2pa8PQt4c3/zqG0PiW6+/GWO8GTnfWsSbX397EG99450h8Y2I+ebX3hrEt7R/89vDW996t+LtN94b3ghf8Wbolc+gPmA+cyeUxdtheyfyfTtySbX3db799XeGd77x7eHdb703vPfGd4bvvPndSpW//c13ByGvTSiL1EmvhXHC8RJvxdzfjnmLd2Ku4ttRs3jXuoNXp9+b0Sshr04f57iFNyJ/wrmL3t+eJ+xzwn4n+vWw/ylr/+bX3xu+9Y3vDG9+63vDW298f3j7zR9UqiyUt2BMIv3eeeuHQyJt0jP7298fvv3Od+P99d0h30d973zrzXeHt958b3jzjXdD/93h7beivljbN2KNxZvBv/3W98L2/eHdb/8wcvyg4p3I57g5jvTdd34yfPvtHwekp3jnrR8P7337p4M+77z1o+HtN9+vkFeXNvnHwjvv/HjYwre//ZNhGz8Ke8O77/54EO+995P4HNOgvI6Y77s/HN5+9/sneOe9HwzvfvfHJ/j2d34yvPe9nw3f/cEvKr7zvV8O737n58M7R7z93s+GxFvv/nRYQtozptL3fhlj/2J469s/H95852eVvhO69773mxjnd8N3vv/bCuU53v3ur4fvfO9XV+G73//1kPjeD34zJMz/XowlzPfO9349fPv7v6l49we/Hd59/3cn+PaPfjf0eO+HvxsS33n/Lwfx3R/9fkgopz2pOu3f+/Efqr+ySHsd17ED+s1h3A9++leDMC7t6sX3f/LHQWhXTqgT6hM//NlfDyLlpPqJH/3ib0/s7//8b4Yf//LvBvXCWHXyQlmkTj6hTui3BPOKn/zq74ce6npo++mv/2H42W/+cfjpr//uIn72m78ffv7bfxh+8bt/PMFc98u//KdB/Or3/zwkjFEnUvfrP/zLIH7zx/93+NUf/mkTv/z9Pw6J9P31H/95SKRujaaf9Dd/9S+D+O1f/79DIuPm9t/9zX8crsFv/+o/Dlv43V//p2ELv//r/zgk/vA3/2kQf/zb/29I/NXf/echkTp9lpD29L9E//D3/3n4wz/+l+H3D8Af//6/Dlv4q3/4b8M2/nvY1/HHv//X0f7X//g/BvFX/9D8tf3h7/7LOH6Ok/WkTf1f/+O/Ruy/nvr+078OfxX4wz/9t0H8/h//a/Tiv1Ze+Y///K/DJfzVv/z30ccYkXn+8h/+y5hL/RJ+H3X94Z/+e/hNUPeX0bffRW+TT1mdvNB2Cfol0rcf74///D+i/uuQcZnn9//4r0PmXqP6arPuHuq09eOv5ddPzO01x7/86/D7I/7yn//bIH73T/+1rqPr8Md//G9DD/fCXdHvp9xT6syT+0qqLLRdi/Q37+//9j8PPdT95d/8f6NOWaRPb0vdnFqHMfrmfUhenTb5RMZqW0La0/93cZ/6bdyzfvO3/2n4ddwvfxX31V/GPfYXcX8WP/feHjr12nsYI3rdEm/sFrxvJ7y3J/L+/ruo6yHIfGv018f3Mmm+v/ledw1+8ft47/vjvwz2TNgzYd8SylvIMa+hWZPvyYlfxvv6Fn4V7/nb+IfhV79r+OVv/34Qv/jN3w0JZZGy9Oe//ttB/OJXfzv8Jj5b/OZXfzf86hd/U/Hr+Dwifv7Lvxl+9ou/HvHTX/71sIaf/Sp8A+YUKc/9f/KLvxrEj3/+xyHx/i/+OGzhBz/7/fDDn/+hIv1S1pZ57kvf/+nvhx/97A+1nqxN+Yc/+cvhBz/+3SDdgr4JcyUyRps6c33/R78dhLy6avvJb4f3N/CDH/16+OGPf1ORfilr65H69JOqS5/vv/+rQaSsze9B3/vBr4fv/zDGiO8G7//4Lwfxw+B/8P5vq17bGjLXGv3+cUxp+jhuw6+G99//5fDD939W8YMf/nQQKb//o59XfcpL9Mc//u3wox/9ZhHvv//rRf3k/6vhJz/5zfCTn/5q+PFPfjn86Me/GKEs1EmFfuKnP/v1IH72898MP/1J5PjxL4cf/+gXFcriJ0ddUu0/ev/ng5AX2oT8HPoJ9dL3f/izQSiL1O2ePXtWbm9vyzAMxQMoQNntdifY7/clcXNzUxLGHQ6HGj/nlUsc0kSI9QVtnNdee608efKkwvxAtetvXmvroU5oF9p62WDgpHbnAi1vicM4Y4wNsb7g1F6VV5xgitPd3D2A2k9YpumbsYDsGFOFB5zMvxVubwQw9sx16AHU9bVnwpxA3Q/lgQdwNlfzJy6lz/3b1+V8rN89eikeqC7QqIJjJzWXgGbXJhyv3z/6LwFaXNqMTR6aDRpNvT6J1N2XArW/S/FAObBkuV5nj4U9yih747qI1L0sCtT5Q6PWKaDJD60rcyV13Zx/UvPD+Vja59BXQPMH6nWnn3oBkw1Q9ahwbJFzku8BrQZo1GJ6e8YB4/0F2ry0lSsPmPIvhcBkh4lf8u11QN0fqbN2eWh65S3o+xCY2/ik8oCk1qVeAFWGRtUJ70H2cQ361GQLJ2jrkCZouVPeik2fDzsFFqfQz73n587Q4qHRJTtQ9z5wsoaw3H+geDiu6ypVngOa31zfy8aLfp/0fO+7xDv2FpZi7qIDznqS91JotqV81qQemg+gWJG2pFW5crI3ovcF6npZR/mYH9D6Co3ajuxVUnUvEi9r3K05wtSfLb9PbK9WB3IvJbU6aGsJjap72YCXVwtwdo8GXnZLXonx873D/SOURfIPLdI8AjhZA3XiofkzHqb8vu8B43tgyuV4OK5zFEfVgwkw5oCJH5WfMGMH4MX1BzjZdxYBk045ASRbY0bhAuN+0kUqkpcuAaZxluwvUgfLtQBX98A5C+uWijmvDKc500/by0LeG4CxBOsSo+IVZrbqhGlOW1OY54AWB5zsgfSTiudx/zSHuebIevv1SV4qgLIrxwOoN3ygeJjYL4ryCaD6GOwDVjEf+Bq5xAGcNcfYMNVX8tYhL6ohTkCcS43XLuZ2YKwVmn+JQz9hjJCHyR4u9bWmr8buBNRxShzGCPMmgFonLFP9jBGRor6g+drnqnjgydxiKU2OP7cBdV7WAO1Bhb7CXNDs5YEHsJrBcVaNz8ng/MQ8nfMUQF2/tFtTj9Tflzo2tDGAMU2OMSo2mCHCrkX8VFf0LbsI2sj5UTEBdf3ss4BlGahThkarcMXJnAKmONfOvSOAOn6m0pbQnnzaofkD9frTXuJIGmzNB81P+THhuFuA0zp6X+cn1AF1PtkrddrKFQcwesHEqwRqP9Z4QNPoowCTLutRb01CXkC776lbg34PweEwlMPteQbrEo6rFWj946ZQ9qUMuzJ0v96lX5kdh+7H+TQBBaj5ShzGAsG1F7R5N+mjf4Zp7uez9SOSiJYPQ+u5vQ9eX6D2Eag9LcfDngpoelim+ghgzFPiUJdrl1RdmOo40PIpPyYccwsPHRvaPGCZmh+QLMJrBBh7kk5Zc8pr1N6K9IeWy7xiLe7jorcHYj5feybm+jUZGE32ehTuwPRxPX+HFI/iCtPcYOIfZbCPWFJo/YJGnR40HhpV91hwD4t5fve8mOvnMqzXCM0GE4WJn+dak6HFaIeJV34Qrgi2B8D43gQTr618zA9gfO+Bc/6h7en3pv0WmbO3pe4hFKjr7Bg+25EmoM3N+65wbFEeeEDLaxpY5rU9NpxTjgEkezV9aPw1A8FUF0z8NbH39QFO9rf7AU51+Tyh0isH8quLyL4lNTz5pOoEIKmAxgNjfdUwOwFVA40qQOOhUXUPAbQ883qvyWnMFsyhHdoYynD99zNocdBoxicFTvoHaDoBNB1QfTUCkvF+AU221h7V6ZFP0MYGzupbGhqaH1C8h2W96QvN7l5P3V0pUEOg0SrEKcdyXBGqiy9oOYCz+ZlDZF6TQfODy3TnjT4BGF//i4CnT5+WDz74oDbIAUQO0lOgFgUTNQkgGdHHpBIof/rTn+o4/rWwPzg4jnbgJK+LAYwbbl5ziaMfQ95cQl6Ey8kLKKmHNp6y0BGaPWV1CWj+QKpqLsdLLMWNzkdmywem3Ef3M2K8AE76pU7MA+DUz54n+rp73hxwGqduKb/6HnAaB6ey45hHZBw0H9c8dWvUvz53L+gLbb3M6ZzcU2txqQcqC40qZC1SYT6p0A6MvVbeAjRffTJeHpoeJqpe6JdQXoP/zQ60+LlPxgOjSd0oBAOTLcR7veyxsEeZwLVwXUTq1qg1bWEt7j56x+njUgauXs8+Xt4cCWUBUz5AVYV+MtIlaEtAi0u/Xg+M98Hygg6g9sjhAEkFMOqrIk5ZsxQITXspiyaVs7iycMAUD6c8UHNAo4bDKa8uAZMtde5VoIrWlgBq7mp4xJPjmT6pPCCp48/10Gw6aAOqn/NIeD9M6CN6f3mgiLT1OnnR25QfA9awhYeOuZU7bWtjXJq/dnOsxfd6fYW6pPIJ8yTU6eM9VZpQ30P/Xl7i+z2xxC/FvAydc3RcqZAXW3PUT3tC/4Q2kfIazdikxvRYi/u46O2Lc00qb396Kr8G48Tcbg4x189lfUTq57y5RdqT6ncN0v++tB97zvfyffM/ZhyPmfweLmczcAAAEABJREFUue2XuEfovUPcIwYnlc8akqq7BH2FflKRvHQJ+lyDjNW353s59Xel5ngI7jreR80/P2et0YfO130p5mukTjw0f8bP8ys7J8foob5Hxq/R3vcSb470SV76EPT5+jz9nOR7m3zGXaLGCmN6ZFyvW+IvPTSf51HOPPKXkL73pZnfz47JJ137I0Ltjie9BP2yf1LR6zJenVCWCnkhL+SF/BK0iSXbfXXzfFm/+bRdQvpLhXFSkbxUZC55kT7y12AenzGpl6Yu6ZKut3mP6PdG2qTWZ/wW9HsIzL0WP7cpi/SXt0ahTqpOXirkt2CM9qTyiYyXCvX69VC3hYxb8klbT+WFa+LaLMWlTtr+tC04iwpy8lJnskQaU76WZpz55pjblNNHXsxldUK9ExXWok74xdkHwEJe6Cu062uMUBbqpCL95BO9rvdNXvsSHHsLmf++lMNQdvEkWOwLRcgLbQnlJZQLh7XrYq98oCvk1aVN/r6Yr5H9NL+4ZgPfd9xr43y4nTW6vtYnrq1PXzEfT52Y6+8r97msc55HXY+5/aMqz+c8l13Hh8zda0CYN/O4FuYVqUuqX4/Ur1Fz9Vjzeyy9cxB9DfLqRM7F8Zd4fYQ96qFOGHcNHDP9el6d8hK0ibTJi15OPqn2Hta4hd73+fA+lhEtG8QdXdQ7uzwla5U2r0/OD+mAfRQtxy5+yG8/JCvnnq7/tcXQPi6p09bD+CXknjemR+rNYZy0h77KPZVP9Db5x8LW3tf20HGzDzmvpKk3v/0R8iJ95NWLLV7bGpyDyBz6mb8fX90neLkdcE2ygp5P3Xz9Uv+iaD9+z7+I8YlB7oMIeyVe9ktkMfIi5Ved9rX2fNatTqzJqd+i8/gt3yttV7vl2FJhYFL5T/Dh7YDrKPoZKAt1+T7Y33O1+Z4p9HkozLeEh+bt482fcj+X1L1M6o8Al+DD9vRJ/kXXnD1MmuOnLB2gHMIAviOV+q8NDI0NbSn+1b+owvEEzQGo321UA5IRMMlwygNj3BjQMXBqh1O5c703657qce9EjxAIp/OFSb7mGobJ3/JgkomHiomh3JZE4VDUSzdhwgcCpnpMBaeyuh7Q7ECvvhefa74WDKdjQJOh0bW4Xg+c7G+YZNdP+Ky0hzqR9a3RnX/pnw85fdCpo4E+6PXf58+k6hLQCiAeTFgoICnAKqpDnMzvm4pU5L//73iOBYRXiS/hw8l/fWCMsEbrFfLVuTuZs4cxInWda61VvTpglHudvNCnB+i/L4fY8tqF4wj53neLB1bNd8mzliRzJO39gGLPE/36Jp9xQO0PNFriSFuwqy9o/rBMVwOvNOQ+yL4D9a+jnZN7qlw4cg5JdQckdb7mFdoTGoFql98CsGoGHzYNda+bOx2BAg2pW6PDbtnPfAI4CVWXCji1pf4u1B4L90vG2S/XRaRujVrPFtbi7qrPMTKul4Gr+53xSTNPUphyQXwY6v4JFn0yDk79gDRVmr7ASW1Atb/oE7RxgVpPjm+didRJofkBihVzP5hs1WHhBJyMB4xewGiDcx4m3RjUMUCVgJoHKO5joF6T7uPyyAdQR4BGFexTUjjVp007UP9rPd8HhfUm9BNAnVv6q5MfhvX7jnaRvvKPBWj1wTJ96LiwnBfUtx9U1saYz19Z6C8V9lsq1Aug7iP3UjkeaZeKo7r6AVVUn6iKOEGzBTu+0kc6KlcY6xP9/uj5lbAXrnYuwoGTysP5/NUL/RLKCaDueSBVqxQ4882c0tXAj4khe5DUaQOS2rfKbJyART/ziY3Qaup95rwybOfXZwt1kAec4HR8YMwGEz8qnzPD8JwTvuB0sN4jWLc9rzKhjQGNmtf90lP5NUCLA872OXASBiz6QNPDOs1EQLJnuUbDHRig5oFlaqq+Hz2v7eMO30u38ND+QFsX+94Dmv6h+Zfi+3F6Pn2hjQ2kapUCm/sLqLFA9VOAxgOKDwIw5u0T9fOS723y0OJgmxorjOkBLa7X3YcHxjCY8cfv/kCdI5zTMfg5MDnPpKYcYkwpIDkDsFobXGfLpECyY04VwJmsXgCSRcC6bTFgQQlTjr4vugJjXbDO975zvs8JLYc+orcpLwFYUlcdNBsw1lkNKydofr0Z6MXKA2M+2OZrwHM6QRtrKR1Q1cBYmwpocvLZU6lQfxdAyweNGgtIxnH9XpiohitPQM3Ru/uc01zQbEA1Q6NVWDw15a4UH0ISD9tLPPSgQh3s48vpTXjtTjAMzSeea0VMPP4epgcJNmwOixNg3OTrl1LhWGsYYizrSOinLnE4DCc1RKH1BRRocGxRDXHq6zvEJIZDKKMHxHxLUGF+aa9TPoc9ixriR4DoRPsxgNAdUeIGvQUgerwrQEU5Hlmj9R1Vq0TfNMJ5nrTNKVBV9gYaXxXHk3kdP+0pq5MHau3lgUdu4KVx/GD1wPQXw52PmDtajwBO1kY/52+MUN4CtHjgxA2oec0xxE/iiTLsYgPtCse/+E15kYZXiSPCyxaG2Ifa/X1W2iPCP9IvaH12LQUsy0DtAzRahStO5hRAgeke57qK3CvSTAdUFqgxQJU96Zcwvs8N537GPCayljVqjb0tawHq3NIO1PtFzscYbeUOBzB6Q+OBOo4GWOeX7OqsQwrU+oCSh7ZLSN/7Uvux2+0j3HFFsPGKt6Z4bysnNbVaCGvcH+L9arfbBX/+An2aXh9g7JHalifetxwkFMpAcO0FbR836eNwto+JNt/8DOB92XuvPWoWeyNnv+SH+MzUULXRO6CuW997oK4BnNL0Mb/wmpCWOODUN1TjWOkXH5HKQ2DOLVjLFrZir7HB6RzhVF7LYU3apEJewBRvb9VtwT6KeQ5jxVbsx8Fmb8R8rvZGzPVrMjCa+l6Pyg2m9+/5jZCXYoJpjjDxL6WYD9Gg0HoF1HukpQOSR4d7WMwHcs+Luf4aGTibBzCGQuOh0dFwgYHJHyb+Qtiy+UptXm9JDUs+qbqPK+zBFh7al35vuh9F5uxtqbsrBca9aqxzcYyEYwhAc0XvUxUPOAHj+LDMPyD91aHOKZ2BZK+mD43fGgimemDit2Kel815JcwpLxXJ+wgtoR7ic7FlxnMHZZHPHOSFn1mlubeSAvWzMzRa4gCTBRMvmPgQ696BU536HtDsQPXXBkieO7IncF1+oNYEy9QCzQnIVkD0d7j+l39osUAdyySApMpApSoAyQhoMjSqARoPjaqzRmkCqOtYHvmAVgM06nDQeGhU3RxAnXO/79LHuQjvganbovqKLR9o4wG1L4673/u9v2weQLVDowrQeKDOARrVZh3C2gU0GyzTnX+9ayHQNpVBa/CBrPAve5M6WMK4OQ9tYIsTaU/q/2dA+F8imDNzALVR1iZsWA9oefVPmLPEAYyxxkCT4XSOjle6A5q9U11kHXMOg6DVB+t06GwZYy55qZB/KOZ5gJoSiIdMhwp9so/2JWHvgfrgIe36AkVbeeBhDpHrZG7HyfEvpc/9uxTvPr0U73j6JJWHqT/mFUC92PQT1ij0vwuMnfvPddDGAuaud5ZhOQdQ53PnhLMAeyz6Xtgv10XM3F+4aC0C2nzhlD60IHMLYEzletoPId8jnYDaf5ho2np/aPa0SXu78mOiHyv5pXlpyzqAygLjvQWo9+Tslf7mKfc4oOXvQ2HSwcT3Pls8cLIe1ncNtnJeY4P2IQAY3R1XQQoUoN5/lRPQ9Dtuxr7a2x7eVwFTnUFF5pIXQAFkK7RX5iN+gmnO/VRz/kl7W/LaRMpSoPYRlqlrBJPNGGEeIQ/ndvUJ/a65fhxLuBekoucz3xp1nC2sxV2rhzZP64LGw0TNA0jOkHVpkJcKYOy/8hbsobFJgXo9QaPlY37YG1uQVB6Q1B5X5gWc+vFfwHAPGgJafx6U5Irg3fXPAK7I9vF0gbZW0KhdyL2WVN0WYIqFid+KeYgNHn+Mvr7sg1RoSyr/ccb8fUtZAPV9pDzwAOp91n73gKZ/YPqaO3P0+eV9T+znAu1zqPq0Z+xDKTCmgIkflR9zBpZ74oP3F9Ea11s4llTIC5hqg4nXJnz4L51jOLoCdR/CKe39gV4ceZj0QM0zGl8AA+tjAldVAIx1wyk/7zMw5uxto/IlMPM6gDof4CVUsz4kUOtKDziVU590Pq/U9/Qan/QH6nsCNOq9tTynwzrm8D4N1DEdCxoPFKFuZ5CCXwqFfIlDqkM+nO/91GsPt5OGOqAP8n0gqE0/49Sn7BhC2Ye8h4OfYoki92W/vyk3N0/KPmgpvtmUePBR4qBC39vbQxEl7OY/HP+K8ebG2PYwxDHNLUoc1ppw7DmGuIs+e3pbnn7wrMhTdjEw5XAbtcVdKuX8Uzv1t88OxRhrKHFYh2PM6whTUd9DnTUaI1XWLjVfwjrVaUudvDpjnd/h9jZqHcqO6FH8KqgsSvA38QuT+v1uV+3hUYQ2MUTvoGpCHEaYXzhmHSP8lIECyNYHe2mzFuFcRHU4ntJnrtesbm53TOdtH/3nofRL6C8cKwHUmowRxgljhX7GiKU80OJhovoKawMyLPboLvbnTXEcoParxKGv4+jfo9fJ6xfuNS799rHXBcSeK+Ys0dthRDnqYjkjrlSoI/ztlTnNbT5piQNazdpC3Hzpk+gdgQKXYS+EtUDzN0/mtCZ5aDb90q5NAMUcrlvaSxxA9OEQcx5GAGEpVW9sFbqTY6m3H4lnz54VoV5XoObTrrwF6xHQYsxhXA915gDGnvUx2hLWJ4wRmUcdtHhjE/oA474zj75SfZJXhhYPKI7Qxzwilb1O/RqAkzk5pmuVcM3k1fe55R1DKuSdq+8PQl49IDmD/gImu3LCAGhros76paLn/WfsskY49dfPfSGsR9m8zsUY7x+9rE4bUHsi73hbAIp+9iihLKDZ5EscLY+593G/jvez/Wvl9tkQ70NhLLsYcx9Aoe5/a24xQ93Pc975iLk+ZRM5Nkx90QaM16NyohwPoNYB1DocQ8z9dE89UPvQj6dNWQDFI3MkBcax4Jw3ZguOkcicvX/aythfexw4/hdYxgBRe+jwv5ZsvS5xAGPfM4/UdUmE21n95hT6SvWxB+4v96v7RJvXiXqhj75CXh/9B2s44hAGcRtvFglloSydw9xbiJSbL+sU1iWAOt/MaTA0HTSqTt8+Tlm9gOYHU3+Bkjl7ah+g+ZtjDu3CmHI89Dmy432199EurM911Beo45c41PW29FUX5vpKneNCq08DNF69ULcF86QdWixQVdp6VGWcgLoGQK0ZKP0BVPs14+sDzT9z5JjOF5oNlmnGSKH5mDNhLvP0UNf7A3UexuQ6Sd3/5Q4HLI/veCJTQfMDUlUpMPbNWoRxW6iBG6d5bLoCdc7lwgF456ogvq6I4neqI5QTqR/iO1QC2pxgmZYLByzHQdO7TtD4nCs0OW05RNpTBpId77NAXYPR8EDGMTMFtNyuq7A+7Vswdm5XB9T1m9vmct5L1JfZoT2O9foAABAASURBVA5aTcBoVZ8Aaj+ARXt/XaXDbrertTnHzCNNOzDmXNKnX29L3ZwCo0p/kQqg3KU+Y+cwPnWZN2VtwDhX11M4bwFTbWXlAMZepEvmT6oelv1yHEC3CqDm1Jb1aOjzpU09UD+P6SuAej04P/0S0PKW7gCqpG9ChTHmkgfOeqTN+2vW1McCtX591OsDUw6Y6tOe0E+U7uhtqdYnkbo1Cq0WYHTJWGkqgVozNOr8hXP0c76QF+qBGgqNKphPyAtg7FvGwORf4rBHaQvx5AXRp3CPb7hF3MbDJyEvhrApPzvclh7axEmyFQE4mTecyn0YNJv1JmDSQeNhotkP/YFxHuYFiv/6ADT/sqMkgFqXfubIfZBUXdrkhbKAFgvU+0faks59YPKHdd44YZ6E8jVw/sL1BmqIc1FWD9T5KoteB80GjRoMjdcXKL5P+H1AWJv79FOf+lTNCc3XOKE9AdR7hbI5hLyAyaZsbMLaE9pE2uRFsz8L9SHqGCriUWOVh+E21uZZjH07osTuENB8G221wzK1T1sAxmvQXon0B8b7Zq+TB4oHMMYDMQdKHkCV4XqasVN/DvXZk+sm7Jk210H5WTybMsaaUq8s9IU2tjahHhjnVeIAquyemAOo88u+lDj6PPUHgFT0VN4CDBQRV1/q0iYV1RAnaMUCIZVY+OEM0GzA2NzqHCdzJUKsr16GFqMh9eAXc1SNY1XheEq/nh5NBYjmtAe6LoDzFPKJcuEwry76w3RBqYOpLmWR/vJiiJM6EezJHNT10J6Aljtl/ZKHU1vq70PNu4X75OxjYL1Wx+19l3gvpB5eUL0M2/kdI/e0fGJJl7asQzn5l0d3m0Ov1ai+h0lSnvPKzwuOkbmgrY26HmlX53WlLJ9QBur12+t6PTS7uocg8yfNXHCeX5+0Jw+k6uTaBmr9zk8AJ37uP5HKzKcM1NjkpUKfhDIQ97fdJsqFwxoy5yWaqYDKAqtj533WnGXhAGpsiQNavmDrvOFcBkYbTLz5hbECJhtMfNqkwhghvwRosWkDkj2j5kmkUbkMpw+U+32gXaT/Mt3VORsngNozaFRdWTy2lZfH3Y7vrTD1xbwi7TC9X6oXvQ2m2NQ/bwrUHsIyvTSePRa5n+f8pfh+zukLUy3aBUw6mPqWMS+LwnJded94WXX149q/XgaqCI1W4ZFOObZ0CY807GZa69hyuGTfir2PDaZ1gIk3V9YiTagXytIPM+B0vq/aXOzxFh67Xljvj3U99vif5P+kA4/ZgX4PA/WzSI7X21J3V2oOAS03NKpO3DXf3B8YVeYTqYDJlrolCs2vj9VvLqt73nCM/KySfC8/7/E+Tvn6v/z3x4ylufc+S/b76KDtp/vEGgPXx7tnjEkqD9TrGFA8Ayzr0xFO7UDx+0U+3IX2+d/nXGXhgCne7yNb6OvuU8GUo9ffl4fnmy/rsP4tpF9P9e/lx+SBcS9AWzfHswYhfw2g5bnG97LP5BFPIHbxpD6IV6IPJILGD47l9viXh/vdk/jR7qZQ9mU42rTL+wAjb5bQCnSzlTicnEi7fKhPXtBioDVGn/TX0Vy9DJO/dv2lS4Dmq08i/aDZYBo3bXelzw7xW2zkKfHT1xD0dhji19pDkao7RMI5tIkwlaxtjeb8024MTPVD8Ieh+J8D99jHirGg733M9bwAjKmsdRQuMK4xUIDR03jh3EflCqOf0Fc6h2HAYn5tc/+53PvkGEm1vWzUH5CiiDV6iP0oFu1E4CO/oA2SfZ0Pl3pp9lVe6Jv7Qznt6oG6puoT6gU0G6C4iYyV6phUXignlAVQxwYUx2u4CrMTUH3Xcjg/AYyR+jpXAU2vTugE1JxA3GJ2ldcmjClxQPMJ9sGvzGvuNegjcjC4bnxjEsZCi8ueAKrrHKHxKoBRB4x9gFPe3CWOpMGOcY7RQ5vQdwna4HTc1EkFIBlhnlEIRrmH/SzFNYw7NoJaX7iWtJWwKzcQJBFsvPp8yRsrwnz1y9h07vnU3ZdCe5/NeHODc4iPHnF/UhZpB2oPgFQ9It1FbhHEV3wG8nONbIM1iCaVuhb6J0qttRwP4MiVqodJdo6iHA9oNnWJo6nGujf7NVQW6dPbjE89tLwpPyYFaq39GNYi+vp6+yXe2CUsxemnPmnP9zr1PYBefFS+r0O+x6MOPEvuuKnq+SXdkj39HpsCJ3uqr0W+x2PX8iLyw+l8X8SY147R93qJv5THGH2S9nyvU78E73dw2h/jxH3vL0vjfKx0H6HJAnU20KgCNB4aVfcqw70MU61w+nnpIbX314jXksh8vS1196FwWu98PtfkNCb95EXKj0kdZw7HS538J1jvwBDbtkd6xqPCZOs/nJFC/xwidc+LQhRzTAaNh1OqGc51vX7OK69hvk+A+tkFGL+TluMBHLlSfcrsgGU7UHP5I4DwGnbc+fULy/HlwmGuCy4PMsP96rpmUGvfQp9Dv5R7Xl0vw1SvtocAqGsHjGvuui2NB5MPUF7EseuLsage+QtTr8uigDoxbeV4AHWSQNVoWwIw+gGjb9ZiTFXGSV4EexbjF3Wg6rXPAYwqoPp58QC19t3upjhHxxWOIxXqRblwGKMLtPzKxqdOWV4q5BPKQlkqlnjzpU17AoifZSge2gVQ55k66RbYMobNnFsAxvHCfXxlzKhYYWCKh+mDxF3jc12h5YNTOh++zw/NN31gkvVTLxWuhfLzgjm3sD2OD6G2PbRmfkCxotf1vZvz1fk5nXJM6TylOmF/pUIfaDXP9dqEfj3UCWBxX2qbYyk+fdKWMrS80Kj2tEmVRfKA7GIt0PZ7+lfH4wkYY7QnNAOSCpj49JFqBOpDZHu3Bv2uATDW0/s71hy93XtoYl5DxvX+8tDGAhTruMAZ1eh+FcDxnr6rfurEfAw4zaOPgKYvcWSMNMSzFzRfaDQdgGRrDdBk8yRGhyPT64E6hxJHrw9x9TXvbcpJlwJ73Xwc5bT3fOruSqH1wDjzCXkBnP14Boy9A3R7VAAn48GpfGlw5zPf18qpvyZe3x7G5J5MPZzWlfqkxvSA5t/r7sNDywPLNOuEaS2df+IuY87nckme5577a1fXU/kEkOy9KbC5f/rx5RP2R/7eA18Z6Bgi3ee8slizp/6xKFBTA7WPVTiegMpBo1mnNFEdPkKnnNeczqcInPVr7nONPB9nLi/lgDY2sGRe1WXuVYcFAzDOE9o9Rrf75DLuroA2PizTu+b7xP9uHYDlvkPT99ngXNfbX0XefZx1wWn9vS197krNIaDlhkbVibvmm/sDo8p8IhUw2VJ3iWa8VFzyf6gdGO8v5gIkV8MaxTwAOMk7t78qMrQ6YZk+tE5/HHhIDliuC071OQaQ7Fn/gYs64CQeqDGwTF17MQYFA5NviDVeKgBJBVBtQJU9wSmfn6+1OY6fG4W8AGoO7QKQVAAXv/+bozovnICaG9bpQtiJChhlOOWBB+cfk68wzk+kec4ri7QnhVZbyvel0PLM13GeDxhVMPF9bUDtl47qhfxd0fuP/wRQJgN6+7iBtAuNTiZ/iVLegjGJ9EtZqi7/awIf6Pf8kkw88lYvBWpDgDI/gNEGjbduoD5kgaYr9fCh0T64iZayq/JlGm4XXjlP3Xpe+RJ6/+ST9rG9DuhNHwu+n/+c7+VsBlD3R+4JoO6LuQyUPDJP0tQ/jF67z5b8Lo/sm8Wal7al+QK1FzDNvTzwsGc9Mh1MY2hXL4Wmh0bVCaCuW/pJHwJ78JD4Ptb6Uu55oKqBWjtQZU+On1AWrkkCmm/vA9Q8+j42+jqgjQuMwzrPSxidjwww1g9ULVB10KhKaDygWAGc+MEk6wBN7nlA8QTAmEcDIDnRqQBGHTRe/RzAqIKJVwmMOZQFIDnH+Bfoeb2ni/4i5UaBmrtJ0znXZNJsc/qnR8+n7iNPx77nTAlGBKmv+XpU5XgCxnUATvQp2FeRMjDGpK6nQC+u8n7Jug9WEz7AkPOTivukMm4Ja7nSN+293PNpf5EU2hpCo45tTT2Vf2zkmI7T88qi1/W8tscGTL2BiXdcaDKwea3o+2EEXDevfk2Acar9f9F7H35MtMEAtffA+LkwPxeUKw5rF+kqL1L+hL7QDnzkBoO2P3NicCqn/hP64eiA94bEY1cMba/k/QyaDNR7XbnysN50BZK9SP1L+fvCz3wXB3jBDjmX+bD5l/9z/fOSYeo5TLz5gfr+JS/gVE6dVACSqwCMuWGZNxEgqYCJr4o4waSDc94/6Mp/M14+Qk72J5zH6HMN3LsifYFxTqnbpocwb8N/7790/w+AxkfYA1953a7RTN/Pr+fT/ljUsYC6VkDpD+Ckz3AuGy8yDkj2udD6XwD4cMlsQC3IZkLjtVmAgKYDdK+AidcnoRGo+aDRtPW0/nNCg7cHI0r1L3Ho49hASGX8S0H1KoDqCyieARjtwIndHAmgLo5z9keNhDKcxpWFA5rPPJ+u6qRCXsx5aPFArVc7nPLqEn2Opf7AFJu+GXsfCi0fbNN5bscWc/1c1keolwKytRfQ+KpYOdmDLZgzkSmAk/zQ5LldGZoNUKwATuKr8p6nrG2N3jPtGJZ5UwGM11Lqkuqb/POm5k70ueG8l9B0XoP6GieFU73rDk0HjeonjBHyl6BfYu4Ly3l7/zXeXGkDxvsMUDzSJlXuAZzsMX1E+kCzL+mA6qbNHm6hOl5xgpbzkqtjui5J52N7f1UnFcDJPPv85oDJDo1PHyDZMwrNBoz5gdHP3EIFND002uusVcBkMy4B1PzGCEBSAVQbXKYGmNPeyUOLkd+CPexhrSJ157GnGsdMzZzv5fS5KwXGEPOJVABjf1KnvUfqH4v2Yy3xl8bNPvc973loc5znhqYH6n2hxDH3UYbmJ98D4j6+C8RnJ/URfvKCFneinAnXfIGElgeWaY6ddDbE1WLGSxMZnLJUXdI5r9yj90s9nM4j9felcJoPzmX3A5zqHQ+QPCr6Hsx5ZZEFzPleTp/HokC9F5gfJt7eCWg6aFS/jwKAOg1otArHk/1PHFUjAcZ+jcp7MJl/jfYpoY0JE+3tS7x5l/TqtmzahT4ieUC2zh0aXxWPdALGseCcf6RhP0l77ACc9xxOdUfXMwKc6V41Re5t6wLqXpMXvU35PoCW01w9oOnvk7OPAUYx86cCJlvqtmjG93TL/3nZYKoTqGsAXJU+a507AzXPXP+qydDqhGX6suuF5bpg0meNQLK190Clo3LGwKkdGD2AGgvX0zE4mNwXQEjtBec8nOv0Bur48plLOv9+COhSAac8UL9b+PlpDeYsKwdQa4A1Oj23XUkxxqcdSDZsQ4BNjM73ZPr5zXnlxDw9tLrm+rvKW/ldE/MBkhPAug6azdwnQVcJp07xA8AQDwRVEguxq9jt9rFxGkpp+tTBrvofDkO5vT2U3W5XYPoiejj4S1BEhQ6MpcwPCxf6StMO1FzK6gWgWKG/qEKccmyYfEJ98jJHwliDh0kIAAAQAElEQVThL2gJnbVLYT2P9iWw38XvWtGL4VBpiS/l6qS3R51ftJdwKEOdL3CR9mNbr/OQAtUkX5k4wbku1I/6gjamg/S1KG8h59HHALUfu9hbW7Fpg+avDKe8+cU8v7mF+i3oA5i61iQDVF6b8ocROWd7k1CXfNLnPTfHEOYFxvtHiQOIc6m9BSrVV5Q4gBN/a4TmB5Q89E+kbo2mn1SfpPICqHUAihX69KjKhZM+1qgJKPv9/qx+95CA0/zGCZjureYrcQC1pmDrf6GlHprOXOrVCfmHwjw9rCsBjOn1UZCmPWXpHECdhzVD4/UxPgGoqn5wysPUm+oUJ+OCxHuU72vD2G9osWlbouqAcSxgjM8ay/FwHOd4FCsBKvUEjQdO8sEkm3PHTfy6vSvDIeYiuge62s21CP9ivVDr0w+mvND4cuXhXNK151P3UAoxt5hX5nEMoIpAgYaqiJP2RIiP+7KP4tpR9E2sxAArlnN1rl1act5Sddqlwv0m5EVvS3/1cP34+j8EjtsjcwF1XVO+K+1zym/Fp10q9E2afC+re1GA1gdoNMcFkn102s+953PgXtfzaX9MCut9AOr9Dah7Cc5p+YgeL3od1tpoHd5zpAl95aXXIH2lwpik8lvox04/aPugv/+l7RN6oQMfQTNQZwXU+4QCIPlQwGsBpnrh9PPSQybRXyNeSyLz9bbU3YfCab3z+WzlhGnecz/zzHXPW3aMLTzv8T6q+eKrSxE5v3zelfJjUpj2EEx8jglNByzeH4B0He2j4gLjNQTUOGD0zj2lAiY9nPNwrjNO+JzSXED9LHRzc1OfIwB1zBIHEOf2golvmvud4fnk6UeHKSdMfO9zV97ebMF82qWi55UTvR6eT23mzvstMK6XeqCuJ1A8oNGeh+m+Cs0Ojer3PLCbJwFqoXBK+41us5zY7e2z6ps51CfUwZQj5bT7POAQSvOoC7bmghajrE0q9Ekow+SnLJbsqZOa7/b2tj40kybUz5E2824BqGbjHQOo81CpLG2w1XNo0X8XMbsQer6Ebh9Q11DiMGcPb7oiTOX2+INCypeoMYOnDUAbG5bpRuhVJuey5gismUZ9PlSVCvepVMibvwdw0tNqi87V9QuqXPnYoPIw+TsoIBlzVOFlnoirSFjDAnUOQ8xLc5nZtR0Oz+r14JyXUOMecILWL1M4nrQHcNJLoJqBqu9joOmg3Ri1QdPVoDip6xGqB72g5YdGM1mOkfIaTT9o8UB1Tb17VEDTa9SWa6Es1EkFnPqqE0DtGaBYjMk8a7Q6bpyMm+dRFtoMhTaevPoe3kf1kz473MaPxoHhUPec8nzu5kiYRx6m/MpLSN+5DRh7Aoxm/Su8NuK6GI60XiMhsxvGOGvMwBpzvDfIp76nMI0DjHnglDcGmk7ePmVOmPTa4leCIEPg+Ioa5YyJtpYhbvaVRm1VF7eFwU/hOnVYY3PcNft99cAY6hgiFcBZb9Kmn0j5sahjbOFsXPsujobhttS9PNweRupeb2sQi3D0WyMw9WDuY13Q7PI9oOnnMXeR6bbTXeJ636yp192Vz216iM8vNR8twyU547Zon2/u10Z5+Hmet5chJuMfhcxoHTX00t7/LnLsPN2vgn3Ycrxk34p9TBswflECVu8X5UN8DMd9kFPItUia+udF462ipkpahZWT9zHrEPKJlFfCnpvacdaS7QqjKe9ld6Vjgo85c9e+pf9D2xYfs8oSzPu8xjDXq4p+fwMFGEvtbaPyjgxQc5qrBzT9HdOduQOjLvOnAiZb6ubU9z6hPun8fT/1c2rMQ5E1r9GH5r8Uv7T3r9Vdyv0q2XMnzOnzqhEy890y+h4o4H7xQL2+gHFg95JCUnmY7MpzwLLd91vz+B3Uh/9CHo7PQCKRH+NhPd4ca4jwYn7pHLCcc+53VxmeX15r30LWpk/yp9TvaELtXakxRwy7xsyo38vr2J0eKJR9/Vxbyq604zIFwnXyq3lDc5fX3Hd3c7OPQkzsX0zGrXc4xBfZ2/Ls2dPywQd/Cn+3V7OV+gXtEBvmUH3cVO2v3OPRc3wp3t1QnnwqfqF6siverH3AM1i0f8kdkGe/LyJOZcdN+Xf/7t+Vm0/9WeHmSfyCuIvHMLGxd1HTk9fKkz/7d+XpYah67bvQlf1N9bktVOrFK8p+Fzkid8xn2BFxt+WD+IFCWw9tylKx3z8psI85Rb7boVLlm5vXymuv/Vn05qaUEvMZmv02fPyPHEQYyrMPnha//Mfo4RW135aQwxKD7Mq+RPFVZtiFfV+xj3nf7J6UJ/s/K8OhjX2IvecDGzHykcOHOokh5MhcgLKPPoqnz56VwzAUYt67/T56MpRn8SPH0wi6jUSxMtX+bDgUfdUTa1GiX9UevtqqH7VcS65Y0lnCCaIvh0A8/4hxOAO7mzKUXdEu5Av7qpOPmZQ5SvRqiEFun8W8oodz+y76l7pdzAUoXgw+eEm4N9V96lOfinV8rdgraH7qSxxAefLavtzc7MpN7Nn9nvBr8N8si9Ql85RC7IV9gV0hEC0P21AuHVP85On4Qlt0PAyHe+PZsw+ijmfRz1iteBp1GJ5V2QeZ1u+8pEPsDB/2S+uYcb1KBycSo9tHYZ+koao91Z5QJ4ACDdGysoVdVCb0udkx+qoT9iDXzHFKHNDWSZs6INZlXzyexX7338KTf/LkSXn69FnFbWyuw8H1oOx2+/C/qVQ+AbtCoBRKOWK/34dvwy4aJYACDYe4hkTWob2PeRLxNxG3D/+EstCmbldK3ANu417xQbl9+rTyRN+15dxzjBzHN3rhfLVFivrSnjFSYNTrJ1RYp/H6KwNFHTR//TJefc5JHlr/tZfjAdSepF1qjNtI7OIesI/rHHZlt9tHT28qiP4MEdt2OCWMgbj+Qxe30vI07j/iWfT5Nnoimm/0LHx2NzfhHzsleHPdvPZaEer1AyLlLsZyzIZdrIcASh72wTlL1WnfR21e+17rQ1w7t7dPi9eT1GvFa8gfAg5xTd0ensY97KmhdbyMlyaAAlSfPA0xJ8e1lwlloS3X1xzuZ2FdpRzadRxUXlin6XdxHSVK9HwYCN/wiIZEG+O6JWAFjQ5xWTiWGgHUOoFSItcWInVUMFTcDoeSOMR1rY39riQyj/qE/vpq293sS0JZnw8++CA+Z3wQfX8Wc4gJRIG73a72uPUhFBuv3e4mfBtgXwjEpCJiVzE4SNkVQp9Iu7bdzhjtu8izLzc3Typ2UUMkKIAk+tnur+6T6HSpeyNsQNnH+9Fr+9fi/TwQ7+u7Evs7PgfcPj2UvXLYd4HK37xW2D8pA/voJXFXHsohhhhch33UET0qQdWJP8XnMN+zY/R4W4z1DD99qzwMBfYxu3XU5CZawBC9Acou5gqNJg8x1mB+CjSU4+FeSuivOmWYfHOPS3voawxQnvk5JfZVlFKKc6NEb0phH118clP2AfeMclJ5fYW8eiGvzlzKxion1LsX3ZOO+zQ+H3pNWluJYxd9EBBFhJx1SnsAtSf6HmIFt/Cnp/9WxNPbD2K9nxWfdsWSlV18VpZuxWrTX+grFepvvSdF36LMUhg2wS6G3VN2RxCyME66hUPcF4di1+LaPI6T/uYrdziG2E/Cfgt7bzhQ+wmNqks/fYT+S4AWA8vUNUpA8zF/wrnN+6AstPVzTb6nC5dVWdN53YqyjwU4QrnuS0qN87p+FuvqNe/3F6D1ZrbExc86gSE+9ySOy1P2UeButytiqZYczx7AMf8K3e/3NY+5el5ZRNWRJvZGiT3iXgkc6h+VeD9/Vu+b6RMlRa4ywvezXGfX1nUW8kKbYwCtBzMaA5ddocJ+OP8699ApH57duoybcIwtlAvHbezpNvucZYnrfIj72qF+thmi5nHCxwakv7HOzyGswbkL5y7Up6xduYe6SzB/AihAnyL2Son+DdGjqCruxbsy8UPcH5W3ML4fxvq7ngm70duUl+CabcG97VoK/SweqPNwXuxCoyFwcO918PqNiZUtOLe4LdY++P0koS5tUuKaTCgLfYZY/0Q5HtDqA46aRoCxbmsX+XnPHLnm0PyAuH6GES1LqTmg+ZQLh3l1cSyvXyGvTptjJpSFth5AMSYB09jGGgPNx/wifeUTqYMWD5RCLOARsfPcfVXHbh+mhmCqLu1x23M7VJQhehRbN5anJCi7InbE57CZLX2SQtRQTg+gWOs+7n0lDqDABOcrnPuTJ58qPisixvKzd48haitRyybiBr0r+7KPz4c+E5Jn2EXUvuIQz0BK+Ihdabqk+kV5Jaa4ioHozxHp530nMRA7+YhDIfIQ969ShuEUYYjLiIpdVJao4+P5FHE5hm8JTyqtixVJdzHGLurRrs4+l/2uiGFHEQdKSfh+uIUS738JYmOIXdSeuIm5yetziGcFQl7dzvtxlD104+W4SV1nYa1LcA9oF5GqvoACFPOnvRwPZZH+0Hyh0aNb9H8o+rkHzaPeGHVSkTr7c4jexrSLiMFLwnjxZLcviX0hdhLFXu1jj5vfvKIcD/Mrp1116qTKEOsV4wJFP6FNQNPl+1fpDvP6vdfnONoT6hPmEMqGWiNEzYGUb+LZgGNqEzDZ9TG+t6vrAZRoQvE7ft0K8SDDzy7P/KwezwIO8Rl7iPeTIT7jS/WNnVn92/scdd67uHZ3u5sSm7eUEnt5CAQlurwL/RCb6TYedkhhX3bhT9B4uy07vwuWXTm4CUNXAs/C120tP4RtDm36iOI1QymHWPmEqYS21EnVCfWJXTkeQyzkkT0hLlJ+SZd3QWz2a/Eg5s/+7M+KDVOXuI0HOslLTdbntgmtUVpKqfe3uGsal3BzCMdrXu18kifqVRbN2s7KokmXz9YojBHyfR1mAAo0KAtAEvq4nIK3J0DIp4ipxcVM9OlQ//rVRb+NSSdqktgwlMgTsDcjXy4f0MY7HPuRNAqJV4w706c96RAbCFoOOKeXKgCqC1DHU4CJV34oXBdhHqno+ZShjQtortC2jtu6Lq754IUevZIXGVOTvMRT1rFGgdr3vCF5K2jlxiUf8+nl1PcUWnzTnZ6BU8VLkmCqAyY+ywGOPWi01yf/sigwDg2c1AlNHh2CAeJc4p5R38orv3WC5p8+830Ck11b+iVV535PpN77mW+wKa9RmPL3Pubt5cNRmNOjuvYl+Z7mvdj6kk+qrvdd4q1DaAPqOIBixdOn8WAuvugOg5UNZRf3w/1+V/bxwWi/n/yq8yOcgFrTENdqD2j68yEPoZoAu7Lb7Ucoi91uV4Dw7V8vj4flWvb7fe11X2/24Zr1fVEzgnn9bQ38EC1qrfHJTKrsHNZqg5Zr7gNNbxw0HqjrCKiuyDjpEqwh9TVg45TXUvr3dCNsNOk/CjMGWs3QqGaY+PphVKWI606SuqTxLlbvhT11fr1sDcrG91R95lmi6oDa3xobH9aMkYdJn7K0h/EpJz+n7L0+d0UK8XnMD+oxzm3cb5zH3H8utRXCJAAAEABJREFU9/NxrLT7Ab7ytPcJQPO9Acvx0PTQqANkj5KqWwMw9heobkDVAVV+lU85R6mwVqmQfyhyfV1LAYy9Acb0MPGjsmNg256uOYZUpP7DTI+XQImrrE5DGShSFWu0t8l/HGFvhHO/K+1j5O8DxxSunbSH+SDW8QhlkddeUnU9gF7c5L0H+x4oFT2v3AfDlBcmvvf5uPG7+JwpoPXDNbFvwl5e24+8F0mBIjXWH+prruP7Zb5vSoU+dwW0Wu8al/4wxTtfoa3vg3Lq5deQ+31p/2tTn0g5qfq1vFt6mOrf8tuy+QB9zQ7L+a3bmPvWbexd0a8BUN9bM0dvc78JbYDkQ4F4tlzrlIoqdKecY1JNQO0DNNrr5rxyD2AU+5wqlWGyqwPqWPLahTw0/dL3P+1e80J/IS+8p/TQpn9SeUAyjluFS6d4+F9d7kKr7y7CRJD4BOK5PGc6xMZ0fklhX4D4zh/jDoFyeuh7qknpnJ5EGyjSDSj//t//++KDfn+p9ganTR8hD9RiYKLqt5CxUhdVOod6kXm0r/H6aU/0fqmTqk8qL5Rhqh1QXR8Mu9GgyVUZJ+BsvkBYyqgvcQCjDISmvRwvYd3A6KcHIKkARhss87kmBphPyAttOdYS1QeW80LT67MFaH6wTo2HZbu2LSzV3evm83XOmU8/7UK+hzrR65Lv45MHkq0PJEbhkRlrcgip6Hll5wvUfaItoU2kfFcKpzmBMcVD8o5JHsAA43ydv4Cmg1P6gGFOQoFRvsv8gXqjXquxxAGM8wnxhFfeApzG6mt9wv2t3EO9UAfxQXsY6n7WNwGMNZcrDuAKr3UXmOJh4o2w1h5ZY+r02YJ+2oHa11wHddqEPDDOGSgeaZN/LFhP5s65pawNqHUDVQ2NViFOwGgHTuYAlFfhgKkOmHhrc44CGOdh3xP6vGwAYwkw8Sqhydab6yeftuSVe6QeWjw02vvIz3ujThh/DfTdQtac1Jxb/mu2Pg6W55KxQF3rXl7jzbsF69ZufE/lhfot2F/t+vZQlzZAsQImviounMwhYIpzHOsWF8KrWf/KrJxgyg0TrzucyuoS0GzQqHqYeGVrF/I9rF30ui0eqGsOE13Ku5XjZdjs/RYeWlPm7vNA61H2BxjNMPGphEkHE5/2pDDZYOLT/pgUpvGc8/MaC1peaPR55f1I5nlFJwXT2sHEW67XADDeO9QJ95CQTwDJVv9ReCADPNd8DyznpYUDdWyg9gOonzdhkkscrksixKtfwOgLEz8qjwxQxz+KVxNg9IWJH5UXGJhioPHO0zCg1pT7Vb3QdgnA6AKnfOYDznoNk2+54oDJHxofzxbrjy3+EC1vGmg2+TUsPWyGKQ4aD42aB5Z5bY8J1wFOx1Y3HxNOfeb2x5D7OoC6h4A6FDDKQNXd9WR+kXHAmDP3VlLgZI+pz1hocWV2AFWTfgow6aDx6ucAij8AOI4Aam3leJgTmg4aPZrOnlmkPqn5RMpbFFg0w7J+0fmRlfbCz9tSh3JuQj6RNuWeV17DyQ8AvRNQFwOom8LBgOJhch+OP336tC6giyj0ET2vb8ZI59AugHGczGGeMjv0VSUV2RSpUJfQT6QsVe7hWMKx/ItXqXLvA4y96PXy5txC5ktqbgEtpzkSQGWh0SpcOAG1tnkN0PSwTi+kruZ53rmsE7Qxlnh1azDXmi316SMV6qVizkOrA9BUbxIyQO0RnFJtcwBVBZzEVGV3cnzRqe7Fwuk4sC07CGz7WFdC/y1Ay5U+xsGkg4lPH6l+Qv4xAdT0QF2PKhxP0HQw0aPpuRFouecJnbuY6+cytHig3t9gkmHiSxxAnO/2AmpfYHqYb12JzJayNHXSvBfJaxN5H1V3CcCqi7lWjUcDTPFwykOTrTHvn8A4X3XHNKukn4t5oMVngPd8YS4BrY++vz179izdHo1Cq8de9YCmd2BoPKC4CXOsObwMPUw1wykP5zIwri9c5h97TsA4BJzywHhNlzj63rvXRKjP3ofUid5fOQFtHOCkF2mXGivkBSAZ/atwxxMwxlu7uJTCGsTcD6Zc2qDJ8gk41QFpqnWMQjDQbMCJzbET4VZfKee1r1wN3QlaHmhUk37GyEPTA4oVcMrvCgW2UQMfcLKmeThQVTl+FeIETR/sWNcWnzapgPN4aDpoVL+sSXoJ+vcAxtqA3vTK8jlHC5zz6h6CzCcFTnoDTc78QLInfqmEZTuc6nt/4CQXLMsZk9R6RcprFFq+ud1YMdfPZX3EXA/LefUDJHVeldk4AdUPlulG6IfCZO+28NiTgOW+wqTPGoBkF9dkNAaTcwKqb6jqC6jUE0y88hJ8j/Nzn1T0vDKc5gDG8YCllK+ULvu0Ru9aLFDnD9TQeV6V0GzA6AvbvHECkFQA9fOV6yBcmx5+bi8XDqDWkG5AslUPXEUzCEi2xjl/FUCtFaj6Ekfagl19AaMNznnnnQBqbuAkBhj1sMxnAJBsjbFGMSqPDFDtsE7LbrIdw2rMnAdStWgfjQsMUGPgfrSfG7QcOYw2ONUBab5q3NH5OTPAOH6mhqZLWQpNB8vUOQp9E3Du6x6Dc33GSGGyK5cSn0BDJ+8YAqh1p04KSE4A6nbjdyONQI2FRq3JazyveWUBk90xjU0qD0hqrspsnGDyBWoMNLoRdrUJlnNZr7gmkX49jAHq/Sb15XgoH9mT3qpbwk6lQT3UQSv8f/7P/1n+1//6X/Xf6fXLEVAHdiEEND9otCwc5lYtFclLfdAizK0M1Pywnc88wjghvwRt5cKxFNeH9PbUq5M3v1CWip7XR6hLKp9Ql1Ann1T+oXCNtuC/h7YF/1OvLZTS/imENeo/raNNOof64n9G8wDYK2GfksoLaHsIGs0+QJPhnKZPUvO8TFgHUK8J+TlgmkM5HnCuO5rOiPnOlEfFlu3o8kIIMI4DE68STmV1wr0g5F9FACdvNsC9ynSOiUyQsnRJ1+tdYwFtfG3ew7wni4zfokCdS/qYQ6R8DQVGN5j4VALjGHfNnTmk0PLARNf0gKaXCtdmqwB70UPfuazuZQOmXsLEu9eENVsjMP5RgR/+yitywFQzTLzrswSg3rP7eQHjHi7dAVQJGO3Aog5O9Tk2UGOh0dTXJBsnaP6wTDdCrzYBoy9M/KgMBiY9THzOA1icX/Y3UlR70l6vrpcBVXcCTDEw8SbxP21fg/+GdSJ99uxKInV3pbtCARy+Apb5ajyeYN0H1m3H8E/II3QAqOsIjNmBRV06AMmOFCYdTHw6wKSDiU/7JQpTTH8tXYp7XvZ+TJhqMT80Gah963Xyn6B24JU+AWN9cMpDk4GT9QVWY0bDBca/ZL4Ww46SvslfSP+RNvve7Gc3Mb8+tYlrGwDLa7kUD9R9ACyZF3Uw+cLELzovKGGKgXMemg5O6UKqRRW0OI1wygN1vtruC2AMhYkflUfG/wpA5FOdo7r+VwLqU55TmHLCxKcfTDqY+LS/bApTTTDxL7ouoK41nNP71AItj7FwzgOaKqDxQK2hKo8naDpo9Kg+Eh/kE/yuAvaVlviBYLe7GXnlHt4fvHcI7x8inAtQtInyETmAcSY5z1HxHJg+Z89fSu2KVR+DRBWOJxfAf+u/h/8UkL/IQJuQMS7gGo6pTogxKqQ+ZDJWXjqHfgl95uj95zZlY6UJ5R6On/AvPuXNmf4PpeYU5hXmTvS51fXyXXmgXjjQaMY7V2g6OKfat5B51qixaVvindcWjNkCUM1AnZ8CTLyyyBqkynDqA02GRvWZA6gqoI4FE62G7uQ4olPdi4VpDLg7bw0JOI+/pihoceZJf2g6aDT1SfUVKT82hakOmPi+Bvk5HloXTGP1uXKcXndX3hzQ8sNE75LHHHPAcq7eL8dQlzyQbP312Ot2VKwwMMXMXfrcc1vKQL3WernnvWeaJ2FNifTbosBozhwqgPohI3NJtZc4fH/zfU6E+KgvxxRA7QM0qk44ODQdoLgJY8S508vRAHVeOTqQ7IleJVB1QF0bmGRY5ssjH9DGzWGAZGutCkDl/bwkoMnalgBUtesEjYdGq6E76SM6VR0LqDT1MMlAqi9S6xVAzQdcjOkdrE30Onmg5pMXMMkw8WmTCkBSAac8NBkarU7HE1DH6+eiydqEfA9o/tqENqDuuxKHOgHNL1T1BVTqCahjwjrV7yGwhh7zXNDGTj2Q7FjbqAgGqPpgK4VJTp1UAPV9QN4apAKQ1Hj1d0EN/JCdgDpXy4ZTXt1DAC0fTLTvJzR9jgEkW2sCKk0lkGzVw6mcRmC0w2U+45JmjSmvUWi55/Zr49f8oOUFampotAp3OAGbfbhDqlfSNfu3Rh+7aNjuLzR71gEkW9cl6x6VwQDVBo2Gqr6ASj0B1Ud+C37u8zOmVPS8srEw5YKJ1/aqI/u3Ru9aP7T5AzXUvDJJgdp3uJ4aLwBJBVDzuAY9HKeXq/PGCRitcMoDdQzYppkASPYszroS6eRnkeS3KJzmTV+Y9KlLmmMBZ7XAqS5jgGTHmMwzGo4MMPrAOu8PYceQ6t/z0OJ63RKfuiUKLQfcjzq/zAstR8ragBRX6weqDc7pGPwAxjr6cJjGUQ/nsnoBkw22ef0TjpnodfJzvTqYcisngMpmDFB7pVKdFJCcAJrOa1m/RO8ElKVnp+lrLLQ80Kjx2nsqvwWg1gwT1R+QPAhAzT1PYo1irl+SoeWARvUx1vlLlcWc7+VS9DjH+ANAmjIIqKr+/wEA7QuBPgmdgHGSgKqK3ke+KmcnH7YIb5YC2hhOzjfjmfuJaM41pGNvV6csncPxEvoA9cug/Br0B07mDhQPoOr7WPUCmg3aXHsfc/byJV5/cwr7J+RF2rZywFQLnPPm2cJW7mtsW7m1wXlNcKrTrx9LGThbv3I8el971Ms9f3SvBKjUkz7SF4EcSyocUzqH+gRQ916/F9I2p9B85/q5DIwqxx6FR2ZgGnc+FDSb9axhHnNfGdpYxjuW9FrovwTjYcqr3MOYXl7i+/3b24G6B4CqNpeoQnfyHitUAfWagRZTHnAsjXUpHUzjQuOBOg/3MjCmAKp+VKww0PysJ6ErUOfa512yl0c+XL8cwlpEytqg1Q9UNTRahTjpD9ReACdzAsqrdMBUDzTe+vP9v6+1X4te/zJ5aDVbAzTeNRK9Tt761UuVBVDXSb7XK/cAqgjT54OqiBNQcwB1rc2zhXKHwzzW3OPacGPTF0i21joKMwY4sQOjBzTevFsAag6g9gMmuVxxOFfdYIoDVNX/D1RljidoekWYeOU1uL8FTP7Ox3HFWtyWHqhznvsAowpOeZjk0WnGwOQDjbdGMXOtvXZec/1cNtb5zjH3e1VloPYalulD67aH0HL3ubJfvQ4YRZj4VMKkg8t8xr0IClM9zu0xx4Q2FjT6mGN9aHJ/CAqFab2g8e4VkeUD4/XotaMekFTAxFfFA0+wng/WbQ8c9pUMhzZfYFwDmHiLdq0S3vvVXQIwulERvTMAABAASURBVMDEj8ojA5MNqDUcTZsEGO0w8aPyAgNTDEy8Ye5BaLqct3qgvkeWCwe0WN1gme/zJp/UuEuA5bwZ51/2r/0/ANb+SwBjMh6288OyHSZ95noMaq9gGgva5+ocC05tqX/RFBj3NFCHB0ZdVdzxlPsTTvPYE2E6qUheKlInn4Apj3Y47WXvl/bUzSlMudLmPSPhcwlz9Eg/oF5fzk+U2ZE5ZuozETjTqYBlvbaXAaDOF1pd/fzsTzkePX9UbZKzHwB6b6D8n//zf8r//t//u/4zQPIffPBBcWFsuv+Jvl/ehXJSeaHc5+uLS97/usC/tBT6GwdtkunT50g+bdIeab+W5nhAvdCAYh3C+fW553yJA6Y4aPxSTnU9zC+Wcs5118jQxoZGr4nRB5o/LNOY4ubLHDpIxRqvbQn6XwK02vSDcx7QVP9azTEUgLqeXijqlpA2qVjyMdfLhDX1tfW8NtHXB23e0GhvW+KBJXXtHSzbFgNekjLnn9Qy5BPKLxPWsTS+eqENqP2WvyvM0aOPB3qx8vpWJk7QfmHPPRWqWkfep+A8Xp85YNmvH2sesyXDlM9avE/26HVbebTBlMt6ROqB4vuO93lzqtfu+5uwL+oeE44ngNp7aFSduDQ2NH84pc5HZPyrRIGxHNfVOgU0vfO292J0fIUYaHVakjVar3xCWb17KHVLVD/1MOWDideWPknVAeNeUS8cTzqH/pcwj1G2dnEp9jHswJjWWsTW/ICxH8AYCxM/KmeMuYXq+R5MvbYecDlv+pszAe3LknNJpN99KCzXAZf1sOxjHTDZsgdJeztMfuqXYFxCu3zS5JVfVUCbI1D3mHXCxCs/BNByQaN9rrX+AL3bGQ/ndjjXnQV+SBUwzQ0m/kM6nY992TCtYV4DSW0OUK9FQLECJr4qrjx5b+4/g/S8tivTfGzd+n5BWwPX6q7vb9Bi5410DebIMaVz/zUZlvOv+c/1sBwP1L2Y/s5dHk716q4FMLpmPhXJz6m2S4ApZ/r2D/FTd18K5/n7XLBt732fJ5+9MiewuFZpk74KAGoZwEm9cCpXpwsnaDHA6Jk9kYo0JC8V6pPKw5RDuceaHzDOQR9hHDS91zaganx+573D7x4CqPH6Ca/5HkCNhUYVcoyk6j7MAGoPoFHnJexTzks5+SW6ptvZ5KXgbLZU2HRpD3X+JxrCYvo8QB0zH7D4kEX08UD9McEazCHkzWWwvkD9S6y0aXccIW9OaD7qrEnI+2OF1Fw9zC+M1w7UX1eMEyUO7Y5pDep6qIM2v3BdfAF10TIOWPQzl9BPOof1iQwGTmrNuBKHfiLY0cd8QJXtlf7p49oMh/iNdxhKXH1nsOLbZ8/K4fa26Ke8i1z73a7sdw1DuS3+O/7shpLY7UsR+xsq7Xl9hbqbJ7sSaaJPEcsy/P8GHA7PYp88PYE6bSUOoOz3++L8nK/zc+1cf/XqRJkdQI1Ln7JwmMu9IOQFEHXvaqxyiQOoOqB46J/7S17oK4Dq67hPnzqv6GEpNZ9zcF2k2kMd/UEywlzmdo7OCya7+RP6GQTUHEDRps44xzCPfuoBTRXqtPXQRwBn+QyCppcXva+ycFxodZhbH/XQYqFRddqEPDQ9NKpOm72yT9ByWrd6oPa4xAEtxrEFNDlM4zyg6eCU6pOAZjNHApoOSLfaY2sQ+kGzKSfSWdma7YVUqANq/dCoeRIw5XPu6qWup1QZJp8ShzqhHSabMerDpdbt+MIa1PW8fgKmeP0EUOvV3gPY7LGxWyhxWINIv1CNtQKKVe7tKoFx7HlN2kV//eljfwSgueaVAcZcysLxct2UofnIW682+S04luPqYz4hr05byuqg5QcUa23acyz5hGM7N3MkzCmAcS7Gmiz1xvc6ZdHrzAftetOWMI+AKb82axGZA9Ct1l+ZOOnXAxhrtLYeQET4duV7BqNfVcapz2McENrm39tUOpcEtDllncbqD9S93fuVOLT5BwxeQyHWzynGqgfq/RymsbMH2s1tnPdwY0occDp+qMa5QcujTn9zub7KWwBqDseDxsNEjYVJhsbrL6w1oa+A5gPUOTqP+X24xAHUnhgPnPTQ3EDJQx959fZZeg0cF6h7yZ5kHnPJaxd9TpjGtXbH0d++CuOEOiEvtCWUte0KJT66lOH2UA7Pbivk1Wmb6/bsypP9TXnt5kmFPgljRDkMJaGcSJ101JV2QNTRwTkJrdaadUuVhbYEkOwJhUlvjDCHyH6rExkIFJiQ+vtQ4CwMKM7NNQVOxoJTuVw4gOph/YmqiBO0faXe+SacdwLYHN86E0BkLXWvmssc5q7KOAHjvNyX7lvt18KcwrwJZeOBeq3aMwGtlnLhADbndyH8otna0in7lBSmsdMnqXGinx9M6wXUXsJ5DuOuRblwAKNHn1MlUKwvkXZtiZxryklTL4VpDO1AXRNtyldg1cWaNELLqSx6HTSbOqE9Aag6AVB77z4rF47MI80+5d6VOkegzjdT6Sv0T9011BhhXOJ2OBRRH4buKOUIZaHtUIYin1AW2oBaGzCW4Bg9NACLftahLzS7vABqD6HpYZmWCwcsx0HT298tZH3WNIdDpx0Y7y/mK3Ho7xrqI5SFvNAWbpsvaHUCo585hDmA2ifHdL8JeQEtBppPbytxmCP9oPmGut6ftWV+YFw7OOWdg37GCaDGq9OWOsdJQMuhTeRYxiiL1MmvAVgzjfrMY+5EGoGTeal3j7u3E8oinhIVoc8cjtEDWl7nqy9Q1wim3uhf4oDmC1QfY0Q5Hvo9BL6Pms8czt+0wDiWuoQ+oqwc2kT6S2GqP8P0SQCprvtCfSqAsf/qtCWUBTDWCpS7Hu5B6xRLuYGa32tDALUme6YsLXGYx+8b+X1Fvb0txedgT8qTJ5+K6/9JxO5jnlR6c/NavP9FcPjsdjfVvt8/qTYfOz57FrvMZ4+6BIBai7kdWziGcjkezsG5WMuf/vSnIrU29cAYD9bQZPP0gGYrcTgfcwh5c5tLal7HT1iHiLDxpV8K2kTKvS11d6XQagVqaOZ0HOuqytnJ+lMFRL/XEXl2tWnQnAx2ECcv5E0GFJsYATWhehtWLhz6icwr7XEhPDZTvPkeN4lxQA0Bah1V6E76pAgk+0Joji11zuKhA9tzYd+F+Z5nfljvkeM4tnBsoPZcvXB+gCUtQh8NMPnAxGvTJzGX1atLwBQLjdenh75ArRNQfFTA8hhAreHS4EB1cQ72M2ny9l3kGsz5GrxxMp9IF6DWBY32+uSXKLCkvpcOznNZozChVMgnlIWyVMhnn+QFMM5PWaSvVCzp1C9B34cApnrgnM/6gXofdn3h9INS+lifvJBPlOOReqnw/n001fto8vehOZbUeGhzkb8rMkcfB/Ti1Xz2C6Z48ycuJQI298tSPDCqvS4FMOYB6ntlr+/rhMm3PPDo5ykPU27gmH2dwLqP+dYjr7M4b/sgBU56BNQk83Gg6aHR6nSHE1wf5zXitbKGrNvhs06gzkObn4GE8dqBeh07Z1Fe0AFsjmRtQiepkH8RgNPaHDsBzQaNWo+2nsqvQd+EPvJJ5V0XIS+09VjSaQfqOpY4YKoNJj5M9QVUX9dbuC/g1A9O5XLlAVMcUPcdUKOh0Src4dTPWb6Haeayuk9wfQfsX3r3fOp6qn0Lve99eGh7ZD6GuaDZ5D/By+mA65IjA/X6Trm3pe6jRqHNGZbptfO9b6+AcQhziFTAZEvdx40CdU8C49SzR1KRhp4HTuKAdKt6BZh0yo8Ba+qRYwC1Dm3qksoDkmqvzB1P0OLXwmDbvhb3GHof7j9G3mtz9n3vY+C6HgF1nWCZ9jmTB5K9F4WHxd9lUPvTAziZ711y3cfXsY2D83HTpv2+AGooUOelABPvGEK9gGaDU6ptDmCuOpP9vC78zL6Es4BXUAEs9g44VrtOYs67GhzM6GXD/dLkl2N5AdQvOdAeTmnzi285HvokjqpKUme+5JNWhwunPi5dgbOagWruc0PTVcMLOllvj4cO229OoM7bnP08le8L131fKGI3lCI4DEWU20N5stuXG3Yj1S60W4PxQAFKHuqFfUhdT4HRX781ZAxM/qlL2semTgoUaysv4ADqKNZSmTucrBFavP3yuhLmEndIdbUrUPsP1BhoVAEmXlnApIOJ720w6aHxQB1HPwFIKqDxzjGhQV4q5HukTiq02TOhbC8TykKfLejzmABqD2CZWrv1AXW/Wj+0e2zatPcocaQcbH2lbIxwD0k1apOKnle+BGB0MZ9IhbUmv0YdT2hPmnzKMI0BE6/fJVhP5tEXqP22NpG6pIBs9ZHRRwCjTr05hXwCSHb0NTaV1iJS1gZUX1im6XtfOq/RPNDGcnzlSwDOXOZ5YfKZ286CO4U1JIDaizRv5QHS7WoKUwxM/DUJ1mqBKY8+rq8UqHORz/xAss+NwnpOaDZo1EFh4pWtL5GyVKiXPiaA2iegDuOYCXuZe6Mau5M20akWWX0yX0/TWbvobfJpl0+oA2q91gWoOgNQfXqD/j16GzCKMPEqgZoLLlP9HwLnmfHJS3vMe5X+n9DLHbCP6TXnezl9pOq3oM/zQo7zvPL1ecydMpDsJ/SKDtg7mHoG7fPfFaHXubzCXsDm/e+a0u1f+vV86i5ROO23OYBLYR8Lu+9pwLhGOWl7JJSlQl5A85/HQtPDRPV/TFhXIseBNr71+X4n0pZUm0j5GgqMbjDxqYRJBxOf9pdBIfb+bgJQ17qErmJWlP8VQI+Z+V6i63OvwAhyjbYAhFd7wTLfrJfP8LD4yyOce7g3Rd8jYHxWUF7gAbS9cYcxgVVvoOaDdZrzTmoyoM4fKGsHUHOv2VO/tXe0pd+LoEAdBqi1A1XeOgGjL5zzW7HadjY2oWIOaEn1cSMmlOe+6noAowuwWOjosMKYb8VU82kDJBX6CwWY9Mr3gbnEPBYYx09b+kn7PimvIWO3KFDNQB0TJpp5q0N3gubTqRZZH/wD1QbxRtD91xbm1gDNnjww1hE/H1U+bRkjFYCm6gONr4o4AcU+6ZcI9ckLzmOg6aDRDDCHPLA4nrbnDeAkZdagEk5t6ubwJgPNz1j7sYR8oKut5+f55rL5BVB7ot1xhLkAVRVwygNjjA6ApAI4samEc13qpQKQVMDEq7Cmnsr3WLI7h9TrC9S6AMXxL997n+Sll1CTPOB0KT+0Oh0ifeUFcDKX1EkTMPkAqa50nk+5GuIkfw2g5ex9I3ysC9jk01e6BGBUwykPkzw6zRjXP6EJqB8O3PP7fdzdQi4rB7BYe+8OzSd1QLI1NvviNdkj9ency/Kpfyg1VwKoNcFEzb8FYNVsXqDmnDtpE3P9JdkY4ZpJhTFJ5RNAsqsUOKkPGH2BaoPL1P2ScN8kTGZt1ttDnbb0kwKq6j3HP44QVfEcTkCdi6nglFcnAEkFMPpXRZyy5qShevQXcDaG49tLKTQ7NKqz+p7Kr0HfHnMhag08AAAQAElEQVS/HCepvr3PXNYG1N5Bo71OPgGnn19Sb07hmECqa84UgBN5rodmh3OqLyCpOaDxVXE8OX6Po7ruzZ5PH2tNvqfp+wld7kD2Kq3KS3zqgHHNgLoexqwh49YonOaDUznjzL/Ep+6+1LxiHg+tjrn+4yZD6wMs07530HyyR70tdXel0HLC/ehdx3ve/vbgEnJM/Xq+l1M/p8Co0l+kAiZb6l41CpzcT+Bu8qX5wJSv97VPYk0HjCZoPFBr1QBIXhisVeSAQK0ldUm1A5Jqr8zGCTjxA0ZvoNqAE10KwGiHZT59P6q07/t8jrDcE5j0xm/BnICkAk554OIaADXWEyzz2h4D/dwyPzDWnLo1CpMvnPNrcXM9MKpg4kflBQaoNesGEz+XYbLB9PlIPwHNDtTv+dDkcjzsF5zqjqZFAs0XGl10eoFKaHUAV40KzQ9Y7e9Wovr/AMgP/zpCSwQo1ibL6OMXWh9yyKvzC7NU2Pge6gRQC4OJGpfQ53kAqGmyBgXHkD4PmDfzQBsr5cek9lo4vnAsoK5LP7+0lTjg+dXn2GKe37FFDBev/jfhcx7/wdr6L8gdYi8MZ/7t3/I/nOj7mLIQ2+wl8rW5Wl+PEgc0W7CP/urHlr92QGCcw7Uxd/HzwZTrJIAaan2uqaiKOEGzBbtYD6zbgZMYOJXnOQFVZ4Cmh0bnDtD00Ojc/irK9ngLrouY+6gTQO2tvIAmA/UeABQPoPrBKdUmXHOp6HnlLcx9geoO1PGqsHECqhUY/aHxQLV5gmVe2xbsSe5xaDmsWdhTY4Fx7LkMzQbLVH8BSCpg4qti42QNwnp6qBMboVeZgDo3YPQHznSjcYGB5p+mrDPlh9DM5VyX+NQ9ZAxjAUkFTHxVPOCU9Un7OSiLPjVQ+566uT31d6XAGAITPyqDgUkPEx+m8QVND42OhhfAZC+SOmTPK78MQOsFUNcOGrUWQFL1lYkTNF2w9cUwlC3swkvsI04qel5ZqOtxs9uVHr1N3hhRjgdMdS31tdf1/DG8ktQnrcpPTld1oO/ZnO/lq5I9kpP3L/FI6T9J+2p24JWuyv24hWuL76+xnr8mfgin+yDCPvIvYHz/g3MeJl02w/4LIFUvjcJUgzWJLAYmW+ruS2HKBROf+WDSwcSn/VWhhyhNZD3+E0E9Uv88qWsiMicw7rnUPZQCYwqY+FF5gYEpBib+QtiDzfZFzBMBz71H8zHmst+1xYl+iE+hF0DZl3L06fmqK9sHtHlCo3Pvs3o6hy1b51ZZezyH70vV+JJOd6n/viXunKQTnydInVTol9AX2oLA9CuNfkL7GoBqAq7awED1XzrlWMCYS53QH5A8COYS8yTAOGbagMoC9eGcC2jsFsqFYx47d0/7XA+c1Tf3Ue7j5QHVNRbW11bfEg/mpcIgKZzGqxdAzTnnlXtA8wNqD0sc0HTB1hyAbOAwytB01hCGF/aCNq4DzseGyaZ9CRkD1Pm6Z2CKUxb5kHPOlwccwNi/TAMkO9rgVJcOQPVJeU7h1A6MLtB4oOZwXtB4OKdr9tRnYvuZUAdI6hiViRNMOqDaYJmG+4NeWcsaBcb86ZMKaDZoVD0w1qtsTE/lYfLRLtSLOa98DYyFKa+ygEkH57zrI4CT/a1OQIspxwM4cqXOs1w48n/C6vUB7X7l+5Q/Vos+HLiYE6h1wkTL8QCOXKl5gJE6fg9otnI87LGsVMg/D0AbByZq/kQp26MAqw7mAOoc507axFw/l/VxPaRibp/L0MaDRuf2uQyMKjjlgVo7rFP/oCFhnQlrTeQAMOVJm//zKOON0w+o+yf3QnngAdQMQJ1LFY4naDrgqCknPkCVgVoTTDI0vjzyYV/slcMklRfQrlf53gaoqrVX5g4noMZBo3mPSQqcZANG/xNDCPOagNCWM3/9hHMV8qLEAVT/YOsLqNQTNB4mClR/WKbG9YDm1+vkHT+hLJSlQl7IJ4DKQqNV+OS02YG+h3NeWZggqXwCHt5n4Kr90o/f81nLfam5xDweWl1z/cdNhtYHWKZ976D5ZI96W+ruSqHlhPvRu473vP3twTXIcfVd4lPXUx9sAqPKWJEKmGyp66k/GvTyy+CBzesftu2XarYfoveDKWe+r2rXb47UJ9WevPSxAa3WHMfxRcpAZaFRhbQnVbcGmOLglAfq2mQskGzVAxfpGPBIjHPcwiMNO6Z17FGYMXC5P8ZvARizwjkPXL0GwEkumOTR8JwZoNY3T5tznuvnMrR4WKZz/zUZGE0w8aNyhYHmC5zNA6hR/VzmPFDjgOoLjSroKwWqT8q9Tv4SMk6ayM/xl2Kftx3aXICrUluvjlIx50tRs464f+9q84BKdTWRDfCLrQ9R5NUD4xfJEod+QcaXciKVxqYuadqUk1+jUWCtCxhdjBPmHpVHRr1QhClG+UXAens8dEzgZP7O2XVJPDS/+eyXyFzQxnQe0Pi06e/YPTVWpA+0mIxP/ZwCVQWMc4RzvjotnICT/ViOh7UkjqoXRhzXwQDJRdhHY4A6F3sm4Lr4cuHItXIMXYE6ztIDKpjGhIkvxwMmHZzzQF1H3QFJBazzQI2BRnPu0GQ4pXO7snAge5lQFnAaD6eyPo8JOB0PTmXrdW2Aui7OBdqDsbRpX4M+ucby6VcWDm2p7vnULdHMqQ2m2pWvyQEtJucF1HlC05fuAEYJJn5ULjB9fZqBup8cTwCqq64ycYJJ188BJr2xItwXY9ULx5cK/YW80AbUeFim+j0Ejgct9zxPP7e57a4yMIbcJW/vC9ReWHPCpPoI+fsAGMNg4kflHRk4zQEU75c3NzeVZu3Q/B5Se7nHAdQ+zkOBUQWNB6ovNGrt0Hhg9H8sxt54HUj7MYBalzbR2+StU8hfA2j5YKLGJ2DSA2NK4Ox+ZK0JmHzL7ABqrGOU2aFO9GqYcsHE9z7yQO0NXKb6X4JzSZ+eVwfTGClLBSD5BBc60Pe057fCoPUW2FzrrRx3tVmbuGvcNf59XuCakE98jh2wdzD1DNrnv6P5YeQVjwae2/63jzndnk/dGoXTfhsLrLl/rPT2QuSkgXG9fH9LANVF34Tv68mv0Rr0iCfrA2rNOUxfi3aRtqTWLlLeosBoholPJUw6mPi0v0x6W4ZyGIbVf4puXps/mvWY25+XDNf1ybXbgvXAlAuWef3WAHePWct1Hz2wuH/vk+shMXBax31zwZSnvxaXeNcWmj8wDpm+wElvRoc7MED1Bh6cqya65wmokUCtA6jy1in7sEa3YrVFf3f1SwxMg3njEz5Y8gcAaXW+2Vdf/+cgDng7HEK9C/jqafKl3ljMJYyZoxRzCHOcUyCa0X5r9599Md4Y6TDcGlQGMq6KdUw5QPKImOZZyi7q3NexgNqnaG556GEOkXmct710TUTq70vrGwAtOv/Tr6TDjjoPKVD0dfxnse6OLZTLygHHxCt21UD0bcJcp7wF90QD4Xaoa+++sC5pKOOV+2NOwzS+dkfubhT2BRz7PA6W9W2g5m+dykDN41oLaLJrLey1VPS8sVvofR0LqGvqAy1RFg5gQTupYNs+eU4cLMcAdd7QqBHQeDinc3v2Sr1wjgllAUjGcRTgVAeMdph4fR8CmHLBOe96Wi9Q1yXnoy5t8mvQp0fvV1YOfVZMZ2p9hQZo9curE/JbgBbjP1sBlDkt49Guh1Lvo4R2kkOI17L8wQfPin+F/ezZoV77xPXog9onTz5V/K8DSuSL4Hgtx5fil78SBxWwK1RQiFyhrC+g0vnJ60vYix7qBFDgFLnGwDzdnWVTAOMY1mASqZB/CIDV8Cn/+n0VGGuDxjt/7z3SKcfqMFcZgKv85k7WsAZrBEralYUyUOe1e3JTBPHZyPdJ3zvz/fHps2flmsMvVFt+wGiGiR+VMwYmH6DWCY3qCo0HFO8E2kexIhWXgl3fHtU/PlcAtS5tVXdoic0JYQsRGtWufpHqE6i2jkLEBlwrAU3Wr0fael3yY22pOKOH0u+HNAN1z2grCwcwaqHxQO0HcGYbFQ9gLs0FqOM7BEy88ie43IGt/s5tQE0IjVbhkU7x6bRmJq6vWkfQeOJTr994p6u2u54u3a/umy/zvihqnTmW/MtAXZPjwMB4DarqbcrPA/19VH5gF9+fW+bsxbXUqPSVvxfivaAEgLJEzZljXEvjk6BhF+dVnRy3MqV+fux7Dhwt68SahB4fNtrXLL+E7EdSfYC6T4GS759AyUNfoTynazr194E9F8YuUYi6Yn+l3XrcH1IBYQ8jNBps3Qc9lV+C10/q816aujldsqdP5rgvXZq3uS7pq088/I8Jx2v5RwB9NnFpkEv2SO46BDl7wbQmZ8ZQ7IYy7cNCgXOU4wGUA+UER1MlroWowsIJInhB/9gqWB+39W13LGFOj+oHkjZGOettiSNtwW6+YJoDTLxBmUMqUpc8UMdWn9AmStlNtmGX5kqByVY1yydofsDoAFwVOwa8NKbN2V4Mbu6oQ6pcoh9SaajLGo13/7iK4iYwHOK2GPBhElC/2Dx58qTcvPaksN8VH/Z/cPus0jpW3FSBeuPY75+UJ09eC3wqGrcrh/iQKUppjfSLkA9ldrsoOB7WH4ZnZYjHyXgFH+JLsojcZYFyuI0Pq4Gg2nfDIZb9UPaRYb+P/PsSF/Wh1B8BIh8hi0Pk/9PTf6tvUCUOoqZyeyhE8fuIfrJ7Uj51Y72Etb0G+xBoUikw2crKsY+573Y34RsDl130g3J7O8RDqdsKcx6Ofa30OPcopDj/tPtDS0I/h4PWX32AGIOSvXRthH1VV3tb2mG8D5/MZ+wW9jdRe6xLtKXEAKXsd4WjfBt1D7HOh+iJDzWGUooPOp689lq5+dRrxfHr2IUSUYVwEMVeBw7Pbou8uh7qhlgL7fnv55YYK5G6XSlluL2tOMTDlIQ6oibx7PaDcoie+iPA/oZyc7Mru33ExY9Dt4enRb19TlrKoRQO5RB7zR5FyWWI6tfwLNbyEG9iiSjbbRQ59jHOkzJE44awE3sKQsdN2e1uSsrPnjpWqX6l7KpeapxT3kWvSxy3MU/hmrl+oSpARfJSYYzY7/fVDs0Pzqk++iaMN3+Oxa5EVW32DIeSiJ1c4vKqcolrT/m1eMj1qSc3Va98s6OOPwxD9NN5HkxfHAuaDRpNXfpKhbUI6+mhTWgT9kXoo+xAQEmdvqkDZIs6fUXy6a9OJ/Ml1Al9E71NHVDnZ1/FTfRkF30osYuG6N8heiXkUyc/hz4i4+WfPXsa83kavbyNMSjaYrhinh7qHHO/39Vr8LX9TblhV+L2VzgMI+Zyb0u+bubjpk6d1FjxZ3Ff/9TNk5pfvf5SbftCOcSFLYbYR24Ma+qR/471Pop2v0j3sTzNnbLbxbUS9RO07PalxDU04O4KBFWvXEsc7EJEht9Qmn3n/Tfq29+8FqE3lleehvOzuG6fRS+kh6gzjPG6iVXalZRL5CHGE8V8cR0PRygX1Nq95AAAEABJREFUJ3UEZV/2uydlH9ec973X4h4ovP+K3W5XgBHKAigewzDE+8JtrO2hQh00m/wWjBXpY17rcFz38xD7zlRC3r0kf3Ozj3rKCLsn9BH6RWg5RK+EPNGHHREXVL7XqS/RH6HNGobYCFu4jffhQ9xvhyjoUEpxTVwfEcOWEn1Lm3Z5cRv9ehr3xOSVn8UNM6EsvF4Tkb6+7E8CqLr+BMSwu2L99tC9I3APsi+HgeK+eeqPStGH2E6jrE5ZHxFbMvbcofiwX/heScxpt98Xfxg4xPCD94f9LrYT4z1piPmVOA5lKLfR5B4xfBEl4pzbbfRByJcYPFoeu5FSr/ndLtaXCnMKfYV7wxh1Ioar42vzR7MPPvggVifGLxP0O0GM53u1iMYUQUw6YU4OQ73nWNt8vJ17MOZ+cIxuns4PiPBY9bhnlgUM9TPhbfE9KbpXEsqixsTVHEXVPId4TxfPnn1QxNOnf4r53sZ197RCm77RsrLfE3ugVP3t7dOibYjPDEIf4WeGuaxOaLdP9vg26hxibk4noXxwTjHvcgX0F8YkzbzKa7iNvZE9L7NjiD3mHk/sYuICqPsFqPtoX6jvHdK7AqZc5Xg4bkIVEL1u+1R9X+9tXGOHuBFE+4oIT6spO/ZlH9ejuuJmCaRNqq7aysMOe2NPRGayPmFvrTeRdpjmDBOf9vSXen8RjgNUF/XCMVQcYp1GlKHEVAtQrAmoPDS6D9qjxAHNBo2GqpS4Joe4dg9+Bg/q9Zpr6/3Da3XQFvfU0sGaeljLFqCNCdRhPTm3BHBSv3ah3XFioUsix/FekUjdOo27Ausou33kb2B/U8QuPi8kYF84IhyjtMgVgw1HpE6auq5d4T+9gAIU1y1RLhw7vy8M+7gRMWIX8g1PypPda3F9xuft0sBhV0R83SnC28sQbzCHsiuixPVS80XOfcTshn1c1/tTREbz74ICpa5DIeKXUaJ/A7vYkxPsodhFH52eOYTrKeSFNqDAOnKd12gsQ4xdVhHbvCSGQhEl6k08i70vbsNJmyDmtIu9IIYhcm+gRM4t9PWVeL8W7Hclod259e/vykLbQ9HnXeIv5S8XDqB6QKOu67P4Lu5nh3/7t3+rzzj84xsxxGC72IM38VlcyAtm11cpu+I1pL9UWZ9dxMqrF/Lat1COPZfG8EXY24Q9kVcv0k/9s7iA/Bx0G++hzgsou93uBO5nkXag7Pf74j1dDL73H1E/j0ROhkNJ7MpQ+fQ7xHc8/bRrKxcOx02kK1DgiNjHXp/xFlqEfNnti+h55SX4HOym3i/2cZ/YjYgEMcY+Ph8Nda3MHbOq9wn5ijjVdWqNjdZGjt3NSCm7Yp5ytC/R1+L7m7hhH2NTEV8XSqJOKsaRpm4X+UQplBLXtWAYiu93wvc811QcdAn4GTzCIs0hvoPEZ8JYI/eA671nV25WABSglB1lCUCZH+YU+9gn0jnS333l+3LCeQjnkEibdFcoYh+1iilv6znRQ8JWwmtCGY+2j/wO+qwcjp+VgWrXZj091DkGxH01+ms/E9oMvI1nbAffjGJxdvtSEi7gcPx2ob2Heu0+l7t58qTs4xnkbr8vxLVXIHLsq07b+Lkoxk9eH31FfDuIPbkrw24fg8f3++jBoexijUt5GvvmNuIqwuvAUMSwKyXhd0zh90r9DqUUMUQdJerRltAutCWAiGivIcYSTSpRZuubOlGOB1BtQAyxG3l9epQ49vYl/IKt79XASQwxX8q+ELROKuYuHYYYOzZ/vXfexpxiUkPI6rWXo1/9nwB7Q3dhHbzE4aI7sDc4qSj7XVhKW9K4YX4QN70/xc3sNt5gG27jZnGIjXWohZpL1KA49XyI56/YQFV5R3qIjWzuZ7EJo4ICjA3axQJqK3EA1QaEVMYaqxCn9Au22qRCvZBfgheMTdVHPpHyUkyv008AY31ArUF9wrzJr9HMC1QWGq3CxqnmC7vUiyzYMngKED20j1FcSKVot5bb2Fm3Q1trDcZKBbRxgboWxq+hxGFsD/ML9yQQQ3OWB5oeKPWIfVNzxA5NGSi3cYMyj7S3e/MRpbivhVHrFIg6vNAIx12xvmhB8PHybhKkXVjBzOQhLrzQFuqFStkRN+zsa8kxy3M7nGefDChAVQEjr2KXC62wANcNqBbzJlRA08uvQX9tSeWhxQEntfS23l/9HJfsc//7ytBqhEYdt4f3TveCOscAxr0KlKUDGH2MEyUOYOyHOhHqzdel9dsMPhphGhdOeWtIHN3rvUl+rocWCxN1/yTyQ0tS9eZZu26u0dfex/Uljc/etTavN2Xpxfxeq2uIYGsUwbbcwxDvc7fxgPFZhfot2KO0A8k+NwrUPQOc5GzjnqhGAZovUPchNLnMjq0cM9cQ4xNGnEv9+JR8VZyd7pI3fZOaDFq90Ki6NWScVPR+8fkw1nR6r+1tcDm3/rH1yhq0byE+o03mXdSxMSQsG3NOSU0IjHsCUHUGoPqcGVYUwGihe8+49v4DtPFinkA5xCcMYS5h8rvSPkb+Luj7dZe4c9+uGefGTzQXOgDHfRF+QFyPrZ+ujwj1o75yjKQOBkjafq3c/U993nkWr39gvAdD432/AZ7L+CWO/rqS7xHmO72s2QCpkN/CpflnbOZ60TTHvwsF7uK+6etabDocjVt9PLpsEisWOiUt8bnHvSbY79o+nNFL62G+54FL49zXnvMq8b5jneaxl353rZ8R4/OcegGcXHP6qb8G5tVvjfbjb/mtxT+W3louAThxAWqfoNET41Gwd8Ie1+/f8cyop9rE0f2MAGe6LcV9+pMxS3mztt3xezpM9WhzXsJY2ltWuYYCo595jL8v+vqTvyvtxwZGESZ+VM6YHKuUfIZxHYX9MVP6H8UNAixazSA0JoXJN3vsZ0196lJpD0Dzu/YzrPF3hXskYS3CHEnl54BW11y/JO9cBKExadmOh8medQAFGkwl0ia/BmA06S9SAZMtdXOqv1DfU3mh/jJy5ZNOEcA4LzjnJ89tDth2eKnWnPecXpbTI76OxVf345uhjfeCEZWPJ51u4uSlCX9B9SFY3tz1E9qzJ2t82h9CHUv0YwD1w4w379RD0wF1Q6jPOPkSh1QEW7+IyM+hTcByHv21J5XfgjWk3XpFytrMs4W5T8ZCqy/lns7zaVMnFclLoeUBNFWod9we1dCdnIfoVBdZ84o+L1DXCxjXFCZdiQOmL44h1rUDZOvDOvdm5qzK4wmaz1FcJcBYA1D9rNO80qqIE1D9gq0vbUCtG5oNTml5jofjZbrkgVSNtQGVB0bbGuOPf7mO5rSP0vSH5RzQ9PqL9E9qTqEM1HrkBSA5AXDio7GvQ/kxYI0CGNM7rnMS7gGpRv5/9v5ESXEladsA4xFZp3+zMZv7v9TpU5Uw/njgUiAkQW619FdqXvm+xCIBIk815FqP/vq26wHkGKBT/Ub71W0mR7ZyOvI5slU89F5gm5pjD5VjpMA8B44PtvPCc/r24NjrrfQPwh+axzHo7FoL1933PUD1JuDeBuQeMMAepR8B9Hyw0DEfdL06uOeBXC9YbPZVaG8+/EghroHxkKGJEM0ZJF8L771bFXG6hR9HzudL/Njqx/Zb2zSdou/4IuGH3nfgcv2Nwj5EFM8XkOsDRP6pfdaxrjHmBWYRFr6UsOhg4bWbV8gL4K5/QFO+LybzxhP0eMNg4ZUFdB2QtUdd9QbkfAKtjrKV/FEKPTeQfQCHKT+7/mGxv8bNGZjiAQuQ61UOros4x/eO0n0VtYZY57cvsda/R3YsYisW+tinoAJIN+BmTlL5h54cu/hD25/bBjb5WflFzDh3I39ULt8Sl3bz+73vokcxW7aqV1Sf4ouq+13hNSxgmQz79poX9q0Mix38TPKe2TLbPeA2973H76sB8j4Et9Q5LcBicyTOZ0FZKDvfAsjPAqdTfH5r/QA6E2foPHQaqocv85cTPB8H5PgqdsyjbhyjstDHcQjlI+irHW7rqPtdAPu9AdkmdKoAnYdO1T0DWPxh4R/FwuILC7+Og8UGnXf+Rfn6HiuA3IPtEw7otYB5LwGZ2T1i/REagNlXWQCSBCy8Clhkc6l7K2DJAQtfeYDsCSjVUxRu75f2B8/lGOfHYsYW1Sb/qwHLWGDh39IXLHE1RuOLL7rWlb7o2q78EUz+lb/wRgd9Ievhhg/3hQ861NWCAHnxeANXV7BJ0YZjlNf8KA8hb2KBu01r3kIlg2M//fWVii1e3RFgqQGdP/LXZi0B3R86VSf0EdD1xUuFPgXlAiz+pVv7KWsbqfyIcW31FdBzu2f0VVdUHpDkurhvjmAOAaR/Bg6nMe+gTlYbkLwnZSEvgMxpfgGovoH+RyhnIPc89BzGODftweE1Uhh7MF48CH9oNocoxz0eet/Qafk/ovYO5Dzqa34hX4Buh4Vqg34/kR9jAFWZE0iqApAcArqP+cSh8ycYgewPmLNZt1BKYPbT5t4Q2pWlArrfei9oG1Ex0iP418dlN37klR8BSBcg+1eAha98I9VHqJMK6DHQqeMT0GV4jprrdwIc9129QvdThoVXFtB1gOIMIOcdtunsuMPAbVy5Aa14qfIj6DdiXN9R/xbeHKJi1nzJ0jWMUTdSeccxUvk96CvWe7Fk8xcqh/6F0r2XrnNXnsovHXUjr02MupHXtpVf/YiKkeovFfpIjzD6rHllsRdfNmlhnPe6P+7Fv0dfdaTreMe+xtrnf01ej3ct/+rxbq1T9WSvxX8VrRpFrVM9FVX3WTBnYWr989FYe+Q/o2bV2qOPatjPER7Fr+3rPtb2z5aPetf2qF71W37KW3zp3kp9UH8UM/a45pX9/HcU/8h29N1M2xhvPTHqHvH6H+Fnxa/ruI7C3sqmLEoebaV7Kx3zrflRfmveZ/0dwxEe5dnqUd0WzGWtovK+34vylxc+cxKlN2bklUXp9qg1hL4jyl+bGG3yZS+qTr+CsljL6kTFPaL6Fkbf0v1qak9jD8pCXVF5oSzkn4X+ovz3+LKv6Z6/enGhf/8xzr/pAWQTcP/+qgFo0KH8EQC74dDrlwMw1wXm50lAqwNueSBjyl50b1+WvSjcxgNluskLpAydzk4PGGD2WPcE3OSEe7lipJVIvlC699LKs0fhvie41VVtoNiH4wJufObAK1P9XMUkW7o0XE+P7Fe3mTzDTP7OLcrZIvJS4QcMoU7oO8M/0VN5BdwOGrha2s1fn5l3NnyQ8c1EwG0tv1wKIBdiXcYehHrpFrStoZ86qZCHXgOYL2p7Eu2DhzkELDWArKPeHkSLQyqCzfkuXnmE+mcx/vhjjHmAuX774AF9XI4F7nnXUKzLqBNr/Vr2Q4YPsc0vgHRxLCKFD5zGHMDNXtM21geyknp7X3/ATuM7T+as0JFf67Zs5bNHofetHZjHCKj6EIDMBxzmAdKvnByHc1jyV1G4rVt1rC/cUwK6nzphb0LeGOka6vWRbuHINvp7fxav7WOoP5sAABAASURBVNKkYuSV3wvziK34y9THDJ3WPIx07HOL11dAzwGdbvlu6aD7wzbdinmLzjXTH3p+7yXC69r/L4CySQUguQOQ+xc6vXN4pwJ6PiAzAA/rON8FYDcOui0dHp6m8BBBfF2CF/KB/lGh56s5DfWXvxwnkHMy8kC+h7Xf5ADmTmDhSwmLDm556DKQ4zQGFl7ZOR+h7i0AZndYeJXAXHctQ7dBp9p/FlzvrVofmYd1vq374lt063x/5f+tGai9tjcq7fFhvfleL9o5vl0F1Kd8DbwQ36ECPuQYcTX/tsRxiN+2wScbg5j8qy8s/FX1IVJre0Tzv8aPsvoUv1W07j2ttTTrL1KIU+yu+JQYzBterp+oEHlR8u9MvYYK1afvC4XSfTWFWLxrEVj4q+q3J663qEaBT/38BMucAPl5Amifdax7r7zug+K3aO0dadmNKZTuEQXmMQGP3H+JHZa+4JaHffmZZuE2vmLG97Ij/hLxZS9+zKGu5BbfS4sH+rzHjW9qndc2XfXyHwUsec0Fi1z7ZI/qLwBJAhY+FZ9wgiUn3PKwyFUKaECJX06h14JOLThes8rvgTmO8GxOWPqChX82/siv+iuft8oV9x46rR/wQgxuovmQQ/igQ+oGhv6LljdDH17+eI1HQ6ED7jYL0Dy2BqNeaJN+BEDWhk7NOQKY04/6UqqTl4qRV65xQx+7Osdf0H8NYO5pbVvL0H3NOwK6vvyBZIHMnUKc4FYOVXyfuMxQFuYuKi/WsjpR+qLqHK9UnYBeF1C86an8pM7fETJ4OAGZq2LMMZhvWG3ArFMWpQDyQ4q5gMzbhkPfRyh3/cY5ADK3egE9P3SqTrThUC4M6g+x5qsEa155CzUObRW7R8sX+rhgocYAkpxb4IZqACSpTyZOVVcKpA0WGi6bL+g+xulQVP6rYA2xzg+9F/eWgOX+sPYfZXnhvArzKktHlE76COs4/dUVld9D+UiFflIhvwb0cUOnjr0AXWcMILlbW+ChzkBA8svhPAgbAbL3Gq8U0JR66Hwq4gT3MpC+Yc4XdBm2aTodnOytAD2HfU3TlO/hFQrdBrfU2PIpCotP6d5Lx/xrvmTpGtZTB8jezJl6lUXl9/DQJ/IDd/mNE3t5n9WbQ6z9odeETssOFJs9AUlLCRSbemCmsyEYawogpP5S7lw/w2LrmvszkPnLAhR7o1cJ3Onci4Dm+TOJfQB3vun0wRP0vMBmJmtrkAr5/2U4xiP86rHb214PsL2Ge/7v0UOvAZ2ao3oqqu69qBxFxzzQa442+cLo+14eyOsMtumjvNXLHn0mXh/jpSOAUfwS3rpHeFQUlh7hlodFfpTnvfbqveKVt/jSvZXWv5HvfXoLY7117iNb+epzhPLbo0ex2vbiSq+PKLkokNfFaIOuK5/RVrq3UrjNCcwpYOFn5SczjuEIz5Tbiq+40aYO+piAnF+/44jykxc+dxKAYbsAMg9s08q7TgDd/5Edup/x5StVFvJCfgT0ODimFQOLX+l+Fwq9N/uBhS9ZugVgS32jg8UHbnlY5JugQQBy/UsFFNvyoX88qywFxHfwqxnIOFho+UlzTeOH9vwLaBWfAOi1xlTeU6HrodOy2wNQYvZbApAydFr6osaKkvcoMJvglgfyGRZ0vfm8NlscQNragwN6rG7GC3kB3IwB7mX9CuNcqQMkHwLwsAd47FNNAMW+Ke8cdGWcp8JVdUeesd8FzYrnmKncLjEu/7JAqLO4f00A5EDj1OJHtCBovkH9Mid9vVya+HE+J1VXUL/Fl+6t1CbcsMJ+BZA9upkKEDeG6Et7+RoLi15Zuxh56PnUFfQRlUt+DxWzR+2xbOYTJWvby1t6uO2v9NIxV+Usqr2gTl4qipcCqnJOZdSNsEehbYS1xei7xetTKPuYB8jaQN6QrAWLrsUBfR2DzZd5gOT9oUpUjVTGCci8wT58mW+EAcDNA7a2c1hbWN8cukGv7ViUP4rKa56RL1mdqB7kC/ocoWL0sd8CoCoBC5+K6wmY16ytDvMK2I7V3R6lwN1aaRPavxrWEVUHbvvR5liEvH7Okz+cygv1Bf2E+0Kd9i0c2UZ//cSoe5Y37gjQxwq31PGtAd3H2pUTug4eU+PeiqqzR9+ab8//Lfmhj9Vcxklh0Sl/FswvKh/0OrU20GXtcM8bWxh9jAdUPYH5Y0TLf+9/+Mv/1rw3t/m4+EGj6d+xltvVVvppeol7yEvEd/+yx8eLlmBq5wO8Rv0f8cFlC8YDDYj8/VVzIfUa7dqPn81XWWCpVzopLHpYeG0CFh10vtYJ2ByHcSOqD2BUP8XDEgOdh1tqIlh01Z96awt5Ad1P/jMAPR+QcwHMace6Iz87/GV+yQx4jbkeohoAcv3cO6X7KmoNsc5vX2Kt/ywZyFRTo40AGtBOraOtjgtxi/1ErNL/NBFiED+t2scKwdIrLPzHsr49erxGbvhoqfZFZT2Hzu/vJa/t8ZaYJvMcQSftRUde3e8Or20BMSHXZh2D17ZQpQyLHfzMUjOkx+cAbmt8TtavzeLcFJwvUbKVR1m9OqBBh7IAmusg9DPO7z8tDiDO7S6mveEwZ7lDz1fyEQWybvmMedTZrwAUE/rYv0jFG07AXM88bwj9EldgNy90GywUFn43cGWAHqMaFl75LYAlFha+xY8AdX+DQR/JX5jyvRTIeScua9Hi4f9nzD8QVVrmbtcDFh0w26w3ovYPcI1ss29bHbD4mGNlPhRhiYWFN6j2tjntRyqApq09ccDt/bLinwhNFyBrwULhts/2zsMxHOEtaWHpCRb+mRyw+Ds/Y0zJUqGt6MirE6NO/iPI/w8AH1Q5SdAX0hvz9/Nr2/v3//X3vwyofwLBprbghtpqTt8t/Vt1XvQ/LudmnTEnkBuqxgR98vUptDig64PNv06TCn2kAsiLEjrVJqqm/BHMcQS4zVu5YFuvfawNZHroVEGfgnJhrVMum1RZFC91DgXc5rcH9wl0PXRqzJhDvyOYo+zGjTAXkPNvDyOg6wHdEhWbQpyA5l8ZVI0te7g99apYqQHVi/wR1vX1Beb92T7pqL7W6dQXtBVfVN0RXBt99QGyb1jmvD04oPtCp7pXvqJArrG2I8Bzfkc53mqrHrfioN8vnSNRvkDOk/fINhzahb4FZaEbLONTJ9Q/i9F/5B/F6yv0k4riAdkEkOsEnaqs6wAWnfpC2fcoUK53uWGxzU4rxl6dS6mQF8Wv3D8kmlOYv2BCWPqEhde2Bix2c63tb5XXOYCcR+h0Kx+Qauj7N4XVCcg93I4O34BvHvbvO6/73Pe8tcDSa1kqV9HSb9Fapz0KzPM1xj+Te/T/TB44TAeLHbjrv3qXQrdvJQS21A918HwckP1VUnuSh1u9uq9G1baOvJD/i183A66BsAMpIJt7Bjqfii86Qa8BnVrGPkYq/xFUvsoBvRYwjxO2+Yr5k+nR+P+UcQG/Tas1nz7g9y34I43tvS+W/iO5f4fY+twJy/o5fzU++eoTyOux5NFWus+gwGek+Sk5nIMtVHFtxY8UyLl0/n1etAZ0+xgz8sAo/nS+xmX/ApZ+tNX+edSYvuUDS47S/V+h8Hljh/tccK9zboHch4BiotakaCq/8FR1pKL2jrTKwtJf6T6TwnZ+IOfHWvYm5GHRK+8BmE3GilLAYivdmsLiA2QvsNC1/1tlr90jvDWf/oDkt8azzU0/4kH/azxEd+EgHgjEr2n5weJy6Q/F1UU27W5Yfxj49/VHkwpOU7v5BS7kUWfuc4tcRBJzD7x+2vQZ4YcaYV71+igXlBPnc/4V9jRN2av9CXuNarmZ1j9ilE27vJAH8oGHuXxwJ/yBw4fHovJC96s3tDYcQNY0R0EzdD10qs665hTywFwfYh1i/rWZB7qsn7oWB5D+9qZeQM9fvdm//kK7aHEUBfLHE+2hzpc2YV3n4N9//23W0Ed9USDnXl27HsYI48Q///yT83E1Z7/qhT0CqYPeN9zSFodjgP4g37W0l6ppL0IZyFzWB+b9YB1ReqDVUXFA9gnbtPyBuYZ17addD+URV3X6Q+/HeqOPvLoj6GMuIHO1OPQPki/Y7hm6Xicg18p5GOe+xbGXK0w5h9Dz6Ode+O9//5v7Qdne/IFDX3PDsk7a1WnTr2TXQV4ddH9zuK76Cug1oVN1FWOcMpDzYb4CLP7tejhe7UBqRt5cwOHaG+84xrhMNJyAnF99C+UvLZhHuKcL+qsDWh3AnM9xixYHMPcaYr68hxaml1OT977pvdJ7pPf3grLQfoTKoY95tmAe9a6d/TmGcUyOSwA5Fm3KLQ7nXQSbe6l484woPaDrDPXuF2sLeaGDNYRzDmTtFod2AeQcmsPrV79HACLD8gIyh3Fq7Vm6BX2gX//WtAdpxUiPUPHAnF5/c4gaq0bgpi/tFa/dOEA2r217qXVx/fQV0PvVP50PTvpc4gPDjHjfSt2lRY2W82/O1qZ4r2mBc6LFDwe0U/MA5mu5XQ8gdd5z7NOc5rFPAeRYz1HvCNFGC8cE8TmhoE6b+2eEtYT1RrQ4Rrn4UEcqslf7a9cDSB30PoFWR8VKreU6aQMyl3p12qDrYJuOcXDrYz/mMR+Q/Th36oHmoU0qgKwvL7RVvHJBvdBmj1Ix2uX1kQprFpT1N1ZeQK+tD5C9yvsZwj1u30DzMK/xUuUj6KfdXEK+4oC5jjbgZvwtDuP130KYW4vPtEfwHlk4x2df4WdaYe7McXDSp2qXW8nagFSXTpqKOEG3BZsvIMfnWAv6H8EahfLLZNeTeYCUyl40lXFSNocUyDmHHgOdamtxlJ903B9h+pKXNawlqoBjEu45dUD2rE4AOY8tDiDOty8g/Su+xeH4CiFmPNA4X5r/DMEIdfZjb/qKuMW2PbzGvhqh38V9eZriNhv38uCV1YvRF6KHD8Ax2Z+AnktelA1QnFF6qWN0rPJC2fvxqDMQmOdMWej/CJP3/GusMaJixhrqtAlYaulT0Efo8yyA2dVYUQpY1mZvfVyvgj6ineI7d2C6ju18TWhu7y8XWmqAVmutTWgfYY4CkHOcwcMJun7PD47tQ6o71p6O4DVkXQPLT16dttJJ1Qvo/UDMb3w+KBt0fcUaL5SN00/Iq9MmfwT9jzDGll/tJ6l1oPdVvqNf6fZo+e5R6Llhn1buymFfwmvR/pwH34P9rCjk1QMZCjR91LU4jBWVb02BZh4R7vl50FpCX+h5takbcwG5R61VNeUFdJtxhS09dD9t1hPlDxSb1HuRsA/9BJD39zFefbseQPYInarWXuNQNtb+5Qv6CP0KZdujQPbimpgPlj1vrvbgsE75Qe8XOjUUOm+/0HOX3pqlh24zV6H8pCOMEfbrvcjPR36G4hTvV4RnvF/J+312tOmjf352ivc8bXVvXNPIkq8an++p9R57ajThfx3QHhw1Fmm5Ag061EHnoVN9hbW37ND9prh/63ME8xTMJaDHA4ozgOxCS3wwAAAQAElEQVTLvAX3rfl1Kp1U2by1t4G8hl0T7dqMg54TyH2mTZ+CPvrCYoe+F7SN9aHnanGMNnmhrzBfuGQ96DGwT/UVxgl5AdzcW8w9wrHDfl64tZlTWKMwyo5BjDbrqRP6CudQOIdAjlO50K5HxUDvo+zQ5avb06T6Mm9hKqVZ5KVfjbEOkBMAfVDQqYMF2qPDXALIzQ+dqhPmWQO6j3ogS0CnCsYVlN8KY98a86w/3PYJXYZOzVP1i6o7AiyxsPDGADfzCl0umzWE8kjlhXN8BOPeC+C9ob9dHHzNWIBcv60BA1vqN+lcWwO8objewFxPWdsegD3Tp+ntoVBJodeFTku/RccbuHn0AfKeVWNv10O7qLmQXk03RJ8bxYEAZC0g5xUW2uKwhvmEfKHkcHnqBez6AVl7y8EPgcI3s0LJ0q2YUQc9N2zT8gWKvenFGq4DEA+cL/mGX3MgdR4Kc4IrA0vOq+qOAFkP7mk5A8V+OrX3raRA7ou2eSxKWHqDzgM5psXr4xywmWTsH7ipO9rG4FEPzCb1BZVA5gNyLmCRofPtwQGLH3QeFlp7qOiYDhjFd/FAjsHgsQYsem2/M2DpFW55758jHGPBtaxxyRfUyUv1lS8qr34NYK1KGcj5hW2aTgcnIK3QqUL1UFTde+AX2PfEPYr5aF+P8n+FHZb5/Yr8v1POj67PR+N/p7mwFyCv0S1e3UdQc1XUXIBkrpnCF52qbtEqA72Hkt9DvX/Uw//3xP8JMc6bAHK9oFN14k8Yw1GPNYai+gKSHG8yX3iqukUtBWRt6J+pte1B/zWAWQULPyuDMV+Q/Mwuvwcge9EXej/y5S//O6P63KNbvQOzGsjxwzY1r85F5WHxVf4IxrzFSwsfyT3GAqN4x8Ox/S7gD1EAd+tb32eBD48ClhzrNYPF9uFCOwmAHJ/msT50fY1V+xr6r3VvlY9yAA/TAdk/bNNHCYB0gU4VqidpPTPZoj7b0P/teD5i2vvlzL+OE5Wq/Er2w0fxR9RBln2LBz40wX4xrPxuJlGyNuURwObDgnY97LFg/FX9FDGuHEe+dO+hlQf6PK1z1NjWensXa/0zMiy1zA9dhltqLvsbYc2S5fUZoU25qPwRzDH6youjmD/NBswtw8LPyk9kau7gc+q4P8zpOgkgr68Wh3KQmxcwX+8a4F5W/1mwB/srVF7odUveoxUn1Qd6HDCPs8WhfYR1RZjml/YSRr50WxSWetD58gOa/18rhdfLJf9/V4r65fAZXCJP+Y28ulEuXiqg9wOdVl9SuNU5XgFdD+i2uxeA2Qbs+tYbJ3QfaxQMcg1KlqoD5tzqCtrWgMUXbnn3PpAhQOZUgM4Dih9C9SY1EZB1xtrqjwA9Rh9AkoCFT8U7T7DkgSmyLHJrU3zJo9FOrV3CFpCv8ZRO6n9FIBXFT7y09I8PIOrOry3zEPkSnBoHaFH/GC0PIKknWHj7XO8hdfoVlX8vXEdjzTVCXdnkvwrQxwqdWgc6D52q2wPQYB/j3FUOoDk26F/oHXe7HvJCUWq8kB+hvQAUm73MQjBA6mCbhsvhyz7F2smexFr/K2Xnp+qPfOl+VwrMrcHCz8r/EWZck5EnvmgV1kON217+5b96Yy4xPeJ8/QtI9X8yvLaAvEa3+I+OzWtUrPNYS6z1ny3nmsXnsnVe6GN2Ld+LMaef1WaEoXIGm69xH6XiDzmNa+d6iWp9tJXuT6OOQaz7dpxirf9seb0/oe9LIN+j2xsOYPaGbX52eJJxDoC8P1RI9bw1b+Xzsykwl7S/WXgDA0sO6LzjP4K1RJUBcq6Aef2A5gGkrXjpMzC/0Fc6Qt0R9C07LPXVlQ1QTMA9D/c6nSE+P4ap7nVS9WLvflfvs0X1/ZUAck1gm35GbxDzNLwHOe/AZ6R+mAP26wA5dvc3dN6E9ldQfgQgXYDMpwBI8g8C17mA9LNuOn3hyRpiXcJ7l1j/cZSy+sI67rPl+b8AcJLemtwLzgvtUdyYe4tXJyqPvCj5iOonoC8qdKpOAHO4ssJIgdwM6gva34oxdosv3Uco9F6BOQ10HjrVYO8jld8D9Djgbh6g62Che3msWajNu6a1uaXC/wRnL1/pzSkPSBLqBCy6NPyBJ1jGALc8LPJ7hwZLDudszAOLbdS/hYeew7U2P5AfPOD2TaetDmDeb9B5YOX1cdGeCmM2YK4/6tc8kCrotHIVTeNwKr3zIUouF+WRVz6CvtqLyhfMr34N6L2u9VsyLL5wy0OXgXmugEwDtPzCeT7nP+Pj9VzwupaXQve3ZwOBeX+0Jw7o8cBND9BlYM5iDaHCN12hXFBfADKfttLJi5Kl0P3geWqcgMcx+h1h3Y++sORVXmOUgVmEzgM5dg3mF/IjoPvAY1pxQLGZH4iH//F066oFUn8V02ZtMepGHijxzh/ubTqP+ZSPoG9Bv+KLAnc9e925v6Xl914KS35zmNM+YNEr/wzA22sC2RowzxMsvNfgFvzhbvwLF8cuMlmcinc+hLII080LmGW45YHsCfbpHLzDAGmBThWqj6Lq9gAc9vDM5+e93OrtQciLPV7b7whgbgtueVjk2ekPY1wPUW2PvP8sgQ8iyiZdy/oLbWLNKwttI4Dcd6Pud+Sh9wkL9X4BXf5ozzU3Rc0HSD5lfoDNPNYTWWg4weIPDJbfk3UMR/jqrqs2kPMMnZb+q+t/dX7HYY2i8oAkx5vMwQlIP9imB6Fpsq5I4XqCJZe2I0D3vYZmLyMPlHhHj/KWDY7j75L+ZAVwM+YqX/0/onAbD1SKzPsovuxzUDBAxkKnodp8QbfDPjUQkNzB2nfKNypgyQ33PNzrLAGLXvmrANzMJdzKn1W35lIqPisvMKcyrygFLLbSvZUCD+cHuEsLXQfM8Wunsde1rWSg2DsK/ftn5ZFC9wey7l3QSgHdD7bpyv1OBFIHnSrYR1F54XccIT8CyD7heQrP+978AGBh/z3d5St7a35BETYsfOgv5AvaH8F/i7B8Rv7HJR4gtUv+W4XyQruQr5g9Wj3s0fWkKov1F3jjHb9Y88qPUHH6jbzyZwBuF/UzclYOoNjcbLNwZYBN/dV8Rxx/YW0sfdG1fS27VvqWXl4oA5L/CcAyFlj4zxqcczbis/K+NQ+Qewk69cveW3O8xb/GbMwer20P9ieA2cU87ksxKx8wxpTLyJduj+orrLWFigPu5tW+y/6IArML3PLATW5YZIPG/uq+aq/q4fZNGHjTDwAtDljqwcKHafOhsOMu2IMYfUdeW0H9FuC2pj6AZJ6XFOIEzDogNB97Qc8B3OUFHiZ3bOVUvFSUXjrK8DivMR36Er1NIRJowUuVRds5tIluHuuPfLfun91nfk7w88IIdWLvc0PprXUEH1TXXrKL8rWue13dnw7gumZ9JHArd+3XnuG2JvCmgrD4w8K/Kck7nf28/B68s9xmmPuyDCNfut+dwrJmsPC/e9/P9jeuycgb711QyIv1jwDqzvEdqb53GT/vt5gq9WWXb1O85171ynsw7+8AYL7/AHNLsPCz8jdlYOnV9ak2YdGr0zZC3Ufh+g45blhtopT1vle09H/p/80ZAG6uPSAnApj1qXhwAmYPWHiVwE2u2v/a/qLPANCZOMPCh3j4Aua5hce8yWDxUz4CkGboNIU3nFzrcgfmXtWVLe9Pw3vW1vvXqBv5eh80nzCXkB/he6rwfbYw2n8V7/cI4VyMUCd+VV+fVdfvTnu5tAFpBnJvQKcqAclDABlbjnArl/53pM6B8I+htvDVPd/9APDZBd3UlfOIX9tGueK3KPTF1n8E3Oq9mLYwxoz54TZ+9FvzFad+5Ee59O+l0PsBblJUjaIaoftAp+oeAZgvIlh448xdWMtw66t9hA9QhJt8C6PvFu+aWbts8kIZkPzRAOZ5dyCAJAELn4p3nOA2R82dqeDWpu6tqHyuLcQXz8tl/s+uoMuVE3o9uKfAzTxUzEcp3Oe158Kj/NDjoVP9jR2pfAG6n/Mhylf7mld+FhWvv9eEkFc/Anr9UXfEw60/MLsDuSZwT3UC8mG+4xQtDrj1DdXNCxa7BmDOAYsN7vkWB3R9sNlbzQF0PXSqXcCtrM6Ywp6svlC+0tKNFHoNuKX6wK0ObmV9jgCL/9pvu59bL31E7Rf5LdxGtZxbWGrDMd+uB3DlWuawVrseQOqu4vzjzSiPvLGidNDjgVT50CuZOJWfVITqqRdw0xOQccCsh87DPbXWZ8CiQF4LLY7KGeyXvoDd/LBvqyD7lJeKNe++24I/ntR/IQTkXAM5friVvbdA17XVAbd6YPaAhZ+Vb2TGMVUoXPPGl9bS7VFgHhvc83txz+qrP/3X/Chr/x0BfU6qN6DYnLdZ+EOZcQ3W/Cg7PB9MSEeMPmteuTDGyAMP52/rQYmxPxvjGOSr/siX7q0UyBDoVKHyFlX3XgCb82xuAd0O3JTQJm6UbxT8LzDfGPJmd3s8wpsTvjEAyPld9wBd/8Z0v507kD1BpwqOdaTyewByfmCb7sWVHpa40kntQcBih21efwFIEsDcVyo2Ts/k12cjNFVA0l95AnKc6x7sW0C3wz6tWKDYzAn9+7N59gDMvnNwMOUf7PyC7jsrgoGug23qZ68CLD4R+tSr+oAlFvq46vM7MOeCex7udQbAold+D/xR4CgOmOcX7vmj2LfYap6MkZd+BoA5jXlFKWCxle6tFHg4P8BdWui6sZ9yAuacpXuGQo8bfWHRQd932q0r5I+gzxGOYrUZO1J5QJJj1C7qO5L8CCD94Fn6Nr/8ASC7WZ3WfyHgh0WxcntKdEDluObhuOGK26PenMpWk1jyaCvdSO3FGGmh7ND7KvmIGlv2kS/dZ1JY+rKW/Yt1Dccu1vq1DKxVswz3NmuNAG42qMHQdfJbsO/Cln3U6beWSweMpj+eh2U8sPAfHRj0XDVvH803xrsXgHxw436zhroWh3KQzRdws2+A9INOU/iEE5B1KpX9FarPsm1Rfcpfqg/0nIBiAsg60KljFxorbs0rPwL0fPoBkrmOgv1tYayp3zOAnl9fWHhlAV0HzD04RjHa5QV0P/nqB7oOOh1/HJRfA7qfOeCeh66zB2Ol1nJO1g8YzaGtoE/x2ragfdQrjwDSDOScpBAnuJVD9a4XkNcWLPnG+u3Boe84zjX/IPxNZmD2hyt/mdolPkzAVW5TzNOp2Vc57/Haq18g4si5aHEYI6DrYZuG6+HL/SJq76x56wtrmUi7qL/WUPcRmNt4uO1fXdnkvxJApgdyjhUAyUM4L0dwroA5rwn1d2xSINcUug/cysYLWOxA2zpg0UPnrXGErTyjzj7FqJO3JyH/q+H4qoeRL92fQqGvmf3Cwiv/yRjXZOSfHdMYs/4vtJ/N8bv6jWMrXio+o2evUbHO5TUt1vrPlq0tgPke6NjEZ9b3u7lo1wH444C4in8sce6qeedLlDzaSvenUccg1n07TrHWf7Zsbeh7E5jT5umJ5AAAEABJREFUuz/FrDhgYImDhT8Iufn8d+TnHNiHKD8gryV7L92vpsDcwtjrrDxgYImFhTfEMT4CkPMBGJKwBwFdB51qhM5Dp+r2AMyfz+wDmGsB7aMHLDngnod7nTVh0Suv/0sAdX8CgJv5hFv5M8YAy4Nv8437QvkrAeymh96X/QgdgZyP2mvqjgCkGTpVgM4D896FrmtxWEt4bwnxS1/WEOsijk/4h1AF/eSlhXXcZ8uTCZ0MqahpmuKKgpJae/RLWXtwjDVGV6AvOC/X/1u/U3thCv4UoE3xAMFeRto8Qi8BMt78I6DrAd3SB0iaiutpjLmqZh+gVA+peR46vcNhzAv3/ZS9qCWg+0Gn6m7A9aPhE9S8F/+BpsulSTNjxCU9X2KuLpkaUhNypyqB/Gvw2tRSUZtbXr8jWP/I/r9og2UOPzo+2M4F5FrFs7kPlXAtTeDNDMgPdrVmgKYbAFn3RvmFApDZoVMF+ysoH8HxCf31A5pjFT40bMMB5Ni0AenXrkfFX8WnibkK0PPDQs27B/u2kF8M96B9DWBWATkmIHXQaQpxOsddQdiD9QrKIlxai/tFi+MS9xF5vKGHjrinnF5aezldbnCaWivQzo2InYa6cFKTmKYp51kKerbcg95bBHRdOM8v+xpRhtKVXLT00lFXPCw1gAaU6cN0HNc6WfXj2mqTrqk+6qXnWKvWnNG4l8dt+xJ8+4IDlvFbt0oADWj2o260jby2wqiHHg+kWRuQOWGhNWdA+h2d9D3CuJ/NAzSve+GPAO2Dh2MQprEP6D2rE+p/Z/j+4T+9ZK/yUmHPUudphGOc0WiArkmBpCqg8/oCeY1D19X+aXGMfIj5ApI+czJe6LtFHYP6ovq1qeeHTtUV91Zq7GfA/j4jz++QA2oWH3eTaxPuH6VWMsdbqL7PotbHtz5jiso/g4qPoT7j/pSP3+nOT3kuTsYoSYX8R+HYhHmKrnnl9wD6jEGn5qgaRdV9FYD5nlY1rFso3XtofEyaw1wLMSv+Rxjo81fzVRS6/k8fJpBDgE4VHONI5R+h1v6tdGo0oElbHMZbv6h6IO1wT9v1AK7cPYFtW9YJG5A9wD3VR5hVCsjO/in8xidg7hXu+WodKPaGArvxtTZArk+Lo9ZtpKFuyu+hVUNq/EiLV/8eVE/GFi+FGPNFbdvsGxZ7++BR7/kfTPP+cD9LBupzLsTYBhwldq7KPgUjgty8gFn2+rnMA55iX51m21cxQNQh0/f6fWGB1KtL4+oE5Gf+9sEDrmN03CtcnvjwY39HaPF8osNGK+FCjT3Hsw6/I0nzO1J8+OuUNn43WvPv+X7Z3nhM/5y+tW+TD9+neOAemyJ6JyYqEfzrvz9ae72k7cQpLkhyvOcf5yZiLPGQvu3iPy/f2j/xlMeH+uXbXiP2+4/2+u/3dv5+jvytETNCPNQnyl3+Pbfpe+QM/tv51F7O0Vfwp6BTdPKC/Z4yxr/y9EGPE+1F5KRJ/eL+77//5gNo+YJ+7XoAzUnXX7TrUb7mBVJrXOmLqoPFrr/QbhDQvn//nhj7LBvQLudzol0uzUxiCv1pmtppmtq3lxhrUHX6FPQTLW79l1ivBZccs73ZxyUeut3h8tpSF/T7+Xt4vLa+Oc+pP59/JHWhJy5WaFLiipkC7fwac//atFvj3Jb/vUZO8f01xh24RHybwjUgr6d2+elE9po5Yh6cO+FcFRyHAPKG4DqN0NauB9CAq9Riqi7J6yNSiJPxp9OpuVeA0PSXPqJLLXMpr2G/pWtxFK9elBymzAEkVRZlf4bqfwTHIhyPdA04rq3/ZaKJuARbQTk2YPsea61OvlA2Xk4Z9yP2hNBv+hb79Z9vTd/X2EX66qesT+VTrzxCf6HNGKFdnTC/0C7MeYnasdIxRbFPYxzTgBh67IFz2vQp20v0Lb59i6fP0aO2PZxj/FXDfPopq//x4/u8JyHm8NKvvdq7XvuuSwHIfXAJv8K50eL22n7Ej2nf4744Qt0a+grjLsQ9InKerohLLMbaYszRR4zrfEXcHlqLeRHnoK+0JrS/xvXqtdgiWKr8I65/6bmdm7pzUGX1Ql59lG+ugWvzGusgzu3SrHdurzGuuGkTnXJpL5Hfe8cl5kzIn15eQ/+jvZz+G/ie+Da9xvvFuf0/WmKK+Y8baL5XvMZ7xWsM/hxzFa/2GqdLFHMuvW+Ic9xHlIHm3i65XY+Sgbz+r+okQIMOc4gfP360yqsTkHm9d7iuUT7Hu0dbzPcRptiLgpMTRNPXXM7jiFHnPItuj3mOufYN+JJvsLTXyyX202v7/vramE6N00t7+fZPm+K9mOklapzaFO/7jgGYx9yuh3PkmNdj1+ycaJcHLLuJdj04Ta3FHJzbJXZRx8W4GPcprr8L4Zh9X9o6EadQvdAusYdeLz9iPP+2f3/8N8b2PXWTqQNxF4rQc2uvP9rlur/kib2j7Qjejwo/Yg8XXtslZvXSvJ+JFuPwnqNe/3+j1n+jVnQ/v4Ccy2mamjidTrNNBu7tQPoCzXn9EftNyAN5Lbc4oMcCIfWXa0Fcv0eYYtaP4HV5iutTnxbXfeES793y2oT2QtW7RO0YasNhimEdXTPxGnnOkbfQYk0EMddEXUcSS9iIPSsct+OSito732O+xWvEqZti/wh99DdPQVloK90ePbvOkdO8P6I3IS+0uT+lm4h7DRDtBBrxvxbjaK3FWFrcm6SXuKdfwm+Thi2825l2CPfcCPehaKepnU7McC2E81qIzO0YYT54AQ324Rw716aYorhw3wt52I8FDJthHmHOAjDXL0d9RK5J3Dac6j28hqEQbF+WFtfVFedYq0Tsgy0aixsWZzDuXfqGFCWb+yJtRFdxf5MXoKLF0od/rPtwScQ9quX+UOfWFy2O8xWvkT/HFXE1/jDlq3wVrDAjNg+BuFm1EZcflya07aEPorWqLzX/DWrSgtqDmGLuCmAnNxF5P3Pt13ugvIAGzH5Aq8M4AV0HnTovhfKFbit5ixqzpVcHxHtlx7lNMR2n1vL90ffIjgvx7nGA1/w80mK9iTGdZkyRh4j7N74/f//+2ka/1qYoXwj2+rJXUWsvBRrswyx9TZpZ73BNHWOLHrmHa164RB0RC9O2oE2Uv/RyIccujaAoN0W/yzwQc/AIFWcOUbJxJU8xn6f4zCLk9Ulb6GvNaq1cy0LppKV7jZ5ntEtcNs/hTGvCe6+AUPQRtxj1HU5MEXCZ4TqJqTH7ut7tegANaO5/4fWj/QhjLnOLvMnF9Sod7Vu870vGaLPfkf92imsg8qgT+gh5YX7oPcM2tfcWR43HMckDoW053haHfgK40fkZtWKMC9d86ev1McX6wyl0UyJunU14vf2IZ1Ta9BnRWvd1/+gnVTdFLmGMUK9cUCf0XRBlry+gAfP62e8I6PZ2c3gVddR79hTtFV6vn59iE0XuS0L+HJ+p0uZn0Pjc4mequIO1NdQTn29E2eTFaFPeg34jKk989Giuj6hxgveDeO+5XGIdznFvuNyghl7+LfbXJT4HnX/EJ5yg7qupxTxdwjNsI6+f9jGGuJZvEBeo73ct9InI1Qacgy+on6ZTgxhR1IuWG8EL+XPU16egTqgvKBfKz/iCurIXLZu1/azvd4kfsYYxW61NtCk+2/rdSLTrMQVdI1TtFPP9YkwI2pXFS4zL6/cS89EuYZleGnH/jORxD5viu9SlWTfCDl9Ag30cBofxHBej1yrQpmlKQN8j2loc2tfQJtb6tez8+V1VdJu5O6J08x4gbW2KcZyifszDcL9oYSQWZoo+hLIo3Uv0XHBehX4F/5gxpjryRoVTJAnUs9R414+pj43lB74B53jHET/i2Ws7xVrE2vudsi8VuS7Kl1jX+j56RF/bJTJeYl1bomRjzGFeMeq1WWPqkxZNRu/yQExVi8kiKEnb9XAMVzb1QIm71IUR55joOX9M6ul0aiJmqNFObcpcU5tCmkI2s/QScWc/zMbNIW/WeaNo8YHqNdbJS/nU6jC/dUoGs5TUGiwyLHw7OOxxC9701FuzwoHYCFPzUC+A1AFZX92IKeZCAK0O7Y5DyI8oHyn0GCBzlw6QTR2wopdrP5fUTzF9Wf+6uJf4Ut/rXeeX7udDADe/G94LQqoc226+wVsUbuuZS31ReUCS9ZM5OJ1inwA3NXR3brz45b8Szo2wD6kY+a+s/Uxu53WEMaNcPJDzDZ2WXv8jALtmc2iEWx/1Be1HgNvY8jVeHrodOlVXtqLqfjUe9fLIvte/+7xgDrHnu6U/x5uDMT5cEPLqOuIN42pXL8Yc0K+70gHzHlJ3jjdOqfANRsiPOMcHVfNe4r7S9ecg58gT95W45xBvXUznNiEucecXryEHjVvp/4sH1//880/7z7d/2j9J/5P027f/tG/fvkWu/gI6E2dY+BDf/LLfCvJ6LwDRd4d2QPIheA8TrnElsp7vL6J0e/Q11k+b9HK5xAONS94rz6F0HLO+uZbOtvZO4+eB9NVPRMiNrE6s9SUX1WcP+oywL2WpH5SgzyF0qs1cI5Xfg74FfYAGC9R9Jaxd+YsfafH6FL9FS6cffKx/wDRPwX0n1vXdg77PPZUknPy+FeSpFyz9xSV+GGNfQieIuIlcX+uVXttHYT5zvIXqGx+P8qGusfJvofr+xcdnwPed9wL6fiI+hwMtNle8Fnpp/diipesex2f3htCrqHzhmb1ccc/4Vt6voNXHV+T+2TmBXG/otOo7x6Lk91LoeWGbvjfvGPfoHjr6/l/lP2Mt13PnPWdqrNWz/Bk1gQYHiJtQXY8/mzrQqin/K+AcC2tLAdl5zlI4OMHiX25wryvbz6ZAjsWxjYCut59ag6+gPrvzwbu1K3+LB+PKfm4sKIvsJ3rz86NQ3kL5ajMvxHhiL5d8ROuaM06/NYC16ikZljhY+KeC3+nkA1rnSZqI79TOTeEo7RRG18cfT1wHeSEv5Nd5gEZ8y4ZO2//IAWyOBGgQDzmbs3ULoLWLutYg+PbcARu+8fyiR5+vuc4p+kdQMn7X9f3ilnYfWPK5XvoXgMwH27T8Or0/V76iegCSzDu5UTSK1MYJ6Mb4UBxi8tLRR/kZuAmFdcrfDe+XSwG9FmzTitmj5gIfbvhgYwGQD7pbHNBzB/vmV/Vu/yPUC+dEAFkPllrqqz+gjYc2oV3AYlc/1lIWYzyQ6wIfo1UbmNNby/pSYLNOxekTT40aEV2YIuY0TU16iR9wRNmKnqawByLs7gU06HCP6GA/Ql7I+xfWgGLCXkQKcYLFFuLuC7ofkHV1BCQJeMyn4y84Od4RzstarrZcM1Fy+Za8puZRB8v4lUXZzAfkvAGaEtpFCg9OsMStXc0v1np7F2v9Z8uw3xt02zjOka9eRt3Il/2I6r+FrRjo/QDzelSsv2gX7wc4UbK08kGPdc7FqFcW6oxx/qXKW9AWl38TPogWrU3R2ynAjJY69eQ91BoFYPBrdwd0uwbY5jUYshQAABAASURBVLUdwT737Os+ys8YAZTqjsJi03cLd0EfUFT+MUXp9qhrKLQXlS+YS14q5MXIb8nqRGt+yDnnGhrT4oNS/EyRrKeaX/kR9iJG3RavT6+zWIGsByzKL+SsLywhHTHqRn70kdcmgOzdeQFUPQ1Y/GHhjxLU/FUPwM01CD0PdNrigM5Dp6F66gWLPyz8UbD9aQfmeVG2XyH/F39n4L0zAH1fwTZ9b963xI37eOTXOUbbyK/9/srPzwAs615Rzm2hdH8E/T/YJCzrB/e8U+JaSsXIK38U9T4NzKmsIeq9aza8gwHyfQ+26TtS/k+FOMfOtaiBQZ8r16Z0exS6L2zTvbifpXcMQJZzjEIByM9p0G3QaYsDOg+dhurdL+dXVF0Tyavz+ZdUWWgDsi/7FkDu33Y9yu8qJgGSeoKFVx4Biw0Wvnxg0cHCl32LQveDTrd8SgfdB8gxAWU6pND9gIzTGZDkXAGzPpVxcp5EsA9f+gkdpYUtWR30eoDiHw9YxgELfzQwYJ5zYHaFbV4H2Lft2aHHxBOP/C9ARz/oz61L57oVD4tN3Xvh9SnW8V6biSq6dlAG5klSFqM/oOpDgJ4DmGvBwtukD4GLjrw6YK7vQNf9wWLXEbipo+4I5qu8xY+yOuOh5x170qZcgO6jXox5zDECbn31L0C3QafGwTavTRhbtHjlrR6AvDHZt76FNhzqFIvKC0CSc1zxKkY/WHy0FYCMG2Xj7LHebLQBkvjd4fqTcUrvO0HPtRUN/SK0/hrVF5A9w/voVt236OxD2J90D3DbX/lVrVEe+bJDj1/boOuBcs11WfvNxhUDS9zKlHmg26FTfcw9UvmvBJBrbA1YeOXqZYvXJrSJNT/K2h9Bf+Faez2IdQz0/oA0MVwiU2qWkz8KTI0GHV6vwntsobyh+0Cn6u1FKuTFHm/P2goQedopxKDyV1h/ml6a9eUh7NN1EPHwuLXlR17rAZGjzWNocQA3cqh2X+bQuKajTl7oIxxLUfUCes01ryxgsSsX/Ct/4VhLZ37/qwBRuiNqL2INY9a6PdmaZTOuoE5eKuRF8fYtoI8P0DwDyLWYFVfGeOF/9qwKkCTUyxSV34M+BX1gyaP8CED2B++je/nHnrZ8yi4d7bD04byOti0eun/ZgGKfGpc1gNnX4OqpqDoB3U9eTJ4eAG5jgDliags/K1eMPQjVQIMO5dLL/66A3i9s09+175/VF2zPC3T9z+rDvSSsV1T+qzHWWvPKhepDeYsv3V/6thmA233m/I54W7Z7b+j5YZveR/zVfOYMuJaVb82Pcvm8mU59XY2D/n1R3txC/i++bgaO5hh4qjB0PyA/XxgESPI76FYNYPZNxy86AXNm+xClgMWmDrjrCboO3kfNK4D5mRDQ6gCyJnRa+uoTFr26QvkBxWaeEoCUodNRP/LwnB26H9zSyjVSIEXoNIXrCZj7UgWLDNu8flsA5jkdP4fXHPmdDLZzQtcbd4TKVbRdD+jxV/GXEeh9wPtpNQ8UO68RkHwZnAdYdECZbvyg64FNvUHQbYBiArZ5jcBNLnVjP/ICut/IQ9fBLTVHYYuaQ31ReUCSvUzJPXEywYgnQtLFBzkCelGV5vHhlVD+WYClB1j4o/o+nBGOQciL4o2FngvuKZATPfrJF7zIC6UbL2jnqlD2kqWl26OVW98RpXcNRNmA+abkGMtvTdv1AK5cOxxne8MBZC6gVV37MwVw0x/Q6tBHlAyLrXRbFMh6ZYNbWT0sOkDVb4cae9FnGxz9R9544GZu1An9hPxHAbc1zCs+mvez44E5JSy8yrHfkdcmRt3IazuC16D3A+j1jPWa8JoVe7E++K+4qdGgw3+2q6B9mk5xPZ3igftL0pKLwtQY0BqtBS75TJ54HE87y/vvYQT8K3//U7fWpibO4ShCyA/T2oQ2QHU80+8UaECbpmmG/8yP99vC6XSKXrW39GlxABkHtzRMb3o5twZIhbxzfQR9AEkCFl6FYwHu+tP2mVj3+Gxux1kwRl5aAJIFcgwpxAmIc2vTiVvMaxe2qe0f+WPOvvlZS/ULZH/QqfFlk/8qQK8HbJYA5r42HT5JCcyZYOFn5Q7j/iyMLrWf1AE5BnkBKzmuf+83R5haxFz9ijfXX/ydgY/OgL8Pvxf+16ki3pzifSg2aLxfyasTRHNHCPOnvMZ71chX8lE38mX/S//Pz8DfCTiYgfGaGfmDkKdN8bG3vRePitT78B59FP/X/jkzMO4Z8B3hc/I+ygI02Ifx0O3yAm5lde8F0OrzIfS8ytD5U3wfUxZA83CuhHtWvbpHgB6rHyy8soBFBwuvTcCig4XX9gjQ/YGca/0BySHeMjZY8gE3dYCsA52m8IYTLHGw8G9I8ce7wjJuWPijNRptsMTAwtfEwKKDgY+PjPm956qbIuB05YNt2qZGAxTzvwI4NRqQstcJsClrS6cvPE3AbnobgMWuPDrDYhv1I+8kAzlAID5bL3/B6Q2ickqFsVIhr48PuoqOvLry07dqyYuyQa+vDhZe+RGqhrmEsijempVDXQH26wAZAst8pGI4AfOcQecr95oaVro1ryzWdnWi9FJlAb0eLP2Ndn1KBvINAmjrQx/oeuhUH/UjlYduB+Zxq3eugZsaxgPxIDAupaBw22fZgfaWA8jaY4xvcMJ1loqRhx4D76NjrY/yQKaAThWAHJNzMgIWvX5lky+oA0q8o9pHlAOQNYFS7VLY96ncBstLBfQY6FTdVwFuawA5NuvBsu+UxdinfEGbUJaKkVd+BCBdgLmHVAwn6DYIGm9O7lfxMp3yGjrFBzbhHh4B4X/FkC7rAKka+wXSVjqpSMfraZQvfkO66ouoO4deP9Hy3+ObMi8Q/b7k+0WL43KJnxYul+b9oPB6/hG+l0DvJdzueHWPkLV3nLRZT1oYXYEUgaydwvUExBimGdB9YKH+lb+wRrserkv94HFVHZLe1yXnauQPg65G/a9sEiCpJyDHZD9wzwObY2vDAT1uUCVr3YIKeakAJFk7mSdP0OPMVXgUCmQdeB91bgqw5Ki6ZZPCth3u9cY7BukRgNkMtzzwcGxbfVVdKTDnXzOwbytfWHzglodFLv81BXIM6u2noAxIfmsA2T9s09+6+Z/QHGzPC3T9oxa4PPJ4zu6+0lMq5H8GrCWq1ppfy6PfaCv9X/q2GXAORUVB33fQaenfS819hPfm/RvXZ+Bobkdb9/Y3vuWGob3076XmEMZLAdn5np/C39OXzQD0+d4q4Hps6de68pMK7SMtXn0ByDUu+avoWBtua2oDdksD2SO8n9bnw3URYP7sv/axrwL02i2O0klDzBcsdhWAJAFk/ynECYhzfwFpA7oiznDLA7MP7PMRmn7SR4Alj76wyHDP61OAbi95jwJpArIv2KfOpd8dpWLkleE2NhPHSZsI9pe+4LY/eJ9cgwCKzblTAJIfxwtdV3apACQJIONSiBMQ5/4C0gZ0RZzhlgfSJ0ybr1Prz4+AtNufABpwo1O/hXTK0/YJeh7oVC/zFI1rd3ngolLoINxMyiPUK8OSUHkP5a9dHpY46BOgfg/GHcEejQVy0qBTddqA3XDYt1WQOfzRoaAslKUxgVlXf2sKeSBvkMqiXQ8g/aFT4wVw9egfUswtgPSfjcGYT2iXHgF6PDymkTpfYz7YjqueX5jaqTHDv8TifGkF7UL9iPZ6bom2fcBS11o+EPPBpb3VuIHt4DdooeeATg2FzkOn6kbAtn70+Vk80KDDmoAkATTnrl0P501cxRtb6aTOsZB/BPPpWyh/IPsq+a3UfMaYX8iPcFxi1H0VD8+NpXq2j5FXFqNu5LXtoe4z5Q/kunkteE3EVXT9V9bjvhG2Fgf0foHmg/8TUxPya4R7vswvnGthXWGdmueySw0CJIl4jp9/BeXpEk3F4/pWf+mfDuF7aVM8pCah3TwdkSce/sun73BSVzjHA3///XjpOX4QsE9g3mewzQ/p7thL/Kigck1LV3pl6PmB5pyItnFA99OkzxrQ7YAunwZ7FWNCIOcH9qn+gCQBHMY4HiDnwHqixSG9tHNLxLwqxxtBE/2f+jm3pj3WLph8uYYiheFkDTGoNllYeh0drL2Vd/T5DN4eofcw8nCv27IDOY/Q/dv1sH9xFQ8JMNth4WflAeMcWUfoBmQ/9ipaHNBzArkvQjVT+UcAZhdY+Fl5wFQP9ifsV3fgTT0Y8xd/Z2A9A9D3EWzTtf9Xyu7vyv8MX75/6ftnwHkuVBZY9kLpfnv6f7TBWrs9Ok6LPiWPfOneQ30/MpeoeOj7p967Sv8eCj0XbNP35PxfinGOoc9Njcu1EK5N6faofkfYi/tZenuzFjB/LgOax2hTBubPRICqT4F1nEu/Dwr5Siwv9FEHzH3urU3bOWDpGR7zlQa2fcv+Vgo9H3Ra8dBlIOcZKNMuhe4DneoInQe/C1/i+/BFdQKYcwOpOzoBOd9Axo1zDl0Hnbbr4VoVrqr/CQLM44DOAzkvs2HFALMG3sZXIND8Q5RE8OqnOIkgWV/b1MLvaj8Fr60A93vBNSr7e6n7QazjvWbFBEtT0JvQ2eICFrv6EcAobvLmKJQD0KBD3Whf8zZfD6GkYtTpbw4B5MXQrsdou6reTKxX8IHbmofbcVQBWPSlGyl0u2MRwGy2bxdHwKLXQduIUbfFAznXVQO6DJ2qF9DlMUfVh26DTkd/6DrA0Bn2qABdD52qK1tRdQLIXuUFkOtZc25dY+xL2n7CYa016k1Q/U9o4akSsMwd3PPO1whYfNRXkZEvHSy+6vQR8mLklaH7A4oPAdt+5hUmKCoP3R86VfczAEs9WPh17bHXtU35kV2fgntMVIzXgKhrovz2qL6FE1M8gievseQnH8j3DyDmF9YaAdyk1kcFkHnkS7fmlUG/k+wM/Rf09xzl2SG6bInW6p8AkgrvwSMqBih27mtWPMlUD1KxDgNazWXRFgfs1wayH9imNRbzRap8Of/+VwEiFQen6lM6whBl6bOA7R7hVm8+QJIfXq2zh3Q6OBmnuag89NzQqbo9ADfzq5+5CspfCVjqWweQ3PQEpKwBkKQM3NA0xOk9vQMR+faXe01Ys6KB3OfeY9onHfC+/oCcI9uwx4IyIPmL/6Mz4Jeqjw4dyP0FC/VeDF3+aP73xLvH13FburXPX/ntM+C8jqgM8DnrP+be4qveX/q+Gdia01G3lVX7lv49uqNcwHtS3sQAd/cnWHQ3zv8HBehz4dChf5eQd12E/BHKp6i+xRdV96tgDwL6OKFTdeJn9GUd4edEIS+svZbVAQ8/P1Z82ziAOy3c60YnOLaPvmsellhY+LXfz5SBvO4f1fQz+hr1nVI93OZx3kc8yv8n2oG5bVj4WRkMsDu/QHjcvuBeN3pAt7/nMyn02MoHizyu1RZfMXsUei7oVD/zFJ3++9//tu/fv7d6qKnBi1pZuIlGncFCHx9QSJWFfkJeaAPmm4F9v29AAAAQAElEQVS5hB+wBZD/jIsbVj0wL4rxhRaH/kHygYN5tQEZXzb7rbEA+fBIXfkbI5SFNuUj1BhbHPpVnLHy6sKUfdsHoJj/VIU+jks/eSD95NVpM7+yeaDbzaNNajIg51BZfc2XVB3QPMYc8taQCvkR1hRA9mS8ucwvVdYujFMGsg9YYmq+WxxAnFuukQyQ+8r6Asha1hA+0FM/ouKg+5bNHuTtraCv/ZXefMLc2tQ/gvHmFsaMqFh11oT+AUO9Oug9ygv1Ql7A4q9+C9BzAIYkRj8VyvYnlIW8vUOP02eEPrDMP5Brtx6HeSquDYc6bbCMQbPx7jvnGMic0H30tychXzmkol0PeaFPQROQ+wMWaj1tonxHCr32mE9fIO8NbePQt9Sw1IJ73lo1Hvl17GirnPZcKN0erXyw1C5fbc61qPnWpt5eBKAqrznlEfrFjSh+nb7c4PzjtZ1//Gg//v0e6/cSc36a8fLyT9w3/5M4nb61Hz/OkZv0U56ml9aaPxw477G/zq2dL8GHrhF5TlOYaYQsWsjfz6/xHvPazul7aa/B/Hi9+LfgzbFZc5peGpyy1uvra9436t7Y4pjix4ogof/evv/4b9KorOoOOe6r1nkTED0F5M2lj3WUnTN56D7yQj/oOuj0mjbGck7oU7qiQMzX1Mz977//xti/t6KOSZhf2EfVVxbqoOdoccBSW18R6gaL3j5GlF1f841QZx37gCXH6GO8MKfUGCGvTjg+MP4S420xXgKnxDQR/bUAzePSXlviclEMnMN2CRCxU3MfmNMa9iW1nzYcygXtQl/HIl9UH3P5XgBkDdimQ/rZz9gR0GPLF7qsj/WtrU25oGwf2qR70M++zSPVD3r+skmdHwFxrV3n0FpAXAuvuceMB3L+oevNV2jXA3p+WOjVNJOKWda411UPPU7byzS1IxC9HqHF4TjMBb2G43DewhT3nx+SHJPrWXOgsnop3pgR2oV2IPeZtQrQ67U4yi/YvK7NYx/Kb0XFGg99rqqmFJhTAvO+g3te/wJ0+xz8CUzllsJxfudIOL4C9Bhg7kafERqg241zXqSjz3v5zH1p8f7W2tRInIh77xXqlF+mU+zTDmWhzS9sR9CvoL8Y/duDYxyXYxaOvwA06HANxOn6z/RJlQvQ/caS5aPO3NaTN0abfAF6vLaC/oW1H5AqYO4R+jVjjPXS4XpSJ9QXrqZdAre54VauPqXQbbvJ3mEwr4A+LvuutVlTbcIxFoC5aulKAeR9y3UQ1hHAPJ9tOKDr9SkM5k322k98boqL4OpRfWgbUfqr20zU67c1Xt+XCvqIOTAY6D0DIfWX+Qpd08+lM8eI0nevlmNRp486eaEs5IW2micpkPOqvqB/wRhRNqnyR9BO8Vl4ir2zAf8L2MugVxbXT0L5icgejvCotynefyHqx/ts+QLN/eZ7Zen2aItDW81RiPkqXeWH2xradaw4qTqhvqBeqBfuMWXtY27lEfqKUbfFm2v0M6eo8VuvoJ+Avk+Apm8BFn27HubRDrfjH+tCj9NPQJevKQ7JmF9H+xtR+dRZU8gD2XuLQ3kE9PoVC12Gexrhhy9zCCDruaeq5xZH1Q12fqmzT+ddqgxkfMWOOaH31YYDSH9jC+16QPcHrpp9AuQ9Abbp2J9ZlO3bmsqPAEve8jV2ROmLWkNYp3R7tObJfMYIeSDnxxxCvZD3fu1zOWF8AXqMsusgYNGpF+16WMecR9AfuEa07GnUAYfzPwceMNBzmFdAlw1xDAXoevsu2Lu8voAk319qnsynUh995aH7yasr6CPU3+Ac770BbaJdeeNe4v7s/ycA9PuHtoKfI+09YyKhvHD9ROnDlC8g59KeC0DaPOkv5AVcayoEgJt4a03QlWHPibFpeeh65UoKXQfokoDOQ6cqofPQacVrG/mS1QllAT1OvjDaSydVL4AcHHSqTuhzBOj+sFAnF7p8FPsWGzC7w8LPymDGfot3/oUbVipGPsIOX24kYVw5Oj5v5EJd1ZKKUQfkvJZOe0GduQR0P+h01OkHSBLGy0jtQbgZoW9Yx2fP3sDsW1kqRl7ZHGuYW6iXfhSw9A4L/9G874kHcj2cX/EoB7Dr8sz8lI9UmEwq5H81xj6AnBsg2yobkHqVcMurO4Jz7N6UrgH3uYA5HSx89TIb38jsxZceei1YKDCPeyznm5JjSdqYTUCDDpWAJAELn4rrqa5BacGehLLXq1AWwFyDFg/84xuRftpEiwOIc0u/0rU4gNQBIX3OC8iczgeQSYHUKVi/UH0WVe/YlPdQeaUCuPmQBL2We2yEvgJodcDCl67Trzs7xjWspu6c/5SPD/If9wXMc2o8ILnBJb7Ewq0eyPkCMh46rbkB2mcf9vFsTiD7MmYEdP2zefb8gDRV7hSGk++TwN0PKPr7vjq4zqy2WfgNGPsR1QqQc1ryV1L30REe1bZvMfrB0n/Zio5+f/mvmYG9uR71I/81XfSs0PcCbNPu9Tln4HMSvSELkNcqbNM3pPpS10fr/cj+0ea+Ov9H+3sUDzxy+aX2P31+3zt59bnT8Y8o/Xvz/sw4+656I1+635nWPO/RR72P3x9q7EB+5vVzyV7e0re/x6fPANzf6+Bet1cYjn3h2D7mdU8I4OZ9Vp0YfT+LB+ZUwE1duJVnx9+IAT6tG+B4/PGw32KuhQ/05YH8QxSg/Zzj/VXiHjNltAMYoTKM+RdY3myUgbwxAfOktDiAOLdNXds4qo4mefNLhToBZD75UT/y2ipWHm5jtKk/AvQY2KbGApI7wLZ+dLRf6H7yQjv0h93y6oT8z4Z1j+BDKfeBfennnEqFuqmRm13qBSDkCyemJtSPuLyemwAa0Oowr7COsL4PMqRi5JWN01/oP1JtXwHo/UKnX1FjnRPIeYJOXROx9lvL+kCPKZtzJJyv0u1R/Y6wF/ez9I7B/qCP0fFaW52Arodtqu9bYV5hHNzmHXXyonzXvHJh9AFKnXS0jbzGS7gKeQghGCCuuY52Pbz2/OVZ6rXpNfkynW721NX1jkDPqwHW/BQ/HHedvZ2jGfF6Oedf+J9fLy3Y9iNO8aw/UkwJ6LXzA/Crf/Xl/bDnCYcGJMwpmC4tfkwPTKlvZs8H0Hp/DO4ZYE4CXGtElXOMI2API9x3Yg7aYYDsuWoUha6HTk+nUz7Erfvb6AfM/cAt3+IA4tzSBxa+fcJRYx5TqSsZrHceastfZlmzWPy1XUK89bvPGS7xAoZc93y43NiVC2PO0h3R0X/kj2Jcp7K7H0TJo610b6VAhtiPSCFO8sJ6QHP/WE/Za0qbchsOdSWOfOn2KPQegJxr/QBJ/uW195RHqHuPfnEFz3GZ5BeenKMRwHy9qm8PDufbuSyUOzDPlTb1UiH/F58/A+PcrvlR/vzK+xmh7wPYpvuRz1kclxi9lQuj/it42B4XdP1X1HxrTueiYkZ+S7dlL7/30jHnyL83313cEwpg9nprD7DEwsLPCb+QqV6LWqr4NR1t8j8DfpI5QrwJtD3Ax+fSOSi061Gy9Kr6o0j1XfQjzQMx/R3mASQz4FaeDcHAvi3Mn/JyjAUTAnO/z3z+MOZ/GbDMx1ePE5hLwGN+dr4ysB1zNee6bvGl26J+viy9+0GUPNpKt0fdY2WDpc/SSWHRQ+etdwTjfhdA79l+YOGV3wsg1w22qfMqKn9+t7n6+oxl0bd4TlrS2ykwB431ZuU7mQnIARrvhqrk0PXqhHroOujUGEAy51CARWecOqmQLyhXbvnSFwUfCvn22jWjj3yhW1v2AL12i0N7kKde5SsVFQQ9HzDnh87ro+8RHJ9+ovzkhTZ18gVloSyti6++4CuPvH5H8IGSMK78rOtfDgprqC868uoAVQllY4W8SEOc5NcIdc7ZSOX1K+rDClE51QP5Jdxxto0Dek+w7A9zCvNshLxbBUut9yQBcg5gm74lJ/QcriWQc9QeHNBjdIP7+VL/CM6r0E8qipf+SlQv9gB9rIBi0wadB3IdNMDCKx/B/TTCvToCjnPZQ+Vf88qF8ikKPa/20q35US4fIPeFe0S067H2zf9j7niiDr0OLNQQQDLPmQJ03cgD6QML1b4GkCr7EH0OL22cW/VCRyDzljzqoNvUfRRj/uqlcirLA5I7ANmj8zzC+1bhLigUQJz7q+oDN+sG3Qe6HshabXUAbaWaxSNbOenzDMbxyRtjDuka6oX6ovJrlE1a0Kfy19xIRfnIC2X9hfx7YB5RsXt82dfU2sK4EerE2v+tsjnEmLtyqCube7Xkcf7UiTFmiy/dmpp/rSv5yFY+1hYlFzVWbNlGn+L3qDmOsBe3pzfXnm1Lb/8F7fJSYS7lgrqCtuL/L9Oamz36aG4qrvyUR36U1SuL4qVfCdf5CI9qH8Vqq7Fs5Tmybfn/jjrHcIRHPRtbPmteWRzZy7ZHjX+EitVv5Ee59J9N3SNindfaYq1fy2Psmh/lddxXyPYrxtyjvOZHeYz5XfjlycbHO3ItRnw848/JUGtU9CuqPjMv5WP9kVc+gp+1jnAUq81aI3UeRhzl1mbsr4T9fwSPejd3+ciLkj+Dmk9UrjW/lkc/bYVRP/KP7OW7R2svVJ6ipd+LK/2eX+UpWv7KI1/xe7R830utd4RHeSu2/JRHXvkI5fse6h8z1byM8eOPAKP+PXz1vo4d665tb5GnR84WWvvYlDpp2YuqL35NR5v8GvqLtV551K955T0YewS/OIt1vDpxFPuMzbzOk5AX8kJ+zDHKIz/6/CrefsRWffXO1Qh1W75r3ZGfNv8ZoCM4j5VTf/mi8p+BqiEV5iwq/xf/N2ag9pW0sDXysknLvseX/RF9Jt49WfDDofBNamo0H/iPUH8KvT4TL42mtKBdpjZCe8kjb3w7TWE6tXaKPNBAhOxv3hOtBWjmo/lfAfhfA/j/C/DfH9/zRxrHdglDIZKlvsVxuZw9B9o17yVoYApEnfbBw3tWpZAf4Q+kQNTbh7GXy2XuV3kL+pR+zSsX9JGXwn5dQJcEkD2mECe4lUP17tcUPxIVTqdTEyVLoWq5TufsA0Ln+gj5RAtbmw8In4A5VK7HrE64HtqEvJAX8tDzwEKNeyvMVzEjX7pfRcf5cbzVm1T44769uVe16z/qtAl9pWLklR8B+tyWH9zKpX8PtRexjoXPq7HOPcrWdt6kYs2Pvlu8MSPWPqNNfm3/K39sBri0/K9J2vmSVHnklQujvvi4RbX3ov0Gh3tKrFtRJ9b6z5a9Xo7w2fXem2+ci5GvfKNu5Mv+UTrmHPmP5m2t/ZQUwFwHFn5WfiHjfIkqIS9Klo7yyGv7X4fv+Vv4U8Zd6yUV9l1U/iNwXh7Fw7KfYeEfxX2G3f4ELHUde91TP6PGn5wDiO8NHV85DmBODwtfSlh0sPCfZa88v4rCMiZY+F/Vz1vrwtIzLPxb86z96zrco0Dz3/ifWksKBNfmPTt/9mz90G9E1/668+TNRtjCeCNSizcSkwAAEABJREFUJ7Z06qEPVP4I5hXls+ah51FfKF8nvfjRNvKwxK99YbFVzB4dY+VHP2BZ0CuvHcgHP/ofQV/heIS8MKboFq9Nf+FfzErFyOtzBB8MCOPKzzX1IYEAUg2dKkDngWacKD10m/K6Z+WCdqE8UnnoOYD5gRJ0nf7Wc4wCuh46basDmNemTHCvK9tnUCDTQKcp7JyAuT+453fCNtXOjXB+im46Dkr9hCopIDv3lMKDE5D+usEtr+5XApjLO76CSiCvT/lRP/LajuC1MgLIv9QG5jlpcVROqetTUBbhkq81ryzSOJyg59cmyrTmlUXZgeyvevaBrfBa9/9EUyhrb3HAqUGvBYTm/gWLHha++WA/ZCBz3Ed2DdCZONurc+O1LZRDffNSV4DbWPU6A206tQ8flc9E9iXkhTws9dUVoOsdg9B3jTE3dP+KX1N9C9qAnFPXCToPnWpfsHBwbF88Fw56DGxTPYFmHyOg+7c4oPNwS8OUY5AKuLVDl7UVoOtg+9rVb2ueAE1vhrkqaM2PcvmsqT4CyLFCp+rE2v+tMpAh7q11PmXo81R2INcKul6fdj3W/ChfXQ4JkGM8dFoZrSFW6swDzGp9BJC22fCAge4P2/RBeH6+sa6oORz5R/HQ65afsYUxX9n/0tsZqLnao7fe95JxpV3zJUuFflIh/xnwC95n5NnLAX1/wTZ1LKLigWTViRT+4JNjOMKjoVVs+SmPvLIYdVt86dbU2GdQcfpu8aX7bAps3k/tQzyqB7fxwBwCCz8rP5k56lFbocoqb/Gl+9nUfo7wWf0Auc7Q6Wfl/RV5nC/rFpX/CKDPCXCXBroOyPkbHYBR3OR9jz/CZtCgBLIudKqpxi09yq1N/18J6H3D++gzvcOSW39A8imAJRfc8sC8NlUMKPYpG9z6VzCQ8SXvUeh+7oUR0PV7caWvmJKLQo8HSnXTD5Byxe/ROfidDPQ6sE0fpQVmF7jlgRwD7NM5+J0MLLnHFDVfo+49PPT869gl/9ryNnmqmwj0QtCpabT5pR9QzIdp6qo49C+ZpZMK7UXlM3jjpA3IRSqzOlHxpZeql4riAcW5tzEOui0ddk5A1od9uhUKbKnvdGOf8gJ6rLy4C7oqjmxXlw8T4HD89XCreoHuX4Why0CpbvK5HmI2Xhn3ldAmzC+u5jnH6fpXp1IfYkpF8eaAXhsWCuSDkPbBA5acH0z1oXDnZoRzJh4l1afiyhfI+XXuSrdHofvCNt2L+1l6xwD9PuQ4Ha+1ofer7gj6HgG4M5tPpXQN65dOXr+C+i1e3WiD+5prn9E/bYasHsgD+e/K+9D/n3/+af/5z3/af7790/55+da8hmrugNwPsE3NLwBJAjpvH7dwLWjny6Xj3NpZtEu79JBVrVPk8zfxlvfwMZfzZ4/hkK+yKQCfcn23OKwB1+ZCBrLHYKP35/8/AOzPGAFIskcg81UdqQDS3uIwthDijT/0eEBT2pKJEzynC9cPvextTKAsYKkP8rHY7Zw9AkEvV5DhQMjc8eZSCcz2UYauh3uqnwAkicqXwoPT6DvyD8LS7B5NJk6uqQg2X6MtFe84jfnWvSlbA5ivZ2Xfs7VVrHy7HiN/VR0S6HMKneoMnYdO1T3CWBdu40Zb5YFbn9L/bhR6n9Cp/Tke10EqSicvlAUsMcp/8b4ZGOd05M22ltUVjmzl81FqjSN8NP+vjgfyfg3b9Ff3N9Z3HUoe+S3dlr383kvHnCP/3nwZ9+QJmD3fWxuWHLDwc+IvYqpfqbBMUfnCqBv5sv8Kah9H+GhPY+7KtaUr2+9G7dWeisp/JoD5/mReQHIIIGMOnT7JOH5OqDmAXh/4pCp/bhrgy9cCmCcIFn5WXhlYbPCYv4bd9A9LXNmPaH2G18e9IuTFaFM+Qu0tfeC2B1hkWHh9rXEEfX41YOkZFv4z+gJy/WCbOjew2Oaa50tr4qrwD0XEVXwzAeaYcS1n5TuZm/8CALh7IFEDbHFYuBBivkq+1NOdNl0f5JC0hZyOmzQe/HBuLQC0mLF8SHRprzF3l3iM8NpiGtsl7GGM17mdw+0y/J8/+p9fAJGio/qBkAMRdPiC7lfjhC5Dp4fBTxqBO0+41905hcK+RD2wW/PhMrxiLgcpJiUfAPqw3DjnV7M3Ef+rAKEMvRcgN/uo09c57bqW9nBL2tolqbmhx0Kn6kTFFm1xAHFuGes/72Mf9dACyIcZ9iysX9BnzQOZJ6KaB80Hiq0RFIgWY4+1OPwnTYK0kRav/glA5Lv6wcJfVfvE/buFjFitWer2T86jqHnY9+wWfTt3f4bHY4DuAzQgkwAzn4pfeALm6o61oBK6bdStef2OUHuuaM17yVv5Sifdyr2n3/Ld0u3Fxx037rKXjthvU+BbXA7/vND++faSeHl5yetrml7ahTBGgfnWHfzhK/Jp9/+QN2k75z3e+zHxZsc57teXS+iKXprzJNY9A/Me4mK2Dv1GAF7JkfPcyH8OqLU+TtoUXLv21N55QO/DexWQWYAGJF+9uO7y/phxiQkrGFfwHl1QJw/ke6oy3PPQddDrtTiAOabFAcz9AKHpL6B1Ls7ey0Swn/nKccc6m/MS9AaXvnBjH/JC/y1MV6Xv28VfVTMxXqiQipq/NT/6yL8Xru17Yo0T9jVCnTjKOe77Iz9t5vIakyoLed87ret17Ry5Xuq0qdNPKEt/N6z7GveE41rP0Vqu8ZT+rXRqtKojVTanVPkoX9riR9cmIihuC3Gf6leI4zq3fn2oD3NbU3V/Is70rot26deene/3dPBoDLnGB4lrTQ9cHpoqx5o+DAyHcdzu11DNr9E2KzeYdd23yFkz9v8etdxevtEm/7Mwzov//JN1i8qPduXPxlfn/+x+1/lyrdfK30j+nebXXo7w0Wl7jc/Ewhq+3xT1c4B68x9df9rfi/HeWPxb6Vjb3kse+dJ9FR3388g/U8/PXEd4lMN1EjVe61c+vz8Uv0cf5f/T7c5HjUFelCwd91vx6t+Kdd6j+C1fPy8aUz2s6Z59fN8xfg1ridf4riXcJ1J1F64fxNZB75BhOxfQPx/v0HeU+pIQ4MvyAodz4DqI87UD78OyReX3YZTQ4620NaPeiv6tJB6NRuAUyJcbyxuRUOENxy+Q6ktWJ6+ucDp9ay/Tt3bipU3tlJBXJ9QRDyZE89P2FcpTI/yFLTn4czz6j4dH8VBniodWL/+cmv9Apz8AvF5+pI24sqapRWT4x0OnFiByTtfaRasW0Dxe2yXixWuYzolLXH0+nCo4dlFjkxorLT2QD2eg53VOjtDi8Au58d7Qhbw1gXaKB3LEgJyBH6+vTbzGU6ZzXPAt7P9+/97E9x8/Wum16S9t7RxfOl8TLQ6g5QM6zs06Qp8o0b7FQ8ARrq+9t1gfEc/vMibS5EvbP//51r7989JOp5j0rGXeH+FnzUvzAX6v0aKHS7RMe4kxmUAbIJtwHoX+wjn4dnppL9OpnZja1MI31vPyGjV+vLZzoGxcWtr1E/rq9/rj0uz7ciEa8McnUv7x49y+//sadafUt4hujjPoJfZLyvKXSBxeWy+gTTFxQI7N3oEGXXYMo73FUXPvg8nX8/d2jn17Pv9o4hI/XIkW81gY480nLtETMNeGzusrTqdTzrHzXP7GtOFQ1qZKXsgLIMcgH0w7wjl6cYYK7sFxj2qveJyrgL7q9ZMX5SMtP6l9HaENB/S+gZwb56LFAYseCE3L9arxp2I4QfdR5a4rEHtIDMvTyramJ04xlKm5Fu0Ue2wDvJzaZYq9cgSLETM04Bz7RLy6b4KPHR53r3Ni1AGxr2oUxK0y7omX7+10+bf9v5dL+//+v5f2//mH9v9O52jxR4zlcp23l9Y4ReVT3lNeI3OLHqfo9/QtxnTFFPfgSNq8/7qfW0RMpxY5Ijzuncrn1+9BfrQWfUY3kebSaiqmGJP365eXqZ1iz7oer3F9N6Y2nV7a5F6Ja52IncwduMRd+uw1E9Ta/37//7XvP/7bWsyF+f6JmP+cpvYSeYj75ct0aiFuQv+XE018ix6k9nmJXNJEa+173GPFJfZ6iNcfLWIcp28hTtFn3KNe/mmnkGFquonWYsTnaM379YDX6OscclF5Yf5Cux5AA9oU4zrFHEmBqBGrHjkqDrpPi6NyaHOaiPvZFHv31KLXoERP7TXiv7/Gsl1aizlur7FGVxA3zOlybqd2iWzLC5j78J7vvb/FGl5ifc4i5k0+Rhx+LfE97nE/Ile00Npparx8S0wxHnHipXWcgp5MF4hV/v6j/fA9LeaqxQHEOTLHmNU7NiDnBkjbJSZdvQCi/pQY9e16qDPPVUxinFBfsEcg66TT9QRkbtfQXC0OfQV0/9KHKddLWSjrJ+SP4HwS8ydiZ8UKXhLKLdbp/OPfkM/tn9i//8Svee7h09SaVNk9Y037dGxTzLs6oKmD3iswt6F/AcjejdVfvY5SoU6bUBbyQltst3aEc4t9uMJrjLfwEv1OFox1J9ZXxCUbe+Qc2/ZHm0KYonVBOIqX0xTjn9q3l1NTf4RTGOPVYpQzlIW2Fr1oK1ldQZ32PVy8X0XPZxFjzKspgqbTqZ2+xb5/8UfWFpbWstGYa6n+jv9HrK/zeQTnueyRJV8la4NT44ooEvbYRbEglytKt0fN1eJeuoZ64XW9RqRu6qJY04eI38O36dRE/f/P/HN6STm6bsZMru8Vrq1occ8p+H5XOHsPuiLnvp3bo3im6DLylb+0cmubYv/Ve/RrrNTlcskxOR8RFq6XJq/e+fZe5/9/jaj1cz1nRA73vP5rRCfNdsQp9gLEziPSB5xT+2ixf9opPK64yxFzbT8FiOBIPPqFmC+g2fMRsp41A9lDpLP/gva1vuTRVro11ecIQIOObPp6qvFAt8E2Lb89ek2XBHqOKda80OLNcop9FDMV70+XxEtMfyFWJ2JjNsLvHG+24jU+nxTMAz1vOOYLujzagKYsTt4frsD7zxUt7gfiEu/TBeU9XC6vzVyXyC1eY+/u4UfcX7dt5xj9pV1obb1Oa52yOLdLxnRaM/Q+SsxDTEy7xBjO0YI92usIdUK7kBf6jOse4fkC5j3lfBeg69Ppenp1Xq6oaziu+LaFSNoEsX9mEHeyQGtT3DdiF0WDkS7eey/x+eYcQ3s5xNj/Fg+0OspeMtCml1OiDdfvxZCQ1QllcY5RCXmhjej9CJdwLLQ2NTH6T43Q7uPElPZ+L21NWRinznuT44LIMU3NA2jua7/ftji0+1mjPrPJqwvTw5f5C8aIdZA6UX5SZf2Kytc+Kgo0QFNCX5FCnKDb1JmzoCzCJfbMRZKA7q+gXYz8VjyQPQC6Jox7FsAcD/f8mCeTxwlGv0vE72O8K1zivVv4LKQQ6SJ+zIeqnBfH61pL7aOofDpdT+4jd47vqcLPlAUg87eJFls54TVQMNcRoMcD12ote6sYLjH2QFz9Tf6t1DzEe3pBeYR92jenqagSYP4AABAASURBVIkW14iy974fvl/EuBzbMzBOmLNwaXbcEQWaYHpphfzqeG7xWXwblxbzcQCi30IsRBM3MXGzvBxggkZriZj4KHZJXp0290eh5g1o0FE6abse0G1AaoD0n6JXAV3WaG73nTCHkBfOv3iN92/h3ArXSXhvdp7VidRda8x14ppAxFpO8a6a38tjQ/vd/BSU0O/a28VHJO3UuMF0cZriPTrmtcVYQgzP1s6xTxO0lP28GXMYUts+HCwQe27aBZeptSaCvJkaUzhfmZiyqHmOD1yvNhxUi3J3UJKTiikuvEnFl8A5OMKjor6J+Wbmgm9hzA3Eet3CGOMLygV1wM3a+ABaO3T9t2+nfDOdJpq13Lhu6o4f7XL9JqetXY/ii3a1cy030nP2q3YPcDse+Jg81gFi7PUByz0qf0tbHHBqQHBTUkIOoQGJ4qWixl1U3R70EWUHmusiXPsWF3XLoy7DW2qsgN4LdKquYPger00AkncDPhb/TGHHUH4jX7rfkdqn10zRkVfnQwP7lpd+NYDcs17jwn0mvp2meCh2av8E/efb1P5zIh4a0k7xbjAF8s0kKFPL+Bb3aqAZK1rEXeIeATQPxyOmaWrCB/nql/18TtH7y7fTS3uJb8zlZ5z3F+cqnQ5O+ugvHVG6ClX2Q5JvkjONS4l489RHu1RAHwP0e97aBuQcALonn8xwgm4rVbwVNVFyu8REhlC5pYVQh280J/Mk4LZehZmzeCmQ/YI04DqKkoOOfq7JESByXGFcwbrCdQd9Llm3r79rfw65dD1K/4IaMI7cP9WDe+1lOsV+iT0TFIg8+2irA7pvqd0zY035sgHFfgodc4/8UXLgbnzOBXT9Uaw26yTik/g41uL1OYK1jrAXC+yZ3qQfawM5F48ScOkecbvqzPVceufjqortGM7xBSp1G1S/ivsIheg9So355AtXU1vTGHC84j50dbyxR86r+peRmpNnG/CLjL5SsV4jbWu4NltY++3JEHMf0A63vLqPwDGIdQ7v7qL063mqmFrP8lvTcf8Xf4qHnsWX//VjeJM6V6X/SlpjsEbxP5t6HxP1eWHN29tXwnUV1igqX4C+32Cblt+vorVXitoHIMn7Dhzz6fibnqD3/pu2d9cWkHNeBqDYL6fvuW4r5qi5uk/t0dx3G++7pTd3XVdremPbmavME45Azi10Gqo3f8Y25lcCmMtD5+GW6lBjLqpuD/ocYS/uV+qhj/kzevA9WrwlFxzXh2P7WMvaQt2z9DTkr2vC+GfgNQvxefL5Fp9Ju+sD3Fx3cCtvBQJb6v9JneuxhgNVJ30a8Zw7fd9COWfIW05+vtS/aNzXp3mBNYi6ofhhTHkE9MXVZ9R/Fg9kP+b7qhrm/lkA8gEI0OpwXML5lYqyATl+6LT0a2qMWOuVRz2gKt8srSdSESeIG0k81dJ/D+H27pc5HwUDN+OFW3kdHxs257Po2r6W4TYf3Mp7eZwnsc63lh2jUA/MvfklT7TrAVy5lmtRwlhj3Ys2cx/BPLDkhoXX9gxgiYGFfyZWH/srOvLqhDoh/7vBG/UR4ufItgfHVHBce7y292LMaQ5guV6mFvzlCmLvtfbybWr+8CSmU2vTC+0UDxzENIU8wIe76r/Fg/9wi1+RL219nMJfAJF/ilq08ZgiqQDSBqQZOk3h4OT4tva5OmGoPmuUXh+hPMKehHHqi8oD2at2fzBtvukG5AFdErDcH1MRJ/OIjBlkdVsIl4cvuK25Dqi86oFcB3sfAcxjUg+3sro9QPdtcVQt51TAYgtz1oBFZ05Y5smY0a/ySdULYB4D9FyVB7oNur4NB3QdkFpzWk/IizRcT9D9ruImWceMTmWTitH2LA/czBncyo/yWFfoJ11D/UcBZAoge03hk07eX1xbAT0/8K7sjr0Ci5ceofw/QmHpFxb+PTnt1Tj4WB5z/AlwvAX7Lb6ouiMAuSdhmx7F/kwbUUwEefhy7FtOo37kt3z/6n7ODAC/7/6LKfC9TwR78/J+K+Br+3efFm4a+IAAvWdTQOdhm+rzGQDmNI5nFt7JALlv3hn+dBiw6wv7tt2gNxqcqyM8kw6WPmHh17HAT5nTdd2PyrDft9eoWNfwmhZr/Z8sA3P70Hkg1xSYbV/FwFIDFr7qwaKDhS/7RyksOWHhn80LSwws/LPx7/Fzbx4Blj5gm39P3d8lBvqYoFP7gs5Dp6NO3vuh9GcAlh7W9aB/L1c/9lS8dALyAtQJbgN08D+7Gv86w5uSstAGS7w5CsaKkrfplGr9hAIs+Uqnfhs9ftv2OVp7OMKjKsY6ZwXnbYT6ygF97LDQdbz+xo9Un8qhXpRO34J6/YDmA8Jv374pzg+kjREqi8o/AnDjMsYCub9gm94E7giwxOoCi+yYjgAYMvegAKRc/Ejlq/+i6h5B3y3AUmvMsfaF7gedlt2YIx7QJQG3PCxyOmycYPGBWx4WeSM0VfaWzMZJmxhNykJdUflfBXs4wqO+9mIfxb3HDuS+BeYHqNZvl/iJ4vK62E7xI9P1TzN98z7l033yhwDl6USbwidIw5834kfAFjCXaHFAr5X+Ow/5w635HiC8x1RsxZzihwd9duEvL2EE4txf5lhDS+m81osv/UjloecDYliXhHoBNFiwpYNu13aM/oOJ/egnLWzJ6grQawClyr5KAFIGUmVeGefWeZUCs4+ygFsdLDLs8+YuWKsApBrIWinESXuQO516UTb3hnDdhLaCPvYsgCYVcMu3OIwJkvUA2VxX9SM0AOkn/ywqh/5rXl3hyFY+W9Q49VIh/1YAcwjw1Bid8yMAc84tBsg68D7qegro8VUDKPaQOleinPb4sn82haVPuOVhkffqwuIz9q4/LDblPxGOSax7B3LfaBPapUJejLzyFoBUA5lPARZe+VfCMRzB90XhNSgVI1+xNQblLb50vxu134/Ae4Oo97Q1/7uN93frx7m3p6LygGTzegFu9MZ9FFksTpUn2KdfFVN0HQi9X+j0kR26H3S69l/LsO231886vmQgWSDnF0j5Z52ArGs9WHjlI9Q496j3qyMc5X7GBsxucMvDrVyOsOhLt0eBnBfYpntxn6UHblIB2Y9KuOXVCddipPJ70PcIe3HP6qH3CNv0UR7oceUHFJvzAPvy7HjAAHMe2OcrBVDsTVwp4dZe+vdSIOtUPFBs6oGnaAUBxT4VBxz6zcl2mKO9pc0wQJKAbT6NGyfgsD84tm+k/DIV9F7GAnCv0+7cCPkjQI+Ht1NgTg3kPKqAhVcu2I8oWfrwCboBBQNGqC8ZKDa/mM/CU8wUMcZPMYhTorWp+U8YSffxVPI/wgmIcS8YmwZGMfn13NcHaGDO44fpdB5OFScVg+ldLJBxQNZNIU7mFsEevvwydASDzSPkf2fYo3A89aHpZ/ULzKVg4WflAwaWGFj4B2FpdswihTjJi2BvXqNu5G+cfjMByH0N29S1LnxV67DUtgYs8svJeybXh6ctf9ire4H/HyeJ8J/iIb5/8R8kfFvg0qZTi3us/wxY4PVHa/6IED8I+G/nn6bWXuIXAuBw/Jd4iD/Ce/aIFvfxfbRGFLpM8aB+gP952gj/mSXxI37okArtbT7OwW3DMYsW4xqhroPb8cUPJ/2/BLiEXpS9hSxK7rQ9eYz7HbiLgkUHCz+5YIM3EH10qIZ7HroOYl4v/QcQ628BFl/AlDP0n4Uro27EVf0mAsxjADIWSJ0CdB5QnAE050NAH1uLA7ofdBqqfMGtnMqNk+Mp9ciXruhoG/myb9G6N+g/ovRbMaOuxgrk/CgL6PLo+xEemMOBrAXMuo8wwJwPOm8+QPIUnLtyHHnn4ggV81EKS6+w8M/mtecRz8b9KX6OrXqFt89Pxf5p1JGK6tv/pF+UXDR+oo93oEugtfynTctwpeP8jfzV/Jf8ohmo+/Qe/UVtWfa3gHu18JkNAfmeUfd26DJ0+pm1PjsX9B6Bz069mQ+WOrDwm86frKz12aPPloOlb1j4Mb5qjLo/iYdlXLDwf9IY3tsrLOOFWx7Ia/29uZ+JA2Y3WPhSwqKDhS/7RyksOWHhn80LSwws/LPxX+0HS0+w8F9d92fkB272J9zKP6OHoxrAbIaFL+X6/XmUp1GQh54AyEHXTVd6Op1uvoCrg+5XxYqaS5R8REc/WPKN+qP4r7RB7we26aPawDxnzpdzOALu87br4YdOfStOOgLI3OVTNtjXtzh8OO1fZfp/fBlirnNRQHbWpXBwAg59XcMjHKRO0zo2lcOpxrxHjdddKrb40kkFIDkcVzpsnKwxAtjMUz7Q7SUXha63BBzzgG4J2ObTuHECbvoDZi9Y+Fl5wFTva5dRP/Jrv18hVz979FFP7417lLfs7msg1wg6LZvU/5LHf3/fv/Lv/Es7fXtpPlgHdIkfVy9Bz42pBS6R69JOwX+LHwDiGX88oqedIOnUgsZD51M4n+J+364H0KBjCnuhairr6nys7y/qn4GxQt+i8kJ5DfWAJHtLJk76BclxA2mDTtULfQR0PaA6AcwxjktA18kL6LI/KgB3cSqA7ME6yiOAuQYwm+CWt5YAVv4tc1cgUOwNtfYjGFA+8lso+0h9f1Iuf2DuUZ0295BwDFIhX9APkGwCbm1A1tDZ/JVHCosN0OUhzKGTVMgXSpYK9VIh/xYYI4wpKv8MgBwzMLvDws/KDcZ5OQKQuQ2FhVcW0HXwPupYa5/Im1MAkocYY9b8KD9M9E4HYJ4fUwCSBCx8KjZOcOsz9gy3to3w317leMS6USDnDTrVDgtfsvQIlVsq9JUK+V8N+zgC0LauP4i5OE3NH7Pb9TDPlc17+yiX/nej9vgReG8QfmaQipH/3cb7O/XjD01AtgSdKrgeazrq1rzye1F1Kr5k6TMwbu0HfSzAzT0Euqw/INm0A7M+nQ5O0H3XLvYl1vojGW5zAUfun2KDXgPIMY9JgVHc5B3jEabhs/4Wv5n0DUrgpm9gjobH/Oy8wwCZH7bpTtinqqHXNiksvLJzP1J5QJJ9J3NwAtIPtulB6FMm2M4LXf8oCTC7wC0PXQbmMegMSJ4CMMfCNl+JgGJvYkoJ9/ay7dHznuGqh9ucV/Vcv03MPGzzY8zIw7Y/PK+vfHvU/XkEYA6FbX522GCAh+OHfZ+NlJ+qAnbzAXPva6eas7V+LcOSA97CL77mhC7LF6A/fyh5Te1x8gOXjCgH6Mm84Y/6shc9spXPs7RyQa9tXOnk/1Q4hprjGgP0MTq/0HnotHyME3CrL3vR+rCsr7DWqFNWrz/0XNA3hjZYdHDPG/ceWFM8ioX7mrDo7NE8W3iUW/tW3Kgzv9B3hGsjRt0WP+aC3rdxPugSFQMUm1/uStC3ePsQJWsD5psM3PPlKwUkCVj4VDxxgiUGFv4o1PFrLzry6oS6LRzZtvy/Qucb+BH8a70jOAZhb1Kx5pXfC/dAAZY1sY7wX/d5mVqbGs1/l14XCL619hoDez1aL+yoAAAQAElEQVSf29nHDJfX0JzblP/W/WubTsFPrf0TvwL883JqL/FB/yU+jIggIRM/EtDyS+alJZ2ixompdRo/NBA/NEQtCL8dtAeHY7icaSPO0aqytF2mtBVVL5RN7dzY+xTCiBbjFtr8cUOUncslxtAfoPtfAbSYISEPRKb+AlrXhX/Mj7VCFbrWponAFDyHaG84gNkbOt9rdl4jkPXkvVfE1DXhgyQhX1jLpR+pPmLUyV+ijtBWqP8CQyrU24NrCL0v+7U3dQK6HlB9h4t7M9BiX8pLhbyQH+F/nTGdIs3V/xQ/UllTADk3QDi8/2XfwgxF5dc4spUvMPcE93z57VFrHGEv7q16YA6BzkOns+EdTO2PcQyVBp7Lb2zFjLw65SPo81mApV9Y+Ef5ofva5yPf/zU78P9n700UG0eOKNs4AFXt+f9/fTPukogXJ5MBJCGQoraqatswL2JfcgFIguryuv8dG2wyoOounLN7uBv8C4xc3huLVskp9ULZ/qXiHEssOeyGfB9SN9pHXtv/8HtnAFj3L7zmf1t3l8K+7/kZZ0p5hJ99hJ917iHDPvVyv4rPJLkXD9ucf6bGW7HA6nKvn9XpDgOse+aO27eZoNf/igLOxWfwnh6A1R02vpRAm9eS/wkUuNkmkJfouWHv5HUt9vp/ogzbHMDGOxbg29cUsFQDbHxT5Ak2HWx8mh56ndPrHpbMWfaRz7CHXrD1BBv/UPAnndyD92B62HqCY16/fyqgjwlY9ypwNRzYZO+XV8ZfLABrn5aufqRi1LX/AkDFEYDwYbLwi9wIdeIo7jM6YA2vZlfFb2CANplwTN9qyb+0d57GuRt5eJ3XcRf2scoF85h/hH/Vv5f11xdoD628oH1wIoDwgE5HHjad+kdh7+Urfw/A3fm9FWt+bY7rHspP37d47QKQtL4ac+dUectlnFv/Orr0tyjQ6phnBHQ90EKB5qcAG6+8B7BXvUuGz8W/q9gf7uzecl2KjnzpHIJ66VcDWNf9de5zWHfJJ/3n83Pj7Um8vCzt3r0sNH3zW38EiPCHgImX+Ov01H8EmE9xmuaYmWIOWikfYEyNuz4B4T4X1hKRB9D0cz6Ude8/Xf4/RuLmMeWH3yVxvokK7f0vbSzqlKXQe4VO1ZVNCgRs0C6abVnCBzfKgKQBrnngKgdcywbBpitZ+hEAa5hzDLT6qzIi7F9ZKuSPAD0Wjqkx+3hAdaupraCyeKnrLlUvgBYDKLa10l7QX/h+VGiOu5P+O1UTgZa/CZeT8yOAtveAeO8x1hv59+Y58gdaz9UjdBk6PYoZdfZzD6PvEe9838NRjDpA8mlUbcfwmWS34tXfw2dq3oqFx+cGjn2Bti9u1fhP0kMfK1zTR8dY66v/nlf3J6P2v/e7I756d1zF/zdR74vCzwxSMfK/ey7ges/Ctfwn9GcPgKSh9pJUqJSKPa/8GVROc8gL+UdR/kUrDvp4oFP1QLtnAoqNb8x/+Qn6fDgNsPHKn0Xds25R1+0ePlIftjGY2xxAW2/oVF3Z5P+pqDEUdRyApI23MXdOQPODY3on9JeagMN6sOmBNpZDx08qgbsZ4L79bvADRvhcfvhc/AMtHroAbU3gmFYQUOz/6C+YgbEEbHMPGz/63OInP2xBf0jkTb4+qHpDEv/617/avystr01qMj+oCXXCWPVCvXmF/vfw/OzDn8iHBeRDoIifP19C3ZIPrk6nH7n55kzpY6gO9RFT08OcMeeM3R4MpfMq25OwvnogYIM6bUDYq33r73hKL1Un1EvVAe2BQ+ShrF6k2F6l8yGYD8PMDaw27aL08uYfH+ArF7QLa0iNs+cfP3603qHnVie0W0yqv3H+MGA+eekoq9N/hHHK2spXHdDmsWz2LPTTXtQ+9IHuD52qKz/7K8Bm10fU/JlLP0B1W2PrQJdVmlPIC3BPnWXbWpnDtZCq1FceaPmck4I2UeO2llAW+ilDj5XXv/I6H//3//5fxbswl77m09Ex2pN85TTvyCsX9APaesA1NZd2Aa9t2q1r7vJRJ69Om7y1lIWyKF3xygXotcwlysf4grnltRXgOs5Yc+7tQFNpM0dBWTTj5VSyuQqajLEHeWDdH849bGsKrHMblwNY/Ws/GVf5YYuxfiEuB7y2Q9ftc7g33CP2a3jZpScmb5ytP+VYpnhelviZD//z9hnM0+WvDTt9Wc6XHwVeYsrQH0+n+HGa42kiTjPxdIE8S7R7a8SSd9slZohTBk2Tf/U/20q7ZubpKU7zjwZijpfnrP/3S6NL+1PyKdQX1PmX/fo9Pz/HlDmXzH2OrJSUeY7pdFrxkuMpWzrHCOOe//47lpccT8ZPCXmRzYc9n7NGyWQudY7jKes85fid11ofIPyL/4hz+JfmQadLvOR70t8N+gv3jv2DMWTljDr3+VXvugl9K7+0Oeap+Db+7Eu/VLdX8e4tFUD2RQ7dEUY7YNMxT7GQ9SM7Xc7Z/dKgLnJtpeeL7SXthdLpM53mmHM+KpcxYnYtcq6ygThnn+r00ff042l973E8NSdS5dbocAIyDW0c0zRdKBHZ25J9SdMlc07pl+rUl+xaTTmWc26e5+efaVzSb841eQ7nC8gYUr+9gKZbsm99pFqtLVUGLn1Y89rfcQDhoa85Rqh7ywasPegvjCnYSwG6b9lGalyh9MaVTlp66Hmg38f2+pKNcTzS0ik7bmnppLDlVDZG2ANsdaD7aTPHnHunfIwT0H1KD12G11T/RwE93rwF+7gHYE1ffqWAzaau7I6roP4e9DNOH3uCnlOdNnUFoO0VfQva4FoPXdamn7lcs4Iy0PZ1vHFAzwWfo/sy9vAIjANar97v3C8CCA+gzQls1HFDl/W5B3vQbkxB2bl3vsquDq5zlk2qf0FZGCPaD+X5fjlS9SN8Kyws3seIUK489gb9OrKOsdBleQG0uZAXxkLXwTGtvIAhDUDLo60pPnEC1mj7EaWAzaYOWOtaWzjWPVyX0gGGNphbNCFPQLv3qxOpai95YQ64H98CLifgVX8XUyPmFOYtKDdjnqDHJ9teo60pDk6VR6q/OHBrfcGav3320lcc+asDJA2w8U1xOXmtFVwPAaz1Lm43ibEVUxRY/e2vUEpgzX8rxvkQf+fnOz9H+ZlK1N6onPrcg37aK84eAEmbQxl9RgCtP3vTfg9jnHWEtQoVO/qpA9o9b6+PPKDXB9YeU9387akAqL4L85cD0MZV8mgr3T0KPb7qS/UHWm/jXjC3cxFvHProCzRPZedOnQprQJ8H9YWy63MPR37qqg5wNSeVSx9hPX3lpdrlpUC7/6gX6oW2QulLluojtNWc1TgBXRr0kQFaj/oI6LI2c9yD+QvGCujxgCnaHrNW5ZEXzfjGCWi9wTEdw6H72ENhnN+qCbT9pI+9S+Ny6AM0uzblQvVvzhGlj91h3E51V4TX/fvd6R78jlXwu5MY/aHnBNba9lWw9+KBq7k2oGy3qPNgDlE+8kJb6R6hxgjjCsbZB/TelEXp9C+oF9oK0ONKlgJtfcd1jxuHPkDbw9WTdF/HcHWi+pGqh60HdUK9uaXKwrzCHOrLLi+g51FfADRdoWzuX+BqTeFavgo8EIBVa18FlcA6j8BaJ4ZjGvjGAo16MpkDF8rAYRJtHwVwM9T6R0b1hSP7R3XmhOt+1B3BOREfrWUc8OoNBFgXzY0SnzzgejxwLb8nPbyOBdY9Aa/5t/LX3DqXxY+09Ed5gKaGjcLGa4Quy495lYU6qQDaWOTFaFM+AvQY2Kh+0GX5PYArFbDWBZoNWHUqAMkrQNdDpzpU30XVPQpjxKP+b/ndygW0fR7ffABtHu1jBHQ9sHag3f2mAmhxgOIrjL6vjO9QAK1OhZhXHrree4CALsNI5xab55jzf0DEMuWbYUQ+J01KznE+TJ+m5mceAYQ/Hoh5ijhNc0jnDJ+ZVtsU5A8ET/H09BT1cGa65IrdUX3v1HdFPwzl77/ZZz6wzofnzr0wlxh55SNUAW3ykIOQeRCOR8yXB5VSoU5UGtjywsaX/RaFa1/7HGGc8kjlRwABIzq/TIxuq8+oBFY9XPOjn3z1IQ/dV17AtazuKwA9L2zUvICk7Y3GDCegjWnajX9waXbofnBN9QMkbwK4mws2u8lgkwFV6xigy02ZJ7iWU/XqBaz1y1jrVLT030Fv1QDWcuUjLWiUlz4C2PI94v+n+cDt/oG2hvYM17y6z8A5FtDzQqfqxGdyvycWeI/76gtb3Hf0C9f5xxqw2daG3sFweej/jpC7rmNvI38vSL9CvV8WVX8v9p9gcwxiHNPIf8cYrPcdeT+Ss3opWjngc3u38hTd5y/9R+h7cgHt3gidWg86Dyj+cXjP+PQVDgJYx6pcevnPYMwz8p/J+WgscOgKtLEeGj+pBD6Z4Xb4fv6AdRzA+llOP3E7059hsUcx3jOVC39Gl493AazOjmEVBgY2n0H9MAufi3+40A1H+L31b7S1quHx/oB2/cBtamJAsuLW2q4OF0Y/AVzVUScubv9h5OuGs/4TQNAncJ96/MUDug90uvetCZcW9j572YcscJ2vYseb1j5OWT/osXBM9bsHoJnN1Zg8waYr/UjlC+n+7hfQNquBjlGYT1kA4byIePDYx49hQBPhmjbl5QTdpjjmUhaw2ZULQBsLHNPyu0WtVeOXP8JoNw9c1yqdVACSq74qb+XSoeZXG/QY9bC90Su/BaCtF/QccE3jckDXK0Ln7UEAV/3qUwCKbT6rkIyxItmrl+MUV8o3BOfhDZd3m81ZMBhoY7BnQNW3wjpVwPkQJWuD7CEfJPorvX8ZLRU+nB5/qZdXp02Ub+X6KF17yAT7eSob0PaX8h5P05y2U85p0sWH/7l3z8RLRPhw/SWbXi7IZ+ztB0f/UjEu/xyQf/V/yif/P+Ypnk5TyKfYfhBIMeZ8MD4zxTRNWSPnKvpRvULXlawVuPJVdw8vyxIjnrPRwqjf89ZseTmHf61f8K/3Rck3aZyDKUOJPJbsOUm+gOSVhTypjdSRWCKMy6c//b8WSPHOC4zhysO+hXtRqrGo/IiadyBrE8ojoOuBqANovnCfmgdoYVW/aFN+0wlY+7MEIFl1wMrbTwE2PbzmTQJdLy+gy7DRGrdUn88AXueFTVe5gWLXsakAVhle8/YIm94YUXMifw9AM0OnCtB56FTdewA9Drj5hdj+Hs0JPZ/+sPElA22OSpb+SQDWdmDjVQKtdzim+nwG3kMq3r0iSh5tpfsOCqxpYeNX5TsY940wBD6XyxwCtn2qbH74mtzmy7eCKCiPyLfiEKXLt+K4Qr73abMn6XvhGgvjR6gT6sxZdORHnfo/EfZ4D2/1bKw+RUd+1I36Pa/8O7HvM4Zmat99lJpqzD/y2t6DMXbk38oB3LxHvhX7WXv1WdR8xRdVJ0Z55LXdQl2DsI1RX+O1yX81zC2+Ou+tfEAzfXdN6HUsBhuvfAtw2w+6bd/3KPt+goB9gAAAEABJREFUCrT9WTW0i+9av6rzFbT6lB7BGoCkjRE2vil/88mebQFo/cnfArCaoPNwTXWA17pRv+f3cvWk/isBvS9zQufhmh7Z1N0CfC5+zAs9lzrYeOVbANq6wTE1DpB8CLUWwPrdGHq+ssUfcEDvyVb+pL7y8YctdQDrYnVNPurIhzHVMNAmGYhbh76FWz6jHmg11cH2Qb1ySLXtcUu/93tLBpqL+QSw9jPKvhEUgBbzyMkcIx6JeY9P5d7HAOs49jZl6HboVN2IygvXdjiWoevhmo45b/HAlQlovUPfD9XLlVMKQJ6j+UYewBWfqlU2h2/YUqFNjDxs8Xub8i1Aj3N/lA+wXitA1AHXPNB6hE73fkCpml8JQJOBpoJOFWpMUqD5qR+hTZROfkTpP0vNuc8BvSdgb/pyGWjjt48RkHtr6jaLlq32iDrY7MqF8n0Prdii0HNDp2Ou8nE/7QG0fbXqOcXMFMQcEVPDkk8Y/C8Azuclnp9f4u/8JeBn4vn5OeWOs/f1xJz5/BHAB/1P0xw/5lP+EHAK/6sAES/n9pCv//8MnEO5xS5L08flqP4VgQBk7yN/sCgHOPavvLeo8dqqJ2CtrR66DMe04vQtXirUAZZoOeGahy43hxsnYI013x6GlU5+D+jxrjcQ0hExER7AWmcvw2aDa17fgn3IFwWu1hh6bPno9xb0LcAWrw5o44GNQveBTuNyAI0DWkzNgT/0wGYD1nmAzusLr3kg3jqAV/ngvm6st88PNBXw7rwt8HKqeb+IDxHoNR9yvuEEPQd0qpu9SIW8KF56D8Bqhmseugysc7U6/yIGttpwzFcrQLFrv9B1QNPpABvvXH0FoOeETiun9b4TwJoernnY5NXpBlP9Sm+4fEgNWw/mFpUINlvpPkt9EPvZHNVj0bfywfE44FpvPvFWvj/NDqzXjr3BtazuETh2Mfoqi9Ld4sv+Xmq+e3grn7F7H6CpoNMmfPA05t/zo3wrvT6i7Lf4sr9FgbbWQHufh02G9/PxjsPexRiiLEp3iy/7nuov1EPvX16dkP8MKodUjLn28mj7Kh64SjXWhGvbleODAtD2Q7kDxV7pV+UNBlj9YeOr36IVriyAUr2i2l8pf7ECaOOCY2o7gGQFcBWzGnYMsNO8X3SO7gG46gWu5bEibLbSQ9eN8hGvDq59j3SA6gZg7a0phlONaVB9iIVeo4KBYlvtVUgGuKmDboNrmmHrC7ptVSQDXQf3abq2F9CoJ6D1A5+j5hrh3CoXlb+F0Qd6H+WrDboOjmn5fheFXnef397EXv+I/JU+PjFq+aA3Cp025SdPPkR5M4UPge5gOedDiAsi/fBBV1J5H3LFFx3jYgBrVr/M38Lq9AEGaBfPmLvSOG+F0n2UAi0UrmlTvvMEPYdhQOtf/iswzsPI17pIR1hTeU/3utG+55U/i6oHrKmOdLDZ4ZhfEyRTOZJtL3g7pjneOMEWv89tiDrhvitZ+llArwu0/QKdmheQ/HY4bps4oqNOvjD6y78F48oHtnFD5+E2Bda589qATQb5Oe1TcLk3Lv4AsMxxbiDO+UNAw0u0B7r2IvwvAaaIYFnyOXJijvzSdUHj/S8Ktgf9QNqn9k8ETdMp+f5fHizWO0fWiTymgDm4ILM13TFN7TSteSpGmpY7cdPFliRf5PgKjqn900ZByN8DEQGeOwX5JXVdjnacU05dJqqHzUDqaNa3Ts5zoXxLlp7zRxipNqmQPwLQ6kKn7gX9lpSPcE6jGG3KQl3R4pX9ryyk+Zbb/nL1JZYQJY++mf5DL+j9Q9GcX+4jd1eOvftsPGt9IO28kqHrgFf21fkLGKBlgU6bcOMEtF6AGx6bGmi+auCY13YPsMXpB9eyukcArG7AVV9lgGN92W9RYDXBxtceX41/KANbz7Dxf2i7X94WbGOGjX+0kPe9EY/G/W6/vG3F9btR5PtpvDqWnBJRhqWYpI47yfreXLz0LQDtOoRjarz5hbyQF/J/Orz+oY9NXsAmP9K/YxXlKy9Klo7yyGv7w9DagT4HTfiC0zjmkX809Rgz8o/EH/kDj4R+iY/1RSWTFyVLR3nktd1D+UqFvnuq7jOofOYYeeVfBeuO+Oq6sO0H2PhH6sDmDxu/j63+9/r/BNn75hEcG9DeQ+QFXMvqfjeg9wSd7vsBVhVsvErgzfEBujbAxjfFnVN9L/oordSw1YSN1w682b9+twCfizcvIGmAjW+Kbzg9ei0CbW7gmH5Da/9RKf3s2gYE2wQ2xeXkTQNokosyPrBoyt1Jn8LOdCiOvvLQawFtYdUJgwFJg7pH0JzvnKDnrFxAq2uIOuiy81AAND8Ec+wdocdDp3v7e2Tzi30MsI4DaGbYKNDs0GlzGE7mFNDtQLMCLa4JX3QCrjIBrQZ0emVMwb4exX6/Apkh2petIxt0u07WkN6DPgJ6nPyYF7reHHDNA60PbQXjRwBtLsoOFNv0+qooKg/dB2g+gOor6C9GZclF4XXc6P8ID9zt4ZEcn/FxLAK2PqDPu3rXqvLD5qNtj/IrClueve9erpii0Gvppw7IB+HT1Vxpg+4HRB3A4Edu5kQzSrOneiSRP5SSD+IjQf44AFNE2oB8iO8D/Ckf2j9HnqI9QM+nEvM0pW2Kdq/Lpxvz1OX58k8BSev/D0AKhIe9CnnoOvm3YU8RQEN88Bhrw5YLOg/H1PGMcEyjDFucrUGXi5feg33tAT0H0EJHuwplqRh55Yh+hh4LrPMGnQeaE3RqjkIzDCfoPqr2PrDZtEOXoVN/LKiYW9Q4AT0GaP0CqV5WHlh59x7Q92DuP2UBhAd0WjywxsI1b1/6SYW8GHnlW9DvHipOH/mi8nvAdW/wtmw+MeaCLW7UH/HAkbrp4LatORycgJtzXWsEtLUD4q0DaPnKDyh21QONB1bbr2KAtTbc5qsfoNgWV2snFRqlYuSVPwJgrTPGQ9db4zsB13WAtRxs/Kq8w4z933F7lwm2Hip/JYDNVrrP0P5O9niGJV3tKcmrz4HqHgEcjwG6vvIf5bpnO/L/XTqg7fGqD9dy6Y/ovTFqExW350e5fN5LzXEPb+Xbx77l/1575a845SO+dHt6y1+92PvvZT9/61fY26GvNXyM7vPtZevudSVrE6M88qOt9HsKNJW+wvE2RZ6g25L99MvcwkRSIf/dgG0M+5qw2T7aB2w54JqHTb6VH7oPcHUP0R/yu9Ky/YGTOlHjkAp1RwCO1L9UB7RxwTG1GUCyAlhjVmUy0PXJftnL+bsH6DXhmFYjsNlLJwUkDXDNA22czXhwgms7sHoBLRY6XQ0XpsZ0ET9MgDUWrnmg9bA67BjodrhPd2GrCPfjoNsrACi29QW8SdeAGwxc57jhdlMNrLb9mgCf7m9N/kEGeg/78H2ve/tt+Wstrz6zwtawTfowBGhVlUc05XDSpigtKN+Db4h7X6AtnF8otd2L134P92K1QX8TkB8BXW9u9SOVL2h7C/re8nH8YvQB2hdoxx8PHvv4B8NWN2Dlx1yr8oCBbY6MOcJB2JXKmBq//B5A2wtAiyt7xeyp9r2uBeYJaLmSbV+49C0ekG2APq4mvHGyli7mEspCXmiD69zqRuh3BPOMfvA6jz5i9JN37wj5e4A+1n39ezHvsQFtLwOv5t6a8c3HODfOh6iS2kT1Adc9lq3o3g+oVB+m+5z2B9ua3EvcYs9+gLUPb+WJ9tA/aRBnpmj/BdWS/Pmcz/nPYYyovOfnl9Q/xxL+3bePJKQRQIP3fwFdjjyMF84LsOZUl+YWB8g+BOPMdQRgzQfHvPEFCwKSh+C/4+9f9usMWxxwVbfszZdzSIX6e3BMY2/lCz2/NnVF5QtAY7WJJuxOwNpnmWDT7eOUR1SMuuKlgKStrQx0GTpV9xkAa99wzZsXkBz62GsBaD7NOU9wLadqHUPxxhYv/QwqlzmKl47QdgTovcJtWnkqHjZf7xWlv0eBZgbWuQKa7rMnewCiKNBqQKfxjgNYvaHzwJpPIyD5IwFbb9D5Wr9b9LMDcd4rh/caUfJoK913UuhjtgZsvPItQPer+bnl9xk99PeoymEt6HVL96uo77DiXj37015U/hZcb6HvCHXCOPVFR17dnw77vYdH+jdeP6koXipKt+eV/zhkQ0C7Jyb75n/lOOVmuwXjR3x0Hj4aZ21jb0H7r4D1rSMVxUtF6fa88lsAVhevR1H5YLOtTu9kKtdR2D3bkf9X6KomfH5s1Q9suWDjy/5eCqzXT8VW33u51mu0Q4//1e+v1dt7qH2PY1AeAbR00KkCdB46VfenAFjXznHYFyBpgI1vijxB1wFrLJCW/oJjvlv7GTafqtstnz/Dlhs2vjJD1wGH/ZffLQo0E/CpeJMAkofhXN3DUaLyP7LtdV6D0Hsa44D2nST+kAN6j7Zjn9I/Aev/CbDNwNakspjpfw1KfpCw8faXovnQqT5URHtwdNb1QzDnrUB43U/5GvcIyv8taq7yga2u+mV5yYcI1zifn9uDs4q5RY3XVlReQK/hzbmgDxBu6kI8cuQDqeZWtAnXJ+j1dtoIY0RETG0tk7m8XPML+4oAr3QfUThm4RxI94DjOvoZ4/7r67Nc1mij2vTRbm/tYV/mkyq7hubRT1k9WK/v54or+xE1fokXw6PNZUT2YQ95wSRfLzBvSRs1vqTipYWyjRS2XPppKyoP3Q6dqnsUY55HY+75uY/huI+vrnXUhzUE0N78oFN14pyPvqXGApIGdaLvn+u1bA55gs0/xeNXPnxvBukBrCH02c9V6bWNcF+WrafMUSxL7sK8R02XvZu9AXmPOkf9+/0vL0u8PJ9TF/F33sOTjefzS8rqntu+zd0b/cH2c/jtEnJvt/vDkneHxPIcPzPm+fnv+PmcPtmYPZydRzI6kar2gkFomu3kvUVrza/jOcIWccDljx1q/c8vI3kpMYe05Hu02XK6cjg5Bzm2nJNzIqcy5XND5F1RAFEHbHzpblHH9OLcZFLpOfPZn3SZeh597sWXzXXvvufLWmlZMmM0+P/nIPz5R2gVxhSUxeKiyVygvz5SVb6/A7kFumZapnb9SK0mJQdidaGuI24cS8ZHQ+6SEEDkDg0g5WgUuKJ1TQCxP+y36TjHlPa+b5tmPZWPtKBRXvoW9LsH48u+55WPALQxamPxHCEVsTvMraqoPPR4QPEX4NJk7mOWJXuPmLKq5UsuuurTCKTX+19wO67mSCren/39EV4qRxgzVcdSILgYpW3tct6aKqmy+ryIo/Jqk38P1RcIIFMtV4Cu1+cequY9n9FWcy4Vo614oNh3U+emguDjeczh2CDnJtPI510zhLyIKQ3peDSOc+qPXt4XhTFSffQtKLfcMgfoFSOkIvIYxzzyaXrzpb845w/8I5UX9xI4hrIX/15a8d9FHUONTb5Qus/Wda0avC5rQT6b9BfFw+cbrvUeW3aOR/kR/iMx5jWusJfVq/sT8FYvNY97OpNfN8gAABAASURBVLUrPUfQPlcuEReq32pL8+96tb1/2Uby9vEeChl8uY/u4+r+uteXbK2C8yF/i9Zc3bLf0wPt85X5xzwVo14crbE6UXZANoCGJvzBJ3sXdb+UH/EntH60H6ovey0eKPYVhdu2V84HCvhc/EHKd6ng19SvPV/00Sbh1/Q39jOu/agf+f7Mzs+++e16eE5b+rzhpnt9OtvTNOV3xzw/+Mr7d+zxYOgXub1OU2PSIn9N26rlGIv6mXXKT8ErfXl5CW8OQv45H+pIp8zzNM85f+d285Q/TXPjwzexl/wonZhn8oF15HFu8CGFkz9lAm3mEuZPh4h8kDBxinl6aljysdU5HypJIxstKKvPklEoXemffszhA4J7WPxgd0GrnycgoEO78fOcY0udD4VfXn6G1HFETpa8OqFcY5tz7I43U17lM2fpzK3s+KXWEdqdF+h9QKf67KGvefznKX78+BFS8/38+TOncwlOxPQ0RT77ytl8yQd0P+Occ9n1p7Sd0jan75T2HIG1Tqc4/fUjIteQ/PLgppgnck2I0zx1pEyu9RzEKddLTFmEXEMh7xjsFwigfQm1N6H+6emprVHkoa78p2lq44AepwydN05fEXlA18NG9RfEOT9nLNl3xCnXQzydpsbPU8TITyxR/uWXbcQ0Rx7naHsv80lL7xprb3sh51R9f9B0jiVnc8651ybvXhDKOcs5Fy8BRD+kr3H26WNmmrNZEckvyzmmnPunp1OGLpkjmqxOmFLoq49xpVdn/J6q28Pa83yKOQFT1mKFsnjJ/ZGXT3Cxn3M/jLppmgJoyOD1BYQ21/uc+yvygO4HGz3lWjnHwnkTzmFBuRCuTaJsjeY8LRfk88gQLzmHhekp53DO3U3Ec85rQb9sKX78eMp9OGf/mT3XwjlxnqbMWfMqny2n+9KgXehL5PgvCD/JJLJMrEhZn2k6ZY05IvIazAfxz/n0Xbw4nzk/Lxec+2THNM8xn04x5f5act+95D3ynPstn8gGmUb+38//jpe8k3ecs3zvL2LJKols4jnvEc4/ENlAZOn4d97zf2adl9Qtmcz5i5wj6zyff8bfL5n3/HfeA38Gp3PELHJG88eFc15D+sVEpiN+Zo1sNuanHw0LOdfZRnaTtc7NBzD9inYdtjfrdAyPKU8dS85XTkW8ZKPOjzzMof7vv59DnXLEFP9+/plkiml+CnKumE65xks8Z+w5aypHzmPRIPNMU5sd7QvEck55EckvrxFpI+YQE6cQ8qLZWCJTNrhPl6WPaZkITnM8/fV/wvov5o4ppuxzPv2IBeLvny/x82UJsq9pcvzRDu/vp7wuIs5hzjnva09PmSvf7+S9P2mbcu5nMmdGGe1D2Fy0NJ1jyeu2eLInzuTW0WvKnHNMOVdk3fLRf4qIKYg5e8vScc7+Tul3ynGzkGXJ3Kx0SV3DNAfpJyJzLmZJeZqfot0rOQe53pE/mospk88skWHhfBERE0QKsZzPcc79KWLJuUlbWrKrOMA57NXxxUv+gJVxZG73l5C3voh5CtfkzJRXEclnz6fsL+sCAceIDxzAYRQQU64zdCrvWs9MMUUeOfYlx+CaKJ/SV7t+MWXPmfYl1/w571M/c7z//vl3TtGSgdH6jzz0BUI6z3OjQLM71yMij+es+ZLzLM4p12vJOuesYy+Ra0f64NwmRrrkZ6VIe1tPlpjSrkz6T5ms8rzkuJbULdmLOKftZ+rOsWTEazTf9Cfvj4W81eUejqxBzNHh/99HoXSrX06NsaM88vpXHWnksZCnnOu4oPWXfXhfPgKQronsx9CcgraPI/vOxcl9H6t90jf95mmKKalrFHlkm2HdI7rWjyX/l6nJgMwTUzIJ5/Wca5jattbmFMo1JvlbaL6Zx/qtVlaRVqzzV1jnLnufL9DvHswPBGyoXoCwf/ezNYV9CHkhX2Mtql685B4tnVRfoa0h163lTopzntdDNpIjjMi7RS7R0tdnib6vklZvUveo14fjU35iCvFjmuNfzDGn3OpkxpG+pFwwVmSxWJH9FD9nT85R5AGEcl3zQLZL1GEeUTIQT/n5umCsAFoc0FyBJltHQJc1Lvk+Uaie3MOFKYh7cO/Zk4jLIS+0CfkjXNzvEui9AmHvArrOnPOsPtIW4XulyKVusrac9Fd6fYQ2c7jOMRFL5hXK4sV1in44HzUPM1Nb+9M0r7nNdwR7KFRfo1/P3s/2IpyzAtCN/Xx1BsL3tntY8t3u7GfHAZHvx6L3kTm4DedbAK32knNSaIoHTuVfYyrZUCDnkLDGCCA8gGY3puLfQytH5VYWQK8Zc0x3MOdnn7KzTCEiP0uJfNuL7do5Nz7yXqyuKDlffe9ExkbWitx2eaNpfi8pbC/HKMbxAW38wOqoT0Fl8UXVAW18wN34l7yHFnIEIRYiCjGlcEHp9Cn8nZ/Bf+ZnEXNoL3/58tHmfViMOu/9kRUjP2csmUOQ/Uzh/OQdNHUv+RmnoF3o8yjMfc4ezfH8979DyKvT5jXZr4Ml56lDndesn8GlygX7XXLhX/Jzj38ENeXnXJiDC+b8zKsuYnILhLRQPlPGFICA23BNx/0gry4T342DntN9D503pgC0/WGue4AeC8c03jisX4CeYwxxbxRqb7h3CmOscXPmEKdcEDH2Dj3/PM9RMGaPyun7bN3nfZ8vvOQ1K7SVTqpOqC+Qn/PuYf3MtESUX+R7bmHs/4i3V+jjissBXdYW0xwLudeCyK+SfuRcEanz+9tMzkeCnNQpUXSKKd463G+F6m+MIYV7sBnt8zTFKddFzNOUnUVoM3dyAYTjmdNHyIORcec45zWWn+TyevQazrSZIzJXflZO3dnvm95fLvC6FeoLrqdr+zO/i0hd1yXr+pzjOXPkLT9iJjoiabY9LXHO99CXfG9N16xHQ1rbq+ZJ2hTfeDrX+3qOdcl+HF9utPw8e87VzdHkPTTy/uqzgimW8HtxUe+hE/TmgbXNJS+AEaSsccpTYU5/UX4R57Se14kovRdZLWg65Jrn5OWbnz80CKDFAJobKlbaFHka+RS/7OVGE/ZYUBZgT+deiyVij3j7sG8gN+bUxqnsppeC+ePuYU/2YoxvmEJe3Xzq8eZy8U0EtFqRh37Ndlm/VF29tEVuCpX58VeyIvd4481xDzD0kHV6zmhjhcyaurgcwKpXpa97oMakrL6N7XIjUH4Ml3Vq+9CITTavF8ae6hV5IasvWvNYVH35HdJX9ZrXejJ3QaV80eIBVe3aKJ0K6Hr5Wxj95YW+0oLyEWBbH2BdG6C5G9+YbzxZo2AZ+aLFK38U5ihUDujjgz5+7dqANgfy6oT8xzBlmEgSRYtXnlotr++C+74Al17yHUi791G/6MtDt035gPlMhEi3RlPKIufcS/kBul17/TpwLA1pXbKf80KkV4P6s755LfjG5ptpvoNEzEuY1wf+S74Zeh94yXu3/pkmMkW+AZ/zg8e55TnH0sa0TLR7UPUaeRhjfOSHH85LajJ9ENBR4zam4JgrrsW2qGgx5U/MKU8RWTOCkEKXpfao/oiewyN9lynIPH2wU1zRSDHnxj72SFMff354sL9D5Jzot+Q4M0285MkPatJkNR2iaq05841+WXLeco2AmOaIOe+RU86878MiO48CEOieNPIA8uyrPOQj/Vn99Fcrtb7U+llCdfqRlI0y5T7L+cmJ7GNKPmtGzqbxkcdIO5/OLeE5t5h8Ot159RjzLqsXZA8XrKPJZuXTM/0239ont2g6t1fVacInT2Mu2Ho1rbYRuYFyPnu/cO3r3JdvxQKyAVxBJZDr0XONcdreAnDskvtNw5Rr1j8TnC/rdotG2jPCuASw9pna9npvby1oOPU+uqJy3aJAc4ROFfQdqfwtLBeD99g9LqZcv87lFmzMSIFmh06bQ97/7EE0OU9V5xFqnH4iQ3/5a5z/t4q3Xnc3Osi5SDifb8V/1F5zU9RaIxYilB/N3+8t0dcyk7rGpTPPiDg4IAte9MZe2E+Tmt/xXlE66SMFqp/3UnNXjPwRoI8bOtWn+iqq7hbu+cCW81b8W/p6Byq697f+iNGufpTv8e/xHfNUnPQI5aut+PdQr4N7/uY9gjHqpQI+thaVQyrMJRXyYuSVC8D63gLHfPl+lN6qbT4gPz9FQ+RR9wM/i6X4Sl/2ovr8Kah98Cso5OcUIqzl/UO0ec73xTYfSZXVK38VnSKLZkLzQedTvPuyj0I5AgEdpftOCqzpYeNX5T+Ucf2rdXlR8khr/vd09LnFQ58v6FQ/84xU/isBW62jvPA5+1FOdbDlhY3X5mc2IT/HZvNaUPddAALyes/PgM57Abr+S+o6iHcgv7ZGfZCD3gcQ42GfoxxRnxCkhWuPRyW4rvVoXMRrT6DNb/sjAPlcZEjdhUZ+B5sMu9D2PS7llfrFGEjV9csJ8EOlkC8AvWBSY8tuNHSbvP7a5O8Bthj9jCtUvLI2MfLKn4X5hHmg9wIorl+mm/DBU43BuRLKwnTK0nvwIQ/0C8gH5cJ+gfYAKPJQrpz6i1S3v66SHsEYcWR7jw5o+8EYezCnUHZ8pYPup06bPkL+O2GNEdYa5bd4/T+DGr91Rl5ZAC29fKEp8gTdluzNV8UU1bF46VhTmwDamtVaqBPQ9fIFoLHmakye4LUu1R96jf1Zo1DJSr5Fy+8W3ecvP6DNQdnVQ9cBiu+6/u2vBeUJjO9vEkCrk+rL65zycgHhQ+55PsU0zStgChIGADFPT/Hj6V/xdPorJvp/SSBVD9f5l/wU1bG0/uFy7wjy9+HO26tw7M/LOc5L9118ihH9mCZ7sg+aovyNkVcJhHLkB/bIHwb8oXhO91M+jJ/y5/g5H1BDKtLZGH2FfKoCaD0qC3UCaDbo9ooBwrzQ7ZUfujzaoOvicuzzX9SNAI16go1XNq6wl9Wrg+sYdYXqvXylpSufTqeciz5efZbLOnq/FxWjDWjzUOONy4cToM1bXA6gcbDR9uNO8z83myfodvk9rDfW1g60OjD2e9lDy5Jb4Zxj6VR/c0iFvCheeg/6ivKBrbbj72PfxlJ+RSs2Pw+1B9NL/pBVMfLaxd5fnSj9I3T0Lx56v2O8tv2caofNVx9xz8/xC9jizGOcMFb5LQCrC2z8qrzDQPeHTnWFzgNtn9zrUf/vhLXFvoZzI/b6r5ahz0HldV0K761v3Jin+D+ZOkb7LlSvcD0vpX8vre99ke9B8sYDkrvQ13tC3mZjeNu7G6NR/8Ltu46eG2DrBzZ+8/g4V/N6i34889dEeu2JfTb3hdjr97I+NbayAet9pXS/itrPiEfq2n/5jXzp3qLGNOR760hbHxnsHxO4F8XIK99Dhr75GuvJV8DIA6Vu67IKDzDmuYdbKWCrecvnK/TOcfVX+YA2zv2+Bsql2Vfhv5iB4zmBrq+5lTpNRfe88kcBfHg9xn6sDz2Xaw+o+uUAPjyeX97sJws6/wVTFV9UnQAkDdoakycT87joAAAQAElEQVTXSSR79fK6FlfKTwqw9QAbX2lh08HG37M7lnswFnhoPwC6N8DGN8U3nca5d75FlRptpftOCtuYofP2AHMADdYf51v5GlOKhWQvL2Mu7Jqn5KJAsTd9VocHGaDlgmP6VhpHsiYoZwcjlKUFZQFbsbLBptNHuNj+MzU+wBD6Qvfz4Y2ALgOGrNBXoegRP9q0fwT2ZZ8Fc8qXHq77GmvoO8pHvD5Ae2AD/YGJ+UsPtPmP3aF9BHQ/6LRs0HMqm8INLZQdg1RoE3Dtr+4ezHUPQAu3RkEF0MalTllA1wGK7SGRf9V8Om0PG/W3b//LANEcP3EyX4XLC2VpoWSpUD9S+Y/CtS6Yt1D5oM9FyXt76e/RitlTY0pXPPR6QFsf9QKQNMBrvvIAa5y6FvCJkzlGfCLVYeit3NDH4droU8FAY9WJJtw56SP2LsA6T9pgk4F2Pzi6roCoA7w9E/rN7UeCKSAfFLcnFl0fB4f9FCLSP784Ok6x+PQiY7S/vORDWpHfEvP5ffhjgPbFGkRAnqIf+o9Q60OUufn4gwZX/tpHjLHyZfMa93ov2KPQRzj28oVeQ71QD10HGzUGuqyf0HcEdDuwquGah+t7pXlEBcj7HmY96RH0EcZIHVtBGbiaN3Vll1acemVpwV/3occDurZcQKMqoPOA4gpzKMC1Xl3ZpCO0jYA+P2NfIz/GvsWPeeWBNoaKU1eAboO3qf3s4V4rXeXcU6CpgNYHHNN9f8otME/yQHLbS52StHqQVyeg+6vTLlV/BKD1dmRTdy9WuwAkDXDNwyY3hzdOwKt+vDag64GrDI/0dxVwIJjjHqDXhE5Nof9I5T8Kc90D8GpORv+36pZv+Skf8aX706j9FuxNXirya5fkUzCf2CeZDuZ97/MVMvT1hdu06gDFtj0Bm7waPsgALafhgKTBubmH5vSJE9Dqwm1qekDSYD8yReVvQR+hXQo9D9Dqqv9uWLdgreIfpcYI/aVCXsi/B8bsUfHqR36US/9eao56H5IvmEcekG2Aax42uTncOJlHaJaKPa+8B9D2ALxN97HWEHv9XtZHqJcCsq/qNmWeoNuTfeUDvNLpdw/WvId7sX+KDVhbgWNeB8c5UvnPArZ65gLaGhQvvQd7EqMP9Bx+thn138EDLS2w9t0UeQLy/J/9cu6Fo5QKeSEPvJqXspVdGZA0qJcpKn8LQMsP92nFA8VexZUS3mevuFsUtnz6AK3uyAOKDXDNA80fPkZb0jsn6Hmd6xHQ9XdCmwm6H3yOtmR5AvLcX+SzEchPoamDTR+Xw34v7E2yLNGeY+4dgIANZQeKPbSX0dqiZOlHAFzVgWt5eiupTYi9H/REZbtFjRttI6/tUVSc/iOv/BkAV+HmFrDpgTaJ5ahdlPwVFFjTjLn98FUG33BEydpcQP+S6Rbi5dz+8vHIrq1y/U4KXM1v9TLOQ+n+adQxFI561zbq4XguRp/v4t1b4rvy/468zq+wtlSMvHKh9NKvgn9xLSLyKXtCvjB58eabUOxAvimVrvNkOzr7wFVedDnyYX2DD/YTL7GEWJL3/rBk5Lnx0d6otL0E4QP/Zl+WeD53dF3E+SWi/dcAiz8eJJ8+6xwlH+mv7ANox3DKVvw3wEXkGP3LapP473W2f3POXwqyj/EFBDCqDvnxx0H3Jtj7uf3XTa2HSxT0XNDpRf0wgS0ONv6RBND9gXVMQAutOYYu27PQCF0nL9QvuVbCOAH0nK7FuY9dvb5S6PbaU1ByZJy4yPkG4H8mGA8e5i8YUnzRUbfnS95TY9UJeSEvRh5Q1QDkOLjPu8lz37n3ciu2qynyOhBTEG37cQ7Hnx/3QkDqd7AIdH3x0kcw9v8WP9rNPcojr+1XAVhLwcavyjsMEMDqAVzJq+G/kHE9hUOXij2v/BYqTr+RV/6TYa8jjnr1+vwo9vnMUzqKSZq3v/Y5ONnDV95aQ5Qxb8MhSj4nI5J86AVbN7DxH0o2BPmeKIB2zUGn6sTg+j/2gzMAfU4/GN7CvAYak6eRT/HR1+pnvFgVyYzyyKfpU6/KVdRkgKTtt8bkCbou2Su98mdhbVF5gHfXACo8xlyr8pMMbPlh4z+Z9j8mHLY5gY0fBwhdD52Otq/gYcsLG38vN7DuNdj4ezFfbQPWlLDxq/J/zG+fAdjWBTa+GoNNBxv/qL387lHY8sLGGwObDBuv7R8PP6i9AfxWePFZ+Yh2bYPzkd8U87kLyEd+dUyqf7L9NSURST7wgsx3iYONv6haH8W/5/3JZwD3UDlv0TYiC4pyAtaGYOPLLtVfAIrtTdVG1AmVQNRfRQItpzb/Ak/4XwcoF2I4gCbtbcrNkKeRT/FDr7E/EwDhB2fhwyfofcTB8Uh94GpugJYfuh5o8xK7w9wjoPtBp0c2U7gGAmhzH3mUL5BSf5WuS7fP5roH8xgNtHEAim3M2qDLKpULykB7kOdesEbpnPtaF3WfAWz1gdaj+aDzgOKqV4DXOvVfCaDVrPkA2r5w7HE5ak4u4k0CPRdcUwOg64q3nrxUyAtA0gCveX0F0PrWUVn6lYCeHx6jb9WGnmf0s++C+uKdb3l18DpO/R76i70eejywNzXZdRYKQJtT2Kg24XUAs8/T81pZoj2Yzzcz8jFmSNMWw7HkUwr76WMhLT7EX0LZB/yRMakMfZ796/+g2fyvAZ7zx0Lxkkn0978IkLYH0pc4Y4Xx2oCADvWQfHsgq7TBsYwoi/dYx1goH8g8CeXyha6ztii9tOSi6oSykB8BPRd0Wjag2HVc0HVA05UD9LlzHm5BX+hxgGKbexnosnzBXsdczn3XnVucfCHyR4GIc+sJaNQ80HnYqPpDTJsP8MoFXuuqfqMXO7DWNwkguepZRYtZlqYfZfkRQMsHGx3tlWeKzQ6vefdXwT22591fAljvv3DNw+u80HX2EZdjzysL11N6cVsJ9BwqtJefvDoBSA6hnzg0phJux6a5vYAAGu8JjnltR4DNf28H1nUuG9DqAW2+45MHbPngNV/zU9RygKT10ZhPnMz7KMYywEP1zV1xe36Uy+dPo3A9TnsuuN8/22/lGvOQ7z9wXXe0fyUPvQ7cp1UTKPah9V+d32Cg5wWu8tb83KJvpH3TDL0eHFPrmqSoPCC56rMpDk7A6gfb/cR84iDkS1XQ60On++T28AgqTt8jvnR7Cr0u0ExAmw+gyeYTTcjTLT5NH3pBrwOsdYF274ZNF5cDuHDR/OOBA1h94Zofx7NPBX0/6HMLsOUb48t/1B3xsMVDr6dfxQOKDXDNA21ccJu2wDunqnOL3gn9I0zA2ge85oE2R/UZDLoMna7Bn2BgywUb/0hK6P7AK3fX5JXymxRAmyfTw8Yr/ycDtrHCxjtm6DKgeAXXpqBBXiqg+0On6m4BaPMOt2nFAsVexZQSPmYHrvLBJpsburznS5YKQNIA3MwJj9tasjsn513AdU514k5oM8F1HOzl+c1xtER5AvLcX0CLswfRtf0M3eY9qWtunfuzlX283tBzAIoNcM0DrQeg2ceTOcWm+xgHrDXgNT/5IfyoENDe5OONA2ge5hCVD2iFm/HOyRhRLtDjgFf1R7+Rj08cLjL0N3Z7F+YG1vpA7A999roj2fzqzSuURemk9+BDC+j9vby85EPAl/alGghtkQew9lo+kYd2+xQpfsvL3MLkjgtY173GC71//dTpC5uf8h767nUfkaHXgU7NAZ2Ht6n+nwX0OuaBzkOn43yM8+f4y2bcLUDPA53qB50H2r6ALsflMLfY54drP90BSdtzjckTvNal+lMvoO0b2Og4H7DpYePfKgrdt/wcd8HxA82kTlnIA23u4qGjvxGUK/ScykwRov0ZcnsysTRZ3X58yvP0FCOeLv/uvw/v/cv8yAfx0+X/ByDaA+DMz5zqORayWNrz+X3ks/32XwJEO6Y456/Z58uD1yX5lyDaWM9J5dWdI54z8CV/CChY0/kwDRCAbItttvNzhP+uegIfRifmbGOeppinZNIbiCl570fMTxHTKXud03Nq+YBG43JY7wiw+QFhPv3ichQvLVxMh/u3bEWBYtd+gMYDzQasMtB0t07Q7cAaM/oCKdas0dYslyDpkkg5lvBHmOclLvTc9AtzOIec5pY3ciYzUeP9LwGuZS3LxUbSJRVWOeecvCQfkUt/hbRkxqXpIn8gKOhXNn8kco5NAEgagKzBysuUn7Qw6uVvwX0DtJzA6rbmIceSIIclIjsXU3oKQ6Ycw8wUwv8KQNR/tQK03GOdkc80b77spZxGXl27xpacywvUQa8JGzVOlL9+9iGg+6kT+gl9hbzQJqD7G6v8KIDVFTZ+Vd5goPsCbS51AyS5x/rYm5AnoPnYG5Ca7305P2Jfxfpir/9q2dquTaHyA20eSr5HjS37yJfuT6ZAaw86VXAMNS/Kn0H9ZT/nZf0Lf9hqyYmqUf7S0nlfK/6czqJkbaLkczKFZN/1gkx+iYCNv6g+RJzLe/hQ0i8Mcp3FPqXXntjr97I+wNW1UuM9yruP/6w81ofeB3T63tz2XTEjX7ojav2GaQrp3se9WfC9+Ygv3RHd5zuSgVUNtLWATldDMkCe+ws2vmuOz8BVPriWjXp0rvT9ajjn0Huq3PYjav8BZWpjWYX/MW0G4Hh+gDZfsNFxvoEW/5kT3M4Bt21V86gf175Qft9F4XaPcNv2Xf386rzAukesDZsMqGqAjXdtmjJPXqMi2auX6yqulB8UYKsNG1/pYNPBxj9iB9bxwzFfefYUaCroVAE2Xvm7Mc698y2q5mgr3XdQ2MYMG2+tvlf8pqgUOddzg31C+tabZtShb6F00b7nlAQZV0JS2GTY+DR9+gVkv7fxVoHJCSiUMxwnLHv5S6H7anNB1ckLIPw3nsVoc3J9eHM65YOgyxfjfRxsec01YvQd9R/hzWVv4iUfsNurVFkbcDOt9pvGiwFom2PM5/ih6y9uN4nzpL/x9iXk1WkzEGibQN6etMvroyy/h3qx1+9lc9xD5YDeA9BSqBfQZZXKBWUg/P8AcBzWUKfdMQrXQt1nAbT5gWtaeYHGAs1PAZB8GrDlgc7DRl0rx2whoH3Ih743Sh93Dui5dAGu+odN1r6H+YV66L7QqbqyyX8XYKsHtDJAGwe8TVvAnRPQrNCpguMqKIuSi6qDLUb5GL4ZHFtua89tfP4o4ANboMlAW3+vh8Lp9CNtc7uHLPlmBMScD9G9XmCOlOL1YU9T+ENApEeNyfi4/Gig7iVt2UmclzkfmxL+yLBkjedztAfNPuBvXypTF9Fz0miEeczh/j37I0A+gCEfwk6Z096EY9AnvQNoY1MPhIe2Qs9zbj9weu0Lr3/18lJjgDWX+dVVjj2v/BEAV2FAqwnXVCd7KDg2oSwV+gjYYkteUhcTiuEYZEa65JMoxy762uQEpxOwzmXkAT1Hsu0FtH6b8ImTvQCHGbS5JtDtQKsJNH/oVD8VReXFXlZ36MhbBQAAEABJREFUBOAqrz4V60M/5RHuwVHW1z4LyiNgyw+v+THXPd6cR3b1hdEONBE6VSg/qbIA2viLL5t0hHZlQLbFQOeb4h0n+FjcrRL2JcoOfKq/yiOFLRe85qtu0YoZqfx3wbqFqgE0Fjptwhsnc7zh8keagbbW1ZzjGFH6r6b7+wBfXSDzLR9MCh8MzJr71ziXxXuvK37v/6tl+7BmUXno44dO1d0C3PYZc96K/6weaPsXrql5Acm78Z6+4boGcNXPUfH35D+KH3VAE4GrutDlZtydgJ3mtgjdF2j59YSNvzUWQNf2uUmfW2hOnzhBr3OUwpqlh9t+5fPfTOF4foC27tCpcwSdBxR/K4C1v7GRce1H/f/4r58B2NYANv6RSrVORY0BJG1dG/MFJ+g5b6WCj9mB1icc01v19npgr/olsvMugKtxqBOfa2J6OBw48M1nJPkhzj5EOQDZaz5bSVq6z1LgUyluBQPZ623ciiv95MMKBT80+qDBiRAlS+/BGO3mgN7IGO9DfmsA65u1/mOcscK4AvRccJ+W/y0KW7w1xOhbD5nU+8CmerVHbfoCoV5Azyfvw2v9hH5xOYD1AU356SuvrwDaw+/SQ89bPUiB9kDM3MY6lwK63n9CyS86y8s5zs8vIZ2C9peOkQ/kXn4+h3j++2ej8ur1+XF6ir+efqxrYo2P4K+//mpjdT3tx7FFHkCeI0adY3Ic0mbMk3NsrLB+qtpcO07npnRA01c8ENDnUF/1QHjYwx7mEdqlZS951MmL0VayOqDVBhTvwnFVLal5RAU5RujrWXOhzTkS8vobW1AW2tQVrwy03uSFOZwbKWy2ioF+XbpO//73v0PIa4feV/Hms55jKp2yvLYR6rQBo7r1BjRqT/oBbW2VofcDtH0Vw6GvMG8Bei64TyuN8QV1lad0RR2jgPt5odun6ZT9iinpFPPpgnm2TPiQXPjAf56NWfLae2n3gJO+89zmYD6RsbQc0OfCniKMmQKmiCAiof6c9JxvYoUlpv6X2xEBc/gwf8mYeba3OR/sL/Ezlc8vS0T+GPD//b+/4//9/Rx/p+6cfudM7Y8AL2n/6X3lnG5L+kY/rCk3T1M8Zd8/TnPSOZLNyuf8TeMl8mYU8fLc4P3B6zPycK6ThOs813gHOuqN8dp4yR9l9VW2tteIOeTdp8YIfaQC0CXndwmg1VNfiDyMF6WTAs0/zesLWHn9Cyphsymbwz7tBcg1P6tu9WXsXUCPk3dOzrFE5A8BzFNMp1OQczLlvIolcr1Bj6g1zmXJdTyHsUDrec49VZgMmZbwL92tC2QPRGQW+zdOCqlL5yXpOa0vuc4inaP3cIqfOf/P+evDHvqJDGsv88kAGZ4NRLT+psxfSFVbE9fUsf/999/Nx1ihXciL6rN0UmE+59j90Xhy3lgiyFEk8OeslL3W7GRuPRFTzvFM+gaR5hiPqmdNoSwgfS8of/UF6Hb7gM7Da6p9hLmA9v7ofJgPCH2ANk/2IbSJkVcW5R95QI9Ldo2vOdJXvf7Onbx1pfdgTVHx5atc0D6ifICwlrAuEB7GSaHL8regb6F8gICOst2iVdv6FV+9PjJ+6HXgY9S6cBxrP3Bsg67X5zOwfgFe53QOnA/nb1/nSLf3qdxSeJ1/7w+0Pe66iLxNxRw0nJhClFw26Qh9xNOUnpkPel375byEYxL1mdjxiSXvY/Y5whhxznvjiJeUBfTcMRECCLhGXA7ziIvY/OZ5vroGrA3X8XBbNl9hzAs9pnRS6DprFKDr4DbVF7j6Yy3zOYfSQvXhXB6h7OUvdfzmF9B7UC/0h66DY2oPVUt/YayAfr9TdwuArg3l04Q8AfHjx4/wPRt6rrEWbPfn6qNySPWVPoos2V5A2xvQa1Y8dL1zVrjUaO+T8kL/luhyUi599Sn1PVaqTVzcV2LciDJA7wNoKteuoMIYqbp9DW3WKgCh34i4HPpWf0UrrugYVzxs8wascwmv+Uup1adkqfWlcB2nXlQP8qOffbg+7hv1Beh5tBeMvQfoMUClae/dFbMqbzDld4sC69jhNV99SqHbb5R6U1091LwVVV/Be511hXb9tLsXCurvwZhC+UEfB/R9oh42nbIY4+DYrp8oX6kydP89b/9CfY1L/haA1WRuYbxwDjQCV2uorvz00VeoE9oF9Dj7GAFobvtMvXtZCrQ6zZgnc41IVXtB9wOaXKfytZdC3R/ss+xAq2PN0kkrRt+CuuKLqtPfuvIFdUJ9ocZmLeh1y6avUIZuAxQbtL2Fqi0t3xZ8OZVOCrRx21NBfeES0nyg+5r3How1Dro/oNigrWCO4oH1nhzDUXZ9C8DaT7mWnxQ2O7zma971rZzyQOsB+jWqTkQeQJ6j7c/GvHma0uM2wM+Jc9bzGUiHugwK16H3OGc98n02EvlJML8LR0yNb33n85BYCOhQ597usV1n/yPMv5fVQfcHFBuANTeQvU4NQNRRuUoG2mddeykb0PLYl2PzPUoK5Ph85pTfkzMB0PJP8c2HjR2VAJraRgV0WaUxDsoLXvl3wj7uoSa4xgB9HI5BOAbj5YVjkarTVrK6I2gX2qTvhf2J6s881nbzirfy6V8oX6BtMqBdINrLNlLofqNu5G/FjT72KJwrqZAX8qPvnodeH9ibmgys44Bjvjl+4gTXecdU4/iB0fTLeHsQwNVcqBOPNqKv0F8q5OE6rzqhXcgXlMUoH/Gl+5V07Ov9dc9tbqe82/qw3+ux0ynfgMSclAvkE/lDQF2z0OcwXh20m3rkGxXMAXTk45RInT13pF8+2ZfvKUhCPiZNkk0tGReRbybnyOs52sPll6W/CXqNvTwvTW+89458jpLyuYF8o/ThjCk6CNjQ/bvvFn9ufWuLgwM40B6rzLmHnqWDngs61Qa0HuUfhfmOfNU7DqkYeeV9DLBXrbL+ohQbP5Xqii6XVPoVygFYxwg0NWwUOl9x0uaUp5FP8VMvcxUqEdB6A5pKe2OG06gb+cGlsdoK9VAfyN1PqxFvHHnVrB7Ayj/KWFtfqdjz7oeC71kFdfJA6xOOqfkK0H1Gufhb1DrVlz7Fw+O5AENXVI5V8QUMXNf4gpT/USngz5mf71j/r1ws348qH9DuBZEH0N53km30K8aRb6um+1J8RV+PNnRUqz53SB/N81m/oz4+m/OReOuK8gWu7sel/10Utn6qB/vdQ5s6QHYdQxO+8eQeKQCtbpWznyO+dFJAssZBl1XCxit/BGMPj8bD5+s+WuvID35v/aOevkvn+oyoOkDbE9Cpeww6Dxst/7eoNd7y+R326quoPQCSNv7G3DnBa9/KVfROeDPpJ5rwBSfoPZkKOg+dqqtaRdX9SYCt19/dF9D2ARzTt/qDLa58nfdC6f5H+wyA8zV3Ic8Mz1VSDEDSKHS+Kb71dDs50HrRA15/vh3Xue6h+pa+/RNAKo6g05H+PTpzFCoOaCzQfoWALkce5esXV5Gq3/qqfm5RJ9VfWKRwexzG10DkHZuQvwdjtEvFyCsLHw99BMa+haN6FQO0h4DlA9v4gbYxa16AClu/fDn+UsK1vfRS8+sr5AvajgC02kc2Y9UDkm/H0fgtah9CHrZeYOPLBqzjAVR/GcYe7FVAr1G2e8X0KegnLxXyQOsdUNWgvgCbvhkvJ+0Xtu2XI75092jlkRbKH45rl72ocUd86e7Tcxu/8+qDf/8i98dfpxjx9HSKDXPy4imefsx5f4wLSErLBYQHEPmcXrbpp+kUzCd/qA5/5z23J8RTs/ug4hz5i7Z/oD+A/LFgyTc5/6rcv/j3vw74mb92P5+j/dcD/pcBP8/9/3ukrj+pWJ5NlI7LS0z59HXOUqf8QUFM+R4q8neMEFPqC5D9p8ycAbEdkPqLCBt/UR2S1kf+CFHUtSpUAPRcQJsn2Gj53KPmK/vIq4OeS14Akgag1WvCwQmIWHIORlz8ckghLmKS9AuRIWlYzqTdH2Zy/skfVCLXImk6Xl6pz594/Cv4aDRrpQVTsIR/Ai8/jmfPj3J88DCHqHCgzQkQU+6B0SYv4nLIC0WpGHllcT4/51y8NDg0fSLnwj3p2IXD9r8EiLwysnT2EImtl/jgYf17GNMCq2jMKnyAAVr/b4X6I8N4behftQHFqzzQdc2QJ9hk40SqX73g2u+Vwx0FbLGw8XdCPmSCnhtoYwY+lOdXB8HWJ2z8r+5jXPuR/0wfXq9fierFHwEa8h4DtPXWhqe8f+bNIpb8JTvvhHlH8K7QoVn41inyNhtCnVBXUP5KjHM68l9Z414uoN2ToVPvz/ELjnGsI/8LSq/fX8a6QNsvwK9o4W4NIGLwsE9R93RpvvPlu39+Fsh23avLlJ8NEjHn572LTv0RhtQfYud5bntmyutMAG3uxmT2W/LIq4PuD52OOnn970Gft1Dxb/kBqwts/Kr8AAO0+YBjOqYEVhE2flX+BzK1NtIaHnB3zmCzV8w9OuYe+Xsxv8rm9Sv29byWxF6/l/URe705xV6/l+/NB7C6w8bfioHNBzpvb2JNdGHsTVzEP4JA79lmYOOV/6mA63G4dsK5l9a4Rh6uY8rnP5YuU374u2AdZMrJu3chH2YkDzkv+eGP/B5eiN989P4IYO3EtRSusdAANB/oVJ22NkqdhUqpkP8KmGuEOZWlwiaUhfIIYBR/C+8E34P9C/sXNll05IFXC6Cf0E8UP9LiR3vx2vySo3wLPgAQ1SPQPrD5wU0Q9w/HDrTey9O6wpzmli/bSKHHAU0N+cHUL18pGSOAq9xpai9twh5H2I8onT4jWvBwAlZJv1VIBmi14TZNt0+94HVu+ygAa3645qHLwNrn6vwgU3X27tBzai8bdF3J2qDr4JiWr1T/kcpDj5MX+oxQJ9QVlR+hXqiTCvn3wJiPwBoVt+cvW7nMh9QYH8LOM+2Bvg/+//rrKQpPT3PT+7C/Y8ofAE5xOkmfYs6n5/M85zUbbQ+494HGRx7mj3xTEpttTssUzZbckvYOH3fke92yNJtfHJep+74E+WU48qH/Ev7zP8Lru2CuxWfK+eaXKdfXnHH+cwwNJ/s+xZz9niZ7nnIsTzmWrvcHkFlb+kkFkRlyPHE5gAsXARsfNw77skfpEQxTLx0BtPzaxGiTh82uLEY/eQHk2kyHAMIDaLUAxQbYeBXmKiovlIGQFkovFa7hOH79jCmUvKfa1ZlDyJdOXp1Qdw/63oM5CqOfOUsu+55q3+uU1Yslf3jaj119e6AIbc6VR0DXQ9K8DrRB8hcovxf2JIyTiuLd48Jrcw/Y6sIxbx4BSNqYgEab4o1TzU+52ZtQth9AtgGueaDVAZq9ThWvDDQf+RH6iFF3xAOrGq552OTVaccArT4c0537le/ediTDcV54TH+U8z06YHWHax42eXX6YsY1FJV2zyvfQ8X9Lgp9jrwn7Huw773uq2VrPIKqq+8RX7rvpkC7Rrw3iM/WczxvoWroN/KjXPqvptYQldPTYGUAABAASURBVBf6+Ev+3RRe92O/ov4rzVs9ArdMX6Z3jwig7ZsxMdA+Z5bOnkdeGV7HlY9Un8/AHCOg14NrWj5AsW08QKOr8sJUTxfxJoEeD/dpJQCKbXWBu3R1/k0M3O8P7tv38wjX/jWs0U++9G/R0XfPj/JbeW7ZzfFZmNscUgFI2ro35s4JXvtWrqJ3wtv1qd+I0R847KP84doOrOHAGgusemMVisp/F6xxD8Daoz0Akgag2eDjtCW6c4KP5wbuZO4moI2hS/1c81HfDZS7ZTvD67jN+jgHPQ8c08czfYdnPiPJX8Vr/NB7rEpLPjeBrgNK3eYTaN/54xcc90rA1tfez3EVtAFrz6WfYjhUljjypfsKWnmlwk0o5IU1gNaoHyziDz+en5+v/u1MxzK2DKwbBl7zo+89vuZGn5FXfgvQ65af8aLke3R8eAH9A51jFD78l5oLthrKhXu5H7G5BwTQ3IE2n+pEUx6coPuVqfopWvrvptD7ANZSQBsDcKUrATb9vTGW/yPUcZcfbPmBtRd4zVfMIxRobtBpEz5wstdChSsf8aW7RY0bccvvLb05ymfku+7qNtpVwxloD8Wfnp7Cf3N2RPsBwB8BEj70Fz70P53mjCHvgxHTnGh/YRW5ViNImfYXisuUNFLOB/RAeMAcS8qRMqib0regR4c/C4hzeju2DT3GN8LIN0O9/cFxDnxsH+7N3lvkQ/4pfsyJ/OHi9DTFnPzMFEBM2TvQeCCODtj0sPFHvqOu7j/V82iTH/Xy6o4w2uB1/dE+8uYaZfmCNrjOBbR50Cby80euSWzI9XrJuX5ZlhDn6Ouq30ss6TdF+7GGaB/ex/Gbz798b2hCBHDBklSU3GmWikJMhCj5ERqfPGqu3qJVZu/ng70pjcJ/jsofBSLObW701S7UCf1WXPZlhufcIFlpE77oBHxpXuj5gIc6BFp94MofNhmO+bp2DXQ+hfxXA47rf3WdMZ9jG+U/mYdfPz/jfIzrPvKjz5/Ae62L6sX3q+JHfen2dEmFSHL18v4rrpRfKIxzOvJfWOKPTjWOeeS/u+mxFtDuk1VztJXuV9NlWdp7mXXtR8j/aQBaS0CbQ6DJdRr7Hvmyj1R7YdR/hH80D2z9wsZXTdh05iz9V1HY8sPGf1X+f2oeP98K53yEOvHouIwt35Ev3X8rdS4Kn5kD2PYsbPxncv7KWNh6ho3/lT18R61xbUf+O2r9npzrt7ks/14+Q4YX5LovmSNRcwWpaz5Tvg93Xht0vpn+wadX/wSQgxOOqaj8RwFcfSAwpzfuovJCWYx1gFH8LbwPue/B3oW9C5ssKg/XY9AmygabHToPG9VX6C9u8dqO4EPHeZ7Xh3DG269j8v9E8yjmPTrz6Q+0dVY2v5Av6CMPyDZfYKVNOZz0HWE+Yd9SUfYhrLHASqHzTZEnY5K0F5AX9XIXzfETJ+sVgHW8cM1XCaDY5qsANB5QfBeq9j4IeJVz7wubD9znfZgCr33eyjn2NfoWX7T8lEde+VFUnBSQvInKXY7KR3zprmk+vs06QPSH+lP0B/6nfGA+N6ifZ/KBeYfzqDzNkdesurnbTqQ8Xa3Zkk80YA4SkYe9CZ/oAgEFfTqfbsNrCv+ZoMUnvZG5fayfuUjeHOaCHidf1xykRz48PbW+53jKh/7eZwo/5lPrdcoHysbcgtcyEHXANQ+bXD6PUqCN39pj7/IFc428cgF6/N6uXD7yBeuIkouW755Czz/q9zHKEaNHXN2rYvigom/BCOj5AcU2F8ArqhFo6wWdugeB8ABexcCm0+ce4NjXXo2TFpRFydK9rK6gDZBcoezSK0MKwDqeFF/x6gpH8WUbKfSc6uCaN4f7YoT7vqD9HsxZgC23OkByF0Bb23meG43LAaxjBy7aaLq4HMCVrHrsVRle+6gvP/l7gOt4YHWHjV+VOwZoPcIx3blf+e5tRzIc54XH9Ec536ODXqdigGLbWFbhmxjXsVLveeW3ULG/i9rf+CPA2Adscznqv5K3/luoevqN/CiX/rupNUXdrz5bz1yPoOroe8SX7rsocHU92Yf4rnqP5rWHwj4Grnve243b675atkZhnxu271dl0/cWr03U3pMqfxbWM4d0BFzPH7CagbYfoNPVcGHMJy7iTQI9Hm7TCgaKvaoN3JTXgN/EwO3e4HFbte+cjhj18mWTfwR7f+WKG/nSvZea4zMAWknoVMF8I5W/hSNf6Lmg01ux6o0XxUtHAG3vjTp5YwSg2ADXPPTrX6O+UgHdDzpV912w7j3A1gNc80AbO3ycvjUuuJ/7Xu/a3sqvT2HvC319tB/ZgL363TJwdw7fnfCLA2rsQMsMnTZhOOknxvekwfyN7P3U9nTLA1jnXh997V8eum1S0CDkvxrjw4TKbS0bEdrFaNMutJf+T6X2Xl+ugbVN+xelcCz1pV++9MC6SPCaLz/pmG/ktd0D8Mr8aLw9268wBmgPEmrckQewjiHFq4dUFWesNgHd3xzKApA0jL7yR2iOl5P2C3tIoOd+y+8w+JNKa4oxDdDmaxy/dkDSAJ0Hmi9wpW/CF5zsAXpu+xSmBdo6xxsHsPYHtBjYdOYrxOWAzX5RXRH9VRSVF6M88truoXyl4p7vPdsYO/L3YrQBbV68TxScd5GmIJ9QrGDZ5jP1PkTvfjlnKfvPCXUQHmWLfGjvg3z7Epk0X3OrC0Tkg30BXPLP4VHXp3zLNU8R+eDe3wSyE9XtetZPeD8wP9By+8/6CH8E+HHq/9yPY5ymqdWJ4TDuHEucUyefpL2ARj3Bxiu/Bej+QKsH19Q69i09wlv5R7vxJRfvOIVjFntef9h6Un6NKVWF3UP+tBy9xrWuXvZ+kHXdMyJ57e6daCsQr+bL3gVk3AXxyQN6rkpjr4Val73tSK6YvQ16fqCZVr/zEov/xxbkbkvkZRVT6HMO5wBIeo2W4J0nuM4B1/I70z3kDluNtwJczxHQP/QfxQGrGl7zzu3qsGNg87/ntwu7EmHLARt/5fQJAXpOYF37T6T75aHAWhM2flV+EzOu58h/U7l3pZ3SWyQ5fNU9pvqu+8AUtPeveONo74PDVPtfAYg3wt5lrt4MGnnlXwlr13xJxa+uX/XspfjvpEBAR9WxtvjV46/6Iz37/1Ox5HvZBdqg9wu0PQxdjsth7+JX9G+NqiUVtgFIrlA2lcVLR1Q+dSOvfARzfQSw9QfH/Efy7mOAdX/Ba15/QNIAG98U/+EnYJ2fGuq4zrDZ4TVfMY9Q85bfyJfud9D6bLav7d4Xe/1e1kfs9bfy7v2UnQshL0ZeWQCShr0dNhtsvM72JuRHvKe/Me47eNh6ho3/jlq/Oqdz73oVrA8cXnPaBCD5rwP0cUOnfc78viSW6HMpL5Y/Yn56T0t7RlMNAW19x2usj6X7yevb7DKFMiiPvPLbmNJFJBle0JsBmta8K+Ll8gFmudA+sQ5K+LCpBX356fxwxmm6/DVrPkCb9siHXD78mmcu/S9t4n3A0sf4Eh7+swR9PD8vm+jlsmDncFZ8+Dfl/BxR7f6TDiNdct6U/TKjzRq34D9R5Dxav3xceB9W/TidmspcjTk4GSuMd0xAG6vxAgjoiDz02SPVhy/gUD8q7RVoNdRD56FTa6kvKi8AyRrXhOFEriXkfstvc8YuN2gslz19iw45j1hzj3ogYMNoKx4o9tsp0PqxzxHQ9W81AN0POtUfOg85v5cvLpVbu4DuI38E/Y/06u7ZtI8o36Kj7aP861znS6oLZbnIknPMKc/54DtvE8krvyR9iSmew/+jUncYOU/p1mTyAS1LzwXOU+QaLZ4iHaI/lDinjkTqI/I2sDRUb5C2TAxJV6TPhQ+P5MfrGtI35szZoUtGRD5LDf3yu2g8Z18iL5ewl5inmOa5gTlVU2R8Rk0vyZzjpC5xImLK++UKTumXztEPoDN3z+e0jsg7bT7cXS6xWtIh54fMTaPOh/+UzkhXv5zzJeNz4uI98P5b/j+enkI85b1U/Lj8U04/5lM8pY1cyxgOcpJEhGMvlEN1VnJE49wYjYnL+0YXHJMYx6flVZbLvavqSoFMlsgAIOA10vTpF20/kWsxR9szOe6XSHnh8i4W7XAcjcnTyKd4OGb1kbkyTeYmzsk77oUpeeUl6dLc+jnSr4nXJ9c/PY2KgV473ZaAZgQCeMX7Hrnu+XH/X3jHeg8t4avTOqKL5bbcaxPSS3sRsbQ5VXYHRu4v6ZT6NOY4PHdAH1OXPnO2xyVXKXPs6qXm6gVfVfMq7YeE6iR/Q4s9KqF7UP69tMV4eiegunpn4Cfc3aOfCP+20HNmFkkOX/YtNEqhzx2Qe5Eg+jHS4rvl15zt7ddUuq4Cr0fre739SK+9f41k7V9TKQK4QlwOexAX8bcReyiMTQBNXCZa/wpAu6/LH8Wo/2q85OdBYb3z5f2j7oORvVmv5KLl12x+BksUX9R8Qvmz2OcBWkroVAE2XvlXA35v/V893rWeeyQBOf6k6t0nrpn7BLoeNso89T0/+FfcI9S8+v0JgBxXNgKdJnt1DSvfg/Okvag89FzQqbpbGOP0KRnejtW/AMf+la+o/tB9cxUVG/IjoR9DG/87TtB7eqS2+7P8zo+HVci7qPN2D9Mb2So2nzhG9SqF3vg4ljdS/Uea2/z0qWjjg4uwbDPbfPI9qmhzzJNykv4q/y+mkfna59sLPccUykWXXMzWR9qlRD5siQiSAittefIBjv6RBxf7+k8AQTpfEJfDhD5AFvUQ2A+F6oVuS+6gzJsPiGJFZJOCfNhhXEH/OZ8Enfw3opMC8fPl73g+/2x4WZ6jPZC5fNPK8Hh+eYmXLCCWTLBk7sLZ2i8RbVA5AVwGBQQQHvk9O3m/8Gael5/Z43P4QF79nE/kes4IUjHNc0zz0xXIHwCYT5HK7G1qOAfxkoEd59a7YzjnIw2/JU45NmH/ylLlOcctVVYfuZTn83Pe+M6RIZHZg/NLnJ9/xpKQzrE0vfZTvuE9JX6c5vhL5MOmeOCotQICWCPU/8jxPk2nyJFnS6xYcnwRxDSlJZFMLBn7kobnXI+fuS7i6a8fOYol1/E5mKdQnp+cr6yTvS5JXpacmcRzjk2ULI3LYS8jzllDaAay/BSnfMg2z3MIyMQRuQ4vDefsovCyvOSaXJCL5D5hyjGefsQ0P0Uw575a4u+fL7kXiKVdRJkv91DkbBNzkD7SJQdwz848ZbqOyPGKDMm5ioZzLNlZh+NVLio/5b4DwsPxCucBCG3yhbgcQEBHBBGfQF2b1ojhUBb2U1AWg1vO3TkHmptlWVoXU/Y14l9//dUekM7TFPO0wa6XXOPKZV4gXNtC7A4ggDYvzo0wLnaHOnt2bLDFQOfLrs/z83NI1ZnGnMBaQ30Benz1N8+57ixxOk3xlNfiKfGUuhNTXs9TPE1z/Did4l8//oq/fjwFi3P1M05zpP8SEX/H/8k5+ddEPBFxSs0cxCnjf5y7uI4BAAAQAElEQVROGZsxWXPOPf+U19n8Y45zPrB8zvvkMy+NnzLee8M8RXRMSSe3YcyZxzk45z3mpd37znHOdTrnfardZ7NexDmmTCDOuVdfskevl+e8bv7fv3+mPw1L5grmmC/X0JKxf+f1/O+X50iveLGfKTOT0vQzaz/H0/wcpynvC+mx5I8d1ppzLKf5R6Y6ZbUc8TS1/P6xtjWF9c0vXnKsmTX9I+xRZBspnGPJmkvO/0te7z9zjD9zjP9+/jv+Fsk/py5nKX2z2bzXT6cpEMmfM85YexrR/zrcyueQXzJ3ofzUr2iupGnJ9Y3ICuGPOsY45/4IoC47iHl6imnKcbcbxClO87/yPv7U/r8Tcgny3hsxB5Etxo/TKf7140dMsaz6OXkx5RqRc+++zFkI050jLnTKFSWcT5FusaSDCHMzxymR2yj65TfFS67183POclL90J6IrK5NP6FNqC+4njOkZ4QJ61palgjI3Mm0PiKPzLkkcA6SRkJeKlz3EUtmNVabflPeu+fcf/LNFkv+L2sE8Zz1hPH6l6/yS9qdp5f0PhMhlvyMMc0R9v40TznnU+7XqdHTRFY+N6R3dCTJV05lpp9yL84N5hXtujH/Ba6NeMn3SefEBVmes4PE+Wfecy6Y3ROcIvK9Z8nGhPw0TTHntZIGq+5wvsiduhfneYoMaXr3HkSTl+Wc6/szfv78u9HSS70vSN17zoP7dsoMecVH41ly7yypyVfm5zRHzNlrYpnmnMcpnFvnfcM59emfL8hMeR1GXkOVj9wPbf9KXZecj8VFPmedRJZs11HRmSmm9BOli/QTzuuSeXJWs4/lEMtEFHJ6W2+j/5STVgBaLbKVgnVyEnIZUpm1XvGRJkGk6xLnXP+XvFjcD1L3S0bGLZqhn3u1xFn8Bs3lj16cyyxOq6zN+XMehXtVyAttkHF3MK1ZaXO3l2seb9Ep+76HyHuS8H41wpjI2i6JV4GIXEsx5b1zzj0qYIqIHEM6tJjMZx5zvuQ9b0rblOOTEtH2Xi5kFNybwvkY8ZyTJ5yjuBxAABcpcqu48qt4yEzMUSCmELVee5olQ5xzDCtyr9mDiMshL+xXWriYA1iR4SEia5/y3vrjx79izvvslPdoeW2FJddK6DsC5tBfql1/6ehzi9evUD7meQy0IeVwQkwT2QeNV84VaHzp53kKUTKQYz831L53roD0m8P37shDnXA+C8pp+vQrpzQi+x5xjst9ZDmvNrL38tHu/WXfiz0BrScg52IKdXeRtev+eEQj6456ZeG91P0/PZ2CfF+wv+aX5bU5Lqk9q5cap5/+U8aIpp8yKNFsWU+9mDO3eQrlW37ScWxxOYBc9w5VgGSFMQrSmkOpstBWUC6UDljzl+2j1M9XhboOYA4uKN0tOk1TQO9n35+20t2meWPMd624AT8jFPxcIa59b2d+xOJeFq6x6+uajlBf0E+49wvGFPZ++pZOWn5j/rFH6PPovBWg64DVdVxrYJ1/eD9fn7vdA7XGXNZ+yntwxJR1b2NKn/Iv38rjfVgoayu/ouqMF6WTn/P+L3w/MLagvyhfadmk2oT6gu8h5jFf6fRZcfksF0nrM8IUxIrc3+NaLDnH93fs9e4sX+MKeWPM8lODn0cLqQkPIF2mBvdK5L1pwbz9vuy+EurmnP+Y5ljIe20i35r9aBHPOZ6f+bm29EeU9IesFbdxyty3MOf3A+dmzhyFuBzu0XZPy77t0zEI78XKfgZ2DMZDOmWcMbDxLX7pn2GA0DfyABpvfWLO76c5V8sUnGmYkhdz2kaoE+W3pL81rVA4Zz0R1sjxyRfKR1uB3B/F7+1lK31R/bVN8xyRa3sOcv0Y7oBLyhHBHM4BEE+T39N/xIkpx5thOUbHlh8hc73J7x5kzBx+L1oyTnqOqelfcsL9nqR8zviySzNTZFDsqX76c3qKKRHzqVEu+62oenKejZcuCy2f1O/+7fo/E2RPU37PnIzP3ss+tQVYljZQeQcsLcw5SQJMco1ox5RnkeTgZb76cCUVm+55iDgnL5J80wvIzL1GvalNUy5oArTl3F3mYuvxHE6km9WFKkpOOvSYaEfPG20bqejykl9++1zmJZe5y+6X9sjNR9rb7OFyZ9yOLrmFtEu9UeUVFlLl9H7z5doJxzk6954yy+UBhXLZgdBfxDuOMcejYc6zGGOBu/VH33jjAALy4sy5N27JC0SA+vkS7QzLvpdmTF5Meb75AuvQ7ND7UOi9LFFUHdDGHXmM+hS/9QW9P4vAxisX4Fhf9lvUcZRNXpT8J1Cg7Q97gdfro14Aktcg1zCv+SVxbczrP6/lNEcknZYI/0uA/JgQU/pOyzl88EZS4c7Tnh0EaY/LMU9T2xNei0DjmbuOtJGBU+qBgNfY7jfdZi9AtCP7iqnzXoOFWiPyTaO9geQ1c07kKztb8o0uOiKLZ6J8f4kcXvhAvac+B9NLTHMklsg2oz0AzGjnI+86GdVfxJx2MSXtAAJocv3o5320v3e85HvVS7RxOKnRD+vL7WkmUh3nZQnH50M5qbLjXHL+czR5HZ4bznmzF+ql2m4jwhbEHORIyJ5TlwM+zcRpkk/MiZznKfUN5Jt5Tg6QNZeGyAMIxxV5LK3fc3L9teT7ROeym7Q13vVLRl/XJtmc4ZqB7keuofoIAhKtyzmQpjwlB6m/IPJo+S417BfIcaXnQKHrpnjk4OKU4824yJpL0axjPddkpPIi8iia7DpX8u7Jl1jyHZJwD57JKytLyauXLjnvzTf10lfIOczocN7do5GHe9T2RIrtte+h5CXzCkimeb7vVHmMAgKQbRhtTdFOtSc2CsZ0uX2uGPyUgcy7JEjLudHSO2a1jj+NUdTatSaRh7JItq3ByJdOKvY2dSvafKeUtGqldPNVuY4coHV+ZPpSXdsPS8SexnCkuUnvpS3ogRPcHyvctz9Q4j/G5WjPwOv5qXuX6+rgi8r/twBo9wPHC7RrW945FPLvxUfjHq2z5a8VfDTytR/QlNCpQuUvqu6jMMc9fDTvnxbne609vYeWr3H/JLie/6R+/wm9+hnKPn8lrVrWfQu/a82tew9v9e1nuEL//nTu34Muz31uxVvzlu2r9b7vwnb//er85nM8Ys8r76FfzZn8iHN+31CWCnlhDin0cQDr+6q2I5xT6diTfOhlrH1ad0QlA4pdae35oqthYOB13GC+Yj//DnyV7qYAj/d0M8mBYcnvjJCfey4AYrp8N4dHajoDIvL4aprfZ/P7cSxT7rr8Pn8mv+sucQ5/WFhiSRnIfZbf55NG6rOJWHJx+35AMXG7r8kNJHpAJl061ImpHlpcKFTSzPuLXvZmKakoXvoWyr/GAb1/x+YNcdRDboRh/Nr1K1QuawI58cjehTGFcgRaLNBUe3tTXk5lu0UvbjfJOD6d9nnGsWnTRwB5IdTGiZvHGLN3umcr37F+6YBW295jOMZ8Iz+4vGLHHFWrnEZb6b6aWgNo61257V2M/UD3gU711S791YCtB2sDkgbYeBXQZaCNEVDd4BhlisqPgM131H8HP/YAW9231sdeYPOHjdc25lXeA7p/3qtDxOXmDMQ8P0V7qhTnnLsljg5gvRam/PVWkA9vp3yIPE/9+gQCXiPygE2f4k0/95r3OyFfvo5PuaBc0EcoSwvOacEH+KenKeZ8IJ6txOJb2OUeC1tvwDDOqfFAGG8u6Pdm+2j18k2RnId44wCahzHGOj4hr06jVKgr6CO034NxBaDNr/3O87z2XrK0ADRf6xlvDeg6eXVlk4/IDwGXvVP2rleKy5t+n6NRD7Q6cE3tA2jzXHzsDvNoGwE9jzqgRcBGYeOb8XKCrlc0r1Q4RqFuhDqhjxht8uqEPspCeUTpgDYHo23PQ/cZx7X3Ua6cUqEOct7JNUhAnlKZSxUi2Tdf5oEepzNkvrxG5D8C6LmANm7YaI0PNh103lr2IsZ5Vf4ozHkPQDMDa69NkSdrjn2kqr2g+zqWpvgDTvZabQDFfgmFLR9sfCWHTQcbX/a3KPQYoK2B/oDkH4VxDUYetrHAxv+jBvdNzXoNAeu6W8a5E157yvegX9lv8WX/LL2Vv98qvWfmPbh9jOp8BBF3Eev7X+wOxy526m8Ra1xSYZFGZb4IwJrpq3Ovib+RgY/3X+OVCtssKv8oxpiRfzT+nh98fHz38v7P9vkZGNd65D+f+e0M1ruHtzM85gEEcOVs3SvFNwmw1YWN/4pyjqFgPnmpkIetnvII7/+jXDHqih991AmgzaXvrcrfCesXqi/rQe9B/h6A1QzH/Orwmxj4vr6AtlZwTH/TkNeyrukIDXtZ3UcxAYex8Fo/Fq5Ndxg8KL0IfBhSdOTVjTlv8UO6K1b/K8UbAtAW2zjhGKQjxhRA+7V0b4eeBzodY0Z+H6cNegx0qm4EdD10qq3yHPHq7sExjhhzGQdIrlA+xhV/ixqoTSrkC8pvAWhrsverHEXLrjzy0OPhPjVuBHT/yvVdFLiZeuxHJ68H6P6j7R5v3D1U7N4HaPMONBPQ5CZcTnCtAy6WaL7ASuPGUfWL6iYv/RWwltjXgsd6B9ZQuOZhk8sJuMzJHOQDaiC/lfrwNr+Z5kNre6n/3NN7IRBA9KP/ENDFcz7yLZn2O8ElY+RNO8gAMr9PGc0pIg+pSLa9gICO2l/QZei0OebJ611UPJAPlvsPwml+9dLvHMtlfCRNXLys5e8T0xzR/rO5FIDg/BLLy0u0/6wq+VS0CEjbgKbME3R9zzflWKbUZvj5HPbahDsnoFn19YG+kBf2v4d6fQp7+17Wz5jSWwzIPl/DuchpCP+/XkDPaPPbuWgxcTnMV3lVKYuR9y8AruR8EqJPQZsAWm7o1LkE2roA60MQ6PYYDnitKzO59ECJryiw1t0bq0dgb2oybPry3VMdSyf/CMq/aMUAa681P9B1+gCSV4BND9c8bPKrwIvCPi7sWr9kbYXSFQWu/IEyXVGg+e3HBF0PXPkrVE3pKB/xpSs6xqgDWn24T/U9gvmENikgu+Zswm882ZPYtwC0Hvf698rAGgLXPHBVA7jyhU1eDTsGbvvAbdsuzbeJwNUYq5BzPmLUjzxQ4lUe4Epenf7LGODmiJ3fm8bBMPrteeV7GNIcshVbRuWRH+XSF9X2FqCPHzo11piRyn8U5noLt3Ibd8v2qB443Ofm/gq81cdbNd6Kh/v9vxVv/Vs+92wVo48Y5SO+dO+l8Lnxvbfe3h++t75zdw/wvfX3432vbO8Vs+eVP4vK/V3Uz32FeZ7Xz/rF7+sCTVXjasI3nqDXswRc87DJ2o8AtPsbHNMxxjEpF5UXgKRBm6jvXsCaXwfYZOjfj9UfAThSf6nOXgtHiYG1f3jNGwNIGuCYb8ZvOAF3+wPWqnDNwyavTjsGaPl36va923krffFSUfrfSau2/RxBOzw2Pn2PkM+SegI4pkeFR91R0q/WVb3Ku5dL/xYd44p/fn4OURe8gF4whgAAEABJREFUObxheoMUyiPgep60QdfJi8ot/xbe4/tWriO7D6gKjlFYE1jfDBwvEB7ahH5C3SMwRoy+e3m0FW/tQumsWyjdmGvky/4/en8GxjmDvtYVAZsMG192KWx6uOaBdpMFdL2CdQtXhn+YANvYYONz4CGAJPmBgHzYPxG1p5lTJvLwNIX/Vvbfzy/hjwAwh38l7L9HHu2/Akgf/2mMxi/hP9ORge3NSiqcy8gfEhoi6+VDX/Wi2WQS8mLKJ84CCNigbgRsNmDtP/IA8ry9zFuSD6G9VtVJ1QOtlvmBzEXMM0kjfPjdHvr7T9rkWI1ZlvOrMS45Lm0i8oA5vB8LyDldIufwrOUuMk3mjoYIGh11I38++2NH9y29MbcR7UeI8/n5Qvs47F3E5YA+H9Cpau0i5hzLlPsg94z/hcjCnKs/JTJ3Op6z5xfHGov/7USCC5Y4kw7tNeW4UvZHkfxtZdkMzdpPmSRz1PxLG+wpTVPWGcFFJz1C/bvY5gYCkG0AruSmvHGC7gvHtMKcq7PjS8iP+pJhy1F26LqS97Ri1QMx5fUCPQY63evi4ACa1us5f6Fr/HhyScSoew+/73OMhV4bWOcdGF0aD10HnaqsvNIRo03+uwC0nqHT76rzT88LrEOAjS8lbDrY+LLfo0Bbg/KBa7n0v5MCa3n36SpcmFE38hfzq/GV/n/0a2ZgnPOR/5rs0d7fKtc+v7IY7aNc+j+V2quo/uSXZSnxf/STM7Cfz738SHpjym/kS/dPp3D//vrd44PfW/+t8Y1rPvJvxX3W7mfPe/hs/ooHrt4jHaOft8v+3RRYS8DGr8ovYKDnhU5NCZ0H2vhho9pvzT3QvivEH3BA73lsBV7rRvueB1YVbPyq/M0MbD3Bxj/aFmwx7u2Kc48LdSPUifL7U2n1vO8PaPt5r9/LkwpA8grA3QcbrwIOFE6iD6CLjry6GsAtOqYsn1H3Fl8x+1pAu4DtR5QdaBPnhT/Pc/OB7qsOuj3ygI1P8dXL2nDto27Ei0+aMlJdkqsX0GSg9aQA17y6t2Dugr7Qc0Cn6grl53yIkt+iFf9eCq97MMdYT1mokwp5AT0ejqk+Aq7t6oS5vhP3asDWkz3UfMtDtxl/D/reQ8XufaDnLz1sMhzz+gKSBqDtS+i0KS8n68pKxZ5X/hWwttjXgt7zka18ofsApWrjLQFoMtDuE94fGvIhrnSen/JZ4Cki8gFtPv3zUveP3tv/8dPzuX2pBdYcEfm4V9l/VN6nrk1ewn+ne4r0a5nmmGNqaG76D0iXgPS9AfuCza5c8H5XKJ0UNn/zC+dNuGd9QP0zT/JCPWwx5vzr9BR//TjF05zIh91Pc44hfSIfSpsPNn9AVYO5ZICc41MDaJ/ikaP6Kd9peMCrTruoOupGqH8U/rChb8XLA7keuYbZ7r62fuoEoLgCyDjaHjGP0CgVxUf+GKR8hPLRJj8CGMXGA62m/QjoMtDsb52AFj/6wWuddnsS8oDkFaDr9TtCBQCtLpD7Y1p56PrIA8jz9cucpQEO45wHAd0+8tB1QKVpOUqATV+6PT3qoXy0FUpXFLiqVXopIHllN5eGosUrC+URsOWBY15/uG8DWi9wn5qrUP1Aj1EP/XqQ1y7ytqr422APYt8AbH3vbe+R4ToPsIYD67yWEii22VbhAQZ4d8wDaT/lAsc9Oeci30XX/MolyAu4jgfK5Y8b69rYL2Sco1vlYJurWz5j/BGv7h5u5S29sbf40aaPspAvKL8FffWRCujjhk7VfRRA22dwTMe89iBG3Wd56HX3eazzFdjn3ctv1dj772W43//e/55cvdzz2duMKd2eH+XyeS+Frxvfe2vrD99b3zm6B/je+o7xM6jeK4fyyCt/BpXru6jfbQr1nEu5+LEu9LVwPOqLyn8XoNes/ECx7b65CjcYoPnBfXrvczuwZgdaPv0FdBlu0zV4xzwyf+0PhnZx7xH9bg2ve6sc8NoG17rR94gv3RE9Hynfo9v1Ate9QZcrJVBsW6dVuMEAh36ujagweaFcVP73YasMfQxwTfWw14KygM1P+R7e/P8AGIOB9gXbC6MQ33w4OEsUHflRp/4W9BPe+KT6AW0sJUsLMRw1TrieVGD1go0vpbnkgbYBAcUGbQUVXkR7LOmvTnoP+tzDdMqHZgnyx4wccFQuY+RrTsZ+7KnGLf8eVB7pI3HWF6M/kK1ODZHHaBv5NL35Mnc57cc02srnq6k17FlUbqDtibEf7SP01S79TgA308O1DTYZXvNAG9eY0DEpF5X/HRjrA2sLb63P6pgMbHHQedcIkicfPE5zKM/tWpsj5innI2k+pPVBxTl/AfAv/3/+/RJ/v5wjn5lnVl95NbJEiHzoH+04B1OmSF0+s46p/QX9FFMKE8RMXtfTKeasReoK0zxH4+cpptMcMREjskpkUyumaWo5zXPK+4RUjPqSgQwlPJxPcT4v64/E53M+zm8F9IiYgsQS84l4+jHHjx+nxFPjs1T4/w0AtPpVTwoEXBBzJu0/oPjjiYjMOuX45/kp3jrO2ZR96mduAQSg6uoBe/kBza5vc7pzAlr/61/Tp5yvjI+GnN5mN5eYc32khZIhx5nj2nqYY87xKYu8ccdyzqnIPRR5LMv2MDRyfy35JLRhWaL5Z65IyF8jk4Q+RV8ym/wG/8uT3ndmmK6hTWiXAhkfAZ1GHtB56DRVV3b7USdcH6FuhDqhjxht8upGAFfz7PzCVj92xz4H0HqEa1p5pAJY6wDhUTO3XGR1kdfdkuZC0+UplylGpKqtF6SzQgKGtU353gt6HHS693WcBW3yUiHf7kl5jUhFu3zN9UUw313Y9mWunDNRcyZldgOm08VHXbuX5h4e94fj+Z1wLqs+ZL8lfCGFLS9sfJWATQcbX/YjCt0POtUHOg+dqrsF1+MzGK+F9/LV0zj3I1/2orCNBza+7P+N1GvIORM1fqDdCydv8qW8Q8fYW/yd8DdN93Iubr7IzwcXGgNfNnW34PjFvgnHLvb6r5ZrbEXN3/hkiib76Rew5vjKvGvSb2bgY/3XWIvaZvFF1d3D6Dfy92Lea4OPje+9df7n//EZGNd+5D+e8e1I69zD2xne9gDa/X70rJqj7rt5YC0BG78qP8AAbWzQqfd06DywZgRWP32E381qHqQ6S0Xx+kGPVSe0i6P3Fe17+Nb1UVjfPqUC2Kd/U4YtBo75e0nq+8976b2cRzZ4f29HeUYdsK47vOZH39/Bw3VP9gCbzj32kt+FCovfky6Iebr6rnn0+XpyoxZMJl9Ufl8QenE3ndB+D1N+iNSv6Miruxf7lTbHUuMyL9C+yAOxP/QtAG2D2CvQXKFTBdh45RHmAFo8dFp2bUK5qLwAJGucAtDkPa98D6d80iZq3oHmDp3WL8E1N8A6L445Hjwcg3jQfXWzrhhjgdbDWH+0xzsO4wTQ5g86VSfekepDrtYQBksB2ateoOu0Oxc6AM1H/k8DsLYEnYdOV8PAOK5B/KNYexM2JYU+DuDm/AO6NwDNDw5ofhmFfICVNBJ+IV3yaVg+b+v/BL7vmC2LPo25nM7hw9WIc+TtM0558lqYmULIT1lvTrnxaff6FqMsf0mY+WgssPIqgNCvYouqg26TF0DsD/erD+WX/ATjm5BzKM/Sx2TcaSKe8sH3X09z/PXU+VP+oPGU+jndgNbTlOMYAbTeoD8QrXuVD7z1myd/AMgEcfuwP3uCXgMIY+NyaLuwrQfY/IAy3aTm+v/ZOxMFx41jy8ZJkNXym/n/T51ndZHA3BvJAJIokrW3WrJhXsQeGbkABBOltjf/k8oflQM9DgjrC9PUJEfHFNleU5+B5COPljyMushN4jTrtNXcpEea/tn0L/1v2UpnajgLcNV+1bengPrR4rOH2y3UXBUtfbVhec/Ddb1wLdsfMFlReYqWAVj7Xjr324CXttD6Lb+RAqP4kB9rALL9ChhtpXtEgdUMG2+lcxl7vsba+j2AtR64zzsOMElA56HTVN45QfeBTvducFtvv+qP+f8kwP0x8TjAY7t9/ml4z1qA/7zxuTffHjfDdlPoYwOs175tr8Gxr/l8xv5d+StvUdcImLyr/xlw4wRkHrhNb4T8V/UbjsC4Pn7D8v5b0i8cgV+5FtzWI7zWbT+7Fib9BtvzYzz0e9So+yt44MuaBa7uv04Mm85yAbq+xsh0HPt6VraueOgxzgH9d6p5+xjmvxOuEcjfYtBrAeK9B7w/5r1tfJU/fF2tQK6PGkfoMnT6VTW/N0/5A8VmndBl0FrT78/8o61lWX2KAdK/5HtU/W7pCD0ACN8oDG8cyyHq8II2vPi9GeN/O79s96h9HQMqWIVadqzpGGOfgm0FYHUreyngpc0+ZXftlg3g6iKxzm08PT2FUX0tvWs0LBv2LVg/wnYgx9G8AeQ4Oubnz5/x/PwcPoCoWCC8icDUkmoPLYz6C7fzIo5YdbYVHGeUbCpvbRku4bjCSbtzxhxL2Mcwb53nr2kDaoRrdM1G2d0f670mDPPWOc5989h5DCvGPobjgRz3GA7HGvYHctwGc7K2G9DtQOp9sr7gsXQe64Fsy3XBtb/9Co6F7hs6HG+MeueQKWsDklo27Few/AgeG4+F88H1NeDxcU1j20Cms862iq8czmPesM0ybHkd59qAdSzKJy6H7fYz3IZlw2b7GkD2eeRtN+xrON7UMO9cBcuG/Z3DgK1Ox9gGmCSsM1LQCTabRG12ag1f7iHObUD3cZzlEdY5rmDZGH1cl1HjaWrZMfYzNYAcD9sNj73RDlMUfB0zHSKadO2Q/n/quj/pOtZlGN74R/qnH38o5hh//vs5zv6ngGZf4y3jxLm5QOcJ6VjCLwO8We4N9KM2zg/Kf5Btak23AKKJgiNCviTicti2B5Ax1gOqa05YNuJyTNMUnk+Pg8cNyDjr7dfUF5g0L5F+59OSLzbs6xjHojtSC9UkqkZiahF+CTAxx/PPf8fk/hxaUvezYhfdqMC5iYimdg8J8x5Hw74t+979/F9XGN1Gxk3TMWBy0+F/eun5+RxG+R0OT2veUDv2LThPwf6GZfs19X1S7nk5qf9LYtYku8+n00ntzalblm5TMSmbumaPof8LiNN5ibPmf1Z/Q+NrmPf9+/l8UlOT7tstSj7JeV68SlDdGswQr9jlBZasQWalRL5KJfdxvJNv6OVM00smAq3TxW2qH5qWeNLaNj3Ip6j5EaED0DmyHSCp+2hAl+Fj1OPntWQaOkwL1kPPK1OOb9ksG67B8HgXLMMWB50HNE4tUb5//vmn1o3mIfrh/G630LX9bNt5WeKkRVL2OTQPF2iKwgiNJ/Q2HWOs/oq1DJu9Z/c8Lzm2JQNrn8/nc863++baocePvsWPtB0PYaC5jskLpMWi+gz/xYjvXYVzLFGwzbBtryvZthGld9weZTO1ze0brsuo2mwz7GeMfbnFeywfYT/u9h3zWH4E6OMMrE7imVAAABAASURBVGGjv/NbttEUuh+Q68y6QlwOIOcZrunFvM55xRV1WwXr7vlDz9ua5lrrtfyg60t2Dug6uE09R4/guXqEs+45hVnry/A18lbA7bqg692HR6jxMi2/6r/pLZ318DK/9QZ0G2DxISr/Peo5AnI9VCLosm3W7WNhs0Pn4fpe4fuF4XuF80D3q1weD9tLNrXOsL4APW/p7TfWBFhM2GakoBP0WOvuAcjrpOoMHfYVWcfEslE1FXVN1tvXMF8289BrM2/Y3yif/fc4kG1Cp87psTMAiyuAF75ldFuFigXK7LiEbatSDLDqbTMAWfp3Q+VMhU5AfieUHsh46FQuVzJ0PWzUPo/gsfKYGdVO+cOWB27z5fsWCj2H+z0Cur7aL+qctW7sb3kE9Dh4TCum8ppaB9fja51hu+ExeQ01fvaHXodrNaDLcJ86v2MNt22YN2yz/BqA9RrzeBVcwwjodcRwuJ1HgB4Dt6lrNJwSXvpY/xl438XXscfZdToXkP1130Zd6HAt9jW1zT4GXNcm1/zYVoDuk4bLyTkKF9XVNeexdjyQ3+tu1+0XKvYerZyPqGOdt2DZqBjzto1t2gaYfBrAOt7VV+i5gXU84nK4nsJFlQS6r3MUgLSNJyDb89gCmT+Go3Lfox6LAvR4uE09ZvatXND9XN/YPrBWUL5JL8/aj56hbPOz7vgsXfzYtvNVI0D22zUUXJMB3QaUe/paqHzm7etY6H7ODxvvvvu3TNNvB2PSbwnD+yDW+1nO9BGg53N7zm+YN4CsCzq1zrDPCOsMeOln/SOMeW7xHoPX4DEyys/tOZfH0vwjVMw96jF2nspX1HrDceg5vrCoMb8UOOt35LP2ITSA8Qj6xRcPDzdoh6LmARPl7TSFD57cAWMcwJEHsh24T900YJJwrYVUPDh5cAuOAbI912Q8CH2zCXrOCoBrufSvUddnH9OqGbDqJuznRVK+lu0I5A0yL9R4fAA5Ho4dAV0PZALbktGpeLi2QZflkh/YZNj4NL7x5DkyoMe77eqv6VvSANnH8nUOo+RfTW+1Per2vGXofYBOrTNeq73GrqhjPG4jvZcDuGf62+rd7yoe+kOZZesNj80I60bYZtlU92CtqykI32aFRRC/aHdj9sav7tY/taHrjWXrQgfYR4w2zBdvt/n/LFe8/8pc5URt2uqeH94wt6fbM8yPgNfnB1CejjG2eL/kKPi+bHitFAXS1fX3Ps+Bd6hTG5m7TRGu96Bd5OPU4uk46SXAQS9ej1GH6y+UbqS2lQyI9dwI3l2S5E9TI4Z5Y4yxfAv22cN+1pnegm2GbaYds8UVgPp8PZdx43C9Gw4Z01oLYkq+7t+hA0id/adpCtqUPxp6+1pM0TcCRAJIlM3U+j2cC1jzWjag6+JyABcuMm9cjkl12N+A7uO2ai1c3K4IdL8r5ScEt2eMKV6Tyxe2WqDzQPYR0PXW5wE2HXQ+dCwXHroOrqlcPvWBns9JQOt92ebZfdyPv3Ue+6KO2wPYq36p7Nre2qB9DfubQq8dyDmy/ncGbHXCy/mr2oFi30WBq3GALgPvyvNf579mBICcP7hNveZdWdGRH3XWfwTO8QgfyfndMa73u9uo/ECy0KkF6Dz069n1GLYZwDqnlg3ouj1v+e8O932Ev38MP7v87n1znY/wK+v3GFZ7xZs+Qvm/Rp3jlo/17r+pYb5g+VbMV+qqjaJfmdu59s9H1rl/Xpt+MWD5r4TrcD1GjQGwPo/HP+Sovn11d5z3Eb66vb8in/vndgGTFXAtr4YvZKrtok4NvPh+s/6fAmDtivv9CKvjKwxsOV9xjYjHHvB1udrjpiL/gsA3p72ff/Abe/2vloFcjNXuOFmu27JtRUfeOt+ADfOG7cCX3YCh1we3abzzcJ9GQM/rNNAfSM27L3tYD90fyD7GKwewelS+UgA59tZbB102bwAmCbjm4VpOJ51g00t89eM1CGQddnYtI6x7hIrf+ziHx3mv/07ZbVb+4otab94wb5h3jaaW4XocbLP+Edx/A1jdnM+xBctGOQA53o4r3d5e+t+dAlmi6zdSGE7uI5DXSvHQY0IHtCBx0cm2RAsjmKI1/5cA2qilaTufmM++p0Z40/98muPnn3P8+XyOs/96flbC4bNo8x9v/me2JQ7eQD+00P65+KYtYmRRPjXtffArhPTGLdugk8v6AQKuMT5A7/sPRKiPEeqvavcLj3HNoL1K9DLAOFw25yfVfxCOT1P868cxnDN0eOwNsVmDqQFNhBWWE+p9hPqvDVHHAQEbrDPinYdj3Iei+3DrS2e++87rRrxH3S9r2hSqxwMgxP3D/b/G9UsA6H1qzfqDcpLJ/J1lzBpfQ8OgGtJ0dfIack1Wut5Fq7BgXQti0hgXHXnrCp7LW3zVDgQQdbit2QuiFKKw2WHjZfrwx+1UsHljlM3f0lm/x+gHZH/cv+nGS44xdiGiUHpdDrpyS3ppt/9mvc+5fSBrKS/XaXh8RztQLjef22Czw8avQd/MuOZqYuRLd4u6j/Y1yg7keLjvpftdqWuEXm/V6L4Y7pt1gEkCNj4Vr5yAHAvodHQHRvG35mGr1WPzWxf7hcUBV/MH17LH4hE+W8qj3LZ9Nv9n48cabvL+o4oHWPRQZMQ9nzcUCKQXkHNlATDRd+6S91rXZqTycgLSHzq1GjBJwMan4nJa9GXuXMZF9bcgrtf3tBG/S+GurWqBbdzHWm/xFfOIVm5Tw75Fzb8G+xq3/G7VNOpuxex1Y+6Rt59lo3KaH2Gf74bbcxumhvmvgp/dDH8PO6fzG352Nqz7FYBtzbn9atN8wTpgvWdUzdb/neH+Vf0jX7rPUOd7hM/k/p1igbUcINfIqvgkA2QGYM0LpK7GNgWdgPQB4qvWJxA+gMxdvOmvBLA2B52v/t+j0P3WwIGBboNObYKNt/wewBYLG/+eHHvftlfsZXfcuqLmoTcOnVr3UdQXj2/Gt3i3+wjAumiqhtG/dKalN38P9rHN1DD/WfhCMSqPeaPkt9Kqx7TGqmKBYvOhtAToeujUsSO8UVG+tyiQ4zvGmIeuh20TruJtN4BSrRS6Dsi8wAubFcBqh/u8fQ23Z1qAHlPyPQrdD1hdnKsAPKxjDfogU+1UuOWRt1x4TQ+91lt+pSsK3bdym+5tcD239gHSDchxsc5I5XCCbh9UN1nHPsLNoEFZsYMqWXhb++l8OVUu04sq/PBo+Hp9FfRN2vKDXgNoNzh0q9Wu3yJ4s9//HI3x8+dzPD/PYb5eDrj9ZZl1HRvnCE7CWV+4cxyOCC0mvQyYtJEO1UanMRzL8njzeXC9YqHnAq70zjfC9yA7uBXzhu/jhvl5Oalvz3E+n/Qj+aQRmKOpX01pDzod9SbD/QAplGhRvYbYAFZYtt5Yf8hLadkQm77juFtnG2x54CVffvY1Snb9lgGrEpbNmI4oX9uArAXQfLWVByK0JUwTETVvDtj5RIRGyjaj/usL9w369Xg6neLnz5/x73//+/qfm9GGu4ZQ62ZJON51uj7DvHUrmGPRCwHLwIs67A/YvNosAFdy6YoC4XoN6L5xOYALF5kjPnm4xoJTFW9asqlRuuJH2Tpj1AFrjYDNK+z3FqwBNxjdCm5or1Vw3e5orfZHHZA1e+wN6HL5AMWm3yrcYYCbfrfavpVi72e5/Ea+dHv6yAfYu3+5DGT/4TZ9rUHgrov7BpsdrnnY5HtJoPvANbW/85v+zgByfPc1unZjr//VMnyuPvfhEd7SH8fbz9Qo3vSzcL5H+Gz+1+IftW2b44s+4m27BceOuOXzSAekGTq1AJ0H9Fwz53et27CtALxY10CaodMUhpNzGKUy/xrK96P0tfyv2YEX/XQtr8WV3b7fiXvtwO2631uL89+Lse0tGOPL3zrz0OuE29R+j+AcZd/zo2wfwORL4TbeirFh+Ppaxvxv5av2vT9wc92/1a/yAhkCnZa+aBr/wlPV8Rla5TvHyI9y6T9CoY+dY4GcF8DitwNY24P38+8tEMgQINtN4RMn4G408PC7De7H3k26M8D9HED2ET5OvcaMXbMv8pYdKPaFD/BCV87QbZbhmrfOAEwSQOZKYXcaRbj2A1YzbPyqfCeT2xHvjPml7v4R+wieXMNFmRqP+L2tcltf8GZJoXQfpa4HyMk2b8Amz2gr6BM4awvHOUyNRRtrhnWmMWmKBfPWGfbzvyHmPn60XxXXmvJLGHMVXzaZrz5Ajgew6uE2vzrcYdzWCLu5XcObZ5b/DvC6qDr3vOWP4lZO2Ma6xs75yxdYN/Dib3Ls639v2Y4fUfGlK3mk0MfRL9HO2s3ztVX+i2QjmHSF9ijbfN0lFOT/CuD0HHHKFwBnbZQv+YNynJOmaPRmgOWsbeE5DmrySafjtGiOIvwSYJom8e3FNdVbfXx2TYVbnsCaF17yoaoM91X7z1G1n8/uz1kvNk6pw/1gCf91vMoP//vyT3oB8ON4DNfvtl2HKWASJVtYcnDdx0n1TFJpZKxT+8QURiwtDPOG+bfAvsbet9oc9aUzdX1G5DHrbERArz90ACkD6xz53gRdDh+oL5EjFFo2ej2gdRAXSDEbF/m8RBinebmsF3VZ41D1ePwX+biuK3ij3xv+MlofbuXCK1OEbCOsM6zznN1C6OjtLTlXQLhvhufUiMsBXLgI2Pj45OG+PEKlt8893jb3wzBv2BfIflm+B8eMWP89c10MqVeivirE6KOpDEPsl3yyDbXl+pwQyPH1HBjWGYBJAjbeCtfzGsLPFQqz3xya7wtv+S0YY0b+LbGPfFz/PwGgAb10BDb+onpIYPP3OhjxMPCLjI/m5zWbr43P4Iu68GoauB7jVwPe6FDX7z36xjT/eDev6erkyJfuHrXvHvd8b+kda33RkR91pS+dqWF9oeSipd/Rq++cve13k4H8voHb9Herd1+PvyMfYe9/S/Z8GmUzb5T8VjrGjPxb4x/5jflGHrZ5czxsMmDVt8K1jPjqxuq+6jacG8j16jkfn09te4SKtw9g8iVwHQZsOd1W1f0ljfwGSdynKmPkS/dRCqzzWeMIm+6jeX9V3GvPR7fsfhY3gC8pE8gxrGSwyfCY10/P+AzcJmxt3JKt+yzGNQe8SAebDjbea+oRnAg2f9h42wqw6WHjy/4ahS0GNv4zY+9Y7Zg8bhp6Y9CpvWswi1r3UdTg+mZ8iy/dPeoaCmMNQC5q20b9yN+ylc7UGP0/wvtGXnHmjVEu/i0USDdg3WhxjYW4HED2HV5Su9h/pObvwb4GXOeyzoBtk6RyWG8ApUoKPKzLToBJArjrD92Wjjq5PZH1A9f21bBjHFcoE/RYeJ1WzEep267YPV+y6S04DjBJlE8KOsHLuZE6P0CObcUUha6Ha+og6PnMl39R60ZAjx91t/iKv0dvxYy6iht15uFt7dvXqDymlgu+XkeUHjQWxNWPNccao7/lRd/iK7Tbof06bYpHnMT7JcD5TJzzOCAFAAAQAElEQVRPizbLz/kywPblsonr9paY5X9SWwoQ73du09TCf0V/OBzCmPQSwAByXkOH2xZ5+Kla7buHA4G810CnbqOpAFOjYuJyWHbOegGwLK45sibtIYou0abQpj9Zt//Pw12/cwKybwgdgM6hvi8JC7DpKs76RYNmmAeibMBVXtjkvU8MBzBIG+s2Cpt242wryfnbRNaSvMYOuqyiUg+ILXQaOgDNu+d+g9Tp6zE76uWJZcNtLvpGN/X4j7BuRPmH1pL5Amxt73VAqoBs34JfCpiOgG4H1r7F5QAuXGQO2OT4xHGrb6POfKXf85bHsTJvnf1NjeJNC0D2oeSPUk3Zw9Bq/5YTsF4Tox16bV5vwGqCa37xBblabzPAzX66LuN21KYdffb8KG8R1xxwrRikt8QP7h9igew/3KavJX1UI2w5Kw9QbLa7Cg8Yt3EPD8I+bXpt7b6lAeBmP6s/b8nxnT7wufqqH/foW2oH0g1YxwpI3d/9dG9cRn310bpbfOluUccUbtlf01XsPQov5+GWb32v7G3VvvXmTQt7ufQjtc9nMOb6DL+vAci1+lrOfdxXy9X+Pi/0+uAx3cc9km+1Vbp71PnKtuctw+fqG3M7n2VTY+Sht2P9V8JtvAVf2eaYy9ddofRAPpv6+SheOar2vRu8bbzgtl/lhW6HTt2ObSM1/1fBtXwFqn7nusWX7r0UtnFzLGDyywDkfQ4+Rt9TKFy34ZcA74l/zRd6/tEPug4Y1fm7Y5zLK+MHBSDHcgyHroOPUddojDnNw5bPsgGYJICsBV6nDoDuZ74AXQeUKnOWAJu+dBHXHGw+cM3DJl9HvV169QWAb5LGPuX+prq3f5Vc7TyinuBCtQusg22b9aZG8abbRtX1BpP7bNjnM3B7j/De3K5pRI3LPk/52D62bz/oYwNYfAjHlgOwjql1tgFmE8BqL5tpGm+cgCstbDJs/JXTTnA/gat23WZh5/5CrPHZG4B8SIhfcLjWambkrRtl84b1hnnAbN6Q3RfDeiuh28zfg8fPAHIMHWs4jzHaKofthu2jrnig2L8ddb8MFw7kmHgMjOmyye7NV8MbsKUztU+BqYVRuWZtTs/+y1lR5+76Fv7rcm/c5osAvQRIej5HnOcgfRUl6rE+z8/yP0cLQumjTZGb6NPxEIbbM/S+QVu7S0LvEdSqwuICRC+QKjeYXYvzG+YN20yN0ltngBKIATLeLywkXj5NazGkP+mFxil8f11mv7xYpFc1s6j6ZmdYwi8AahyBAGwSTAliCo/P4k6557IDEeINIIBwnSOg6+X48APdD17SW4HVRtlgi7NuWTR3HnlR+wLRtOlvwMZb3gO2XK0d1K8pJq05+6FxSMjHsvVeg0DU4faMWRNi5NgvGu8BmhmNlWvsUYDaYa3RuQ3oeug0dMBL3r4FQF7bx7VYgk0PG2/bZ1FtOI95w7wx8nu5bB4n86YFy4ZjCkCOE7COleeAqUUMaJe5Lhp3jlzOd2yj2jW5FqP0QNZSbZhC15WP/R1rGTBJwMan4hecXEs1M/Kle0Tv9c15qn+P4v9qm2t0rUbVAqzzVzpTwCQBG5+KOyfnvQW3a9wJ++3UsPXX/fntCvymgoBcC/Ax+tmy4HG7n83/FfHjerjHf0U7t3K4PV9HRUfeOtjGz/HWFcq3ZNO9zjFXuAj2NS7ib0vcnxG/a81jXcCXjWflLerExRe17h4e+dg2ju0t/l7eW3rnK33xpkblNl+wrvy/i7ot5zYtWDbga+YJyHusc45we6P8nTywph/b9RhbLtgJyHoBi/8YuI/VmZEv3Ueo8+zhPKUz/3eG+3Gvfvj8+oCeAzp1W9B5IH/rAC/Wo+sy4pMHkBmgUwvQeejUuu8EbO3AxrtN9/ER7LMHkON1S186oNhXKWy+sPGvBr7BQb9e7aWNGZPcKkpmPUFvEDq1wQOSNP8EaBZriGjjw2dvMryNRiz570PPuVHkm+GszSJvXHR+zk2k0+l0l7qWQm8z1sGHrea4c8zLSZtVc2LRRgmQ8f7hadwJ6+rlMnwpFX9Nl/WXvjfGFm2+kN4RXY7K8QYKaMBar49DXpx9c0x5cy6UWnmAIKYAYtZej8fSfqED6d2vpnhvYMQrh8fEAOUcYJ0BZAbzyehUPHSbVFcfIIAr3SjAfdvoZ761SePgvjaJaHxDc7kImlP1XcpXP67XKEfgYX3l95V0bH+f95atdNBrtTwCun6fay+3y4YVsJqcx2vGgE2/OlwY+13Yvy2B6p/Xju+DmxxBTNMhJuFwOIbxdHiK4/Epfhx/JKbjUfJLHC5/me8xGjEr5zJHHqlXc7Puu7PuE/7nQ+ZZa1frNu8b0rXlEP7XWxZvmsuGSkT32SbmqNqPbYmk4vMKsF0ItdNh7QDdH6Kge9A5FqW/Rta1LLqWFt13Z92blytof1k2VaF+ZF9U56JcQYu5HeOse8t5bnqH0eKnXmo8CyfVn9AN6SSc9TJj1r3/MEVMbQ73xwj1DQgfi08rZrV5ljQniFMEp/D6DayL3hPVHZcjbRf+HgECXsL+gMkKj0sJ5hPyWS5/Sb3egi81LHHOf7IJiKbq3L9JdFLaiSUs6/JT/xdBPhPhmo0FzZnubYenf8V0/COa1lxrWguL9NEPt6/p78LlbN2ICLXsei5xy8LF03ma+r5EayGKaEtA56F8I+3hHAL6DjGvyJj0gkJBaV8u/udlyfvvyQslQjMaaZ+jH0W79Pmz+ztmsWyMupEfbeb90qbTRbOjK0L1lwx9DIDsw0QfI9PCQbqC5856U2Ns94rXOF7Je+FiVyla90taXRNMycOlHo2/2wFS75P9Zo29YdmAzW75V8M1faRNIIAMBa7G4qM5M9nV6atX5JbcNRrWmMLWF+i8bcWZAoGVwiNqm3M+glL89/MXj8CiibqHaDLeARBAVg+dWoDOQ6fW6RZuEkVT+OYT/baUrRT/XprBbzh5jb/B7YWL4wwbipp/KxxTqJiSTa2DbR4sW38Pe7vlQsWMcvG/Kz2fz/ld7++aqr/o71rzWFfVeo+Ovt/FP/r2uVdX6eMDV7xjqy+eN8O6Wyi/vysF1nto9cH9XPtMhO/Ntv1q6jZdh+GaLAPh5zkjn63jn3dUX7+iZ85V41f8KH9FG2OO8fut+NH+HbzbGdECXfWEdfHNB6idC6opj7P5oub/tvAgCkBsA7o92LiPjxA6QLGi/sDGW74FuO9zy986eH+M415Dm7UZ038A+2vI0I9g7eosgm11MRVdZv0Iu8DJvQHhzYy+sbFoa2DROJ4D5Q1t5o/6F34a+LzR6QH4MLUoHMWvOLQ4PkDT7sUIUH361ewHk+fn5/ABBGxYZDfcJ22PxNRCbZPwpozeSsTZLx0UjxIk/INc/Q5hOetLw9CP7JB+0TeHx8Wiu11y6DL9oQ2cpo0bNDIHbR42DuG/8vW/+22/pnjtE8WiTbL5eQ7DvHW2GahNy2Uru/W2G+ZH2N84tqM2oQ6JSTXY13rneH4+BxB1eEyMkqHb/EXUNM62Geats998mqPpfxNTxBziWm6MHqejpl8Kfaw30DgZ5pez1pngHI/gOSq47ULFnD1uZ0kaR9w/jW8TzIeqQXUVLIeOylHU/TGgr51qD4jiTctfKbbPsqjfHYgYLXDLV7B+RGgz1/BGsccSiDrcDpAPAubjcrjGEYA2RDzAi3yJaWqJ1pxL47vMqR/lRbpCxBIFpYoRjjHO2qTt94FztuXY6xgU16Fk+Vk0JreQRp2g+wOS2kPkNTVHmC5aP0ZoZAvTsAEGHg/3e5H/rOvsnLWpgfxUTSnoBMhPY9BaNK3XdjhE87WKZNFJOrSuDrqGfmgT9n/++D/xPz/+r9b3/8QUWt/npvyTljNqa0k8a00bP0/n+PfP53jW+J015qE5UUtx0g+m1LlDefOMmJnjWRvi//55ij+F07PqOk+6hz7Fcj6opT/ij+lf8aSXAc3X7M+fcVT8Dy2oJ91wnpbnOOqm9ENt/NB4POmFxXF6ioPQDv+KaD/irNhYlJNDTByjxRShvh2fnmJSvw00DsEUy4Am3phEE6pmuuDAUyg4FrU3a7xmfsQs20lt/Yw/4jmelO5/4ud5iv/35xLqmupAI98/00S0+c9oy884tnP88XQI33///PN/48/nP2Np5PhJGdPxENNB46K+zuefgV7cThq/0/nfynlSzXM02Q2VmvJZPrNudovG11BDYZg3bDtr3Gf5mRrmb2FRnlCeguVlWaK/zJizVtepJRqhUYAlDm2Ko7+71A91NfL7b4k4an09qcgfU4s/jhHTdA7iZ4T6puAIxdGeIjSe//a4aT2cTk39bAGTuiAE0QQQHSHdhCwJwjUaJ61Br0vdrlWdvvWUJ1oTvyjvSfSc9OyxELxOz1pjem8TxqyOLWrHcBzTJDJpfhynkdRYLKgL8omGxl/CQOewLeJ88TM1mvtKk1X+qj0EJBu2nXQdKSQiut38PC/qV+Qxq8ZZzxnn87Ou5VMi1BuPv7onv/NDaDBV67zCsodmmoiD5u6gPhjo+vJoTapjUn1aero257BeTCyqYYVqWc5qV5ii/y+WJh9Cl2uc9Z111n3CzwCtHWSatLoIqROKjFndXVTIWYN6Un+Ns9ZOUtXgFWP8PJ/CWGOaAqcWHFSpMEu8hxxAnVDee5g9/loAtk/qt6Hs6rcCVRfq1yO4I7Y3jUPBsmFb5Y/MFZnXbRnWjXbLbttwHb6+gID7CB1ANC0GIy4HkDqvk8e45I4WobkwdClpLiXOoRM63cfhcIxpOqitKRHRfWsdd0laz0FE73/ESt3n9JG9uWbFl5y2FtG0VqdDi8NxeoGz1uWstdsTKokG1vJJa/T59NNT8GZ4jRknDYAx57U3a/nfh2ssqOkso6kPGxbpNJC+MC5Qd+I4tXg6TBr15SE0AaFhidZIuqi2WXlMbSvYp3jbz7puDHBcR1yORZNzCxez2un+QNjP+taaamjB1LxEdJ+b4+Q6qFZvUz8L2O/sumMJjeQK636ennWPPSUs15ibnnV/OahdY6LFBBorI0Q7XF8hdHgJRyNWqLV4I+o6UZNR8Jyq12FMuIaWvOWylb6o9YbXRVOiR5imKWwHVH1c8e7XSb/TPA7mgbSPMYfDISxDt1Uu+zsudHhMHiGa5pmI8mFSH7U2nXvxnVvXV9MY+vtdl6HWLiusN2wzHRF6nvD3lp/9TvrOnZlj8RfLFMGBaEd95yv/+QG8DtyX0AFcrU2pUjY17GeYN0D9ErM8gBLEI3gMPL5Gay3HH3odoQM6D7fpve+m0i+NMO/7zbOuJ8O8dcB6/akpldnbMG+4ryM8VobnvRBtiteA7t8j7L/Q1DZBKH4RP5Pf7SpxpYt0tj9CtEOEaphDc60Fdh5gXeMQxhQHtbQDLVoQqH0jB8ptXuSmCC1N3Z+1ds8Re7tj7GOYL1ie1K5/9zh+H1eybv8BxHLB7CaEs+6f5Kk6iQAAEABJREFUt1D28jcN9eAR3MYjHLSn4viTHmwN+1peFsL8NB2jaYxhyvmy/gpoWEJX8TLHLBpab0wtTJUiDOt9jzbMG+Z97z4rrmC94ZiC/QrlZ5vbSGjsgIAODZ/q1PeAivcaha6H23Rc3x/hfT0UKt41fATQa2ytacw7KrfprfzqZs6Tac1LhMb/AusfwXVWe9M0RaF0theqfdeyQsbzsuj7etH39axa5hx/+8qka8vVEBNtRQtUHWmTOh6hOy1xl8Z2AJl3bCt5tTcJ/mow0LNy+JlcVCERsahm191h2Sib+XvwvdTPdIZuHWGYN2yr+6156wz7GEsjPM5A+PCYjbBuBBBAxjjOCB3Q9dCpVOrPknNh/jOAnhPu0UU1LZHzEzV+pme1f8o63KfQ4Xqb7iXX0GpQbplXX/sb1hUsr2tOC9qyUfaPUv/h2bg2vD4sG7Z5rRRsM2wrtFCne+O+PZszNcyHBud64EIHDDplBMkD9UD53wcGIvSQEz5uUDUegQY/dsegGwftFr+LXEUga18VAwMMktlZk30Na1/F0rINYgofiIJyD3pP8uKrJXRIr3OEKBDIP3xINrF+Tx1fem74Q8+TYy57Uej6ii8aOpAfyC7kC4H4fQ/3x/CN3dQY+Yim4u9Bplc+QEBHueZYSSgq9sOfWrNjLmC9CVpvhA5TQ+x6MzH/CPZ/C27lcNwt/XfrvrJd5zJcsylgdp1TIMcaeKGTQh/yenTsep0xpR6I4/Eo/Igfhx/xpA11/+A5tin84Hk8HDK316QBvS3zxnR5IDEPZE7zoS9OIHz4YfAKEs66JfqHxEk7gsvsHxda37ol+xbqqIQcmu7dk344TnpKP7KEfjPGRAu3AfaSxzlCruF70ByHCG3OR7TAedXOovZmmn5iknBNaiqWtMV6XwzfowQ0No4P3dNmOc4LGafnkXyAelZ7z/I7y37WC4c/Jf9bD+c/9UP9p4ynC+/rIrQ5FYurOsexEd7QP06i6sjahylChtAzZaBT6tsS3oyY9OAja2RtZtSuyQhgFT3HRilgs1kHmwwveUDtYteVpqCTx0EkP0DaVa7o4vLjeGja0DrE03GKJ20eHIUn9XNqpzjqBYB+Y8Y00fuZ8VPMoXnSDxiE1rzWDiGPgCm49JWIAK7gPhrzvEQ/Wic6Azq31d9+HZootWheDi8+Xg+pVLuL5tZjPkcL+yeU1nSOJd1MSy5qg5ZLj5G/fawrgJQXAToPGwXWui9uSaDrUxhObncQM9YyYHLBPNDOL1rRjjWg+wIZD4RGX/PUEhMt/KA1wmu0AD2u5KZ5nHI+Fa/NYSB8QKfmI/q4mu/3kGM4HsgaQoPo2mZfgHICdN4+thU27ds52PIBvU2Fuz3nFZs6wOzfAnCr1j7fvQPmjS79qjO6XAy3VzQu123J96hjXgOQc+V5GwFd/1r8d9hdR+U1b1gGcp2HDusMsZ/6OEehEkHvO1CqD1Pg4fhqejO3b5mv4Rz60UuE/bJm8Rn84OS1YdhlT1N3qQ/IOuGa2uez2Ld7S3Z/9nq3Wzrzj+D4W3bo/Smb/UaU/hbNceaWZdNd3Xelhi1g1nyNbZn3PbJgWSH//XxiBDyGBnC1fq3z9aKvwofZ4ToOruWHwa8Ys+1J3+N60Gt38CjFuP6cy3jk/8KmZ7EXup0CrvsL1/LO/dtE4Fty+1pzYmBdH5YNrxHTt6DG/hEFouzRyLQl36N7v5Lz3tFTZJ5feXrPuHy2LmCdF3jJv5YfXsbAtc45AJOE+1dIxRef3vqd9RXN6qdupnGbt5DGywm2MYCNv5hXAvdtq9OFuXdfK/3F7cPE16/hl12mxsh/OPG7A+fLOq0ntkg5dAArL/FdHyD9odMUdPL6FNl9fr3YgOwcvI164uFtvsAv7dF+UOG6fdhk6Lx/YAMag0UbE3qk0E4HdHnSZtRnO+AF7boK4NwdHsv35oce6zjndA4Duh46tc6wj2F/A7odWH9sxS84gLWVsZ5V+RcxHiNA899RZbhGo+SPUs+/MeYCcuzdtvVG7A7rjJ36Q6Lz3MKHkn0iyDVU+MiX7iO0xnbMB30uPb7QebhNs03trBP6AhD081trYQlf+odG/PhxjKcnbdwKR23eFvKvgw8tpiC0XRfekK72TI9tCmOapjCsA+TX4QfG2afoxyLe+3n+8jOetVn+/PMc5o20hapcFu0PLfkg6j4D61o6HlocVfikul1X6OixetxUnP2NWbzudP4jgsiXDfrOmy84iTmrlvOskRA9SX92u3FpE+nFn5dZsXMAum8u4XlwWwW3Y/i/wjJ+/vwZf/75Z8Jy/eWe4wCNEeExPR411tocP04t1JVL3yIpkO2B2lQfZ1ooMmAKhNBMFDVvtHYI0hZZp2sKHUA0/WgDwgd0an4EEHAflc8xxQOZu01qU5vJoXWlpmLShv/x2OJwjMSkDh5zXR3ioLk7HKc4yD6JT3898T0dDppT6duUObn0JfJoec6T2sRBGpcFtagF47F1TR0aMxk6v6xjscnd7lzWFTVvjPKet/xeVE7HAQGYfQEgbcALmxXwUu/chu33AKx5AbnpKr4xPl4jn0H+IYSe4oGcv5wiTds0TWGEDnD7Ym587DO2P7q4j7YBa1/KbpsxysUDxV5R2PTQeee3k3ONsK5s5u8Bep5bdrhvu+X/UR1s7cA1D1yNHfDRZj4d5/GtJCNfuo9QzxH0Pjmn4TxArsf4hUe17SaL9z3KMrDOA2BVfqck84mT87utQqUCsr2SP0qBDHV+t2WYtxK6zfwj2N945PNRG5D9hNv0o3nfEzf2beTfmmOMGfmMn3Tf9nee4A1VI59t/IwiWL6HjH/l1HTDNqCP3+juWoxqb/wrSfNGtW2f4pdLrc4FPS8QIQWg8+/zcf8Kf0VVvp6qXc+DUXLZ9LUdH0Xl+ijNeqYWcYHntnjTmvNb9D1tVv/2MZ4b64qO/Kiz/rsBZBPAes+xAjBJwMZbAV0GrmJse0v9XgP2a8N1WrHWm/8MgAyHTlN45wnIvlUYUOwvpeN4jPx3FgFk3+E2/Wzb0PNWHver4LUx6osHiv1HUCDH+LXOAKsLbPyq/C+zjgCQYwqsuj3jdbbX3ZLhfo5b/r9S14C1o3Cf9w0WXtqr2BoMU6P0n6Vu9xGAF00AL/pUTkCx6eMf2AaQMnRqnbE632F8k3F/b2FvqxTQ2wBK9SoF1vpGZ7c7ysWX3tQovSnczmXbVwN6W/u8rsnY6/eyx9DwxqKpMfJ7/70MvX14nY6xrs0YdR/hobe7j3Xuwt5Wsu3F36P2eQ33Yq3/TKzjX0PlLz/LI2/5Ecr3HnXsPRuQJvsYKehk3rC1u2iXW/qIJa+x1oiDN16ftBn99BTHdWOWaFNcMEfTc783+GI9tCF+2ewDLrla0u7SOtF51kb7rE3aRb8MXItUuSl7miO8Oe5/1uPn6Tn8V/PmT+dzbogoJP0csyxnhakObRRPSn1Qm5M2lQ+Ca7MO+dhXjsOnxayXAF1/iGWeNixTZF36xWF6Oi8pq8wwKoleKaQeej+tdz7HmFpWx5MoRZz1JuFZfcj+/DzFzz9P0V9wPAcad9f8pIKP2vx++nGM49OU43vQXEBvA4iQvERTxAU0xR860OTIJie124QIIBHSuy4jdAAXvYTdB0gNsPoAqfMJOg+mqmPRylnH87rds/o8L6dYNA9+SUQ7R5sW5Z2DNsePwxTu849ji6cD2uxvcVQfJ9k8hwVAMYQPLZ3IFzTznOMggz6ssM+iejwXgEW13+fR9ZxOp/BLmJ+aB/vY1xh5yw4c6Z5HhTQVCGTbt/jSFYXNt0Xn3U4BNh10fh9rX8AkgBWpuJxcq3ERVwKsfGc8f0tnd2fHA5nfNbxEpA26D7ykzhHDAd3HuSY0ApIHc7IVY2qk8nKCHg+Ec8Amx+VwzB4X00pgiwOu9CUAa/+sc06vEfPQbeZfA2y+sPGvxX2FHVjTwH0eyL6uzr+I8Zga1dw9vuzvpcAa4txGKWCzle6rqdszKu+et2zYXuvZvHWG+c9inwfIuQY+mzrzVBK3Y5QMr+cf/R1n2Sje9BHs+5141PZbbK6t/Pa85bfgUTzw6hwAlWKl1e6quMMAmR86tdsYC5sesDm/a5PRafSVuH5AvoY0wNqGxKsPbDZ4yV853xCq/c/QSls5SjYt3XdTuO57tecaHgGu4+BafhT7ERvwkbAvibk1JsC6tuAl/9mG510C2NqwCTBJwDUPrLWlw40TbD7wknefHQasz0MxHLYbgypZ6LlSeOcJyAjoNIU7JyD7aDNg8i649q9ANepct/jS/W4UyPGDx3Ss233cY7Sbh57P/N8ZwFX5QI6XldB5wGICrnkg/eE29fP+I9Q4Z/LhBD3foLrJ+pnPmKYpr989fzPoG5RAZgXW8bACNhk6b33htf4D5bpSx1goat74K9De0yj0zkCnjq3F4c6MKL19/gp4IRnVNmw1w8ZXnVvtZz3AnXNzy7aKD/RVZ6yKzjjOfkVH3rpC997OQC60TfOYg+4PnZZ35b9HYfOH23zl+k+kcHtMYNN/Zly8BguVx2ukUDpT+Jo2nasAX5+zcr+Hen2W/8iX7ruox9ntGeYN84Z5t0vo2tZWqq/x1gj/FbY3ofOv/7VB63+yxfqEAtDmqm+c2mfXtnLEpDHWvr/Clw5t9oY25Q1A95O++eo2DaVInTdjtc+ulrUJedldt93/ZI//qRxv1Pov5/1fA6SszWT/VZn20uOkXfWsX22xPEdDG8vCpEIO2jzudInDpP6oWKQP3b/cTEeLmZZtR8jhgkXUOC/EOYj5Is+Su36Js/pfAAJewn2MIFo7CM4fa5+f9Zbjz9M5/v38M84/n3WvPYWs4Ron1fvjMOU/k+O/ive145cA/ssqY1bORZiXCKNxjAjnF/TyIhJEqN6QnnwpIBd9zAPi+gfELy2ISf6djnzI9hDRD89ZwXNS/MUqomI19sEp/AIAzVObTmFMh3Mc1IUOxBP+LwWaxmHSPPr/E4ElAoj+skhUfVvmFvOZ2OYyOq8+zwnJERqGlhAbrut8XrT5fw6vK8P1znOEqe3zOaK3s4TliluWWbKgVbFcEOoTEBNNLZK4xY+6HOXyby3GAzQfFwV03vMPZP9hoxe3i36S2MR3umh8QtX0foX6FqqdFbZ1WL9k7LKYStaALoKU+QGU1whRQddRUzOJS/3KHA3ZYgnPlSoRnS+ICC1U60do8mwQbn9cj+F5MczbE1AdhMfFiC86gDUTbPyq/AIGtryw8V+Q+tUUsLUHG/+VY/hqEQ8can7tMvKWPwMg1wvcpp/J/Z7YsU8j/54cv6Ov+/II76nZecp/5Ev3Eep7xyN8JOdHYsb+jPxbc40xIw+sKaw3SgGbDTZ+9CnfR7T8i5avZd8/gJvXWPk9oo6/2H9L4j4WfssC/+KiPDa+vkyNPf+W8ubByY8uRqn8KGKUbJsxyrOeOwGtuk8AABAASURBVAzrDfOG+e9E1XCPjmsbWN3gmgfW62d1eiPjMbcrYKJnvP7caj10nQ2WTQ3Y9JZfA3R/IOu0P2DyKoCMAV71/U6Hsf8j/51tOrevh0ewz2fgvhjOYWrsecv/CYBtjcHGu++wybDxtn0FatydC74+v/P+KgDrNQsb/6j99/bf/sajnL/C1mDrILzkxyKq4KJ7W+mLjvaP8o9uHrYBL1IDVxNYDkCxq92bbGdtrBnOZ5g3bFsDHjCw5S036Dog2yp9UY+RUfJbKPRcwJX7vTzWA9k+8CLG9ivlNwhAtr9P7baNvX4v+yHCmKZp3fQY+b3/XobePtymrsEY42DzHfUf4aHn2se6TcN66D7upwFdtu01QPeFt9ExP2jrShtfruMeXmv/Nbvzls+et/waKvYeBe6Z8mHQxmrDvHElaxPTuhAFomlz73g85j/9869//SuO+df/Ed6Mng5L2ts0iwotIjdrm+K8uxdx1abE/PT2+lijDWlCjXhzOawbYvSkv+iJ/awH+rN2L73R/+fzKX4+P8efp+foLwGWyHvTMsezNhYX0ZBv5L+nf44WqisiN/6PU4s/jod4Uh/8V+WALP0DROMQ0AIjDhFhu9EiD9UIXDK27JvKC0PBYSxLf+Ae/UNxi/rishaNDerv0nqf5wiVq9r1AuD5+RzehF7Oz7Go/kX34bbMcdDmt/9pHFNv/k+69if1ZRJt2nR1TgONpYoIRIljIGp5hQpVOrXYAtmA4EKlDNcOmA3oNIXhZB+LRUd+UR8tR3hs1C9tns/q9Fmb7KaG6zWcnlxjc9BO0aYlJg053uT3pnKLOLQQiMMUcZS9aRyUVf5L1PoEItweatPUuMyBazTkkP1xu+YN6w3XVDR59SHpkGP0t29h1BdvOsK+o2z+ls76ApD1WoaNH2W41q82rS3YbG5rRPXNtLDZtbY1X9aXbs2rnOP4WW8AJlkvEFreKw+84J3DgG6L4XCb0PXQ6WBOdqzN/kYadAJyDVtnSJUf6Llgs6dhOMHmU2qg2LUfzmvYAIT7EjqsM8Q+/MCW045A5i7e9LsBrE3ASx7ImoDV71cx4xju+VH+aD1jDiD7WblGW+m+mo5t7HnLsNVUa901wKa3/BkAV+Fut3Bl+IDgPBUGfGh8ncNwHlPD/Ftg3+/EW2p45FO1lY/lkbf8Fowx93jnKRv0uYBOS1/UvkbJ96jXZMH+hn2LmoeXbZTd1LDfCOgx+vrNNQNdHn3MQ9fDbWqfR3Dbn4Fzj/Elmxqj7Tt46P3e54audw2PsI/by49i32Lz2qict/hHOfR4qmfrRx6v29z2PS/bXsO92I/qoc8LkCmAXN8p6ATo3D9A2qDTru1n120Oug1u0/IxNRzneYDub9mwbQR0+6i7xQOphk5TeMcJuOoj8I7ouHq+cz8+gmrQsSM/yqX/3ahrfCvG2oEc94odbeah283/3QFbX2Dj3S/AJAHXPJBjBPepn/cf4bPj62vV8J6GqTHyWfgvOkEfh2oOugykCjpN4XJ6rf/A1Rhfwm6Qv0bV4LpAuJarg6YusWjxcO0P17L9fhXG2twmYJITkIxO0HVi+wdvrizhzZaENpi84CO/mmf5FMT6o00cb8YU7PsIDvkMqk/AVT8qZ7UN3Q6dlt4Uug6osPWLZVV8MwPXbX9zc29O7/E1KgDIcQbCYxefPHxDM/ZtOLcBvT3zI6DrP9n82hfo+YDsl9sC4lccY99H/ivarn7A1he3YXjcgZtjAF1fNdR26qGhzVdtnD8d4l8/jvHjD8FUsv9LAL8QMA6HFscn+x7kf4hDm2JqLVoor24ppgbWqK3QAaxjP2kzG/oGXSjGAEe0CMUY7oP/qRZvlD+ftGk+n8P/BYD/+ZfTZZPZPsYs26xN9BCddE/Tnn8ctcH842kK//MyB20mT6HCoh8eNwNvoBpMYT4Wt6+6XJvQ2hRN/ep3wZZ/++0frYvGaVIfcoz1IiIuR69l7i8pTqc4aZM/N8T1a2em6a5q6O66EGfF/ZkvNk7pf9YLgHnR5niLOCr/YWpxOAoa68PhEJPkdpgiMR0D8bh2Q7ldu2WPXVyORRvbZoForSVgCh+2qYzYI5r7Lw/RORbVfB/yyo9zeSz2AGRXluWs/j4nZvVxiT8j+Bmh7IH6rO+V5pcB3vgX1XTFQaGT2jeAQC8KFtfeNLECU1N8yCNiVie8LtRSiFU/D4lF/TdSKUP9n9Ue2zGepkO4Xr/I0LIJUydM/3DuFuaN0i+LV8IivVoSP6tfIxb1Z5TN39JZbwBOfRNAwG2sAZojOYVX9ojZ/ZaT6Vmb/IZ5Y+Tdb2OZNeeCQpTObU6iGnnlsW650FBLKkmqJdAQtcuaWqkmrhkX/STeaFNEwfMIKD/K8/LjtgxbYPOxzvCcGXm9qG/WFRxjAFf5bbfeAExWwCbDxtvB7ZgCmQ86ta5s5h8BtphHft9hA9a08JIH1n7ZETD5pRjnZuS/oojKB0StUeh9LFt88zG2M/Ju1jWZWj/CurKZ/yicA7iaY+eqtsx/Br4GnMs5oLdj3jrbzD+C/e7ZH9nuxez10GuC23Tv/53y2J+Rf2ubY0zxpvom0rfOEvp6S4S/EwR/P5buHn2t7brHei7dVqHi/H0ywt8thnWmixwNy6aGFmMklQ0u8yIqUSZMfhvs+/urC/P1W216DoySbfNX9mdQuT5K762rt+jHNv1UZZSu4kuuPpY82j1H1psaxZv+SkBfu0CuY+CqedhkeMkDGXcV9IoAW4z77vVh6jCvD9OvBpApodMU7pzgvk/VeSf0y9RjOyP/ZQ08SATknMJt+iD0Taaab/fLqCDo7ZW8t5X+706Bu12AboNO7Qgbb/m/eDkCwLpmbYUumzcAkw/Da9H4cIIvDNRP2Ldlc8GGvU0N80AOlm+20HnYqH0+A+d9hHu5oddQdqDYK+rc0zSFN5iOx2MY5q2z7cr5hmCfRwByfIA12mNXWJVvZOA6D7Dmdx1A/tCDTQ+dj8vhts0WNf+7wjd4Y3wQH/nP1l1jUNT5oI8XYPFTcO3GPr/nygDW+YOX/GuNw8sYeKyrnECx307H/n9lY0COn3OCNvEuG3Vuz4BuH8d65B1XgO7ra9/3gIM2nr3Z3+8JLe8R1k3amT1oY/pouzf4dBdtpkRM4oG1piY+9LQO1k2pn7R53bxBiDZyFwXE7pB/hPoSLbTvH+dl7tAvBG/y5kuAWCJ/YKq/szeURf1PE4U2ZJH/pLRHnVzjoRFGY4lJcYgaTTUQETCFVAEkYqgpfVCy0Nan2lgEsem3KO+ta9Euej/hdxH5Xy08q2jtU6rlprhJP9YPepGAqPqgTf+TjL5G5uzHHN4gnVrkBrjrPmhsj8Lk+7RqNvUcIN61RBC3j76BHTmeEbiflO/FFhFQums+LsfiDok3NcRqA7x+wluqsYnss7qjjXXxYtwvj9Hp/FNjcYrn5z9F/9QLj1PMekESnJVgDvc550dy88uAxDnMw5Lz1tTfETEdYok+jq4roV+KQABhX7dvfegAUjd5HA8HreeniNjGwX6GlC8+o37knf8zeNHQDQXwQgvWkf20ETC5gut0baZG8XayvIf1BWDNbb/Sj1TvY3I8Pc734LG2rah5A7b8Y86Rd7v2NUpvnfvhNWVYb51pAXpuoFSvUrjt69yGE7gO6H7WGda/FdBj7Q8bb/lXAv66tu/1871jeS/PXu+8BpDrGTq1ztj7f5d8ry3o9bhd+3htm4dNb/mjgJ4HWFO4ncKq/CBTeYC/dHzvlQ/XdcG1fC/uO/Ues8/kr/hZScyPkCo/0PuZwidOXo+G2yg6piu9bYZlw7wx+v4defel6jZvlPwrKPR5dLsjoOtfq2GMucW/Fv+aHbY64Db/Wo7vtN/q86j7zrbv5QZWE3QeOl0Nb2Rgi9v3y88rb0zz0A22NmDjHwYNRiC/GwbVL2c9Nr+8UTUIve9wm8rl4cd1vxWVCEgWOk3hP/wEHxsLf4c9wmeH1deoMf4+GvnP5v9sPFyPG3TZa/Kzucccn8310fjmyXUhRiUxb9jmyTHGSbFcsI/hH6Ome1TOe9TtPILbAa5uoOXvtmwfawNyc8b/fI//ehbQZstZmy6nzAFddr2w5XUu607n5zDMWzdp40n7LvqhHwlvxhjVH/uUb/Fu2/+0hVG1mlYMsNbi+oE0AeG+9M1H/wVnU5stfR1f+U0thw635fZvwX622xfIPOVnndseAd1HadeP/UqAa7ttfXO01wqkK5B1uy/2KcTlALIWuKYXc85fxbg+oExrXui68jMtJ2DNX7pH1LG34PEb48rH+kLVB33dlY+pY4Gs2X4FIHzYB3qc83muDPNls98jlK/9y8+8Ubaio868AaxjBS951wxkaucxKs4284V00glYc0pceej68ncurxHnAex6BehjU/63qNez85QNyPac07lrPO0zJgdS1N7qZfN7yg3RP56e4umgjXltTzt3zEuEN9W129em0EZ6xFE3BKPamILQbny4DSCacPr5HP/v//2/AOIwTVdrAOSvzVsOU9pjaTFrk1r75OGNc2/4e1Pc+85NtczR8kXASUb7lK//CaA/n3+G2w0draF8S4Q3j7Wx3uazNpn/jKZN5aO65P8SYFI/JpY46r724zjFUTFNsiqQHzG1FsdDi4M6O6F2tUl9Vi6Pb+hoHOQ3QP6ALet1C4THpql/h6djmM5B+J80ej6F7q9L4ln9CaY4zYv6PYcSB5D369D4+7++OD610PBFm+bwP8F0zP+iYXtR63amqUVrZKzrNEIHoNg+9sClvqKLZMfYfpCf6myHiGipN4Vuazu9bdZNKsz3aug5PQ8eK9OsQfN69oQpq/0OGtdJtXp+1GNt3p/zhcBy1qAIi17cLPMp0Hpr6v+kPuVcTC0c21qLSW0ytWA6qM8t2lH0+BST4LE+/hB/eAotJ43rOVzrImG+vIw45T+9dFK7p/znl1pTjtb7Xb72X5YlDNuB6N95miPV5bnxf21ioDVmTLGE3ouFqWFdqE9PU0udecP/xJPtR/etTeG6VKTy0/uT9bTkgfBx0hr0d7mpawIyzvJZ7c5otAT/M1OG5XOQL5lC42RdYbTZx/+sloZGfXVbGlcmNal8Uro2IADpZvmoNc3NIsRlHFRu6FKKpjoMXUoyLYHk0HyeteBnjbnnGMm2G6Eci+Z6vrTjfqmRAKIpKZC8nyHcT9vt6/VVsGy9Yb5gu3nr34rQAb1NQFL/TNOUdTiP6zAqN5A2e1rndm03zFsH2ByOtzzCuuqrnSyPsG7vb7v1twBkPc5ZsJ9jKo9lY9SVzTrD9rfCsY4xKga2Oqx/hIqHHgNaObr2PH4eR+fcx0P3dR8r3n7Q9dCpdfaBnrPyAOF59T3J9keIVw7obcFtOoZX+665YJ19XINrMsxbZ9uIivHYFGwvvanjAJOrNWd/2w0bgVwrlp0DyDFx+wYQPoD0Ayw9lTrdAAAQAElEQVQm7F/wGI7+dgAyl20xHBXjNgvQ85bNtEKAtW2g1Nkv+70F1e/ytWy4/dKZrsnFAFftAtJ+7OPcr8G1GK7LMG84Dvratd7Xg78HzNvmisrPvGG9deVr3rDedgPIe6zXmW2PAKxz6fmEXk/lcw7Pv20Fy4XQYV9jbMeyTDWXSS0XRt+38h4Xw30vAC/mEjZdtXePuh/uI/QY+7n2qsn8V8G5DehtAeF+uC3rXYdh3jrbzL8V0PM6RwG6DljTjP1xO4XSr45iPN6GfcoOrGMul4cfx+jJQk8Tet4iRCOWId62RXonAa09PTfNkg09jaS/FnMY+LtaKN70pOeLs75P/OS2KN668muHg567l4ewv2Od56efw/RbwLL1jnf9BY+B4fEo+JoY15D7MfrsY22zzn5vgf2rLcd5Xt2eY70+LBeAnBfbCo51DsdaB6hrLeE8ZQPCh2XHlL997uW3j/0N80C2D9fU8ZXHbdjXgGs/eL/sfHAd59yG64LNZl/DtoLlR7Df3u68hscJSLP9rBthXRovJ8vG6HMx3SUeOyDHtZycw3Ce0t2jQM6183gODPMGEO853KbhdgtjPJB1OvctlG/FmpbuHvUY28/t7n2ss80oP/Mj7FMovX0L++sXeh+AHDf7Oc45TH3NGeZjd9jHsK3g+ELpTO1n7FK8EO3zCC8CdopHsWXbhaQIrBTIeU2FThVnuu+bddD9vQY8VuVjmwGb3XJBqfMD3Q7kHDiPAV0fwwFdB6zaymequPbCUAoZi33xgLIaLgywDgJs/MX8anz57amLtK6oecBkbS+FV07QY+wGG++8hvUGkHmh07J5URZKZ39PXukte8x8E/GFY1j3nYBeJ7A2U/UVLYNl2PxK/xnqnEblgJ7fOqP0/6WfGwHo4/q5LO+PHucQyBtO6LDeEPvbf6rOkZo3YApgQ3Q5tKUHeuDWw7P9DHdUqtX3ICE3/bSp7g3Sgx7Ovbmu/bvwPeDpcMz7XsU63nk79dn3XiPWnJFHk6zNUfFAaNDzQd8P/P7r/+clYl4I/wg4zUuctJFe96BsS5uyi7c/teF40O6k60qIPwqHKWJSXto5VHJMsYgK8k/estpwLv+TMb6nAaqJtT9u76wfA9D1YDrJZ1LVEUTvQ2gTPMQnXLMsi6jlhRY/1eZJ9XqfXCScdxYz538NcI5Di5iEgwbVtR9VcP7XF/qhc5TRLwZCLzzcX1P3yXOxLNLoZW4MB5ASTMEFVti3aG9/vtQxr/21HXq8eWNRPzwGY7x5lR9nzUnHOfnT85y0/O3njWS3tyxLuHavnYOa8Jryi5pDm9X/JQ7TEpP6PU1EmyKaxsJ9DNcjPWheRL3JDUgtP/RiQH5xOYALF2mPPG7p0rCeqr5e73I1HnYC1nz2sc4Ass64HND9oNOuntfYLl+fgcwxTdNKR97jMLYZuwPYaV6KQNYAL6m9YdNb3gM2O7zkXaMBrKH7moGsYXUQA+gcqQfu0pof04LzG5bjxmFbqUe+dKaASbZb9ZsaQM4HdJ8YDiBjgEH792ffMk7VS/sWSnePwjZO+xjYbGO8/Ub5LTzczvWW2Ec+ruURHsXa5tiit3jb9oCtL7dirDPGONhi9nrQ/XPZ7m2OBXIdj75fxQMvUsFL3QunL1K4f5WqeFPDelPDvO8hhmXDuhHWPcLoWzxsfXWs9UVH3jog5wHIe47v/4bvQ6b6Co6/8nCNRo1RUeuM12rb+5QMvBb6j7XXGLiD0McBOr2ns/4zGNt8Lc9rvqPd6+EeTtqcv7V+x/ixFuuNUQfbuIx6+7ld68wblkf4WdT2twKu24Jr+VYet1t680bJX0GB9f4AL/lq4167QLkktd+IVD442dfmouah54ROrXsv4OOxY1vAm8ZnjPkv/88ZASA7A+Q6sAAbb3kPYFXVugYyHriyAaseXvKr8x0GXsbAprsT9svUwFVbNR5Xyk8IQEBHpak2ipb+O6ieo1o+WO2Ty7Dqx0JG3jHQiwcs5mJIRifoujFm5OXy6qe+sPaOY3172yi7PdjqsGw7jA/92lpbzlLPQmQfaKJC6HBM36w5DRsg9p27r3IBN3mFf+vH4wBb29VYr3nJmqyzbGoAJtmXZD5x8vxUbuCqPds+kfofEQrc7Qd0G2wUNr4Coessw8aPMmx66Dx0ar+PwnNrADGutdBhvcinPo9yPLJ9tNHKaWpMQRy0Wep/E33c7G7Ss0ReI8uM9meXhNsFxWgz1j9Aj22Kg6FNyomWvHX+L2OM0OF24vKkP0uevSGujXG09Q5TIIR1Qtfp3kREKG+0Q/SYyL/U8Y+G8zJre38RiJNeADxr97ww6z62KAL5BKd40suJH1PED+0s/3FoSZ8aqjNicj+0ydw3m5cwbdpM9wY0IZmQDvmJqramPhhy0bhEoqk+j9VEC1MgoCN0LNIvsijUVYXlOVBfQnLLlxc/1Yc/9TLh5/kUz9o99w8TvwRY5pM8T6p1Vh1zHNWH41OLwyFC71bCvDFpgzz//Xz15aA+Gq1FhCew4AIEVIuKCMO89ulVB1mP+REeW8uzqnDdofkwtZw21dxr7d8LkYdGTptJ59MS/v9uOD1HnPTGxn9pfsqXAHPYNvvHn+oxNVxm02lqhF90qKt93CfCfZlEJ/XbvBFTxCJfIJYQX3CN1k8taA4gQrJOAVMA8oyQNRFBQIsIIgQwjfWYNQfGoj4Zocn3P1dUmFqLqbVoinOkYX5qLQ7TpIyRsG7E1FqPcdwdhA5wxgjoNPaHxtBL3QjxBtHCMP8amsYL9b8QwwFuc5bGiACi+r1SPPpzt0GoWwkw3+JwnGLSmgTNU45hPWdsMaC8A+JywLW+KTl0nXnDrjkvYkwLXlPmpV4/ozzyq8OFAZID1JeWfXNbwBVvXVwO6Dbo1GrA5LcGkH0C7tY5jtXIOwDIePOG7QXPgXWvAfraKD/HAyWu1PoSRr509yhsuWDj7/n/Sr378QhjLbDVDp1/FGub46H77nnL4xr2fBnWG6PN8mcBt+uA2/rPtuf4GoN7vO2P4PEw9j7O917A7X46t3OZGsWbVtvmR8CWa5bhHs665z6CQh9+XM+IvbP/IMM4x6LnsQ3WGdbPKvUWbHO+RTW6DfPGyFv+T8HY75EHDaAGAVjvtYA0w3OPJH8TvwcKyc/Y1sincTiNtuLHded1VnLxi+q8B+h9qCacc5HKqHiQQg7WGWLXD8jWNtg+ax0aZz0QmVo3wjrbCqPtFm8/x5Qtdu0BOSdwm2aftL7XoncM3I6Drt+5vxCh+8Ft6gDXYGqMvGXoceYL9jF87yndPWofY2/3d4ex179FBtINOk3hgyfoOYCreXI66M8d7qth3T8NsPXbfQNMfjuM4w/XNUKXgZxDFw+YvAogY+A2HRMAqwidd12GDV7PQOazzut+1EG3wUYdVwCSBTIHkL8vnOMe3M4jxC88XIebKwpY/BTcb2Adj0rmNoySv4s2YM3tBo1SQL9BlDzazBtlM4WeCzq1bvTZ86Ns31son6L2gZ4fen2jzXYDyEEtG2C1Nq2W1INitfVj+4h00glIv9E28nJJu//K35i02eHJtN4XhuHNIeh54Da1/2cAW94xT9UKpHqUYdOl8ROnfV7ouZ3SYwDkOMFtar/fGXC7buj6t9QOmy9svGMBk5sAcuzKCBSbethkG4DUm/8qeH6dC3pur3HAqryWkvnkyW0YTmNqmP8KAFdjAqxpgZi0q2q0NsU0HeU7hbQRoW1wPfX6r7i9jkfIGEBMtDj6n6Q5TNpYn+JwbNG0SWe99vzC9wXvDwKRh/Il3Z1gCmBDSBbsBtZPGmu02T9fsGjDWtAmsvb+xUeiaszxU8ONiKYN2+Z/Aqgt2pBdtLncRCMmb5ZLr9LjSRvo/ivzo3RHIrJ28dpzVk1LtCBa1kFAx6T6XGUL2dRn6HowlQUhNIZzZO2xtPDh2hbMy6bxOCn+JJv2y+NZPxRO6pD7kX76EbMIoZcaE4uzxaTQJxX9pCKfJPzxxyGefkxxUOFHvRz4Idkw31RXtWlqLGrDtGC5AAR0OHbSPb1s5Q8ka/1ZuUwNIBwDqL8Rs15qeKPf68eb/2f163xepI+0h/ocOs7nc8yaR+eQqPaX7ONBg3/QnE3qb9P8tGnWi6qIlm8G5ClbCEtDMUjRPz2PgrqYNiCpVXCbL1sE4QMIwOwVBVJurYXHxxS6Dlj9bTOsANYY+xtQOnLcrDOg66FTj80juL9G7A7o8bY9AnQ/KNqy1l26KxHKl9QDGQMbdV8Mj4EpdFsG6ASWt2cRsIwskbnicgApQ6fONQK6HjZ6CU1SfU9BJ8si+Rn5VOgEWx5Amsj2Y3dAt1UOIP3gfXSX9stFeL2eahS6b8mm1b9bvG1wO8Y2w3GPAKxm+xulAN9LFt0vllLd5VeHHQNbfrjmYZN3YasIPJxX1/sI8DjeDVX8LR56vG0GYJKAzr8Wn846QfcX+6JPlaMokD72/QzgOg+wpgOu2gBe2IArn3J4rc6y29+8qXGLt84o+8j73mu5qHn7FSw/AlzXD1Ro9suxVhQdeetOp1MY9T1ZdZga9n8E5/gsxvzONcqw9eeR3nGGfUyNW7x1vxNc569A9dltjTz08YVObYPOw3Z/dNwt2P8efFd1TNn3vOXCaz737ON39S3+tfzOWz57ahv0sTBfGP2qTXjpV/6PaOV65POarXKY2reo+ddg38+i2nCekbcM5H0Ibq+l8r9HncO2ouYBkzUvcJdPx8sJup9F6Dx0at0It/dWOG7vO+rMG+Vj/lcBev/ge6j7AVtuy78T7o05vF4zbD5wm3dfodvu8YBNCbjmXZ8NwLqGLRu2Afn7DTY7bHzsDri2Occj7MJfiLDlg+/h3ahrHKn5rwAQhTGf2zPKdo+OMR/hmxupQPPGKL/Gl920YotaVxh1I1/2z9IxpwdrzGfZsI9h3hh9Nn4Wa4jos/glgSA2L4AQD350iKsfY7b/FXA/DLdtaux5y+63qVE+5j+LynuPfjb/Pyl+HPc9/0j2GOzt1hVsM+7Jpf8ordz36Efz7uNqDVk/8pY/Ctds1IOwqTflvDlvmmjHmITWJm0yt4gZbdTO4R+dy+kc8/Mpf4T6h+iijVxjPkde/0e9QHg6HuPH8Sl+HJRHm8bVnukkuWmztAAtEEIbt+6TfTqmAG30y6Z98Ui75BAsG3OQG/1nbYo/n8/h/w+Ak3SGykqbTFlXE2PE2dZFe8VzHPUyoOD/riAxnWNq5zhMEUdtLm9o4U32CbTVf4H6MXGIwqEdo7UpwCCAiKXFrWMOYglt+guzOtN5+Sv2TNOQt3Af8q/mVLt/3Psvz+fTzzirD8v8rMhTHEL1CgeW8MsNDX9Mhzk09HoZQxz0YsCYJsIAoqluUFvhw/U1jZHqcR2XTXxbgPSdpkmxHaEDKlbdu/h7fRr+LrAZCEDeLbEo9zwv0dcJSUvWfr/al5vHSmstPbeccwAAEABJREFU7Cel810MyqX+TfIJ9U0pJ62X6WDdBdKpWyHHWMTMaltLUqkuL4Y02uFDbRCT3OgwbzBFhJLIrgSBdHE5QPoL35TbmLQ2EpexkTqM3v8lilo3IlS/sbd3GeVoCUA5NsRwACkBq48V0OXQ2Gi4Y8QcGnth1O1556i+M/R/WSIPz8cKrTn/1w9pyNOs8xweqQ7zwhLKhLBcYJ44qEYtyZhUc+GggfLYAmu/gLh1AFc+0GXHG8CLcYzhcD9KHPnSmQImCSDbs2B/w7xh3jA/wnWMGG2/Kw+9n8DDEsf+7vmSTQ0nMjXMfwXGXCP/1tyw9Q82/q3xf7UfbDXDxr+1LthiYOPfGv9ZP9jahI2vvLDpYONv2W/NP2wxt+yjbuQr/3dT2OqDlzzc1rlWY6zPcmHUfwdf7RR1G+ZNDSDvk3Cb2mf0H/mLTV/5S8LyfyrGcbnFv6b77Ljdyj/m/KjdcY/gNvxc4ucV05TrAUTCfEHlsJ9h38TFt+xFFZZrCrZ1Wd/NsOns91ZAj7P/2I7leyg/01s+1j/CrZhRN+u5+RHK123c420zRrtlo3S/kkIfZ2BtFjb+PXU9GhvbnKuwNvYPYrzm/+7dAfI7pvoB13LpP0OBNRw2flW+kQGuan0U9nebG18n1R94ez8r5haFLQ/c5m/FfZWujTeBSuqOGvdse7+9r+U9xphbfOn2FEgVdGrBuYuaNyyPAHIh2gYbbx/A5PIFuaQfkDQNOjmuIDFtXrDeHAKsSnhT0DhrQ87jZaX9jPIFMh5eUvt/BmONlQeu27G+/KDbSmf6GQAZ7vzuv6lhJXC339Bt9vudAb1OuE1fqx24cgFyTKwETFYAq62UcK0DypS+sMmr4cLAfdvF5VXidVxOntcCkO2X7aPU+cZYy4Z1Rc1/FEBujLkfvh698V84Hp5i0ia29bYTU3hD0M/U59OiTf9Zm89Lwv98y+l0iufLywBf74ZrBEVqYzRfBohWPm/wmT8cDnGQ3m0YQPjwAzx03jKQYwpTQOed3zXZXtAzb5y0s3zSjrnKvGych+icel+HI0Ib6NpeD+1BRv/L/8iXAeaPauc4RfifCjrK4ekg26Fp8/8QTzIcpxZ947fFAWHYtIx7hzaVXfeiDpqGqF0tmxrWz9LPbZK5xSnoOC+RLzdU81n3VP+f/vklwOJ/z18vBtCGsv9rAKNxVp/O4Y3x47GFcTgimThIflJn/DLg4PEXpsscAAFEHcBNGTa96x1RsSogY0dbjb37uyxx2fwPTcMSZ/VPUxeew3leYlkiv4dmKdxf05Ce7GeLiVD+JSYxk+Yi+/M0xaS5mY5aV+pXm6ZomheQc2zHLBF0kgpQHsRFUuCKho+lpc6sAajdac0NPSZ0ADr3D5A+rmFSLQaw5oLO2z4CehxsFLovdOpcjilavGXUFnQ/IOoY5+IRP4cmR0GrjwZs5TVx5j0fhvk9FJpzV3rLe9hmHbCOkftgADlGIw9dB8R4VB7rgIyDa2rbHmPcnh/lioPbOYFyybZLqBxA6uF9tPJ8F4XH9bhd2HxKNjXcP8O8sectF2wvQM9Z8j0KrKZ9HiDXVznYPvKjXPo9BXJeSg8Ue6VflTsGSD/4HurmoOd+xJfN1IDXY6D7AA5JwDXvMTSAq35aZ2TQJ07AGg3XPLC2WU5AsasNNl0ZXZsBpF/pi9pWGHW3eNhywDVf96aiQKVICmT7cJ+mo06Azv0DvBoH5D3T93q3bxQPxFuOGoOPUrdRseZHQK8BOh1t5mG7fm/lKN2eOvZ3wb6275Crr8498pY/i8p3j54v3/Nld3sjv5f3ttfs/s1wD896xn0tvtozta9hvmC5ULqicH9d+loyyvceBfI6tS+wurnNe89Fto2ooNKVbOocj1Axn6Vuy3AeU8P8LQDZZ8BuDwHdBzq1s3MWBdZc8JK3nwGY3PVN43ByG++BQ8v/Hm972Ux/BYC7fYbP29wH2PJY/p3gMTf2NUGvedTDfR10G1xTxzu/cYsHrE7ANQ/k3Njo+IJlAzC5wt7nyigByJyApP7bt2JuUWD1h7+Od7FVn3kDMPkUlsV7AP13aCUC3tznivkozRcAvgE7AfSGzVtnmC94APa8dSMcM8rlb2q9qTHylu/BXzzG3u52jL1+L7sdINXmDQvQH84ADfaSCG262GafgtswD1w9jPovGEOHbY8gl2/9VNvVCLg/HR436P0se1G4rS/7WymQrlXHOF7QbenwH3wCtL64OQLQ9dCpnaDz0Kl1BmwyvOSBtR3AIZ9GrSEnqjk2D+T1EF9wjHm/IN1VCiDHxP3wj0dvBh+Px3h6ekpM01H9OCSAjPUa9l/9G96UNWZtRp8vm/+n01kvB04J6xZtxAPh/CPclpG61tuB3kaEKTq3FaENcZBOiJCeSXckfUEQsYSO1IvXjxZvJJ/0QuKszWL/lwDP4n+qjufns15SPCfOp5+xzCcFnKOxaAM/9CKiCXQo78H/1E8L2awT1Ubz09Tix1FjdDjGD43Tj+OTXgYcw/0AAm2UGv6jaM9d6DAdcVbFhkxhvamxqI8RLRZazAnC/wWA//L/pJ3xhPrivuXmv+pf9EPJu+iKCDUvLIL6NIVqQvN4iH/9z4/441+q8+kQR23+//jxI/71r3/JZt2TdMc4aLPccD9aO0TTprn50IsPYyHCm8Ku4VltGkwtynbWCwjDPvaNy+H+GV4nhrrhcmPWpr4+okucT0SfM6+dOU7PwmlWP3wfDv8rRzFrXeV/ceKgzD1n/w6qYdK8eN0Wnn4c1Ldj9su6SX1zX5r6ZMAUJAhA2ZqodQSSgADEbR/YZOg8kH5AOvr/C8fofZtT5xMQ1+13/7gcwJoHrvle76ZzCGCSgNu8jY41YPPxXOzrs+9b4NgRzmPZ1HDfDeey/gXiHLpAog7/Vyzl7zo9Rgb0eoF1XCpmpJXfOvOmI6x7BPvabmqMvOXXAOR1Ap26D9B5IOoA1n4AqYZOU/hNT0DW/ZbyxrErvq+JJe9xpXMueHte8D1gcVjCeYDkfbJsaoy85fcAtpyw8e/J8dW+QI4/3KZuDzBJwMZbAbwabz8DMElA5z1/qdDJa9sQm5/RlooPnqC35XDYeMsjYLPBxo8+H+HHNbPngYfj5/Ew4NrvPXUAqztsvJXAq/cXYK0xdLgPnhtD4sOPfR/hYbCMFSs2r3HTEa7BKL+i1hmjb/HlY3lZtuve8ghgFP+xvMejOjfy1ln2OBYdeevSR8Pk57H3wrEjKp91b+HtZ9zzLZvt91A+pob9kl76ZN44a50YthvWGeZrTMxbB6zXi22FstvnrYAtF5BhzjPmtPwWZPDu9Frczv2FCKx9hZf8GOC2Si7e/TBvlM0Uei7zj+B7o7H3cV5jr9/L+3bLDhT7KQrk+DgJvOTdvmH7PxHQ+wxk96DTFH6j0zgHsNUInYdOXTJ0Hjq17h6c9xEcB1se2PiyQdd5PVcuIL+3Sy4al2MvWw09D5BrEsgcvn7uATZfeMnH3/zYjxNsffSYfHf39AIgtEEx6+GGS1steU+2cVFeERddimXuP16KxuJ4/SC66C2nr/RFM17ytn2Qlpsn6HVBp3bKeDFJUe1C/ug2lV49yvNGIxdcXA7YcgGyTbK0hHMuepLoVP1Y+gMacLVYQ4d/2PvHvCfKkCrH0ptA3sAyrPtOuE73vajbyv+DQtVranm0I4X1Sd21dcxk+MAH0PiRkV4vWUdKserjv0eOAPRxsgAbb/k9gI/Hvqcd+wLrPO7nFrDLl2HMP/KfaQBQ/UtCe6O6hkMblXQcdK/Kf0e920PHzDmv4dyQXmZt5y0pa289Vkg/a+Pd+KlNW28YK1S5m/JOcdRm7UGbyrlpO0Uc1HDzv+PeQnWQiMuh22RcIYhZWJCzfJbLvQimIIHuz0vC+8TGWbX4vwQ4nZf4aV57kH4pYDmi5wFiak0b/RFPopPqOwp+MTDFEqYHuR5lO2T9i/oR8eMwafN/CvdlUk1AjslpOYXHaIlQvapHtl6zxtQ1z6pT6O1LN8tRep2vPot9zi0QFmFWR/SuJc7aHPeG+TJPyq9cyl+BjVC9EZPqPh6aXlIc4l9/CD+exHf5jz+Oeimgjf8n4nCIOByJdpyCAxFTi2jGIWAS2wJ1xGvOL3O8EX/2y56f/meHSFtoXAssS+pAdan+xd9l6t/s+s8RZ3VgnvW9lLYlzHdorNI+y2eJ+Rzh9iOa+ihZOZ6lnDW2yyJB92aaXnS0CP9XGPn/06D6j4eIgvt1UH+MSbSpX0AAGh8ilFunQFLk0QJIbj2pneQvdDOrhjRErrdF/R7hPvk7MFQ9GkA1rbEM5df4ZJItPnQAsnVIFL+oOsTaPyQbiBI+gDhpHDdEPGuNa2lIHxpXeTXSHzod6zMvj7sflXyzX467D65ibiXfx9rH4wNofFxnqOaIRbL1cTmACzd3qr5lLqm1muQfGmmtk+hYpE/7bl5GXU8UWXPxe+o8oZno+r4+ANWI6u3yuK6KNw0dPV5tEBkTqhs0TpJDx2iXGCWb/wp8PF/vW9UA9PpLMVIvFkO6+XKdiM35qPG2bAAm93Ol9XLSWF24nCPnKhl6Hsuj3vJnAFte56nxey91LJD9hNvUPo8ApBnIPBZg4y0bgMkLQNcDD+PHQGAVPa4GkPHQqXXG6vhG5rJEVm8unL55Ltw10eNH7FG++1zXkV3ynN1Ct27n6otzXkH9tReQ/d/zvsYN2Oxuz34GdD3cpvYxAJMrZB3SA6ErMeoAshbQPUT3Nn/PFPzdWjidThnSdDZElMfnN2K4jl+LqPEr2v11V1Z91hmucaTm7Vd0z1s2bDfMvwavFfsUDd2BOqy9fG+k7i1yBBGfQnzRca//1heqqZJNS+e1ZP691DF7jHnLdktXNtN7diDgNlrg0MS9+DQOJ8+wUapacyWPFNBz5lnPSfMV3JYx+t7jgQCuzI413PYcl2cRXQfmUy9dUQfW/WJPbTsrzrD/LWqf6u8tCrpHCLBRIGsGHP4CbquU5keU3hRux9tWgO4DnVrvfCM1/xYAWXf5AsU+pPtxHWVQDj1jwG3qWsu/5q/k350+HJR/mNFzYbhbe2rdPXh+bTM19rxlA7Q+zOwAXe/YFV0VoXVl96oneV3P9jP/FgC55uFj9C1tfIWPfsqH4b6ddX9zTsumn4FzOY/zmjrXonGFPh6WvxPt6elHHI8/NAlNXxKhLwzdBpbQD78ppukg+Sz9nHCRS5zV/XPM2qTwgxjaIIp2iKVNMUeTlViYUrZ+Rnmlv0XVitolrp6A1XEppSNCA3HShshZmyHefJsX1C6xREvYr2lDxHsbix7mZrV+Vl2mlp23tYjT6Wecfv5bmzbnmJxfmwrexGmq86TdhJM3FYRqI1Qz6k9T/59+/BHT4Zi1uA7/VahrmlWBysm5AVRKRz0smxp2WC4XRX5hqu2SbTtrs8gy9Hjzo599CrYZZTdd9B0E3VMAABAASURBVCToH6TGWf1fBP/V4axxOJ+ftcn0rH7PMWkc0DjG+RTn559hOrGsPzoX1VjtQK8FiGmaomkQjdgdgOZcOZBBc8XUIkRnjU2NlcfL8JhZZ9sI+78G521aZ6Yec8ebOs71FYCcB/eloMq+9eP58zy4kaZxqlpMLRu2uR777WEb9Lrta0CXbRvhHMaYAzt47gY0xRtTa2G7+RHWaeJj0VoEAu7DbblNNwOYhGX32z/AFmkKs2owzspbUHKthkiUrqh9C5XD1DEF+550jfx8fo4/f/4MU8uOs+95XnRPUBG0CMF6w9c/U4TvD4Z5I7ShunCKwuFHxPS0BEetqukUs18AhKiuI99Lns8/46Tr5hyLNOS/u5+bkHm/aKF9Yl1KaExQycSkMrRUtWm+hPakRUOb0kt4w3bSteo716J8IP9pisX3r6OCBOTkNR5M+bLh+Rwxh/il6Tomzm5TG+ShA4jWWpykcw1/Ps/a/Je86J4dT3EW/Tm3+PfzHH8qz+k5IudLcxPLc/xQ5mNbtMl/CP9b/oc2RQvl1D3hqNw/pqb6if/7f/6If/mvzY9TNN8Gjy0OT5PGy7vQxNIE+S+JFkFB3wmq/flMnFTHskw5Rmo2lvMcswpa9PLkOB/icJ40LVNM2uxvyx+yP8Xzzyn+93+XcL+ez6EcxE/dq3/+/BnPz39GKNGTxuuo9o4Lil9i0rgeJjTmxFHzeTzM8T//5xjHJ3lrzmfN4MKimYx4VvxP1RA+5iUQvJA0JHFQzh+HY/yhwCbvEdPS2+k0YlH9Z9VvyKLuH6MpNjQus9oz3Ka/izqIwFBWtfO//z5pTS9qerroUYuh6tRpca1JrTU7qf7WTvGkNfqH+vY/Ty3+778O4X+6adKabYpgOYcyx9SaxkKBGheVG4vorP4ts63hrEpKIL9Z3xGLrq8l/0uLc0Suj7PyzILFOWZ9lyzLojyC+qUGoh3V9tOTcs3RdC5o+FNGtYS+u39o3RT0rkY25ZXN/KT1j/rWNCea9DBmxZz1HfWsmn5qg+ekurXEY5Hv0qY4ixqhtic9uyzqm9dTQcWGwaIuCk29MPbypLGflKtN8vOk6/lh0XzFcIDGSLAKreXQ0ceB8DAlpJtvQflmIcPUhr+nzRc13zRYfgGwyG9W26bItx2mQNdfyabqZkRDeiJa6A61aN08Sz4ECvI4ZD0qxrx1rR1UWQvLRtlNLTsRk3wUHxqPRdBw696hIQy8otTPWfHLCjR3S66Z57yfNNfa1AaKWRbFznFWA7PWhIY/3A9kNw3kpD5Y7/4kFNPHdMm2ZsWeNfcFQGEd6kx+yt80lE8OkdT8DoDMGzSyMULF6ton2tKSxuWAHjNrXoyzrgFTz+lG55imKUJzZSxq25jRWAhnjcGI0tvHACL7oDabxsi5DPNSpc32RwA1JOfRR2J+oOcfbXs+NOePcNaCuItlvszZSfQ2zlorhVn3GGPxGrogx9Pr/w7OHv+LzddOwXG2ZUd1cr9EXnzgenyAXA92dMwUTXNPhG4yi75fDPNNi7Ns5u9BpWndRELDEYZKVr5IPmVdk7qYsh3ncd7CfDrHHn75XLrlPOu2qASahxBcsxGX46TrxTjrOhqhCDep7/YWk/rc5G8ctM6M0oXiDX8HmPr6G3HS/dg4qyOqRDmX0NCs8Hy+FTXvoSwFPwf494jpovv+iFDbKjeMmNQBgQPRji0mPYM86blEdx7N4HLBHKhOtLYK/o1j0JZ4ATTv4WPW6TaO+v6aJrRmlvTx/dpw/R4nPyscdN3fg+tTeIywznXO8znyevc9dGoaFY2t5tF5Cypb6yZWoCqsK2q+xSL73NsQn7XIwRSNodsy3ftN8rW+0DR2BdsMDXcc1b8R1tlm3xoLj8d+fm0bYR+j/EwtFywbfT3N4TForWn+WxBTxNIS5huHMNRNzXnEPRoaz9B10zTXTV6mlmd9xxiLLlbfRwzfU4y6x+ypbYZ9C01l1bpyrhEx3hzu8RHBsiF2x3itjfwsPyP0Hb8wae003bZIzNFSNmU6hn0K9jVsOzuhfOWgbO0mFvmMsC9qr6ndybmjhfOFB0I6psMquw3ry255odc5B6rR0JrHTav9ZjkU3+Wm62IWqxLkG4JGdzFm/R6Y1VdjWfXlt2iuC15Dvl8agKrd0Me9afyb9NMV8FqbSZt5Y9KaM47TUxT2+YGYpilx8F8eRWgJLleQKoDw2raPaehwjSL5cV7/XvNzkHkrnde+gMWwfhFbCI2fwdRihHXGTT/NmZxjiRZFzc9yNsw/gr8b9piVzVAKzZOuFN1XLMeuvpJNbfd3zB6ldxu2Oaf9DdtAAxB9jD0ee3j8CmXzOBcU+rmPC7qAaGE0pijExWaqYQhjPi/6auvoazC0zjpid5wUcI5Fdyn5q6tOZ3mWzv3Zub8QQUHSQqdic9211iLX0xL67thg+4gad7fnthNyMJ11LRYte6076z1fQECHwrIt5iUK4xp3fyw/a6/Hc2YZeizg8ETNnWkqPnHK788lsi7z+1RnPR+5n+pEoDFD9yTznoOy2W4ojWZFGSDsY1hnamS8cpg3bLMueV0bzuG8J303Gc/6/es+FkKHa5yCKAAB9+F5htv20NE8yLMmpDcizY2PbaUeec1iLJppo9tbJ/FWGuFOO+c9uAOPcF4WDfo5/MVsKOOlBi1J2S7CC+L2rMwLtU26KDSkNA1ms1qUpPYbkcrLCbrPRfz1xA8V1erKzxfNNUUPxdkz+RW9OH6KQB8DIMcMHtNqrMa05L+aAh8uAa5jq29F7yUGonzu0Xux/yl6INdV3QOgy9BpjUONn2Ug7D/lgxj5RTdNSBdCizZF5EO7v31jVn7dQ3Rd5EabrhPfRxKhu4m/AHSH0d1EnvLTPUWq8D68t0kXPSTOugf6C8vwj5dFOfJHlzY3ER/6+l5/hKpNphZNXwRGz3sOpcj8s+6dSqmapgimi9+hy3JaBP2m08uAc/hLInQ4Rj3TvZSw/XlZ4jS3eNZD7KyN9xAWCGIK/2A9agAO0xSmk7QHya4lqWQ90gfN4xKq5qQaRFvElGNIKI3sGosI1b1E6MsLWoDaV65FkFKysl/0KAiQjnBbxoRiFumENovXZnpEi4RqNj3pBcJZtrMG3N9TswbfYFG72lCqB4lYZhUza+N7UQZD0dMSh0ZM+sU6HVq0STqNu0rJOhbZvG6cY6ShI2VRDWoYLBFGXI6Nd70HaQ3zhkRV4bPzGK7ZdFFfDXUj5vOiOSdh3zkI27qfbOrfWZhnva7QRto8/4xFckucI7S2UHPukufMAOdQsU4oAIGcAEm7j9Z80xgAURQ/YUQdcyxau5YA+YSGjgDx2cQiXZNsYY5QT6p2uVxsIbvR42Cjvia6/1k+pV8UF9FyrbXwOmFSGzGF5wtENbZ5zam6uHEAAR09v+uLGHmHWTa9h9Ge/NLSNfnk3nba/GcF7HAZf0C2yLpDh+9FIh5Rk/A9wVjkb4RoaFyc2wAyFjq1zsjgOyctRQ0KshKzxnIJ8xLTIHrnAxc/RZXLcmHeQ8v3EroSqPyr6iYzlulchh1f67d9HgFetg9d53kBwjR0/XhOHuX6K2yv9b/sV+PXu6d+9YrL9ojWePeIj53XWpb72crHLYy85Vt4i8+tuM/q+t1hy8KuS3vZntY1XXfGnofLpNjxDjw/I+64hXPfwj3/0nssC7O+tHyfWGnsOlhB76SuyyFFzb8VTY6Ga6z4ojK94eP78Rvc7rlcGnP791zeon8t3ivBcK4remk/JziNlzl5i14+ztW0zoxbvHX34OauHheseDdcr/HuwDXA9Vm4RT2u1pvqAUAftXW516TOgb8ZxrrMG0DAhrwOdf3BpoOX/Hd3ra6e16j3aVzL6Fc8+Ps0sn9+roFN9r0tdLyHlq/CPvXxuN9KcE9/y/etutdyAmsqYB2rUlafv5qe9bvK9/t7tObLNGtpJLEMfR6teFSX+37LDvfjvf4rBsjxANxUAlh1cJ9P57/RqZ43TY3vKB24m1Z3z7TdoqVLhzeeWuu/8e7R19IAD+f5tfj32quPRd8bf+2/SZWv6Gb5HOdryxmKmgdMctyaN60MX+Sjk3kjPXcn6w2ri5o3oCc3/xa43Ud4mcNfG8ZLy6hxXcao2/O2e+EBORjQqf1sM1ybqWF9ATZf60Y7YFWi9EWtLL6odd+JsZ2R/6o2gavxgy7X2Bat9qqGoqX/qyiwNg0bvyofMNU3IMegXN0349b6ge7rWPs8QuX7p1L33X0rOvLWQR8r6NRjBp0H7J6wr2EBiGmawn9dseEpdRmvzUR5DPOlrdN8mhClaVtLDx6SF0Pfst5wX6Fbj34Hh1H3Tc+xYdkIHW7HNZgCYWqUzrwROtyO91n1e0xS/wBZX+MQQFfqrJJU3xKL61ItMAUM9mVRbXN/QaA3yCfBb9RNT+pE/UWBgiKm1uuaIg7HFn2jnPAmsP9yq00hN+Qju958+6/hjCnjIv2avsDTVw9+IJ06YRkkxHYAl1xtpY4tD/fLsOx51CsRDcmy9uP5fAq/Ec9+nObwX4c/6025x9uI8xyO88uX0Ag5d2HSWpi0oXzQSwDT4zTp5Qd6GRIZo+1ntUVipl1oxOyx1DfyEloPA2bxswqdlwhArck3QnFLh+Mu8kkLxWNuuN7EZR78zzTJrX8Wshb3QSHh9WS4b+6z+RH2M2qsmTSuQk8WWYeWiH4iRofmRU2EdQX7Ns2fhiW8GZ8IYhIi3MPIfQWWOZqyTBqbQ5s0bshjCRUsXu0yRdhDDbgmCQGEcwPJQ6fWjQgdYNsi/4hJczPaRx6Qd4TPbmdEXA4gAOVqib3PKJuP3WHdLdit9CNfunvUvgX7FA+9To+nx7UQOe5zuWVfVuHCABptcuwrJ0inufR4AeGjbObvYfQZ+Vv+0PPaBhtv+SsAW07Y+LfmHusf+bfGw9YmdB5Y5wBu82/N/xE/6G0CGQ6dprA7jX0e+XIbdSNf9r+Cug7f10yNqgFYx710Re1nlFx01N3jy9d09LH8VwB6P+E2/StqGtv03BgeqxHWGaPvX8W7rmp75Ev33XRsc+Rfbffi4Bh9Ped3rXmrvbFumP9OwO11B13/nW3/6tweW2Ns1/IjjL63eMdaX3TkR531r2H0L97XWPGwzYl1tsGmg9v8a+1+t921Vhsjbx1gkvd66LwVsPGWfyVco7Fvc9SNvP1gq3e0jbz9RpStqG0jbxnIsTFvACYJuM3vc6TzN53qeRPIOqHTW81VXaaFW37WASY34VgbTOHaD3i1Dsf+JwHI7gI5NhYAkyvApoONv3L6YsHrZ4/xN+BrzQHZJ7hNX4v/u9iBtVSv+1V4hfF3hLF3W8fcRqOSmhoVULypUXpTyyOsG2HbKN/igYcT6A2QR3AbRuUGtC+xJKyzrTDK5g3AJFF+RWtcSi4KrDWXLhMMJ+g+gyprsv+o+yzvfK+h2rDfyFt+DeWGz3/zAAAQAElEQVT/Vgq939CpFxp0HljTVLur4i9iYKsJrnnY5HvlAetaKJ/q20htswyYfRGTym84AWtb8JL/hiY/nNLjY4wJLBujzrx1hvk9vOZq43+ajrkRCO77pLGYVvdFG5awyatBjHMbvgfsMd6P5JrXdfk4xjrXcJwO4TqOB9NJfItJG9FTi1A5OmkTVbvIjjHGHJZDh+niHVtt+YWhmk1hChLIq3/s2/9SI8Ibz+fTEn8+n+LPn6f4t/As/vQ8a1N90QZzZN2AxifCX7quDYh1U1m/SiWGXwhMB+JwnOL4NMWTdowndaI1Mra1phjznQIpO09cDm+NX9gk0H1SuJxcvxHup3SL9kHPZ0WqHydt+j8/n+PZfdBLDcvGWS8GjJN0s2wew9CYsiz5g3pqLSZabpYmnaZojZhaCNrWlp/bvAUPeyF0+C+vgVhQnORZdL7UKlEDqqTJyCfzErmZrz4kHfpzPi1x1guMZSHnwXW7v6Z7uC/W1UuObOJyAqJ5TQmttdAnxgO4zEWni4yGSG4195i2+lgfaelc8YByy69FNPFA+ADWWI/hqHNu2OwlmxYmzceI0oPi1Nakfk24Xy3nEIh7B5C1OAcQpqHDdd2CTHc/9rdxpHve8h6OuYXRz3bYanUfXavnzhSIFoQPIACzK4DsG/S1E5cDuPJ1mxfTXWKfwi0nuM4JrG6A2lsE09tYnW8wSAdkvNj8AEl9go23fAv72i2Xn/lC6YoC2S50OupHHkgRSH8L0Hl4ndr/EeBxDsfC5mN5xL5/lstuvjDqig/dJ8t+j66+Nxhu6N6rcruPYspuaoy+lgultzzyJZvuYb+97lfL0EcReLG+XN/vAOBmGdDvP58Zs5uJB+Vbcpe7fUfecqH0RYF1vEt3i1b8I1px9hn5US79SJuE0WfPW34NSvGpD5DxwDoesPFp/AtPr/X/NbtLv+fzyHYvZq93jkLZSn4L3cdYrjjzRslwPS+2Fexzj7ftr4Jrqrb3fMlAueQahC5Dp6vxGxhgbRN40YJrNMqw54GML3tR+xm3ZOsN2+ZYTBKls2DegOv81tkOF327UCsH2O8tGEJusn4efQTo7UOnN5MMyrEmqy2b3gJwpbavYaVpwbIB3R82CuT8wG3quH8ygLvdA9axKSeg2NUGfBvvxqDnL97UAEx+awAfHhvg1b4BmX/vuF/7e3vJ9jNf1DxgknmbDUZqhpN1hlVF97xlb0wY5j8GFbPoUagQkhO7bGj3xFjVksU/antv2/fDsn0ewT4FNZefkk1T8crJfka5mTdK/hV0bG/kv6NtIICbqYG0Qac3nf4CJbC2Chu/Kr+JefTlats3NftbpfV6NKoo84ZlX5vmDcumhvWGdQUgN8Y8bo1DeGMx8tD9RVtqZh0b4mvj1Y9fi+TQ/WeZ9YO2kBuzRP11uP29iXuew/uwK+Qun0V7KWjb1NkigLUO/9X58XgMvwgwXJPrGzfHUZg3eVGyQphXTW7TNRuhA6ZoRptimqYALphk7R/7FrzJXKi/mj9pQ1r76b0Prh51yn9uJvS6JEuXPCfln9WfWe0tQsThGDEdljhMxNQiaVPzxkEPpFIrZhHIzW3XEjpM86/q9dDrFxXGYn1CvoQsobHUeIrzw7H/SwD/9fxZm+UnbfI/q/Cf2ug3/F82GKefz2Hb6ez/f4BnveA4h9fGCKXWiwBiUl7/m/OXLfyszzVtdUSocEEdIr0dEYs7Z3mgGaPEC8qW9Lp2580+LLPGWjC9wP81htfSSXORVMncT/sbXm8dS9YYdw6PaWjnmMMUhhZH5D9P0hQgLE3jalzq6/aQj+xXn1lSIfq/iRhzKMUFi6iwXGzqRxMADReKjaTASuNyAOIUGItssaKpLr9MMuraOGhNt9bk45hQ15qgGK9NA+dQHco5BQEbQgegc6z6eMfhsdzD4XtdybbFfAoD/3NMA1qO3awxu49Di2i6WDAVkhJRuknj0y5j4b6q+2qSFdACeAg5P/xUX0Z6KwBY1bDxVqK+fgQaOIcnYMsJG5/GN5xcf7mN/C0dvMwPmw423vHAzTG2zXPyUTj+NXj+X/OxfezzyNtmjLqRt02XVL4sfS917FfBNd2C81tvaoy85cKoH/my/5d+bATg9tqHrv9Y1q+PGud85KulUQeU+svomH/kHzSwmnzdjTEj70qNch7vNaX7L319BMZnQfOvR7zdw/NlVIR5o+S30NF/z1u+B/flEd7S9q/wcf3VzshbN8rmjb3e8ndAP/PiFvwMbpTtHv+Wmqo/9h15y4bbuJfftoJ9jJId+3eG163r95gY5g0gn7fM34J976H8gWL/4ylwNZ5wLXuAAJMEbHwqvvF0bx5L/1rTXkOP8Fr8f7q9eQCAXCDQqXX7CRjlW7x1jhtxSzfazUNvE25T/wC6i0kZtFHldgxAiv6xPKJrI0pXshdP6YqWDbgal7LfohVTFHqsfUu3p49se997snO8BRVv35G3/Ajle4+Osfa5JVtvACZXY5qKv/AEZD1VAlDslX5V7ph9f20GMhY2Wnr7mzc1zH8nYKsBXvLf2fZbcj8aA9tGVD7rzBcFYn+PAHSxt6vr3RuqoS25ijPfEVeH7QUbir9FX94/WNu0rdcVMWmj7zC13Cw/amNvauKJeJoOiSYZyHUTOgCdI2WYAm1dI9raQX09xNSOwkFbbzEcup0v6rNCZ2kX55A/amMJ2QRvRy5LZJzp8/mUm+UXjWo/R+4GycN/+b9oUzN0jw39SvXGuTctD6rVm7bHI+G6C0BA10HxncblWBaNzxxqB7V7UYp4bP0knvZFm94z0qpm+YfqPov6vwbwX/0/538JcI7n07lv/OeLgT/jZ/4fBD9HvhSQbpbfWS8Hznph4P9TxUUvEUL98cZ1qH8aKbWhYnT2B8j64QZVnzXggcbTNNCcCKHaAIevWFS7upB97DziI5KXzS915jnU/zlfVrhfs4bd+kXl5Fis2cSo79YZ+K925bgooP7/JkLz4xJcol/aANmPaXKNnV+05gAl659FdStt1jA7nwp2/m7VWTl1Xj+22S/cvnzDWK3xYh0MJrlqwY0K8YDOkXU2FW64XuOgug+0sE7LrvsEAfgqSJo2yUD3EwXCx/9n700UHLeRLt34ACmz7P7v3Pd/zpnpdlVKxJwDKCiIqSWXSpfd3bSOYg8EFlIUqErDoOYNoMfAJbXtGtzXa7Bv6mc+dUnTZppIm6l1MGrRKhi1aam7T0alhMfB/AzAoReAs865jXSAsy111+gcs7XDOQdc8oBWEaN+8fCajwcHsHrAJQ9neXXaMHPtW95yYhN2UXPa4NwecOEDdDeg6y2A+egymH+NeHCUeB0DZ53D4VK2LuH+3eJtMx7Z7XMLGXubLrdNb7B4fcPoX7q7Fl9rjFlnvWVTI3lTI3XJp2y6xeyztf3Z8lzLlrf8KwFcbR6G/rNjdTX5pHxr/gyx/8xbNlKXFAggxZvUsW9BJrDvNT51W2p/I/Vb3vIt+F7An48Z+xHq3I4zNba85V8J1/QZuPZb8fdst2Ku6Z3nGux7TT/rZp8tbxnOa9SykfHg+8pxb2X9DPtYNv2VcA1G1rDlLSd8vd/yGfdVFM7jm224BvOmhnljy1sGrl5HbEtkrGXzCcuJWbfl7eOxMZI3tR88bt++t+Ac9+A272Ebu23nnt02+5teA7Cq08/0rXDwI1/7/KcAeLVWgbX7cMkD3R++jrrxnKNrvHV/ZcBHx2bEPeobXPebx+xeDqCbYVALjk2q++8SeruYaBsNn/jpbHkL24xZD+eGZv0t3m0s2lQ4Y4lFGxIJb0ANtL6R0PyL1YQ2Idy+cSt/6m/5WG/YD7gYh3lcbE/Y33CNsy55INlO7WvG1Eje9M9Etu02Z97yR+ExmLHN43aM1APrGHt8U/9XoMBaBpz5VXmFcd/dv0S6AL2f7iMMPm3pu41N/Uwz5t+Zur/un6mRvKkBY/xgUI+p9QO+AW66hnGCtlTkFzp6rlYiToCM32luqvyLvPzSjbRsTVgkmraQTvCmNNrmWsQbIWro0qPrUfQ/teM/t+Nfbx9DVyft4PrX3YfjjzB6DREB9Pa8sbfbl9jvazzt9/G8f4qn3T76nwvSxqc3/3alnnx3sdeG815ylc39htGHRrw6gN4OnGkUQnvO0SjRf2l+bPEi/PAv6bWJ3H85vxx0zT2Gqo9F/x3bQX1blL9FIH17kSzEQfIhSl1it0N119iVCP/teIlhgGKUQ8266b6R6dpDm7xRteUuQxOcvYOIhSKYRjTJxhItFg0yjokQTxxlcO0JPww4qlN+iPHy4xiHl0Wb/8eOQ/+TR+eHAe7nogcATf5Nny9+END0MAC4GDPXNlDDv/o3Qg9QDMouwkC2E3ofXB+Rn0q9L0fVvkjXYXsU2e0TsYg3jkH4/wPwonk4at14rTT1MQzZ0Lggfuhb+HphHNUPY9GDDU1M/7X+mIcIIEoZn+mmobFWipAhei2cxzpCvMbCObONpDSFTAh9RnvsFrXdNIa2F7Vlf3kqvdusnaI2QodthtjptY5Y17ltQ5WMteQHZerMXueH/+VMd9IbEDDghwNeZ+5fAoYN0JCocMW4bTjrpVpzwNBbN8MxKZtPWHeNT52pfe5h9oHR/vhF56I5PEHnk6Yv3K+qc35XSxhA+LB/3/jxfLTW/WDYnN+wH9Bt8eCw/4xr7jDy2wZn3vLPAJxzwpl/a27Xn74zn7pHFM5twpl3HNDXzD0+osn8USj0zgtG+0D3gkG7cHqb+zzzJ/N6Plh+ZfeJ/FE44ScB9PEFeibXZ/iaYJjvhitvaUtql5m/JltnbP2s+xVwHffwK2qa2/QcGNsarTNm31/Nu8asYeZT99V0bnPmr7a7UeZ13dTQSRvjjBiO1hlDunz/6OnrONd5D5ct/b2l7Ofci9TdorPvLd6xtpkayZu+BRlj35m3DGMVWO/zzTCfNhh2IOCMtJv+VZB1u57ksz9JrZ9h368GcLcJ15MOM586UzjnuOVjP8N2w/yMWZe8acJjZKRsmvHw9vYz5mdS17KFa53bsN2yaSJl02uAc79mu+Mtuw3D8jXY5z8ZMMYPBvVYwODhks42838mYNTiNuHMW74H4OK6B5fyvdi/kw1Yy/U6X4UHTNGXSWPr5nPG0Hd4rg7gWxuxn7Ft4G1y0X3O+MLuHNfgIu/BMdfast6YbVs5bUBngT4WHrAE0G355hwzUv93oq7/Z9W7zWV5httJ2XwC6GOd8l+JAu8qx/2bA4DeNxh0ts284x5h9v9P5GGMYZ6PpkDf3ALCB9DH2zbDuhxX8ytaCcKblERhF4gPvcfmyFjTjemV2DdiT5uovk45xtT6vul8sulCp9Za1EJ4g39/2ujc7Uv4z5887WpU6ap20cvpom3qTcBad72/BdWsvkb4uukN4dCBEAGDhg7UEtRo0mmPMLRf2zf9D9o0fJHwQxh/SueoBxjHYsoxdAAAEABJREFUcL1N29Ou3TR8sASxqGxtbGlzGm2We8Pcm13efK1lCf8ZIDURoLbl38P0rRIkSwBG3epPrbX7wbDFepSVc/tHF6z+hdAainGcfVSNZOs0pKo5VHtoA/3Yf0XvPvSNdPXNDwWOhyZ9Cz8kWPRgwPNhHyO04e62DDcOmHSoNbXJK4TGE6OWQDQ0jyqnx1y+lRh5RRdbit5O0PoLobUIo/PalW9K1Psk6occEfZXmF49V2vRJ1HU9Xcc1G89uPGcGKG58rwYndduAaAMETCossQ4Rv4lWhw1t27D7Zsasw+MWKUPPzjpdtURrlF9QTXbH+jtFM01YFWH/ROuqyv1Zp3l4/ovUKTUy5v7Xis7rZenqjppoZcs0SnQ2wFR9VHNnWXp4nQ4vwHyE6yGM5+y6RaOu6eb7VvesuH4LbXuElogp/PGesCk96cEAfTzB0RjyLE50s9tzYDr/pvwcMxWd00GXqnLK83HFfA6/3uyvbUft3LC/fbhbIczfyvfW/Q/J8to6VH/H9lHlj//HQjgomHXmrgw3BHsf8f8lza5dsNFmhrJm/5KuBbDnzkzNW/8ytputf2r6/ps+++J10fgrWF4s97tGQ4wNZI3/Ttj7ov5hPtk3vSvgFu1AP36aPsMGHq4T/8KfdvW4H7MupRNt5j9voIHeloYtAt6cx0i62srr4Y3MHPszN8K3fpYvoZb8T9TX3SDfQ9Zl9s0n9S8YfkebvnA5Xw4h30N84b5z8J5/ovo15j4BQewtg2DhzN9VBKcfeE1/yj+V9n/rHaB3hQMasHnTNLiGzsLQJ8IG7c62w3bEpaB8K/0vIHliwRgdc8D9C+v/jKfNtPQAcPPuYCoda88z9oIe4rQxkLTpgIQjnX+Ebfoy+oxvGngTQ5j8EgXsnlDzD6ty45xvAWg12TefTPMpw+c7dYbMHT2dZ2pyxjnzn5bZ9jHcEzC+i3sY6TPrfxuw7aEYwwYtcEltc1I/y21zYDLOLgtr39OQztEznc8jg3DzOO+we14+xmOnftrOWE7jBxbnWXbDRg+btN4y/g4PttNal3mM7Vs2+Fw0IbhQRuHx76ebJsBl+1nDa4D6K6Zy/kMj5d1RnfQm/kE0NcmXKfpZ6rQ/oLrvvBa7xoSzmH0JD/xDS7bdWq343ZN78G+MOI9ngYM2TbnmDHnst3+1nmcDftab535UqquIztdW/YdVZvptezDeqP7+ZqDN8xr4M1zYdE1SHvJ0SjaaG5aF4vWhaj27LxJuyjm0PkWP7Ruvr/8iO/fv/c/Q+M6jjpflibbjz8U+0Mb1gdh0bo6CorWBvLeG/7Rov+CXnU+qba96F6bn66kKB6Qf+sIHUCUflO2CxjjBMX7sx0qW7SF619CsfJRGvVhUZ2LaMQif/erU9WhiqQ/hqoLpe5o2vA/HH5EaINytBfhPwEU7SWOyw/l17VYG+m1hOondgrcqT871W5axRu+fvs6qWDlYkBtosCyq+q96lGBTSajN65c1Br1aR+HY4vv/jW/BrupL2h8PC8/Xo79l/5Hb/RHRFNMrbuomtsWRf1p8fKjxY/vBz0kaPIoob1uzeExDpqvpo1nldD/FcN+V8KoevjS/CDk+CK/l1i0we55NLyWvFa8Yb6o6i3cZqk1dvt97J+fou41P2qAUiMEj7cpdSeyD8pOWWq4T56rY9NcCaGjt6PrbF57j+LdfsJ2uQXqlnqlfh3iqD7F0tSPGk/7GkVzf9T87TXG1eMNUTRGnNDr1xp1PeFaqLFQOprqRbpS9yGXyPaKfJRFg42eobTwgxaP5dFzcIJrNhbVommNPPx5DUQpJZS+A4jfnr/F836v9VMD6G0tatRtGnvZ9k8+f0vsNE+O9Z+m8jkDwz90AD2+51cbMGTnMpxLbj1/0tTbNvNpt/4aZnulRCFClazUfHixCU3nSPLpZ7v1ix7ieFyq1t1uX8LYV0LlRxXdV+VW5iJFkVyVoNYqewmgI3QA8q8rQC1o8BeNY+iA4QuDShXul+273W6NK2rHNsP2Law3YOQBJC5ahwMlWhgqNRKWb4PeB7hNtzVsZRWwvtLmfiWsSweg99X9TNiegFGHxziRNtOYDhi+viYaxBIJ/+uixE4DkbCfkTZfY503kelh5Ib30YzPfKapu0Vvz03rc4nW8D3cypt6oK/XHE/THHsg8gACzrjm4/4kHAf03Ol7jcLIaRvQ171zAH0twLDDdRoPjswLrJ5A74ttq/INjOtK5PrNsNQnTbuvtQdd+w3rbAf6uHisrUvYZsR0wKgVWLX2SQC9L8BDO7D6wuCdJwNh6DwuhuuzDYYeBrXOca7bPvY14GxPH9O3IPM5pz9PPV6GZduMzGPesM3t3oP9EhkPo04gVVu6yt7AN6wAogi16Lp/Qg3CAAKIEmcA+nxeAn3WGs5jmDd0oxaW78Hjm4DRRujIPgGSLl/AxfqafYGAgbhxAFctmcfjfg1pn4Nnv2v29PUcZj/Npz5jTFMHPOzDNV8Ycc5leJ2l3y3qWhIw4mdfGLqsPSkMvfvvtoyMM2/YljoY/m4LWOfP+VIHhI+MdfzMWzassx+M9WfeeWDI6eO8ttnfAPo11/ccaTOfsdaZN8yHDo+h84ntNVtvWHZO80CfL8sz7DPbLRsw/G1z7kXKxEH3TC+63z7q/slIvXnbTK1TMYHuxVxfItuGkR/onzdKf/Gyn9vtcfp8XXTfZEQhZjQUttHNdvNgJ/lNL/fLyHE0b7Pb3WLrYz/XZrg+U8NxthmAul86Mh64mAPHGL5/9xy7Bhjj4VyJ0JH8TB2bMtDXzZwDLnUw2odLGjoyz0yd35h113iFry8YuV1H4lrMrIMRA9fp7HuNzxphxKcP0Mc/HhwZ77h0NW/MNsvXkDG3KIy64Dr1OMGYd7dnuB2g1z+vn9CR/mL7uWNf8wZg0vVem/78hrPOuWdkLNDXJgzqJLbZ1/Qe7PuVgFETXKceDyNruFfrNdvcx8wBoy3nLTAEuKQ2AhlzQeGsv9boNZ0TWA8jFuiTYn1itqfus9QLxYMA9ItILji3ZX188eF23ERS84DJq/535fQ2x0zqX8bO9cz8VxfktmZ43gzPrdfpPTyqLfPaD+gXpdAx6yVevGy7UPxX+LIRAPp5AoNuG4KhB7oJ6P55nsOQbYTksajbrqLNTKFL0eNg2OJ0eI15rRnmjeRNI0a814T2Y2NBKXXzaNl2o38ZUz5vXALhTaAShNjw5tBeG5u1bxQVbeD6xirCm4Je18oWhvM1bU5LePAqZ3vT9o7uIn3Tmjevpi/aTPefAPLf0nd/OryB6xvfY+tfKnt7az8OKqHpg/cotCix6EvnMUI70N7AdL+iH30EOgd0mnksJH+m1r5GO8WG66dqnKqcShB1zJm4OPE/tInqhwGGHxT88eMl/vX9GP/650v88/sP8Qc9BHjRw4BD3/h3X91+nA5v8jfdhGv41S9lVdsed2/E1lqjlujXBH0fP9FyQe1TZDSgBhCotuhH0Xjp5mfR8An6btHlZQmNcREijn3cl/Bm+ksfe+kasQhO0U5zYOov9OENZT8BEfyneKz3Bl1RH5QxxsZ4dOqanMNAb/YVWV9HtaGXZrMJqkmC27Vft62y6lGvmuSB1vsxeMRbPsEngFpwDpFXrzavYT1cCgFcXQRaPkBoFAMI3Zz0DYzQYZtIlBi+5o3Ud14xptcAl3HXfN6qO/dNkzoXcEpwtp8Ut4hi9ZJ1CZ9HYvqr9PeQbtQ8fM5ynI7Un8RPkbnmmX9rUhi1vsUf0ne56g5pv2r+lDL7ZmpcS3ZLf803dXCuGc582mcK9+2z778TP4/rzLuPW9m6GY/sH/Wd434FD/TzHK5Tf14Zvo9IeCwScBk398E+s/wreKA3C4NacF0Jy/dgP9uTmoeRC4h5TGwzgHVMLf+74qPX/3ksc2yu6dL2XvooV9qTOv/MW76HR76P7Pdyv9fmthIZC3QWBu3CJ9/cRqaY+dS9hTrOSF/zxi059W+hmQd+Xp/dLox8zj9jtpn/CHQ72+97b8XCaPuaPWu5Zvur6VwrsF4TYfD+fmCb601qHjC58O+K05t9tziZVgL0+NkvjTBsQKq+jLr9a8mB/j0u/iIH3B4LONvgzH9V6fDz2vD4G0BfDzCodcajPtjHmP1g5ABmdc+fCri0pf6vQd9XxVv7/76sw7s4uWHR1EjedAacBxUGb/978A1a2jMX0CfLFyD6131t7HjjQBs+oQPQu78Gl765IKG/AMWZ1U6BtoKiw/Jt+ObZ7QP9hO9tigcucscXHe6/sU3vOoyt3rLrNcz/amQdSX9lPa7BYznjs/U4l3OA19YZ1qXNvOH2TY2Zt/xffM0I+ByBMS/ZAgwZztQ2GLJjSqmx2+37OQ+I7nTtqBHaQpxB37Stgaj1C7rmKNay0eS/xdgkHdePhq5Cgi9fSt6vKUddl7x2jMPxh/ZtX6TXhrluN73Rp/3i8KZ5CbThX2NfSzzt6dhr09kPBHaF/nDAfkZoo9T5vZm/iD9qI9VtAgFG6bSJb+6L4kNwrUddLg1vMHvj//vLIb6/vIQ3zF/0MODleIgfhn9JqA3mw9L6F2uvcffB1HD7M/KXZbp6hzeeq9quQRjgmjRGqrUZrWkMmqoWxLse96WPFRHHhkanCCFevopfNI5SxyJ7c180N4sQ6p/nJNTWi/r2cmzx/eUYf/xYtOF/jH/98RL/NP71Q7qXFd/V7xdtnPf+KXfEogxLjNpD88AJNXaapPEQgNhVYjyQiZD6hCIq7GoUAc2h4TFvhLKXMF2i9VZUYhw1rge1r1eYHqQ8aLyP/cHLUQ8Bjn3cPeahY3GCVpRMuTRmUvUx9C+HF/9/GjSaKL4/FPADAO0IFPVoX2rshKe6iyrZ8FwxEihfi/CgSvZDCZURR7V1lNpj4/o8N1oaXe86jK5fPD8KF82mncNoqtGw3jShZi5eQ+/zYahdF3ozvM693n2eJIZXvi+h0QhQQKpE4bYMZxuceYWtLzjrXd9qmJhZP/PFYy94Lq7xqdtSjWKE5gytEWP0q6lvLbwmSyzRfURh1Cd3h2gMqmyff7kfhjOZGlve8j3AqM0+cOYtz4CzDc58+sBZB2c+7R+h7o/h2JmaN6xPzHLygObjMZwDht+Wt2wAJh1w5rvi3/jNY2nc6uJsm/n0n3Uzn/aksy35pOkz03u22e8enzmS2jf5pNZ9FM6RANa1WEqJqnsFUxj6uY2MSR2QbP8MWYUvZoBeczaTdZnm51zarlH7GFub+204j2EfU/vBaNN2y385TAUhfobE/vLntdEFveV1X2x/We6M3rLfpoZUV+c4bVv7LX362X4L9knYZ8sDV+d/nq9rcZlnpo/8HtnnXD+Lz364bSPzwmW/U/9eOuc0b2QO8zNS/xY6x5m/FfPIBrwKhaG7F/sq6A0K5zNm15ST2pa86SOA7rxUrm5/dZfle/UW5mf4Hv6qrDpwcgcAABAASURBVPtdt5dwW+ZNE5Yfwb72MTWSN32Ea/7XdM4D9HMRGN9d9Bni9WvE5vC104BzjF2c23BMwnICzv6O3/rA2Q4a+80Yuo2Ec17jgVQ/pM6RsDPQx8C1AVb9csC5DjjztwqD4QOD3vJ7rx7O+WDwQB8vuE4fteGxtw+wrjkgfKTN/D3YL2E/YM0VOoBeo9hXL+CVLhVw25Y+v5r6/Mm+m2Y9wM0+p89baHFSY27IfAIuGwLWvHDmV+WGce6NahWBV50A+uTCtYtDCx+AydWbnG6Y3oDehusw0gT0duKLj2wzqZsDTHpdwAXthukNLu1wKU+uV1m49IdL2XXdw7Wk9rfe9BHs9xnAqHebI9udN8+u8du4rZx5rJ8/FFKf1HbDsqkx85Y/AucwtrFwvd9bv3932XNiwBgPOFPrDRg6jwUM3vqEvyjD0MOJRrV7NG0sm4GTXnSWHWtkrku669egdro7PAYOjbx2LtqkzTVpXSxNG3fdRZTwRqfuwaL0DeaiL/RE9Z8DkdK0Wk8E0NE3A0+b6WBd63owb2j7d+Xr2ea+Nm8nNm3oLv3P4/hBwI/Dsf+/AY7a6fUv0L2J681b1+o+tdbCR9GbeX8hRaoSxDoONQLcdhMVimVTQfrQ4VgRvcppvNpKpVxf9jNWRTgvEagR1R+nw+Nsv8XjLttCCePQIl7UiRf152Vpof3+OLxId4hOD9rhPspp7p+GOvz/M9jVpocxoYcwtT8E2Kkfemkjneg+RJQaUSnhvo/NaduGPHQEED5cX9Mme4fGscuNUHmRY23apMuN9ab6zTfpwitEuYCeE3BaaaNvAPd5kH/owU3RpNW2SN9UX4SWkPpQYrdZP54/w7VEP0o0ZTxG9aOEOEi3BFofRmittFikO2rsjUU2178cS7hO80e1O8ZTvkus8+o2DIXrtXR9aO1K0EuOeveDDPdD7PoqasNCPVHzRW1QIq75AgHEfMCQgQsbsLoB3QaDroYT49pnnNSjHyfBdrTOTE+qV/bUX6NjLo7nGHUQLuuBIcu0pgA6D6J9rXTxQ29Zu6nhJKZbWD8DWMcv9UCyqw3ofBqAZLs+z6NUwtbOye86zbhH1P2xj+k12GbYZmqYh+vtwllvXxjyzMPQAVZ3wHW+G3/Bm/t4D58tybnnHJYN60wN88aWt2zYZmx5ywnbDcumxpZP2dRIH/MfhXMkMkfKb6HA3fUNhD9bErXW2O12kX9aAXgVn3WYwrDH5rDN2KjfLTrHPcDr9mf/Rw3a1z5JzQMmr/ptpf3On0fjc8c622YAPX7WXeMdew/XYmbdvdjP2kKfPfrwmJu74Of8abBu5rfy1mb7WzDHXeNTN9PMmzrLM285Metn/q329NvSzHWLbv3vyXMOGOvrnv97bZl/G7fVpzxTx1g2TVg2UjZN2XSGbYZ1poZ5wETLsHUA/bwCuv7Rm/PcQ8bb5xqfOlP7GOYTlu8h/a5RoPcpbXDuk68xurqkaaVzW1bO8i3eftdg/2v6Wzr7G7N9KwMXnydpTxo6YPQT6L5An9M4Hfbt/dcXAPOJk7n7woi55QfDnjFzjlt8+prCZbx11+BcWz2MWHhMt7FbGe7n2PpvZWBVwSUP9LG0A2DyCkD3gc/RTAwk+1PyzuMP9JzZwGxL3VspsK7NmA44twGsFmBtG17zMHRwSdcEP5F5TyqPUSLj4Fxj6j5KdV9Z+kCKuUozMZDsOpBW3IpLvX3uoZSdzGW90KLNCCNOx7nzrbcLqkMbCU1bFrad3G4S3yy7Fjv4YnQ8ji/cQPhmOv6ih/tm/BXKyzpMDdeU1PxXAljnHV7zX9n2nHvu78zPPp/h55zAZ1L9W8XC5VgAfT343DX6JnqNfi5b9rluAH0cfH3pYBdFYL2+aEcxBG1uBkpwQtqb5MX2Dbw5ayzaeDueboBiOjyPRl5rTBdt0B6XF31fO8SyHLTp6mvQURuabmGJyjGqtLtCVG1E112LClFUllHVFW+UhQ4gzA8gzfY1dIvUi2qn7sLoyXArutZK34RFbcrNV9JYWgtfG41ev2wN+Upv2X4GoPYTzhJRtDtZS1HNJTz2BhCem4xZiDAsR5RYlN/QMF7wDduIo9pdurNvwkM+gpzbIlk4itcISk8sijlIN1C0gW2gHKEaajTZW1g2lvC8Ge7XrpbY72o8GXttrHQ5omrQ+9hriXheivqnV1g3+hthGYimeUu4FsN/R38hum3p/XW/Blz7QZ0zlUOE7Hrrn4GuyfxACaBDnNrTu+RRS+njTZPn0rSWImoQVfYdJXYqbqdid7WKr9IXtcLZT76hw2OYWOSxNLQe0HoQFZ+6Jv7YQvozjksLnQKqG6GtUNpX/H3dMRRgFxE10rkIIHzAiZZYdSXsp0GM8wGs9rN2cMBg9A5nXuKbXvO8zHwGz7qZT/stOnzdj0W1t9BSihIEDPghQcamPuSRup9BXcM1zLltTxlIVpUsHfkvFkosWmvqh6j5xHX7mqb3NyU450/dz6DuwxaZ1/prfOpu00X9d39fw3+aK1G0Xl/zt7P+WRavr7KZq/fI76nz3hjfs7mNz9gfxTr/Z+D8RuYwb6T8GQrjXAD6OQK3abYDZ5/U/SrqcTDcvqmx5S1/FPlZCPQUzu97Lt/HHA6HrvOb9aYGDF/zvwB3m+znYzu7+PPdSI15I+VOmwIE98rQh2j/PDWfsG7L99jT2zw+M38yPyRzzJa3vMU2oe2pm/lruo/YM8/Ppq7FcF5TY8tb/iic7614axu38t2Kt3/aZt468KryctMatEKA1zqpP/3yeW1sE7kmI/XmjZTvUaBfV+3jGMP8PdjHuFbLHPfIbt9Fb/6uY5g3zBvmH0HhOrXHvbd5w7UZ5n8WnO8etu3AGNc5ZuuTsn2u8an7DAV6ONDnGQa1EjD5SwDOtcCZd3EwZKD3YdaZ/xkA1jRw5lflBxmg1wzX6aO0MOK2fvBaD6xu8Jhfnf+DmVJr1WbHbcDtgYSz7dYYwm0fn/hwaQfWBWO74dyASYQ2/yOPmU/dhrp/vkmEy02KzLtx/+kijLphUDeQbZvCWW+bYX1SYB0PeM3b7x7gdQycdW7rEZzfPqZbWH8PW//3ypl7GwejD57be9jGbWUYeaz3B7bbMw9Dn7J1W36Wbf8InMPYxsJof6v/T5O3YwOE59vntR/uGf41nPH09BSm1tkH6Nc28wa8HlM462DwQPgAtMG59I1xrw1/qUxq/ugd0VYubsC8ke5N/mH3Rv+y5vAXUqMdrG/aEjId8HVNe7barEU1CztB7deqjdsa6vPA2PgPXRMsI3oNZdUXJU1ADSB8aD83QvISqH5UY2hjvMVBXySPhxYdeljq/ur5hXxUr2x0KDTGAYReQgtv+Pf6SkhGNZdOwT5nhA5A75dfHLpievPcX2L495q083wUDiruRePpP11z0HwY/eZZHWwGe9VQY8HzFLFou858iDq3f11eNRO1Ek+19AcBfiCw35XYazfWOvN+QLDXw5RdqVFrjaJxrSUianS+SE6s9rpfbYDqMAwFKdQvUJK+htD4h8ZZ89CWULfEjzF3nd23RQBRhdFWqBchuUUNokhfiailRBXvBwFPWbPaAQLkFwO2h/SJFkXjU8Pjs8hnaWhkSvhhRlAjZE94bDsvHxl6raZdJwYIvc769bN6OekWeYXW3UE46drobyyDIuo+dcfpDVglGDwMmgZA7Z8x62cehk/qknrME7Nu5t9iT/9btDU9/IjlolZPiUamhwD9/4MAxDi0XsQAPUbsp17ZB1MnMjVmPmXrEjDah0Fn/cwDKV7UC3QZeGgHVl+45NfgO4zrvwZfR6zP0C1vGS7bg0u5xFl2Hhjylk/Z1AD76YS28Mswzjv38xZ+RmmZ27lm/pZsvZG+ppaNLb+V7WNYn5hl84m0f5Zmvi113q1uK9vnvfC6NbZx4DV1Hbfa3erfK29ruCfPuWHUOeuu8UBXw6AW3EZSIGDAOsN2j49h3rB+BlzGzLaZd+w9zL7X+HuxP8M2t5n5trqUbZ95y/6MNZ31M2/bI8z+M+84z4FhPm0wxt73MNYbadvyW3n2s82YdTNv2yOk/y36KB5GX+b4RzHvsTvvLX/bjNmesukW6Zf6R7L97JM0ectGyqYJOI+Hdfa7B/vcQ8ba5xGf9qSOeQSgu2/9gH5dsd4OgMkK641VcWKsS1iV/C1qn0T6pPwW6phbfrbB67p9PiZg2GFQ53Jc0uQtXwPQx2lrc5yx1Vu23kg+aeosG5YTlmfA9XZnH/Mw/ACLF3BuoNcP1+lFwBUBrsfB0F8JuVDBpR+w2uHMr0oxMPTA3drhbXal7C+gU78BPyU34HQdHm+jC3qDs03i1Zc/I+C+H9BrdQI48yknBcyuAHoc3Kar809j3pcIzrVlpMcwkbqP0jInmvk5IbCKcOatzJhbNCcQznHp64sQDH3rGwn6OiUZhs75ZwB9wlLnPMnfo0C4jtyYAcJtH7XBFV98uF1j24zbN6wHTP42yHFP+pWFe4xmbNu0fA+Pasu52eZw3GyzbNjP9L/480bAY264RWA9l30+e8PfG//Pz8+RsM42zx/QrxmQtEqukQf4mjMQQYTArPN1SWiBNkOFFjqSepuuK6SLvrHpOo1cszZYDl1rDoeXOBx+iH2JpY1fp3kDEG0AVjVdVFbV5vJe2GkDercvYbnWEkUOlAh1I4o2eBOAdNdQpC/KHBuUaGiTt2/mRq/ZtfpaaBwOh/7/AzA9vCxx9MMA1W6bkb6mClYb19oeutDhOmHIcKYy9VgNreprqikGbWM8tSUqXYn8pXyT3m32zX0Fd7rEau9+gXKguBqhje+iDfhFuv7natTQYii2qe8L0cfROdtykNcSRWH7fe0PkZ72u3h+2nXe62m328VOtp3mZV9LGNZVzRWeD9FSa1T5lTqoecpOefcd5qMQCZUTevwTPhY9zDA8xjNSZ2rYN1HEFFXeobGtnY8AVtReC1FUY6WEfeFshzFe6n0snS+hAYwlrC+B1gpRIxQZ4pvQfSUvSL2+ysolA8PBc2ekPql1CT80M5oefnR4ZDTn9gUCMBu06AgdcNKdqFT9BUPfhekNzno483aBs9xO7VpvzPLM22bMupm37RE8an6oFh5x1QCjDhjU8TDx6n8J+hh4LGz/DFyv4Rymxpa3/BYAqxs85tMZrvum/WdS92+Gc1s2NWbeMhDwGLPvNd46AzD5j8F2POeOb22zPPMZM+vewmfcljrW2Oo/KmcuU8N5kpr/DIB1/WUeoLNuI9EVpzegx/iaf1J1OXnHJP/V1J9Zbi+R7cGoMeVb1H0wtnbnNZw3afrAyA2k6q9D31iJr+1Gups3Uk7q/ptPOvOpSzrbzG9xzc+6e3AO202NmbfsuTGsN6wD+noELK5IuxVv4e1n3PK17asB9L5kO64l4X6n/qPUuTLWvLGVZ13a7lH7X8O9mNmWsdYBJvoqoBuTzp0t4vwHAAAQAElEQVTf7HeWPs85n7HNlDpTw/aZmr8F+74VMPpq/8xnPmGdedOE5Xuwn+1JZ37WWX8L6Wdq2C+p+YR1Ca9Nw9dWI32S2mbYP6n5tAMX6z711yjQ1Y43LJg6r/ktbDNm/SzDyDfbb/FAuH/AWq9zJeIvdABrNTB4uKSrw09kYLThlHDmUwb62MFrap97yLG3zzzmQJ+XeHA43gC6Z+YwtQKG3vwWcN0G9P5s/f+KcvYdLmt2/43P1lxys+GgjZ+Zt2xkA0CyF9RF3AOwDjZoU+H05TpjLpKdBDjHhDYahhoRoZWIGdLee7mdbtcGCN4MERYprHf/vAkj8eMv/7LRcIYrFFSz9DCo3Zo2N5LC0MOg1of8XZ9pyleplfI1+Ur0Wk4NzPxJ9aXEa9IfFIbbnuGGvWk0sMQ1ap/Q5sotCmh9jpsXb8a6HfvDWW/Z7Zpe5rHk1WT6X3xkBHz+Ja7Fj3GPIHRoraO59C/Ni/YkDW/E+pfZ+6d62qx9ilKfgvIUS9lHcIKd2UX0TASacsP/5NrUKLJVwboVpUTVNaMWUcEX5BmOi36U8Map2UU5vDnqtQTSS2neP/FejodY2lHta9NZDwGIFqB61KDSR6mKVpnav46yk60cwz8BBnkKoHwlgTLfesmnXzsV11SaELH118MAFdoEb6D77+Yf+q/oY/wtfW1KH7V7PqCtapXS+yG9OhFNNjQf/pM4qB8hPuF/CTDqbmHesE3djBrETvDYPULoaPrMMMT2LxoHtW9ZFUm1E0pADdTfog33Pl+as7LfxfGohy3y97XBMUboAI2FYo56uNH7JJ2yhOf2qZZ43tXYCzs9eNkXYlDplDfzm/pX9DvrNCemHbudYndhe5EeCBig975Gp9Q+au5HfzixaNw1/loiGv8Wx/7whVD5HU0nStbvsZR7gPPW8OExlhglXiLQ+uIlqtZP5RiI+rxRBxXjnu6iMcYuWGRvqmzkaRTZQrNJhPquZiUTPszbv0Me1hmA8l4iglgPfWaP2ktXIdlzv4Qe/rQB8za6DfsuU7j1MBS2W74GGD7XbKmDxz7pm9T1JD/TrLGtRY3+zT73+Gt5gfDYeAZCczPH0w3LWdXls/hRbq5j5h/ny/6eKaCwsywhYKytiEu9be4nMNg3vK9DPfk62phUnb3Vl61+K/fgK2853KZGusC5dTjz1+ypi3Uszpr/ctGv8ffG4dpcXdNljtk288PeRAwRXYv8rgoGeSif3N5Bcs2YGq7nHvwZMsOfJzMcOzcPBJyRNp8zhuUtte6tcM32NTXM34Pr83XdcLtGnD5TknadkiQVu76AzsOgFpwzqT+7LSe1Huhj4HGybPi+Y0tTZ/1fHR4bw3VuqXWP4DG65zOPxSPfa3luxVifmONgzFEEER2xHvZfhRNzTXcydfLI3p2+4A1cfwQMGjpcS0Lip1/OtU2SuqS2mzfM/0zMOWd+20ba4DwWW5/3yjByOfcM54FhM38LvlMy0u5zJ2GdedNrgOv5XUf3X/Jzo0tve9N9b8x4W9TqNd89Jb8abzBA/0x13TN8zQTC97AwqFPYJ+nMW7cF0Nc+sJock4CzPh3SNsvX+NRdo2joDc+fYZ9rtH8G6PPmqr0piQ1/McDrMXOJcNbDmbfts4C35UuvazR1cy1AXx8550lh6GffazwMP+DCnHkulDcEOMfCmb/h/qXqjySHy5qz76YfyTfH6PwofYKAkBC+2dxpA8N86PBFIuEGDanXl/1gFGibAay5vMFiHPSA4eXlJcw7H9Db8i9ivfGaX2xts483pYo3KHyxDG1I6Ow+anPk0DdFdIsufdVGX9+AocS+1I6qzZisCYjwyX+CUoR/OWpdUR+fvj1rY2UJoNfiX3oajnc/XHM8OMbG0jH8RV17PVH0Pdd9adrk7zbRiKXbrfcmTPpVbS4dZTcO2gxMWF70xd9oujNLWDZsTwCxPVy/UWvt/fOYGu6TMftbNmZd8kAfF+cKHUCXc32APjS0O+V4I3TY1+3ax7CckLm/XEtCqy98IQ9/mAqWjdRVSli+BvuogihijFoiDPOGbdqlfGWffWy3n/2tNyy35RCLNg+tvwf3u7VFH7Ca4/6FsWk9xQXipE9aCmFUNQbIl9geTR9ORtUcJkrRWAhAjwGiah0jXYuR3bxh+ei5OekVEDPsY8SDY3GOUy3p6roM2yJQ39W2GpRb560D11q7POvTZntoHFpHC6/rReeC8xpExMAiuoQyhU6X2OttX4s2WCOe9sS3p1389lzjef8UO41Fi10s5Sna/rfYffv/40d7iu/LPn4cd3FYipp8Uo6neN49xbfdXoUrv+YPQRMerf/tlUX61lE0xr2OVrROB1RsDEQcX5ZYDsdYNE6Gr1FOsajqKLv45/c/1PYh+sESsfyI4+GPWI7fI9pLjztqE/ogjM3qQxyX73GUfZFdKaLsS9TnXZTnfTQ9GVjcx44aVNWkMRlUPFVN6Xqpu7omHA+orRJF9Rs1Shi7UgKIP358j5fjEs3zVfeBEGq0j2Or8eMQfdw41oijUr8cAz0t2Ku/zxL9P5/tiBa1nKAHFyozdv4zRrsIRD1vT1Lud9ocV1van474foy9FsfOsW0J5ykhSotdiSiCr6GmFpbQkEHsn59i9/Sk9nZB78+u96n6vUWg60gcD9EO2gBXLZ7m3b5EqS2a2jkcfsSLPo++y46MaAw1AnGUbdE533Tuhx7SVNW1V3umO314uDUgqlCK2kR9qbv+p4OedzXUTY1zqMjW6a6qImqo5UDxpqXUgKI6NJz6LKtPz8F+H4s6ubQSx6XGorXajlrDy5Ny7QOtX5pGSTn8Wdm0Lpo2+Y2lEEflU28V+xJL+yOCP2JX/xV1/4fm7n+rF3+E+65SAtXdyreI+rvOoX9EVY07UO2CBv1Za+zbt6fwv6bZPz+F10aojaL+RVXdatdz0vR5Zemo+fIDmR9HjakW/lGtGYvWx1FrGs1HUX6jUqIEHcQ4up/G/eDPduFFMW7zsGh8pF9ai4NoE12UW0MQA0UJVIH0tkm4eAEBhPtXNLaAxtzz38JtGo6bEacDRixw0kTPBazUOYvGklANpaqmEov65/OoSY6q1aK1Zd6IWqIV1aBzxNe6/EwPHa4hjhHtoDedi65NamUmquan3zNoDGqofXW7VFFatFgCCB/OkbBsAN0Og1pnpN9MrU/A8AdS1ens7xqNbhiVilVxTf1sihMN6eMulYfWBzrX0Noxmnma6m6haYueCo1NaOw2sBGIYshWrkFJQAlCObRWvDaNRSrD/Iy5j+b7tV3zYto0N4nwNcaIosyXaC5aetP7aIq9/3INifQEAhJN/G2E1shthMa4RGH3YaAxuAddlPq69to27KtTIGrQ21YFmsaiKjW/lM63DV3kexVLRGuhg0AxiQgiBNsM8wYbnz6uRe2qIC9Tn5eL1t5RJ+NRFZlaP85VtXXyO8sRvvYd1YhKidBaqzpfy4maz3WitJEoQSTiweFzrNepNpJad9R18qDPsL2uM5USbsdr1DrDPkaolqa1koiCxphIetD5NmORPEPeqrbdxFGflQnHecwWlphxdM6QbkLTYFhjW4fHXH6dn2jTdS+i6fO0ac1ER35e7dU3t2PlTp/vRqkaULVfNSQzfA+vq7S67TzuzyLHRcNTAuiQor9gyEX5YfBAt/mtTXOhbqzzeo1X9kjQovt6rhJFuWa4r4bH5yq8BtVQX4OiKlyj44hQSn0iKF9TkcZss7yF3PRqfWw9z3Mdyccpu2vxfBk5R4vmCdDwD6g05YrwOZ7YUXRvUbrPbPd1wWiut6l1AWog1LqPqvPIAAIEB2telVwVHVcooud+C3UKI2sb9KiUt+E1cw/+vAqtawPNh6FlE0Y9fU5bdwvjXkr90Vg6h5G+zmH5HkqN8P2BOiFm6eOy6N7suLxoeF+63HRu3YLPH8PnbeKg+IR1tht9zWkATS3b5vZ93j0978LUdbh9U9sSlq1/OXyPg+4VXY9tTfMfpwM0z4LPO6NWjfzJnrJ15h3iWF/jTA0Y8UBEv87JS3TwWmPStwmLbXLR6MdB1xnTZl3VGWu/U9vOPX/uyxqVou+Rru8Yi66BriMRPlr3UtO7IOoZiD9BRUbVWkfXcMOfe9YlQPn1HaEJmsIwNDUaSsQTbRkItWWUzee4200f81u7Zc9h03nl+fTJ67lVuWGwI9RYh9eY0a+jJUJD1OGxyX4njdMBaGyWsI9VRQva8Bwa5hcZck5C9gQgSwS6aN1C6GiNaKigonE9jaPH0gjplkBnJ93HfjNsV4r15TqN7IfpanwDAwQQ7lcCiDyc20gZVNcS0e6AUN/Ux0XfjQx1RAGE+aO+JB2jaVkMeA0bL7qXTrzHbl/XNyN0f5drf8n7YH23sy5ai53GuJaiKl2p+ir/jLH/QfcoOY4eEy+aRW6u84e+o4ciE1ADoRTdj55wUB/VXCB91bmSNvOGbU3j4xz2mWGd7Qn7JWzbIm3pbzr7ZO6swTR1t2jmvEXjweG58PiZGnYHAujrzLpEnA4YdnhMC3AK07pqOttW6X0M0IsCtC5ahwvPLJ78Gal/Ez1d4GJLFdz65N+u3TfKMw46OSwnVYq1VusN1+1BtQ3O/YLXfPbJH9r2D19u5Kdzok+Q5dRfpbr4dv0N2k/t1nROHUad+gRwbanvsZ94c/3A1Qy9HbW9pTk+1tfqk5Y+905im096P+wxrPsZAB6k0VW0e1zSnJekng/XndR6QPU34TW1X0+reb1O21A/eAfuesB9+93gv7nxdAqHPxjcFRhj4bnR6opKC9987PRZ6P9J7tMu4nlf4ttTjd++7YWn+P20abnTpmXR5j5+CBA1yv452H0LMSFGH5faZHBD+qDyB69SrzcZJQhj1q08BBB5wODBVFEnGuHrn3S6Vi3iQ3ToWj9/Q0dRw+g6ZPj8M2ohqjpY9aVhJ7pX37RXHoMv4ZvrWmsYlBJBDYS4dvQ21U8NbBMixGtj2dTw+lcJPRJkE7e0phvzFrrPOAFR9cWxytFj5BMaN1oP6OPmvkS4p4uVEf06Zgddr3RrYlv0ALUsqqqjqs3+xbBU33N2s0wrdRuhowjbl0rpKlOjuK+Jbjm9uQ6hqaNGaOZt8ZoCAojSxxFVr5acIy4PWzz+u33VZnmJ6rlRTK1VvMHIE6LqcjFVR2qn9L45dqeJdEwpRW2OmxuoAUU3chF5o9G6rkbowYuHuqmDy1E+Glrf8LU21pCpnMKHXFS/9cfwTXwLPbHB/wLgRTP3ErtyiPxXACo/VH6A6sXtoLmIqMUoUYiTjWgWIrq8hAwxWgTZUGclRyz9Pd9cl9HlpqSd0duJb71YxS7K0ZIO3ibHHqU3XTRfpscTTTmpbeaV/U0vIIDVF878qvwgoyU2zm11wnWF6DZV12+VN2R9x35lAdc7jfc6B2dXsM+Q4cwPzefe5/pnPjy3QteJ9lbeQ3WO9xCECwAAEABJREFU9hhTowu333JoTQ20jIzbEe+39L5MYcC6doAoQeQBBNBFOFNg1Xfj9AZM0p/Pbvv3mQqA3k+4Tn3dM4ouPDDOdd8j+j7byLZhxFuGM5+1Jr2wn65R1n0eeW4tvT/na9tySn2Npm64uEZjSDGuCSdh1oc+Q0/qh8Rx9+CxNLY+1iVsM2960IeNqa+z1j0s4IrDtfMNuOKpMThpdcmPaziZQ6dxsj+Fuo/bRGuF+oyxbZUtPMC1fA9CLsyfjc9kOU5JU/8eOtfiMTAcn9T8n4fy5zX1F2wJxqjDoC7R85Ow/GcAOF33olMg5gMu5bT5GmL4Wn6t5mu6jLUNRl4Y1DbrZ2r+s/C9whbO6ftLUwPofTdvZB3mt3jrqj3ncIRxyqRimj6/mu4mrDn7WXoNX3MNW7bUuo/A12O3a/heOmnylj+S9ytj3Hdj24aGs6veQ9O3B/6bvsFY03CmeS8GXO01XNenc46/aV8jp/sZ8zBigYtzKWP/s+nbeg9cdYSzHs68neFStu4tmK5Iw92TaFiCtyUF+mTnwnLs/KEAw+4vAgYMOdux/2eQeUyNOZdrcpumW1gPdHfHuWbDvJUwbOZvYZtjjnV7lu8B6GMH16nrMbY5rDOsd21JZ37WWX8NgDaFylpD6HDce6CQ/mXnWoxthm2mBmDyZsDZH878WxJ4Doytr8fO2OrfKwMXYwe8SgFnHZz5dISzDs582u/RHFc4x13T3cvxq23+IHENwDqW80YtoDW6hB7wayOW+Pa8i99/28c/fn+K//U/v8f/9/vv8Y9//Bb/+P1b/Pbbczw97aJqtxMIdlV8DcouWqmCNlQpcWQXxyCib0yUgBIR2qCACOmiEAYoVojTAQTQJbikXXl6yzmwaN43mv7SbT5x9G77oo1y7SCmDpVR1Lbr32njeK8HAXttQD+pH9/2Oz34qLFT36r8gF4L4Gb6OeiN/H4DJ1UzgrDsmz23f5TS/e4Q3xTb+WML1+OHd3kz76Q+R5zT9TtHU85l+roOBGDXFdkXUyu9oUmL7ldKCcN9M9DYzohQx4SmxoyU7ZP8JY1+uK1bsINtpgYQMNBEQ+Ot5sYDD7RpIaSflozqjfAv6OuuhVHUIcqiHE2hLapKLtU+gjpaND5ev+pq/9cBezn4QUDVgx1NXd90t62oXY+1x9j1KY2b7bBsve1+WG1Y1v5Nn2fbDW8mqclwLH6o1JZAGTpkKGqwqDavpyK+qk0/UBuI6A9iKAFEKYOC+FYilBUQ1ZicNk1C+lJq919kt9F1NA1gp/K7oApvgv0M814/6d91mxj30zlMjS1vOeNM7wHotaYPnGUg1R+mzR2axsGJ5vqSP+vHuEaPMW/LbQCv6t96w6XP1v4Z2fUbzmFqzHzKqTN9L4AeAqx9Bbruz3y71hc41wGDB3qdwFoesOpg8EXn0+ogBtD7eMGZtwbO8lyHbT8Lc96Z/0x+4FW/4ayrtYbhsQB6U27b57UBrPE2AiYdwHqt6wq9Aau/c0r1017AmgvO/Kp8B+M+znBoylve8i04xuNkmDfMG8mbXoN9tkg/683favc9ejiPFZz59+T4jG/2w9S4lWu2zfwt/9TPvjOf9kd0jZHjzEv8U19z2zP/pxZxp7GsyTRxx/2VyTFWml5D2kz/KgD69Szrmeuez1HrZx/zs87yRwCjfaCHw6AWgF4bYLEDBg90m+9PDddquCajO195A7o2fXwNN7pyenMuY1J9GetaYNTlRmB87ph/BN32RocclxlKZ71/6ezvToZlo+ke3Mh+u32F9tfMd4XeQPUoXygOzEQf+/gbHTDqdsnX+mj93x3ZL9PEr+4T0NcKXKdzfcAqwplflVcYn6PbvgK9zVzfV8L+q7oyAsCqhUsezvLqdGLgbIMzfzLfJSWtOYmmqXsLveZvnRfGjG2utNn3HrZxW3mOnW0wBsKLEOibG+ZnAH2hAuEjc5kHVhvc5u2bcXOfrAdduJt/nXkb9rsH4KoZXuuzjqsBN5TA2s+ti/OlDugs0P27oLfthiHQv/B5c89wDiM2B1zm2ZhXEbjJw9m2Om0YGD4wqM1ZjynQ+wPXqf0fAc6xW19gVcElD/S20wFItuvhLK+GDeM+WAX0GMvGrAMsXsA+xoXyA4Jz3APQ64LXtESJGvRWgc4DAfTz1ZuoeLO1/w3z0LpqsX8inr+V+PZtH//47Sl+F/1dm/6/m//9W/yP8I/fvsXT8y686erz3TdboZunoIb/XErTxkwrVXuZNVCrLSKAFaEDhix21cPQwaC23UbRrmlRrNrRXd+ip+Rj89bXBPpmu2+c+/nz4yWWl0P4n8wZ6JpRtInc/7klEXtt3D7tqh5+lNipdsv+15lV4+L+AWqHGEcZRO8wdISzqV1sMy+oJjWjuBo+PIe9npdFtR1jUbGG9VtqneGNXBhthMdXidBgEkuohaCJStHnUW41iKoSqjaFfG3Y7/dR1B8DCBiI6YCzDgYPZ5quMHQpz9S1pgzDDwa1vvWxYN1sSn/v7Y6+H8P/TDaiyV23+Rzk+yLpoPrjNWr0fhZRo2r+PF/qavhBAhqD03BpjI6B1oaGSbmjj4HKUf4W/tW/N/49L67jqDlxbU2FNZUy+CZf1deUJ8bRzLcl0Dzs1NBe2NXSH0bsagvDf66p1CWKaisqzA8CHO06znlb2AbIRECVvAt0zkCJCOuIPJoKd50qUzU1DVeJUmoAQY8RVQ4g8pjbmnnnsWxqmN8iczyiQMBrPIqzHUac+RlZy6ybedstmyYsfwbAq3C41AG9r3YETO4CWP1nx6zZ1HpTY+Ytz7DtvQBuhgC9Nvg4vZn8ZMj6T+JYtyfBthPb6zAPmNwE0H3hkmYAkOyF36o8MW77Z+KU9lX/HrWRcbcocNEPeC3fitVH+4UJ6DIMaiHrM58AepslSNWHKRDAGg/X+dXhBuM6bTJNpJzU+pm3/Ajztc+8kTHmnS8BXPTF+vQ1fw1p/ygF1rRwyQO9HmD1SSbbS/kWTb979Fas9Rln3rBsaph/C+xr2NfUMP9W2N+wv6lh/s+E2zTcpqkx85a/Am7D2OYG+trY6u2b2NreImesafqbT6TurTTjbtFHeW7FpR5ej0PaTOf8lo1HOtth5LX/Pdg3AXQWBu3CjTfntMnXoOQtA31eAd376VuAb1RjHMBgTu+Og6GDQW2yfqbmvwrZlvMDvXbzxmyz/BE4h+FYU8Bsbwd49XncjXqzrwHDX6pXL7hte+V8Q+E2PoMbaVc10Pu6Kk5MtnkSP0zga/O/t7Dsl+l7Y7/SP+sxNbItuBw/IE1X5201npg510m1EjjnWpX/YQzQxxGIe8hhsc/Mz7L1lo0tn7KpYR/D/D2UNHoiZ6T+LdRx1/ys9wfEPVyLe4/ObczYxnqD7R6KNj88UIZ5w7xhfptvK7tvbn+m5hNb/62MN3/uQNsn3jq5Cedz+4Z5w7xh/hHcT/uYzkidx8CYbeatS1i+Btud52fA+TPPzKfuV9G39nGueeaz7lk382n/LJ1zvnVtfLbNt8ZXre7SitzLxcVyjO0hKNE3LffaRf3tucRv34jffzNqPO2LQP9l/G/PVfqn+MfvT/H7t2c9JHgKnd6CbkS1CTo2/2scyz6Ou31EfTo9EKgR2pjcQtuf0nOJGAfQaw3lFTOUel8MtPepG1+Ps/ZqtQ3b1g31gxwMb5L6F/fe8G/LIRb/7XkhxMfpl9xFW8xFvP/MTtHO7E47Jvva4qlE7MVX1VDcfpWn+GZIboZ5pNcGrGXtzUa3q7bBq0bxKrczR+3X9l+rtCWOqtFYGuvfxjxK7w1/bTWHYd79A9R9o4Uf1pQSUfQ2o5YSO+sr3VY1j3W3Cz8EqLVGYo4Bet6tzjKMPOYNGL5wpjEd8FoP1mneW9H8RCyaL/fRfyLB0Cjo5vyoLBoMFtVyDMoxisb/jOUkE1VjnlB3w1B3w/C4GONX9025Boo24MF1WDYdXwg8rh57j3PylpvmQ8uhz4n1Bn2zX7WpF01zhKiWSpSI6FRvO7XxpPXypNqfVZDRHwIQvb6iYgHVRfRjadHaANSAk15GJJeyC0LnT5TTmnKrTS23aFpcjnXthkIC2KAGVTkE22c4NrHoJEnedPZ7Kw+XbWccDH3Kjyiwumxrsdw0N+HxaG34WRaGTePSecLycHjbO7COXUbAa51tgEkHnPmuePAGZ/9tjZavwSlv6W17K4Dex/SHSzn1X0ndj8w/81vdNVv63KPAaoYzvyq/mJnrnvkvbjbmc9htAbo2lshrvq68uk7p+toWsbqOTbQ/QI7ms6r76GpzwcPPG0c454IzHx84PL4Jhye/pba9Bdu4lOdYX8NnzLZrfPpes31EB+cxgzOfueCsc/2p/1l0zmk+kfktX+NT94j+hPi1iTnXqvxiZm5z5r+42TX93Cac18LqcIXxteOK+s0qxxtvDvgFjh4Xw02bGvf4rc2ykXHm4W3ja98ZmSOpbeYTs5w8sH52w+CBfo33NSZOB5xtwEn7X+IRWPTmMRYJ3Sb2+2jzhm6no+m7BYwxsz0m2T7/RaxrMHTkWIr9pa+/wrXHNRgekxnWGTlAMNaXZTjzlv+Lrx8BOI85nPm5ZTjr4czbB84ynHnb7sH7BKt9XiCr8gHjGLuYekGZWgb6h0CcDttmnNT9C7FjbiH9btGMu2UHeh3+MJoBQ+/40AH0iwgMKtXD2hybfTLvGMO8YZvpPdjnHpwPMHkFuL+h4HZfBW0U13yAdSzSHYbOMmDS4U08w1/oYOid83j6n5SZN7rz9Ab0NibVVRYu/YDVD878qtww2XZSm2HEwRg/227B/o8A9L4Ar1yBbksDkGzXA52mEkj2Qr8qN4zrtgro/paNWQdYvIB9jAvlBwTnuAeg1wXXaTYJk12blSDZVFco/93/vTb6f3uu8e23vR4AVG3wl/imhwHftBvu/x/A8454fpJdPv6XAf5XAL//9hzfnvbx9LSL3X4fdb+LKLto3ngsTydaI6i66dL2gm6smnggIspat4T+AlYdnHkbYchNd2jew7DO4xKtiC3e09dmiDcCQ9cVuuwHk/ZJhDZeDVpT6yHI3zu+x0PfAFEX40lv7oY3cPfazK1CXtcA1dcEdM2rQulAfbIPFN1gliCqaB19ViuRh2oPWV3P9ppknWF9rMcSCxFAh39F7nZc00517WsJb/yr5Cgl5KN+aYyLhFprlF0NU8O6BIx8gOJGH2zb+lk3A85xMHjbYfAxHb0vGmc/9GjqxKKx70OtJyHLuvF8VP+WUXcN1drCD2A8/s97Yid4E7+URXXGCv+63igaA01cFD1AKNFW+07+fe5KxE4+VWMBrNUt0fpDFkXEElorJ9NRepUao96xjtyPpocArXXPQP3QLCtXC1Ot9ugPHkrErhTVr7r1IOBpp75oYtx+h+ZlR5EPAUKLfnj8QpnGOiaafErZyaeqgDIgTw1leNyMtshPa49E/ZUAABAASURBVKlJ6TFdVJPYXvfIE4rnAvGOA86xj8KA1QW4aBNYbbcYoMds7e5bIm2Wzd+itn0WwKsUwFojnPlXjlcUcN3ffdjC4alLfqbmPwN4XQsMHXyMPqrH/UmfLW/5Gpb1+qDrsxb27JO5kgLJrnNkBdBlGNS6GXPOz/KZ13lm3vIjpP9HqcfKyHgY/fV1xcj27ZP8TGH4A5mi0+FzFH+6UIn7yMv/Oi3j4NwG0OcnbW+ho6ZzPSkndY5rfOquUce8FfC65sx5K0faP0rhsk1gbQroYwisumSyvZRv0fR7RB2fPuYT1t3ibXsrPpvjs/FvrfOa37220/ZVNOvZ5gf62tjq0990a3uL7LhE+qdsmrq3Usfcw6M892K3tjkXjPGxz6yfedsSs948nOPT5x69df213nCsqTHzbssATFbYJ7EqxcDZb7abl7m/YPjAoF35RW/bduHc5mz7aPPAus7B98Xj88G5F907+J7efOa/xdsO51yWfwZg5ITr1PXcw6MaYOTd+mXOrf69Mnxt/vfWk/0yfW/sV/q7HsNtJDUPmHTAJQ9nuTtceYPbPnM7V0L/I1RAP//hNs2BAJJdY6wAurzlb8nWG4DJXRQYTp4s4673DaPj5g8GuwHhG/zc3IBx8bMv0DtkW3zycD6nME1YNgBt2tReh2uZ4bYtZ92hA0ZdYsO5bDN/D/az3blmWGfbZ+EajG0e64xsJ6n9kjd9BPsn7AtjDNwXOM9Z+ryVOpd9TY2ZB6x6N+AcB2f+XiKPkbH1cf+Mrf69MtDXMtBDYdAubN7gbIMzn25w1sGZT/s1muMKZ/9rumuxfwUduh+a4ZqAdUx9nu61i+yN/t/8536+lf4AQHv78dsT8bseAjzrIYA3NLX3H7/tqx4E2GcX/f8V8Pv4/wI8Pz9HfdoH+7Hxf6g1juxiERrazCw1+pYpJSwnQnoD+0QJonaEDkDvEaDzRLY2xPDhG7vlJHs+liAWOYzN0YiDbv765qj2MJZDC/9LAD8QOB5f4oxj56MtUTlq87YNaOP2aV/CG9E79WNfUImCNnjhkoZkpA/XL7/YYMH9LRG9n6jvRK81tAmtdhdRw7+KP6rmRsjeQpUJLfqhDW5vpBhOU5Vup3ZGfRG7GlFLUR+KyiGKeBi01r1K2kUtgxK1y+W0yWx6Ac6+RbxzbQEEXEfo8HycgeZiiaP6OuNgWX0/6uHLoolqkkMLtfexRPhfA1SNwA6ib7DLZrqTTd2LDsVrf3/wYqrGZFdL7DQgVfJut4u9Hkztao2dAyKieYwFseOlGMou/CergqKMAjHW0slPohWKPUZ4LjQtnKBnaFEkeHVXPXjwg6OnHTH+RcCx/8uZfS2xcz1qq6oWo6ieqvagBvQWwgcQRAlki06J8EMuI7x2oq+P1hd/iR8avx+HQ7yI5viu54F8gIDXCB2A3s8v4JXv2Xqdg3OMPWDIyZt+DkXhhkh/mdccneamLREdkj23oTE7owe8+Q1YfYF1LFblhgE2mveLrtlwpKkx85Zn2PYewKgRBnUsDB4Gte4r4foz/8xbZznh+4jkk17T2ebYBJz7AWc+7aZw1m/jbf8M5nwz/5mcGet89wD0dWp/wOQC29jtePo6BPQcwBqbcUOhi52ujDrTJL6Hl7tecM4LZ16mD72ytpk6Ucpb3vJbAPRxmH2345VtmNq2hfWG9aZzrs/ywJoCzvyq/EJm7kvyW+rmU2f+vZhjZ/5NeeQ0x8y8TF/6mtua+S9t9APJszbTxHvSOMb+pteQNtO/CvI8zHqzLmA9122z3tRI3vSzcL4Z23rSNutnPtvf+tnHsN02U8DkAvYxLpQSfN03xH75y/XBuTYgrHtrw/0TR+H+brQFVfeDRUbnVEL7euN/0efV3G/dJuo7iK1y0st25wLFSm7KodtlcdHXhW0hXfxNDhj9cLnvGVv7/12Q/TJN/Oragb5e4Dp1fYBJB5z5rnjwVvQ9EehtpGv2fV7fafsvfT0CwKqEM28lXMrWJeDSBmcZznz6X6O6Ol2qPXmpgbclcYzhCTd1PBBeHInYHLf0G7dPi8ejtqoeYK7bDboP1jnW/D3YH+gngPvkzRPA6jfhXu6tzTVZl9T8mxq543QrB9Dnz3ZjbtNy4uXlJQxvXtondAB9PDwWEn/6C3hzTtdp56TmYcTD+KC37Rbs/7MBo/1beeG+/Vbc310P9HXjfgAmUb0xuavxtK99Y/+bf+W/b/Es/b4eh067rnttasrttEEeoovQ9LDgKZ6/PcXT8y522nAdN2TaoFP+I6YGcZTc0EbrqgsdRZuZRfT1C0Z9F5aWvqLjDk1m8yWa7t5a6uRneVlaHA5H4SBoE/rl0M+l44kuhx/hfw0QrkLNeSN3p5u+vftuqg57YxeITtUU0MdQpFPHQOoGjdC6JyJQlGgTRRkQjVLDxxLyae1U97gxzXPE9t4VM9pwNjEAZWmhe4Jwmqp6VGr4z9944zzk26lufoEAIuRcBEBs6QC6Dc509oGzHt7Gx5XD/fHNeFNnjoLnYxG1fmDRvGhujj9Ef8SyHGJpx1hODwRaHAPPjd41w+G+GUW62utqXVeCqIT6NrCrNfaauydTDZR/eQ9Ea63DpaqMWBB3GpsmNqL092ajeK+hEbN0vd8YjrKevKUYDwEi/ICiSih6mFR17uzEqwydJ0UgdipSr+hrTOtrjHmLovUaOoiq/qhO2dxML6O3FL1u1xPybTaG/NQB/5krQ0Omh1mLxm70cdTdAlgR0wF0Cbhq78ZPvAGfiH4d6v5canOu2qV6K2m8tqpHMvzc2h+1Z/vcv1u8/f6umPs098H6hPXJX6NpT2of8wb8+XPmdhNzLan7Myhw9fx1PdfgmmY9vI63Pf1MfwaAn5HmZo6s2Q4zb/kR4HVtMHTL4mvqMq6/uvA6t5F605Rnmvyjtj9ih1HbR2J/Voz7N+fayrPtvfxnc302/r312v9XtOl2/4v7I+B5SaQnjPMHBk39V9BsO6nbSP6j1NechHM45xbWJ2wzb2rA6DcMat1XYdsunNucbdfaX64pNzo459uY+jV7q7P8qF37/CwA6+czvOZ/Vjv/zfNrRgDGnI7vcoOHM82qgGTfRYG+fhwE+s6nexDzXsOG+f8i4tEYAI9c3myHt+cqOUlAn0gvFLfkC3hugFue4Zi0A9rYKFG1mZEIHeljP/NA93N+GAvFtpgO+xnWJywbk1uvE0a9s968fTPW9VsHw9dtGzBk2/b7fa8dRk2Ot96wrwFnG4xY+7kdwK79Yu72DOutBPqmo8cFzjnS1nNrf6CE/ErVJswunnb7jn3daSOmBrIn7GdUShiOd1uuxbDsTU5Tt3E4HEx6/9zPtAG9rufn5wAu4ADn9Kb+jx/agNzY4dLfOY16mn84250rbXDuv2sFwnU6zjR0WG+IXW3mE7YZri+RsfaxzQB6vNs27AOEj5l3Dsv34Jh7gJHXuRL2d073zfV8BpnTNPM4fwLGuHrd2Q70+Yahj08ewLo+5lRuKwH08XafgfBh3v133Yn0tz1RS4miGMOR6eNfCycPaL3W2Gvz/0kb/d90zn77Rvzjt512Hg+KP+rcaR1Fm8xVm7RPMvlfADztSzzvif2+dlTtcKI2mwpoyluenqPunoKyC2/+vhyW+OFN+aWFvlaP87ppLKNEUCMKYXizs0lfnIvovva3rSOk05dz/5LckBihzb5FMUsoH8qnNn2eGT/0IO3H4SV8zn3//j38EMBzumjTOZQnTPUgsx1fIrSbulf/np9r7NQ3b+iG+oz03nwubQnTRbJzNMdqXIBA9eIxQDW0FgU/BChxaBF9Ezxcl/qpgrV/O/olP89Hhza9j4JtobF40TXG/3Na5F9LiV2tmocSe9k0VbFTup35Kp1QZTccG6cDiKLYGUAA2jT2hvsSi8Yg18NMYfjF5oChB1YLEG7bgKGHGn4IcNBY/VBffM10PzUc4Rp3u13Yv2hIvLlvmK/qnG2Lx1axnpPQuBvoAYdlzwGeFzTOp3EoJxvyLaqhHZd+ja+Ervs1dk/7KLsabjvhsT4q7kXz/0N4ObZ1XEJH1ZjudU6Yemw85x4vmWLQReMbfa3syhJ+COAmvIZ2u6LzCp0bpdtLjRh9JJ5qiR0lSlE5fouI5vW7iNGrSOf2FtQrBbaCtPZp4fF8OR6iqXjHvGiMet1aaMvic0uuJ39AbRLOV9WXGTBsQOThNhPWmV+0PhKWDdusM29YNsxbb7hNoLdvmwFDnm0wdHBJncuI0CAJ7qtl5z5qnsw7Z6GGYd46A7DYYTlhBdDHw3lCB1z6StXtpkCvHwa1zrkcC0MH16n9Eo5LwNk/dVs/oJtSb+o2vf4M89YZdgR6nfP8zj4w7DCoY2Zfz4cBww6X1P6G20vMstsyZpvt92Bf22G05fZdk2kChs1+hmMSMGxwneY4uS7HGpnX7cA5zjYjc5vCfbv9H8F5ZtgfWNdX3Dngfvtz3mu8Lj/9M2Jf6TTlpH4I3vpn3kHXyWNH0aeSYZ8Q33SN9XU4YdmwzdeyhGXDtoTHP5H1wblPqbtF4ewLr/mcS1M423NI4ayD63z6Zg0pA32Otrkt+7PJyM+F7VqCEQvnNh1n2DcROmD42GbAkGW6eGV9XssJoPvYlrqks868HYF+jXA7rsE0AcMG2LUD9Gnb9Hlyuv5bOftbBtZxsg3obYQOt5uQ2F8w7ED//LTdBscaQFjnfsDZ1z6GbQno9t4evOadI5ExzvFWZMwt+ihPtm2aOeaY1H2UerwMYE3rXG7PMP8WrMFigHU851iZut7rxmvfgLOv7cYck7z1MHzNJ4CLtTP3JWPv0XhwuFbnvAYY9WxtmdLtwvBJXVLbjJQfURh5gIv+wlkf0+HchlWmnsuEZesN1w4jh+2+1pqCrve6t7avZVP7G+aN1Ju/BedPwGjHORK2ASn289a5UpHjb9l6w7zjbDOfsM1wXYnsj+X0S2rf2W7ZSDucriO6t1+EpjJ9a92kB/pa9neRbtM1DuSve2bfZxu6tb46V5nfFEYeuE5d9z3A9TgYerdxD3Pu9PPYzoDXuYCLvtk/Tsec0+N5D+k7+1jneTFmPYw6PO++dhinJm8Sx6fRNc4A1s8P+8HID4NmXFL7GK4vYfkeMtYURt65Buu38XD2s81teSxM7Q+Y9HPFDNDXYuaFIdvmGOcwbwqYvelvI7DaHXMPgEN6LfYDeqyVlt1+wrJhW8JzmXWnLimQbKdAz53+pjY4Z7Zh2UgdjBjA6g7bEl3xiTfncTjw6nyAoXMfDddrhA7HuWbrDevhXKNc+qt4w8Owc9fozc5e/IbET71cSOKtieB1obdi4dIX6JNof8BkxVyHeRuSmp8Bl7Gz7T288xuO8bjCyGudYb2RvOlbEdpIqTHyZY55HoH1xMmc9jMsp6/5GbYDfcHFJ4/MCwSckfqkcLbBuW641MOl7PgsEc4262ab5a/A3AbS89mVAAAQAElEQVSM9rOd2Za6vyOd+zHz7ovXUH54mBqzzj6PAKwuIL6VSa6x16agr0XPu6rN/H3sdxHPtcSe0KbBIjRtrh2jxkvU9iNqOUTVhrc3O/2vBBSmGLTBGdrsrFG1c1C0eakFGT+0Sfmi8+jYakSRbf8UVQ8EjLLb67YMuQ3EdACyTYpXbIlo8llETDuazkfrTpBO31t9GsfiGg5NG7vGMfo1WQ8inNabFaahPimb+ta66E2Q56dd/Pb8FN9En/ZVY1E0Fk35DuGNk32VrJvGEoRjoy3hOUxI2V8qRbR0LFFUuqDafZMppV62KYNuRCX0lzelO3N605CEochQkxpOoubGjpoHZB/w8NdaZX+NIqMBwxcGjXcewMMI96//eR2tOY+B++SxWTQxi+dEG+5e08fT3Cxdv2h8PThNc+E2lt4O8jccb4TlFlFiOfnFqf+t0xwnoMuxOZZoeigTcVQe7SVr3ojmgkP+UUMDHKMezbd8pdB7URY0UYK4XodoXzvahPdaKnGQRjVz1Hpp4QcCVWF6pqF5W4QWrg3pQhtsMHIp6OLVFlu700lvXtBYhqE6w+i89BHhepr7IF1fSp02Wcar27thyG99BwJY3eHMWwlnGc68bT8bzQtpTTr1u2metH7cx2EetsHHWj+w8vEnHHBuDy75R81nX0wTGWP5EZ/2vxN1vxJvrdv+13yBroZBLaRvUutmwNl31v878kWfBXC9v7fG57Pj8FV5P1vXo/i57pl/FPdXsbtmI+sx/wjp+xbqXOk386lLOtvgvPas9+et/YB3XaMd67i/Aj5Sy0difmZf5/ZnftuGbYmt7ZYMr+dyzmE+Y2c+dT+bfraNz8bP/fH19x5m31s8cGHK+pIC7zqXLpI9ELINu5l/L2DUBtfp+c7VLbwP/TaY98XY230w/bviz6w/20qaYwZj4H0938Lf9w6nH4Ol/9+Vzv0GLs6z2fZV/XMb9/Cz2gXenAre7nstKbw3/lqWP0e3HftsFehr4fIbaFq/iG6LsTw3BawinPlVeYOBt/vOKWDEbeuYfT7L++LiHEAfcBjUutWmjQEE7ebETM17gm7BOfzhDNoYUrz7kQDCttBhndsyTVg2ZO4v6y2bWuFYw/xn4JwZ73xGyrYZ2Sacx8Y629L3FrWPfWHEZn7rjFtxP1PvdoA1JYz5WBX/Zoz7a7hbW2rdW4HunkqHdhLXINbzxKq+SVx22vh/1ib3b8I+fts/xRM1/Cvz/a5G3bXwJmbRhiZx1NboUQ8HDrGT/KwN6CftbH57KvH70055dvGkJwdVDxEoEcg7qBHF2IndR9HGf1GbSA8ElADTgTgdgDijiI5XC2+dRngPsCmuiWlLhDdwtYesU9ybgCF6gh48HJcSx+7T4uWwxIsE44ceAOT6TpqtVA1eCWJXmx5uRDw/VT0I2AlVfSzSE/nLx/EneEKHGtGGbmgjuKMdVafrJVoIRKhc+UUcm+qMNnhRc7aZLt2mWMV3B715KIBwXXq+EoaGXrXVqGL68Iq6Fp+jRq019vu98Nyx84OXupf/PorGv4OdKqsqrAyE6Iq4egABXLVtlSA/Pa1oQiiv58rDc9SE+UbQ/yrjRXNyOKHrNZHtEJpDj2cEEbpux3qgDXtfu/Pc0FR1e1Vbrr5TD6QiPAZVbQMBSDNeRw2258BYNP5jzMecWD7Kzfn9r0uO2lT2+jCsU2i4P15/IaHrNGedav6b542Dexu1LOEHZT4fSl2iaj0Voc9TtCgV1dXCcugBVI/tOZoqCNnUI2oQAox2p/6oeXtHW2STsKC1rrxaPdHrUV2hY+YlXtgsG4BJAK/QDXqDYRN74TPL1/hbOusfomkMBPcxfVujs2Cqc6w1Pdw7xnLUHApxsnenG2/g2BvGn6QGLsYJLuWPNJNzOVPnSXnLW/67Ivt0i7pftpkaM2+5lBKG+Rk+l41ZB6winPlV+QFmW8+c4p5t9vsMjy4jRvRrZoT5EnSafEVjJF3q7bsift4x93fmf14LX5PJtRqfzZ45TBPOaT7pzFv3VXA7M3wupDzzb2k/4x752i99kgetRcHytl3wZ1q7+KyyX+ZI2nTtv8an7s+ic20z/6j92XfmH8X9DLvbM5zL1NjyW9k+CdvuAcb8pk/GmXq+Uz9T24xZ9zP4OefMO/csA1a9wuwz868c36EAAm7jUSrgwsV1zYBL++xsv1m+xtvnETyPxiO/a3bgYf91axuvoGKXGej7wgYyv3r5ttDI2HQYOn1YnhSu9cT+bchcc/JJr3Xinu2a/y3dvTzAOr+Ot+8M6x7B/vYxNZI3/dXIdQ+E7zMNGJ9btsUXHx6Pe/gZzQNrGjjzq/LEwNkGZ/5kvkrg7AfXeQe6j6YGnP0s/0q4rkTWAaxrvux2uzC8MNLBC+Mrn4BlQaYwism2gWR7katwg3EO12uamGUY+dKWNNNZTn5LYcRu9e+Rnd9wDNBPwtBhnVHE58vyXLv11t0DnGvMWMcZMGwZn/ZZtl/KSYE+9vOasN9HsM0JI3fqTTMvDFvKtsHQwXVqn/SHs491s83yV2BuA0b72c5sS91fjbrGR3DN6WM+YZ3XyD2k71Wqb/h9k1rGGvPYEaENNbSp6I0y56/aLH7SLuW+PmnDskbRWOubV2hvP7S9Ft541sea6FFYourJwpM2Mms9xJM2Np/EP2vj/9u+9AcA/lcEu4I2nvdB33SuEUVQtkU4aJPux8tRZUiHMmujBoiQDRA9vcTDJHe1KtKXPo/PgOJ1B9d0V2d50WaHoX3+cFsLRVEltMccXa8N5qPRf31+2jjUJq9jDTmPlzZk0W51oWlMiG/q1G9P+/7/Pej/KuB5r1Fdwj60F43pUWghRXhDF4hxlAD3U1T9a6d6FvNhn21/xpfeJVosNo8keldEiRjzRey1efy0K7Hf1V6f52qnMR72GrVW+e6E0mHZsB0IH8nDkN1/wzajNY9t01IYsG4GEHAdTfOv8O5uuohzn7ypftC4Hl4WbdoucdCDmKMmq2lN9A3cPn+EnjWFB8D1GCF9h/L45YcAhm1G2jovBy1Rrd9T3ym9Tqn7yz7uGxAaVelEVaSWQRy1NlzbDy0Yr1PXe1Tbi+zHUF1N86W5U9A6Ls63KLhv4Gu9qPAIPQQwih6UVUMFVa2poo6hBwNeJ1r2UTSPKiNAuWMcQDSNHyD9qJ2oIWVEb7sMvokG0slfi6UZqlOl9IdMMlzU6DoTtm0BBAykDYYMl9R2wOQiBlhloNuvvcFtW/qP/rQUe19SyPmz7D55/I3krZ9hvWXThOWvBIw+An1M3BacecuP4FrtY3oNs23m7Wv57wTXfA/bvtg3dVveMtDNMKgF65MC67xYB5h0wJnvik+8uU3DKUyNmbd8Dfb5DDLnNgfQ+w1nuvVx7Fa3le3zFmScfWcezu3Daz59b1Hn+2rMbWdb1pk3fQ8ck3CcedNruGe75n9Pl7lME/b39dKwztTY8pbvwXkS6Wc5eVPLxpYHrO7XdduyfSvh0ma79TNm3Zaf5Tlm5oF+Hsw68441zN+DfYz02fKWH+EzsW/NnW1sqeOtMzVmfpatN6x7DwCHdTjOjOmMWWc+Mft8lp9zznzmTV1SoK+Lrd1y+ph/hPS9Rb3e7+FW3CN91gWjH3Cmj2Jne+Z5C3U/3uL3Hp+5lq/gs5bMbfkan7qfTd3ePTxqL2PTz/ItPm2mRvrdo/Z7hG080FVA/w5a+/fQEv6uaQD93ALi0eG2b/ncs2UMsLYF7+czzy061wAjf/rOttRtqX3uYeu/lWG0Cdfp1v+9MrCGwCUPrGObTkCyqw3OujRmny3D2Q6X/Oxn3wSw5ofbfPp/Fd3WB5e1+Nv5V7Xd88K5wa648QasFjjzq/IGs72oz7J5h+UgzNT6ROpTBvrkpfyVFC7bci0/sz2gp3NewwJoM6a1yPGx7lfBNd3Dr6rrv+2eR8Dzk9LMb3W2JWwzb3oPXp3g9+EFyZv68lR0LlZtLVZRosruTdXFm7IvB21Ba5Pef9JEG7b+2/d4u1SbmUWo2szcSd5pQ3NfQxvRLZ73Lb5pU9p40gMBf/ijG4AlHBkR66YmEqLfFAABZ0Rog5Vu7m+L3htVLRVx2vfUudU3QrX52U6+Houmjc/jhGVp0ZTXPkvsogmL/Bfp3Cv/+vvH4RAvxyYcO7zZaxzVmloKTlF+wPG0i/j2VPWAo8Szdtvdx6K+I1+jiFb5VyI61G8g1Em9Sgf1RK0PtdCaIiIWom/YLpKMo3ZwR59kt48g9wCUJ6LnJzrdS6iqp8O8ULSz3DTWoQPocXCmUned/QzAqhVuexWuMECPv2K6UDVJy6l2sf2Lvro2Ntm1pvSKCyya46NG8qgxMZWzf1CvQL08FsqyRKDEQI9Fg9casqMgZCtBjAPQeEkWBQIIHyB/s6VGaJyUQvGtX7OPejB08LrQ+tezgNCziTDVcopF7RxDsaItSp99y+6DxywRmseOpnNIKP18OUZvzk0WNauHZrt9iXqaL5UUhuOQ3bznxgjNZ6hOQD709eKa3RfDa0Yl9T5kDRq6VbaPkbak1t2C24XRHgyavnCWYfBwSa/5WgfDz/xb4Xq7byvhhwKd15v1A4TXwKJOG9ZtqXVbKMXf4rWt230zXPzWlrJtfye47qzXvOE+GuZnpF9S267xqXtEgdUFzvyq/ATz2do+0fQpdBG9DnwhjUXXlHaBOOmCJT6FGMevH4NRx2fef3YfvK5dj/Ma5g3zhvmvgHNfg9tKffKmb4Vj03fmrZvlmZ9tqZ9pjpH9bqCrM8bCzFt+C+B8zn8kfo6Z+be0bZ85ZuZt+2q4vWuY271mf+vc3Mtjm3ObGjNv+Wdhzjvzb80/x8z8W+O/ys+1zNi2A+i6PrC1faWcNT1qw2voHh7Fv8Xe74uJMN3669NNn3SytdZN9sl76a74m7x5vLPUmbdulmfetq8C0Ned82ebSa0ztrJ112A/I23mjZT/k6m/o93DzxobYE0FZz6VcNbBmb9mvzZ3cI6BM5/xf1f65f8PgJx8oJ9wcKYeNMCkAy55OMvd4Z1vcBnviTXmNFt5tsFl/Gx7Kw/0ftvfbfnDxDwM/Tw+1s+A4QO3qXNmjHMBKWrDoWlfRjs10qQfXNpl6vUBK7WvkbXa56OAkdf5ZsDQA2vqtKcCvGnSej/StqXwOt4+zgFnm+WvQLbl3EAfQ/PGbLP8V4RrvIesOX0sz7w3I71OkiZv2bD/YyzaO2x97Px9H3Ici3RV4WVAO4qLdjqPL0ssHYc4vvyIpocBi3ZhW7yEVkz4QcDY+jxE7ZubS+zLEk9K86QNzW9ivj3v4x+/PUfZVcXUvsZCHFGk20fZ76IKQY2ouwBlLqVToFPfjMHgY3M03bAZXa1NwU71Zp0hVjd2Y7NQruKtkUzpm7gRRKiW8adnDuGxNDy+jk9UDZieZ8ROdey0UVtLiBdKhPln9cF4Uh/2wk4++1rDfNNprgAAEABJREFU2CmwsItSBNFa9+IVqFxR1G9V4Fe2NXgiazDt8Ni7E96McU9UE05jmFe+vfLtdruoahsXpmTeKM3cQABRTmM8U/NxOtJ/iOU0b0PKd6CzQM8Jt6nrP0ZT1YkSfiDgdrRXG0bTRJsej8TR6+8gal4PZiw7h6FiLtotQUR01cUbEEAUAURbdBmGvonK2HWuw+17rA6t9c1+1zKwqMnWN/m98a/SYlGu/kBgibBPaO2NHPJri3SL/NVj5aLIWT0vNLW1hJaH1kWJpx2den3sa5EezRt9bormx4AhZ52AcqjHoqE2gYgovb6m81aC+BBaWM6arlH7GraZzgDUzoD1gEkHsNrgNW8nGPrkTRNwtqXuEZ1r3PKWvS5Mjcxl3vr5fLZ8DRnzVdS1OLepseUtvwfOcQvOk7bkTf9OyPrvUffH9qTJp2xqWG8kb2oAJuta7oLeYOjFvrJZ9xHM7SefeSw/Qvp+iOrzIvNv44HeR9tv2YCt6ZXs+EfIIPvNvGWg1wHXafrfos7xlXC7mX/LW34vMpfpNtY6Y6v/WbJzG5lv5lOXNG2m92D/tG/5lE0N+5ka5g1fky0bcF4DthnWmyYsz9jqLad95lO3pTDa3Ooda2z1W3n22fKW34rMa/+Zt/wZZK5bdM5tn5S3/Czbx/Nm+ghbP+cx4HLcM49t1/jUfYQ6p+FYU8P8DOtmwKjPPqnf8pYfIWNv0ar79Xu4FZf6eXxTZwr0+0kY/QgdgN7f9/pM/+Bxe5/J/6gn7XHz4fYzz5Zf9L0lbV9F3eY9PGrXsemz5S0btpsa5hNbOfUztc97MMeaPxwO4fvwGV6zhvPa562wv/FWf/sBd+8v4L7dOe4BWM2uzUgFnG2p21L738PWfysDd/u39X+vDCN/xgHJru2mAl7bgO6XPkmzz0CqLvxg6NNvdToxQPeH+/Tk/mUERvvZQNabtKThq+i8WZA80JuDS2olDJ35t8A5bwHOubLDSR/lhnPsI997dtdme7ab1DrbDKAvFusAky7D4LvixlteqIA1BugfHLbBWe8UwPrBG9MBXOgda8QnD/cvUzifkbJtQBc9LrYZ5q2EYTN/C5nDMYbj7Qv08TD/1XC7wNoMjPFfFX9jxn27VX7aktpv5i0/wviF39bLl6XS56/Pb1TtHHozkf6L6uWlRf8XAMdj/PjxIw7HH9rY9C+ZteupDU15yf8oHKJok8F/47xwjF3f/C7x7Xmnzf99/Pbbt/j27Vvsn5+i1H3IOaKWKKdNTt/4Ar0OYFvkDblIr1rl7hs8oMcHNQxEjYjh503bg8o+aLf20JY4KmiRrYXKJ+LleBCWOCxH2Rb1c0D7t/0cPx5fNBYvcj4GyqFHGaOf+13s91V9/E14judvT/H0tI/drkatZYAS5dRXpJeg19CBGi8aSRGV0l+eW/+rBO/nmjd8vhnmE6h4owS9xtCcuJ16+jIBI6n9nRjkKZRSYwXiDenSHuG4GdGPzNOFd77Ntc+hztnUUQ2pbhDbgCZrPJA5xuHlGC8vvnlc4qgJXI4tmuYRb34bqh2hlJ36tIsdpaOWfRSkOyG8Yx/nAwgYCM3N+Bcgak/z75rSE+QTnu2Sqk6b1k/T+NvX62mJpibQDLSwrjtNbz7/Sm1RtelfdX7s9IDM62b/VMO07krstA5KDZcTfmhgqOm1TiQA4aOJtsFaDA1hRxf05ho6ZGhyNC91r23Lp2y7ASMxcG574tMHMHvhYwXQdTMPWFz1FuC1zvpbmOuceft7/bif5gG1ozlTv73u3gLHfSVc7z08avte7GxznpS3vOW/E9wP12s6w7p7sG/ak881kPqkRee+YRkw6YAz3xVf8ObajC9IfTPl3B6c+2h9wsGAziF0LSqdxk84nD/TzHzq/sr0Xr33bNf6lP6mM+xr2dRIPql1PxPOm4Ax35kf6Czwpvl3nh5w5S1tSe0y85Z9fqYOzm1alzbzhv2Tmu+Y3mbbzE8uX8LObc38exubY2f+vXne4+92DMeYGlvecsJ2w3JS87dgn5zH9AE6C/T7ki5ceXPsFfW7VXOemZ8TzXoY9aV9ts182n8l9dgarstwLUA/dwGLF7wVMPTmH8E578HxwNoGnPl7Njj7wW3eOb4CukUMw7ndv0WMYV7s3+o11zzztzphH+OW/bN6GPPpPF6bxrY9OPvY7xYyLqn9kk9q3a+C7yFhXMfcT8N1Af0eKr74cFv38DObB9Z08JhfnR8w8DiX+5hp4Oyful9FgfXalzW41kTZ7bQ5IXihpIMXyUFPxozUfZTCuQB4zWdeINl3Udd9D/eSwWjTg3HND4b9mu2tOqBPgP09rtqNMRv6+tLRJjvQbcAaA4OH69S1+4ecRg3Wk9obcG7LYwOEDxjU/Awg4AzbnLfXa+ETgJHX+WbA0MOgs808XNfbNgNYq5v1VsLZZvkr4DYzL9DHMeXZlrp/N+r1ZVRKmO60U2iacl+H6vQt2oh+o3MUlVvnTe1fZMzzpJv7pmFoWRehxuI/wXIgFm3MxnEJ+/gX/8QxanuJsnyPWo+x4xB7PQDYl0M8VfG7Fs9PxO/PxP/8Rvz2HNocF0ronGxuvt/4N7UHRGhDt8kCxLB2lwDZBnvlXckUE1sol/MlfI7lJmFb1JT67A3D1mq0Rf3UxrI3lxfZDK+pGS/aiP5xOMaLN6Hl4M3Zp1rUv6J+7eL33wU98Pj2XONpVzQeNTw3QK+/0KIGUUV32nSyrajmIl2JqoJKhPiQbkCqNkbB765FJYYpSwul6YhYoqMdJIvX+GOUJSjHWAxeoqEtagf1ZpCtRKu7iBOa2jWUrL9oEah9I9qxtxs63L7I+gJOfNKTqHzJmTrOdZu2PvZqQP1dKNHR0FrDyyuOmqBFffSvRfwg4EUPoLoulvU/9yeKcpygIY2+ya7+mS8a0kTVprvSu4wVi7mCxgXFqV23IWhqQ88AZLW+Rik7zeU+iv6LtgujLVU1VtVrlGheP7Ivgvun5awzo4X5XqeqLioK2StFG/1Va4R4rkUwRefNEv7/aejZQHitAIHWBbELFANEaA5DBxAw0KKEhOg0VJ4ad7sRhA9aU5hqkf9yGoTlZDuJdnsFz/9QylvzMfhwa8l2CnSabyD5FKyyU60RiA4rFr8JK1WIxFDpJoPq/O120TBOfR99624Xb9YbF0oJTZ30eW3bPcj1bS/l645Ju3D9bevi9rVoghZjbTQxCu160YuX+2yFqeCxuQa7zJhzzfzsc5d3cYJecmu9Vp0l4t//2vb/XgY4LYKNU/Yhqc3mEymbbmGf1CWf1HoYbcKgs878z8bc9sz/7HZe5dP6Oet0vejCJW3rZF3qoUbRNbCH/IS3j/W7RF+I8bkju/heurY6TopYa3mvHF935AouLeaPxZV/a8vAW10/5Hdr/q03nBTONVhnWP9efDTuve3M/p9tc15SzpXy3MZHeK+Lt8S5zfSbeessJywbW9m6a0i/pOkDBJDil1O3/5lGPht/q+1l0b3tHdyKS73rSqTOFOjjC1hcAUN2zKr8BAOM+zblmO9TWiE6pNelSfepYqaXfS0Ca53wmo/QZ0CHvd8Dt2r/fjfZL92kyuoNbo2H6zTs/l7qmPfCn1GG45Kaf4Rb9Ttuts28bVu4TSP1M5+6t1JAc1t1H1FE6bTo+1CttfOm8Tc47o0BsPbAY2ukAs621P1s6vbu4We353zwul/wWmfftwI+Fv+W/HnevsX3vT5AeE8oEf6+KrS+E3CMcmxiBV+GZjR0gRR0JkTySa1DJ0nd7y/qATUm+CRK+CGCN0wS+YGSi8Jy8jDiYVAnt83UgLPesm2A2f7F1blm2D7LdnRdPrGBsC1qCcOTkOgfDKcPCG0x9aGyzfwP/yJXOzGWHTf7Wi66gBhuq2Np4Qt7CaJStMkirkWo8fCYvLy8xA8/bNGHrOfCc2DafxEsXSifZW82Gdbbx3D/Qvl3pWrjZt/zH/2rVKFEaAPwOY7KH84j2f5u03PS+y6dX+YT9gGien4FIGAgTod9EifVTeL2nNsOcM5jnW0NWQpRdjXqftdhPqSzbYkWCcuGbQnXEacDuKjVtsTJRUOhbFrvQO/jorkMtSExTC0fNcemlo2iWnaurxbll5v8U1cUiFRNY5ywXEuJncavlhK1DNjXsP2tsH8iY7TYVZYWkfqRNtNr9tSZZlzWaeoaE7Vc1pk5My6pc9lWi/0JNB7enWwaS7QpV4jQ9mPXj43D0NqMLltv+05vRfHLTpp9jbLfdTw9PcWz+N+e9/H7/imqFnrTev7+zz/in//3e/zrny/xx49j/PES8V1PDRYh9CCgaPOzaCe6aB5qvIQ3+79p85+X/x1l+d86B/9PsPwf1fXPqPGveN696Pxo8T9PL/G/vh3ifz0fpTtqW/N7tOWHTruiep5i0Ub8wi6WsheqOlKDGrJHeGM3fHJHiEe6Enq/QK076avaLaGFHK2JqgKUs5Qau/1zlKqEVOWVL3vF7/pG7ov6VspTIF3zZq76d9Bmv/Hy8qP/Av2f35f4of435QvlaRr/xQ8/NAZ+2PFUX2InFD8E2YX6vI/n5+fY775FKbuoRFRd4Txuxp6izd9d7GXbsQujyENpA130KkhC/dB5uSy6hrUQiYOuYT9+HOKPP/6I79//FceX7+rvj0C1oI1+9PClCFGlKz+iatx331ocVdtR+heO8aKHAz8i4kVtvKgVo49/qL0oUUqJfS2xk19pyn/4Hp6DhRJNY2mqEqND/ktE+Hp5WJpoUy8Hhp/nocSu1iB0yGdRR1pDY08smqeDHip919r7oTF/EW/6XddTX4cjliiq56gHGYe6xAoO8eL/tIZeBD/oaLLjmv1Le/XTYxKyHQ4/YkGxtDjEEprGoKoujX24fnUAqopTa6rtqAcBfvBw1MMeQ6ooyy5Y1P8jEVqrhOTYx1G6g3Tuh9KEqu15/OYx682o/h8/1K78mvqtDMp1jKIHK0/qxzfV/cQxvulb+lONeNIYez1EVJ3uu3B+NRqoD6hvKln1I5Qouyrsxe8i2MdCUUyEa5Z7VMn+3Do24tiiYwnCcC1Nk7goYWutrzVadNrkEW2RsIRtyO416Vy7onZDhxo5LhpR9cP+xlGzvxhq/KiHUh73RFP/jspruqgh01YIlRaL6mzC8VSbqev1M8eD6gDUl/Ya8q/CXmOm9NEUsLyoZlGV0WXrVGKoEXlGFOUCoqgfQAAar6XjGE1hrffZ/W7EOMSUjqJ5Q3YZJMcJLaSbYbMibRYJSqjdgdkzdD50RAm0BhNN/Vmk8zi4/1EUpTH1A6VFFRqdt640dW25gBaY2mxhahxVyBJF5dYOIPJwP/EYz4gWxCKItlB/m9Kc4ZgLKJ2aiAuogZRDbb8FTQEJ+3Mak5wrpQzApOOihtZGnbIDUXXNSex2RbJ1KF798PrTomjCojUc6us9gONu41odsw4I98HImkwtA7q+68zRdXKu66EAABAASURBVMfXHl8fjTn+oOt+wjbD9njj0TT+Pr9Ml9DMapyPLUKX2zBtsi8n/Uy7fQlZ6opoJYy2EAnL91Dj/F9RvIHiE1rSkUidfQZC55wQTVW2yLU6LnTHMK1E3EKR4dgW9XNgUR5DQxAJy4nUhc65BEVjQNOb4LUi3muniTddtI5MLaug7pey19cjOCZ9/K8NDcdbr8tUpM2065fjOg4ej6Z76VANqJ6qWo2d+m2YLzU0QAPjuqtKWWK5grTHGlMCiKJCZgDho+m8qzrXgDDvNTzDuiJbwlGGnCMx26yz3Uh9tuNcc27zy7IopK2wrwH0uuExnc8nuPR3LrebsGzApR8M2TYj/U0XjdEM62boEq7hZoAS/peMVbSGcmrJaWTFtTchtNaNpjViLFoXXjfhNSIgvVHkl9Cngs6xJay3n6lt1u+Iq+sk147Xi65eOn3H+6y3bUA9KCiPc4V828rrMhBtY8vP4bQ1jV8iTgcQMJDrwCYYOvOL71F0XTW9B/vegz9rNUBBDV0zFl1LDvFy1HcD4aj7HNvvIWJR+iXaaS48H4blt6EpfrxyHNxnfya86F4ZGEa9A+Hz0YCht+9yOMaMpos7SmtUrTWd5WHeCN2X2J7+aU+f0AH08fc14UVr6uixjqb/YsVRnKGeawTagOZymWB7r8/xWpP2dR9zvprmz+2OzwJxWhScoDJ6DTBq8RzlPCxaZUbTmDuf+3QLMOIBp1SdWqOq8Sg49qD+Gb2fqvEguE7Xbur1688KlaXYppYF+XR/1R+huttrWG80tLD8fWSCdU1xbSHUfJgaoTyGecO2wi4YV4/VzzbDvqgfJdxSRFUfE1KF++fPvEVz5T4mLEchqEVk5Hc+t2eYJ+pqM++2DNuOugc3Drp3CR1NjVyDpl01cBdey+X0+aNUFy9wbFP8beRaMu39bVr4U5bU3aQa3XYPi5KpfyEUzeVugkbIy1IjRb+u73yutQh0joXPQVHrqvIb/iwwzBu2hW/SBNROcRsnWLbNNJF2t5soyp3AbQvzuZC6azROh5ZhvAVNa8aIWmKF2o8JY/iJkM78UeOwaBzMG5aN1JXT3JsCAcR83Jw3JbOt1x1tnJcn6hoN1wj0nEX0GoC5udDkBaVFqRFVH5CLPgPyeo4GUeVGrazQSEQ/mgrqzOZt0VlwC744btxvirfyAz0GBrUAg4dBrfsoYOSAQTPPrXpsn21AnwDApg7bDY+LaVee3lKGs79NHmgj+aTAmh+u8/Pimnkgnna6AGruFl/MNFfeBHnaSSdbXuDc1i1kvdfswDX1X153r09vKR7oc2JfwOQqPtvO1aS/SPnRvuha0z9EXLb5RxRY/UEfkNRYiqjgC5PXd601dkUQraVoLrRBpCulN2G/a8PyXz9a/NMPAb4fY9GuqYHssegGT+dC/6JwfImmm+DCS6AN2Srqfwmw01brXhvOned7/P4c8T/PxD++oc3xiKd9ib06QtOXBt0gNdS2ESVCtRrNVPUhugQxDlMCLuEbjmiKVTzyB7q79U0flkv/cFH/W1NfIhadw3qpC0sc9cHqG5qOJbp81M3LQef6QTfNL6JNOY7a+JVrHBV41IeIP05QP9Hm9JM+BPbC0y6i1iIQZVejFPNV4yxKiNJRKa406B/EIb4G1PBNLrLFqS+2uO0mD68ddeNU+xKWUXxxX8VU1VS1AY7GvWgeih7MVNVWd0vU2sKbx/7QGl/QQt6h9EjvooV+86k6agmVHbWUgBDobYUOtynSX+aNONVmJaDE9BjLhn2M5E0N98s32IvjGfM/9K235xhj0YIz1UqJUfsSvskPrR+DGmqvbWBd6GiC/VWWOfR2ejnniT0R9TsIqKvcGc09mg/0ECBUa4TGStRrwfIiu5ZEX1fuj+5l1vrHOlsCjWWc8rpdf7kuWjuVpZ8He6Xca/08a+x32qzc1108CdXnpgCE567XE+pPc79CHNHrUA0tNE8LctFYyu52LqAxViWyn1/dXSIQgDh5NJHTC4hidURoiYWPldqmfhXBegMZwQHKc6LhKsWD9JnsRFW2wyJpNmYZjZdpROk+fgNM7gLOPnDmM8hjYj6p+XtwDUXzH4Yc8a18z3uuKzaHhxA0H9J3Xm8IEt/xGvndvoNME5aNrWxd4q39S/9Lqvnr9S5SLz7NRN/+aidXU+MkXpDP1Rf9HLtIuBE+m3+T7qeL76nP55jh64GpMfNvKu60fuO99E3Jf77Te8bHvjPmaqxP2eeL+ffQxryCfT44w3upY34u5n45s8ucEUtbr9m2fxzZ149neEvk3J+Zf0vsR3y2bczyzN/K/RafW7HX9JnPtzXmTe2X1PxH4DXxKA4IGLCv20+avOWfiWt5r+ne0iawujmHkQo421L3FrrNAaxjBPQUMGgX7rw5VyLdgDVf6m5RoJsyR1IrgfB9pnWmCcuGZfvdg/3Sbt5I2dR3Iob5LfIe0vrmN8HXV8M2w9+XDOfV3Wv/7DafsI/C7rzKh65lrsHwOWDcaeCmab76OZcd30PT13HvhcfFeG/ce/1zHhwH9HVpfp4rywac7ZYda3oTut+wzxZel6m7GfsXMMzzZ954b1nu57UY4Jr6lQ5Y58S5EnYETP4UwOfbAta+uGjA5BO4HzqfP547437ER6x5lfAV8DWKU3rSTI2Zt7yF7TO29muy/VM/86mDMdDAOgFAmu9S50vccoS358oczpk8jHhgrc92wz6mhnlj5i3fA4yccJ1mLBD+cgWXfta5PT+M8YXLsr+AwfjwjQeHYxxvpCuMNpwrdY8osLrMuVbln8DM7c78o6ZnXzj3AwYPg8555phZ/3fk577M/K2+2CfhTb4ltNau4J6toUuPxrUqror302Svt50eXj3tdmFq1LLXjkrR5jfxQxv+//f7S/zff32Pf/7rIPojvutBgB8M/Dgs4Q3ORV8u+6bnEv3ms2Qb0aKqycJRFCH6hve3p6KN/xq/fdvH//z+FL//to9vz09qv2gDlKBEPwDRoi1DKdiF/1VAlF1ADeSEaGhDcBHfinUDOU5NG6rerfJGpCpTNdo2/n/s/Yti4ziyrI3GB0h29cze7/+eZ/9rusoWiRMBChIkS7LLdemeWcNSKK9IJC6kqKTt8kOK1dX91QkPHCwvbe25D11ozu+DC/75qZrg5eVF+Yn75dA8N4m1qP90uCfhkHjuwQmrON2g5qmvC7lOTbj4Tgry/c6zCTCKfatUUEfGY55Mmu0yXR0w41sa8nT7ZhlrpLZ6/W2MLrkG3eC3IkSRivPZO97ecfY76cl4rtKz83Jaqi4M17YKj9/R7I/RVJx8UGtV8bw3qmTgfYHnf8WR3VY+trlGrQXN9AybBXSE33xb2O4nJc7cLnxwjpE2GduMWRc+cXB+xbltKCrHMQCCS0hrz2G8JUaxEBrA5m9VfwEXtAvHt/gHEQfNXgpGzov3RuTYA9jihR9Ie6fsvKX8PwD7/b7Tp6e9nrxwm67qaV+38ahKKh2r0OJpzRpEt2K1X14SnfjmPeu1Th42ef4Xk7XT5GDB0daO0/niB3L5ian+NCN7xO1hW5/4y/vLooLifZbrSQBYh2OZNnUezN+BfAB+14WvfABdZ7ZTIGznO+M32HRmTy/gwudkODIZ8z0cXToBTD3DPm+BHhPO1Ea/Lu1WnF7ATf6k/MVMxji6mPmh+6vpnNPMfzSvuc3Mj/azbvChA/ELH/pXYO575v+KXP6Ofc5zMvPJdZbhfJ7FNmNchwcdNji3mWN9xD78Q4O0GTT878Lc58yP/mfdzA/7r6CP+rlni37gVk6PbBf+3ykk7mgy80M3aGzBkAeddTM/7D+LJnbwPfFmfzjv9fdiAKfPueGbWDOG/prG51r3SJ79P8I/ijXbYL5P8Z2K73+A2eVD/L2c5saA79tKn7Pcd+qdIzGD4Qb0tsApDpx18JbX8RjXtBEP6JbIM4ZfaPS+89N7yP3jLSyey9W9JI5Jf4XPvWZoFFsW4c7Iw6sZZ8vGzW0Sa9Oe39NnMPo4W87cI9vZ67/coxl4NIfDFgrnFYPL8+29+Gl/jbE3H7WdbWk/ZLjMBejnVOxAyAlAtwFdBxvtwm96m3O/1SVsOQE91/gAIadrRGIMxAB0m37DAVsu6QrOfOTPAjiN9bMx/h3alSzaSPSaj5wPkQGgL+qQQ/OlPH6PoOMRnyPrL/tbYQXoKthoBNh42E7ktHuEtAmGT/gB2GINOTR+g4YPIgfXfC4EwdADfWNk7EH0wXXbyEFsQfgZsMWZdbf4W23jF/0A0NcFtvka+cLWB9ynI4Z8hAfMqY8R+DDV1ZFYwZX6p4vpIxiB7/HD/hEKl+O+12bu657Pj+rhMhe4lH80/jyGa36W00/kIHww+H5j1m/EXGGzITdzsUVvUTMFJBfogJj6daCYA1Rd4K0UpdgbUKpkpKB+cGHf9X8X/Ff9md8CeF319RX9z7eD/vz6Td9cfc6DANe/JeEbSgSO7Kf8BVQUNO3N712M37uItnchvCgPBFb1BwH9IcBzfwjwx5cnPVuubrcriYWaozTHXFp1/J3lvcTeHnvf1ReB/eQWprk2VBetMw/yASg6QDly3VwdJXwQv2DmXeO0mMJ02+qeq1zsbzp47EEeBORXOVP4f82DkNdXRdd/c8C++XXQ2Fdnunq8+OFHawf1YBxUPQ/pc8CdbWNwjsm1eD1Kqc7b1XqqZF5ezOZ5sOBCL1otr0LpKw8pRt/pM/ECd+2+pKqmJ991+5mLnmrpxf+ngoLkggeM14Ne4F3SVIDhvr2OmXsVz4dzWSkK4gSEXGAe0zDAW7/Y4K1+bj/4QXN93ca6eD0WRR6Iz4hZnCvg/FH4N/DDjyLbPSceocB+QtLqGV5N1dtV6wABXSfPWTuyg26G7b11JT636Esdua1YluGGmcvuU9wgMPGr9SJ7M7e9AOWBza427XZV+T8kdvuivR8C+GVdUfUep+56nqscWzmKgA4p62RdcjZJdKfivdP6nlm9JzJngc2nF3Diw8S+5bdYXA2ptNXRw7a89f4yx0DPZ/DAhQ02GTY/2ORrf/kA/K7eHi55oOt1PIAjp64HOtV0wFkHnCzb+Hye+wFN+JPhigF6TDD1sPHekc9jsGwe6C2As5/5rvQb4PftBWd+03zve3m3QcYSDMd7/LD/bpp8gtHvNR/5I3iv/T179HP8yL8To+/RZ+Rb/NBd03Hdy/XwFn/tfy0DF/sULuVr/98tZz6C0e81HzkY9kFhG0fk2AeuZTj7xTYw/OG+3Rdzv3wRGI2u6IjxiF41+W5xxB4NI8985GDW3eKH7pqm7SNc+9+SR/vYZj7yjGvbLM/8aBPd4O/R+HwEo318Z37IocGwhUYeiBxEDg1mPvItxOc9pN3wCT8wdB+ho82gcHtfD/ugcPYDunruL4ohX/OR38PcNr6RQ4PwQfjgmp/l2G8Btpxji38QPoCzLfItxD8Ytls8cLqQxawOAAAQAElEQVSGxg/o9z+A3jsSb2D2hffbxh82vxEjnwHRB7DZrvnIA6PdoEM/02ELjX7Q8DOiD2bde3z8H+G99sM+YkSe+ch/Je7lAvQ981fm9tG+M4Zr36EbNHa4HNNsi/0WYGsDXJhhkxMjuDBaAPr8xRZYdfGCzR4lbDwQ8Q2AHgt4aANOfrDxbxp8p+JW7iMEPO4DNjvQmyRWEAHouYb/lQBO4eGSh7N8crrDwOYL9LyB7gmcZHjLd6c7b1HD2zZw1sXnr8TpG9xYuCQz85GvEfvAZssX8sfIl3e5sBFc8tsNbOJtsXS6qZ11w3ZN4zNwbXskjzb+zuxCgvwdunUamfXMt8OiYOiq0I7iYhYdI06oHhyzHTh55gPzI0j7GaPN4XDosXa7YxHGBYRZ143/C94yN2OYMz90H6GA4BJpB5sufJD4Qfj/FMzjmflb44v9BKTVxcTmc8Jnjc9wFxpdlhvyTIVLwPYbFPNurhSIC6iWohThigvPljqPY6nlD/dULSs6rFWHpfa/e/+6Fv3rz1f96+uh45sL468LSoEeqqrjFGmL70JjdfF75wLzzlnuy0F7PwDY6eAC9Kpn17j/8VT1j2fjaadn8097tLe+FzlBUBLliL0Wx0d2KFUymnPF/aLI0e9ELR0Ct5P9JpgFpIKKxw7YDc2Hrz4KxnwvLnrmJ6zzQCTF9iDn+2sv/i968QOR8C++LqQos/TfMjgohUKnqFJXo3lcaLdPT6s8rZ6z5rldTZ2nx6DqvF30bWxr1tzYLdUo9rePal93qaitlo21ye2lXJu2vhflupnrPW2V692qap73VZ5eo2nv4vJT0caX5tls9ulRHXn1fLQkaVqlFK7tsXZaFSrnF3QvcHS7uUXD1JDzDiKvtjbFZ4MoAjrc5EiL2cDk4uVxOkjWIeMbNLwvuX4Q0Doix3bRdBLyE+2Bl1vFb0GlKGk6FWWdYMup0jwXKD4BbHodD6BzTssjc36W0newNOdjrVWKHBpAxmZ43ppnOLZg5B3eiya02n1126XT5JW9U6uUP9vkmr9pMapq2alQVUwxldFUpIICQIDtztG65OvIXr/m+JfQsd9B8UOJoFg/I7rmMyN5BX3+vH/yHxVXd505DvLbJQEcc5DzCKa5r3gcRrE+fOiAl0CDf0ObTgdwkz8pzcBbn2bd2jzbR3jZtGEK7rZj7Gb7K+dT8RjkNXYIZQ5weA9DA0ry3VsCG5UD88UMR5j88CvxHqN5fPJMKueurxWhgZfsdN/1Gf6HUz8G6Pv+Bn9UvUvea3/PnvPu3eC/weFefr+h6x/rwg+/9CPwdUUfQD7Dht/MD90jmutQ8NZnGzo+1T+DrbV8vdiuoffkof+V9L3988j++MrRrxq5ctyG5+6j143ciwzfmR+6QWMbiC58aDDzkR/gQ9e1sSaP5ueR7SPth89n6Uf6/2zsn9nuR/J8r+179p85jluxHvUfW3DdDrhW/XR59BsapIOZ5h4lAHzfcUb8gnz+BWkzI7bgli76GfFZfR/UbzFsiByYffMa19lrwz39tV/6CGb93NfMzz5/NT/nBfzV6Xy4/+yNe86PbPfaXOuzN2/h2u+z85fY17Fm+T377Pur+IwtGPGBfq5+RAa6G3BqA5x0nfkNb7D1ma7gzEf+XgB9LMD3Nv238y9Z+GBkfs3nJAtS0Bk0fJDCU/w/gnvxP9L2kU/izvYhhwbAaTGBqC6QtkNxzUcOhh1ut4/PjOEfOvThZwA9r1l3i7/XPr7DBigXEqB/Gcg6xQZbH/A+lQ/Y2pvtcb4nRtrMSNtg1v0Kfu7jmp/l7+0bznN2r+2PxL8X81oP5zzgLX/t/71yxhCMdu/xsZ+g7Bd607VtX0L9fazLofGLPorIofIYBgWUglt1IX1X9n0P700Bu+Gv5f5q6MpeE5KLiouLvwcXkF79QODVDwJeXOz/83XRv15WY9GffhDwNQXwl/xkdvLhvI97tOZIq6MscvnYdNWzi/xP+6Ivpn880enzU9OXnbR35fDZDwOe9lX7/V7V1c/iXFt9cj57Yyel6OmvpnTslJvDYt0GFxbTppQ+NoqOx6oUBKz2sIp5TpDHB5Fr93Xd3GPIONC6+Mu+i2f9/DZtxnJYdfAcvBrbnwV6UWgeAgQHN2oplNLker76mPYen4fwxU89noxdHh5Wtv68jmEA5ZqifhR3jHOsHp/zco6ripoHsLRusr47que0ukcb0n8+J5QKecfiVovnXtq7sJvfwnh2v3tP45Pps9dg7znPQ4Hioo57sG/6be47dOtbJdSNnEcxD6g4F4jPEW4pH4DfnaPH1fdj8rAG6DFHu0Fh0wP2knAc2Hj5SAwThTpkX5Osh6fZw1y1HDL2Reu6djm2zbelWUf6Gth73H4p58GuSDtK52MHBPeRvdYDnt6KueA43jUUZU2anTv1npGQOqSsz8hROTzvI9+2HjyGg1Jsxg/KqqsdWZvdbvVeaqpeq+yd2vf4TuC4VCX3DjYdtUilaqP4TJSSxqmfdp6bpHCN4rWt7iN9BaXgvtJmVUlovwHmi/VoHECX4UwTC84ycGoHm14+YOPhTK0+xZt5IGIHvOWB3i4OcOYjD2QuVu/N0GDoryls7QGb1h4XwrcTD5F1knU8YNNHBLo9/K/EPJZrfpZ/ZQ6PYs85XPORP4IRP74zHzmYdTM/bKEDw/67aPodfV3zszx8rmnOpyDnZ2gw89f+1zJs+xBu02v/3y3Pc3DNRx64zgs+Mp5VvpTdPA9HXNjiXMcfdl9JT6az7qTS0N2jZ8/PcYk7Wl7zkYNHdtqw3qZp/wjS4wBpO0eOHEQ36MxHNxD9wKyb+WG/R4fvIzraxmfm78nRB/Ed9BY/22K/hfg8wmgzfCLf4ofuHk27GXB7X88+4Ue8wYfC1hbo+zu6gVv+w3aLxn/or/nIA/d8hv4eBU6m61hwtp2crpi0GaprPvJ8zxB5+IZey9FdA+jXH+DCNNqGfgRpDPRY4Ueb8AGcbZEHht9MY4s808EPfeQgsm9tw75BbG+UR8W47sCWF9ymR/e7ZPQRGsyO1/Js+118cgiu+4NtvNf6v6N8K/+hGzR5w+WYZlvstwBbG+DCDJucGMGF0QLQ93psgVUXL9jsUcLGAxHfAOixgIc24OQHG/+mwXcqbuU+QgCD7RTo/Xfh+Dbaw2bL/d/R9ObaPPQ/kzbfQAGnkHCbPzk8YICL8cEmw316P9xmgfttgc3pL3wvc99jMaOb+cjBrJv52D6Cuc3gQ8eHWGgw696LG9/gPb/ZHv9g6O7xsefLTJCNDduCxT+Fk8Ph8HCTw+afOPcA9E0HH6NzHokZeeSTuYucfAEXb9a4PET8Yet7OCZekHhD9x4FTi5pexJ+AzP3N/Mf6fraHzitx0fa/yf5zHMx87fGGHuw2XIZOaP5jiyQzrqZx0XCgVr32pfa8VR3qi70BeVYRG+kcLiTXEx0Cdul7CrXuvXyKn0LDpg2pfD/P18X/c+fr34Q8Nrlby8HpeiJC9IyctNXXXiuLmbuHCmoHFx0fdWeRbu66LkXxov+8UfRP5+rvvxR9Wy6/e3zvcr+ScU50/EsC2qluqBZOhpFHr6oZcOuSubzQbXKX1fxW6HbSmwW8xrt0jYPTVY1BbnOLC7y588bubYs1wi1FZu18VbE52U5eB4WvRyM10Onr74+vby86GDaPO4gDx5SyE3XKbj/859/6J9fnrX3A46SSnR6bU3b2hatTmh1Lj0/oVAVjymgbrL1mF+xP8gp+aHE2pHcgn4tcUG5OPmyLMo67Cx/cRH5j6ei/PbFl33tf4rpyQ9kdkapTaWu2icvdynPo2oesligCvOASvFcRz7B82s9qkcbkpzbmjnzaDw+YLNZX9LO1BoBRzj+4B0HznrZtzWUozXHXIy1afECLcu6rU90Qe8z9vU4p2ml3kfy7qhSRUax3jYX2rNOgOUN8gH4fbzKYE40a+Z0soK9r8j500yB0+q/neHnMgrvZbCPdLCQh0SrBxL/BAsd/zeF+r55dR6rsaj6HNl7XXZ79LST12ZnXe1z2cfS18J51uLzwtRyOQIQtUje/+lnRcpvKoSmz4HYpOb+pGrfXS162u86np/2ptXnatlsFJ+/6vBudJsmeQbwewYIWIeqNkhFUP1+hHMDVI5UPgC/by9AQBeAm3zyD/o5jns3Bj9o7NeILePva+K0N9r6nGQu0inN82503v0Xj63/ZghNods+ac6r2WXt2HRYh/z0RhSdDrDuJP0eZowlvc185L8D5pxm/qO5zW1mfrSfdTMfe+SBIYf+TqT/0d/MD93/djrPyczP8zLr4XyOjesK0M9HONNTe5/L/Rw1zfnafI6Hzrhpd4DR76BW+bKXa4FONLpfiVt9z/29Z599P8dnvPfRfP0MPCMOf99vtsd/YNbPfOwOePv1Hdrmz97hPvPRXcvRDQzboNHPfOQfxaN4j2zX/c6+wLX5rpx2A8MJOJ1L0V3bo/sepP3wn/mhG3S2zfyw36PAxbmYtsA99zf6+A/lzEcX+R5ifw9An8vhN8fKPfss3+KHD2xxgB4qvrFFGHzkayy+zxu4vj+KPGyhka+R2/DETz/xCeIzdNEHyWogcnC83G6XWSuGPdTixSsxZ/R+bzm6VfoOzP739YMz8Ggehy0UzosBl+fboxTS9hayT6N/1Ha2zb5wmQtwOseAuVnXA53GAIT85YAtD7ikSQzOunncudcJYLPPtrS7hXEefYZex4Ot3+jhzEf+HgB9PYDvafZv6Tt9NTznPy9crVVZ1GDmIwfnVh/n5vjhB0aEIYcO3T06+4QP7vle62ffmZ/95jEPfS4OweJCVnRpG4T/XgCnzQaP+cw3bD6D3+1cEPMN5MFFvuQUfXSAonsvH+Cuy2fHdDfgLzT8ilzh/tz8wqH85aHvzWX0wUhw8INGP/OR30POr4FSztca4HReNBfsgrUWF8eqDq2o/38Ar9Kr+RfXvb7lQYCZby+L/rTxq/kXPyVo/mTZ4C9+LmYmH1pzAXCRzxC1w6va+irwQ4CyaL9b9Y/noj++VP2ff+5OvyHg+qOq+6+u1JYUC2vp10W5/ws4cqOkG8f0GPqDjE2OcmXd9LROx3yFtp5rs1txTihyiuk5rzu/uDTgQnP4ZrcNRz/blo7F5/2qXJsijz8JdOjXh4Oai+4uMQoXGYI/XPzP/3Xw7CcCxePK3XA7zpMTsZ/fPcbkJ49NzhGqZHRq22p9M5D1XfbMOrn8maKDaS82u9Csnns802IVap5v5Pq/nvwg4NlF5WcX/p9cWN6VVbXIaEpaO4pCi99Kn9Od21cBbyC5obTpk5Ok5L96MkMDqzb7zfaxyvY5ftX10TwX6as1aYutYz9N63Gsq/sMRp+JATg2zsxjQ6bmvR+86h5vZHkEdB9AOWCj4c8ofRXP8ta/vAZyhOhX7wmn4PxsWz3jgfNuRtYleyQ+kZ2Nnba5MuGtTwAAEABJREFUS755CBCKe0lPxXu39nVp2tbHLTwt1UX66mbV61loyp+jqaEdbOOwPYPDo1VxI6IIdDxmPiryptLXu6jWqv1+r93uyLvPvieqVAyg+997g80O9HxmP6CLwBtbN/gN8Pv2gjPfNtXFO5ztF4Y3QsYceNrbFinz/cbtkcJrMszAh/If/r+Tfve4fmdy7utH83uv/Xt2p/CXvj6bX65tQT5vQoOZ/0sH9RM7/+z8wHZOwiVNalWE/Efgvfm5ZffHw28d+5zDzI8kogtmefC/ms79fqavH23/mT5/R5uMayD9wXbOAAKiOiF+Q5j5oXtEv8f/e3zhnGPaBSMPONuG7h6d280+0d9CfKIPfQSgzyNwcku770UaAxexEiOfB6GPkLbB7DPk0Efw7awGHvnNNiwEJirOOQBOucOZj88tpM+hT963+KH7L/38DGRug0SAbV3CRzcQOYCzPXLsoY8Qn2vMe/ZR2/8UW8Z/ayzALfWFbrQFLs6fOA1b+N8J4Hd2d7Ovfxelr33bZGWxBkbycLblpBg39rHX4xfy7afNmhe/Wb12pIA0MNvf8ihf8GHrJ30E8gF0W/oZiG8AuL8NOxfAY48+AJRjjGXkPOTYZuQmtAjNkIs3QXPRank9aD0sHdHFv1L6Tz6mIAFo7lc+Rl8Zy7DBlpfNvUgUn9iD8NEHkYOhCwUE9HaxjTHFP4U9oBdIMg/xjz00fQewtdfxiC0YscIfTX0saZNYGV98hh22OLDR0WZQ2PRpPzBsofDYHp9rwNYGOJmSz8DoJxTo83RyNDPyj7/F0ytybGkXZfjogiGPuY0cAKd5BpQj7QeAN/3H5xFgawOc3JLDwMgrRqDHh41G9x6yFwYSKxixQyN/BPFNX7D1nTFnj2y65n0jzw0dOc+lVauLzeED1/Gc+3aNiJxC3vPzs3UY/iqMz0DHlo/05fqkIzQNuqq5+N+skzn7liepPml1sfOwFr28Nn3NT8ofwksv39b+/wL8v//fv/Tt24ujug3V/gcdlhc15+ZavtBBpa7qf9e8yoXNRbUc9Lxb9LRf9c9/VP3jD/T0XLXby77NWGUnUYtU0OuyGocuV1+PNt2ib364sDjblt5dYK/7ndtWNbdZ0nNzHE+M37dxgWrdq1iXGGsGT7UNF/Q9djsu1q1uu6p4PrZrQp+vFvuqF8/B15eD/ufPr/p///Onc1j6bwYcrG9um9j7utNTLdq5n+r8ds7n2VX4P55r12de5DEty6v60ZpGHyqeJIowPPg+lvjYpefZrE9uyf11afr654u+5v8nWA59jvr1NHH9kCFFYq0vImvAopoHMPkJ833z3EvPeyl7Rbat7UW+CPcHNnIs+QBE2XlNbWobPETJ40kei+c3EFXF879/ftLu6dmi2wjns2p1dTw4jc8BUFEpRYBkPracQy02x6ID246vVtRWdCqoH2Oua1OuIavlxJjRi+S19p9cz0+4j88xQEDvf1+dQ2nqU37UFXbqcH7FAPcrlH0WaBzJse4ESM7bS2EflDEsB6/Lt1efH9/0+roYzTg411XbOFtv1+O3tc9R8/lSssI4Hz8EKC48F6/bvjZVb5hai+rO+dou++Xcl9s0r3Virsc5SHrFeXfsas+nz5tzXJX2VbHtnfvT7kmZl2BfrG9u7X2ZvemGKu6rWOUEtbZDR3LMvsK25BG/oLU01unvMlehwNPbdeEH8mAhfGzpd8Zskw9AMhJ9dR8DkYPIofEZiBx0m5uv8rpQvEwbuuxYmbfkHSiTZOD1CDzl2nmfeyrlqenInsq4u84Ts/FFmU8s5+GefACCDbENwKazy3e8iugzWb0e3ptlJ6jCkIowHYgcNK/1APLRPBtHRA6Kc6nF7W0OH+xq1Yxaiq3bq8/Rxr55H+Orbh8A3Sd7EhDcx2gbCptfb3x8g00Ht+nIa7SPnH7THFD0A7DF0HTEdyBtg8n8Ljtih8Lb+HOAxA5Gf6GwtQFOrvEZAN7M30f6GsHgbXs46xJrADb9aHumq9nbyBbJeRD064GvTc2fPUG/Rvk6piOar5DBeryWhFY/mM55FX5ZXxV7/KMLhhzdQHyD+Afhg9jTJjF3+6IgOeV8Dnz2+4xpyrk9EP014jd08tF87gRZryB8YNPF/hrzONP4DMA2v9d22PTDL33k2nQ4HIbqLk0ej5A44/tV87U98IXc0+Jrgj8/i9y32ehimxGdspb5nJkQHV7nfD4MWot87eAC0bUb7a7bRw4SK0i7nRdovyvKdamWolrOQHLWnpKsiz/38vkTYFWQNkEtRcAJNvfXPF9RzHL46IC+tvC4/er+H0HTAVus4rwGYk6fM6IDev+ajuEz9zd0oUOfNR+I/hGA3k+u28kJ8FT6rFsW368cTnMHW+5wSR/Fjg0u/eFSHn3KB+D37ZW2wSZt75GDMc7QyLEmTsYQhI8uNuA0vtgC2PqJXQ8OOPsN38SeY8w5ABfzldA5h4P4RQ7g0g+I+oT0NTDWMTHCjzjJI/dtoxHQxxl9APRcBi8fgN+314gfumnU/eG2z+wnH0D3T/xrwLaHvJGUe8m0vQWHsUu7i8WfBqsB9LFl3oP0B/R2eucY/qMNcGqRnGIfiM8AcBofbHz8ZyTQLN/j4xfAFid8EH8g7AWA03iBngfcpvIBm+06d5uUsUUPROxxYeNH/7DJ3cFvQG+Xtjoe2XcDUSVm9l9iBNENAA9zhrf20XbQxAyG/BEKW9zkdg3YbIkZjLGERh7xIwezbtg+QzNHQfKBLQc408SETY5PAJscW9YAznJyC5JfEPtA2gaw+YPPkYL81fl459U6jRw023KODUQXRD+Qvh4hOSTPALZ+wwfDBpseNjpsiQubDoi6I+0GuuKDb6NN4g4Afc9nXh7NE9zuPzF15wBOsRMf6Pte01Em/iabRG91El1sNxt9WLl+2PNXOY5xDJoxDX7Q6G4hN6P5ALllG7rESO6DhgdC+mIAp0UCTjrYeP3gMfodNOGAkIu+ogBOH1rxD6L/TwBsY/7esYw5GHS0h8/FG+0/Q+ccZv5RLOBineFSftT2PZt3i11W5Ust5voXXNPIBVSqFH3ofrdzEX2nL8/P6j9x/vSk/b76C9leZbfvH+i4QNMvVLuq0HqUw6sWgQuGjtsocq++9SouQVafgujVRaXXBRfAm/zMzg8EVqNZlgvgTa8uir+4EH14XXXwl4fcrAYHf9lvLtSvpjhacTFg50L0zg8FnndNf+T/A3hGX77IuRfnXj2O6uI02vkLIM7VaQmQnJXfTi9UlWO1qeVNZlR63nIjbAcEaBzNXxpln8hAiNTKRrs+/BnN49bQH/nm+WnWNbd/fVm0FXk3unr8nrB+nlfbPa3yMujJ4wien7xOVuyfqp6zLs42xRP8Jbzn5i/l6TPXt8UPFdJ3+loa/j5uSKbFqMaRLtJhRf4uqqWtauYDu8pak8V0UXWhv7igXFxgdgqqnv+d5Yq8T6RSDE9pMdNzcv5uLKAj+gHAptL1ZoTcUBJwQnzlo4/LdLzg7APh66kNRD4j48h8BJmTYFmaC+lNBxdI2iol/sDoo1PvtZwrrjGpFuTtpIy1eLJTxI5PZRtD6WNGoQFsOSSupiN5DLFlnr0ukePXei7JB6uK2uo1WkLpfOtrHN4wbyelnT08/ia8vzt/pMUOxWPIbwXs/OAma9XXzZXzki68d+rxHIYo0sKN/IKqYoTC3pqywXu9OefVuWYu16V536w9j+QijymRgD4XgCCQqfoBlvs+bV3+6Bu4nTH8gcF2CrgPTnwYuJSj+x70MR0bhL9GTNENes1D+l+dVzPoiG8Ab+Xo3wPwnsuH7cn3EeZAw2/WfZSHc85w5j/T/qNtvtcv4xttZn7o/lPobxubrz3vzdnIZdD4w7Y/YKPR3UPaBUA/t2Cj0QX32j3Sf2+7+AeJGRoMPvTvhpHf3y2vW/nAtp6w0fjAxgMRfwiwxYCNJtiYn0Gj+zvh75rXz5qj98Y326/5Wf4Z+STeR5C+4jdo+CDyNaIfmG3RDXnwwMV1bb63BPo9VnTjPi78DEDfe4y+B71uf0//xs+KdoTJzdd1rCFX0X/wAzbqW1ZdH8P3jd6K9Gvyw6/Rx6AJCNucwkZjC2ILDQYf+r8ZsM0RbDRz8avnZ8RPXz+KxMr3nNAAEJxxK378bun/Ct3IfVCgXzNgo/qOAzh5w5mPEi7l6GbAY/vs+6M8vNfX4x7g57WH+7E+sk/yrfthtmNh52Dhg9geNv4bGZPvSAfOk9bHsFUbRGsdrjhoIBMUVLcJDQY/4oXCOSac+cQP4jNjfIjC5gtcnPhwlud2Mw/M4k0+fQfXxtF/KND7Hj6Zq+BWu+HzvRQ4NUnsk/AbGDj3DWf+o13/7nyv80r/wbX+7yCn0LedNy5C+fxJgTDnSGjOk+rp3rl4+bzf6R+uov/jy7P+8EOAL097PfkhwM4PBur+SeQn311wTkG9uBiNq6IXgL5HgVMxcHGBcW3VZfuqZS06LNI3I78J8OdL09evq75+Cxb9+fVg3nh50Vc/IXh5XZSf0E+R9nVdfLoftI6HAOWg/W7Rfr/0wn9+A+AfX4r+8Q/jS/WDAOSUjTI9BChy3VKrmuM0hQ/W1jYd0mLFKmwr1oXq9GGp47GaBhyLo43S/ZtMJ8iFUru+ebWjpnlemnZ+GNL8IGTViyfm29fX/jBg8UOAtthxbWrHn8BP8fZ5X/TlaacvXqu957/u5DFWj3GnfAEIeuE9lWS31dXhoXqMMvADmWZIL762vtj39eAcDtb5IU3+NNAq1NygJRYH4YcuxZslhWRvCz3tm56f6HTnhzDeGkpOe+eUgnMtUqEJ6Ki1bjmWnfV1yqyc+cyZgaqK92TQvCYDUumxAGG+UAXmjcJOuB3Q2xKbZdlvIHG8lVz8X5R9FeQaGrTmuT5CPgABqhSVKnm6tatFxXlVjyV0YFeqqnWBalErnjv369S9N9SxvUkr0iKOc+s+7Ze5lmlzg+zBpckPZJrXyf5em8WKDq9PqJest099LXnLx/kL0ppIzntxKqvysGzvtcvDsi87Kb+18VylfR7cFClj6qAoMWjyZ2yywXGqMy0nRJscM4fJIbk055REV++f/sC9Nbcvbpv2KA9QguwFT4318tEkJ1/kkbvD7NmCfTUfWEA238TI6pZ92EIdREBIp7DxXfGBt+W0JniY9HnPnC8egrPX2DvbNbZ5fM35rp2acQ9twip53JmPjPkSW16wUTmCrg7gpIEzf1LeYpy/FN8jIj/C7Cv18eI9GGR/BOEHhjxo9IN3cwEd93ggppuAzQYbjROc+cg/iqxlYgwa/j8V8xhn/q8cb86f4DqH4utscK2/lue28Q+Gz2wbukd0npOZf69NfO/hUdvfbUuOo8+ZH7q/IwX69QM2mvWFjQdOKcOZf3dsp1ZS4gWTqrPZO0EX/iZv87hm/m+S3g+nMY9p5kfgWTf40GD4/Ddmb0wAABAASURBVGya2EH2wozobiE+Qx/+I/kM/1u+wGn/DzvQWdhohMQIvQWgx7hlm3WJEUR3ohbGHUy+Kz3iYw/iE+qm/f6h325YiH7AYrcNOu4bxr3DuK+r+C7umH9sQXyT3zy/I25oYgYzH/kzSB/BddtcM4Lk8QjX7f63yZmj4HrcmdPgWn9PzhwPGzDYCzr7zPyF03cKyTGxgrkp0M+pWX+Pn9v9bj75B3NugLImgT5wwDbWe67AyQRnfijhrIMzP+yPKNz3h0sbnGU484/izzY4t4EzP/s84uHcBjY+cwz0vTLaZi2CrMvQ3aPlnmHoEySIDOeOogui/yH4C+sPtX+ncSYiuHaDbSyZAODafJrQFF2CTHRoMPORg1k386PvQdMRbP3BRqOLPbjmIwfAKSc487E9whxz+AGdBU4xu+LqbbS9Un+XCLf7SOzgvWCwtYfP09EHMNg+bjjLJ8MVcytH2NrBRq+a/FTxuv/IQToZNPw9AKexwlv+Xruhh7dt4KyLHy60VaTQoubCoFwALCf6tK8u+j/pjy9P+ucfX/Tlea/8tHktKMX/UquKi/5yXFkHiFp04n23Bkjup4/ZcmgA6XGn1XR10TsPAV4OctG76ZsL3X8a//p20P8Y//r2Yt3ioviir4eDfQ4uhK4usi29aLuuB+VPzeBHCi5hq7ow/bRryoOA/CbAH8ffBHD6yv8VUP2QIIXp3a4oxTYn6JvORbkuJrcTXJVtLfnHw1VSxb9KpQqPs5TIxHgBwHE3nA2YLe5Hao5rQad+2PSr+2ruY7NbZ78UU1c/9Hj99qrlZVEKq82Ttea3H5YXB1tUvXY7z20t6gXp0Of93kXdqmcPdF93SjG6ON/Arr2oq/TlPhcjfS++M+51W/d7MF4tfHttnvPFc776wUtT/lTRYZVW99n8Hi4/+V9rUf4c0/6p+OED2rky/hTsi572eN437Lzhgq1dUTnmFAr0ecu8qB+eg9ZO89RVx7ezz1FhAlt74BQX7vMw/Kukosx79kCfc1eyZz6/dRJ59Jt94+xUi1sa+4zL50A1vK3cf/Sljwdw/O2V9omjPvfHsXk+ow/c7Wm8yad5baIPNpvPVvuvS9HqhzL5q0rLiTqe1yzx4z/AuihF+NYWyYu/K6sKi8/1VTlPnnN+eN2evFY755+x7E13HPNv6jnJeyL5yAfsPbYxb9K6NkNa3H/mL8hv7YQuy+pcW49RWvF+RY6sMq1954UA5YCNDh7OcnQDsOmB3hYYpk6Bkx5u893x+JY5O7J3iaeh2+I7Y/UCRR70zK997JEDPFc4AuRdzi/A9D7kAyZ7ZtCy1f0FdJo3OPORP4Pk+QgcJ2H2ST/XcnTXiE/WP3qgj3vmgYgdwBt7DEBIB1zycJa7w096S94JFfoe4vdX4r38hn3kGPkWP3Q/n/oi9iDoyGfQuMK2rrDR6O4h7QKg7x/YaHTBvXZDH59glmcetnhDN2jaDER3j4/tEUa7e/RR24/YRtzhG/kWP3Q/m6a/HwFs85/PDdh4eEuv8x59XuuvZaCrYKMR0nbQ8D+CxPkRjL5HjMi3+KH7Xpp4j/C98b7Xf/Q92kWe+cjBrLvmYx+ILXxoEP5HMMfI530w4sU2MHSh8RkY9kFjv8awhQ7b4EOD6AcNH6SP3K8G9/i0mZF2M2KD896PPNsHH30QOTQIH4S/hdh8W9tNnW++wbT0iLf54gXkDkg5gH5/FX6OEfkao99r/ffK6SdtBg0P23zB7XziG8T3VyP9/Ah+dX5wnqvRV/INP2j4e4hPcG0H+ud9bMGw3+OH/ZrG/xFyXg0MP9j6zmdS4kUfGtzjY/srAFuuwKn75DhwUt5h4NwuLkCf92t+yKEBbH5AxA645OEsd4cHb8DNfuGsT3MgpAPobeCSwlu5N/Ab4PftBfy09okIt68Xsd1DuWf4sN6FgBQDPoUPd/LrHHOSAW+KCLDpAOWAjc480Bdw1s08EPEhcvKPk+WaxpbGcI4DZz62/+JjMwDneYMz/7HWb72A09q/tf4aTfbHiDzzQ/dX0BSNq68BaFVoMR9afWVJAfBpX9V/qvx574cAez0/7fRsXYq3QD/v5MKycKRiSC4JG/iLfX4cw2iOKccf15gUIGmregEsDw/cTvghgHZuu9Pq4uDBhaXl+FsBLy4+f3PROw8DvrqwmAcE3xb1gvTBxbYNB732v1d+0OKCeB4ErO2rbwi/Cb2q1lcXow8uQC/KA4G6W1WLi+b7ouICNUZzru5WweL8gtWtg+bbzCDjDKAKQ0IqWGXZY4EijFUohXTlTtPAuu7rsbUmNRU1cH4WtJq3Lgbr4xd2dZtSn1XKk42eF8/HcvBoXla9egIOL69qry/S8k3FDz+KH3zsirSr0t45PRm7UhRkPfu6us++HB6fOiN5wv2mnkvv13Pb596pedr14gl58WC+ee6zBnkYkIcCr34AkbUM5EJygOe0VFTqQfu6eq5X9d8GyG8E7OW9Q8eT5zsPB6rnTNk/JxTJyTZMS9WKOhY1XaDZ4LnUdACCak0RhA+K5dANchtUT/bi+Slu0xHeADSOXMPzBSo4+KHTsr56ug6KPhjnMaAUynfOOTGrxxWEd0httHSa2GkXhA8ynNVjzLJEn7F6um1K/kWrHYJmGnjbK1gshwaLGxwOqw5+ULQsrf8Ww5o1cuFda+vrKzs2y3htceidH5JVXrTzw7B9XbT3A7MnP+N62hfzqNqnejqKc0Ort0wRXpTAoWQPiSr1fbtTW6th7+Z1W+RzsWl1XsvrQUFbFjXn2JzfurpZj7kKJxQUhwpA1pGV6gArJNntArpxAL0t0K2w0QjAyVa8MICaz5MBD00fReLJ426ZyE3wOY/W6FpT1jF7JGhe2BZd5t4eykOY0ACP39ee7Sf/1fNLbjOArgckx/fbxQs4yXDmT8pfyPRxZWxXGF0O+z0ZOI0NzvzwBwbb/U7CxMD7PpP7d7HJPw1Cg8GH/qdgjCvjmfnIvx7NXXwWq9v+evTPuJyrxswXy0E+W0MDfG6HfgRO/m/xmtd85t9LDi/bj2H19fznoOQzytfZQTH/GHLfb/Bhnf5Gx7xmM/83SvGHUpnHNPMj6Ky75iMHw/dX0fQRvBc/PgOzb3RDDh8MOXSWB597iyBy6DXSLoh90MFHBu5+psZ+jbSdMezR3eKjiy0IH4QPwgfhfRurDt9DRDfQbdaFRjeuNeFn3NPPPuF7H4T7L/43zcDYPxnzzEf+ESRWkBiDhr/GbJv5a7/fLY/vGHA+KZLfuI58JJ/TOZXvUQ4TWRN/Lc+2ER/c8CjAmT+qHhI4+8OZnxvBWQ9nfvZ5xMO5DZz5R21mG5zbwJmffT7Dl/cajQWOXxY2CD/rI/9dkXyD6/yA/sE1xhEKb3VjI3+WAr1r2GiEkc9Mb/Hxha0d0PONbgAY7F0Kmw9sNI73+optBpzbzPrv4YE3ead9cgjCPwJs7eHH6OgDGOzNvE7GI5McZxzVv5WM/tPpzEd+D8P/Hn2vPdDnCd5Sl+p8LW79C0/pX5bkYltTdUFrX3DhuPb/VDY/Of7sqvLz/kmhkZ9q6bZS96K48NeLgC76oV6oVT8c2zKg4iqi623aUCbqS5jbF1x1tHFVvr4lXnExrci1Qhf2pRSdX17X40+gL6aLdYdOX15e9Pr62nFw8b8XaV2obcHyp8f3IspBTy5yPrsQ/bSXnl1T35n2n1Tf77Tf7zt2u51zKwInLmmedzk3q2yrQjtxHHN0xbkH1YVfIKreFhDgQGVDLM1jnG5q00fUwRr9Si8r5I4Y3K734zbRr+oF1YMr8/ltgLYcpKD/KaDFY12VhwD5DY19Lc64qbp/t7ZNHY4o1xuFi8K5cZaPLYeidXF8y65T6pCfKBda3G/+DNC3Pv+e88Oib4vXwv0evG9WP3xY1TxeN3bm+GGAu3SUVZ4O7WrTbo8hPe2LUQ305ET307xn7gayDkHkcpxbQPPhtBQbIGA2OZfk07oOLm1d2d+K2wX0OIWqUop1VagqR+YlyOdHHgIEBz8ICNbDq5rHLhd81MeNSkXVg66dliNfNY8FEKDE1fEYfKintNs6n/1wAq7fr2csaWydc826LV6TxcX2g0+ag9cqdDG/utLe4XVL/g7Q4xevGX5oVLNePmurN8Xea7X3w5lnr9fTrmrn60At0q7WPpbdcS16z16ALUekVtUsKzvOd3zNkJyb+08eJziv5BA050vzGqUA7vkox9hninIAgg1DDr0GnH1ig7MMGw8bTR/y2GCT4/8pHGNct828RNfnfcy/afM8D9tGV7sFJn5B8pG2hwHhr1H7XOh4AEdOb/RwtumTB9Djwm2aMQQJHzow5NCB2TZ0cI4bHWzyIz62ADZfIGIH3Oa78RNvyTnNBg0/I/pHmH3/Cv5RbsM28oo887M89L+bwraesNH0P/IaNLp7APr+je8M2PT32g192tzjY4PbcWILgN4c6HlEgDMf+RES4xEetf2ILbGH3zU/y8PnZ9P08SOY80mcyIOGh9tzHZ/WP7fjdR/xi3XQ8EDItp7+/Irts+iBfuAt/Y7m1/wsD5/vpYnxCN8b73v90/doc81HDr7HPvunXeQfAWx7IbGuAfQ9Alyb7srXucRx6K75yAPDJ3S+58h9DqDQawA9P/kA/H75SqxLzVmKbWBoI8/8LEcfOQgf5BZxyKFB9AORb2HYQ4d98LCNAziNLbZfBaCHho1GSE6DwqYHTvnAmY/fr0Ry+RH8ytwSO7nNNDwQcpqvLtx5S/vg2gz09rPtmp/l6/ZDjs8jDL+Zxj9yaBA+uMfH9lcBtnmCjSbHGY/yGt9aYGsbXzjz9+ToA9h8gYgdcJvvxhtvsPkDfb1nF7jUAScz0P3hmr6VRyNgsB9uC5dtRgCgxxhzHX14IGy3wcZ3xZ23ckd/UueiD/SAQwmbHNvQ/d1pJmfkCAz2uyhwMQ/XjeGtPXMUXPuOD1nY2sAljT8Q8gbAwzzmBuk7mHXhR/+hmZsg+gC2+Lfaxf4ZAKdmc18n5W9g4JwDnPnv7Rr48Px/b+xr/0dz9ch2HedXya75uXzYXAsz2tqpS3mdug7owh/au8i1c0GzF/33tf+N+eenXf8/AFLsVC3C8KTKDTsaWNxQqnwDumHvOB27omreWomqFcdQlYSLicU4PgRY5YcAzYX+g7FscJHzm4uZX18O+vPlm75+M0xfX7/pcHhxffPg9qmOri5xhn9VLatS2HzaFz09yw8A0Jen6iK08ewHAM977Y0nY7evcgM1j9tT4sKmwzmvZmiAaq7ahmQOUK1VxUVMQFnbnJtSUdBwDENHudMWm81+xT+IfiV6l2cbru03j6ep52HZ9VotS9PiOTgcC9GLC9HLq8ftsbfFRWkX5qVVgHYeb/U87/xgY7erOmNnfueez6/0v2TGXKh0F1rd3+pcDqI/hDn4gcCLi7Yvrwf13wAwnzE2FzXzECDtV3/y+auKAAAQAElEQVSpXtvBURJpUQqZnhI5Bc9/7Q+Nnryxgr33wJfnZz09PfVcdrstp9D9ft/1oZFr3auUnYBLqKpgvSmGpqNNX86jjhwaNBerIwdS5rpF3QF0mrfYM8YgRevTnC+LIgexxU/HQvbOA64UZS8k9xnZI0FsQW+Xjozwq2cuaKv6mjtNz67Xf4zFijbglKGqtew35GVzTq3jcFh8LqzmFy0uwifHGenLXfq1uKODZyCrvMpRtPdi7WrR875qV/Ca7Tqed3vbdtZV+xf7Zt7c3HlsOYS34Kg+efxenNPasXi/NmPx3lleVnXe+yd5BOm3R/TcFWNXqipFQIeDTS8m/i0L9DbAhRE46eHMxwku5eiSV+gjwGhXHTugu8NGE2NGjEMOD7hd0I40/H2kzTWAkwrO/En5C5kxltDRTfgZ0UcODQYfCvRxRw+3+dhmwNnvWj9kYLA/nSbvBB00/L8z5nHM/N9hTLkWBNe5jGvZtf5anttet5lt1+1meZ6TmZ997vFA399wm95r9zv185hm/nfm8Nm+ku9AYoQPDWYeiKpj1nfF/HbFX++ZYc7eCYb8V9J5PDP/V+b0M/uexzTzo49ZN/OxRx6I/LMB9PP7Oi5serik8YNNF/4Wkm/0oUH4W4gNtlhwm8ZntL3HD/tMhy9wUkc3EGX4UN/NybegHTMf3ZAHnXWn9ucuEs73s01rayc+31G7ML0V8zW5+aYX+45YVvf18J2Yxvm5RYrlDN9C93zPms9x6SO4bj2uG0DPB27T63b/2+QxT9fjzpwG1/p78vX6z36zbeZnn8/ysK3raJ/4M6KPHBrc42P7KzDmP3kFsI0ncx+8lxNw1wUubXCW4cyPAHDWwZkf9o9SoJ9zwx8Y7IX+pHyHgV/XPvOfeQ9GGkDP8yPzn+vgaHeTJgjwxgY8vEDmojtDV0cuqrmYX6l/u7j44p9O5wkcfGjGX2vtYw0/MOtm/toO29zBRue+Eh/oiwVnOmIAce/2zvgNNp3ZD71g84eNplH6HTR8MGTY/ICLfmP/TwHwU4YCPyfOT0nmTpCs7SPcafYhdb8JKlUrRYsBKOc1eF588tvkPdRUMIrkuq2Lf7gYWHrh/I/9TrVIexV1H7crQsVRKhKgxCgu6G3YSSnipphr4IKilFtDF4tdOPa7GtYYoe5VOb8PrkYf1uZCprS4CO26tw6vrePl26rXI7/Yz/eD/QYyv5Jfi0RbXUhctGfRLr8B8NRc/Je+5E+d7Fc97RcXppuLzeZt2+2Kqq8XlOrGOy1CK54f09ZQ0/Fwsdei7ZsGkLuTifuT+db7RqtOaPKxGudXyyJEzMOAILzh6VexvCyL1hRO2+q5kPvz/LhjD1XLWjz2xQ9FMgdL5w+enLQJtC4eXzHoeN7joi6dfzIfiIM6nGfzGshHH+exD7WdNX4Ys9b+ICZ9Oh29Orbrt86HjtUzsxiJUbwIZX0V60F7P7HIn5nZ+wFM/5vztXl+USnqdL8vevLGClxv7vtr74V73u+c6857zQVnPxjYez2KG5Wyc9sNO3YCzvAY5AOPg9aE54xOm7V+ec38bi9nSjgpH8B5eFGce3DUduJtv1HvvfjlPPSwtzYusGe/9TlwPxl/nPObNMX9VO+36ph+xqT8Kaa9T4iMoXrfZwwqe6k8pYmTaM7VE2Kp9+n+0pdFOXSITtsEyUvTkT5brJ6DxVhtePV4D6vkU8LrJa2qBmd4bTIWPEfF2jSX823uqLVXFfPFeyK/CbCrq3Z1Uf5c1s7p7nZF1etFLaIUtYKa+2xOrrXmUEU9MZkGrSg5xRR7fltkaav3y0EHPyRanMNybO9gbq++lsWxtwdHxf14MM5JzhXodil96eNHb2/3UCOxM2YYcdyHzZ95JYSzPOa1RQA6A8f58QQsvSu2+fDctMBjlymepyCNiv2CPkbnKo87+lCbzK6GTv35EqAtDJ2GbzI/A3Wbbh0ZgPUhgdmLFyC4j2Tj5e9tFjXvh9b522/xjmWjfZzHMZbe+epr3qrqODmP4hk1uP8WSSrmw+G3wOTNC+5Z3rh+SJG9Oxxnfuj+E+gPjauvoWfhe6mbvPeCbS1ho/Efufq0inhEuUmhCnw++MRIu3akHPXS7XbX+rTbOpj9B79Z7r0DAroZuOC78m/wlrn5G6TxqRS8pP26k8/DBAjNeKKPfJ8WxfYIPRbyVdjXNtP4qng/mQfTdPAT4HA9ymepJ+BT7fs1uLf83FvyvUYiRRf6s5D1fBTrPfujtj9iAy7OZ6CHA7oeOMlhYJMHD2c5uoGPjgc49QNv+dzrBfk+EBrMfPoDQk4YfQ96Mjxgvsf3Ogzr9uGez/oRZ2SU/RldcN0u8tKaz81w6ufyxm3vMKJsct7TR2jihs+dSM7p0BnxiX6m4d/geC0Y14TYR66DAn2NYoNLPrq/Erl3C5LDp6jvXTNv+gRNmzFHgyYPIOQ0Z1248Ya3TdN2DY/5er1mOfFnOf6/Er0/783RR+TBD5r8Z36Wh/5X01wPDv5OOOcH+Dt26dCDY777Gbl/hAKKX3ArPHBLfVcHZ38483MDuK2ffcLfA/xYe29mebv28DPNvI/zrhunN0ifY5bDv0WRFy9FjrhVN5gR3eu3b1pdFIpf5IHI/YPA2SzutF+Dc4YY1SeVl7+/YzkoodYQlCq5SKZafN/RPDZr/aV950JNUG0LAI0D6BsKzlQ53C5x7qE+7RWU/U7xyWQdXEToBSgXx3L5P6SQ4I+B5QhfixSoopflVd8OL52Gn3GwrfgC7o8OZ+JIru6sVzjv1NZ94ps2wW5X04VnpNltldzWM3Li23LQjNgH8BiCUkqfP8DxtxfQdbH1NfIa50TNZgk2L3WfeZ5jG/6hgXxEn/YDkQObnH95CGVjHEGTxyaPlxPyZxyC+M32yhY3+oHZ7lH3GB6qx6G7UD9t3PEdmvFnnuQj4xvjii57MRSwdXvFPiMdJ/riOT54PwXhoxu28Ksv5tEPRA5iG4h/QNb0iOpzotSq6GKb0XVbWnffATe5j+LOB9xL982YB2y+M3OZ2SKXabXWJ7X9XotzPbgYe3Dx8sDaC3XVRfHiIqDai/fJqj9c0fzn87P+8fSkZ+//P2rRc1m0c7G35nwyqudyNQ3GXOeL1OpryOoTc/FJ/Np5ycQ5N1Gl6lPcnchVIJeNm4uEq/V7VRsKzrFV+ZTS+tXtviG9VnEw1p335U5yNay5Or2+rlpfm1whF27Qlhe1w1e1129qy7+000HP+1ePYdEf+xf93z8O+r//QF+e0N4F6p3nou6fRX2W6h8duFi7+nqSa89hffHcOJa+qVpXCu6/SazC1yJ8bld77CzvPZc7X5eK+Q1NJSeCdfJR9zvhojZUASoyHGpNgfn1oFqKMocHV3VfDq968TXmq+N/M76u0tfXom8vhufj67emF/sd1uZTztcer+63b//jS85Xlf533g/a7Yz8fwjG3vyXP6p2T+7V4868ywc4l7VKizN3/OWQHKrjFKPp1X28vC7618urvoZfyGgFqMpwbnvn+cXaJ8/Vs4u9T5kHo7ioLD98Kc/u9w+PnW/alW/Kn2cK9mXRrs/VIk+tnJkSc1d2eirP2vOk2p68rs7N/e52Tyqeo8xpaVJxv7U17SQ9GTuFb46zWvK+cE7LEQfnhfuqhrxu3iDasHgUa29T3KpYCgjvMRZnFMjzlDX4l0PnTyK9+vrh2XHfrz4nVv3D580/Pd5nP/zw7vU4q3Z+ALDb/UPaeV85wx3PjlaFzwl8buzYeTw74djNJ0coziRYPc4ZrRav8EEvLtx/8wOXF4/9FawrenG8r6/Sny/Na+SsPFdbvERC3iDKw6LknFOlZQ8XSbyqGLvdi77sD3ryeRK+eq/gB2baN7Ev4stOu2fPfa32p+/R7NP0sbrafVjW/kAqn9NNPnaSh6SDHy68+Fry4nVfyqHn0HxeS6WPW/1Yhc+R7JXm0cjrJe+d5nGubrt63fI5veTcRvI0TVjNn6G+KZyBaeNSX6o7s666rwE/41Ae1jyZCXYUBVV0mvWZUbzXB6qa15KO4nUM1zwu6s5j3/mML1pa0cFrs9pLZS98zSrWVct77bR3f7UUpU8yNh0kz1lyz4OLYptdpdBd1VrQ4hPlYOfFumDduS8PbjV636FBLaLDIesWYvW1Wh4Dzt2hNCM6eW5mrJYHlCMNvLCtU+ShdSxes4GD16v5/Mq6NX9O2EsdPtfxmsrAe7frtHZbcT81OTk3X3Qk76fF18PlZdF68DoemnVSa6ZpY3+OkOUgfYY+As59oHkjBYv374BnyX2gyJmqyPGPX+T0P5DpCADBhtVOA9d+177F6xfUWjUQn0dIzGGHrc8hz7boYLOnj4HRT+jQweYHG03bIPGC8AF4XnzdWfxZv5iuXtv1uNbN65/5j3ytV9aH1SECE+G321jX5vnXTbiRX2VDK4IqVH1q7LyPDX9meFtJKqo+16qvvdje126RvDTdP3a5ffQtG9j+kaFq53ujOrWLPX6Jk/n65u9XLy9ffR17cbyD83Rgj2/sxczBgHvUwGZnvjx9isfz8wi+7J3iVuHR068tub4E1ZqBXIcCPAcDke9BmSdJPm3uYpXXDzv5+kAtmiHrGkWPwPHaeY+Otiq+WvA4luwTnGPZ36nlChIIJBA+DwdKrSc5PsH4DnDw532x7wC4raHvOXxd7Pce2ajhv5PuPIe1SP4IENl3bT3RXEMzwke0+TwtbpfPv53jzHw+B6N7hNKa99cl0CaHyvkEzX3cwuprevO9bvawZ1oD2bfRbXuUro88Iz4t8d1fpr14Lr4XgOA+mse3+kIxIzr5APyx9KrV1zyxakZ0i6+JQfggcx3Mfjoezf0MRAVbTqV4UayIbfF+C0YuVit8bOFhawMbjW4AUGIF1Xt653uEQL6HCvC+8xnkeW6+PqjTyMMWe/FcRzcwrmH4pAiaP6NnyNemIhTbjEpRsCtVxfbQoDhH5MNzkbXN2gPdJ+0Tj9i0HZ5xyTHGNWC15+KLkW8P9Lo0Hfw9sODPAVVbqvMoHeUoF38+FN9D5T5axbsVyc1PiG7VedcOW/SAAC2ek2sMP2o52cc6Za2CbQSyPfHls0NqjhdkXMHisUYeiC6IfqAht02M5lhrx6rWdbG9h+QYyLlmXO04D6vjpu17NPf3q9BKkbwWi3lPva8q1plv1jU8D+bjF3vk+MdWsgaqyprQSl8fB/OgUC6HQz90ocMPUMn5QZWMteEtckZz1OLP7gHcVxDfDo9VObK5jG3WVsfwPaY7X42hC3VyCigmAah5jTxwBTiHIHzQnE9Jn0d9bNX57PydNTQ2d+Zxrh35zh+Mcyg2Bz690lfW/eDr0UCf6yav+20c1nayrULBaBMbvhbU1CBMwwfynK7uNX2Z9Jenx2vijhxv5Jc9neDN9+K5/HnRFcqKPxMw/5gWz091TgPF4YP5Gp9rwMDwC41f4C3j4ewlaAAAEABJREFUble9+t4z8Mop309CrxF9kDYDizw/Rzhtt5Wa98XAwed39KpecCNyEF3xPMkHznvA4sVrjh9+bVt/gyaup6H3G/tiYVU+hTeoFe8xFAdvR+8Th0/nBrY5KysevJIkIKB7wUYjZEM5jtxnxE7ngDQp0NWRNlH1dk4i/D0AF30DJ1fwhvRmzka6h3zgBbEn34ynerPmw6t440YOYIsLGx2dAL1/YKi63AXrErPzfoPNB+g+iWv1L32l/0eALZd7ScBmh9t0tAMGe0Ef9R3bhfPfUBg5An3NgFOWw3ZS3GDGvgJ83SsdgE86X/K9NxNjQMcDeNPX0fTvR3wRW3zS+1RX698ikEyrsdsX7Xz3HzyF7qWnWvS8r8Ze+c+Bn6usk/bWu4mq6Nj5C3egXB86qmRb88VNVIX264dyNIGsC7/mWiexKvbMfS6Kvm6q5cKzuK0NzUm3A74/xV++mxYXOl+Ng6uZi2/8lsXr5y8WxePL9aLW4hyb9pb3Lszud3gMcu4HY9Xe/Xm4Hm910dN4+qKn5z9UfKNMrTLjfEKRHAtwzkbRRo+yTSp223syArR6xE1VKF+y1I9VgPoYm9QyntY6lQ+sM7Ec3YxEa47YXBZs/uBrOriwuxiv/mDOmF99E57C7pKijNG6Vz5aXoVbycXEwqIOF6ZxZ7gQl/4GMudtlTqSm+c9vLR9GLXomiM7zzxw8LMAre6/Wa/WhJ1r4C9A1XJ1DqVj7Tk057A6h+bibjWdsfOn+ga03xXt+jzuVL0Gu1JN9yrsNpSd3Ju2o2xkvPd8mv2QvLZ9nJ7zFFHBOvfTdaGe0fCSfKwd5NPWHM6/z0eo50GOGwzd4jGvhl2VfornM9h5vHuP89nxnzOGMZY+huo9shc7j8Vy8ThKKYIqjPAD6kfR6CL0Gqvzj+7gvns+wjdEOIMqnw694LyszVRaFyPXNe+TjEE+NzOHne99efxek+I5Ky7Q136urNp+C6Bpt0f1SVKVmlGCIgHKAZz45IQdM23ysTqj5rhB+MV7xKk4p6Zm59VC8gjkMQV9XdwmvGiOPXDux6Hvvk7r3WNoat+UmJ526xKr6cxj2+ULzjp4y8NZN7cE6z3HMtyDtw4nZJwtk7O6hdfHBjPby16qNBW5vZog1BlbFw9PV4hWyz791Ypb2GWlWCc102C11+ooJmp5O2GzYGVwUn8Hs7q/4Z4b2vAO52HkPdIZzWu/SavXOvY1y2lVc3aWvT7O3PzaYYM8IuU8qOYA7SiKnDnB5wlMCaTBBwGfa/fB8MfxfdT79/tl3/2UXr1m5zjrkT2v76Y462/Lm/bT7614sxsJEP53UvfV96MvHKFwua/en+cxNw70b/R6f1wfHwwguI/3IjU2j8/SXMN+BFvv3oKtDfa7aK69QRr9bjr3GX7ge9Y30z8jMXzLE6JBu/DgDRLh7DD6H/RsecvFZ0Y8Zvk9Pv7/CRjjHGOJPHign2OR4cxH/lHwiQAXubl9YgRm+54Z+yZ+45yIbSD6wYfmKhqEB/pYgYg3kZgDieVPLN3CsIUG4/500K5zD6Nvs8p1KAj/M5G+fma861gj5++lyn2YqvBnIKaefBV/PxMocr8q+nP5JtWPHqXPd6Lcyzvrmrm7RaNL2x8BHv9on36CIYPvYP2dJvvlHuKbvRj6VyBz0HNT286BY74ZR/Aop5H38e5L30sfxf7dNkDS414zH/C+36MoudeIfdB53w4+9gv4/FGf3czwJSJd+F4LuTENAAEX5gzoQnElJKHgSv1dItD7BXo74CQDXffeG3DRBjY547rGdSzYfOEtje/1HMDmN+IO+6Bzm+hmzLbwH8Hc/hYPWz6w0RFz+A75EQVOZjjzUY4492h8/s4YeSfHrBnQ90r0ubBF/wjxiS+wFRfyQWY+umELr+MBW3yg++tvfuD8Zljs8wMcqfyxjUpkf0qHZh7zgG2/36vW2scZGkS/czFzv6/a73d6/rLX8/O+F81ToAUk4X871fIkOfqGYj4wyWsUDwpyB9F0ACcK2wdo5n8ga5IiZh4KBgdXn19fFr28HDq+fX3Vix8AvFqfgrjkmwR/OUv7BC5Vqh5TdVF2FJefatGTx5OHHKFf9k/64+nZDzieta87jXFBdao7ybR1FH/zQzkAAbaXjq2PKtlPHiOgHED3G3zojD6+44fw4JP7wNBl7EGK/RtW5bcENv6w/fS15+Dk77tU13xPxanifR7Alg+cafJ505/3Rtrn6ffB+W0PHJZTP32ul3aM73lJEAO2uF4FS07CNxpeVRf/FsvNc6FMj2KvFCWn7LHn/d77a6+n/KbJ/qnTfXS1aDwYKB6DcpTqqI5gKs/3KvfQ5Bsauj46rN+AYENv7w9XbEuYDck92KTVpNnfpI9tbSjzkHltngetB4V22fssfoCqz5FaqzKWnelTLdr21+6U/74grFfxgwznwJFaqRPsI2PLsXjebPLYdHF4nE60ObfkkX0xaNbl4PNh2xuLFid/8DqZmG+KX7PA2jSQL2D5aS9AO48j5/qX56o/jOcvVfunot2++dxoqrUcgddOSsEeMN1QinO2LBXJc50cU/TuU+e39B8cFufW1i2f5ry8ch6O0g44xYMzn9h2+PAL6L7AKV5iVK9PED4Aul/egO77Hn9tjxwkXgBE7Mi5lTEH4YNu6G+r3wMTv4DeP1zSokludvQLOH2Bxrqg//Su7h/AXSPct41Gi9cpkNe3ecHGWDbe+7I1nXXN52ST3TpdZf5oHz4j7qCA91U5ATZ53me6cwAXFjjLcOYvnH5AmMcw8z8Q8qc2nXOa+UedDL9B4zv4QaMLZnnmY/t3RcYRXOcfXZBzOwAEG659/1PkjHeMZeaH7q+kcz7A51L5ZKu575n/ZLjf2mzO9x7/WxM6djbnclTdJPGbMT5TQ4PZdou/GfRvpEzOSWfQmY9uIPpglsPD+VyAjQf+kmtV8kmOweBDg+iCFSkIf43Zb+bjB5zGBGc+tkfocXzvqzvIvXFwbY9u7K/E73HCGIMf1Kofes1xZv6Hgl41nuMCV9b7InBz3mHT32/5eywZ1yP0LHJD+hm48fjsTx/ZD0F4oN+zRp4R2yzrLz6SzzWS0tCFDyKHBkDIfwzgPB448xkgbPKt8c+6+P4qwJYD0M+19AOE+FtXJ/ffgN4INhrPJB6ED/JFMTQ4f/WMpP7lbf6iFj6Fgt4+F83N7eE7bH3DJU2jnECPkALK/OU8bdJ3TqL86uBoC8TUx9qZ4xvQdXCmR1PXh0+8IDyc/YCoTohPcFIcmegGjqoPE6DnAfdpggEhb5B+oxx05qODczu45OEsp91nAPT8r9um7+Ba/7Pl0QdseQCnLobtpLjBwKX/3AbOBYxZnzBwbhf53wHAxVoByo1Nay7hGBZsby54F6PqycXvXBtK/CSFl49xzu1cRH9+3vkhQHWBdueioAs1viS13MEtjra4TLW6YN5c4Fyr5AKgfFzPpVV+ORe/y+1DegwzzR/M8Y/cXNQKcu4vLmLmp91NdHBfrwfp9WXV62vTy7eDXg9Nsb/4wUAeEBzs9OonB7lxw4VHlCvdquenveEx7Dd82dVeoH2uxQVOXLSt/YMc6Pmj6jnyeEwzntbzs8m5Rd7sqLG1Ky6ABuD2tbhtbOoUrFPangthFvs1t4+5NWWswZBDIwfLYT3ZI3cscmF36folRVXPQ2i3edyZx/QRcMwx19eBMvIt8VCPkz5PWLFuyytrkAcwqwvMS+C+Ej++Yy4cYQvk90JTR1sFi6rhaLaMl/WuPjsF1Vo890U7F6B3++K1qMfCc1HNnxByfikC5tdIG0WUKlG1mm8qnWZvLKQHy9b1JbIP4P7P0PEYZOTfqZWhXoq+LmMePZXbPHtfaTmo+UEA+Tw0qvDYilL4L3I2RfJw+hh2Pmf2BbmWbjsig7Us09W+DfkoHUAimd9eYNnYpO29ucEJqxTe20IH55H9f/AkhO+/qWHDNz8UOjjn/OmfxeuVcQSLHwIs3i8ZayIDqs5nv6t62uOHYVV5CPDlufh8Qc/W7XZ4TVA1LbUpoEgnZL2rZdB2FBGjPCur1yV71Z2vR2z5rN5fax9HxgJu6+sGVOF2hHYgwH7tIXR1AF0D9PbF8z4DNn138hvgd3VfuOSBkx7QfMzzCGdb9ME25qzXyH/jEwM4xU1u1XNWPJfZ7/mtAJslP0BFUrWw/ZaDhXsvz588dxI6H8VsIAEd8gFn3mLXA2EvkDEMxHCLv6WbfWf7rA8/AFvfwJtcmla7rRd62Pxs6C94K3eD3wC//9jr1hhGxNgG/1kKnMYHb/n34iaHYPhd85EfYbQLHX7hB651kWfb4O/R+D/CvXZD/6htbMPvHo3Pe3jUNucnvF2XxLzXbtZv5+7b9rDpZt9fwcPWD9ymGUcw+p75fN5F/hHA7X5h049+71J/zqX/azt8rP17Y7iOey3PfV/zs3zdLjJ5+8VIDo+Q7mMPDe7xsd1C/B/hVptZB9sswEZnW+LO8nt8/IN8tob+DLzX54/a38txjj98Z134ob+msQ3ANr+w0aH/1XTkNPqJPPNDDoVzbpFnzG1u8UMXCpw+M+cYn+FHvNBrAP2uSsdjxD+KnQzdj9AeyG+JYdJf4YMu/MBbYgTXIWCbw2v9LTntg2ELHwz5r6TJ4xF0sYLfnylwajT6GQo424YuPoP/O1CgnysjF2CwnSbfoAvTG3DRbjL9rVjY8oT7dCQMDLaPDeg0ysxBAJe62H4lgLvhgY/t3iQuH4Oa7a/Irrd0fn5bLbiuoAGLv+yVr6DJ4SPIzdrwSzkA7k/OSBg4LeLQDZrxB0MOHfKgQ3dPzs1GfD6LfIF4hOu4QFcBfVzJ6xG6s98Av28vOPOP+o5ta/H+O5xjJp/3W/w9PDLGIOs4I7rg75Hl/SxcR9OM+56bJatUvFYBWDoWkopQLeX8ZxbMA8ocAIIjfALmS2stsq6dioP56eD8pHBxO9fzdHAh/tVF4eYHAG1xoW510c8XlNiaFv9bdWjLqXi3qslmra0pfMaUfTSg4xE567Q4UC8Y+iHD6tir+zgYLy5qvriwmELnN/f/zU8GXo3D4aAUOFcXapt7d7lNuKf8zf/nWvXsQufzvrpIW1yYlYrnJWX+FKD3tQgCtzBtVLcsWlxYW3yxTE7yERqY7a9VRcXzEahu7QHBhta9dJJ140i8W8gcBICa+9ngUXn+lLw8mYv5jHk5NOUnwDvvIu/q+Yl/uivH/KrnYCA6Jy5XFz3G1WP1mjiWQx55lHF7CY5xV6+34QLz4bAo+uSc+EFzqxQs5YK/dFCfW89vsVxsy0+bi202SkZj3mk5BfTk4vLOz5B2e/UHM3vnubOxFtkuYaZVr5Sdmm0qe63Gop3WVhNNDTrcQjmgCgjb0fye+QgkB7a8qGlpbrdiScd9Kq0uOKwe4CHzaBp+9ZjzMLrT1txy7W3ShaM44qriMNXjzX7zNg0qrocAABAASURBVNPeY9xHac8mtLqvpUnL2jwjTRY77Q2db2h0du8vNx9TJnm9Vxtb4K5D5Yduyhz4nFiNxTi8Sj4V5GdiGxafh+505N7z95iaIZ+bOc93ZfX5ULT3Gjzvi748FT8AkJ69Hk9PTU/W7fvDgLKtB00cUUp0xTIaB6r2q9btPKfR08eZ/dLn0n37pXXxsDz3i8dkYt+mHBbVOc9d+OgeIXGD+IQG4a8BOCecW+kU0DiAkw7OfOxwloGoHiL9zxhjXtqq6/EAKlUa8xgKeAY3AD2vKsvmQ539eV/o+w7g1ADOfJRwlpN/dAOR+/ki71sPIvsv1/G+TnbqduuzluEHbPK6ep3tGF3ka5z1q7KvMrjmHbN6f2buZn845whnPj5wluHMx/Yz0JoHcQw080fVryOs0gfQ8pl39Jt5feDIeILhGj4Ycugsz3xs/87IWILrMUQXXOs/JR/X5SPr+NN9fC7pA2g+34bfzGe8vtzrr0D6Dj7bd9rKc188/qJVn6H59Ar656XjXPOR72Gbz57FX/427+WZ/9WJAb6u81O6GXmHDvyUwH9xkOuxzPLgBx2p3pJjiz70d2Pud+ZXf24G1/nEp8Nbw7cOvk/YPl/9aaclbY4Nuo/l0KPq5DvkH6FA359wmyZ2+g7CB+GD8D8Lc7yZ/1nxPxsn92DJJwgfhA/CfyRuX1+kz9CPxP8rfYB+/w70fTTu4WHT6y8+4JzXnBvQ89b/kgM4jRTO/FBmPw8e3tqH7VdQoO+dERvOchnKezQn4UAGEcR30PCPEL8gF93QAdb24QvtaHNN0+/I7R59fX1VkOJV2qdNNmp1sScY7YZt0PjdQuwz4hN50PAjZmjk2G5h2EIHbvk90sG2mHCbjhwSHzafjH8A6OFhoxFg44G+cYCoO+A2342feAN6H9dNk29wrf/ZMtBDpq+BrvAbbDazd19w9rnVHujjAy5ixPdC8TcXYMs/RSKgF5GiyZenaibn0pMLqTsXUnelapfinTDda2+5UgR0yEeKMTWNXdTcleaiYNUfT3s9H9vjoqQO/krlO7a2Vq2m6/GasVoIMoeho9i32h40V/zsIteT1fy1TAOJad73e47XOpqL/8GaBwEuci6W89P/Ly+rvn7LtWNx0XPVYfENpKvW67r6urU4yuo5kGimRXpKgXNXPIaqLy46bz+h3cxX7fqY6GMv7FRK8KRGES7OtkDhS9fpmKd85DyFrS0guwmwnzo1e6R0qqsjczRUQGejCxbnDvR2gG3JoZqOV/EcyTfMq+nqByDtiBR+l65LnJY7LzcBeqw5Z6unF+ZLx+q18nT2eK9+4vJifPN8f/u66NUV5vzU+SqmPlzR9RfkvtdcVK5GCuHeZkp/VU0kNKZGNT9+0n9v4clr42VQHgRswEXpKjkA3rdU8zGYT6AGWihanMPSzBvJJ2M9j7kIOGKjHpxf5QgTv9qK9wx9LKv3z+qxB4sfrCiTYF1+sySF8xTTw+fzMUhf8gYvfvBRfZ70wn9dnfuqnVOWx9Z8frWCe/J6mSzNbH8lD73JD+ykHEVbbk3pp3lzNY8ZUwnPqO2JbdkpK+nmTze9HtZ+TuRhwKH/RsCq7QHRqoxpzXiak3Defb18jie96jXbOfennB/7Jp/u2tYEZdq9FCq259oQHlAxA1XmhGkpPnfYAEWbfYxHfY6XY/8jj+a1a6s8Ro9p3XwzXvkIfYTEGBh+buZYHp+ZWQcIzrD5rnzLFt015vjhb9s9rtZ6Ts1j9Tbp/cZ3R1EexBQLxeeFV7TLIFXrcv0CfB2THMVvnijdOxzF8SXTDgnQfAAnHWw8MLt0PmO5RgxDd+adVdvGdtad537Wpe2QQweAKae03cbYms9u24ZfKMy+Z37YQgO4tEX3GYyc0/aan+XYPwPY8oTb9L2Ycw7XfOSP4F4fo+2wR575WR76axqfR7j2v5YftY3t2v9ajs9HMdrO/rm2zPLggeH+kAJ9b8Nt+rDxTzDC7X5h02c8o5trPvKvxuj7FvXl8HjNzDXh0gO2/C+1l9Lc/t44Llu8lUa7YYl8ix+6302Tz3sYOcXvFj90t2jaPMKtNo9017Ee+cYGhHTAmY8isUIfIT6P8Kjtz7A96nvY7vVzbR/ye3S+Zt2L/bP0yWXEuuYjDwwf2O4XIl/bIkcfhF99hzuPJbpg2AeN7h7i8whwuaeGL9DvuRJ36K5pbD8LI3bi3eKH7ntp4gXX7cDjM671t+S0D4YtfDDke/TtVfue5y/St9wH/1jseZxwOWexje83gG7x+hscwCkL4HQ/EmXGEISfAZvfrPs78rDlCY+ptGUPbIzfgT4XZk/3GXCpi+13Ac59jz7f3cHLshV6ri+UI0Bo/8LpszE3RJGDfMWaEV0w+6RddI+QzTMQv8EPGt0jXOc92oWmXewzopsRv1sYbYbv7DNsmbvYYxt05mfdtT62jyDtPoI5FmwbIReU93DdbshAZ9/ruzv9jd+A00madRvjAfoFV+8cow3Q/TOfsN2ExAbn+PIx4ofGbtXf8pVz8xZy/na9cAGJXtzfu3j6vN/ref/kop7pbq9qHaAczUWjjDVYloMGVhcI18OL5ALhzgXaL3886cuXL9rvn91+7/msrn2ywRcTu7vAJ7n+aHroWBx7ubqRSz+Z3wCcg6uPbUAuBLp4lZwC1wodv2htQdVhkYub0jcXpL9+W0xX5bcAXlyUfu3FTvdrp/Xw6nav8ptwYnv387xHX1z5/+N51x9oPO2LafFDALRzpTPzFLqrTyp1r1qelXnKngkADQpIKmrHvGd9TOALbjx6gRTBW9h8egGdB7pv5iaQkCYsDrtYbp5X+Vj73Mpr1jzvS0d8Mm+LmSAF6xZFqsRus8VV/9BbWZWaax+H+xbVET0u7dTWIm8HHQ5SCv9f/3xVEP7b66oXz3OKzokXOLQozq4XkqVapJ0rzCdgOfCc5aGSTd2eBwE7F52fdlXPfmqwwWuy1zbfmUNXoEtxTqZtt9NaqsTO9XmMYngOPDctc0PRcfrlCBdoKlrbKFi6nf0Xjzi61XMa5MFL9mgg+7qBwp/Rupwxs64Sq7Le23jX/ud/njMe77fiQRJDPymb00EqqBmZIMBt0b2jOadAKptLK/avKh57KVWoKra1Vc9B5gL5NOhIsT/rnzUcfPP9gh2dchOtqbg1rr4XP8Bwa8uL01q1d/7Pzt/TreoxeAlUqtsgpWAtHxkzIMCSOi1eo+pzJ7T0HItKxmp4KJ7p4inF86f+8CbTt3qfrrYEmdNAWrXB5MEraxL/e5jt12EAwYbY4C0PxHTyg02O8rrP6AZg8xs+Q3+mq2NmPvH8FPOm2kCTudVvq6rj5MFAHsZWa/s2ktRpM/PwVboVEND5731b3UcgL563idfMe9+hWuRmvsMKB85YF+tXFYUG0QU233x5Cyv7KbR6zxWnHIy9lUbAw/yBuHXAme+Kn/A25z/zPyH0Twkx5zTzHw0+2oQGaTfoIz62/yQAb/ZZrh9B5mPgP2nMGUvGFRrMfOS/C+a8gO9P6ye0mHOY+Z8Q+peGmHO9x//KBIA359VH+8vn34A/GvzJou0z0QGG/hG129/+NdYkNEjCMw0fDP01Hzm4vk5Flza/GnM/Mz/32yzMyD13YLXvB1tuLzb4fiK6gcTLuAYizxh+92gR3jP30b8b9R/ycXa50Tki+vQpH+nPZMvzmN/QRf+zMMec+Z8Rf44HfDgkILiPDwf6RY5wPzfg2Gsx/RyyBzJ3QL9PL745BfpeiE1/8yO5P8JIPz6DhzFvQ/OfQeE8Lth42NbyeoRwW3/t96MynPMYseCsy64d+ps0mzDIAg46HNM4XyaH/FH6PW3Sb5DYoUH4IHxOmEeotfYTC7ZBp03GcXDV6fXVRTxXCCJHP2KGDgx95PAzopsR24gVGsz2X8Gnz+8B0C+4mTOgz82Yo+gGhk43DuCkfa/vk+PflIFtLPM4Rqqw2YZ8i2aN0xboc5n5g+3kjg3o8w1oHPEfGLq/O805W4TA8L1M8u2FoyLtXHwLnnZFTz7fdqX2m6LKTs0FweWInHMDOfdeX7+5+PtVdlIt0tNu54K54ULtU90pcfANU58r16tWbfPaZReCWodv7jq1zZXmTeeQq2G9nIlc1Ow0fEeyl1bb18UFw7X6AzftNz4Fzfx082v/LYBD/z8BXr6Zvrxoy/vVeR+02mld/BCgHVT8EOPJ8/DkItNz8NRc+JeLtWjnwuaTK2q1mvcHfMn8GBk0psVFzQDTRhEeu98EGNVgS9hyGKcd0vXATRoH2GzhAyDkAks7LuasdQcpxmV+2up5sU8vYC+es2C6Zi7Htc1eH2gtt96G281hpeKyK1o9xqxJM10OqP+5Jxf7v3q+v6Xwb3hq/bDBa+t1XJ1iI5EsmFSax7x4+pp2fT4lE8urYb6uXc5DgA1o57nPg4BapYGd96un376lQ16/4kCNKhkrpZetm/CXhyJ5H7Vm3ml0at6OktAGHY/h286yrLPU9+7qGG7bbO5yGOsyf54c70WP+2hzExdjm3Ku7fqDj6ZaFz2Z97MMeavJKRt0gDrNOKIHNA5AwBA77f2vnfVb2exUD7UKVTmYx161qqgZ/buMLUuTi7DFa1Tk7WAgPwdTWz1NfWx20Pmgi6sfCkjVDzQylupcvARKgZY82OlO9kGbDgRoHLh/8LvPk4wPwh9z1nZkPOE8nVsu68gHDVvoQHwfYfgNGt/wg2bNguiC6IGLvIcuNABCPoTEHLhuAG/HNHyAPteAfOlRFfJMSJ770leyCS9W55u2w7bu49VW5zf15Xuxi2N5jS/1Eliv7YAzv2kev2eMw+PMu6+jsk39ne1OpY3kN362pSngLVw6YOab822aDzjnDGc+PnApR/czcZ33z4z9M2L96vx+dfyfMQefifFoXLHl2jEQee4Dfu2em/v61fz12H5Wf4n7CO/10z9y3nN6YP/R9rdCZzy39H9n3V+VM/zYOQL4c+ASf+d5/l25jfUMHUjfgx80ut+B9Hern3v6a997fvn+E9s10j660B9BYgS5xs80fPAjsT/b9q/q91a+wOneDM7n4bi/1ztH7vPfcflbm+e1gG38I+HYBqK7x8f2V2HkdI/+VXn97n7n/oBZ7HzmpzN+g7d2q/+SV0lij5ATsbpiEuxcoIucTHNBS/EnbeUKTWh0QfQHVwOCxV8yV3/hBPqJnvbgCUgbVxMSFyzr/AUusQbiH8DmA2caffp+hCJSNniDSlHHcWzJI/FuAbYv2slJPgDFP4huQD4AARpx5AMudbDJNnVf2GR4S+OTfp6ennqf6StzDGjoRl+wtR9y2qU9EHKBxIkisbJeM1KkffXDkdD4PEL6Ai7GEV36HvslcgCb3xwveQwMPWx+sNGhH36h0QFK/gPRB7ENAIPtBaDYgyhhax8Z6PM78owuc6J3DtjijxxC0yRxMgfhA+C0J2ID+pxpOtL1YXWpAAAQAElEQVRnkBgfRZrPbSIHQxf+IZyHE/Frywcu6eHlVfK5WoUC+ZwNwu9L1fPOcCXyaVe0s9zhc2rvIvaTUc0/7fZ63u9td7nJ7VcXzVP02+2LC/57tcOrXr/9y4Xgb9o7zv/9P1/0f/7vF335w+2+7FVT5fQ3rSXF5oOvJi4GOSWn0VyQX9xudSFSWpxj85ke5LqzuDJ5yPXHdMzn4mvRSpGoKi4kpn70avvrgl4ddEmRl71LYFVLq/r2uij/L8Bmw8W0coJ8ANqKZaun6VVtfVFx2fiL5+T//ONJX56L/vAY/vHHXv948hx4fGmSPVDLXsU5yLksDTkNZd3ko9t3foCSBFWctZV+AW7jHFzdjc+AfIy2gKrnfef2wz7T2Pb7vQI5dvoeaM4jcVb32FwfC9auQ4qv59hLoNeldeQnwJvtCuyRtoFZleoWzkPOJ2uSmKvQsqatPLfN8+xxO27znItiuXgtm178BCC/gRF8ezn04jJUedjqP73rhwyL91HmPsXxjvRX3KeS+KI1D2Ys71wBDfbeR097vOeK16UaO/3zjyfLux5T7j3DyFzhPVs9f7v9s1S9DhSpuAPnENpEH8fSMoYt74xN1gcNj6uh5jvU7Ntv3uPf/JAja+xAzrBssL3ZL/qDH3x8+/ZNL37QdPAD6tXztMYgyeGMpurzIH9KZ7+Tvnwpzj2oevJ+23tv7SqqSbWtntXM+OJ+Fo2jeL9BVfpMf+AcC93cWuv69Lm4337uuOnBfMa5OE+5vdJepa9Tfism58irN8XB+R6aut5NlHEnVpDY6QSmvnzGluTq/gH33RTftIt/rhGDjxxbMHTFjRePMxj65PDarzHN8bxGzsdi3z+Lk3vNfYnbhAbJ6RHSByDYkDxmVO/vADY7bDS6nH+3Yqf90A8etnbpb0biDBlQePnIHGSfmNXqdcv4g+gHIrfl4Ny9b7z3n72nv/i8z7V6f9wnzWsgn0t9grx+OKC3mFcX5ZxycAWt79OWM+SEtqrnA2g+APfJyQYbn9xhs+l4wFH2Hsj2avI+MLZd2+zlDeJ32a8pfDHr8zA6A5n3NVtG+PSxQe5f3gOL92Ee2L5oXQ/q1ws3qZ6P+GX+g8zVQORAPgD39xh2cz/thMgBEHJCYgajn1DgFH84xmdg6O7R4Rc6fOAcEzZ+2ELjO7DtL/W5kld2Rq6zPsW6LTRycPZJtDOAPpbM60D6GR6w2Ycc2/Db8iju6xLxGRjtYIsDvPEf8QYd50Jo5jsY8a6pjgec41/7XMtw9oXb/DHszf2x9/mYsQPdDehzGCF9hT5C87n7CFm3gaxdcF6/1aEf41Hs2HI+PcLO93j9XKvuKg8VjVxzgrQj15wj/DHteyv5jOaE2KPfUbQvtSN8dLFVcfK9xfc/qefP3VB/YCtIuyDzG8j9B80fFEH+L5uByPeQvZS5pK3CF8NbkD9vHiF3AWk3fHK9HshvmYYftvgFaRP4Eq7sc6DvreQTZExAt4Uf0PEABBuGf3yO5h4r8myLfAvVn39Abxo70PsFeh8H38cM5BwMEncg+Q/A1kbTkZjDd9BhBnxtz/V9Q+zxjx3oeQxd9LDFh43qeMQWv+QWRI4JUPQD0QexDcwyvI0bP9j0sNHo0m7EHTS6IPYZsLW7NU+3/KNLzIwlcx8+OqDPyYgTGv0M+QC6X9Y2Nl0d0SVm4l+Z3ojASZd2A1HCNr9DB/Q9AxuNz4zhFx1sPmVXlfuG3AMG8QHkQMrdA7YHGSsgapF8rxGa8Q0UXyQBzQdwOhcSd9gAh98Q/cAte+IOwNZm+IVmDjOXQeQg8QaNfsiwtYeNDp/Y7yHtB+IfjHxC0//A8Jtjxf8REmMAznk9ajPbgJM4+h80eQx+OI2+cm8dRO9bU92Dqq+UXu9mjHvK3PcHL743Th+JEQB9XcMHsc2ILoDND96nc/tbPJz32DxWQNmbxfsygHNfmo7EHGL8ZsA59uwHt2ONODMFTmJiBEMBXMzXrE8ec/6Rh32Mc9DEDGCLBxuNP2w8ELEjvgNAzwFu0zQYvoNGB/RrXHTykfwCs/0VPvnD7bjwVt8b+i0xByz2fkasjHlck4GYPwygjzW5DQA9/pBDdTySw5G9uI4lhwFfDYfLbQrcNAA9mZtGn2xDD5tfkpkBZ/3wvabASZW2J+EXMIk/JiULFKQInq5iC70GnPO7tv1sec4Bzv1e6+HSlg0B9E0C2wUh40y7UP33+O8MPJiBXLjGHooboFqKdr7x70X+/V5PLiw9170i73c75Yta/5JmP5o/gE8FKt+or6++aX/V4fCi5fVF+MuXd6XyxaayaFdWx2/yfZsL1PhebfXebcqXneq35APZ44lr6vgaR+dzSSu+NvnrIEXy3eFq2mT+hNFA/cYBVUmJ5UJvw98Rg3Kmi7+upsB5RIreKXA2v/Uvwf6S1/IFUM7VBbX8hHblVbuyaL9b9FxbRy8+16J9xuEx7JwSVOH8gmZeznEV2g47bEx/B+uP19ZmGnSD3wCVzPdEAcEGTUfzejxC+m+eh/isam5JR2Qz/jCJnPlvF1+Qcj25RtoM9CJdz6dKxcAxjuNNn4sfuCzeDy8rfriAH7ws+ua5f13M+8v5q2/YTnPv/PreoQnvGZAjGS4w0KsDB+EHMUHTq8RB2V/V9uL12LB6fWRglI6d5zXzGLTkmKjTumAeVRF6hCQBhvXdhnLg8XVEF9gn+jM8/iY1j3ebb7yDjEUuossPpHy+eNy9EJ+95n22tlcXSVZndVD1A45d9Rg8nn7e+PzZxrioWO/toA1FQEf6hiPvsbrrqK5QutzcS+yM3B3M0+4cS0fszbaWdTNWr9PBcKreF9K6FC2HpqzZwet48PmzuCCwvHpc0RvZL9kfyuG1CXFLk2bomPOqfmStnbvT8LhKt8E2FqC7bLGKMp/JQ61M+s7atsXepN//Dluu93qGx/bRLqPYxjs0ujkn2LHD50UiJ3wRXjmDouz1yNu8e67jrBvHcS7lfRFkL9zwuqsCBHQ7nCnQ9fCWdmf3N49z5jf7+X3YBoW3Ma3a+st8HMcKnIP8zbkxtntp3rIDfcxpA4P3Wkdh3Gpj9Tuvc/vZ8XtiDd/QIHFCg/C38Mh2y/9X6pLLI/zKvr8ndnL8Hv9f4QtchP1ITrC1ie+MBILNFv4z8On/mWanNsdLx0n+LAP0c7Nfh/3hNmittesTFwjpmOdh8DEAJ/9ZH9uM2Gb5V/Kw5ZQxwcbDmY6+f2dOo8/P0l+d63X8azl539JFfw3gQpV2M+Cx/aLxAwEu4zxw/WHTyP8jgYbvTNNuyOG/F2n7qM179uu2wOm8hTN/7TfHHTxs/nCbXse4JwP3TL9FP8Zz3VmuGwHQ5yh+wbIs/o5x+/5jjhHfyIOGB0J6vM789+0vnwHY1uQvT+RTCXyuEfyaMcPtuHDWw8aX91IHHp4oCRAkDqDxpRBQigeqpdPo84Q2X/jjmzbFNzuRc3IG0Qew9Rl75Nk287EFPZaZT1HnkH5g6zPxg5GXw958ATf1P1sJ9/uZ8wS2L/IeD9CLHBlDxhbAOc5oF7s+eMBl+9EssQZ/TR/Zrn3/K//9ZiBfcPalqhfzvf44xaBSXMTe9cL/l6e9no1O9zt1/7Qpe5/6xcVKibX1/ZgP7YMLgHmwNpA9OPaJu1DxtzI/T9D+adXTM0cUU+Npp50fMOzqkwobGt7rhntRjtwSACLlLarmw3WwLmJ9irvNdJwbjZS/mlYzrlO6AL26ANtchG56PcgPLIzXpoOxuCi72mld5OLmolzXmgv/zQVZXITFhcxaFz8AOOh5J315DnaeJ49nj7746cZzLco8Fp+vhZ3HXQQIVeG8YJObpAAwJwHqbdLOgEu5+kvjbJ95TUfmPQXSFEolX6M97ozdQ1NsWZPwctGv881zI9Q8wZE3H7pv+IHYgtXzEYwuV9Q/B1b31Ty+AdeFPT4Xih03P72d4v83F4b/dJH4z9dVL57vl07X/hsDL16LVzfy9Pd4ni3PWNOuqKPShHMtveMmeS2cZXqVM1BxYTzF8qed9Lwv+mNf9c+9TDH2+mLDzsE8tcrcteLWlJ5jM10zB6VKHgPFD4wcObxMAcW/2VbYCZDcXg4GRSRT21YVBZmnlnlfvXuMrMerC+gpor968g8eZ35S5XBYtn3mm978NKKyzzy/+AHH8w6fc+sEmQ+KdrVo7722cw7V/Rdn0Nz3AKB+0LSaDZrnK+j6vJUxJrRabo7T3C5YzK/N+lbkFH2uSPmzWS9es29ZM69jxpNxLR6Ln98oyIOBdS1qTYo+eydz4fACTpBnXe4VNl3p83jmswzywzRVqR3zTIzE8vQpaM4vWJ3rItynO7XT6vmLn9n+gi0uXNJufOdtxAkN4j5o+AFgsIIzP5Rw1sGZH/bbNPO4jWnYAdUTmld8tRzafC2XapH6nvCc7Y5+u2K956gI+yOaNtgOlgdUBWdZnzjg3B6QspBHAD1ik9fKWLwHAjmrvo6tWSNl37Vmn9Y2/yONMOZ+o7E3JexA78pjLwZgG2nWKbzlu/Fv8LaNZ0tk5jeNTns78rADb8YVewCE3GzXDd/5NvpMs5mPfA/xe4S5XfyGPPND9yMUtrlIjO+JHd9HSLy/Gslv5DDzQ/cr6egPtvmFjY4+I30U3qjZ5Pqo/+xX3O+QEyf8yOGH6U8MAKiUcgIgQOPIfA7Mn5vDPtP43ZOvbbPfzAO9f7hNR5xB03bwoUAfC9xuLx/xM+mvmY9iyINe6+B2XNj08R8YMUIH/EHSP+cGzefe4AeNLpjl8CPu99LRd+jcdpYHP2j8wgfhg5mPfAtwex7SNvsHHtsTM76Dznx0cNkeiPq0Z7rwgTfY2sV19BEezvrIM2a/ofctgYIhL7757JDvsY1DWxWkbTD8PkJn/8EXNxzA9yC3+KG7ptlTcB4fbDxwMX/pK3BXb15w9oW3/JsGNxTASQtn/qT8xcw8tplPt+NaCOe8sm+DJd+H7NQeoK+998C1D8drrJv+4Ot6Vb9X/sHu/02az+sK57VM+nCW4czH9p8IoJ/fP3tswCkkXPJwlk9OZrJbTR6/gJ7w9SLCpgc0AgHKsZoAvR1sX9TSfgBQvqTmZiw6+QgFzOminY5H7EfWzVqH64VD9SkKnPrKxaa6gDZj7vO6Azi3hdv8dZvPyMlhAM79JFb0oQFstvBBbDOiC2DzAyI+BNDn59ppxB36WZ75Yf8v/feagdycJGMgpJ9rWdfoAeUceXLV6MvTXs8uMu7rzkWl2gGoH237IgObnPbjg3tZXl2gOyhyHhCkcFscPAXaulv19Cz94w/0j39WffmjWq6q7q/6/CylalefO4DT/vT9lyRcMnRRjGKuSrky9TtCBFWoahwQHVKhq1ZbF8P3C85LSrGyue3BF7MUOA+v0uGwanFxc3VxM78BkJuQjGVdD769XCQ/AKhl++n/6ocA+4ylNn3ZNxeYq4GL6UfbDwAAEABJREFUslKK0B6Oim9E8NzJuRWPKzw4HwMQbFAO5wmoGXDUH3XFcR4BNn8gkS7QPL6szQmWUzzN2nSd5cxD51tTW/093DjZo7vC6CA5qZaLcaxqcj24o1E6jey6sb6546+e7Py5nBSRv9nwzbpvB/WHL4fXpa9NaxlHkVywlg+8dwJPg6rXIHq8E3ChV+5P1hX7BpnuYL+T8rf0n/r6FD374cyTHwpkX++9FiXBvIdlpL+2oo26Q7lvE0BnVI+zKu2iK+yEokNddszQQD4Wj+FcyETL2nTwWF+M16W5oL5abtab+mnTNt/ZY6vwB9/OePYDjedd0wY6fdrJD+ekfS0dOW8yFE0HbDltqnUjnq8jsxHPVxinqaDzrXWvxdQpavHcLC7mH/zg4vWQnHV6CPDS1wqPQf1cWuwTv8XzuJrPg4CDz6WDHwpmbJnn9PEWTZRoV89jU8ayoZifQLW99jXazuHVfDshEcYeDr/2vRFOFz6b5mPviXfPMzaY51nOD40D6DIwVF0eApz1Q3dNFzWrPDleB+nSH+jj0vGwV+c8SwL8MKBoV2unxRO6M6oQBImrIx95g3L0vsIU906YdwG8jeVrl47nUQJkvoLwQfjgHr96D8YezD6Rg+gCIEQ5ZzpAPhVVPXbgTV6AfteRPD+CkU98Zz5yMOtu8dHBNi7YaHSt+XoSxriOM8s233w1n0Oz3z3+ZuOjMm2CiKHBzA956EKDWR/5FoCb6wuX+uu2if0zcB33d8sZw+jzmo/8qzH6DgVC+nqESd+hH8Hse81Hvgfg1N/cT/x9cew/oDLrv5dnu0x+b7OTfz73gp7PSXtm4G3+8R2IZ/jQGUMXGgzbNR/5EUa7j9AR59o3+lkXecawRTfzsxx95CD8Z5H2A9cxbumvdZFHu/C+BRviuzT+wXAMPzDrrvnhc02H3yMK2/6B7V7gOgY8tsf/XvzP2uZ4sPU/68IndhB+IPJnkXMsmNtfy7Ptmp9zmPnhN+tmftjv0eELdBY22gW/pZ3J6RU5iGLQ8J8FnPuDSx7O8mfjv9duHsM1H/kW3os529M+8qDh4TiuQaP8JBL3ET4Z9m/T7NHYvsd2PSCgfy4DJxNc8nCWT05XzPfkcMv3KtynxEeNrvt85PsZG9DncbQFBtv1cJZjALp+8OM7YeSbyBfDmwYrYxs3QIA12ws2PkWDYNOe39PpaHfWPuYykcNj5ofuszQfAkFiBokDKGML5CP6wGx/AadJ7Ipf+Ab06Nf9RznrIt9CxhbMvsDF+PSDxxx75n8w7H+b/8YZyPeY4LrLrOdAztnc8KZItKP0AkoN9QmdAn5gtpd08tMQwWYvSlu5wDlinWgqddr2OHaiHFTqa/8NgOc/pC//kIv/TXkoILnI7qKP3ANU1bpXLXsVdhIu/HFZyMu1J9B0dNm+HAuzbiygQz56Xsip0uGe1dbqAiY6HBbDZUMXOhdjdQV0aZaNw/rqwugitVfhogjOtXLQTq/a+UFA/lTL81NTCszPLjjvPNbi8lmuMTMARQYnURAcUctJD9HJNp0OoNuLi3gDgKqLXEMOhbQ9I2ve50RFOqLPgee52bBS5HqtbdK6ygXfYBtzxu+h61gn7j72cl6Juons6jEHr1HJGhUlbtol3uo+W/oQ8vZQisMpKL+6QByE97QrxeX+mxjWx6d5/dTcJkFSxDIsKcmkyOeelP2UfIrnutu0qstqqkgpoO941b4seu6FdCm/nfFl54dZ+2J91ZizRtVKcY6JhLz0knM/wXZ36BdGlfKEoRaVrAc7UYvk9Syluh2eA3VY6Wx2jluVsQbbeFe9Lpln5K2mzHX22lgbyTPnhxp7n5DPzv8PPwT4Yy8/YCpG9TiKgZ6cx859Au5X7rOX7NTHQrFuvcDqxQxaWdXcZMOqVU3hQweSi1NUfnPj4DDhX83k/wT4+rLoz2/G14P+dcSfX1/19U/D8revi15eVuPV59Ti86tpzVo6m7wSe4N7a63nDXhum7K+QfF8Zo1LKRro8wwJ4TZy3ihrlf2WeI5m3RYvTukz+mvE9lGMtsP/Wo4etpyu+cgBPLbH5x7yEKDjOE+j//5Q8qTztckjz7kwkLkLaimqFM8tyjxWIdj4yAHe3xs226qijx7AyRUQbEjcYUjO4VfhLA3vha7zpsva9fEp64bXNWhxNx/d+8h1IQ0gfTdl3NseKn3Mcy7x+7uhz8UxqZk/qvo83OKHLnS0GzS6DZm/1WzraJlwz7Xehd2Pr+Z9dmQvchm6H6W/Ov6P5vfXtd/W7L21atOazvx77d63Z9/cRx4wBfJZHeS8C93wfbOWa3Xwfa3e9/ZHqD6DY2ThsX0auW85QuvB03IQR3mmJX0c9We+XXxmjnwGneeq/cLzM7GD0W/4YMihyeUWYgtm/5kftlkXPojtR5B80j6xgvBB+CD8wCzP/LB/D037gdEu8j0+tnsYbe7Rud3wmXUzf8se3fAJH8zy4ENv2aL72UhfA4m94tPmiMiBbxvU4X0f36478pHH/UT0H0HaDL+Zv6W7ZR9+9+hoM+gtv9k2+OzhR7gV55YOPIFHA5z5o+qXkzGedDTzY2zRBbEDAvp9m/57/EfMAHAaB5z5k/I/jAH6Hv5ZwwJOoeDMn5Rm4KyHjX/3WxxwkWhOQjjrwHzuQY8duNaiXJDBeiP++dINm1yPNPoANr2b936iCx86I7ogutBg5iN/Bsvi4sMR1xebxA/uxYUtd7hP77X9qB7orskjAPo8RTnk8EHkIHwAKPIM2NrDRuP3CHDbb46Z9kMOPxDd4P9L/z1nIGuIUy9CQP/QTbEkSNEo53PVZtPxSJuwofGDo93FxdOXwVwo7NS/l7rym/h5gICL59WFzfz0/G6/aLdvHdVF87o7xmlFbd1Qyq7nBLapOqLk+zyjGViwH0FsCPMQSveFjTZTMG80FckFr2Zfua9VcpFTLlKi/AT66+uitf/k8mpdU/8zLR5ICm4DzQ8A1F6Ex7Mz9s7/qaL8dPbe44hcPB+Zw+ICcfE4VFDmK33j/i2p5iHHsYgP+KYWQajeHLDZYKNxAHrMxJ1Rp5hw9lc/Sn/PW9awNffXmudzYJNTkM5Dns2nxb0jcmfmN4+ti46Fsh6ScD+lqv8pGckzhlbbls4Xra0qvxXw6qJ//6l4V8Z7UdwV8TyAaY41rt+jT9jGkuJe9pMcMej7zl+g5TkPYi9q/uK/KOvz5FSea1F/QLPf6dl48mLtn6p2fiBQM1/HdcL7DPxAQEgFwUBVcTH1jN3JNnSw+cpHz9ljkOHt4/lF6yqlkH4wkzGmeL2Yz68t5zdNFj9oCl3Xxb6Lajv4QcXiBxjoD+f65bnq2YN52lc97ap23nPebkLNM9HcR2Bp1dXxRtHtmbfkGWS9Q8fnZGQvhVavU/O4Vor54vyL8iDgxQ8B/t///Ev/3/981f/7//40vpr/pv/3P9/0//3rm/7H+Pr6otfXV2UdEzfxB2ZZyX6sn8fi7pRiUuYVUOgZO8vVdo+zNeUYMeX9NfjQ9DEQ+Rpp+1GMtrM/cBLhkgd6jsMBGGzXw1k+GR4w6b+PxXsi8xl02fsnthkJk+ieJffVRFFmRqWaeg/X7HdTwPZL9LbWh74HoLsAF3GyVrhH2PRdPvLyAZv+Ouch26Xv5UGHPvSk63umebcs3XezrRd5wNYPXNLE+B1ITu9h5BG/mY8czLqZj20g+2Dwt+jc7hY/dNc0sYbump/l4XOLwjb3scElP8e45mc5bW8BtnjwmF63TeyP4Lrd300eYxh5RZ75yL8aoz/Y1iDy1mc+6SO9j/gPr2s+8j3Auc/RPnT4h/8s/Gn32aYP2yW3nK9B+IG5EWRcrati78z0NnSDxnTNR/4ZSOxbSOzoBw0fRL5G9EH0oUH4IPwtxPYertvN/rFFDr2F2IJhe8P7e8uwvUdH29CBtAkf+v9n700UG8lxJNAIMiW7emb3nf//lW+nqywl+SLARIqWJdmuo7tntnMUAgiAIAAyDzHdNcY17/YM2xi3ZJbfwmybPOm1M5CymZJDR/KVy7SZhV6jhnWmxszPtrd4knE/vtbZh3FLbpl1TXd200ewrWEb02tY/h6yj+1m3m1jls28dd+DrKH72p+pcc27/aMgX9ef5O6SvPC78CczzstIt9e824m0+QwlRw7koO5rfzM1/72wr0f4Xr9/lX6PcvuM7jofknHek4OmnmSyod8bd5jPxHDL9o7bnyb2mNfOyJEjOei1/jNt8uKDfM2To01yryV54T2OfvaZfB7kxRHJ3QF54S30xczU8I88w7zRtdPhNsk9wJDrR7sLN/dNualhvemPghxjk9xd2bfHNix02/TPADnimmMgL7Ksn/WO1zBPEtYlSEaNrTNsZ+CDB8nd0v33xg3GeuOG6m/Rv2kFvI68KWR4Q3TRBpF5b8x5Q9WUJKjfJAX01k7A68DwWjOdAR1dm1Mi20edtWkDvQAodYVxOAJPz8SX357w22+/4cuXL3h6+qJN2Wf0UkFtkKMWkAwfs3+PGcLtq20UIMgB6PBmsMguIzedNsD8EqA3xgbl+XzWZuWK04upoA1Ob8w2Xa9aO8PoWAdtL2jaiLNvlqaNWGhDVjgU0aI2cdDmrIaIcYuYQm0Yu2rb+CRRa0Upi1BAMtA13gxMB8mphb1f+NcY9jeDrCDtewDaqO+0i6IvA9Pm2YX3tHUZusbXGLGt6rfCNUm9HML+WRdUzZvhGbcMpUq3gaJCV7xnTZo3wc/68j8L5Nq/6EWA/+348c8xndHXs8ZZNV7T+usD9GgdKjHGD/UmvTYctHEOoWszmVprfkmw6KXAQXk/HYo20Q94fjqIPuHpaeB4PGI5HlD1UoBLRaAW1Fo9CEjuACUTyCHrhVqn4lFBQ3JMRy8VjYrQkEWTTplg7RQ6zvFyWlRr70V5vmiz/CTqtdgkg9bYgoZj6fEX//7/NPB/xbAsBVXJq4QgKa9Q/n1H04+n1rvkGlH54wr+rwAMz6Xnz9RYVbeE5X454VibqtyFpjxW+fXcnDR5v3894+vvZ/z++wm//0v4/UXtE75K/u3rSefSqpdqTedXV2yqVU+43TWvilT+PJbHNxS0Pg2OmewoSvIaEgI6b3r6I1SlrjE6fNiPYb/XsDxh20ewnfVJZz5lpAa3QiAvvJrxIRnUX+RbveXvwWMl1lgzq2q6Apovo+v6FNRtVQI7oJdgwzvJWCtZy1prtMlBh5WvCcZofeabHP7JC/UYdfuvuIquf9HWuBmDZl+RXubM54Yux5pHr5PX85mxuA7QujBtulCZGiNnqK/9tTAnRyxukLd56/5MjNhHBDM/JJnPaF3r3Z4x18Py0Wt8z+2ZH9r737PtzN/vcdGQo+bkbWrL2efMW/ezQHJ39ZkxSIK8j93pX4CZ85r5v0BoHwrBMRsfMr4yIrlLvtfH7uAnMnmdMyUvMeYQ985XkrHuHuWSuqT2OfM0PlUAABAASURBVPNuvwfbP4L7W5905i0jicyNHDGTF4rpyL4W3eItM2a9249g24TtzJsm3KY28vX4BFMjeVMjZde8+34v5vHNp5+Zt2xumzcsN2be7VuY18+sJ8ccvKfPMZLaR/KmidnPzNv+IyC5m9nn3tiYWWbe2FQfI/ZvTNbkZcxJ/Iadx5r53VDrR48bMDDxbj+Cn6LsLzHXLWWm+zhXjHUk4zpA3qZXXR42Se568sLvwl/MOJ8cInlfOwxyxGO562T4OTft71H3Na717m9cy/9u/5oKeN7SMznmMttJyYucvPCp/3elc+6/IgfyUivywnss8nXbsgRJ/WLH44NkXGBuWZEMsX5j7zbmQ7h9RfK6KHojhNSPNoFk/Kjzjzv/gIc3H2x/Rbs20yy+1qfcF9fQf/jLP/xsfKGHwwGGNzX949MXC5KXfHraut8FpGy2ph8MEpsIFGOIfODzMRPXknztlby0rTfSG8l4+MqcsB228cXP2ET6FenbkVr9k9RdphrZt0R/f/4NKnB7ZY/A5/OY1BrTRmbR0vDmZ6kA1SCJrs0hg6LwITts8Lnt9ZDweks+KbzetH7kSWtwBbVBRZxRDL0IeDoAX54Wbf4/4Z//eMaX/3rG05cj6rGi1oqiWG6t7679HY8BeYoxFJtjJClOG0cmjlMtf0gLAJLqwaBVvB/oHHfTNWxdO7yxabyofdZGclOhutEqTCUSlf8uaKOWuoYVdCx6CVB1kViWFf7ngA7LOaj/K4BSTgDPQkNjh4+m2BoLmupskPIvFCsFm1FjQAP2qFmT1BDha0qOfEjTCteraHPUVNb6jDG7napFUaMr3lHD4a8pF6Apv1VWg/ov1Zs22e7BD2nreoo+9lVAjQ8smrhaHQ/ho4uQWgWikM7oomsjXjS8/yuA80qYnjT8WVglXzXRq+oQ46vO9gXVzpS0M3Mjv+A0UBcgv47H+RT18/zEP6ezAE+HIgDPXnvFlHiqiE32Q+04EIqfWFhAqmHHr6DauK36mZDKSzFFPWUew2tMW3XPlfRyhCEHesRGNBSotNrI7YF+HrQp+VXJu7ZoXecMIPfQuwkctfEftDZUnT9+uVFES2+ya3DOCcfmMbuZGb0oiIGoFYr6UeiCVN20K76utnorB5JKQX20Rlc5XZXDWfOViLZlDZHLulHPm/MwzbiuaaxzxUfDwwkaWK3x0XDQ4GAtKFwAUZIoOnegw3r7FKuPa7CKjo/PHesGtL285eY2fF5pLG61GxQg+g588CB5x1I1k4a81lv+Go2jnRRQm1XRaE7E906ctR66r0WqdVONdXlAF29AlB7L6NB6EDAOL1W7L8rM575OTZjSCsiREG1dG7yO3Yu0N3OCxtY38AFKqp/sSKIsQgWqqFEKMFBE1cA4Yj4GCypHs9Q6bfTaVDISzDZqxoeK2+cIXAj1o+CUBhqq8imySWreuui8fzmOgu6x3uBDKYenziDyM+hnvm/lNve/p7d8hvu8bjs3B3ZB77a6tIHkocO8yPzR+d99bxDV5GAH3jk0f+TwR61j0nwBSaFunUvQnsXTOg/BTkfr3/Jb+X8u7pgYdbmmEn3i4/l/a85N9Bmatu465gn7vLxuc5pfWw+7tBmSW98kQ+yYZ1hIDp35PwXz/CX/SVrrAb5PlbLslCTIsf697kfe3FIsIM2b6trft3uwtCQ3na5Jk1wq2IfpZ+F+j/CeP3LE5BzJwZMXequ/x7uW6zIdomtq20eITne+uMnbxjyiHuNav3X/MLEPIzuYdz7skui+lHxSSWHe1Lamxsy7/Qi2nTHbkox18Ug/29/i5763+Ft9Uvb2Ppua15QcE2T/1uStwO2cE8tvwg/Gxqb0lfMVhutNe594rGttkSDnx88VauKjOdk2EPN+OYc9zoywefBFMs558jZ90PWuiuRd3R+hcP45jq8bBnmJyXr/XjDS7h4lCUpZNmpeiz5kplL90CfXkp2Y/wy17Y/Dq/DHvXyvh1z/7/X3OWvY7ppaNoOMWZpFfyk+4/9IUF6rtktqHvq9QTpH/67Cd/0eGH6w3x9I+8Pdw2vTsMFMdW6V7cGjgGTARok8yWSIWiu8UW7eeuvO0KM/gVaIop0HCqn3D69cIC6Afl7DxbMtZMfDos2AE/TTSk3qxxjQ2xnN/2+b+vG9yOeiX6LX9FDLsFc8pShuVFDA9vDlsYymX8C9NyTGX6OuMeaqzbn4K8rTGevL6Q2a5P28xgXd3r3ZY/gCT120oR0M01oKahkoqt8OVTltq6KLOKXvejAbcXWQKhweH7a1Bcmwd3+DZMyb+QSmg3xtP6mCJYe+cFH8fghdYL6UC6VqSjp64S4dfkhiPjKmdfprxJSRBDng9WR4bblGBjl05HhASb/kRW6Z/Zk+Asmok/0mSMLH6G/+PprmWlMm84uN24Z1wEV+iye1PgXr3Mdwv7GB12D+EdzvEVbFpw+0mgJuGymDxk6dZUa2HZt9d446ux7NAQKIzR4tYB6Un6hPhKJNmsUb70Jjwzedq7H52qsuaTqLtUbsy5c1nWWSdWHdoFw7lS8CvcleIGnX8LmkSkFDaKOVscnqoamNm0WZHQ8N/i8Bnr9U0QL/80CsK6quDzr9wKWi6HpSlyNKPUB7pXjR+etaSACWBR7orOvKuZ+1XXEaOZIgKqroUgpqKVhqxaFU6EwAO1CkcwlWXUvOreGkjJy7/89p/+V/xuT3M06nDl+2mnKCnkoX9X5aDnD8bf2G0/mrLhn/0jgvOB7PeHpa8SRa+LvG/xYAT/CG8BnyJYki1FgHnHRd+6aE/E+q+C/gu65N1PXHm7q1OL4e40C5dc0Je1PvhqJvaMKdA3SQBElxrj3RFSermx0yVtgtsKo6gf6CNaDrYz+ppqtey5yw6mXFWZF1tVg0nxqgaexVY58F/4W4vKKollUT6vP7UIs2p6tqCxStHao/NA8Sg72ha9011bahILF6XZUDGg/omr9VwZ5RVUts/778SXPccNYaaVjH/+TzLCg19SGa8jcoQVEdE9QmqWWVS8RJ1RztBV3ztPRv+G1p+O9n4P/6R8X/848F/+9/H/F//3PBfz8t+KKldGSHX+gUEGBBWeoGgkpKS121U14EPKeOz+fMqoXUVRMcCqjz6Jvq9lU1fnF90dFJqJfWUsO3byec9PZjPXc5KYKcKY9+Fl3VlPyktdD0RsT3Kr8Y6OcXLfMXHDRHXw7Ek144HetZsTZUjaWwUeSDqoUCH3WXOxbloPMGrOjK56zN+xet6c6D6luizi9nKCeiyxY6R0jieKhwOpTvpvnTNKJjQetH2apQ5Qmdx9FuBWsAaJoXz7n/+Z/z+qIXawP5sohd0QmLxirCovOxKi467mZd0bpRzDrHGoGT1oCxwjUEUBQnAc8FdHis1fFJZl1A8qo8qvwulahF/kipuma1oWgmnBe1PiH/XXGWflb9VtXyjKqxNIpsewCys22RPHyWikX+jcoFhqKWX43h7w7JCgqqWgNkBYUGenR0xTagWspHFyCYGqt8rLLVUthqW6DloDlT/7UAmgujeAzVTssPRlWs3vR2Xt7kr86/VlQNU5cOFnktbW+rzApW7iqg8AJQvXqn04ZpUzAqMeQaUEY0ZHxNi2SLrtO+LnQZN133Vrzo/H3RulgHvJ6Ew1Kx1IJFfYrGMiiq4sAHqfFLRSMC5wblrjPovMLnhIoCg73LoIEnPW+ezzjIx7OuKVXX0UVBF82va0LFQzSUjoC+oUmAluuGIlq03qpAdNUeLPrUV1Bj19nG/Vd9zVCUTuEhSIIcSMOuXD6KptyM2T79QPOzauGsZ2oZFKAvIA4oOl+LamOoOy7oG29qKAPNUb8HzWi/xnXsmriuueiijodap0k9vtvU3JtaDq3htDfFOwdJkANpOtfiPT77fC8luXfNsVJAqu4q7sijKM4K21hPEkXn17qeVfM1ELXsDU3XoKb1uurZuvcefe5RvHM0jRNA0UwBq+biLJ9xHok2yVP/hkrXZR9oVBzCFeU2nwoX69q1zqCjoFDXQ93bV+XfuuQ30GV5Vo62MU/VI+G2+2XbFMrFsC7hvgnbG6kLqnHv1e4jcj9DPEI+b9yjJ/9XpCr2+dT2+nTV1OucWvdFdaIotzpabn1XnV1TrxEU6orVdd1bdzRdfezGuoTbhnUJvHOQj9eva5QuSIJkNrUeOnzt8To1Zlu3fe/3s1HCF1zfi4yu1WhAz5PU9cUoysn3rKS+VlflnhAbqVJ2t5D63V4CUvGKqpyI2qjZ0GP0tlHLu2zs3NRt21tfKuF4oMlo+gFguH2oBc9HXUvlw3HOsK3btqPuP0X3hQqColA771vUArWsWyb4+c7I9qinaqzZb8KqOiXc7nKQUJAwqHiNshRdX4iqOItycxl6Vy/lseqaY5yVj24KeASSIF+jFF/Lhqx3xedz/AZWndtQ3FDcXfNsNF3belR/hQoira59anttJPwc3dlgSo5xyEFjfpRP0rNyMprmwfOWcHuVzn5uwWMbpSqM0uF15zX4Gi3k1hXVuqCBhvJJuy4+4Vw9VuZBjpgLKqrOc9MEPFkCWWF+82zv6CwBKDhdUpFIm9Sb2uYROilfA00jGavmLOH2I5AESfUEuvoZTXPtuTXOetYytcwIQ32RhNdJU9dEzhlqQWJF1+xrDVH+t3m1jktFQH5IRgykfF6heY3p3IHgc8nQdMYUyINiVu79PrDNASnrDX2zV5oQOwDFR+GKxr1H66x15QBho912wlnX/vAjR12Axkvcaltm+4EGksKIDVtf28xIedLRF1i1cFRprT0GFp23Vf4s04Vbp6V+56ht2S2Q1BwuGrUCmkQtdXeLmlK1KnqG7KKJBq1bYVWeTeiNmA+vHcPrJOF22pAEyWxqnK52eYiic+QRdBnxab6jN2BG68AjzLav+N7h2FVSxddVJ7xB1e8tVsWvOrEuMlAdS0Wn6pRQnaSQD+lUO50M6HpmDxo6QJcedK1vw3XzuAmfP43Afm6pftGG5h+KS/Tdj52l0cw3CR2DBzF8oc2TXar41FpRVAWDpNeJYu+wrUEyCtV8A1DRvPE4bEcBLXdSt+k5+nqgOS5SGUtIUoUbAFrwST2O4bGu4ZgTcvPw4wtKwheW5B3PNdIROWIiGaJHX+RtG/t2XR71/ZhOi82TGMYlvuGFJo46eUX0sY3OhE2eein0yT5iv+PjHAznY3yHi790F+dmzLmR3M8J/MnHPvVTHJ7paCpOU18wfN7Y1ucMLPdiFwhfmHQOS9YFFMIgJRNPUuZGGVT2jHVVABRdvPbRxOuhT1L1FN+1ydbwdKA2GYs2yyuenxb89rzgy28Vv/3jCf8UaiV8ruoSA5J7Xb25ZLjuc/1JIg9fs0hGP3JQpRQPB6ZVsni420IkFRmLbggM+CHJz8gn/XjzRu2gqzYz244Yix2MzXLlJMfVm7IH6EUG8fRE5SV6KNAzDUoFWDVG1Y318gcwAAAQAElEQVRg8UYqdOWqwgLqRlECFUUeSY5YpYXuZOoFWztn0wHs10gp0TWZAV1r3TZI5aP+5mFfYpqu0iL6dAFqiW423Xd62cmVbiGhfvVFjlpaWDQxzqkqn0U/Og6HikMtmjNi0fqQGkVfJFGoHFlQSgVY5JuqM0Sr4q7ihZU4a+BVOK0dp3PTRtwq9HigOelu7Qeb6/uQa3IBMXgiD7fheXJu2owvekFR9WOkaiP9oM3QYwGelxLr8VmNp6XioPlZNhTlYJAEKWieo61UlBig/lLAaKp9U0VNV2WnVFTNHnAcDYQP86vW1lmbmS1o07paseoBoBkNmOdSQ6pb01AdRXO1KPaqTdzxXzZ0xVuwVOsQ68YPDIhDtdviICtIBornoVODCHACNhbtgtlAAzQWXh2qr3x0VHkdaKEnmuZH6Yu2gMXO8xasSzgC887Ro5uSQ9qlyDBNyzYXVWvOcBtaa9Sakik8VtNTsGF+hvWG/ZtSwWpZQJHLBcHesK3MkB3k1/4TJGGelO0G6PCmBjnLOkhKgytqGXcZNJrRTVX3mTrXzhEN1PBailxk29VuUNQ6X7xefE7otz28vKE5iPxESSonxQBss0UoJdhr9X85onVatGZkhshBHUmCvACyRhwl5Nl2DCHe9Nft0HntTPAYUDvuMzojwmb68lxMTa3N8qrpxhiHZqVXncW5X8C8oEWAqIOEI19ElPbmsVU5WwVUyqDUudFkZQyZrVWp3hVpD5uGLtcCo4lhh6Akg4ZGg44e9hGSP+XLOc2A8jN6U6wCtOYCEV3GmtRCZ3EL1jV/vQ+PIasYU7XM8dyWWMXbxtvsUh+6iHdwP+ub5M9y9cN+yBFLnBf2FueGZKY6Fy36LEj1z06uqeH2RqkrAXxs7b3e1+20uZZ/tK3+5IiFHFSiOH9mav49+Lr3ns0v0380359s59Pzl+U0OSbH3JAEydCQg0bjO77I0f/evJFDP7vergL7GZ/t2eaz/Hx9dt/Ptt3H8D0/nzWck58//YKD5F4z2xnkkJHEsS4wFj+r6LmFMuj5bKLnPjXjWc30GvRl91p41Sbt8SJ0bIaffQzzibQiGTGTTNF3U/t256TmyeGXHNSyjyLXfNLP9HOfa7h/zrn5jyJrb2q43zW17BH8AqNygdcO+fFazLW85f9H9bd83pN5nec6ShuSkVPmRY7cSD1T+P4O3dJFHed7kOkPffIW6bm5hR9yPnXONfQZalty1MauSMZ5Z/5jKB8ze8fKc/COyU21R5/7kq/jn3XpwOefeVPD/L8TPGeO19TwGn8E275GPhPrl4Ke4bDdzXwpN17bPm7l2s46k3zVgXzdtjJrntRzaPmn4AENdyLHIL4IzBeDWU9yX9iWJ9zHxbMf84bbxiyz3HA/01uw/Qz7MFJGjhjIC531afdZ6pgSjiv5e5S8jE/y3eFIRu1Ihm36zbFC+Au+yDGeXXtMU2Pm3f5ROA/Dfmd81i95O97P+vnZ9s7NcG7pm+R+g8QvPnLcpB4u+aSWJUi+Wm+z3OeLQd63me3N+0KTlzy3fdHsuuiRw0fIui6G2miCt1G0Q+W4BposO2ITU5tQfhng/5PTfz4f8d+/HfDf//yC41PF4bjguIhWolSgLkQVv2hzNmtvf5A378CQBMRb1sRljOZRC3bogXznJbc+Nv0Vr//a2BvQZz2kj5cAK/zXXC8vJ7ycVrysLaB9WjiGGSThzfDj0wHPyuXp6Uk5VDhmD+kf+7EJJTu/JHWc0IYRFEOvCwzUAzq0+SR5cw7iVxW3CxBvkNUVDdiHIdP9k23nvwuvmN7x6ge5N627/DeN4/7GkBFNtgCBgL4Vf1FCtVbluwQO0z+55vkpZUFAD8IkxReQFGoAUI4KQh94A9Mbmf5rOf+4OqnOJ9f5dFbtzzirbax6KWDEXyQDyl9f+6cpn3WHWtL3gHOxmWmCZMTkWI/Ho17YPOHp+AWHZ1HNm+fu+HSA9c6VpOIefdy+wPkU7Ic2AzyGb+IchQuVZTNGnidErsov1th6xkk4n8/wuvIaMZRV+PD6KeyKo+sHZtFLiwVftM7++dsT/vHlGC+cjgfonCFqARbN0cKibR+qz0AtamttQX4CeH1E3P217F4r83Gs5vM5wbR7HWkB6jevctFctYEu3wNdczUQ/uOhqe9xkkQRMsykRfHrA1Ovv8oFBQR6FXQONZ0bGqt7/C7/igFXByn7MkASJAG11QV0tdQO37rW1IReEhXx4/ztgFaW+aAqmufGKAqDpOMDeaFi1dYwAKob6h99RXWGAc7fwNVBjzVkrnHCa8R1NnzNWnXtWmU6rxXHF3B88mO+VCoOXuKTfFE8Ri3Y1g1k02UzqPs51lvouq7P8mjLJ0n4qOC+0UEOGTkopsO1NybRxvo6cbF3/lYoVV0nsa+hprk2rDeoZFiBInhe3g7ZgD1O8ZoHCBoNpj3yEquP/YnsY2WbJEha9UuR45km3huQZMRGcjfNvqbwWjN2bdZgF/wSxmMbP8v57Iu85Dr7Jy9y8sLPNn80T3KfH/It/5l4SO7m5IVPIXmRkRc+9b+CFl2kjWvfvlcYKScv8cxzaf3cnnnr/mw4noRjMW/67wJy1J0c1HGTgycHtew9OG9jtiNH/2v5bJM8OWzd/oi97f4IOBaS8BpOQIfvt773io0PyYfnMXlbH53f+dLtCY9QIN++Efo5U/Affhg+vxy/kUOQst3gfFL+vdRjGNf97du4lmce1/J7bT2yxHPD91Lyki/5ls/aJHUcySe1LOFnEyPb71HXgHw9bva59j+3Z/6W/ffo089nqOc2kWOSIx/nZpCjnX5tZ7if6UeR/b+Hek6M7+n7K/uQr2vzK8d6z7fnIW3Ij8flfiSzK0jGM/Au+Jv5oQqQl9rOjsiLnHzNk5f23OeaL9eC67Yn1zJTw3zCbZIx4bPMPMm4KdoGOpKSw54kKgZvXV4MSEY/8u0ish2ujpQltZqkCchBo7F9kQw5Oahv1DMcx4yt213ica/h/teyawfkGB+41rxuk3wtUGv2reYPfezrngPy9RzMtuaNe30/Ks9aJf2sT5Ixn9fj2Y9xLf+j2+Tj+MihJ2/T9+J1jo8w90+7WTbzJPcmyb2u802c5H5+QpuYuZEEHfYvsn/I4YPaYSHNF5Cm3G3W2PhH3DCyvzdVqE2W+HNV7fpSm53UDmHVZsuxNG1odnw5Er89FW1oHuK/CjgcqjZhqdioMSCYUps/bffdtclHWl4BaAtneyIgudtLsfN03L5KSQ/ZAwQEhaTN5ob4z/dWaOOyx19lf9PLAO1Fa7NWOm3WrttG9Fmb1Gftuq3rCWs7qcMKFmDRZuKT4j7UEvxSAIn0MN/iodb18HnhzV09tysXxayYGg/+7wmwiu9wJ+eDyBPvHPa5gwCpLyAoqXppg8x6yK+pscK+/aXxVTPL1ELbeHV5NTbJ3R9JlO1Hfq0VCW+YB88C62sp0ccP8tDBrq/8aN66xmqt4yzESwDV1vUfNSbWlZoPCKq9dFouktlJkRcDU4xNsgHnkli7/PezVt4qdKGp5uK1AVYqUJaKg15g1OMh6HKsOB6XwetlU93yi3wm3m2SkR+2I8d0k6QJVNCgqfN6XddVeazK6xwY7QavQS0prF28kh191ojXTkjCLwGWWvB8LDpHDvivfxzwf/7Xc+C//3HUubNIVxW/oNyKyqQZ1vqDaiVfqgfeHK7bG+G7ghGfaqpYmzDyGGP0mFvnAVjXNW2DdsVheAU28aZddRxwrItOmIi7OoSuL8cnqC4ek6RkUB8KdcMiWkAs8mn/G2KdmSd8dLUhK/jQtc4EUL/Np9vznBcFYpBE0Qb64Du8MU5yox0yE28bwJvOw876t8C7RwsL5/oWjPXhWqvko7aREzR+BVy7bkIoqwES+TKoSr8UQKkMmBf8EsAgKXmRLyqnQUliPjKma5nb1pGM/m6TgycHtewxuM9f2tnnhYf0aXOhXlsBneuXuSEUiD4ECxAXYJ331nudxUmhs6voquA5g3V5sZJ5jptUoviQDJpfJGMMt8vGk0NGvqW2+ww8fsL9kr9HyTGmbY1rO3LoydvUfX4GPK79mCbcfg9p+x699kO+zif1JJONeSL5kO7Gv5AhGd5JRixukDSJNsl3aRjri6S+x4ckvJZJDoG+ydu8VN/1eW9eyDEeOagHcZ+kJCM3t2fYJpFyt2fe7T8bjmeOwe2fhenyc9flPPb38HZM0iTmgbzwIfzkl2NwF5LhL9uWXYMcNiSvVbqu+z6tm9cbzWuB/T/Ca+vva9l/3E90kzVvLyQjv5knh4wctOhBYF3XuC+7v20tq3p2XPQ8aZDDlrxN3ecRSL5SOz7D4xnmE7Mh+brfrPsMb9+2T2qeHL7JQS37XtjvI3yv31v9cpxZl7J7dLa9yRfCc05yXy/QYX8ib9Z5ymfdtcw6w/KE24bbpsbMu30LtnkEktGNHHS29foihzyMrr5seyV605xtzBtvjB4ISEZdydv0QdefoiLHuNfOnEdACnLYkFQLES/+4CNi0Q8vUw9N8kNxpP2tPrPO+r8iyJEneZu+F7PX+CO81/89PckwIRnzQV5oKK6+SIaEZNhH48GXf+o8UA/VPJEzby1JVHD/0Zg/HpNCm18GtXHjBxajbva+8OGdwzbkSOYW/073d9XX+WQHcoyZ7fdo+kn6nv1H9enPdIb7u236o7AfI/2Qb3Of9TOfff6mtyvgNZtIi/mCkbJfST1fRo5h3si2KUkTkHwFx05y37jNNrbDuWi/FatuHoZIaPxoHpDAY72Btpts2KRftbHivqbsTXsrHdRmP7zL2U/izyjaOC844aCtb/+TLF8WaPMS8H8N8OX5AP+XAccDMf6Jky7v9tEibtKbP/Rw6NQlz9CmoxpDprEcXzTufJGMutjOORvrucc/PfPt1PHtZcW3r2d8/f2Er9/WwDe9DWigPGpMfY++Z7T4585W+Me3N9cWXRSLGP0egDecHB68waT8uzac1BVNbjqIVY0AqypBtFLRI9sStCkvtyF9oBf1qoCoQRLkgFzFh2RQf7mvXMCxQn6bYN5oMtB0SceAmqJyrQ5dsD09rvqYGkXjUsGzdxhFnarGM/a/PFfCJEEOOM5uf9GvhFzd4qPlofppTOniL/zj35Qn9O4FJ8/HGeKpTXNVTgHrN5nsm+Lso78ryAbXHqKei5jL3sPGeRpD7rlqr/rbieep6kea4RcC478+KTjUgqXUQFVORtHdcYCuiqB8lBsBBPwVM0eQxOW48F32XeF359wQ8Thmx7n2hvx3Js1b5tihl2bme3sBZHMsK/z/CfDbc8E/dfL880vBf4n+48uzXg58wfNxwWGpih2Ksak0XVihpbmhDaoAi/DRT8Tg4NVh5tXUh4LWbeRHne4dNrWdFPFJPuk4PzqofDyHh0ocysDYrO7q1+RHvvzs0dRW3brgdVV61YwsKDyi1gP8E84z/wAAEABJREFUEqVTY2sO1Au281ir2oacvfn0TnTNL1CgIgFQvdg1fwNeHyNOqSSHEO2J2iagLy0ZGM7HL20MhaTO3SMEPIYhF3YHaO1Ch9twjuL9cewJr5GQUT17V5Rdq99UNZdXslotNAx/DY7TvClJqLTwP4Pm2o5eXbKBKmVR/RdREdkBacPedn6WzXLHXkBUgSRIqs8AOdrYjiZqiMRHU6A5wIB6+T7SQyNZ5ArlOwRZD1PXpKuz7VddHHpc+1fZ6qoaNc1RuuLpcC2GpzM8PyRQet/hHAznMVPz10gby83jFx/O9fNDNHUxRF59LDNeCX9Jw/OU+CUD3HBKcpeSF34X/psz5CUn8sLH9V2r3+d4ETVm3u1HiPPD582fhW1evF42FjOfsj+Lft85+LlofT35XnxkpKynqeE+Sc1/BLY30pakrq+MpuVGNPRFctep+Zf/OHa/ZD+fzzB1wFXPh342NG99wm2DpMkvB8k3tcxYTH95AO8MENcf3WbvmVEKQyQ+aZ80hL/4y3UychjzRrZN9UgRzyLmDd8pDfPGG/2UlH1dI/roOcPUsN7UmHm3jVk289YZs2zmrfsRFD+/CrMPX/MSs/wWn/3vUceauNW/qY5G6ryUjGxbZ2T7eh5S/qspqUC3QZzPxo5z0zrBcX8acps5fQ/1Gr0HaF7v6VKeeXwvTT/fS7933P/kfiRjXZF8N83yrsVm4EVruGlqmPeDR1AN5pOYZAxumWG7GZaRNAk760hqrZW97YtHysmLjrzNQwc5fIrdHwDt4xrWz3DM1/DN2zLT2fYRT47xyUHTlmTkle2kGVe279G0M722IXkt+nT7lt90QmqjQzeh2eYen30+S11nkvv8k5/LieQP1Re/+CAfx0cOPXmbvhee5+M93PPhftYlNW+QNIm6+hwwPE8GOXTuk+fpNa8lo3Mw185GdRe23dB16bv2rfqg2pbyD8mh1y1QPya9MeMfntSPUqNou3uRnXEUPfCM+K8BjgVH4el5gf8plvEX2RVVO1KO1w/hpiQ1FgFtSEMbRmSNHHPMpCG8/oo+6uo7rPo6h6ZNt1UbjGdt/vvf//+mTf/f9QLg//v9K/71P7/jf0T/519fx38psK4ae+TqcZyrcyvK06gFsYl5PCx4OlQcJPCmWlGItdbt3KhoVK+AqsBFD5wGJQcaRKExpO8cCZAE+Rhdm3fDevruJRqO1XDNmpwm7/wTa8qjx/giL2MOCSL/pg03wzKScG7GoVQsQi1F1a2o0hXxJCN+SOoYTMkKKMcmdMHjN70EOK/Eeqbq3QOeE/9zOYb/SwH/ODM8fu9N8SRUMyXTtaasa6pkNy+YnrcNwrNeQHljfbXe9lQYJEjCsVbN0wzLyKEn31LrZ5AXG+eP7aDyJT23UMxbrI3i1RZtqumqfEwN/wA1Nfr5hNPpmzbWv6Er/sp1nDPLqnXW8XQEnp8WfHk6qL3guBTl4jg6vNmJn3B012rDTXedSsSo6OK7cjLgOVeHyKOPvMEuiT8NY4N60KUSxkHnzlHn0MFtQjkgDpLyVtUnsYAwDqDqizjUQdTx6r0bVFahwbFoeBiWj/aIp0no+BLua8gNSAp9g/gCUCiKLWB+Aym94PVADh46SOq7C/OnTQ3Fpxgs8LgzHJPbiHN5Xi+IvFZfK9TXNmxjDI9mX1SzaOzSmza6gUJAHnRe9kBu4psu0s1xkxJgHPZtuJXUvOF217mlaEDyFawnh8z8I9hP6gevokrQvZb6mKe+88qi98g/62O69rPmtwdWnfcRk3YYFILikjNdp30+OF/ovmNwewHlOSVHrOSgcz3UWz6G/Jof7b7ryWFHXqhtPgPXIOF+yb9HbWuQl7Ej57l9g3efn4WMMf25nfw9apuP4Lo/eckzdSSTfTgnJHf93uEXMs7P7k2N5E3JSyzkbd52BkmTAMk3OZAMnb9Iht78j8Dxvgf7t42pQdIkxicZNATTl+1npMqymXf7z4Rjmcd3+4/EPPav4D+Si8e1nalh3vB1cm5bNoMcc09yFgfvfkY0HnzZ5hEedP2w6pZ/ksj8Uo+rw/fZqudG2xlWx/1IvxfOeplgkIz1T96m7vMRkKO/bcnBk6+pdQnHnPyPUJLRnRzUjfSd1LJruDbXsltt+3iEW31m2aO+qZvtZ956PYHFc4P5W5jtb/GebyP7po3b5pPe4q0zrDOuebcN64xrfm5bfwu2eQRyzCs56Gybed3yaxk5+ph/hNmn7dw2/QhI/pTz5yNj3bIhx/jXOudgkNxVJCPWXfAHMo4l4WHJj8XiPrY3yNd9Zp31f0WQI2byNn0vZl+3H+G9/h/Rk29jcz+SJjtIxvohL3RX3mHGr6U7SosfTaJ1eZKbtz1Jk/1HlotDcg/MStsm3N8y2xluGykzfQT3Ma5t7CORY810trd8bpsnafIuyIsdOXiSe77ka95jzXhvANs6D1PD9uTFp9s/ivT7np/Zbubf6/dI77kzyEtOJB91uakjL31+Vmw3B/qk0HNnzDGRjIdD540/4MixTQ0PeU0tM8hRR5Kxhh1jPqSSQ2Y79zec24C2TRpw1s6ZYVnoveGizSZvOK3iB3B5aCK8pYomXXCi7ieBbBqK2tTmP9sZXF/A9k2ylx3L0rRxCW1gUhuZVVgCT8dFskW6gzbUF/iwX4OogDf+SsWqTS4/xO3QeI7Fbe0bjdgUf1OjA+KMIrrB/5b4WnBaAW86f3tp+BpYRVf8f//6Hf/69oKvpxf4gf58fsEqvq9naMca3mSpS9dmbFHcFV+eD0GfjjXif1oqlkNFiZ02Aoq7KW7//wBwOaCr3VEUJ4WifCBQ8hJgVe6yxw758I6eQIrvJXxmbtiO2FiX3+68BZhv1BhEjCdZV9v1bNKlvXmjy7dBMjyGndZG5K2dVO2DorLgsCxYhIPiOyhW87VWjHV30BqsAgOWkRuvvAsXNG38+79AOa0dJzEveiFzQcOL/z8Zvp1Fz1H/9XRW/c/qd0LXmura8OvaiDS0uGDae1OOZ/EnUJvmWnjiV6zaRG/OoXf4IAloc9AoFaiaI6OIJ6m+xOUoYkvISIKqmVFLQVG7EKJQTQjygswZOlZQMQBes0oVZ8W5KtKAeMdm+CVAQPl505LNPZvOmRX+PwaOl2f1jENpOj8KFk1GQEEsqr1fxnguDovilV/7wHceXbUysjs5cnNeBjWPBlBkkhCrD0l9I2oPrbyA6k1Krl+IPneo/BU+jrXoHFri3HnWm41nvdR43l4GqMTwnBQQELrWLYTWOujxUUFBoaLBo3StD2DVmnKN43qmcbwqXPvWCftwXlFn/WBvWhfGWD9reKFitDfTNygACzQqhb7Ddu5T1JdbNNDYOptVoQ5IDsk9J8FCx8Y4ngsI814bjt9xn7UOVsV5dl5GQ9jYLgGdC5B/5wHV2nzpTWunqUY9UKQfOIOkILliyNjdZ0b4Up+UXdpQX/XvUG6EXMAHSZPQBTN9NfEz1IwcIA/mmyZR02M24Pw11aqgRpfOc2h0GakUcS553prOlbNeBGDLWdYIXu0RjoI0rzxybqi6kAS3uSxaiMnPFE7sBkjiZx6eQ/szTbj9CF3znYicZUwScW6RavnjipsaqkNUM6llPxcZu+nP8jz7IjOv4Z28tMkLP7R/7rfjfoSPREdeciIvfPYlLzLywqf+V9Jx7s3ra4xWdNE2RguvrgWuB24cs3zmb5j+YSLHkfCg5k3/XeD5ccxJZ96yj+bhfmlL8tV8pnymJOfmK/vZ1yuj72jcuCzfu1zflKP1kBcQVRd9U/tsZz0v6lmzr1rbsrHdGwBx73I+9yCThx+P9Rk4xhkkQXIfY47jM/O7O7hifA4bV2LYt5FyvW/XMwYCKXNeOy+GwvXHNj+COd9bvMezPOnMW2boUcIkoNnWE0Kw8WWdEQ19+VnEEBuf9dWzY9/XQyi3rxzTzZl325hlM2+dMctm3rofhecwkb5JxpryvFtnuZFjkRe95R9B9r1HXVMj9V2MIRIf64xo6MtzYoj9Uz/kqAXJPzUOD+55MDVIxhyafw/uR3I3I8dvj13wN/PdFSAvdZ2dkEPu2s/ymSeHzSy75su14DNtd84LWAZiavjEt84XAYMcwaQu9W6TRNq4bZ0pORaSeegwNcTuF0py+CUHTV1S2ydSltRyx+jxkpqfYdv3QHI/WcgL737kaJN0M+BxB+ZLVKjefDkW275RSEBefKr5XZ/v8X2vz/cE4Hk3SO41/B4/f9U+nj9jrhnJWO/OG3+hg2REQw7qhmMkGfGSjDlyLonMLdvYNmIAn7uGHmp05x36rd0l24Dp8MZMNL0pLYZC+NfDNLRB07Rp3lZt3K7fAG2kN9GqzQhvvHgD83CosQnozf/4LwG0iV61KZM54OoguV9HRnyv4xqyYTO6+opn5IM7VZclgK7NaCzQnpA2lYCmp4suxAuA//mKr19ftAn9gpPeFIwXAWesykF7xlj0Y9ebrcelwv9e+9PxoM1/4ngoOBwJ51ALNU5B3yiLxqqC6t1ca9HufEShtmUN4yAJ8i3si2QYkYO6saqmps4/qFSDL1AAcF7QOJ2Kx+i+jklnY4GkvsurMSXYPyRDF3lpfpZasYgeStWPKGARNV9UF3citUGrPh6bJIpyJwko/wbCG3lNLwJUWuh5Whv9TbQHXO+TfojtNZdB00af15UBH97Ya115rfam7LXx74lkVzyrLJrkqoo2y6A12PWIn5t/PXIHSAYcMzl46LDeELt/yKEnB537kENGmrq+6taLvsQ3lV/jOV/t32J1zI2KW7lqChqI1oUGODfDvotqO9ZZQ9Wmfy0dB+W2iC96wWHv1SNIJlPUpWgOiKp5gWoDHVIheXziyNyTuivp3AYAj25YM0BWkAzM/YbW3y10SgPQnFBzVXVe+CWArwFxDh1KXAsWrSGlozVToo9726dr2FaAGGPBh+ssqMSqX0dXbbHFZ95yqIf7DxB+EeM6G5bh6iApSROuPw3eMM+NVtJ2w4YcPDkotN6GZvv2ZMzYxEkyjq61YN7UubbWFW/D2lvkd5bQKQ6bnt2BvvGyvwihH+dNqg7qDIF8mMZmuOIkuZuSF34XbozH2lj5AyKNzZ683w/vHMNvGVaaw8GorRqY76K26Uo4aO+QSHVoAZ3dSDm05knC8+O+bgeFcqe5ri8h7LrsGJAwKDnaJC36SyNzThrBRl6MXHC99sLgP++L5F8yKc+LA0s687PM8kcgH+dHPtY/8v0juswhqX2RIxZyUMs+g9nXZ/r9bXu7Aq7nLdy2vi9NH2lBjvm1PGUzJYd+lv3VeMdOEn5WMoqeNyxb9Zx5Op32e4plCWxH713PqueA7ZsfSqSzD8P+1PxpH3LUk2Rc28nXNAfKOE1T9r2UZHQlB3Uj/Sa1bEY8120CPx9s7C8hjuERfuagevR4485znsg43hhJYJ3I3c+P6u86fkeR63Yen2Q8bxz7mnMAABAASURBVHsNW25Ahyk51gHJWIOWvQd1jU/aRePvr59WAdf1e53Nfckxp+lr1qXsP43muXuP/hn5kq/n4VEMhbxt7Mkz3NnUmJN027r4i00W+ELdt7fd5qtkB23QWGbAPyYF62StDYYK60nCfr1B44sJSfjCAR3ZFvvmRmrZR+D47I9kmM+8cyAZFyLyNrWN4RhNSYYf83N81ies8zi+gZu3nfOz3p2tIxk5kdzHt85wn4TbJE3e2Nlf+k17cthGB32R3PuRb3mZvPnYl2M2yLd9yIvMncnRdl4GOdrWGSRjTq0zSCIP5+DxSEac5g3rSZrssNxwn4TbCZLhw3VPpJ1p2u0OxZCjD0m1xiftTC0xdf+E20bqTGekneuXcWTe5BjH/Y253y2eZOREcle7X4Lkriff8o7lnq0dZnxJfb4k75j9EOs8bEvSZB/PepYFTTspZ+1IxobS9hDbZOkHnqIHYoO1oCwVh8MBHgOlYgXh+IxVD8yrfWiz37zdNLW9/1BKiQds9yvahEHrgDf+vIGlFwIQrYptqcRxOeB4PO7weIeDx62QG5CM807hBW+ftdp/kZ4hsy43isyTVaQEIi4lN2iLzbRx2ZNfyqYc0bnAm9H+rwG6Xgo0bUit5w7nR8Uuq7GtqDTO6wuglxtVmy4H7dIeD4y/Yv7Hb1/wf/zXP/B/Cv/925PyWVCV34yihA5PzyjLAU1jezNyBVUewjGdVNOzxjupMfgGxw2NThLuTxKkUdVegLqoXQHZNBAoFeQAghYU5WcQVT9eXAOgg7CtY2GVTSmQYK+17wfFNpL6443ZQ62ouiH4L4xJoqjPmI8KkqDmdayFBh8kw59l5+0/kVanGLuBGChYVe/TucP/Xwz/868XfPt2ijidu/smvO66atQ0jgZTLG1Av0BKbXLd5PuM1l80dyfRE8Aziv+LlK68Ty+gqAH5GLRDhvA9z3g6HOE1uaiOowZV/ZWfYlTqYUv5kAQGqbwnuCYozq2jU+Ysyo94Uf5fNf6/vv6Ory/f9GLppBhXOKcBYNWCaELXeZTXgKa1Bq218V+dLHhaqu7DHbUAi8b1fDiedj7hRb6rxlPoMILXHOkDkgHoSN/X1HEUGSdIylo5aCI8B2fl4D4WkoTtyGFjuW2gw7x9uW3qtsQx/iLzWqASrYBe7MDXBRXWLwC/fHnC8xfV/3iQb/eQSe/iS1yHnp+fw8cKQstF16MOkqhal0V1oRxrWlVT1RJd60sDad4AikesRcejdMRL1hC2XRPlGGdIAyquhNu9d8VCLDqvl0OBcdTbCn0kh46Go69dElTZBBRHFeKc0blNUnZABQMk1beAqrvh2Bzjqj6r4hoAdEkI+J/IelHDtQ00RSY7xw4dVKaGWJDUGsGOojGMWgC/CJhhmWFZUvMJ+/TLjxhHeeAOfAY+QmcZERIxf/YXUFtBRcyO3fmfdZ5Fjprs89qx6ty3bbOtjEiqSs5fc63CWR81V+1jjkQz/sjJfeSTQp7/9/gizwnbGNFHY5KMOMm3tGw1NiWHXsPuH8efSCE57EjlozWW+luUZHRTNTQFZ62JE7xebKtKBO9204kw0CZZi3PF54vhGA2Sd/MhX+ti8O3LYxpjvDGO24nN7JXvlJmSw7djSFieSD+z/9SZkm/7Z597NMcxJUd/+0p4rOxLDj05aNokTTv3SZBMta4xPZACkq/mIvun3jRlpm4bJC811LrkD8BrJJH/JUnTPSaRunvU18N7Ovu7pxtyIOvu/AzXLXO0zvwj2OYRSO61Sj8eJ5Gye5R83D/93KPOJ5E281h6VIkXqfcodV19hPR5j3psj+fz+3A4xH1zWZaou+XWP4L9ktyvEyRfrVly1Md29/xYZ5DDlhwUOnyNTmR/234Y+r2hi54eifqbOrpuWVfzCdsnrLc82+YrqHtkwaHU3WfdZAtL6Nw2XMtaxW05eS2ShA/nQxIk3XwD52gbU4Nk2JKDXnewjeE+CbcN23psw/GYGiStCtjOiIa+SMI2CZIxPqZjtp/EwZJE1302Ad2ryOHDdd1j3J5P3E7bpOFo+/JYhu0Sbj/C1jXidh7O3XNieL1bT24xbfdicrSta/qaoWZ89AgFI+NYcbl2N+XZbSU/Hs/jGhYZ5PBvGTl4klYF5nxC8OBrtr3F57ljmrGazrbpnmTUKdu2cfzGHKv11hkpt4zUfCt389Z5HHL4JG/To37Lex48H/M49mF4zyHhP2zxM55h/4YChkESPvys57lI2CZhvUFSXS6wzLhllzJT2xjkpa/lCesM8qJvWhcJrxfDz60JtxMpYy1IWJb6W35sZxsj7cwb1llm3nDb1LKopZ753E5YbuQ4pjknzmvOs+hcsS5ldykB+7yHHPsWJdXZA/9CzHHnMCT39eEcnSvJVO+UHDKSuz3J0Nuv179pIhT6InnT3nbk0MlMl8v+6vrrOIzUzfbk6Ee+psXGj0C+7kAyBiWHHO8cDsgguVs6MCdvkHyVLPm67U7kfZl92SapeZIm4TeYB18kw47kbmVfiV14h0k7krsfclzorMtuJJPd6c9gSMa49kWOcc17bMP8I5CjP3mbPur7ER3Jm2Yk97ivDea4yWFH3qbXff9T23NNflWOJMM1yZgbknGu+yJHXmTQQVLfCDvoINWOzTFd0H01l8z7IoC2PXTT777zSua2Sebja4DvM3oOxKBNGzN9A/VjQf5WhG48pIiXcfQTXVdt0OolQNPmHzWON5W0T4PDUrEsBVU7hFUP2L4GJS0Ve9x4dGz5zCYk1fRlc4NsusYNKMcGxaz8u6A9Jr0IGLnE7wxtPCnkyAX6YeY+jlkZwT+Ei7ay7LWWhkPt2hgEjougzcEvwtOx4kkbglUJOk/383jgASwLSj0IFagLeqkgYqsQ4+AgV98KEyQDqSIZN2WSIeoN6DBviO+GI6WkonLiXJoSDtheMnemYiAJH+Sg5m1vLIpzUT6HQuVLHGrBIl4ERQ8Rmj64NqT6auOapNoD0OE6N62xtfe4ITaN24W1K/emiq7Qb7MCLZN4CeCXMOt52EL11i8/eFOv6hdHVSpVtR9/Gd80zkm6FVXjlm3TH1pnXZvMXZscVGG6fDgPo2lyTQ2FFp9Vm4yz3DrDSvKSh9vXIKWHgjK0zhCUMttkaq/KVXv8yhFaaw1+4aPfS7Ac1jfnr0xFx4Mx1X985B7dJ53yKcoj6iD1IvcqfcyF5eyAAR2Rc5dAvD+ZS1LLSKp2FzyW2VcLe9sNtEH0TVLfl4/H6cp50K51uSrLpjnqiPmTvWnhKlnTWhK0viKnCskYY5G8ON05JS5vXecxot5E71KK7xpTnNoaU3rbdOm65CMW20rXE0TTenCfWyA9foOspJYjZUISJGPdV/bgySEjCR/koIMfY5l3DKaGecP8QIm4zVveFXP8AOpaF1AEvcc1yevGMd/C6Nd3PyRR1dfnJnSQBMmInXzNQwdJfY9P+kLrWlfD5y4bJje/yYsP8sK/NvYcSqI507c+yr2JxGfTBe/ci1d95DTms0tjmxIyNYK6HnN85BibZORsO/I2b901SF6L/oLtvWh/eGzkv0N97peF/PeO/35mf4zG59rHRmpxft6zvyeffdvmEdLWNsn/2fQzsRTdyB/hvVxI7te4vA5mH3LoyPs0bf8s6lo9wp8Rl+PxuDNuyay/rrllCZLJ/uXpvfweBa5H8n3tFRAkw5zkzofgk1+3YrEskTU3/aTrm+Z6XAy5/Tc9a0VDX26L/PTPe36v9eSlnuSF/+mBfYdD/35KeD5mZB7kJWbywn/HcG+6eIxHeNPhJwg83kfdzLbk69xn3Uf9/TvZ6WfMXypckq/i+Xeof3kV8Y0GybjYkneoLmh2cguUbtEDiFHV37DMgH8cGzfGvCciRwx+oEmbvCBkO6ltjGzfo7Yhh1+Su5knzyCHjBzUBuTgSf14nnKwL8M2hmMzJYf9Ne/2j8LjkYw5Sl+O28jxU36LkqMveZve6vNZGXnft+NMf/f41P9vpX9EXUhGeUnGWiIZmznXb98xHSTRqTNfm7gp9kU5oHPfMm80NZpD/FjTT7bokzbOzet0hzdstRPlDVtv1K5navNWsPwMxAbu2nEWfOqt2mDtsbveYjPJm1I+J2qt2jw/aAOQWKpwKFg2VLVZAf95TtdGW8RCKK63gAy7NwUnWGZYvseNrk3XBoW+oYgWnLTZ/KId2nNANo5bMu25QgWRV4DahjK8AevN56NKqr1+PC8dv+kNwG/PC377csR/CabPUi56QYDt6JoDloqyHBTWApYCUB6JOJxfMNgEo7F/N4mNro13osiqoChv812tLv9AgbHKWRNvakDjGk12a1f+mo+siedWnZSn+4poTZjz9T+x1IJlqXphQ80XxKt9qPAcVe3+2703b6FNeJIgjQ4oVoWiyqmmGneMT6i0qjtiQ9ProzXC68j1P72ccXpZsW6TRG1A+i+pq+Yu6r5AMVDrBVh4xoJVwzThjFLOqIbWC/QSgP2E3l7Eyp9eBngdDpx0azsjcx+yVWN2yaGjKIe6Q1xspEqKGVVS/wBSB9kyYN45dzFd1gE1WgMiv9Oq/BrWM6BpwKqXIIaWHoyuzm1Dd38CXnPOvxLa8KdQsKi2h2XRXCwxrjd5DbjavSNKIOocE9gOklsfqmYFPkia7HKSoSMtb5J32LfHMNS4+tjPhj42Z8eLpqZuXfF0VPk6LkXzB2g5oej8YFlRK4SuXCiI15qqKqx10JpCnCsVRIWPvF5lXk1rw+haR121W2VpG+OswjsOy03VjDmeqXVAkeuE2PEByeD8Mi/mQW3nUVT/qvPiUCmbHiGqCSNsFaqp4fVLv8SJuVFUvcfa2+NX2z865QU599vyh+M0f25da0Vrpr3FeZVO8jynI+Dpy1n5ZYWh8mPGLDNfFOOMroug43QgVJxGuiaZrGrAgAWaAsxoUL6UxkIRTRMMsVGH1Hsco7HorKagfhqzd8pDQZe8mb/GuUPGQtNy6dDSCVRQK4YgHwPTQXJvkRd+F/4ZjM8BYx+7iTNE4qP8YUQDKsIruKaPgE8c5KUm5IX/hIs/1ZS8xExeeAdFXtqul2V/DTSt5+/Dz45/rsvMf2YcctT5o/3zunaPeuzZ18xb90diHjt5Z/u9+EjspL0jrqUe03UyJRnXvo/4+FEbj2cfpkbypv9OyNgd80f4tMuaZx9y1J5kPFn4vun7sKmRvOl7wB9wZNweaubdvgYlMETi4/ssyVhrBVS+A+SQEZD0Y9Ai3m3N4+pwbK61seoB2vTK5N2mHh9gpGFzgFujb9TEYyWybWpYPlPzH0H2s+3Mu23MsuTJS4Dk4EmCHHC/PxPn81m/bc76PbPqMbEFHHuC5B4eyVF7PT/3RB/Pec1Ulu4n8uGP7R/hw44+YOhx0mzmU3aLeo3aliRKKQFSdVC+1uHv45dWwLX3AORYh+Sglv07oDgB4zpYknERSHmY1lJBAAAQAElEQVTamBopN3XbuObntvUGOfySH6PuY5AXe/slR9s6t5OaJ2nyKv4Q3Pkih32q7SuRMlOSb3ymHTl05KCz3H0NkiYBkuGLfEzD+MEXybtax3BX+ZMUHuMRHg1DjtjdP+2ueZIP65T9/l2p830PmZvtZn5up/x7KMnoRjJuIHkjMV20EVi1i2a4TTLmA9tBcuM20svGaFNFNyHH2PVEZArpTBM2tC6pee+3tLXoRg/d9CFKeH//tJpSG+qI9llPVmfvU2gXy/58sxs46yER2pzR4xY7HPeiXSnjcKhqUzkK3iAkIhdSDF4f9mmklHxrQ1LPkdsDxqs4oBh7YNUGmuN3rKuSW8U4z9hQVA69rxpCsaIrlg5vBC7a+HsytFn5rLcBfgnwz+cD/vHbE0yfnyqepD8InUX9KnqpgFA4qBrwhlZjgZS4d5BU/9dQECHzfAMl+Oiv+XPb8UdbusKxSey25SoDvBnam4bt1Bx683s8vGU9SYJMdBT/tXYBai1w7gc9vC3mRWulbDt8uFbG4Le6a3euqXb27RcQpv5Ld68FlRrOvav7qhdJ3iQ3PCddsRlRb+3qHfTwtKh0hwWxiXwUXWrD4k1k/1cBFaiijnXReNS41Ny1V5v/l1w9/gzH5bgNkiga7xZIKt+EBoUOxQqoQKq/Y+7KZ4Do0nn/13m9nFachBets7PW3XoGWuto6qcm1lYQ1H3sD0StVS9fKvyy5VCL+KL8KzwHaipOom4xFdmTRB7OKZEyU5Ig76Mod5LyLY8FYKBB0SI3GHOeoYMcvqC4PV6sMZk35QntYPtHr2M0lspL7NrYpObPLwMWne+HCuXbUTSvcinP4iOWMuJFBQVEbQp6I3L9QBq3jX38JrVjmqjX/qofjz7Pbdet7x2O20D4Rhwlvi9fsaGveCoLXKNai+KtwRfJEyRDRhI+yEHNJzyWcd22rCkwQ6WD/3mws9bFi9bJaYfXccdJC8vnSlL3Mewj/aoCwZKMmBxj1ZoyTZAEeQG2w/OmxRmt9Jk0hPoiqe/Lh2T4soSkScD9uubBjb7VfMyda6/zRLqw6Tp5bCS47WuHyoGRl+yktzxhuZFtdYsPyVdxkLwrJ4fOBuRt3rq/IkhGnuRt+l7M5O1+5Gt5+iGZbIy7N76TIRl+yNs05/UeJW/3I1/LMzySyb4adxduTI63NX8ZyXHuUd36fmDsBp0xD/vfG/dank4sv8Wn7Jp23YdTRl5qb9nsy+1bIAnyPmYf17zbfxQydo93i0/ZNfW16xHem3+S4dLj2o+pYSHJh7UjtTqurqfu+1l4rFuwn1vyWWabR5htv4d/5HvWpW/LBq8751abuT3ztp2RuqTkqG+2r6n7Xst+dttjvIcc03YzP7dTfotWjHVmHfmat+wRPIaRNtc8t8cBy6/h57hr2WfbOW7TXJuf+7s9I3W3ZKm7R7OP9TPvtjHLbvEkQ0wOGo2/wJdjn5Ehka/jJEebHDTtTG/1t/yvgIwtY3F75t1+D2lPEiSzGb859sYd5qO+73T/YfGPjt9+OIKf54ActScHdW4/z/ttTx7jEW73ukhLsnaSPDkScNs3fcP6GZYZtklYf83bxph1JPcfi3jnyL7X/d1tlrn9q0Dy1YlFvm5/ZFySuxl54Xfhn8S4vo/wq8Ly3Bnp/x6f+v/t9FfXh2SscXLQ3LzxZo7htueApMlu6wapB1Fqw2yoLEKDNl7UdtzGqrZhfkB99FBEEowefiCWTJtuqzZwvFnZetUmOrVJJWgzM/6aXvvlL7I5aVOzuadsu3Zw+trQtNPetPl23v5qoJ/9b7Z3KDRtpBWUQpRFVBvr4y+NG/IgMwrH0VMsSpC+TA4681LGTbbrR6hz8nm0quv+F7UgmuMTWutQmAMy6pJBsujXlZw2kqkdrKI6VW1c+i/SD6JHbTo/HTp+eyr4x3PdcMBvx4rjoSivCpYlgFLRWNA8rvzYN3SoXOhUXkJzW4A3IlVDkiAn1IJSDPmsCwpFvSmqMbr8kxUUANdEkE1X27DvGKc714amhP3/IXHe5sObtVDOfugmiaru1CZ6RCxh0YuARb9IvUFbtZFbDM2ZTNFl11Uf/xcb8gzI3jLoaIRyVuHFd40tM9kjAMXZFVSXWuGgafxVG8fruaFrzUDGRfU3vMFvxGbx0uGXAEdtHB+1YXxUXH7pYliv0FBHYKB8QpulRtf6M6D5NNQNhqqGgSpasaiuRmVRHQpIvoJSiQ9ZQXKfvxBOX87XOTWtKW/Wnk8NA8DpDJW84KwC6dTAN9m8qAjGSQU5a8KK5toxLKWi1gHLyBGP+VoLiuwMktvoKqjmgGTEZyF5m5915LCxr1LMd/XfUGzZ/XUTJCUvmjJi1QudVfPnlwAxj6p/0SqwCXXOAEqeZ5hnOaFoHv3/e6DlCoN6MeBrgGOoypuBolg8BqCSBTRgfLSEoBUD19sC0y7hTaiulntOAlt79OnyQXT31SCxhhW7fRrUYikV+1wcaoFRCmBUAkZBFy0RL0n4IAc1D617w+es0VhgrKCuVoROgYCWhNZIv4KqpzWt8iKuZQ0Iu61v+sjrORSLhzZKzKlGFr3m5/awHfHrGyQj7ApCJcD10a2Wz5T3nS+jntLbxjW2jUqrfBVZd70F6+Xb+gGOfjJc1THhc8LIdpc+kH5E7X/46Kpy+xCqzpWCYTvz9vXXQFMYhkh8ur4NEX90L9KFztwvAakJ2jyTF34T/eUJeYmZvPB/+cB/SoBeJz+G3r32ho+Z1xmsCIf8LS/V9iEJ8oJN/NNI3857O5x5t/8IzGPO/K8eO8e6R3/1+PbvsQ3zhnnD/M8A5eRXQzcb5BiveI3tz5zPLd6yGXOflFtmXLct+7PhmDKGmbfM9/uE28ZeKzduQLdTGDdUN0XzmNf83HZntw3z70GPDpiR9npsgJHtpLZt6EhY7rEM84Z5w/xHMdvPfPafZTN/rb+lS5s/g5IEeR+OyXeHpuuz6XX88cdgtNVA2Ig1FXn3U0rBI7zr4B0DrxHDz9Kmxsy7/RDy7zvn98Lr8XuhoX/K588e/0eS8Hoz0gc5LbYU/oXpp/4LgEw0qfOa+WynzHSG9QbJ/aSe9bf4pg0LI3Xun7wpSYvCXzD6slxE99mPneZp7z4GyfBHDmrZLZBDT/rHZI/x7MsgLzqSe3dy8BaQfDUO+bZtu0fwWPf0JO+pfprc438U8zzOfTIYy655yx4h7f9d6aPcZl3mZ9ktPmU/QknGeswbXvWm2Ca75Zcc9taR5us4B3zHkrBvV3bHnJB42HSdL7prWQ7ZmQ5Qm7SA98ROK+C/ZvbGv/Ht1GNT03JvaBq6PEA7WljXjrM3mrUBup5eBq92rjmPWyp0Mwe8yYZtQ8ObgCRxfYxYetTjWkemvaj89M3AaWe/oMoP2h7qys9xNm+qKc7YtNQuk2Vh17tybsJZm9ID0KY0lVjRo2LV5nfVpuaT4vf/D4A3/5+fjvjt+YjD4YB6FGoFIURsBa4plHDGhi4Z7h8kQU6oBWV6+CEryEmvvGhIVvRyYNguYdNZYo6bEtRHc6OJ1G6i/6LGGHLna5wj76INWw2Hqt3NpRZtejL4g1/YSKFh4IMklBagunTV3jShMlsqnSRqdAOEc++NMLyuxlppWiNNZV6xnl+03k7iT2Bv6rFCIWCpEPp4EaCXRo7F/4XA06FIVrCIOt6i+AzcOCyvtcLUMG8kb0oy9CRBvgVQIAuYOpegknXlNNpS6dMbtGFL5SOqHd6TXkb4vHnRWvO54/9C4OtLw7cNbvc4ic6RN7TOKCdUFaHaFvGL5sMxJkjejRXTkeuaJMgL0k9S0rpcpUogfGQb0RfKldRkiHapvKaMVTnGelIObQP84kV5aAXaGiVeKhHe/F8OxOFILFpT5i2r09yUUkFSfcY6psYkCeq8gg6y6FufN+eSRlNg3ettR4fbjtMvAVbNQfBKMWszU3mND6nxJpRtbd2ivnZZThJJyUt/6CBftyUan4iza2OfWjMIukpmdNcYjh9aCYP6v65Zdf1yLq/P36Y81WF4Bfl6vDku81X1vqAobgimA5ubmz6tIxljmI/l72DVyFpCOaipz5gTMeEr9a+olM5lyPDGLnUyC13SYe+6jLyzPeuTJ2k2QL7myUs7DP6CXySj3uSvo5k2yWT3MXfBdzIkd1/kWz7n7h4l3/YhX8syNJLJvhlzV2xMjrc1fxnJce7RXzbw5vjeuLN8M93PMbdTb/4RbDfrycscXOtmu+RJvpkr8iKzDyPtr3m3fzUejZ26e9TX3Ee41y/lmRt5qUnq8vqYNr+C5lim6d/8R0Fe4iZv8B91dMcuY3pEs6ttkjc/Y5bPPMls7vRWPytTbv6PQo75Hs14bDfz3vjP9j3qPob1pkbypo+Qtra55ue29QmS+zXBNj+C9Gmafswb123LZqT+PZp9bDfzbhuzbOatu4X5vE77P4uSjOdDcswJpsOPeh+Jf7aZumM8vc2SP553bDnqNe/2eyCZ3eP+afsUkBddyq6p7R/h2n5uu/5z+7O8+z8a27rP+vyj7ecYScZ1wzFYbpj/lfAYj/De2Nsv2vtm5EiKvE3dMwMwf418+CC5q2zvi4yxC+8wtrG9YRPTGenfuhnuZ8yyW7xtZn9pQ3KfTJIhJvlG5vFDqS/7MsTGZ9ZZQNIkQF74EHznl8fL+NMFyYjzevzUz5QctuRtOtt+D+/YHKNh/hr2aZmpcY+37n87fmVtyMv8e90YJKPkHtdwIyk5dJbNiIv6pNL20H6jdd8euzbjshNtbeDE2li1oSKssVHccNJu2aoNPv+b7Sdt/Hvj8kWb+19fVrzoDUD80xXaVDuZP52wvpzQTmdt6p4Rm4Lqb7/rKp3QtZkecWpjE9rWSjich1CnrlwN7d2pZ9lhmU40xAsFSWUan678Gxg35BabZoBzMeKvsxX32S8nFG/b4mzauHSsTRv/XTy0idmN5k3pFUVVrCrbUV9HbTx/eap4Ph7w/PysTc1nlIM2LZcKFIJkPDSVog54fHTZuw8oW4Ec/clB7eMVvCkK2e79CA2IUhZ4Y8+2JCP3rrnFdpg3mvI9nzUnyv+keXOO4HgUIyk/JfxUbTwv2qg9HA5YlG+pQKLWGjYxVoGHFwgf5KDmDQ2nFwxQPAy6ao2dtVnsdfPy8oKz1o3XzvnlK04v37CevkKTBepNQfzzQBp32WJ50gby02GBXwQcD1UvKQqOx6OwYFkGai2KraCo9lVxWm46I3RlCRuSOyWprWbGX0CTxK3Da8vValttSSr3KlMVAlolMtBpoxdlOodeunLqePm2atN/xe/fzvj96wm/f3sJfP36gq9fv+Lbt294cS00J54fOZNP+6VyqTsct0EOHclXsZNEHp5rw22Suz/ymlc2Oie9mZ1AnEtdc9bcPfoG46/uHGWhifVceuPf5/tZsZvGOaTzp/vcmV8qxVqqOHj+9BLgoLlcUI4EYwAAEABJREFUNIcxL+UQOUZumjNobZOMcbt4g6RHD1kwvQACNWMzNQ84RsKH6/kWgMIX2o6+ngGtOcctBl57Aa0jx1W0Bg2SEQN5odaTlzZJhTGw61BAAVRs4rRMYDSozpI1yS4o+wuBpj6rDIPK1vZ+EWA4L8+xYzYct+F5NE24rTQwY9F8vDo3WDTSJQfosG+S4i6fvFZbQs66YhEUqlaPctrOj1W0SWNfhtj4mB+A1pkgxzIdfFdbgGpCbmNoruPeJTsk1GH4GOPd4qGD3Hxc8Wr+RT6u0EdDsW0CIPkQ+MBBcrciL/wu/Isz5CVm8sLPYZMXudfJrPvfzs/1mPmP1iX7kJcaf7Svr2GPMPvJcSybebd/JeaxZv5Xjpm+XZsck2Sc69ZZZp35XwmPY/9JZ36WWf5XxRznzF/HO+uSJ0fNSYa55YZrb2rQ9yr9zjA1sPFJLbuFcPgHfjnWHG7mU3aL2s6gcxLMz7jV51pm+5TNvGVuG+YNkvAzUwKfPPLRILt5aoxsm3q8RLaTWp686UeQfWw7824bs2zmU2eZMa8ptw3b/JkgGdccknsYjsuxGuYTc9vPqUbqVvR4bHN7d/QBxvaP8AEX75rYfxrNfMoeUa9TUs/6ehZ1/oZ9kIx1jL+PvyvwoALjV9MDA5JxAuZCI0ebHHTu6oWX7eSzX1LLc5EmteyjmP27D8kQkYO6YflMzd+DbRNpQzJyJpmiu5Rk2KaPpOSQu6NvCknN98K4GJm3/EeQ49mHeZJmIyZy8CG48+Uf5wNUny68pqObf/CZu6azzPxbOKaUmr/GrEt+ptf21+3Z9n8L7xq8zTVP5aRvLW5J9gdDKSkUrRlTkrEWJNo+2jjSTaZTlBZpnBIM+v5nHJf1MWIc7cG7D2Ld+2ZsWWzWrJLJrKmhvX8kzmuH//mJU+v4JuF5XfGiTbKzNslys89/4Wz+JNtV+pN21UwbqI0caqwCiYL35o3HHFFcvkfoLTZd/RfPbl8otCnVd2OSOz8Y+Vc9VAB9aoiURlBlFdRj5nXOsTvGoIrZPDSCH267O/aueBuaXlasehHQDG1mtn5SDif5a/Cm4KIxF9X+eFhw1Ob44dCwLAX6IK6zVXPjf+ekVD32GAsaJfMm1lUOzpcdrhiCmpcNu6poKgOS2ubsiOuE3NiVhlcbgDZvHZN1RTt8ARCdgFwg2pL7nyHxvK8SRv7asD2tL+jKGTq6HCpc+J/XOdQuChw1ltuLdIuUlQVVm7WFB9VBwEGDULEVkIS+4cNjN48vyVnjrVpDY2yM9XUmXrRLfnqBNsq7eATOetGksNCkU8FQNEcVRJXvpbRBFduhENo7Fvr4/2JYCg4LFDNRKzFyTlq29kbDn3j5LKggC7riJAmal2/XAmhwTS8U+5E1a5J09aH8dNpXReSODqdw0rnyonPm5PNHifmlh1+6nF/Oeilw0qb/SS8CTnoBIOhl1Kp8PT/Df4fn1jF4fpUWNBQU3oYORx5yylSAxjW6aj5oVw6hwK1j5FlkKsgbXuF1jx7NgkagiV81VhNWUnPaodDHueMTXvlWxWActKgXrVGvJb0z03wBx1o1X0XzV+D/QqCUs+LEBKpRAx2KTbXtAcL1NejzQoAOUvambmsssfvH577Rtc5nUGtytKl8Rnb2u3eUlKRi6q+hcKCcPBek9BqTFJ2QPsjb8tQPaoewS/iQa52TNBsYWkivSvQiXQ/A8TdonbXRxu2DpOJnKEkizg2VtpYiHlhEY40VhJ3riu3IevSt3YYbdM2JAcVjletoCsvdKaH2kNmDBpCRwnbogG1AVVny9JMDyM4+DbH7hxtn+QyLs33Nu22QW+9tLMfeIj5rfwyRilx8lqrLD388XyRBXgMhgyr8Cj4/ZmAcJAfz6e/26R6vOsyxfA+/OSO/N/7NwV2y+fW6uYW7/W4rNm8wNW5bfUyqS89umL4+S9OBz5/kP063a9GNeet6hjKQujtOPe4j3Opm+1vyd2UZyy3qzpbfoTHmPX2cY+6Y58KF+t7jPy65TRumS54dvIHHNVJBjhm27CPIfn8WJQnyNiqI/gcF5lpdhnrM2ZabCTm4+VyzyjaeU/M/At39fqT7p/s6G8dualw7uM5TDxdh4j6GG6aG+Y/ilr3Ht5xaBOaLap0gqeeTsv0uxE87PJadmRrj3mjJx6Fw3xg7jzfCSXBPb3nC5skntezPBOmZgZbBuNZnXEH1nB9Uz9Yy0Nn81u692H39M2x3i9q/f2vco/f6fUZuW/s3vYbPh0egfpdkH/swsk2O2mX7Nv2xK4CfOQ37/ix1n8Q4F4DP0ow+++HB4bviNR6Yf0jlnA1StS6CerktgkH1mynEM3XUCVsCNjHwiSPX6ye6vDEtJEEOpNaLKJEyU3LYxY84/XAzJRkXyqof1QnLDZKIDTn9KPfNyj7JYW+97ZdC/Qgc8GaCoVLpp1EP+K9cj0sNG29KQZsahm2qfNkvtsM+r+ExH4EkHIf/kvNwOEQt7NNxu1/ypgZ0eAz38V+wxYaKNldSJ7WuRT1+GHsDxhtQcop6POD49BQoVRs1Mjxr0zIvLh4r4bG9sWl4HI9nkJQrRr3dto4kfGRfxzHzbidSbvsE0WCgr0i47U0fo2sDMjHrbWM4Bsdif7N/y6wjL/GljSlJkIxcSMKH+5MXvmndWP4I27VfNVf4ujNet8kCbgDsm69s8c5BEuRAmjrOBMkU79S5G85/F95hbJcgGWPNpjmOacrJYUc6lw1xNSgqQpGPegOjT9H5ZtRatGlccZAPI28y1A6JeerHZtHGIkS7fJ8b0FTHzgp4c1l0BfUza9Xm23nQ/OYK//MsDR1GJ3aa/CrGPu2jide9XBszxKoxjJfW8fW8vtr8X7WZ6b/w9V+bUpvjlfZf4A3ecyPO6wbtlcsUTe31XGKT96wd0SHTlaMph74AusLAP6q0xpv/KwFRr3EqWq99UwVlK11/Cmo9qGZHFFEDrECvsj6IUtUoshXVOqRyd4xdcYJn2ay6Jpxx0ji/67z/qrWt/Wd8/f0bzi8rVm3A+nw/n19wVhxNPVpt+Na+4qWdlOMJZ//lvPpS/p8OB/zz+Qlfjh3/eCb++aXgt38c8OXLEw66zpTjE7AM9HpA54IzKjyXPkdIYilQzA0LOhYiNkQPWhdVa2SpRblILr5KuRyK9BQkU+kWwZve7E12A9Q1xLGVUlA1ZpVBZ0EzNKg3l8/Ke9V4qzbUm3x7rlfF0jV+l6+1vaC3b4rnhKfljN80zm+Hii/ydahHUPXGekDvX1D5DxzLb1i2/3nMReMWjW9/J9WN4lslVmXaZde5gOUI4AvO/Yh/fV3w9XTQvHxBa89o5yesZ1XkVIBVebQCanHyrBzlr2i9LEvTKaC6iT4fOp4P8uYYnyqetNN8OFLrZAGK+i6qeREcUCMqChZWHIIWgMpFMXVpGjpco4B5NDQVtJVVMTe5MwC5U7uDpOrQ1QdooKjalgkaAkVjN/npmpfeO6A84i/mtdb6txNO8V8ErPifl4avL9DLgBVfLVeuChVFOTWtRXLFUlcchEWb5ZUnHFSH46JYpKtKoyhO00SRrKrRmtb2esZJfgJav2evAcXT1q74CagWFxBkQVcOhkywqs/JPs5nuDYNHU39T1ovX32dILS2DYJKvJaianZ4lsvphKNieNJF7Vnr4EkxL/ESp8Dx//aFeNY5tGitgSqCKtkJNPnouk+3cpTvovVTRYGTxlVGsloDaz/jrHVhajRZmvao+ap1oFh0oi2F8WOSipeKB6HvkZumRT7WHc7xLBv7bfIPNvgFlOP1/x+IcdBc+P/XoLmWqk9XXNBBEuSAmuHfNtD8qKy7jhw2h7poXoVSNYYgowqiSq8pVCG6unbRVSGfhbZh3X3r0gqjqW+XH6OoflX1q3KSKI5BVaPmDcoPqsGia8tR67QuBcuGKtmyLGovIIkiX131g+bW6KIDBURF5aIVVF+BskEnoOsF6XPsAGguBxbxVZEUkIQP18+AJ0NgzFNHU22NrvVLxVzRdf4CB8Xj/Ny3aX661heqWoqVyrsofsNxNkW2gyXGXUGt/a4OClEhRKjvUGhMg7XgFqwzZl9zWzOnsTtSb11TBFStjFIWFMVvkMUa4fIhCcp22A1bKgXKq+H5Naq6DhBbyKhijKJaGdR5ouKiiz5CvGBQba9pUa2LYh3jd1CebgFeaxtSr1D2uOQCj5DnsSmUp0ENukOxQTnNObhtOGbTh8Dl8Prrmhyd0ki43TtwDzor0XQv7bqmGfOYjqnucwHl3OH1S+Ux/sihaZwm31oTHuASSsiag5hkt9iqylMK6nxRJ6XaJUFc64rWi/UPqc6VuqFoIgySIAdGTUZ8t3iyaXRVQdfJputwF4XWlFyhVkpnvSC7LrnRZJOQwf4hGeM6hgQ5ZOQnqdaF58Lj7dD1rl+BuZZsb/6T1PeaRFN+hp+9E2MiOkxTZhsj4tK8N50791B0bWYt0LLUqunwvamhw22ScQ/ovl5qiMoCo4BR0y7fwehLM6C+PXDWukpY/girfBizTde4iYPmWLcNGP49UBQlVWPoet31rJ3y1Flv3igVMCia9WlbDZMW3YusM1Jm3gidYsED0AtRepUHhtuG+7it0oglKgao88h1MwigqC9JkPSQ8EESRX5rda8iv9IX8RtK1bVZqMsBq/wlxMLoYPRBJ4wiaugU0fkLIB66+huaetsmdOapYppXdDS5U2+QjLgde9dcJ6wucltLwcIBBSBboBaiCNHWnFdgb1O+WQBD041FdommeU4AY5X4nCqyv0bq0371+pBv/6EIdW83oOfMRNfvLdqn19MEy3xuq9woHqRqMMHPKCQxH0XtNwCV84Cfx7vGNOj7lMbzNcKxBnXBrhDPGpuMJMgBbIfXToIcOpKbFkidaSlaK1eo9aC8hpyMmVBfrTOtky4AylewblQcivo2fO4+AkmQ9+EYDQXw5kOqn9YTpdGlE4kC7jxJacfH97Ozapyw31Xr07DsFvX6bn2sbw2FWOPy6bmGaKPqolrco34Whmpo2je71qlzhpoHQsMHpWyMhap7VwYeaIXyEO/2TUjf5FW6IlSM/5k3KB+mdwGApFDvoivWBBS/wS1WU6nxCCjEPZBE0dqryvkeinKicjOi+MrJvGFdgXwIVUjelCRIQgPsoM7Ra1hfdA4bJEcfXA7LE+Rb/aJ93aJ7pGvQoGugYB5UFLpAdFASr5GNSq4ZQxcFSgxEfefafUNJkBd01TNBWl4BjWPYp9FAJOZLuXUG64LEiEAB+GQQ+e7Pn9O/f3e8tzreyoEkSO7mvoh4Q+LszQj9OMzFUWvFLb7UGv3j4qI+L+sZcbFBDznJNzT9kJpIXSE85j2Qo38G6BxmpPweJbmptHx718Vo/LD3zdF5QktpGLRBrtoeywqSr/KwLHXmSZp8COTHbT/k8D/ZqBfAcI7XVLJcS6YkX81RUdvypTia6NAAABAASURBVFTsG0G6OLhtOUl5GB9SvPyTgzYRa+JiJ2b8uBDDXCfi49PjO79yTWi1aa11rLqBefNohdY6faG8wDdenysnPZx5LQb0wLduGA9yLfzscYjRMtYN1mtZPt1WsB63m1c4pvDF1/kEMjpLiaobUlE8JEEK6uMa+5kLOkjquwR2X1iiDfsV5wd5EdBfgsdXpDgr35OuGy+m2mh1fz2TyML+NJXq4HP9tOWskAHVtFFBiELnXzx8ynPRluRBm9DHpePpUHA8EIeDNs7EV1136nIE9SOg1CfAm+elii6gbrqdBFlRwfhhQUBcA8mQkaKF0faMxLiKwQ/X/vHkGBzXUiCbPoHwQZpK6YbQNLdNtEvseXUtGhj10O/HmEOpUTRGVTfdU7Go4M9PFV+E344HbbQftU6PKMqD0Kae5pVYQOVhuL9B0gRyBpmgoWCV7Ayvh4pVc36Womlz8KUVvJwrTmdCe994OQF67se6El1oZ0UqeE4UpFLWStWEFW98az6KsGBF1SbMohc2T6q/NzSPTwVPz0csKtAFi9pVeVXZFxTFRBJkhcKB4yTd1tiqg2ulAUcu0gaj8YLGl9a4OwYP2F7RBt0fuhWbH2K9/gyvS2Pk0uHan1WDk9bjuQOG157zNbrGTRAdRiEU+4DXg6FnKJhC9oM6qKa5KqhV+QpFRgk7YC02EkQVPFFAVEDzkyA1oqDRENcYSM0u3hR4WVfNXdNLsq6H6Rboq1aW8qF0FR1F9ov6ec6K6KK58nxVCavWmF/oHGrHoniKhi+KkySgRlNcTVH5QQqOS/077UWMP56PDa5v76ukLRBt1SNo7yp5V9DS77xksrS+KU7TCzRrky/Ij+tqKDwYVb+G9Yn67jHL3/g4BoBkAHlQMQgeB61reQ1YHevCjCATGGI3OnL2t2G5qf14nSR8jU7e1PqE+9B5BOP4GmhesiDbgM5xQNotfpIgKTOPKoICaq2QmjDNC2kdbh+aw6Eog6hvExDYRHdIxu7aJH+hmkvNm7uSNIGvi+TgQ6AvcrQjVrWhcUmKK9hDU+t7Ptn/e+n3jPnxPppfzemYy46k+1qO6Whv3JGuzRvxOH8kdv29tnz/V/MHP139fwTqvn3IS9zkhd/UOyHv62xEXutdqFuw9cegy1zc521t3vRnIf19lnr860wt+xS2ay+uKXJO05vXmZHtz1Gvuc/1uLbOsTOupGmX+l9Dx33JY138N9fMoh8ASZ3XDA8+J+c6kUNu5SyPtlR5zXL7I5h9JG86Y/ZDapBNYJuN3a8jc9t6I2VJM6dZZ96wboZlhvuS3Ovi9oyZz/tl9rOugrq/lwB0UHj0IYfF7MP2123LjHty6z6C9/rf0vvaYNh/UvMjcnNQ1nh1zHavFFcNkiAZUpI7bwF5aZO0KPQkB5WEQnFb1PwMicLO1CCtNYe4wgzuc98XD4g59rNbrfUmf+35cvYin5quTT7V9lxdw2s6ZZ9y9h3GOc49+hGXesT4iNkbm8aLyFdjt34GjVzsTHjkL3Uy2z/u64ZzKrgE6PY14OfIW07s4CPQc/NHzD5ik9fyz1DbZk4ew/xnaF4frql9XMNjWWaacPtHkfMVPvW7bv8dR8R9xnJoHncqPtqiXXDOBj5xkHK+2Q+/W2Mj5EW/ie6SYk0mcc27/RH8yv72nXAs5k1npMzUsC6p+Y8g7UmCHLCMHDzJMaGe5G1T3i8B7JukSYB8zfvCTo6+vtm7j2n6dieS+5jkhfeNwfpHIC/2aWffiZTdo+Ton/q8+JsaKf8IJV/7yj4kk40898YVQ37M7qrb3825An6oNzaZN4rGD2/GAwY5qNeW4b+0rAdtTGqD1W8zjaLdV1ZdGormY0NcaMSbJprOBdw5fHM1drU2arpuWHt7Y3wuNO2uaS/K+1GS+lyBNiL7wHnFWThtWLUZG1CHVf26NslIxRmPQ03n6KrN27NgekLXy4K+na9NNAZRX/NdiTimW4DiJSoAQmbIg6QkgC/axdzVTfRy3qmfOrbeFVlHN6/9orNijhcA2ml+eTkrtxZYtancZNNVNMdmrNrAvPiDjqYRV+EMahOTBJ6WBU/HgefDIXjTw6FqQ5NYWFC0CAa046m8GrXxpNzsrattUO2AnA7b0Y8krtskQQ45eaHkkJPEvcP5WGfqHOf/gsoyktt4gK+dB+V0dH5PR22oVzzpZcBRa/Vw7Dgcq2whLKDWVoBVAsFU6JJDh30bTZbaH4bHXsWcNR8vWlPfNBf+6/ff9Rbgm+dGstCdtI60K2579zfkTl6JpVTEX8IXaB6A54XxEubL04Ivzwf89rzo5YUx5iXm5FBQ9VKg6FwiCfI1sB3kkG/Nh8QxXUDltj189A69RxrQ2ncO11jbSefKSX3OQdf1Ld98Duk868K4lnTVHELBQT9cDtqF9jozvFZIomyo0g1ULFqry6GiWFZsg1f5YztI7vJN9Kad8rPnKaEcV81n5uhzymOVAgwQVXNUVf/lACymQq1V/CJobhSbbUnGOe66Qodp7xRXVFxR/xdEOvcbis5vyaQZH/NF53sPxLVtjqkBWnZCCwy/HXHer9A8tIDHGpCud7kefl1fw7XMuJ1TqQD1JJwojqo3yOMrULIA7BMY41NUOSkXt8nBU+cPJJvR1F5Vh4Eese711vUq+Z3KNq5rysG+g5cPBQWSJgGS0SapuSpveOfseTEiR12AX9Ps3/HmsK38ptxxJP8evbZ1O+G+pMeF4h1QRRFx5VzE2F36DmhODJ9DFyrxf/BnzNvr+bSMdN34KnPy0iYv/Gy0ryud6+Zn3Z/Fk9T88t3hyYsNeeGzI3mRkRc+9X/TX1sBn9cewTSRbVPDctO78LO3sRvkNXgX/OHMHPPMfyQQ2z+Czuy4T6Lp+ib4nLQ9yf2ccDvHSl6XxdEvFQ+o+xi3THK8az05xp/l5o30Y36G5dk2b6R/8+Twad521iXcNqwjaXIz/1BsX7bvehgIbPfHTRV9fZ20jWVJdVsBVeek1hmpT35uW2bMspm37iOY+yTvOBKOK/2kPtumKQuqHGLNWPEDIEet7YIcPMmoH0mLAyR3GTl419dKkiYB8sKH4MYXyfB1Q/XDos+cFz88mBx4Lh5BJn9/PlgB1zFNZz5ltyjJENveiIa+9NgMQ2x8zBvR+Pvruyvw2fPLc/IZZGDuY970EWzzUZBjrdievPBuG+RFRl546+6hOLhUXvNufwSP+qfuHrX/1F3z2TZNpG1Sy5O/po90s63tEpaTt4tHDjnJuAGQ/uH8+kfw/EBg3v5eA/qx3QOrfjDnuKa2S2re8E3qEchLLCTdJWA/RjQefNnGSBOSe24el7y0ybf83O+zPHnxd68vOWxSn9QxG9m+R8nRn7xN7/X7T5OTjJRI7vMrJjZbPM9Vm2CGecPGri9JszIdNBr6sk7k3Q/JN30vnbRNpd9H3qjzuWKfhv/q3+3Euv3Y9/lipNy2jrVo065qI8+bQx0rvGE50K74pk1O67vkLXg9d+tcLIKjqrFF0xUztCHeA/6JUyMHakPMD7u2LP4SSOqEVkubgYiNLfGivfnaIFUXDZ4aExqzx1+Y+99jf9Fm89ffX/BVG84nbUDn5uXq31L6cq7O0RuvzgeOLn5caqcQfgmwomq4qhgWbageloLjAiyVWFSMsSGLmGOSUBjooFBUJaI5NsmVRnzUDEoy+lStiSI/j0ASPkiCpFnVsr9CCKevnD/ndz6f4wXI+dTQWgdUR5Ixvsdt2sFWpCj+63pt+I/N9RIb7E/PBWWpYC2A8k8QFaWUAEqNfBsKGgCVNXAWc+rAWUU5r8Q3jf/tpcGb/9+kOJ1XnGTzoh9o/ov4ruJ4LuRCnrperEA1JhbXunZthDfx0IuAjqNeTngeDov4A3E8FByEJ/FV9gpNtdLgioik+NfAdni8x1C5uv0Mem3btvPG8nu8dYb1psY177axhYWsrfOotUztorq8btdSUGt9IycJH+SFkoxapJwcbbKApMRJzaupz6p76FlzdBZd9aJmNe1N63vUhWT03Tdl/V9uaL6q4l70EsDrqmpOFq2f41I0h4q3IP5a1rUgAGpNFgFaA16f0ApoICA6MOovwbTu6abWdAtZ09pumg/7NBUb8mw77pCv2PtYB40xaLjTV0FRTY1lWeAXKn6RUWuVXOr4tPhGXCvM38JZNpaLTB+S0SIHjcb21ZW/MZpF8ctGMrcdoxE5KDnzxnXbtgapvs7NjQ0kUVlAEotyXIqo5sa5LZLXUkJvfilQb4ata0Ga79EmCVVx8LIj3ZZo+ji2GZMqWJLR/+L70rbMICXTDSHW1sYPOdTXmPS2o+PrcGz6ik+BbNz3DsLowZdcPtD++Spy5Oe6GORok8TcxnaQ3DiAvPDQ4fkS0brrcY54beFPLsB4meOoBkjucZODJzmU+iZf8yR3e6nv8tb9jV9fAa+xhEczb2pc826/B/d7hB/t/8i3dfZvalzz3rD1s6Xl3wuSdr2fk+nHpyXJkIeBvqwTiY/5jyI6bF/Zx83krynJOI/IMX7q3cfI9i1qvWGdqUEyrlW+XiVIwke2TUnGuJYb9mHMfO89apJykla/gfXGrHDbmGXXfOpNZ6SdZTPv9kcw95n57DvLbvGzbO6T/PfS9EuOOpKDpvyakow5Ii80bUgm+8rGQpIhM58gmexd+l5evocZ+/Ofnp1m/q5jKYrwnn+ZfOhDjlxIvsnzQw6+0+i9+MkRD3mbfuewP61bxp8O3Z55tx8hbU1nO7f/xucqoJ/yn+vwE6yv58xtuyVp8hB5jyQZ5xx5n6Yjksm+6pNC8rU+5feoryGhy8DdmHm3P4K5z8x/pK9t5j4z74uj9Y9geyNtzBvZfo/aNschuRf2Vj/f6BP+AZ425OjnNkmTgP3aP8n9IYIcDybWXcO2M/CLD4+f45GMGOMHtzcXBHziyLrc6kJeakJe+LQlLzLywt/SO96U/023Cnizx9iaY5NhbD5Z1LUp5rKSjPXtufI8J9wmh673y0MqOWTkoPZF0mTCfhlB17aMkcomWyPb1jVtGuUYlne19dwTG67edI2NPG3mnbUBa/vUN9BbpgFoHJIoFTho0/tQCxahasPIGzJVtVj2TReCJPLw2HKiB3GgN2pD2H5L0FWxBBq0yQD10wAaCxMqqlpElU+ygFU22pwSA0lBVnQF1k2bN8oE0ya5sK4dZ206a88f//P1K/wS4Nu3NV4EfDuv8ZLA52XTXtG6nhVHg3+otfw/A6Y273gCcVKQLyjthKotz0XVX0gcCCy9w//0SVHblJQQRVbEKsfe+H4RVaDo0jX4sA3VLiiKPaC8yg0sytsgCXLAHlzbGSkzNVIX+WnSvfF/jpcAZyRdtYlrO8QkaUcUHbV2+HJ0OCq3g/kzqua9qva1LCgCWRH5FOVQqliBBTCPRd6ETm36d70+KThrHhoI7fcLBdr/h6YBL5K/aFP5RS8FTudMaHoSAAAQAElEQVQ25mMFvFbQCKhuRTl7E/KgFxNHYdHG8qGsqn0bI2n9HQS9s4iXAwfFX9VBpQS0LuOfs6ErcoFzvsZFe59zXDs076O2CrMB9ue2qaGSS6b6KA/L2eFwXqGqJgoxZN4kMLKd1DYBFlTXohJ1GTiIPxTxos43zkfxUqN6LoX0AzR4E01uMNBFBRI+SEpPszuNhr+0Kd895+Kdl+fspHnzvHbNszyjqWtHU86aQFFfF4rmxfOxVCBi0ouaqrW0aH4Mx1wdv+K03ut8X1/KAP7rf2gtmdfY/jQUeS+AY+oxotqqs+NQcKtkWlZoWjueB0NizFi17g2980JASs9RDx+QrfPoyoWqRRWIqvVfFKtrCMULjYqdjqgqOxJKEQnPU5GugIp+gIrfgCmqXJU3cDyx3hQXNDY0cV0+lJpic3w9rjNNcsdvON8EdHTIr6g/JDWSPFCQ2PmUoAVFTKlQnkU8Ebx1thXcdu4DxDgayOSH5L1vx5Y25KVvjO8YHsBrJOqLjqCKK2osP4tQ5TggufVeKaaIuWraw/4+jP5Q/+8D/oCD5D4X5ODJCx0hKH/VZuTzmk/ZbTp6//nfTSE05dmDOlavR9PE3J75j+rT7jXVcH9/flkFfN1K5/P1YeZTD91TArugiTNE4uO1YUTjD/+aY555BxL/RVhv+B6avpLCNwE5dTtOafH+sPf9im+dZYYu5SH/CE0ftk3evhL2Z2T7Q1TPCxGz457g2I0CKr77OOhCb9QCGPQ1va/o/q8mBbfvAyh5X9E4Hs8xN933u34HGNBhGVQ/ivfHbcP8LViXSL3bt/iUvUff65/6iFGxpr+iJW9k2zkabjtP05+BHD/pZ32SEXl0Iy+8BeSlTV54634UWjZaX/e9uFZGWqS9acp+hOb6IwnygpT/iO//TX3ndTfzH62B+xi6cujZWSfN1rETMLZm8HM75f+bqX/jGVmDW/XxOWSkzcyn7Huo/cwooM5n6l6Knc76mccnDpK7NTnxWir26XFNjZl3+xHivwDwwkvv17zbH8G9/im/R9N36t2+5i1LpO4W/YjNdT9yFDP7koybMjnkmA5yyEiCHKj6AW74gmlqzLz9pguSsM4wb1hv2Cap+YRvko/gPjOyn30b2b5Hs2/q3cfxJdx+hLnfPd79v1fnvkb2T3odd8qvqfs+wrX9v13bPzweBO06WZ018Pr0i6vD4QBTahfMc2297dLevGG5Yd6YebehjaKgd75sP2M2a9DVqyzoJNYuaAPM/6THSZve/rfyve675LZr0GO0H4zVHj60jUJz0rBjORQcDjVwPC44Pi14ejrg+ctT0KfDaB8OB9kcsCwLlnrUuX7ZPCYOGuWg3wNV8ZRAQ5VsAbqo4syLK3wollIWFA6Q0hrRx/ZVVkV9C8gKSgdQ7YruFwLyeXrp+KYNcP/TMy/fGl60A306rXoZ0rTxvG44Y9Umf9MPiq6t64EXdL0A6JJTPziqNqD975kftCG3GBVYNJRBEuQAdDTFsUL1FEy9Oel5N23S+0MSXhfvwevJNuTwTw6KB4fH8tx6s3NVFqte9jjnl5cXGKfTKfK2jX4fYfHmcS04aho0jWqvKModyr1IV2TEWkASXblDtQbVLhVFOohSgOTOvaNojom1F5w1B0101RPEWXOi3134pjcC8V8DqPEtXgIAXo/x4kZzFXFrrcJ1F4peyCyq/6JHN/N+EbBIZlrLGbU0xQwUUW80O6TYXfePRdXJ9biGc7+WPWrLDazPfqaG5UbvNAnYLpjpK7WfobstGbWvLAjonrjo/DoqWW+eL6p9LdJJ7vkgqZFbgGT0VSMoebtN0iZCAVEBfUPzSBJN465rw1lz8xLnTtfcNnQCrkHrHWqpPrHa1LWBmotFKHoxcyjU2io46GR58jVkqZqvLkimHKriNorOdW5jj/OXiEEwDtfV0CKUvGi8PhQwL9utpXDEjbbtjYizQfFiX/tda9Kwbqy5Lp1yaU12A2MdyR1yrL6N28EYogNam+ada1GuSgmLcqw6d5yX4XlJkNER8+EY3TZ1TJGDzhtEbmNMx2mEjQxMs62Qt7jsZYDkYPRNUpWlYhYtBY5pKcCieJdSUQt0PZMckM3gl2K+q224r6lB5EFSemZzp45txq7YGJLRjySK4kmQV3LVnfSYPeySD6qdDwoKH6YkdNhWRCuyCCT3cci3vC3vQcPeU31YrhJ+2PZHDEne6N4i91SQFxuSr3S2IWkS8pyPEPzJXyQjJodBXvhsmxokTQIkow/JaPuLfM2Tl7b1b9Hfiv6W/FAFrq8J2U6nbs+824+Qtvfoo77W3ev3Ubl9GGl/zbv9M0ByX895Xcprv/1/7/ju5/7GNe82eRnXNtewzbUs26mb47TOcsM8ybhvmb8GeRmbpLuEbfoztXDul/yQr/BOETn6QkfqTd3fVOKbn2ud27eQna2bebc/grnPzGffWTbz1mc7qWUJy5L/mTTrdsunx0zo1ryv2ZSRl7kgX/PkaJMc/bLTA3orhlmW97Faazw/uG2+ssD8A9ehmn3d4sPoA1/kyMmmJE3+EJActfxO+ocE+WAQ1zzV17zb72Hum7Yp+wj1b5yP2P0n2ujnEa7zv24/ytv3qfLIQDry8fqUSXzI13Y+dw3ytZz8fDsG0BdJfY8Pyf28GRJEG9tBDv3WvEte5e8FmJYzn7L36Nxn5t/rl/q5T/KmCduZN01kO6nlySe17BFsZ9yyIUchycuDgG8whjcc7vVJeS4Ctz2G+5n3Rd6bkSTdDJCMSSQvNBQPvuwzkWbkx/tnH9P04xgTln8U5Bj3nj3JXUW+z+/GfzOPK/DqJUCTrSGij8tseB16zS2HEv92+uFY4U1yb9RRm0G9aH0LvqgabnvXJXm3DbffANq40kZQE8TGp4s3oqGvpiAMsfFpvlJ3P+QsWvNVD86MTdb5L67XDtjOm0f+i9hzg2wG1q2/16nXrfZo4NyelFf8++u/HfGPfz7hv/7xhH/+1xfxv+EfXwa+PD3j+flZLwae4PzjRUA9gHoIM1Aq1Ah05dFYIsb5buObBwG4rmQVXVCoXMpiIcgComqLp6jbAeAM+UeBFJGf9i5x1te30xnfXs74+u2kFwFnnLQRfu4NRlMBWj/L/gWtvajvSThrjHOMsmgNPMnt84F41hw/a06P2tCs2uQ7FGLESTgv52Ta1DvqK+p6rq63+E7HPJD9SIIk3E6QRK0VizZ7DfOG9Ulx4+jaHPS8GVAdnJ9f+rx8O+Pbt5fIu6kW8RdQqkv3JnttiI3LAzSecFBb8Lx7PJIRH8kYkaTKW0F1IsWrBhA6CjyfKyQT75ceq14CnFXFcydeGvFNhfhdG8m/v6yaj4aXc8dZbcfoOTFGfGfNwYriFxGx+d9w0Dwc9MviyRvL/styvQioZUVR/JoSRLzSFc0LNT/OzfW4hVGfSOful/tZaWpA51RXDuYNKEfrB8og83frkUP8ybnqfE3Zmyol3KKbrLBDpYXKrPyIRUkuyq8qv4D4Rbu1lhlVYRhjU7Sr30CGRVKy17COpMkrkBVd+a6aoxetnxedPyetnbPmcO0Nqy4eZ507q14qNuXneqOfQL1Io+bM8SwVOOq8edLm/1GN58MC84eMWclVFhilLOqrMVHQISp5F6C20cT7NUPXGu9trLHODLmgya6pOaAIOqBQcdY8JFaNMKB115t0CJz00mmg6wVhh9eHx1kVSVcuCWgNurZBNWLOYUSs2i+FetlRhIpDqTFfh1pRVV+SIAngNbpkM1qnPHd4fMOxGGvrcS0zb2QeTfVo7rMBNw6SKFo7pKiGN78UqGJdsYlqnVW1Q0ZAaQQomTfcIf0bYBwkB6Nvxyvy4Y/tE3OnrvXkOgc8tiriOK6BlOu6YFtofqA5CwQ/e/3P5G/XT4tf6ZKXuSEvvFRvPkXrY8Ybgz9YQN6Plxw6clCHRl54tw3yIiMvvHV/44+rgNeoRzNNuJ2w7A3v89dIhc51BFLgNW5sbdsmNtEfRW7G/87g7vMI0PMZW4cubai6Z5Bj/bqPr/++LBoexjJdqmFQ9wNTyx/Bfe7prSMJkq9MLDc8vmkqzRu32pYbqUtqmbHq3ns+n2GYt8wwnzLzlhk5tvn0NdOUx7//r+eTrjVjUPeFgFIqusEV1Yl6hoHkXc8CEKxPKhO4fQtpk9Q2M+/2RzD3mfnsO8siRsXquA3HbdjWdtBicJ7BK5e5Jt/DU2svkWsx26a3ZJZ7vV6PR6rom5AcPDnoJn5FyKGzr+9FOvS5kEiZSpWsyxbYBT+J6Vpfj/CThvllbr637tnvZwTm+qWfmU/ZI+o7wyts86GfDug+ubfOemyGsTVf8Sn730pdl8R1DW6dU1TBjWvbW22SIL8Pfk4lH/e9Nea1jOQuIi98CsmLjLzwqX9EXZ83+s8u4msHf3b/63g+2s64yUsRScYCSB++sftGnzd9t69hfcpyEdj3uq7xo92+qn5w5wsAkrCdQY7xzH8E9mtgO8jRnxx0E98l5MXOfhy34zec492Om8J9zJLDDzmoZakzP4Pk3AyefCsLxd9fP1QBkrF+cy153RnesDXMG9bnQOSlD8kU36C3Lh+vZeT9/r5os8hem3h6jtMzIXV+dD+zYfWNUHfBJsUqw7Pbom43yE4X8YYeD+R9e5CslfBLAP+XAE/PR3z58hT4x0afvxxguXE8HvD8dIBzN5ayxDnYWUGhF23uCY3eNit6PC/Kv2hEghyQAK6bQVrmvqL+KSQfZAEFgHoGJhgy2wg4APLvcRqK8gZWveHQbwxtNjuvpo1wXy/0uKwfAE1wnt11yM0+bWR6M8w41KINPWCpwPH/Z+8NFBzHcSXBCFKys2b29u7/P/Lu9vZNd6VtiRcBCjbttJ1ZmVnd896u2iGAAAgCJEXJlCt7gnhiJ1nVk467WHuxMFWTgOTxcKFCo0JbidUMxNu/IHb7FJC8ghVkl9VaYRQ5v6WWOV7b30PqmtrWdyBtap5iPP1ngZal5308vaItR0G9pLu29mix2ynHucSLjuIRUSwFPDdBEuQFKDXKnjegaxQlWtSL1Jyryr0I1JyrWNaC00JoDxmv8ev/Jl5jIZn2kKVbcTotwimwrifVPantFZUL3N+OUXvI2GscXPYvzWv82lw2lmmeoqqKw2hNDOC+uIdQvnNyvTQxn0gZNL9GnmQU1Z36UqH21xbtK5E3lKRqX+yhw/XetrGiyLaWEn1dClHV15P6ftYcmcRXUcPzwrC+4HL0jdNLeeQIW5bwDR+t6Oy4imKmNsgbvDn+ejrieFpVBprmdawj6uNF88TX0OqJJp66oiEUXR/9JUXRNQNdOww664KJ66hCY9rh+BCH2zZUcByavzBU7B/rjF6CbSL+XibldCtnP17RFYrdtj23i05RS9fzWKFLxBnYEBebFmWfSIqogs6OnSSKwipqPtaMspUlI82XLSrEYZ/BbCeX3ac9pX0tmwAAEABJREFUH8WopizLeO5R65v6xnRz8y4hCZJQeCig5lETXYWm+boG1DNBoR4gCRVAMoBvPBz3I7C1c0ve2DcsIGkiKFbxJLe4VsnQeW0C2l7TD185eAnhl918pe5HG8u+e2zfEyD52GTTkN2GpOax5qonM/5zHGSP/VG05HP9o3rQPHqo+9+K39IDntPf4jjGrs//b/H3QSffFr/asy9DbHzIbR7nM0VIgXGtGe3xxYPc2tv82PcIi102HZEyUyN15hOWmfd9zd+HR1hm3dE/0tFDu3WWGZa77kdg+4TrkYy1rZbPr2/2Y2A4bsuD6kPse/Xf03+okU8Yud2Eqyd/j6Y+qW3M34K8nlO3+u8s59hfzR+9bEr5eN18Z7vpy31guD3TW6Td76Ik43mIvE9/V7vf7df99hmfJM/VPuvj7CCZ/02/rQdIPp2f5H29v9+S93XkRf7RQEk+NSWf6x9VLqOCZCTr4BNkl5E8m3qi3gPJqF+3L/qm9+weybIBsvshCftIkF0OHemDpEr9k7JeQsTihQ067GOapri5ktd1SJ7ltvdiDB3uA9/gs0wyfFo+z/P5F8T2bZAXPcnw6br2CR2uZ4iF5fbtMslz2bKTHihcx/nY9hlcfwTJMHddIwpPTiTPOTmHRPoku568T21vWzfh9gzzlqXO/COkPdn9u2zYB9ll5GNqu2cYfd3GQPJZ1dB5LDxWxjgmJGN8SUb/kUQebvN3IP2TPLep50TFAZX9RaJvMECHTCTDeWPIm1wvP3baPN1tsgWewx4jw31DUjUvdZwvSflhyPNEUm1uD6ixS1MBbc/opO0YCNqe0eaI+2D15s+ms745YK0P1LVY66SNujVgO0dvqqrwRpM3/Y/a5VqbarKiQRtg8ndcVKepHVVwDl7E/Gtx/yp71YZsbKxoMxbtBIhS2GnjdaddL78cMH7EC4IX/J//5/+Bf/63H7qWd3A/kAQUb6kz6rTTnigVH4QFB+0Aex4sat+5kdLpYc2bi839UIv6ZRKUv7ysinWSjypfrdTYsINkTTjJx/HgmsSyFhy1wXyQ7KDN5Vfhz9cD/vh5wh//+hm/ineb69qwagOztRUG9AVSXYl5gjb+G7yvzO2XzfO0KCfix67Epia1AU09Tbr7J/WDUTQGjruxaMyoOIBVsRnH06oN8IPkalP93lpTm+p0tU1caMpJosh5VUC3sBw6SIJk2EGH6/r6MiUpuRJR36962bG4XwXzXhOPx1etkf7l9opZfb2fiZ122uddRVU+zo3s/kmiKo6d5HIKwzlCh9tSipIRLGpPWFmwNPVBU2aclN2E41rxeiL+1EuAPw4n/HwVDqs2/RF91FiVS5FHQXXFqEyUCtEm352+aOI5zmmqUPeErtSGSbFN6v+qOEm1m/0LyIbIg6TqlSuQXe9cSqmyLwAsM8RJX8qkOhPcf7bDECNg+w6SmjePQcVldGuErfmqepMSYlvUIacOXR9NG/BN1+CqlzaLylBvKgiRBbZVL0OpB2pVu4JSUKwASdGCWgumucBjS1aQPAM6nM+6zZHiGKRfJfe8PWm98PXz83DAn68LfmrsDrqeNG0Vw9bPKmsyqbygUGNlpV6mOc9JY/Oitv+hF4T/3O/j2tI0U7wNVYlnzP7J46q+KWq/lAllmlG0nhnVvOH/YQVUSbE1wfE1zTGFHl1iStVRRRgrqOuNkEmHyv5FvesZTb6MVfL41wJ6Tlh0jRi6XLVGKaXW4P6B1gmDlD/LNB7u+1n9vddcnGuJfGYNhvvAtqvGDYqgqk+KrjFVRZlqoNYKA6rXpDNQfN1Q1w5Vy96LsuyfVQk79pNiNI4SGB43Q0sdDJIgKVcloPcuqGjq3lV5LNCkUZPEpHZ9Pe/nqjEpUNiyBxyTwgje1OtAUvNQZB2IdsgqW42Xx0yGZQNJkBfgweG+dfyG+ab573kD5adug3uiAyj2p/bdv5VFMVeB0BCgKMdevylF5em+30D5LK73DqDDPty2Ee03yDfPcLtGUWSJtIOOzN+UJEhKevnY/zNcLAHbZZkk7NMy49JfLdqwro9dkR0lQ0BezrTpupSbq7Jli9aVk9YZg3TdDmxH83zfQHYdyU2rFjad7RZdP47NcNkwb1hHUu0/xqJYVl1rTbHKs9poZ1g2IvVyKZ8IpOwRvWd78dnkg/DRlJNjNhK3MpcN2ydIxrhZnvWsIwmPj+XP4DrWYzhcNlJnaizqa8O8YZv3MNqRjHzJTocmg01frpNImWkY6UT2+iRVunxIhn/PzYTrvY9FfZjo62/TfOjYytA1ruc1t0a6ncvYWfYITeP6SEdexs5290BS15evsRLj6TE1nB+pOLTWcAO29afpXpFInWmuSb4/dBB5ZNvUOmgZSa1zWnEaok9JRtntGuRWV/bxK3jdDFbdl40se00zb5prljzCZdsFdBN129gOkpEv2Sl0kL0tkhGLRHAdzxHz6Tup/btd+zd12Tq3beR62mW6V2ktp8a7iBpe3xPQ2mDZVBhrv/nR1s+Bvk9ZZtuA1n3fV5rG47QcAM2bYpnGZZXM9rptwbzl1PhBcsO8x8Zyj6HLhmUJ6z4K17Vt1jV12Qhdgfr7gkllo1TJBCruwE3/OP6OcjUmHpcEdCT/iNbtuWSapvP89vxS1fiYJxltkG9p+rVx8rfUOvK6rmW2M/0KKktcF6bqiYjTOc1bXvYdOnUWyZj745y0/hEcH8nwSX6O2kci2yEvvlL3Wbrq+k2kj2zHNHWm9/Qe3wTZ43K9hOskT17rrSO7jGSawfIE2eUuOwYbJe97Gclz/1pnWD/CMoPstuaNsCkEakHR+HrcKRrYbHVX0Z2j30OiDnV2nYSKzz7Rhu4hj6jr3uosIxkxkW4QcaRdFHQiedVXEsWH5LlPXCeEOpFdLjY+1o0IoU5ktyO7f4niQ3Z5FHRyXQWJe3B/GiQjlip6D7Z5BjXz7sf3gVtA9zXD13QibSxPOIePIgMhe04k9T0JTzGxIOEfGxnxxUv3W9OCd44xuDQlmexd6jp3FZ8U2p/h6qaG+Y+AZEwA1xlBdvl7Pkg+NBn9eXHI8sg/rLwpsg7JiJPsNOWb2W8j2c4j+jsadlu/w+/v8En28SA7Hdv4K/MgOTb9kCcvdiThxa1qV8U0kQ9LutfANx3LTQ3zBsmYj/jgQVKW43Iy8lINH/eb4ZtbW7XIG75JbXTRDph1q2lbtVfX4GvKG0hHPVAvS9NG7An+syz+fwYs2v3yzdiwXTw866G46dapJyYwQlmVjzb8/KdYZmDWRtJ+N2HW0+p+qvDG0m6asKtT9Al0OMaqMvUw1lgBYZUzfadBI7EqZtJ5Iw6SasOocB8aodhOVH1SehSQlA9T+QXly6id6mXAqpcCzst0XQqWU++Dde3Usfmf2DY9+K/qk9YWeTnpS0aDNzFnjfl+pvITlPM8AUoZtRb4ZYC/VASa2iW2GzlFjd6G3GLVA1r2q3m3azglU8P8I5ByLiV5TSUC2duyD8P+jUU3J4+rgaZ4Zeebtzj1XINSUI7EbqqYS8VkSDjpoWgqgDfc0FbYp4rRTtUYGpPGuA6bfxEHqkhYYlV/LGpzcf8LxwU4aTy0l4zD8YT+54AgvukFSZOuQdMx6nuOFE4ourCMyhKxKHxUvYQqbFH2WF3Q+9qxjpDDiH+kt7zL74EkyA2o75mH3nEEo1PypgmJ4+NyMHnSF1WzXJWnLhLqy5+SsEgxAAUMkKJbH0EHSZ39WX1SFVUWd/FfVNJHYwN5SKziV3X+KnkTFmFtgKZPf6GmzWcNGUSEFX0eN/kHVhlmnNC4xJdqXyd6QvL1o6kF052uI187/hcck3QeQyhP22t4FdT4cZxF/t2GEOlQBl0u5uYj25Vn+1Q6lw75aIY1F7vmOhuck7HqOjVCF3W6fdRU/5KOAxqBFUU8lYtzqLVg0kVTp6Z8CQ2LUND1rtOQh9MhLUsJInaXPFb3YF3int4y62+pZQpRD7duddXMpeKG4m/iAfUcvBnhHDoIH2Sn5j+G8sYsY7EiedOE5YbLpiPI3j55oSRBvkVlQWGvTW5ML37oXHx9fciyG5GXNsgL37UfP9/m7bJhD0nNP8IjG5LRT1mPZLIP5WeDv5B5FP9fGMK3NZW5JLXj5JNa9u+OvyVW3Qc+1C8ftXvgzLmN8DpveN1/UOUsdj3bmhrmEy6fDT/FrCi6YRgkz9eo76vZRrjVvTaoTr/aJknV6vcZ17XfEOhEdp3Y833olncfuY7rWmeQvMTd8O3H2NbofJSP/GhjXo8jJoGRD8HNyX4SN6rLeChf62xnmnD5GdxvaWtqW1MjedOE7c0nNW/b3wH7Tti/edOP4J7tKBv59DfKRv6ePmWfpfZv5JOJ+UfzgGSMM9np2CbJsfhh3u09M35P/6yude/Vf09vH/9V4GvFcM738Ik8//YqzuNvD+IXA/hszI+uy19s/lvNyefXPXnR5xrzMAB3TGI0IhkLzyizXZZHPmWfoaOf5E0T7/n0w0na+EIzsjzqUnaPknwjdvsWmj6DbZ7Bda0neXkoEQ8dqRP7X+Iz5jPy/87JeY6QvDvX/6ocSJ67iLzwZ6EYkluMTRRCL1dtYNVt87NWwvDm9zzP4iuqN0SFUitK7aAe6hMNevi+waoNJsM6qaIt7b1pQ1ulUoOuYlcUnfuniTd66XJeoA1UUFv1xKkhsIga2tPSpl3DaYU29Bq8Ie2N8JOURwnjF/mHBSdD5UXy2P3TDmAfmxVFG6/yDPoX8II38fyncbzh/+Jfx88FL7uKl33FP1522L/MsSHmTaWlrapXAk19srAo2oJV1PlrDw5NOzisgNRwHYg3SEpWIGGApFjKvkb9Fv1Uwl8j0KRfG+HN5p5fQ2xeHkW1C300lOdyOML/0sF5ei0LtBPUS/Lf1OYKDaM2/lfsZujFhrDluYsXAsBcbdcA1VKTWMWuoMagBfo4rDgp/5N2T5df+OWenJ4/JEFSMZWgJOGDZJTNq2mT+ALnXNyW24yXO8p3VTB6twF1GhRc2LlCUb9743I3T9hrt9aYRSf168RiE9muoisqmwCN69ShNyFVneRr26iKp4JA03ioQzR9cNDkexWjEPBTcyv+nwDHFf7/AvhfBPx5OMD/vwbL46XAquput1T1/3ZtqY0qzJWoBXDMMUcgW19DasM5JzxnDakVezO5C9sYVjbFK89mN1DU6G2QVWU1rnN8lKPzNG8f/uXZryIuRF+MwljXckIdoQ0PzySYFywLKCz3wVSK5mCFX+Co6+GDlFKMYxKJ/JN3+RGy7wDn6PGrWjPWGJufB1GN2UHwtWQsR0WlOQVdvO47x1k0zyfNJ4+T6U6DpaVAa0IRKvZz0bwhil4QlO3aKRpTRNcSUB83tb/6empNsUe2cHmF2oNsAkUWN9D4NceyQV2KzMnrWbO+tZCJyLf8DfPmdFoi30Vz1f1lqMntU1DJDUURMkBNLcunSuncEvoAABAASURBVK0TRajKr6KqPClXDQ88T6kdeFMo6tWVDGWlXXlA/aXQ0FgkIfJYJDQcRwBEMxy8jBbxidBL3vQSE77IBcqbedNEb2FFlSfdztR0g8epKoapABlnj3Xr8YwVHz8cT1qPfMqSWpcoup403XuXNIgWxVlFIUrREqgkjIkTqv4zLepokijqkxEOPYFYnOX4DnUM+MBBEiQ/YPncZGwv+aSumfwttc5I+RXvzruDGFPPvw3x0u0eb2d/EX4lfsf7l+BN7r8mcE7P8Gve3lrbt6VJR96y93DPfpQ9463766FrVevUuV3PbRVIX399bWpa5yT65Y/7ah3WfvPvOXEdw7aG+RG5znyW1qL1TbkVwRmmbz+fBm4CdDu5pgV/o78t5hppefo2ddkwbzzinbNhG8N2BknYN37hyPqmibG6ZVm+5cdy2phS67qWNS0VTfcJS3S31T3RfZN1zHcNdK+4hm2M1JOMtZ7kVX6jjXkDOtw395B6meiZowXMv4HmIwRGzN3Odf0rdcOxG1nPuSYss63pPVhH9nxSb9kIWuG2N6pAYdk9jLrk01ev3uMf+ff0kZvG0NTAwLv8LpSf20ukvctu2/164YFRjzuH5/SIOyYPRW4vlSN/T3ZPn3aP6Fhn5NN+lI186h/Re2P9Udkjn3+V3Hka8V27rfqK2wKr5vSi6yrjWJWQkeXvom77kS/rDOuTjvwoG+W3vMu/C/q6gRHZzirGELn65PWT1Moxj5G37j8DMhd/h7jH35OlbXHC7yE7Ie2ybHorc9lywzxJkJ+H/Rj2NVLzHwHZ23b9EWSXv+eD5EMT+7OSZORo3iAvZdu8B9cxyEs9l13P9HfCbfwVyBzc1j0+ZbfU9satnLzuq1v9R8tk90N+nDqexEfb+awdyXNV8poneTXvbEh2GdmpHwZqrXoYRNhO0xR/Bmi322nTZ4o/s2GZ0e1K2JG9PnmhGA6SUSI7dYFM/uLD8hHZb0F1R/M9rj+A9gffVat56hbdBLX3Cuub5ItvkPp+5U3iZWnwL8T99+KDbhvVtjWabA15VfMLwBPgzSXDLwX0MsCbebu6aCMS2G8vAXaik3eViraflM6CphsyhYZVbUc8imVlQZOe5Lm/3NdkL5s3yF4mL3SUKyhAm0gt+kJtrMBpIRZtUp6E46HhqI3Mw+uCV//PgQ8nnE5LYNGm3+LN//hCqYrOS0/Xk3KbRP2r5b02/192xI89tZlZBGrDj5jCZt1i19aa8wHRVsD9l+PS+3qBaZevm35Fa+0Kkct2Inu+Y65kl5EXaj1Ujmrqh74BqhiUu/M7qcNjjLWJu2iMV9H+xYKoink/VezmqvGb8DJP2lgumKryI6APEAk1kESRPOAvrQYoHwTZ4MP5xJ9WUVHN6vsrcdRYnARvHvtFwKvaf/V46MWMN/+9yfxT/OuJOHkMoT5kgfMyqq69RJ9Wbk9QXE2zKvvUbY9wPIZlSZN32RjL5o2UJ+8yqfaEe7xlBkmTAPmWJy+yMNpObsfYijDv7uxo8Bdcy6z3r+drKdporme4j0ohYsOPoq5oY8H1SMsG6CswWcENUBkgSKPq6i4at4KTro3DccHptOIgnDRGJ80pz6+mC9eg5ht0UbvtWhBzwS9Mp4q4Rl507ey1Hux1/exnYtbmeJ1WlLmhToLmE8loGzqICtgnRJqvDYorQn5cTr5Tj3+LeGy/wfNIS1bXNfhatI3LHZY1HKVYMifVAQiygIqD6p9Skre8giSg/iIpi4K5VMzKoQqTUCegSiexaAPUmxrAoOdrhCrGZw1/HiMXTUc4TpetS7hsWGccNRirXi6aT1if9kmpUNy+548xFaAK8TJAc6fWilIRIBlxuS5JkyfQGt5azNk0GttPfqTmP4L0Z0r2OIgasRWNizFxOpdJBk92Ch0kdX78cb/45SbJq7rkdXn0QHadZSRNniJzTSOX7/EpS5p2psat3OVRTvZYSJ5zsQ1JkzcykiEL5ZOT23iGJ1VDlXWjoJPLIvEZ+RD8DSfH8BU4ZNdPOvKWfSfs2xh9uvweRvuRz3opc3nkXf4q0t9juj5WSUPmPL22y7hk8vRDZv1rs6z/Hh1rkRyL38I3PXuOMaRTsrdlXch0nz3zIcDVuruJ3hDy4ifvEaZpaJ8Jy255ste3LpE2Tc8IJGMdIe/TrJP0XFf3DcuybN5w2dQwb5hPuGy4nNS84bJh3vD6bvoMtk+kHXnJJWVJbWve1DA/gux1U3Zr47JhfVKSLr4BqWdh9ZPtHsE5ps4ORt7le7CN5aYjLEuQPabUp9zlkc+yqWGd6YhRNvJpY5nhsqlh3jD/Udj+HsaXANbf+iN5nsPWkZey7T8C1zNsa2qYT7hsuGxqmP8obG/Y3tQwn3DZcNnUGHmX74H3hP8JZSRjDL8c+icduK8NVzc1zI+wzHgmG/UjP9b5Tt5tfBUZj/2M/FhO+Ui9do3lz/BkH3fyPn3PZ0Gvl3YkkwXJM1JIMtnQlXPpAUNeKqSJOyYxyu7xKfsqJXscZKdf9fcr9UlGZ2WdMXd/kSO73rxBXspZ5xEluy15nz6q959N7j7LmEc+Ze/RsQ7J98y/TU8yxp7k2SfJN7Kz8jcxJM+eyQuvx2jFggEUz9gM8aYIdJCE56Ux6QXAfr/Hfj9rQ2uOlwCWGVUbKYbtDPJSz2WD7P6xHU0bSga1uYFt84sk8lilN1z2GNrWWLXptaLB9FyWrBnazFrgh0f70SYNBfmBoTZcR8/u0P6RNvgWnLQpuwj+m53LtqEEbY5hPWH1Brk2WuFy8Ees7YB1FZZXeVwwa+N8X6GN5IL9TpvIgn8J677oLx1W6H0DTtq0XdhwctzaeGqsaPELr7VTbbp7o8ro3aHMtNlDEthAUmyH+3NVBCuhCJvaaPpSBMUGeNPZOR6Vz0GblwdvOuslwOF1hXHUi4GTNjZba9qmW86AcjSoKIu8ztqo3Gnz0huZL7GZWfCijc2dNjMn7aQ5BmrcoThb5AQ0CPIbvtVvpoa/eCXyi9+l3BS7ayLyw3bY/y02VZBSgYDaJxmypg5p2zxQp0BpyDdhudtzuaJiUtyzYn5RHvu5avyqcpu1qVmkI7xByFVjoIzYVu1lKj6V4YnjL65y1GcWNQpEHs61taqmBbVzEn9sRRuuxKveI70uDYZfCvyhsflDm7A/tdn8KmrZIr3/NI39dJ8l+oRkUMusM5yPacI6g7y2tcywnemILisSFXRerPoPgssd9lelQMRQygSPSwXVT0VZMjDxmnfZqLIzNMXDzjSgmVcEqj9Ni/rZcwOSBXR9hFxlXxeGN3GrwjVy7IvG3yCJPMgLD6hCKgZKEiSh04aqlgo8fqvGbNFcWv0ntPQSZ9FLGl1OGn6irBWQXtMbWJtyEmis8Msx/yuZWRNor83+3UzstEDMO2rNJCaVNfVQpXfMpbgvJ4WgODQfGwog3zgfRTEhAMhmwAJd98Kqfk9Y5rVGlzeMpTXRVUCH+jg2zxW8PvJrn0VeK6g1ifJVglb1QwMbFBFR1E9Urob5Hrt0paNW2VSAGjOZoke8wi9IVJC8iRfXHaKJUpBEDtSW2jXv+bai6PqhixGDmnU3w/PdyHXafML1RrgylZ3nS1LzChNGUaw9B6IUKj4ovqbTinePxisTt5uCkR9llicyZtMmXw+h+dcExHwoirEOoOKWrEBxd8RgsUU5+YcU/YjrsAHvUbV8tkm+e3j/7LzTauQtc9lI3vQWqbd85F2+BUn1UYd1ZOfJa2rdX4Ux5pH/q9r/aDv/jnbuLyNjM29k+T1qWyPtzBtZNh3LI2/d74cuPiS21rSGwtiKb4nXKOOtZpSQ13OevC6Ptvd48mJvPXkpkwS01nwaQPwwJNdy97s8osgvyVjbvCZZDh1uKnkV42PZZwDdUNKX6T24gX5/KLGeuJx2XrcNyxzjZ4BlRZED393ZFvEur+rOC29d4p4NNEeankMN87a13dUzlO6B8fzaVrV2jZT/CoWffzdkvaL5O8L3VyP1pq5napx5DZ6fARLpI8v5DFGUg+Ecz1A248djk+XkTQ3Lk5pPWDYi5bfUNikbectcvgfrjHs6y6xLjOWRT/0jejvvbBf1Nb9zjrtsWJdQt8Nw2TrD/Gcx1h/59DfKRj7179GxzshnvVE28qn/r0pJrZiF5/WJ7DzZaVPihkh8/Cg5IoRfPI39PfLp1jLjUdnyW71lfxX0+H1uyrxxFmyMrxVjvN42VZCvxN/vAdD6/+uIxr/hRPLshbzwKSQvMvLCFyf+DOTF2M7S1jdPw2XLjVveZZIxucnvo76pk92f230Gx2CQ3Z7s1DLjWV3rSJrcRdYnGTmmEXkp2+YZSGY1pF0KyIsuZd9NSUbs5H2aMX2FZsz2MfJjOeW31DbGrZzs8d7Kf7VMdj/kfeq2E+Rbm19t71ftyd5m1iOZbIzbuSCGZMjIa1prRWKeZ/z48SOw2+2QmPRiwEg7X2O3INkf6ksJSvLcHraD5MYhdLg5si877bbePOlmpZNYSs0WPZaKxuYJQFR4cbe9156THpK8+X86LfESwBvigeWI0+mgLyedml+16Q8/bGuDvOlBetELgEV2VLkIk+4Mu9hILvDLEWO33wNVMSinFih6jKViEG2muHuQDDlJkB1FfUZ2nrxQGzofUyjv5rs7qGJB0yblok3l05afXwK8vh5wOJxw1Ibz8bDAfwbpoDz8JWxZjlj10qP5C0XTF4V21GYmEP/SYQJ2e23+7ye8GHoJsN/NKPOEWmdUo8wo2swkC0gCEHWft4Z2A/d/tHUjV6X4kAwfj/Imu568UFckaRJo7uNzf1C5AfqeFbGQ1Mb1hFKBWqBN/4r99hJgr5xmCWeNZ3yJkS109By0vdp6PhpyVOmKdEUjW8S7TOUNlhhniF9RoammzdciNBy1wX/ShrLeyeCo8Tn4JYDG4o+fR/wp/PS/1DhpTmr3dpHefeUvi6YB7ULHeOltQY+pRU7QQTL6jexUoviknQu3/K3MZSPtTF02yO63lIIEyXf5tDUluw+S57ihI9txvwbvTpM8P+7n5JNWr025kV4RuSu0oNBBXtoiK0iVNSakqICyUdmeP7JrAoVVm/8aChz1Zd0vZjweQTWGCKxDDuYXNM0Ff4Gd/K9kasE0A7M2/3d6CbDTtTPrBQD1YqCo7VLK0HcVZI+HpCZrwecOzT3NUc8V9+OqS9l8wjmYN220rdqC2yqg5irEu56XAKwEVNYJTXzIdV25XIvs9VRc9QLULzNqAWptmCohFYopoUMBQH2z8WQwkgMkUWRMMniyU+ggqfPl09tuMHX892DdpcaFI7svt1XElwpMhTANmWIwJRlx4IPH2N4tP5bTnWVnqD89NnEt65p2Pmedxu+aZ7oISjLiJO/TMNKJvK8nPyaXi3M7t7zL78E5pM0t77Jxq0+ZqXGrd9lyw3yC7DndlsmLnLzm0/YRdRvP8Kheyl3qMsZQAAAQAElEQVT3ET/q0uavpo7hK3C8JE3ezJMQfvHk2B65sO49jHXT9pnMNqk3/1Wkr89SktGvt/Uzrlv5bfmRHdn9pv4RTX9kt8/yd9Fc8279kZf28nnAMdrO1DD/HtKOvPizzHDb8WAmJy4bYuP+Yt4gadEZlhmua5CM8SHv03PFjXHdRP8+0TaNbvda87NwtpHgES9VxGp6D653Tz7KyEvcKXe9RMpMUzZSy29B8kqU9haOvMvkta1lBtnlaX+f6llr6DPXS7vkPUaJ1JGMMfP9PmW2vwfrU37LuzzCdlke+XuyW73Lhm1NjZF3+SPIOqb3YB+WmxrmR1g2YtQ94tPe+pF32RhlI2/dRzDWGfmsO8pG3vos36NeV+7J/7PI9Ph4FSrJq/InCr9cJfvY1BgduGyMspG3zkjZLT+W0+Y7qb/GuI2vwPcP18+4HvGp/25KMtYy8j59rz2SZxPymicZvtOAZLIhJ7l9M8TjgyS80JKXyl6Q3VGm0GFeJD4jH4IvnkhegtWXPPJSJvmu94zRhs7DMG+MOpc/A+f7DO/5dDxkzyP9uA7J6Hf8FzicV6Yx8in7d6aO1xhjJBlz0mM3yn83T/LcBHnhLSR7mWTERnZatYljeHPf2O0mvLzs4gXAy8sLdsNLAL8cSEzTBMM53oLsvi3HdngxhjZktiKgnZnGci5KIL6Xsz9NSZ7jlQFWImDesI2h7ScEtOPi69bwxsvRG+HCSbt83hA/HbTpLxyPR22UH3A6/MS6vQyQZygstdcC0FaftjDhP6NQFZpSVn9M+LGfo39+/GOvlwF7zPsdqjaVWbXrpBwdo/N1XAFFBm2kNdGmpxID22HegF4++Je0JNX2Bc6pybZBG3kE7HtVGSDICqUL/1gn8zseGo7aeT5q8/h0OkWOh9MRr5HjIvsT5AUsi3KVZ57gPwU0KXSlgL02W+dtM3PWhrnH2LlV5Va0vsKoRfU7mvJtdCyU3/6JnPXg7jFI3tTapOZJgqRcypcoSfggGXLztr8GJVZfNFPoRc4Kv+Tx//eg53vC5f/5sKhblaNq1FK0IVg1Zwuc1zzP4ic4L10C7l11ywJ94wqUtioG1+2UpMoCaqcqF/ls7LEsimfRhrb2kc8vAY5Lw2Elfh5X/NQLAG/8/6EXND9fNS6G5mXOQ1PHf0uxHaTaFlwkO09S4TpGS9/C/fZWWlTnUs9jZNjWIAnndYUKlAeIOas5/ZA6PPULtqPp5ZMGZSsBdD8L0BHtN81LqM9Vx+W6zbukjovkeQxU7enHv5Rb5E8ji1PMyab8HVSRtOCkMfI15E3/k8bjpBcy7UisgmXuGyomqC7dknlfcBGz4tR1NCn/+B8Ca+N/1ouzSddN1aTS9IA3zh1zgqygYFckoWkTgGagsUphiPSPDCjdGaqDOIrORWH1fNxXhuMNqoSDKjnTxFkv+aJN6ZTLmcZC/aJ+h6CUQBKOu05FFJhEYz2oFdNc4DJ0kITHH+pRFZWPMniwnjUqZoGkTVWjBDIO0zFG84blI6haRjjZTiR1dTa9+ENQknD8jo1k5EMSPshOzb8Ht5s2I2+Zy8/g2NXVOGNRLwltVfSiKb/4sFfH1kHyKm5rR5AXPfmWH23v8STviUNGPtaFwXZy7Bsb8zH5Z/RRnVH+qD7Jc5+QnbcteZ+37ndijHnkf2ebn/P967XI3qfkffrrHt/WyD4zNWwxUvPPMNqPvOu4nBjLI5/6v4dqrfRapv7t7a+6hrQw9MK7576+rFpfOn41L9sb6cd8wrJ3A3jHYGLRWsyz1ejb/l0+K8XoMVn3IQSg+xDeOVzfsBnJWBfMW5b+zafslh9tUmdb3zcM8x9F1jdNuK55U2Pk75UtS6TtSEfedtlf5o035aFPrHf9hHMnafFd2M42CZdHuJLLpvdgXdaNsdR4WhbQg3IT7tW7lYW9nr9u5S7b/z09yZgL1sWzjNrmBpeNCsLUclNj5F12fQM6TA2xukavn7tG2cgXFRJUDvf4lN2jqh6fbNcF84Z5w3zWdTlB6hlDDxjW30PavUddN21G/p7snj7tHtGxzsin/Sgb+dS/Rz2On8F7fv8KvfM1lrbCMG8saPompef1vyKImzbcvpHi5E0Ny5M+4637q6CvUTC+0t6jnL7i86+oS/LcDHnhU0heZOSFt97riulDkNcVspNMjaw48in7DkoSZIf9kZ0nO4W+iAZC6YctMxc4LoPs9mSnlhkXy89x9jHepFw2UsbNbdJxobKKZOTnOiPILrfN7wTZ2yHv0+9q27l9l6+/0s9t3OR1P31fLHkpJn3smeSgTJ4xj6wgaRIgCT/odkCbOhP8K1bDG6Xe5InNHm/4CFWbPyNcj2T4Nl/Ej/ADKW4OkmcJeeHPQjFjv2qvRBLAm80koy2SEKMHMejrE4Lq+epMVz3seZ/uKHrSJl9AD0PxrwL04Hk6rQhoc3bZNsKgo4AoFagFoDb3WjlhrVo3xPuX8t7om9UPL9rk+8duxsssaPd81uaY6znGJh+nDY0FuncHfAfiSujOrS09nFFJkFS5U2zH5YalYKRVB8iudvhrlepA8iZDpYbIWaHGxqW+Q2ovUy8DFm2I66WHXgas6pAVDY2rfBDwYoOm1lxumJX0VIl9mTArmb3KMyUntHl+gSJQ/SJIwQrIdlUccoS1yf8V1KI7QO1QQIxWb888i2tBvhp8kDQBWgGVY1N/GYtKnhPyhqBqw/xrvNzYXuZoc/1wOOD19RVH8X7ZQ7ktarOq7VqIWfnVAuXDDpWLdmrJ3q59Q0dTTiSh5s+Ayk0+qJwDznlRqOp/j+l5DCTrfFGs8rECHpNXzbXDseFVOJ4IvZPCQbKTyocT4PnouWj4z1X5pYbvXf61uUJSaytIChCoMvHeofT7mGyGmd9WVHxNTfQxI+RfihJtqH80OCSjLfI+dd8Z5H29uybgjpRvtIKA+SusKhlSa2ybOpRtjRz7JgI0G4jLZi4Ul2w1l6G4V9EOlSgAGvEijaA2m9o3FgUj91JS9StWDZTRdLF4b79pUNz/xire/bWogq+ZVTE1GTk2UzTFZ7ChkpjLBZN4vzik4qLWjoDsKEBRUXNIIQKKzVBYMELGhnWDhgAQbxpQOxgOx9eLBebpPBVvpwS0/inE0DU1YGgZgNIWVqyurBgsD7Y1NOUpNyo2ZJtF+QQqUCtRNIym0S+KT65BEqYYDrKCQkEFN1pAWegsezHbpwR1rGacS5OztSmegOtYs0Exb9yZ9L4FKFckURRX8b9eQEM1r2yLfCkSFPF4dsi+q9cgjieYB6dVjfY+k+cIVUHI1n3tus8gs218mtiEWMXtMxkOQTJgWYLsMvIO7SEAVA4j8P1H68kDOS5Jt6ac/8beJY/0dHeoxnu0gLICbEey060u/oLjUfy46Ye/IJSrJnyLD6wFphkPFRejf8pmf5+ShIeW7NTGTWvBSK13+ZZaBmjuBVwy/3Ea8dpcoODPr1LXucXDsQpDx2hEAcjrBjrMi4TsI9Q2j9DG/jb/CN1BHyvglvoeFfcvPdNGXl7vtcZBFDpu7bMsVXxc13Ddu5BVTBPRT32q8hJIwn7cxqKbj9v0PfZTPodK9pdFkiA7LDdS94h3DI7FsA1JFN3cyE7xTYd9f4crz0yjEXiGbIvkuU9SlvRRTJYbtlvaqqu3BYLfxs5695ltnsF2hm2vKLrPrOucbgHdpaGW08b1eSkE5w17aO7HfNecL6BqDfCkw/uHfd+zyjUo2tkM7tmOspHfqlyR9/RXxiqQPevbei4bMomPefraV6kI8VGfWH4L6ywz/Qjes31P/14b79V/T5/+PV6JlN3elz5azvp/F3UeztvXTs5v8wnrfim2TxqP7Yz8r7j7dD1Nfa9zbutX6VjH/DOkb88NI21TnmXTMZe8n47UvGFbX4fmR1j+VyHjJ9WRTxol7+uL5c9wPB705WUNLMspaK0F8+xfVxZtahyx6luQfZRCWGceugE03Vxc3zhpI8f1DdtbZ0AL2EcxdnI53wigG4IgZVXDxlSKNn86dtOMuSpWTrKrgSp+rjvspj3Gi61pcR2B7bDMdqYkzw8Q0FHUVq1VeVf413OGy3NRmf2hnLbTjcr0Fr65jX7tj9TDlGJxm6r69NPUx+5rQ9VgmDesczlhmWF54qSx840/JpLGD4J5y6wzn9As0O26wbrErT/7tcxtFvkaYZlh/QWIMVi0SWs05U26l3ralmU/kET2D3SkLUnlfR+39q6TkItoeyxblmW3WzW2tz4sNzI227seeR3Drcxlw/YJPW/F5uGiDSrzGg6ZFOVTleuk681zgZJBfBNWxaz3wxp3+3Bs1fO7zqpTws4nyz0XOw9drxXzruqqPMU121R/mgn/OjxAaP4W7F90vWy/eFcAKNMk+YzqNkqB5/W+FrxMNbDTBrmvr6lUFBAkkQfJyM15nXTyAyBkVcqEWme5L4B8UX6TUn4aiFgW5KhOOxRdr9AXqtjco3IQVhQ0+Z9efoC7CSfxB1U6anP26D/Pov581ear+aVVVMwC40sylbs3jGpVOxOwzsAyq2+LKmtDaS4rfuyI/66++L9+zPg/1B//UP7OvdYKKPcmuiiPRlUWqJjYivwX1AaUpQWmFfD7BQM6mua31AjoTjTPO8zqi0m+Kic4T3WV+m0RVjTZnOsQuv4IvdvAz8OKP/844KCd5WWD/zzQz59/4o/XP3E4vcpuxamdVEdB+MutJpcfdCcQ/ygz/qmx+++7iv82Az8UqF8GQPZQdM5z2u8B5QnFRuXfjFIAEo2ysk9tmEJo/tNDuj/A9TdQG43LckRrxgLqiadpTWjyYawkAhq3kx7yZYGFGlfZLGpmUV/tXvaYdrO6hcplhTfNT3oJcPj5Ez//+A+9/PgJT5ZSoVCpWQFhhaaV1veKF82N3VxVLiBs2rCogw3ty+OANXCU1uVViRlssm8TJu5ABbNIub6q7kE+tJnvVBcNxHpqUPpQ12I5EXovgT9/Lvgf/3HE//0/DoH/5/97xf/8D+OgMXvF4ecr3F+Osa3HiHfWXJzUL1V9wobYCPAc9Zyb1Ce1FJTQOa6iIGQE4KiGo9/Q1A0di/I7SX7SSyHSWSPaa9rwdv+tuqcrWMW9hs+i3EfIUeiaxiRh2S08L4vnrOZH0wAs6jvHcmorrEsozMhHoy26gjip3QXOr6Ngngp28yQU+CUceFJGR/nReiX+iAUHXZvGUdfnqciLwLIHyw6NWisFoKgOcTwe8eeff4JUq+4P9cVB88Z9Yiy63xyXg+aU/Gvu+s9oHUVXzQeoLXmHY4DmckXDTm3NpWAvfy+o+Gfd4b/tdpimBYUHEJpBPGqeAVXjRVJxOBaDfX6oXxb5XoWmnIwyEQYroMUD1OAbpahoNICrThoLVYPnGleCmp9FkEt4XPz/nAjItmkcoLkLTIBsVsmc70H5LsrHOa4aA/NLXJ8LfG2ShCqguSFxJLFTIgBPtQAAEABJREFUjrU6OGma4pDcnxUFmmJonv8ClhY8V4CKz7GZBlTPc2HVOCwK+KRcjEVjAPlpwqqYJYZMhBUxf+WTpPqEcH+IRakuN7BAh2su8P3Lc2bWBeV5VAvl0QAquEG2ahsa36ZO7NCYKTaqnHCcI5ZVvXEGFJfLnTrtk3z6XwIZ/p9NH5YTDL+4ND2pv4+6xo3kYw6wYeWq2FpA0wCJWfGbrxqJIv8G1dkJX7uG+5PyQfm6Qmnqnw4NRvBFHVg1jiMsI4nsk9XzXwNgv4b7oZSKBBUpWQDNKUD1giKOIv+kZFGSifrVPhL2lfxIScZYeZyKfN5SpQI2+NI4U2g8LDfcRwn3k8Ghr1x+BOgg6XNAIcOA4jCoXMuYv8qWWdcBeA4vmgiGmu3XhOZ/2wD30RMU9ektqtaxlFF1nyHtCgpK+CrqzxpcnHVd+Vrs8RYAzvdCjwp60Rz13Fx13XtuZvmkeZtyz1UPQvxrRnW8qQHPP6zyeoFfzHGQuWxUNWuYNyCbmOeSP6Ieu+Z5qXvWcjoAur6g69XUcqifs3/KlrWps/RgVl1L+ig+TaK2AgnlDazQtNUQtYBzNKIP1BfOPXlT6wznfQGxsmMBVEtet3Jj1XohmcZALcHlxhmI+5VojC3BBo0Z7tIfegbbTTP284xJc3FSwLanJuqq+3lBi9xuKTe5QoEBlZtyX7AqxhWrnKh58S2wyl+DrXRyhQ0kVZ/qWXr4A9T1ZzTVgTtX88Feo4/kbdWccP+oEkxdBlY0jVvCZa9ZSifGYKTWGba1janvU4blVfeAnZ7r9vs5YiMJH45nHdYv85aTRK1V7RT4sB3JKNs3FG/c/5SH+aYcFs993S9dTqRNqUBAQTf56eNalWEJLI26HV6woiBtRh1Kvz9THZV6O17k8wRCj5y6S8sPe337MUgFYJ9qZ4VGWnrWCQYUWKPyFK3zTk3MAahsedq7bPsy7VRvVkJTUMsM6430UfUdpSheg+ztmyZsa/+G2xixNKg/LrDOdtDciTHStUjNTWUJg+rFput81bNJVSqGnu5gFNkalN6oUhpFvgwSmmdrYJWtSngGkup9ql1BcXoKGJ7fAelJOR3AoqBUJql2dNW7HcE5GM4hAckfwXOvea4Jvk4UCOx6hKY6XH/V/pn7xHxR/5hC62LYoqFscPsG7rRruZG2pr6+EmoIRsS1XavhX+ma3trZliTI55DT+Pi6S1hAul5T/bfo3wuc16rcLqByHxGx6vqNNUYD537sP1pZZanVTros36OO4z2QRK01QFJjVIKfJl0zKpPO4z6KOo7sOmwH2cvW+bvdVCp2un5HzJJZ5/6CD9VRR8FogEZb0Pobeq3H+CTaSjkqAWoCJrRwwzrDvDHqXLYuZc+o7YyckuYDih+6buOm4rHLsdL14PuJYZ3HzXDZMG9YhweHlkYYq/QJlxORtlL3+pNwX1IxqTeQqOp3usN9X9H91vfcpi8qlmn0UcO+yf4C+0hA9YzWVkViR81DeIaEX/o0tb+iaa6/j8wd0edKXtR5fikAUo6+5OG7Kre7jnJwH9E6XNgkNTAX3HV4I1z0JfYZbK65bRLz1fyIUPyNJ5Ln1j2ZjBSQvOoPspe9cJGdty1JkzcYfb1RflBAMmK4Z07ynvjfUvawL/wUbjjqW2rZHZCZd0PTVd3Rop9IDrTBNymj6hsWyfDmm+aihyujgpqXK+LhlgTZUUqNmxx0qAl4wROLuPnKpmphq1p4/FBQdJNLkL0+SZsHnLuR12BeL/4f3MqN1scVa3MuHa7UoMcTrdKuZ6wsEg9g1aJXcPTGnjZiD4njok3YBT9fO076cn7UZvlR8oM2yk+yb7pm7dNJ+QvwUV+A17jprKBeAlRhZ2jXfj81GNqbxG4u6s+KqjWDtcBQr8Obn+pp9UYBFDepXhUKCVKQND8kg1VqqkeF0OuEEAxCElR9F0iKqC8a0VTJca+62a/qOP/qfNVLjpNyP51Wvdg5afNJX8N0g3Je7mdVA0loiOC4J8U+FcJ0J+GL5oXec+DHXLHfFexF56nInlGPJEC1z6qyoThUv6huKboFUj0gyALQiCQ8L5KXAtDNHfcOzfkm31bJk4lGQm2IW9Wj/hJ+ahod5eucz/DNWDKPp+fxqodh6qHVGwuTYtvVEpvK1bQSVYjroFYU6ckKKI+GgoXASTm4r6ByQHFBYAMIoOo/1xMbH8fh/vVGs+G59fp6xM+fB/yHXsz8z3+9wvi//9//wP/7//2B//E//9SG9Cts45g9jlB+4UzUDwyd7+cSfdn5PJMEySiSSatqhwhrF/WCz8rP9xqzCaovnZMuODiGEbZx2fRDUP8g+ysqlDjTfSuOpM7bJ8c/aUS9qjbVs4kGkqDcaIhg+IEeWAEl0oCoZap3MnC+jTKWhwaCNCpkLcsSZazEvVw9fpo+OOqLZFwrKjh3Y/V6oLm06ktX8lTZYzLL3aS5tFPfzlNFUT4sJ0Ab+moITXbYDpLSTyilgtW0gE5KdRFocJ1rSHTnQ/V1UZ4kYT5NqsrmSZpsoOKwb4gSvo6a1lcrk5qHNBcAeQ9AgWIu0X+11uCL4r4Haqxjg1HxVcWHOBhn2JE56UzO5V5AA+FrKNYx9b8+yHFxnM+xqP6iFpogqnnt8QmIdxOe66aGfZlesG5s0q0o8tZWwvgQfY3otEnWukBc/2RdU6NL+znLpjlPSIaSJMiOEOhE9jJ5oRKf7agLmRYgIhFnKhLjavoONHffsbhR99aApNBRBGieZdvXfCh1cs4i8Rl5XdYwrHhGXedW7zpfgTeXx0y+4usrdZ2bYR+mRvKmz1A0/wIyGqmK+mR2j6hMto/cBHdLF11LvibvUV+71hn9Hrzq+j3FNe37seU4z8W8zi6Um65sU+ce9ZozUSuf1iFTl+dSYeqyg87+uuVdfghdO9B147oBLN1U1wSp/hpoKFS+S0P46CQ/ulaa8rsHSAcdRfDnHnUfUpUdY9K0y7X/Xr/Zn+H6t7CvlNnGiNukw3Xho4g+BBbFdxnV+5Xd5j2N5QnrzSdN3uWEZcYYv8upNyUJssPlRxjrmR9B9vqj7B7/yHfKb+tYbtlIzRt57Zk3XB4BPTOQ3K4aW2gGq+/tL9GliPyhw/2U16mpYZlh3vXW4TrwWPrHWpYn5OZqfXf5oxjjv8sr/ltfnlak+l/XTQFhVJag5hOkbND7QCRidMzJm76HaEvt2M686XvINt6z+4jevp7hno8xznLHwP7uiM+iUW/+Gc6V/kLG8dw255yNlOeal2XPLfO/Sl3nGTIWU8O2pob5r4KknpqJPMj7fOqf0H9L1bN+ojNXvqRyLgRJ4Ia+N574hSPvUa6Sfs0/g+PPa8z3W8NlA9qHcV3Py4TLoTPzN4Hkh1v+lljJ3qA7y/hw699smG2bfhR+kBxB9lw+Gtp77XzUz99pRzJunhmDcyJ7P5CMC5O8pu4z8lo21rcPI2XfRdMnye9y+dv9ZMxuaORdfgN/0TDOCi9bRheQl7zJcdy6DckYL49P1Zem2b8cmiaYt4wkvNHihz9vXJrmw6CpcTdGrXBk901eqH2WCiQqCwqoTSp0qJ72jkASedi/2zHMj0gbb0bZ50W3aI5uX9I2I9K5NOWzBpzLSZvhsdmvzVhvtvpXv/6TMf/680/88fozNmhP2jT322j4LiCXsWenb0BF/qrCjF+TamN8nlb82Be87IkfL1W8MWujfMasDb2qXFsh/Pyo6rC7oIrPcrCiqTcMibbPCucWmzfqG5LRN5StDUiaBEj5VtH+LXBfnBR4QBvgzuNwOOLwug44iT/B/z+EGN/jCateeEA3K+qrQ1G87tdSVpju9hP8Syrjx8seL7s9PGeq5o6ah8e3lgJ/2SaJwp0wB2qZQcVtoFRcAQBJnI9W9KQubAI/wBlktyE73dQa6xbwmBqeK4s2I/wywF9Q3AeWn7RJe1oO2nQ4yl6D6RwVyjQX7HYTpqkIFbNebJifdS1Myk0pDfEVbUI5NoMADJwPknA/JFaNam/7hJP69qg5d9ALple9YPpTLwD++PMV//rjJ/7jX38GNW+Z8VPz0rau4zywHR7bjQU5tr9KvJ5lnjcZu+MhGTryLVXFq8+iuB274fYuoPquAyjBj9T8fVy5P8dhKUmTkJm5tNVcPKPoGjBInvu4xvhoTJQoyfBBSi9bkrg+VhXXWGvEnD8ko97YrnnPI8PzJ36hrbXgpGtp0Uszj6lxWlofV70csG3frFUbar9ogah6KahppHkF7PUSwHOqsrjnBKKobY9NHfKo1reqmAqsI2VXJgCecx3UtSQBSA6o4g1aFSApWYcFJE3uwjkbUDvNi5OpvnSfZUXjLpCM+iQjPseY8Se1LKGIUEs5x0Fe6pOdx92jSGqI6LNqXTIWXUcB3ZzWc3zQstUCPV5ViE+vT/KqffJt2eZj3ZG3bsSoG/nR5h5v2xGrchjLz/h7/si3eZBd5v4nO0/yXvVNtooaIv74mcIw/43I3OzyHn9PNtqm/hFNW1PDdqbfCV0B+BygesYq+knofs4n8EuKZ4DW9A6vq78KxKFlLdbPe7Qos3tyy6Lyv+HJc8RwaEnN38K622s1bUiCZBYfUvuwMunIW5b+k97KbP8MtjeyftqSjPiseway25EXah9kL5v/Ctz2WJ/kWAx+tBl5KzMvy0feZcM2CZcTtk2kzDRtSUb/kExRUNskLCC73jL7M7XcILvO/GdhfyOyjaTP/PoaI3sM9kEyciqqZF0BYT+G9RLr2c1rgDmAZJStM3DnCLnuwab34CqWn6ls3bZh2Xcg/d/zRfacyfvUdZ8hfZJMNvrkXPgFxu2k+cin7DPUft7DI7+uN+rG8sinzSgb+dT/3XSMaeT/zrgcxzN8Nbb0fc+Pdffkv0NGfv36uBdXrk1jLiRjbbo8y+rbBO8D+r7yHPda/V6ZYyd5dkr2dTUF3vdJpOw96q9ixnt2v6Inr2P8SN3yEaNnNh7EUe/OMlJGMgY7y0ltY2T5u6h9JuzT8T2DbRJZz9QT1yB7/OR9+sy3deT9emSXZ9t/FyV5btp5Gykg+0S3zEi5aZbJS33LvxvkxX+2mW2QF13KbqnrPMOt/XeX3Xb6vOXHctp8hJKMa4qkzNerBxqS5w0czz9j3MCBDrcbmy3a6DocDvGr5IP/p6XivXHcdUs8XJJuA+f2SIpv0QbZ+b4pWULm9kjLCR+TdsrcvmGdQVI+OrzZYzuDpMlZR/b5F8LhRHY7i7rfSW1Pqlf1XbhvYGoPBos2Zl9/HiO/nz9f8ecfr/EC4FWbsH5RsPin396Y1k3Gm9Hertf+Hvw//ZynRZvGizbHmzb/gX/oBcA//zHjv73MehEwY7+bsZtntav2tBEGFqxCk68LhWRQXBSqYNoxqU6l8gNCDh0kfQa3N+OI2CwrGmNqPORPe9w5PqfTCdr/1mb/iqM2+v0r9OOxwS9ADOfolwC2W+ZpXvcAABAASURBVNaTfKgyVriZUgG/BJj1osN/JudlP+OHcvKLgP1cMVVilpE3/isICFRcUH70zRrO3Zjkp4DkDVRLMrxzkL3eaOb5aaxNOQvmm+kK5YBzPxyXBf7TGoteAKx6i+NfHUKbXOotVA3orBxqAaroLGaaSvC11h5ru7RK8lwgLzy0OVo8VvJhSlq3YmkneBO5yUdiXZtia+ibyWtQUgGAW9wX3Umbzn6B01TZODe+MSRBXmAxeSlnLAoN5hPkYIML7/qG21p1cYywzLDMNJH2Wb5H/RBjuW0T5HW7qTdN3LMlGS+anIvHyCAZ+ZEXnyThg+x05L0WkQRJwHNG/buCGq+mma/+l8zjk/3va2Q5Sa61cNH4nQT3Q15jTfMKqrmyob+4W+C5Ff+/EL1Em+eKvsaVHqeG22MylYq6zTPHZ5A0AeK61ixVLF1wOZME2WEpSZOzjLxfDqPt5D426w1/87dwvwDFJuE3mOFUwMilVFkpmf7PsQnnr6hBdh46xv62XqLzh/S8b5r7j7F4fDQfRTY7Rn2ygjSvaEQZZfGKmyQYZYYtJNuYjZQzde5bIfx3fg3eukSXa2gcyFZI3XvU5vdsPI/uyW9lWd/0FiRBMsaD7Dx5ofjNx22s98oOIeUjf092T592ptaPGGW3/Fge63wn7zaeAVobvtKefbu+qXHLu/wVkJe5Qt7yWtPeyK5tqtawW3h9TlQWmLeNqTHyX4nddX0NGV6PTY2Rf9Zn93SWGfZNncwnVDx/SMZ1dxZ8gLnnJ2Wfpc7XyPq3YaT8ER3HInlTw2P1qN7H5UuspY6LpEn0G9l5+wmhTre8y84t4XJC5vEhL35SZ/vg9dI+qNZs06igE8mrGCR687F9v7cj4u/lpue3fm8gGfM65Y8o3jnGeue4M17d96j6hh5XwabCzYe83EMLGHe69EnyHG/6xs3hMb4Hj7+R5qSjAEgGsB3ZlukmCkLKTvHeizkMPnBy3Vu/YzWS56LtDAuSjvwjGcmrfFzHsL1h/hlsY6TNLe/yV3DSHPDYPcLYrttx2dS45bNsatgm4bLhsqlh/nfD7TxDtp82Lt/jU/Z3UMdkuG1TI3nTr8C+DI9/0uRdfs832ec3H9CP1r+1c9vGrfxXy/ZhuJ4pSbNxTZKdD8HfdCJ5joV8yzvmDI3s+izrTpHsb6Nkb5N8TjMAkslGXufCA6Y8kH9YTPLc0NhZI29nJE0Ct7oQ/oaTL6T33DqWZ3iv/n91vfvwHjJv913ySck+1mSnKf8KdTsjvuLr76jr2LPdkU8ZtHEZOAtWcYZIfJquMwi8AuJYr2Qk4+GV7LbQQVLn/nH7eu6Ih8eTN5E3+IuV4fG2JdnrkJ2mjGS0p70heHPIv+D1xpD2SNUuUMVYZ5AMW5LSlfi63MSvQMjd1ojWtKwG+sN4qbLT0zGZfhogLyRFtXyxgjIiivxpC1/80qiHeio/4KjNvYM2xV9/Ltr8P+IPvRAwfv55xEkvPby/x76LCVVC4SIchQNqOeglwBH7fcPLS8OPHxX/+DHFS4B/7Ga8zDuUWgNrIRYSJwALqAgLGjrs3iAVq2xIQh/4wZwkomAqHyRVJJp4A9vRti8NTbmtC3BaWmxqLiqf1oLjQhyU6/Gw6qVAgzc2jWVp2ohe1Ber0lNEyi//hcNuX1E1VrUC00wBeqlROrRZPgtTLbKpEStA/VeAVtE4KccJLLPEVdT8FDwUu9EoWyQQh/9ciBEFnSpbzCGSKsl18/h2es5ZmlVqw1qlrD5uPSdxq6EXHGs7SnZEw1E1/MLjJN8rinKuytMvAUw9L2spIIlSJlHFj4LCKp6BonlEdp6yRS1ABShA+TkGx9evI6hdqH8ZAGS7oWz+LWuqZLiOqYFmW1wOrhjXAZIRjzdaHQZJxVyu0EOjwpOtrxUBdw7H6zYNTQvNH/Wcglk2rK3BvGmiyc8jSPXmQyqGAWnQ227qn46UJ/UaQsXd87zOj7z4TPsqpihekf6ho9zYO/Zd4zFqOGl98Z/9OelCOi6rrp1V1856vmYs8xezRXbQWLsuyyIiaC7BVzlPoF4A1FLipUUFURWDrgxAV0bTnPSkoHiJJUPkTo+3hrhpMhuAx/8+iuaOK5IE+RbWySuQDeByuGvOfa62Vg84tB7FHLz01aXGhSMZ86tWZSWeJMaDbVWTq0Rr2JUKMMaOW5wqk7g6nLdxFl5ybrINb6pyjtl26ntSQvMCSTTJbK+GQai320WPJ4f9dvUa4xC8r7Vg1IvusDv8JnpK7HvEeD9LftSP/K3eDVlveguy50p2eqvv5SZiiMQneja4ODlnIwrfc3K895De7+kss/42f8sN60aMspEfbf5X5n9X7iRBdmQbJJP9t6DjfBj52+BGXfKm1EtfLV8wNW55l5/BdYy0MW+MZfOWGcnfxnev7Pie4V6dUea6WU7e1Ej5V6j9UA/RRfc5I+6BbLrTrFcYbW55lw3X/xVowBT6irwfvUeh+/0Ix96xoCkHA8rjV/Ar8aYt1Zb5q3ZiTV4jn5C7bCie+GGL6mAoh0y6MZ97fFtOcqfnli33sY+k0G20BEjGdV5FjaLnGgO6Nq6gCG8/Gm58Bumnj0HLYsRBMsqP7g8pD6O/4OQYs5mRt8yPIJ9B1NVzh/09QtqYGrYzvcUoH/m0G2Ujn/q/m44xjfzfHdfvbj/n8Uidf5Y/0v5n5l7W+Yj/32mTeT6iv7Pt3+E7V/D0fdvP+ioGI/VfpfZl+HuRqTHyLj+Dv4V9KQaSsWCnE09eI8vktT7ltjGy/F3UPhP2uSxLbIA9ojnxso6p6yXIHj95n2b9R5S8X4/s8mzn76Ikz007dyMFpL5wDzeolJumnalzN7U8QfJqXqT8VynJqypjO+S17spwK9j+GTaz30ay7WzA5Ss+HupS8nFK9txJDg9w6Mfmk2SMASmqzRIrNZzn6+F4PEF7f3BMhnnbkAyf8QCIfpDyoac8b9AF9C2GZNjVSuy8WTwX7OeKeSfMM2aB7Db2RV74LI8bR9DhOEbUWmHY3iAZOck0Pp57jrtppdW+lJ6BW+S0aDPcm9+WL6dVOTf4Xze86gXAzz9PehlwQP+f6C44+l8EHFc0/5x+1ea/Nu9qOaGWo3AQjtrsX/GPHfHP/Yx/CP/c7/AizMpx2s3wr4BLrWAtaDQgWrHqa1ATpIAPkir1HMhOoYMUD9U3NYKvciJfTQat6GSeQSEvbfX1aVmBn/OXE2MT83hUToeT8j3F2LqPvP6t+hIha+jZXuNE7HdFua2BicCk2Ofa4I3yvcbwZTdhP80qT5jKjFpn9f0ATJEjnDeLdBREFTsUH0nFmp+SzBUlqTodqWitRdwX6jyb1Ipe47xqM3PRFxORbcP6hLUd4C9FaxOvLztNY6jegDeWNT2h1DRGRfO0Bq0SFnUESZga5Fu+KudRR6YNwVpwUhDGuhTFAs2/glUxtrUGPR407zT/PLVs5zGyHm1S3vWcJ24OUv51vVlMmu8oW8wkUVkwCSQxygtUFkji9mjqW8+HDqh9wrzlCddJ/j1q23sgCZJn1ejHQpdHat5xk4R6BbUwcqoqk+JBkKICSdw7SIYNUDQv0Xn5oTyStV+LlE7XjaYIvD4Y/pcYvmZ+6pp5FcwfPa7rqv5pmklLUMS6uoLa+C/ii14GVDS3hqkSRW3VomuKQGlr1CEBI3PDdh1LinsHSdl3WE++5UladbYjeeZDMZyUQsTh/ja6yn3Qx755rrbL9db1Pq/utciNZMyzInFh07l/5AVK+9w26Ti6Ls9u8xlIylSeHMfqmAwqZkHj1CwXoH4zD0UEEBBC3JquudbtJWhRx+VrwIfGzLHEOG58lK0TbnmXn8Ox9nZUXTG087Xka8rI+skntdz8PViXsN+EZeaTmv861OlPnLitj8Ju0nbk78nu6W/tRhvzhm1MjZF3+XfAbTzG8uUmSc9lgGQAOsgLr+KXPmT3RT6iLdol7+s9P52/aWLZvlNpsuuzBiwb9cl/KXhVLlpPjfEZcORlEh/HaLhgaiRvmrDccNmU7Hm7nLA8kbJH1Hbv6UiGCcnoaxdImoBav+zjEcJoOKVd9m+WH1GPi3E6nXS/W97gUb0Py/UCPcMjec4vZelnLN/jU5aU7L5c3zKyl0nqPluiHc8LccGTRB6uk0jZSFNnivUU67b1JM++rDPIi4x8y7ved4INmhPQ8wPioM4ea4+h41ExrjfLzI+w/haul3Ad80mbxq5sDkhG7i6SNAmkvyj8hpP9P3JLXsdhO9sb5g2y25Cd3spInvOyLmEfRpYf0dHmll/fuXZt/x4etZty1zdvapg/Y23nuWvZqDefsM5w2dQwb5C9f8j71DZfgdt6BvtO/S0/ltPm76Bk7xu3TV7zln03Ppq3loqY2yQf0vdiIy/5jLaOwRhln+HJi39Sz/S6ZuzHvg3zfyfIHh95n44xkt0m47Xu+dNzWn6ekr1N8jFN7ySTPc+Hs+ABk+v/A/X7YvLSqK3dKaZ/B7Jt08SvxEEyHi7iwWJ78MQ7B8lzZ5Nv+Xeq/1uoycuF6YDcdyTNPszNfUQyHkZsb7gCyahjvWHZV0EyXGQbUfhPeBrjH3loM+KSjpcUIyVe5o1eZmm4grqGZzD6nmQYuw1/WTLILusPfyuO2vw/HA7bF4Im2mIsrd/W6PAVjm5OJEPnOLzxNdcC/1r8ZZ60qTxps3zCj/2M2ECeqzZdC+KlgDaV/Tfnjf3LjP1+3yF+t58Q2O0we1N9qqITHHsHdW0i2oWP6DP307aEafMNAsmwWVliww+x0Tpj1QbSos2hk14MHLTJ98fPE/715xF//sef+Pmvnzj8/Inj4SeW00EPVT9B9M3/0n6iloM2+FblBfzYCXrR8UN5/dhXvPzYY9KLgGl7CUDFXQTtMgN6KeKY1KwjBrbYSKKgg3S8FSQRh3JoG+vyog1GZ9mkb6qVgHhyRvNGszefY/O/xa//j9p0XgILFuXacRR/xOlwRFtOYGvavGvwnzKhNjSrMAmz3gS87IrGbsYP5bWfp+Bn5TuVWX3RwbIDyxQAK5pRStCVBCheMTZTFRFHiXM/mS+RN9kNyE67vm+u+QtLYIU22Nf49baGEEc9/B70pfagXA7LEYb/HNC6HgD/OlvbtkVzJDZpnVcFlAqcx07jM2lsJo2jQoY30UslAhIUgbXAgHgkT6LF+BCUD9aKlcCqPBUOlkbNM0D7/XoxsOK4NPhFRVLL066Bqgf1F3SsaIoXilcFkHIaWnRectIyl29QWkwzihqKGj5YdGbTqX9axOg2CxbFGVCr/XqXfFUskkN2baPm34PXmN4CIlaSQaGDpM6Xj20TlpKEy2ia5a113ooNUstXg/Ni5KIg1S8UNpO7hKTqXYBCGGSv6fRW5d7k7qRBOerl38/XE161Jvw8LHg9aOwkP2mwDqLHZdWYHuEXTNDcqtr4n+IFYcNOc8hrXeBlh/gzWnpXNjORAAAQAElEQVRxttP1IhJjUzT3nENR+yQjtoKKov/gYDZwK5uesdmTRB4kYX+MPtmk5g0V3aeG2OjTC080T1grtrasa2p/WVfkF1qrSZqgao7XuDaAuVRMkutygEEychERRQA6SOqcnyLGEPGniR/hOCR3HJ6L/c96LYhrXhuNJ8H/EuOkNzaLYrRcBEZrnrNGU1nxS2g/hn0Zct0/uoYs74VeR+covpWH+EOnXldrnfqwCVA+prdIeVLrO99gHx+BA7KdqdF5TWLlFmuHqRUBdQ6MKOgku/G6ubKV+pMfx2C4uqkx8i4bo2zkrUtY/gy2S/3Ip+wz1C/qPg+NoLq4qF8/DV2z5Qko388A6YEc21+lil+dpitSs/Y+X3UtW29qmE+o6t/+eTYPUmdq3AuWpNYtnlW2S1ytH2eLt4ztLTU1kjclu2+y00cyy++B5Jv4HJfb+ShG+1v+Xpu/KnMcYx2SY/HMj3YjT/KcI9l5stNzZTFkl5FE0XNZgrzIsR32b7hI0iSQMhfMZ3+4TPIch8vWm34FZPdJ3qfv+XYMTfe1jNPl9aTnJT2TQM8nZPebfqw3bG9Y7vJIzSesY2tIuGzYtxG8jE0Nqk09asYLCpLS/J4P2X2TjDEhP0czOpLJxv32XPgA47zTbORT9hVK8ml+93w7BiN1Hrtck0f+nuxWnz7+TjrmMvJ/Z0zZNvnr45N1P0LJ7t9rGcnzukZ2Of6ig+S5pe8cg8yLvPbvNrw+Ud+DngHjd4VbHn/N4VjJS/wkr9aQ8akrI/JXASPL/tplZNk6I8tfoeR1bL/iy2vEr9jftSV7AO4oGyQ1/3fDE/AZHB/JN4twrRWG9c9gm2d4VvffQUfyHIbHzUgByTf9QjIWKbLrbD8COsiuI6nS1z7kfR8kI7avef97aru/vqNlsvcByYs7fbHv/r0sIeZw0UatrwFqsbXOmyj+2/D+RfyyNPjXQQFthC16sLQ+gThanL3hRPLC68HRG0JTodopmLUpOgm7eRavsjfBdjvsNuz3++BNAy8zXrRp9vLyIvrSXwbIJnSirue4DZIx3mSn2A6SKJxAikaek8q1Q2WyIm4iKFq0Ce0jaXNp1Wb/ioM2w/2ngH7+PODw5wHH44I1fhGkvtNGnzeP0Y562D2g/4uABUoPu4nKD3Deu5nYaxNwnidMyrfWAhmDpqUiFnlWXBb/ApIB3BwkQ0LaRkBVuXT45geCoaugdEZTA21D5KYXAdozw+nocV3hMT7oRc/h56tecgjHn9K94uS/my9UbWZGqJo3+RLAOe6V1855TcAsg12dUCtR4ovXhMIqXkpFQvFwrijwQcUG8aTKis08fuHwHDVcRd99NCarxq6JApqeomtgaU0bs4ty8bitWLeNZGCF56pCUiQNVWEYHq+pEs5jlsDlAoJ8DPsgiX4UgOp79UURrXVGofpCRk3XAJWvx1lhaTu/KWaZTxVV9qNe0rMed4/1ItW4ZIHscZAEeYH15KVM0qKzjQvNQYkZad8M9nXRpIHidcydD8HvPrHp2urtZlM9coScm1A9HlwBQTL4j5yaxwPdnpoJ0DgBRbOjY5HupPVv0Rulk9a+g75YJ/yCydfTUS8AFl1QfljtfdfgEKrmz1yJl/0sTPihl2X/8Fr2Y8Y/xP/YT9jvJhTlqOUCJa6bEpSKhaT8VABF8Cep+fsgqTq8r7wj3YZc48pAX4zc3/bR2/MccF63sLvzNcSCKpQKOI9JcQTCxWrTc1wko/wrp6Y1wujXOrRGN6zaaMiyxyd5j8mqQmCR7VbX9XsuzrWp+QhO9Oaj66k1x2ybi6616/JF8z431jWfGGum7JZGHsrnVp7l9DGWRz71fzd1TBnDyN+Tjfpb3mXD9ZKaH/FIPtr8Zbzm01fbInl1/ZAMl2SnUfibTrVWGL7uDfMJlxOW3eO/GnZeH7kGuzzyv+J/nDfJk72PyU7tz7qEy18F2X2TvB7nDyw5JM/NZ0xJ3Rdn5QOGZKzZHhuy8yQjDsvwhcMbwY5ldEFyLN7lxzrkxZ7sPHlNRyckz7FPLKEiGTRP9p9I2UhTRz0JJJ96svtKOcloj7xPs96vUJJhrkeDeM5xPwYf0svJ8ozD1GXovmjeY29Kbr426tqWJzzG95DXa9qlvywntb9HcDyO+5H+o3K3dc+W5N2+dz5k17keSZOzrQtkl5n/DjyKcf3eZu6GOrY98qPxI3naPNKTPPcb+ZbP+r+bPorvd7f7nn+SYUIy+skF8sK7/BV4Lo8gibGMd46Yf+/Y/J1qkg+b95iTjH4l79OHlc+Kfg84F7+ZcYzpkuwxZnnUpewe/SvGiOS9pt+VnXuP5HkgXMvJGZ6MpoZ5w7wfwmyXNw6S8aDoG4thO5LIg2RMbLLLXM8+7CuB7SB5jsV2z0BebMm3vOu6ndPppI2/RV+E+1OX27Rua/LcnuUJ62wzli0jezvOMXW2S7i9hGW2GeuRvb5l1idsZ1j+UYx97boJ+zRvPck37qwbYxwNXNf95U3iUX6Pdx+MsE36tg+Xn8G2qScZ45Bl6wyXSd6dP9gO2znuhMub6ikh+Uaf+bjvkjcleRWfK6YNyZhbbneMweXn0C6GHkS1lSF33phA+Fm107Esp5izUqB480Uw3/31est6BPQl1L+w32nTaafN9nmeMU0TTMlLXNDRtBp5s0vu4Zy8ObxoAwzaiCK7rePvbXgjpsdkW4Nk9AHJfr1rBfFG2G4q2igmRKSH2q/YeVNcgknQ/pfkLdq0n1IrpnOcslXce2/67xX3robvsCsUXwTZK6eqTbf0RVI+FTPVZ4rfv2Bdoes76lS4D7zxukjmfJs3i6jNP1Ht+2kjfA04/0UC98vh5xGvf74KP/Hz50+4rYB8qCaIE/xiYK/N8X/+Y8aLYt3vCuYJitH5AQpLYAcKfJCKU3FRztR8jOvppJcLKqMWOE5DjM1hm4DGy3F7iBYJeh44z5gG+juBNs2oeVNBziAqgBIy53M6qAe0kdm0kdm0yQnNK8pRRcMqSr0E2L9U/Pixww+9lNnPhFISmvKbNY5VmPBjt4fHqNaqeit+Hk5orHBcch+0sSi2Jr7hpDW3OD/0w/PKcIkNqLL1v0hYFU8hMNUSYxb+rWsr/Kvf09Jw0MuZ2Ixdlbv7wdDGmV9wvB41ZnqZc1Q8bnNVu205Yj36X27Ir76pUOOGeEGwwL+edljTXPGinGdRb3ZCkQMKbINjdfur2mrKsykmj5FCgEKC4yqakywTYL36vG1w2XDMhl9cvIHycxu+1ty+UStRFJz7oE4E2ctFHdRRkIfreUzZGowq26mWq35clMtK6PBJc0Q2TVAjaBI5H8M2t7D8oLEx4m/mK177M9JWjq8+EZPicV6L5tuVcivYZtSTBNX3bRufNf6M0wmuT0qjcbZ9k1+7KKXAG+vSiCJAEuR9oKrP1H8yiJxj7FbNTzGkdVXyAo/PSbKjmINeCPzUdfOqa9S/Ss+2dZFpiixqs6FWRaP1l5pbes8DrwPa+8e8A0pdQf/LE60Tk3FeA6lKQFMHGoUTyAqiomlAEjgftidIhoSey0JxHwhQv3nekDzb2NDxGuRF7rK6EosWk5OuEf/rB1PPcdchCfv13CO3euqLqot1P1fslOSsPKZKVHeb+tTxOIZVL05NHUu1viqnzQdpXy6/hdxHv6/OHXIqOEb3ufveMRuO8aS1KqAx8jh5TvgZxXAexqI5Z3voIIkWr9oW9W2TpH9Ix/MWXYuwtQ8jZY9oYYVBFNwCzmmF1mFFoQVy2dAks22J8cObw+06txGWpaHrJdzfHexqPQuotXMOq/qsuUFpSaLbtqCKTFKIt5wx9vZL9jJ0kJ0nP05HH+SlntydP621iDFtrSBpEhj1tnmEMP7CKdt5RL/gOqqOfkOgE8lzn6v45uM6KSQvtuRb3na/E+Mc9LWVsNxx3sOoG/mMM+tYlzLTUW6dYZl1Of7mScZc9ToFHbYZIVH0r+uYN8hL37ls2L+WtvOVW1lgTKXCmKvW5gbdWx/DV73rjLBPA6vmuBa49gBuf4z7Izx0kIz86ps1tsvJC3UbCVWNj/slYR/mrXD7tjV1mex+rDcss96wDUlMui8UaiXRc8JJz1uL7pfQeuOV9yNw3bRrXqtuYF+2qToZtk27WNu8vvveo2cH3EGTbjkd9Jz/qnX4CNvks8OqG03PXwlAY6W4w6eoDJVulzWVH8HxOMa2xe2ykbKpFih0WGaYrzoZmm5qVfcm5bAqzoCffYRFz68G5VePgdDTAVz22j7NBVXCRc8eTfWMVfYJl52nQT8fCJYZtnF/BHSvVJJXH8/bEZ7fAV0HeuxA07q9qJ5x0jOEy9A8fwT7ivrqgaSW2b7punDjRfdBkiCJ5DEcbsNYNV4JlweTYC1LpN1IUxfG2ylln6Uk4efkz2IL4ykhe9+QndrY8To302cgafPAaGcBSdhHIvXWJayz3GWSMUZkp5YZZC+TnVrmOmNdy8iuJ+lizKVg3jmRjHnhuWGQjDigg6TO/eM2jV7C2QZPjvTneo7XME8y2sR2WJawTYJktENys9TKoWskbc/CB4zbN8hL/fRt6mr2ZT7hsmGdZSetT4/w3ry0jwTJyMXxJKxzWyMsI3nVP3hwOL6smybkpZ3UPaJZ5yOUvPjN+O0365Jdn2XrHN8z2A/JmKtp53okI3+y+yQ7jcVe6zvZy+5/svOpMyW7jLxQbIf9JzbRQ6KvGHgGt5VIuxXNd4RASc9u0HxSki6eQV6Xz4p3GJIxqcjeiWlOMjoQ20Fy464JyXN98i1/bd1LJDujM8m79XNgZRIfkkFvT2SXk51an31kmki5y7e8y0bqbnmXfxfc5giSV/3xmXbt77YeyVvRX1J2LMa9xh7J79l+Vfa72qp6yC8VV2NGMq4dkqjS34M3vy0n+7jcxudy04ogD7h3WH8t165FCES1yaDbHCBaK/VlqUPPcYqHmCUzHMNUi2T1jCKjBMn4FwHzPMPY7XbwBrPhfxXw48ePkIefaYqcs27kVhUC9WSKPEr0E1BCoPtiLNyXstYgb7wpby/m2kfCQQ+hJ22KH7XBfNAG8uvrEaYur7FRtsJUT0qAHsapLxnFeftPgIhOdUHVk/E0rZgUT51a5F+2m4CUYFU8ZMRPmhoFlisc+CBp0uNvJXiAIAuIGoDyIvVVQJXautFGeBw9XpGvhqc16SJHhSxbha0vD0vgpIf2kzbMT8dXHE+voG4DVXkEtGE5+f8BoC8XfqGxE41yhXJTFAXwF4+qLyBlrvBLJ9YJcIyBKn+CYoRibaKrJBGX4oGPLTeS8GZUKQUGSWsDzsWM8+q0KccLVvnSsMG0+6/Bezz9xcRYNaarvhT5dUTRDW/WeMx6sbGfC/ZKzn+CareblEPRl1gIBbVWxQKhBFwmqTgJKJ+A+haY1GsFK4vk159L7D1ea0maBMgLb4HtE1kOqi+FKb+l1hskt9hw4ZEDGAAAEABJREFUptgO1zFL0uSNPoQ62e4WvjYsM5VJfFxOWGDe9B5GnfmEbc2bGv3SXWNso+yTUECQ1Kxv0LDB82PSPCElYx8by0jivYOsQCOoejQfUFneIV4tIObnKjPZec7FvBK/gmi2Q8GicsZOqr5QS8GsDfGdrpOdLoPdXPCyn4QaL9L++WPWXKPWgwqZwTEXJU0yeFL+m+bJ2ini2ijoR9Je+uiZZJiSnUJxQ/EbTXzTcrmu8FIGv9RxTomoeOdEMqRVtLKBpHqFKKLOiRSvvoAOstvap4rvfka75viiL9wfguJcdKEvS9PaJWg97nyuZSuizlbPjdlfa+buQQ4hpdY737sCLt8z/aCst6cxfNDoqB95X1tGU+xuyjrTj+BXbD/izzZkH7db3uW/Gr8jv9+Sg+fRb3H8v51+Vw/kXEpqv2Sf62Snln0Vo/9bX6kzNaxPav7vhOMwMgay94llt0gby83fUsuMlJtP3JOl7rPUkerR+7PVt3q6H2zcV8h7+Y36kc82fbfXrTX+RYCpc0vdPXvrHsmtS9jGyDLJuH+T1P27wW3h5hjtb1S/pTi2d48neW6X5Dn+FN6rk7rfQcf2fof/v9vno/xG+ch/d7yPfI/ykf9K+6Mfss+t9DfqUva76K+0dWP7pZDs6xm+5Px3V47vS28bcT5vpX+9RF9lzo1uj/nn8t/JkDw37/vOuXDbcSRjsU0Dksl+mOYXxLECyfgCbB10kBe/5IWX6mxn23uwTYK81CU77zok3/ghec6NJPIgr3nXN1Kf1F/ejCw/o+5X45kNeWn3Pdtnfm519pVIHcnInWSKPkTtJw1Hnrz4IS982v5u6lju4Xe3m/7d9j0+Zb9G9VCmLiQZY1QqhrkLyZrKXVa1YTlpZynhXzKb73TCPM+yLapDAOW8WWLeyLipjTDECsWwgxdWQyV/bHcLy0liqkYJOteiza4Cx5BwDJM2ix1romizKGHZNE3nOo7dG7P7/ayXATP8IsAvBubdBPvJeqauS1I5At5MNhqAAEWN1uDrVHtH3lIN3hviTauz5cZRG0wHvQB4PfiX5Ev8DfDTkeiANp9WLHLgPlBzYFmEFbWesKsr/qHN/702zl/mhheNxzwh+qOKL+ofx2qgKKBaFG9R3RqUlMxAUQ5Vm8pQ9xP0FpvklL1R1GeWrbJbWbYNSWpM24bOO5/Fv9A5qbzI11F6xb4cV5xeTzi+Hs7wnwViO6qtNTDp25SGCvsK7Ld/2bDzCw3nE1AEyrMqp0mbnZPGjVSs8RKgqt+p+KlGC/JwPO43wzKSaqvC+YwgJRdsY9jeWGRtKAUk/OdZzB8X4qRxNBbxHiNvEPqFTdMLAGjzsC0nfcmRh4IYk50SnHdF14awo15AFeycSwWqXoAUUXU1nKMB9bfRRAPUdQQZUR0ifmns84p4QxWa+gNv0DQPjBU+dNZGknPtWDSeRhNtmq/LhlV0VR8vgOz9y2vDG8oj1Bo6EPWpuI2mvu2oiDkkOdS3cS00yjfuoklnQPamiSxjOBx/Fkf+VmbdiNLUBzIiCbJDxeBrrSjqr1KAom4Pql6IUaCENhTYAAN5tE2nuqyylt9mezvRfGX41RgqL3nW2BGL6nguGUd188lzai1YVqovK5peukH9UVExyVdAc8YvySbFtpM7Y78n9i/Ey4+KnS6mWfNs1hxTs3D8CgcxdiqsSj37dOwT84jY8PQgGXqyUxdI8yX6j2RQyw1fj14f/Ov/48Fza9W4r3AMPZYmvoEyNjy3GDOmKZoOvwRwDnrvAS0FqGIiH/WBqkV9qI7/RYfL17DXC5YGGE3UOSsSrCr0WIjjssSLipNfXApHwWu1X9D6l//OZ4R9jLi0vV7YgSMJ8jEG03fZsd17/G2cLtupbZMm7/ItRt3Id7tVeagT1e++D3o8Asqt660zesln8pL3WB558trGut+FMaeR/13t2S/dX5+FutNrDrV+fRqfbVv1fI2BK6D7wWfR45eLcy6/xuOdg2RYkJ26QHae7NSy90BebH9lbvgaM279F629ASnKF0GtV+lj5C1z+RnU9NPPs1yf6e45TXvThPvGvO1Jag2h2VjDU2e94bKRvCn1AHEL389HWJ/lkbcsy0nvyVJnaqSNA3UMSc0bLhtkz8X8U3zh+vE1mDFlXKaG5YmxfOEbfP09is3Rn/PRHNOgqLkW4Nqgx/UYL5JB7/nJ8Tr7kRHZ7UmqhIgh4pBPbEfaRxubPGSKI2qJbqZPies8Q1a+tUl5UpJvciSZ6iuavq6E31Cw33STvEYDX0H6+yz1uBkFvBpHywxo7EzvIXPItsfyLT+W0/676djGLT+Wf0e7JM9uSepS86ieRe8yY3zkxde7FWUw1h15qa4+oy55fR3BZ2Hn9vMMtvm9KHL/Wajq8HEeWRz5lP0Oetv32Ya+MiYb45MFz6pEyv4qSl7mJdl593y07w4zoqATSZDXkPiXP2T3kRWzDT98VX0JJ5mqaC8LJKNs+2cgu91Y7x5/6+OeDckUR9sukF1GdmqZfSV1HiTD/h6ftrY3XDaSJ3tdl0fYxhhl93jbGLc6svu1znikv5Xfll3XSPktTzJV0QdZIHlVTvl30zGe7/b9EX9j+7f8WP6IL/K6z8ixvIYLsstIajOpYNIm7C3medYGZ8ftNYbhaFq9yG3XZpAn6/gNPXHGDbFpm8wAGvrmgigBkoqFqNpsq6VsLwEm7LQBXrVD5BjmUmVTAiSjDkn4ATXhtgzoIBm2u90OhnOstSJR1I6BWsJXUZnsfuEHevTD/hJ9U6lFLtGmNvlsZd6bYt5UOryuOB6gzf8SWJeKddEGovoK2gKzfd9gWVQ6arO8Kc8V/5iBH9pcftHm8os2zyeVp6mgKn/UoqoEUUESjb1chphJwgfZqXloQ9L5llJhkNYJklu/KKbWej7O0fk5l3VpWE+rXlpQ/QuhwTnk5rg30/ynn45KNOz9z4i3FwG1AOfNTG1a7pXPvINyJPyvG4ry8djLq7Yg1IGOKeIpgHqkrdQsAVbFdo4HDU3Tt0kmo+gDkkGL+iBB0uqA8zFjmuixrjD1eJ2U5+lUcdIYHU8Fi8JZ9OLDeqyamw2SLWjLCVQACl39CGhY4I3NqgZmFTxWHqfIjao0zB+SEadM9SlAm84gZmwpSXf/QzIUJAc/ITqXnZ8lpiOch8umIyyzvUG+9Wt5gqRyLtEW2W1JwkcTXdFg3/ZpegvLDctNE7dl+zOsNzXMP0Lqk9rOfHS/4qqlnOOupcdf0eMmO4VmIEmQD7Bdb6RqCp5nJDX2FXIO1ILzoTncNHe1n6E50wLHZQ3qFwEnzS3P59YqmqeI7AuI5km3HsW9Au0gtyfNrxW+hmZNld2+YOeXAOJnrY85x2INUSy9fYoYRT4EJCR+50MSJMOKZPBkpwg/UjWG3yYaOa4NJyXklwAnJbUoB8NjmvB4GKodH5Lhu2gs8joKvlblXAJktyHVL02dpJpkl4m9+ti3YaFph8JUNYWEHic0NwVd56ti9vrVsWhcFuWg8Tm14Hv8spVd99UwUrcDzfVOoVya0GMjP09x5xjbvcevSjCgvEb96IpkFFMfBZ1cFonPyIdAJ5LnvFSMD9llLpAXPstJSZo91ycZfAh1Iq/LEn354xyMdPSIT/13U7LnRH6OQmvQd8f0K/68Xj6zd39+BLc+yN4ft/KvlMlf90ner/ORnNLGMZs3NUiaxNy2/KsIZzrZj0h8zCcsMG9qJJ/UsmewnWEbU8O8Yf4ZbDNitLU8yySjP0haHPAalfqPUle0ranxjB91aXtPZt09tKZnu7bGOn9P/75M9wg9rbrNz4K632Q79nHLp8zUsN60o8ePwYf1BskYD/O2Nb0HkmcxyXOdFLqukWXy2qb3YUv1VV+6nnFW3jK6xzt/23wWdvmornXPkPVsM/IuGyn7Dmp/hn2ZGua/Cvt5BrKPF/mc3vrIuFI+lkeeGkOXR7uRH3WWu2wkb/oV2JeRPm75sWwbl43kTb+C9GUfZO9j84Z1CZdHkN32Pf1Y5x7v+im/5V1OPLTZxi/tfoVq5Yzr/VmdbPd30Wdt/4ou43Ode3zKbinZx5G8T2/tb8tu7yl4W+NSvqy6F9l3cySv7gkkz02Q7N8QnQC2I3mSUZF8SzfTXyL2a5Dd321lkmcReeHPwncY8lKHvPBu07itbpmRcvJSh7zwqX9ESV59+fWXYpLRd+YxHGN7Iz+YfJod/ZH8tJ9HFUf/I5/25KVN8sKn/ndRktHXv8v/R/2OfTLy79f3MjACkY83WY3xITx56NA+jOYdULUbMyI3yk2NWqtsqmr0D1lBAf3SDyFZwEHm+I1Q6mR+hETbZxVd5anDm1pFm1xyh1LUgk49BqJqo7VIFz9bKQ0+us8FqzagnZthmXUkQRKT6hl+qWFfkzbZi3K2L6mjHe3zocmngdi81YO9vhhAGz5uyYC+qPthd5HM8N/MM11kZxy0CfbzsOL1sODnzxV//tlEgeU0YdUGc1uLbpZUaKs8CO0Eb/jteMJLOWE/NcS/ANDm/26myn4BAsU/oSreWmvkIwfDx/62opMRSNtpk1F91QQqOQOSO1nrAdczsB2rs+vQkLgfDW+KQaPTtLGp5wRA1D+3bdo00/cexEuC4xFNG+TQzifbIusTPO+K+nEqa/yJnL3ymf0rZr0MqLWB0jUcY9zCf6mA4muqrT1GeAzdvil0JBUbH+pMUn6olEpQspdJwgfZqVpTfzPg70mLTolV/Em5nI5Nm4HQWKmON9Wcp2Ip8kHVtL+CVRJFSKFA7QL+5XLVxqyGBv0lgHSRX8PKBavrFnsgwKISoSaDgqpYasR+ntOag7d8U19ZZmpc8YoFOkj5V2saIJUQ/dfaKr5tvKgGrBkayDYAqlcGKKKYMSQjNt+DSPPSaIzktH+CV0eo1IRVPo1lXZVjg2nC8nuwXlXj45iC0emWd/kZVEXd4nxXeO5R/dJBq97Aviw0lSkM90OHNeJUNaZB6zmiEE1jCI3ZGSyS1eg9wHZFPJV7CZwWIv4lgF6mnfwvaE6LXgquulSKxkX26rOmtautBzS/BNCa0PwiTWNepxWlLnoRS0yaKl63+hwjqta0GBfNl1JqjBNJjIdzM0bZNb8CaofkuT55j6/wQdIE9rlqjL02GKfTSTmuMG9Y16H5rzXB9r3iAkbvrCjqcKOqC4rWtmKqE0nE+CkvklEtT6SMIJnGo62dQjxgeZFnAxGf66xoMQ/NO4ZFfb1Yptj1wUnX+SJm0bq9aA3IFwOO3fYJ1zdcNjVImnwLqOsogS2XkTYtiPeg0CNXxzXiUVC2Sd3Id5nmQmeuzkVj4jkSkIakzi0QrPpTBZC8i1udy78LY04j/7va+6/i97vyGPuc5He5DT8kY35FQSfyuizRf/rP2H8j/52JjX5H/rNt5Frp+unvHrXMsJ0x8ukjZbfU9kbKb/ks3+o/WrYdtZgmSmKx//0AABAASURBVGt6lvgo3Pr3wHGkp5G3zOV7sK6j6V6wArxdmxuoNVqPLtCd8S58d0/cy939kvJbO8ckp/FJPkLQQ65u4erHUCm2puabYrmU096StP0MdX3D/jyXDPOWGeYfwXrDelNj5F3+Lox+R/67/P9OP2O8Iz+2OcpH/ldtRvtf4cc2R370McpHfrT5XfzYHslvb2b0P/LZ0Cgb+dT/r07HPhn5v7pf/NXGuG23SWCIfPvHft8DNGfTZuT97SsCcqcZUdhO8QVCPPn5Ce8vaF7U5UbtXvy4LYPklZykTQOkbn+6odvuEchr+6ioE8krv7f1ZXL+kHzIu56VSc2T3Z7s1LLEaDfKUm5qpI7kVZwpt42R5UfUNsatnux+yU5v9a5j3Mpvy6PNLe8yee2f5NkFeeHPwm9mSEb/kZ16zpKdJ/nNrb115z4wUvOIT/0jSvZYSZ7zsa39JVwmCedYtWuZiI1x7TIlnecZ5k0N27kO2euaN0i3dV4CcHu43ZSZ93Vs2rRRbHlRfdfOzbqqMklUloD3H+rEiMUxGJd23TZxWya7nOw6613P+ex2O22ozQHLrEuQqqdgRJCHY01+pCl3Hl6fTt4E08b/8XjC688Ff/6x4I9/HfGv/zjg9c8VP18bXr3JrM2m3geLHsuPgDb/i1C1fbXTZrn//M+L8t1NE/wSwH2/1wsLU8dfpgrWovEVZUEjgUKV3wd0EK5n26SMuhgO59Zarpt6btfdiNpo84N917V4oE/e+Ri9vEq3omrzu6oCldM8AbvdhP2LUfHyY8b0UlCVl/a+AOeDqjg6AOUlANQGHhVAAaIsog8Ff3p7zewZJEFe46zcmKznmPW9T5uXTZuyEDZ6AlZt1npcDVcjmr5b+QvWiqL+nrQB++Kc9jNm5bHbT8qxYq8cneskWSnlKhYoB/erqdGKf/1f5K+DZPDkhZJEHiTDn8tk5zVMISN7mbxQ241w3j3nFUktY+vjOdqS3c9tDmSXkwxztx/Mzcl+R7i9Z+WsbpuRz7KpYd09mjJ/gbRNUXwkPbU0s1r0kUYjqNcYDAc9T2VLMvTkNQ1Tzf+gOpHUGVe22U/RH7L1BnVAAm/8+/3YKV4CACe9BPCf01r0snCRLNrX9U+cYFS5L7p+tAxgKoQueWiqaX4VYRYmrYcFdSoxX6rXcc2lwknlCrIAigE6ol82XsWHH5IgL7Ah2cudryIqqzdJ8fLp/Hz9OL+T1r+Er5nE7bjLyflDyh9blEnzRPYj2fmxjJvDuRlkr9vVyj0Yah2yb60lGgNs117TJbxqc2JV4EZu+jtelw37TGpXLhvmA3ppYkoS5NfhHA3yra+xHfO3cFyJW12WrX/E+/6VuqTkJQ7LSJqcQTLytoDsPNnpKEs+KXltY/l34Hl+ngPf0cpjH2TPi/wcfez592v4gSbcvx/BrSuS53lyq/uVMsmH5uRjXVYieTeOj+RkG5LhiuzUBcuTmv8O2J9hX6aGebK3S3ZqOdl5slPLHsE+Rp3LhmWm78F2I0Z7y8keg+W5bppPHdn1ZKcpNzVs63qGecNyw3zCZcNlU8O8Yf4ebnUuG1e22/PPrZy8xHtlf1Nwva/A7lzf1LjlXU6k3uWRz7JlGXUBQb6PqDPYZdl0BNl9pcxtUvdSGJvQso2N++9Yttxlw3zC5a/Afh7VH3WeX8Zo67JtjJQ/4lP/GWqfhuuaGua/A/b1DGQfN/I5vfUxxmZdls2fobG3PMu3fJZNDduZGua/A6OvWz7LpobbMzXMfwdGX2Tv4/RrXSJlSclu+54+7R/R2/oup615YyyPfGvtfJ3a7jNIf38X/UzMt3UydstHfiyn/JaSfRzJ+/TW/rbsNp7h1v47y/HV6B2HJM8W5DVPUt+scDkyEUvIbkzy6kZk3a/Ai7Rh32M9ly0fZSTPRbLz/nL1DK5AdttbPssk48vp6IfsMvJ+XbLLHaOBmyN9WTci80qZyzdVz8VRR/b2rBzlLn8FJM/jl37sP5GyZ9S2qR/5lCUlmWy0eS78RoZktEVeaI4Nyd/Y8lvXY9+M/FvL9yUkIy9oc6kDUda+JKp2maZpwjzPAfMJb2h6g9M6y7zB5P4gKxhgXAtk+sfdY4x/5NOY7PW9AVa0EWRqOD63Z7jtjGOMxXLrrwG4PnSQ8q3dQAq2sb39+AWAYT79sQBnkOjHCv/a2rAPIxZLbch1/eWcvyy1ftXJv/g9nLThrxcCP18X/OvPg14I6EXA6wGHwyl+Kds3XlYQizaWT9pWO2LSpp//hrz2jmPDb64Tai3Y7/f4sdufx6nWiuJdwVJQBJIgGQGR2vgyJ4pYmotbCFhskIx6pUxBSao+BG+WrMijaePf42ZovwxGU34GtAEI6dW9m/kKoqOPJVDqilqAWXNtN5f4H5v+88cP/OMfL8IeL9osf3nZI8ZhnkDl5dyMorwSJEF2bI0F8ZePElw/kQyG5NmevPCh1GmF+kR5JG1rUW4aiaXBL3AOryeN0xGvr0f8/PkTpxi3g3THbexa+J917Xiz3/+viZeXHX78Y48fP/Z4+bHTmPm6qnAuJNUqoO4S1BY73IdkBSHIxvmSxEiTx4ODJEoFPO9JihJ5kIwy2anlfSxPynfEen4ItA3Z7d22QfYySat1XSAQhThZXsTdR8wX9blpAudyUz35a5264BhNE2M5edNE2iUlGSzJyL9qXmk6qZ+Iouu3KEztnYfO+SGONc73Tguarh9hmzO+Ljx2aWsfJAH57nJdCSovMlhU57QQB230n06L5tAGrQN+IbDqhaHnsdcDw/+SqeGoFldBHthQ9SbA//+SnV4y7V9mGF7D4rpRbnVDxkFSLfc+dR9F4cmJ7PZkpzYlO08y5kbKyIuc7PzpzuZ/Prt4Y73ppWdAYzzG47Wje7B3Y9VpjXEhGdQ5Sfj0Q3ZbstMmuqoGSZ17Pzget21qLPGnmZa4nh2jZUbaeIzNG+Hk4WmNOEk+pA+rbgrnSFJzswTI7gs6yPu8VOdPxmiaSCXJYC0PRqeRV3H4OJd+HZJUPi1gA9Jlmn0DkrJjyEm+4cmLLIx+w2nMaeR/Q1O/x6VfKn0WWFHa5wD8nnS+2yvJcEnyan6F8IMnkmfLX5kjvj6Nc+WN8XphbMVvIWNcyZOMnMn79CMN25fxEdtnNunDNEEyqmTZfWKeZMRtJUmTKJPXvG1DqVPySSW6+ozye7xlhis9os90rmPY5q/C2N493jLD8Zgat7zLj0Dy3O9k5yt4da8hiUcHSZAdaeMYDI91yNam7zEIWI7hyHJSq8z7/m/q8jPY5hmy7q3NKHecqTefSFna3lLrb2WfKY9+Rv4zvr67jsfBiDnRoHsJ4GdSyx7BegPbMeY08lbfli1LPNOlzUfo6GfkXfe2bFnimS5tPkLth+TZlLw8N5+F7zD2kSbkxVfKPkJHHx/hP+LzPRuS5/WBfMu/V/9b9I160P8EoC+DCuBRX0n1l336/sCluUzpIvn7OFJ9uzVPXniLeg+auwOSMTnuqD4s8mI9DhDZLy7LjHuOSJ7FJCMG8j5NQ5LJXlGSb26WJM8+cecgeZZmjEmtILuepDZj1qew/d8JkudcScaGgHNJfDQ223/UluRHTb9sR/IqP5Jnn+SFPwv/AuZX+qopxqYwDXgTSghecZJSiPpDUnk2gchNo0kbs6UC3mQyXA6qlwOTdsm8yeQvPwbJqEsO1BvBQMj9sKD9KuRBM3owhGDeOfmhwfCikbbFG6BCKZOuM6OICto4drtV1PDGXS9Lp0KpCDs3Y9h/x6I5uiD9e/Pe9WZVcD7euDWdalV9OWEBOHWo47QNgibb1XIUbcQVUPEZ2A6SG1dg37XMwBY/q3ypnjf/VuX+5x+vsZkcm//a8POGk391XRvCa/P2or78exO3FkLpYmbBVKCXAgX7OmMnn34hMCmuUopsCkwNBYtGAKqrM0gC4Y+dx/2DJEjnJ7182keDyoS2FBRVQfj1nzpa0ULW+7epf1VHn6ZKpCqIJxntOQ//gpmKofIE/xmTaVqxVxf92BP/fKnCJNR4KTDLLqAOURhwTkV9ibID1K+r+MZZEUwgHFRReuo8KL7W4L6MubfKvBkESVTZUihQ2XJTyQsg6YaQ6yTv67rGhuBhOeFVb3H8p5xeDyv+1AuB18NRLwVO2sDV5uzyqvoLiuMuC/Y75bZvoox89tqo9YuBeZ7heUYSZFWrNx/1DdSrcgRoXG/hOiSvKmn1xRW08UMSRVKSIDuqKLaDlMwpqnwZPwk0N31tep42P334WjZkR8VLqp6gIkiKrKItEHErf7ZV8iY8/7hdW5gmXO4oQSwP5s7JOuOtynFdS2MuKN6CrqulxHVURIt7SjqUCUWg8sR2uJ7ZTtf4IhR5Sui2E+6qAIo0gnzYDzXjyN6mfSSa5pUucayLvIk3XRo011YcF0LvCiGxym3DInqU7ASsB1Q5mnRt7GrBbqrYa22OfxWkNcHrQa1VuSizUkDFoEsSTXE0xbc2oseKLqMo3h6kFBKTpgpOPLDqfEFjlzetM+FTpqT8y2RVQuvaFPMFujRjnZA62pYzeWyS2U+DfZhzOy3mEUCyQ3mQ5isAAgFbIg7XNZOUJEhK5NYAFsRBxdwUiLGqky9YFOsaaOqjjqbYVK1tlcVePvbbo9VwhNjUiMIXTo6xg8qhCdfUrq03HXogiiSDfuTkPri1u5fprc1YJi/tkRfeNuSl3DRHLAN6PqYu28QqWh6w9HtwL7/v8fzv7yWvg1+l//6Z/f4I37uGyT6vyU4dUc61pJZ9J279kr1tkrE+uC2SJr+E0W/ynjP3YMfNp3dA8hyT19f062pk15G64nXhux3LL+uDVobmdbfDusToJ2VJn+nS5iPUY7+qfdt+2mf71VXUrV3gPrnForXxmSz1Fy+dcz7mkur2p6eAPgYFPPMk4YMkSMa92OWmMSIvZcdA3Uybny02CljPuFc6DmzHr/affW9Vv0TGdu/xlj0C9MySjXNjfoWm7Vb1OdnmWdZJ+rzS79MWuTag5/iAyo9o8wPspndfnu0k63MMoPKzv3vAX3BEXL/QTs4/Pf79Qq23pmO7JEHybDTqzsK/gLnX7j0ZvhiLx/6LLr6nugKJXv9VOrTezhPBM3hQ/JuwkZ9iGWnyEn/qo+4610tfj2jZ5vWtPnqLJIpuEt7wMPyllOym3vDyg0FinIjBaxFuy4r1pC++3iATzHtxdoC7acasL7sF8rfZWueygV883KZjcVz+9Vr/NdiqL92KQf5XoenJJwG3K5DaHJPc9v6l6EnxGqTiwuVBhiRIStJl2R/ZJ6Rvnk030IZVX0pJhr37L2HbRNa3juy2ZKeWRUPbibzIrTM21VNCXtcje9mVTqdTxGqevMhJwv7bEjsbUDJ6wEBg8lwQZm1O+MbwDB6PZ8BwpJ37LZGyR3Sofpc9Ho8ae+WwadOPi+RlrCy3zCAZY0aaQnwH9OAry5NXAAAQAElEQVRmNG1oJFbt+CRSZpvvgNes2JpgwQoG/FDmm5sfbI1pNwOFaLrRsxYUjUvzDV3lWgv2+x12spmmCqWDeZ7iV8zzrgLyuK4nDe0qHjEPmpwrJZhamONgnqQeBMTp4slrGrqeeFqhPSzsWDGhACpT1/ysEpraadrglV806aQnGXFW7YIv2pAFF2gZwF6bx/v9HDGyElAOLyrv5opJZaWDWXXqROXSAAV60ubtojnaFNPEos30GfvdizZrf+DHj39i9/LfUeoPhTkHwL3q7lElK9MeKLP6juoJQCHjpM0uY0VD9P//z967KDaS28CiVWS3ZHs2uf//l+ck2R1b6iZvFSlIVFuSPa9kNye9KgEEQBAg2Q+hZ2YV/1qS5FRBrwqr0ltVRD7gj7dXvB4PeD0csCqOxfTtgPJ2hOu/lIM0Tah5wkqtoWIkiSllPKUJLzp/dpI1ENhpHT2HKSXFyDZ+mjKQE9r/v8CTrDkhq/QVMkOGaC2A/BiaEk9Lh8SFSbklQOPRkyw4Hi/Hor6LfB3qEUddBw46V14PSyuEtz/BrOpl0fpCB6l46oplOcj2K0r5CvCASYD4svyu5fqKfTribzPwt13G3/cUKl6mBTMW5V2QlXOedqjcYa07LHUv7DQ/Myom5ZUEqkBbQK1FKoASEDS+2gpB4wDUXsrKHqt4J6NrrfdkT1xCT4Tyai8rcNCuW1CVa6nEQfZ/HFb8848jXo8VWjIcfL0Xs7wqt9d/AcffkYpz+hdS/R1T/ordfMRuVzHvEiaty6yXAEgZVesGHWRFUsDx77tD+9pzvSTlp9yqKPMMQ1+KJ8k+9TmRD3lSRvKh9cxCUg5V50eSbyOTmFJCZkcC1c7IKSk/NigE9HkoWD1fynetSXPdoRXQdBIavEGuYKSs/sKkvWa4MG0Z5fARIG9G9cKceLfdJymuReemzyefW557hdOGRsowCqqox54BZrcawKRPgpSg5AkZmVPL0T+AqfFSqZjkZ9Y5tsvaOzkpgkm5AtX9JfM1ITsHadxHk6O9s4JqN+sE+QAcLyTzdcQxGQuoOSza7wVlKZAaibKFYtb5sur8p9Zn1TlxeHvD2+uhv0g6VLwtgujXr7pmHDOAJ6S8B+okPoHyM+laVrVHSzlKvii/iqcpYz9Pje4UP6vGUq6rbIr/HwJIADOK5rYk5YqsUyDr7CJWKitaT/nvKDov9IHXx3CeZAF1LTFKWlEUw1oPKDxCu6Zh0Xh+MVa0YLXMmodJ537GQeeLHuGwFoWh8Y+aF187Fu1VzRIcnk6YTnMB5V/LgqyJ0zIojtpBzYPWLk07VCofd1Rb6SD5+i4kpdJiVv5JUWl7wkiaEvuSo3OeGbQHwZSyS8g5A5IrCvXW/CiXFVXXm4LS7nuec8B7KKeEnARO8J4Rh5QUo/r3ZBJuUdsEyAwKFzto3jxiUagrtPFABU65MnW7xaH8nKfbUKSmbpeTvGoPbFG0qAY+cSRS8zGdoMGL1kALWHTNS6CHAzSWQY2fFGNOCT6v1BVGkewM2ayGrm+m8H4i4L5Z8zsJOwCzZJOSvT8/SVaPAJByIv8eo2KV5w63/fJ/1T41Sjs3us7yQMqAEe2g7m9sfVoWNqarrsNFo2rryBGBRAQs+wjwUZWjUAth6FRBAJI/QtEAxgr1hc4Cypf2WG1JabYfUoKkenUwzpsi5oS29+UzCwnXdraH1tnwfhxRTudP28eyibap7bV9kH2ySue2YVvDuoDb1hnh37xhHdX/EariCHj/GmHvtbQfXUp0TkPNFdD1WrMGoy7HJqMWw3zAbevnRNSq1T8B2geGphS3YJ1xq4/l0SfJ74iQ28aItm2CN7XOGP2bt8z6gNvGqrnTSqPo+jHCspZATu1auCg/Y1V+VbYYD10nqL2SQczaazlnpJRAslmtug71e/zaxkFOSDmDU0ZN3UYi7ObcYN5r5DUrq+ZfMfIH4GtV9LfPKyiXpFjR4tG1XNR8UezaCbqaaJakd9tYZG8c9MxivGl/HLRfjnqO0m1OUer809lUBkD3iMrcdKvO1RG2q7KF9JSdabFNgeaKmu2kuZpxS9fsmADf7IR2LrC2fUuPpj0L733NoeezPePIriqrRU8Dq6/NwkHx+xq2arRikKhCMQAc14pFMNVSY62EactXk0QS9j0pFNOAr43GNDsHQCnKb7mCY181l0bRPvHeMnV70fOTf5sb5i2HDpLnvaUmHIzSgu8jBovuXbpv1RMsm1NuezOoZRls3am9Xds8LSiaq6I1NfVzteUSAr73aT6peaXsvacSKjzn0JwXyY1VdkV2VTaGOgLKz6Dyg+RBk/YS5aPK3nKfClNOMLIa+sB66ywzoh26VbFW3ftuAZIbVEy3AI1bpSvKvUH3RygP90laS00ZTL2Gpm47X7dbP9lXzZd9+3dIwH5HeJ68Jyb5NLW9YX7W9V9i0HMxwLKsdZ48sObNestMLTdvar2pYd6YdQ6bZlM991f5NYrm+hasC+B0kATZUTR+YGtn86xxkuNUI+xM1Ww+gtqG1AoqHuvty7p23lFc1kxpYd1etE+KZL4+ctJOFXDSW2ad7Yxt2zLrDevcL+C2YV2ginkEbZO2nKgJhGIZwaytrRF1Qei/Kau2UNV6osE9is/DjV4XN9h+9bkBdVGuCgO3UDUngdBrRF3FdJ5rLpPWtQO6klbhmlI2rEXxVOkMIBMCBfSclAeh3EZqXoB6dWBzVLUNkQcfr3MgzEiC7EDKMJLGosYyoGsslWxAycKoq3LW70YUtLb14dtU0vYhefEviXWG951h3pBK8wIQaDSpn9csp4RMQdRrBc3hPZrwwZHkhCRMAyRBdhlJjAfZ2xGgdSPvNtltyE4tGzHaO2HDMoPkeeysk3fsd48nex+y08jD/e3zEe75/G+Rk2ypkJ264fkYqXnyonf7Z4FkW0/yNv1oHJJ3TSKPuwb/cUW/AFXqEqg0dN1oc+GwfNEskpGE9yvZadavHe/bSTeVeZ7hf77EcGHdsCzn1PqAumXq5G83/OFG6PPJF29T6GAPw89zagHRJqlLGkCg6WhqyD5LakAWbZ51UWv+fLPQg4luC7IsKnbl9sNgnicVVyfsd8J+xpNeWjw97UES9kOy8dDh8auvmOLtu8ZDjnJw2xetpAfunGbMKjBN7Z/Y2YNZpQkmFKFW+tlSHoAC9zBLfRlA1eQaAFGr2kJRnyqsVQ1IJvjh1Q+xbyoAHlT4P74t8L8BrmdwzUnStV6QnbqBJJKQVSSetU6qkWPS020WFJl0FWzRFJCy1bVVYUCK1obaPK2dH9ZgW8mSkbPUqYGk7DP0hQqPH4DaHYUJq+B9VHVzKoS8oR2aRqz6BbDo6WDRg/oivu+HBdCeQXjRQ2LSj4xJmFXs27X/0THwsk/428uE/+9lhy/PCf5bAS96GbBXjHNOmPTgNs97TPsnMM0N4Cyvua2Jx6+VmnfdEEXRgtPc1AQfDKpGIkFRksgDbNnbRXLoqEL/eB1X+VUts70MOGrAVTfelqN/MOmlTl1eUY9vmr0FWS81VPOH12w/J+1X4mmfsdtP2r+T8knImfCaaEoBlI6kHLQ2YEYVLSQg3iDFA+qT4UNbQDxBNaj+qRbtHyh2SgKQJ1pxPkiCapEE2ZFFDYmRQcgN+lyKV85FuRo+TwzbdZxi1tjn+BvftY++7cew3xGez7GfbUZY53ZQkmZBsiFpzgySMA1MKWPOk5B0/gCZCdaZklTfDB/hO8Eyai077Xa19bvkis2RWru4FxPIU18QWaDmhoC0FawAS4VzX/RA/KZz5qDrwKteCh6OBccl6Uc2dU4By8mutnVY1b/IW0fSuZXkLBPQ5QHtupCAlAgNj34UFJpL0HI2vlC8PKEBTdb4dp7Igc230FgKWn4rqjYfhfihWVBxRpG/E9a1KocTxC+6LniO2/46+a8Uo3i9eUk3Shsjzg3SMtm0T5IuI6UJzEm8dOpLimYZGCL9o0nuTP92/I0r7VtRNQrF3piTviCpqflpgYm98XEOFgdlmzcgKH7Gwdq9fCvtvb7pO/KITtE2NUL+rZTUupw6tb1iXvPs/UjtGG0hmPoHWVLb1Cb/Dox5jfxnxyYvuY19/hP8rfhPuwf3aKld07/PZ8E5/Fs+rbQ8EO2glpt/BNsYJEFeYJnxqO+v1p1PNcV1ayySujfWBvISO3mR3+p3K69bslt9v1f2kf9Hep+ft/C9sYz9yD5vIfM+dCydruc9Yb3vj9aZJ6/7WfafQMQT1DGQNFHsSfemJMoG2wSawSe+Yt5XnbnBj9TyEVX3vwBJHPUMHvMWY/s666EVmYlvtX0P69miCfRlWxFdhWt7Lika37JVD4T2p59hqAokTbnlVkDZoT2fVN8r9YzFPLW7p/24r6mx5d02Rp3bRkqKUnmY9/OgYZ5km1voIKnv+x/bG2FBEiRb0/J78DOZddC8mMb1QBG1vkFDHtT2zeAbv87rcroIu03yHKvn3XGEW5Jwe8SoI3tfstPQPaLOwbBNUPPQTvh2ql2hXOwnkOSEtbZ9YV5NPSf5Gy2Xzl3zIbtFyUtuZJ8P28WcmA9sZW6H7lvo9/b7ljH+SrYkb4breSK7juzUhpaP1PyvRBtZz5nfSh2T9y3qaaduqQ1+EsgW3Q95o841Owhq/mcg/H2WJvRcbJ/I3nAgXvhAtE3JbkMSZEdc+ENP0mwDeeGb4MYX+d7GY4dp8KaB0JFsNxfHgG84SLb43S/wDd3/tKaeHwdnagRv+hHuzYNvZob7kzRpIC98E3zyK+KyOXnxQbKtCXmb2v4jkHxnMo73TvknE9RWML8ERfZ8SLZ9ThKZSQUjIOeMWYX//X6v4v8Tntu/y/6CL1++4OXlpcl2ux28rqT6yd593DZIIg7PkREPj+YN68lu57YRMpLn9bK/rKsISavbA4JtDYlBPZTo+bDF0ot6WQVVYTfh+Umxq0DsP81hPwEyg0KiikaDX+/FohcBtRbo8UM+gWlOQtZ8ZExT57MoyXMs0EFSXRJINgDWS1ShCPUAfXp4rnrwqXo4NlS/g+GC3+Gw4PX1gD/+eMUfv39tvItj1vutrgZrD0mUN6pYnnUzm9KiQnIFRakCc6dFcRNej0lF8jxP8EFSsrlhylq7aQb1cI6Ugay49RDfqCaTbgvQ0ydJkESVnVGoskyDckMc0utxrlou6h8G/tNALlQuKl6+tZcah/a3ApwPinxWQz5qRX+gVyGTFZpaTKpc7nYTXp5m/PZlrxcB2nvPWku9zHlSFX0no53is82zXszslMuk+EjFIb9rze1HyFKBAqJIZlTFZgrdxKtiKBpbJloZ5aG+lhMZJBuS50J8TZSqy6DDa+i94riNRcVa/wnmgwr/7U98HRccliMOh0OD/x13vedAkq9Zce7l93lOeJ6zXnRk7dOE5/2EnfKes9ZCdmTWSAkaGCSR0McnH1PoIG2ToRQb7MNw3FJD4npedQAAEABJREFU09FA0k3EHJAEKXgOToBGtpH7OuctLLf+EUh2v3eo+5I0abBPj+O5Ndy+ghOrSadEPUHr46Rab5zHSppnksqAyNqbvg5MCZrn1LDX/PfrGJBVMZ+E3ZQx5yr7AqCDzMAJTBMMaB0Z549GgJAUkyl0UJPKWmCaSdD9LRdfk9tEUnwGTodzdIHc++lNLwP/EF6/HuDz5/D61s4fzwd0EhUVz2OOSMpDaWjFf+U4ZWLWftrPhE4PZPEaDs3UQUVujlNCktJRPvRpcyknYq8/lhknaRUvOAfjJD0Tx2esuiB0rO1cd34jooPzDx6aT5LnOSKveVJt2KrIBoq9ukcDSbWvUU8y3DnGsYvOiEroW/md7KsF8g5htLU62kEtMxhrXtH2gaf9u6DYcecgCfICm5E0+S6MOQTPqrltOVTlIV6ePTNG1lhJe8nIoG8ZZ1CFpzo8d1iP09HmQX1PzQ2xZ2Mj/s5m5HGru3UB6+/x1j0CeZlz8sK7D3ndtixA3teFzbdQxx/2Ix+ye3S0HfmwH2Ujb73PccuMkXfbsM0juE/ofR0xoj3qQvafpuT1mjnGyJMkSLYQLbOuNU5flp3Ydu/6iA/9j9J744bfR/pRF/ZBrSPZciZv07C9R0k2FdmpG/bruTON/WB+hO1CZ/5HYd/hg7zE0mVV5DaKrnOG7xgjku7zRs5Z96ik/tLqWhp5xXhBm8HmK3RBrR55t7f+LBthe9sY5u8h+oTe7eBN3d8w34D+2sFrQHq+Cop+P4UNyZZ3s1Xe0HGLD3vrRt5tI/ybt94wL3fNP+mx3eqwzuitj7/t7yPYXyA8kmz7PtqmtjE1gt/SWzrL7oFkU9mP4VhNSbbxzQeaob7IriOp1uVDsvUhL/Si/fWc44xRgt/S0H+Wxv4gee5in4bn6izcMNYbG/HD5mg/8g86nVWjPXmJ9WzwX8ZEvl4fY5ue18bYyv9fbJOX/UBe+L/aXJCX2MnO9zvfjUy8Qe5hNCfZLlqWkTS5gn1YENR8gHRxoBcKQjbamSd59u/2CPchu568Tb2JjejnPiNCfo+Otn9G3nHfi+uRLvqQbCzZqRvRz5S8yMlrnry03e8W7MPY6kie13Wr+5422f15LON7fPyZ+pDOxw+10DxV+E9w+kLtB9Z5nmG4QBaIFwKm1k3T1B7AzAcsG5FlQxJxbOeNvOhsY30xo0KL63xmSaogB0kUo4sNqh7kE5LKNFUFMaj4ShcbxLtg4ULfrAfwnZjr2HZwfM7RuRrBk3GtWOGDunK1P3WqscznCeqbGnImUoLmjWfYF5EBRRqoKhxVJdJgvgK9eGcqKFnrXCA7HtZW+P/69Q2vX48q/B1UQF7Q/0i7PCoO55304E0V/dN0RJ4WTOmAnFbFU4WCpGIflTdzUntq8aWUkHOGczdympGyIDlzQhK1nlMGcmp9lAgUOiqT2QaS4Cm/IrlGhEaUDUUngQqXWFSgfDuueFNx/PC2KI8jTP1Sw/mSBORJKWFVwdx/DRD68QBXyrWOhHLz33JQOM9PU3sZ8LLLerkzYa88Zs3/LN2sPL2+zimlCWRWDEDRS4BVxUnTAsfW7wEFnVZCh3ZPrSD5DknzQRKmI8hu631a5UTbDevqwmZFK2rqhYf/Nofz9Hoeldubirir5sA5Uj8WXaT139rwPwX0tK94eZ7w/Mz2NwLmHeGXG21MzoorIeu/lHGOhSRySkO751C138mM8SA5NuG4x3sVea0nCZLNN9l59wm4b8Ay86YGNgfZ+5PXdGN2NZZ19vURxnG3tvZhkH1cz6WvbYZ5Y9I+303aS3PCpL3k68RuythpU+3mCbNkk+YzM6EfpoZborWDWpsAdOidGQyxYNG6COYNxtpo39REQG2SWhOjwnvJea1LbXtq0bljtOK/XhAuuj54X2kLaYNrV9t3reIrFA2yXgoyXg7mFUpD+STsdxmzXgS4nacqOwhFAJLyJNli9rlIZFBxJcWIaq8GHh4kQXaE4XZN3C6KtyhJfVp+6ylPt0Pua2Mt3Qsdx2mfZ13TvG5GVswpA0lzSBLna/SJb71ZG/EXSZMGkrJn4+PLsV3zXW+5p9f0Wt9bVXNkXaBL33+TbGOSt+n7HhvJKRey97eWvPBjm6Sb34Rt/G6Hg1q6P8tGWE+y5TXy5EXW5FrzNMjSaVlIWn3u3xr6Og0HTW27jqPtbCl+wifit6stf0sWNkFtM4Jki5/kWUxe82Rvk2y2NiQv/K22Zca9ca0bsbVzO/TmP4PRfuSj7ygbeev7uVt0/Sq6ltUzwu4jah8G2eeF7NQyg+xt8vvoR+N/Vk/ybEpeeMcYCpLndbbMuoDbhtumhnnDvLHl3f4ZsG/DvkwN8wG3DbdNDfOGecO8seXdfgT3eQTy/px5b5EXvf1Y5vHIi9zt74V9Gtv+pPzHBWurHNrRN6hVJE3aXvA9i+xt2wSawelrlI281W6bGlvebc+HYX2AZBvbbfLC296wveFnV9tYdgvWjSA5NhtvP+7rBsk2Lkk327NJ6EwNK0wD7h8ImantjOBJNt+eT8sN68guj7bpCNuM7ZEne1/yPnX/wK2+W53bYTfylrltmA+QfexoB7WdQbKJzHueTA0Lyf7sGO2QkWxzRdKidyD5UP+uww8IHJsRLu7xoTcNG9OPQNJdbsJ9QxG8aSB0j+jW1u2wH/mQbaltjK2cZFuDrfxb2/ZtbPuRP8c/2f2Q9+l27Gg7LpKtSXbqhuUjNX8P8Ux4T/+r5X4W/ZVjkJd5Ia958tL+lTH8iG+SV/uY5NkdyfdP8F78Eb6oGZYFNW9AB8k2AEm13n9sZ7zXXEtGm5HPOcMgu3/rDMdiXHt537KtYVtTY+Tf9/jrSZyTEZGbN6L9MyjZ59++yAvv9o/Aa/EIH/km2fbf1s75G1v5n7HtGoIeFZCIlgtJl3qQRXE6SLbzYFIhzNhNswphLqpSxZbUdD5PXGwNuG34oczUGHm3c3ZfFVv1MO1/KgJ3jphL0xGkglYfki0OkqccKpiAquJ/VfG4lgNYj0gqHUiMrPFypopfM6ZpJ7pXsW8n+dyhAngWIpeUIX9VX/4hu+qHrCFexWiqMO1Ck/3tpgRjUvGwF6YmpHQBxYMZFQlFd49eKCKK+LVA0VFF8grVv+BiHmULFdvKShwPRYXy0l4E/KGXAP7bAKqHI4OYmBQ/hCqswoJpd8TTCwQKwG6foWWDY/UcFlXXUkrInJDShKx8KYNA1rxQ8itkKBz9kNf8QQdJgKmhgqjiGxVfkJVXxqrcSkWjzmsthGrhOBzrOafj2woXMasNlgSqg2qWYC3NU6NlBcuboJcaWsusud/lgqeZ7U/MP88ZU67QskI1QSQAs9bDa5izAlcu4IyVWfM7C0kxQaAAzX0SCIV3gtrKpwg1UXkL6lsFaN4MkiIJyCc0OZV3RUHFojn2v8m4Kp9Vc3AUPSzKVXQ5AsfXBUW5e0K4FiTt1cwF+2nFyx74Tev35Un5PWW9BJgwzzN2adaY0wkJJJFB5Syq8UmCpPTpDJItfinQkRVdQiGwilsKFCvgfWGoCcM82uFx1Efz4D6eD1NSDqS33QjvLbelap+RJ3sfK5LiNUgqrAusM8iLjLzw1hmaXsXMAVW8oOC0XWzS2o3RV5xvQbWZ4K3MCrDWtmeSGjlBe4nYp4y9NtRee2wnPGljPU1J60P4bwMkxV+ZYHifFBCm2qmaVwLdI8h84oG2t9GPWtjiq9TcC6S+ugoQX6BcFBd0eA6bnXyS3W7VpnLhf9ELtaJzp+iFU8x9z6sAnghdKBQlsl4O6jTRNQpo+eil0tOeeNKLgJ2uWTr9MYlm5ZzBtq9IgszoRwKqIA1AvD+sM7qG7DaUvdFyGPLpvtCO0Jk6h3uwMUmQHV6DnDN8nk8pa10mZMWftFdbznQPzQMrNNsQsUDzrlVSqFo+VNlqKZrcX1Vfhkj7rJp4eWh8D785bW1/OWZTaG22vNtVnRt65256/pYS34PugGRn9E1eeDXhuTH9UTiH8DHyXaZZVl6WB7ocbXyS0LKc4ZdtBnyBV94UzFtmmMeHh8bkh0afMnDMYTjyo8zyLUJvap2pQb4PjLzIyAtv+wB5kZMX3nry0h7Hsu4zGPuM/Gf62mbsM/LWGaNsy7tt2O6/DSRBsqVF8h3vvB+hddSXbUTaZ+SbQF+jbOSl+imf0efIh/NRNvLWU88yvtcYI+/2R3D/R/BYIx7Z/id01KAf5fiz9OPcjrz9j+0t77aRwXYXNm94Xn1/MEhnolu7ruO+77r4b9hmBE5HyJJ8BqgbZpK+g7oTElXPs2jPHoTvzZPus7pyQw/IKH54A+C/CXYL0H1hlLu9xVqOekLyfbwi69ksZbT7TNXTl3Vun+8put9YbrR7jNvK17kojKsPSZC8kt1quK9hnamx5aNtaoSNecNtw7xh3jAfIC+xjLrg79Hof4+6X+Cezb9D7hhinJG3LNqmxigz/7PhMQKf9W37sB35kN2k/0bhGBN52Uv/jhBIXp1LjsWIsfVoje9B9P9RqssWvgc/Ou639Cd5Nicv/Fn4J2fIS8zkhfe94mpzOA9vjluwbguSrT95oVubsU1e7EjdoHQDCL3HHHm34+ZIsqksM1pDXyTfjU9eZDK5+riv4ZufQV5syff8Vec/ecN5Gd8SZtgHdV+SJlfz2gT6IrtObNObPoL9Glsbkp/qv+23bZPcis7tW+OelX8Spp2Am1hcIPZDE+ncSpunnHMvsExTo24bPj8Mks2OJNw2rIcOkvpG01tO8myTZhdrcmuT3Q6bo+ju4OKM61h+ZixFj3Aqdvnfr6wqmkJtx5xBmNIPjjaWzg+b1OXdD6eU3MhqTAnIhhgXjhKnFkNKqVGSINn4kJ1phnQVyX+iFkBy0XkCJhUIZ1XXdrsJ8zw3RB/PheE2KQdI7qmHX17BYbcc1wqlqNS6vsuARcXjNxWNv/5xwNffDyogH1U4PyLrOjbr4Xqnh+DdXFXcq5hdRH5JePmShVmY8PQ8wzFSw3t/7vKES1yE43N70jqneQdOGdlrJFiWtQ+SZCThymllAplBAUkFYgKNYoJ1SkM5ZIFCEnLL6yiFUoGL4YfDgtevhv8mwKocC1oxUwZZP1kmJuQkt5rvhAVU4Z88Yk6rRllFK55VwHzZJ7zsplawnQlkr7P7KuZJLzfSNIOiTDsoMe2GCdoiooDC0TpU8UQtHdBBEqSRG00pYQRpXcdFnpstkVG9d1f9bCnAqiq717cVbVWwNe15AlCuShrwiw3ludee2u+qCrMVz08JL88ZL0+z+J3Wb8Y07ZDbnsUpHrYxewyAlqK1SW5o1mCXT4tPm6sI/sFnmPfeMMwblx6ds84gu39L3Q64bWzblhlk70e+p6E33YJkE5FseYV/xxj8lrpD5GmdbZ2nrx3UtaPLVlhe/YNVi+QfnhD1C6VJxeSd9r+L5E/7Gftdwl4bzLLpdP3IOebuHMEAABAASURBVCMxt5iIpHUkqtacTCCJOMwZHhO16iOc91tSW1rtGUD9Tatk8lHs8wTSNvabtKcqvIf8EuCo8+h4UB66cFRtaI9hUIFQP8K9t9QDSfvLL87mqSgXCMST95jwtJ+wmxOcs7Y64DNC45FEQvYpDypPKK4GKBY8OlJTOo7G6Iu89CEpDxnhS1OCqrwNTX/Lz+dJQNsUSkf2bEhpgvd8zoTXYtb5bzoph1nXYsutT9I3qqRIot0nRBWOeLc7om1qOG7DPKC10Fo1XvlX8Y7zoldItUp9ydm6gBTvPiSvxiev2+86bAQkm4Rk89Mapy+SjSPZdCRb+1u+HHvYb3m3byHsSbZxY95zzm2ttARNThKZni9oZgkfLmY1Kh3ZZW5rS5igWzf2p3w5fjsyNcwH3B5hebRH3jK3R5A850jyrCIvPMlmc1aKIS8ysvMkpbn+eEzjWvq+Ndpsebc/i/Bs+5F32xhlt/iQBSX5LvfQjZTsdh5jBNnl5I/Rcawf4Umeu5O3+Yg/DElf4y872vrQmR8xykd+tPkRfvQ58uFzlF3x7XrXr3u2DZ2p2z8T4dPUIPv8eYxo+1pj3jLD/I/APoytD5Kn/aub/FY5tEm2FtmpG+HPtOiGZmo5yeaTpJsNoWsNfbltiIVpwG3DbVMjeJLNr2UBj2vE9dZykiZXCB8Wmt/CcoPkuzEst70p2fUk3WyxFz1r+TnLNoYVpkbwprdAso1nW8M2ZJeZt8wg6eY72yYcvmxrkGy2oSJ7m3xMw97UfkZYZlhmapgPuH0L1pN93K3euhFktyN5NvX6krzKZ+xj3jaG+S3Ojn4h4zHD/ZZ327A+qPkRln+E0X7kSY7NtiftK4QjH7ItHW22/Nje9ou2bYxoByV5tW4h/1Zq38a2H/lz/JPdD3mfbseOdtG9I2ILah1Jk5+Sf3N050uP73c0fx4xyat5IHkOjrzwZ+GfjCEvMZLXPEk99+NyeBMYlgQl2SaAvE9tfwvhw9S4ZWPZqBv50PkCaYSO5OmHTMJHhx9IAmTP4aM+fyV9zElQxx58UMvuwfNqbPUxZ6Oc5LlJXviz8AEzxkJe+pJ8uL8euPwvUekHyOlHuBPK+onth0KSbuoEpX6kJ8xZhSEVhfcqCpvPKjSnDBVdJuTTD3uy98FwkGznim0Ck/xckFSLJbIKaUyAK0ztfwDoP51BqPwkmT5eP8N7xXABrxW9jkeYt0xmihftRm7ZshwkKmqrKOYCmIp9cFVJPOVZ5RxE6qQGkzXkoaraMMIy78esPLMKSQ2R/wzsFPvTblKxdlJxdsI0Zc1XwpQIFzvcF1nJpQlo0CwzoTK1wrNqdaj6HaHfAmjjFjZapDgeC44LsJSERUWnxX8TQO23t6OK5gf84//8E3/88w+8fX3DuiyoRTmriJy4aMgFTG+Yp6UV+b48T/C/m//ltyd8+fKM5+c9vI5KRedAbajQQSLlLN2Ead4jac3bi5p5Qm5ISOqUUlIfAsyomjcoPqOIL/TsppbfonlXNK10vwA4ym51PkV5HYE3FS2/vh7x9Y9j+9sNfiFwVIF8Wbx2ta1Rlm3WJLEckYRJLwGycpyE/VTx5Snjt+cdfnORXAVaLQF22shMBZNiQXbME9I0A0JRfjXpBUDNipEoVQAarSQalEcVlKQ+FLJganReAhhMagtICQblH1r/Za3yD61d6ShV61lwWNV2jm/SH8RrDpbDAUXA8oqs/Oa0qNAMKCX4T2k/73UOap/tdjtk+U8ai6RsNaRoEqKwSVJhDUBqbW0tLVFGYYIPnzfec6aGphx+OWPeWGtFkaEf1gzIj1Er4fORZPMrk3cfku9kWwHJ1p/kVtXajiHg8cxbYT7oNe+4jNriU7KN2sYxu39gXdem06Kj6uQrbi+Sma7amPqBOmma/BLAe8l/+n+vwvJ+l7HX/tdSYBY/qdA8na5pbX8l7YU8AaJF81VAoAHt0LZEwDFpRDimqsUpbV57/DaONSYlEyxTqFoTwmtVivaP9pj/9szxbUGD9pJzKzKo2mcdq84jQT193mS/PMsrdsrnSefL8z5rj00w3Sk3h5917iTFnVDVF6cjiY5QUzEjoGb/2AaIebfMPL1bdf6bGs7f8kBRciOcR+Ait1/PaZI3e6GutQmz5jvr+uz1mLPaU0J2LpLNidJT503HlLL6ZEDyBvRDSwCjtzQOnL1zEVWOhQlFsjaT4pud8mn7bOjofJpOts7RfJNVyukF3TNk9X2w3y1IgmQTk2w8yXO7Md/w1eI+2Y+8Razoe0P7ECdYllCVU4Wm/j2UtPW+VkFHp0WcgRYvdPSIxfjjOZZHCPUENJmVPxfO0bBXU+MRb91nQPJsRl7z5KV9NvpJTMRvdyPv9rdg7Dvy4WOUjTzJy5qeePIii/63aNI9LuRx/kd71IXsP0lJvhue7DLPR8Rv3obkRee2ETrzW4y6kd/afW979Dny4W+UjXzog1pnuG36CLZ5BM/Z2D9sSbY9Zb1lZG+TnVoWOvM/CscQPkgG26l+q+AOdJuBsdWXuuhyucD3toiTJLynSbbccDpqPT3LnNr3iO1CN/IhC2qd4XEDbltPssUwnZ5nLA9Axzseq670a8ulKKd6irXWgqLfWpFPlV2R3uPJjfLTVVzndj3ZW3aPJy/zQXae7PTsX37s27Afki0PstthOKw3QjTyISPZWPt7BJLKhc3WX/YVcL+QmRrWmY4ImalhXVDzj+AxwpbkORbLrCO7jOTZjXUB25g3NcwbNg5q/ldiHGfk740ZNkHv2Vm+zckykm2evHfc3sJ+A1vdrbZtQz7yIbtDr8RjP5JXur96g7yfj9fH2ObotTG28v+X2+RlHskL/2efE/ISK3nhHbd+CphcI04GU5LtZCVvU/cku878Fvaxld1q37Pz5jSsN9yXZLu5fGaD5pzPtmSPk+wUOsjOk7epTP6rPzGnQZ0sSZO27o3ZfJFdvxF/V5NkG4e8TT/jlOx9w9a5GNH+s1Lqx/t1nKWFSlenxPmHufd4L6IkxEPhNKe2p0k2WexxkvAx+nQf6w3zxjzPCDT/p3NEC+Hut6Ef+66dFH2prqWiatUDZlERbG2okntcAyp6+Zz1vx/vB+xzWwU9t8tyRGmFvp6v+/gBtdFaT0Wr2vyHDBqfpPKehHQpJKnINLcCYNJcCJobz1dS5YNks9VzLhInkG7nRskMIAn943FwzkHFvsYT/hO9i2JdlVNVgamWrLiAdSH8cuD//p9/4Xe9APj69Sve3t6w6CXAui5K+Q1+GbAeX8V/BVVM3im2J1WT//Zlj7/pJcDf//aCrLVOqq5najOotEVDMpIt9qy1yerndUuiWXk1mfI2JYk4SKKmS16FSWPDHqEaJYqK7V6/CsI6t1UDx/FQ8aa3HH4R8Kpi+FFYld+iha7tTzOv6iusi5ytgH5IGNQrhawfFqpfYj8TL/uEJ/+TJhOwn0rPjRXgikmFPu815gykCUVxroqvKmbHVMQXrYemWPNGoCbUqq6SQ3LcOuSzuD8Bkg2QjKSW0u3uQ7+D0KDttiqnYmpoUo7Ke1XB1v9vgKNe6hwPryhHvQhY35DqQXGvmLQ+2mKYpyRktYFJcZEEK9q4pHg3gKFNxEGKr2y6kBX5cFHfe+8dinLQBIxy94u2eYPMILtfkhY1kBe+Ce58kRc7kmdfNicJn8eGxw1qPmC74INadoW2lhVdz0bty/A51WjLVXtMi1N0nbCseNFQkeXM58mktZ1yhf/pH69H5xOmSZAga2+lBLR9pthNK6EjoUAKqKFYJGjrZhoxQXrzTSbe9goJZAJbBElxK/bTuqx6SbFq/1QN4BeF5n2+LLpWFJ0zbttfrdrK+jKvyQQcifYJ9QIgs2BSkX/y/vI5M1P7S/A5TkBDC3IAHbIlCZJqDJ9TPoNkYB3zqb9yGhSNJZVPi82U7Rzp61EVqoGWs5ehy3vbuRjNib5Itrh83/IaZMevNWm08YSvyTlneE2CmieJOEg2P9G+R6vm/Ky7kX+PLTWTzve4m2D4Ijm0vp8lL37IC//9Ht/3jDzeax5LSLY5J0UzkASS8FppxQHvR317trQt2/zr9iPJ+493krb/WeFlGNtnxTcyY24jP7oZ5SM/2nyWJwngvTV5kZMX/r3lt0t+NOZxxI98jXrykgfZefKajr63PMm2J+xzBNnlW/t/d5vkzSHJLif5qfid201HN4TfYnuj+4eij/yHPs7TaNvxyEfbsnuwzSNEv9GG7HNq2agfr+ej3Hb/KZBsQ5OduuHYgvo5w22DZNsrJK1+B9uEcORDFnTUkTz7JKn7aT1DDPwcsY0h6z5p+Jk/fG5pjOG+htu3EGti3TgWSfiejNNh/YlVWL7S9xbJzuib7Dx5oVmxkj2vd/6lU7fzx2MYZ4GYbVui84fsfm1zD+Qllug42o6y4H8mjbHCJ9njCTnJq/UPu9B/RMP+V1PHcW+MUTfy9+xHue0Ny0xJmj3PSWv8hC/7/glu/utckH2+t4nFfK36fWVdtM2TvQ/ZqWW/Cn6G/FW+f5Vf8tfPy8+OnbwdcyLZTkbfKEZEAN4Yj+CLvmEbsvsiifDlG0SAJHz4huU+i4plJNv45G1qO/chCfuxX5L6gVoayEs/nA7HEnBhxz48pmUjT7Ld7Cw3Tt3fxWN56IOSfVzrAmSXOcaAb+IBxx8I/dgme3/78zgG2WUkLW6wPNAE+rI/suejZpt/j2v/ZJc7d8N9SV7NJ8mbeeODg3zfj7zIHFeA7PLRZayLYwq5ecM6svchb1P3sd2tvKyzn0dwP/e3je1HWEZexg2d5bcQevLSZ7S7pW9zo+eticCcclsDx4RSVRzKeNrv8dvLF/z973/Hy8sLnvcznnf7Bhe+bOvzyOPYF0k4H8vd9pgk234g2fyTVNFsgv+Hwbaxn3k/If5kc7soJ7b94T0064VB1sMceZF5vK9/vOHt9QifY47B/9Z6gUoKxOm8IlwUPxwOragKFZCTbjgGVVWqate6uofsV6zliIMKsLZfjjq/pXr9eoCL8M7HYxrq0PJwbElVi4Ayh6tYCT2/p6cnGM5z3u8w7WakKXcon5Rzm4eWm+TICRScv5YEpll9rPeYVUKFpBcewFGF5IOq51VGh8OC33//it//pZcAr69YVVT2n/r1OtDxqXNWEdyF/nlasVfF/LeXWS8B9vj7b8/48rSTLEM1TEwzkFU0Sxnw/5OB2hgppbZ+Oee2Rl4nr8nkDsCpmKnYmTHluSGJh45p2iFxEpcEymdGRdJcE/738P23A1YV0YyDipdfv77ijz9eYep5N+81XA96aaPiLGtR74JMeVFRUgurQN+QuCj+iuc98fyctW8n5ZT0UmDCTnF6Hs7xP+2RFdcKQhOuj+JzvCdU7T0XlioVr6E2RA2SIh3Q4T2QZ/XPyk+o8lEpHkmlLWDy+lmfcsu7SOec37R2f7wesKzE6/HY/jbHq9YLdYHPAAAQAElEQVRueTtoDx7w9vqHXuz8A8vr1+bpaT/j5WnCl+cZv33ZN7zsJ8y7CRoW0Gjem/5RnsQnrVnWemnKtLcpiX74EYqBZ6gTbEfZpjyjIcmf+jWn4q03IJuq3JU8Rvi88D6DDpJSURxguc9Jn5uGecscow1INlu3Scp9ugmS8OExwpa8yEjzRNH1allWLLqnexznDSTlXqUrWJfaqH34nDFs53PdtKjDCMgfNfBxedNePYrTnpsSnnYZzzpfnrUWz3qZttP5sZsAvxTIop4r77WqzkUzPe+ekHRudzlbzknzSlI+tR5tbyWtj3JgkixdbLQm9mFfEoI5oe1NiBbZK2YJUdVP4WLRCwFfE950rhzeFrzphZLzK1LmlDB5XXX+VF37IJpYRZRb+xtDpRX/93oJsFeOpjvF7fNNI6EdOt+S/HhfkYTn0m2DJExTysi576EkWyIrdJ5gPtBltoHyMciTTn3se20vOfQToSrOEyzziw6/4HD6mQnGpLWZ54ydqOG2wtA1YMZ+nnTdmjDpBeZOwgzC54nH8FpBs1/0ItFoc52IIr/aMuAppqoYDdQEoxbCwPaw/ixLSGkCyQZA63bKw2MbcibrehdJsRhyIV98B+iwnxEStfE8tyQbT96nto/+RZNqRJu89LOdETpTKCdqjrL2lkFqXk45kgS0Z6rmttFa4Hwtdk45J5033itEzoLOJa9Hh/oCILK6DPMmF0XSKiek1gKXw/EYjv+zIAmy4+JJQw45kPf1Hi8Q/cluTxIppTPILsdwkGyt8GHaBPoieY6NvM3L7PxxX2PM/awUY51xTy+Tdx/bB0JJXsdiediYum2QNGkgL3zYmH40Pz7fbUdSeyQ3kH2PWUfyPEc4HbYP5Nz7mH401qn7FZmmCfblOXN/+yHZbMgeh3UW2Hae5xaP+9ieZGuTbPvANvZhveM3hQ7bGtaZkpT0sg/DzkKSZ5/kY972j0CyqcO/czFvGvG5fQ+20wQ5UNhTwLKqa0lO2v8aIwmhM2/kJJ1AWmMXVd0ucGAkQdLsWee4AjFfNnAshmN1m+z9zBskmy/PbyBsR715w7qP4PHas4Iu4RT83B1w20igr5LITA1TyjBm3YuSY4IOX280X54zJerJaFj1PFN0H9zKbWOZdYZ5yo395ZQwad/P2rtuWx72pm5b7jnIsjOFDufiefXzmp8bjNCTfa97PmxnaiRd0w3qGaNBv6cSCrJynpRv0bNtVQ7WWZY1IdZTdnqwAkmkRJ3X6QqWSSU9HsK/30pZZFPbPX63m+QPOnSX0Fj9XlKbPusekxIabzl0kD0v5+28DOfltueBpOzvw3PkPiQVf9bYqdlDB9l9i21yz7Phtvt4DLdHkL2P9YvmzbCd247LfckeT/QjCett65hN3ba918/UIHs/6+yT7G2SV/HZL9ll0OG+0cfUbZKtD77hIPt49n8LZNePLj2Wx3S8ptaRNIF1I5pQXyTbGpBUy6dRbfNj2/Bj6nkiebYl3/OOk+TZj30ELAz+HrXNTZyEJM/jn0RXeZFsYudutIa+zDsHse3j8c04XsO8bSx/BPsIO/cxSJ738tgXp4PkOWb3DYTtyawR6yx3g+z9HN+ka5P3pimnDAM5waiJMPSIjVvQL4KzPHzb/xYkt6J3bce36hpmFGifCFXdAiG7R0me5yKcO6ZA0gWH7DahJ3vbOsvCNqhlJNv55fiMURf8luJ0kN0/2anHGXEyu9pn9hVysvcjOx37mg879/kIZPcRfYJGP614F1nQuX7CBv8RdUAGybOpfXnSvLnNG26bbnHudIchu1+yU5vZx0i3vNs/gvBvH1ve7S1sdwukTiQ/WJxgm8/2te3PQIxH8nyikJe4fsYY//Px/TNAXtbF51HWj3BflCcVUvxjplMVT3TBnuYEX7RtB5Q2aE6prWusc1Cy+21Gd778pwBdtPE4DSo8Tbs+lse4XIS1X6gRmXCRdd43AxdUj2tpBbBFhXGxGlEddCOBHr0jJtOr64AKE6UuKCqAVd0E/CBpvR8M/GBnFD3YrnK4qri2qiJkVAchvxqk5a4pgOM1PD9+0GxUc3jRoc2d83QB3S8Fnl/2mDyvgu3dn2TzSYr6MVq0MgMG4uCJSYo9YTlWvL2uKpy/4Y/fD3hTEXldCNaEzElgs6fyTSrITGlVsa/ieQf89pxUWM7YzRVTrspqRWJVDIKrZIB4Kj/AMTreWTfsOadWvHna7eGcMlO/oagIW6v6kvKTm8w3z6o5K9ChmIpsISorHFUA99q5cPl6WPH6tuIPvdQxfRU9aD0Xv4zROvhHRPOttfKDf9IenGZgpz07T8C8A/Z6AfAkvDxlFcsnFf8AbatTbguq5kBRtJycT02UFwKKqQoFlE1qABIaKjvVN5qsMfqSXa0tx2YiCUlAi07NT0oqHjBbipavjGqRf9MqEZN/A2nfUgDKmqAtBgvL8GNQo2AmlAOx0zm4N3bEXonNit95JI+psSM/Ddo+obPeIAmyAxq//42NZtq+SIomAS0vx90aN7/YbLwmxk2TjXBrR3o8nGMiecW/ixnjoZnxPJ7WIDQeIxAy0z736qCG9UCCprlh1f6qWpdVK28qk/axndfC6HtO54nOi1kb7nmftSYVep8mCuh0x6TlzmKmBq1/1f7wOPJbRKvyK/acsvZd0iTTrY5q3rBckH2ff8uEepJ1a3lMbf51eYKvT0cVCkwbFmg/CRrMsRddvxpVwkGdj8LEpD3kvwmQ5X7Sj+TZmDJ2U9I5nqCtpTWp8OH5MMwHbrWvZC3usIZ8KRf40IDO0WxDtEVbH++vnkPV3LT10/nTTPXlMfyM53zMSyTfFb7+OgevgWNPyicpR8tThvT5HVJK7q7+PNOQNYG+yK4Tq8/Iqzl+WuyjoPuOGIOOFsGTbDGQnW7lbpM0+W6Qj/s/im87qG1HhJ7sY3gOk+beTbLLevGlyFTQ/YjaWoZOK92z0Pa0fcrg6kP2/haSF97tPxNuxb6Nb9sm/7z5bGP9M7Y/mvNRP/If5TLajnz0I9nOV+tGkF0edvco2e3Gvubv2f9succy7NeUpNmWE9n5JvgPfTmmQIRA8tPxRd97NHx+C7Uv2/ualXGJhex804k39b3pEWzzs+C4jPA38iHbUtsERh15ycVy25j+fOjiL6f2b4htn5FvguErdKafhbu/t10tfgfbvRPeEZB9nkjetCC73D5H2Jj0842eD+sFlgdIgmQ0Gx19mLcwqHmD7H3Ia//WBciLTchM7WsLy7cIm63cbetM/1P4aPyP9D8a90f+P9J/7/ij35F/5I/s+2Br89n+236P2qPPkX/UxzqS5/OAvM/b1gjfQS37q4Ls+ZKdRh7OzYj2f4qSPS7yNv0oruQkDBuaGlve7XvwDwySZ7X7G3HTDd70Fs4d7zD2b2zV4d9y+zU1Rt7tb8HYN3jTGMv8PXgc68g+FyTbSWNZwH6CD+p+vxIeM/x7Ho1oj7qQ/Y/++hkg+94gqcH0I1ylKHM5JWQmFX0m7Oa5YZomGPt5xn6aG98KKbIl2QopsaZeT8N7CzpIexWz+ZBse9PiaTdj3k/tT2+4KG7sJMs5I/zazj5HWFZAFBWG/AKg/enxwwFvxwMO66IaaoFrRavKZIVJfFLpl1AdDLZfahEvDypAKBX0Fx8aM9sz4DyOx6UV1lxkMv92+hO1y7K04hpUvJrk25hTxi4rD83XbpraPHne0pSR52gn5N2E+WmHvYr/++dn7J72yn+WvexyksuEpIBInmgGSbSDuRO1q2yKxl8roTDxx9cF//rnK/75j1e9BFjw9lrai4GiQmDVy4BUKlJZhaPWeNFarnjeVfx/v83420vClye2f2teoUpfwFSQNXeaOY2pNok5Z2HCbpplu5OPGf7/CDztZ8xTUjQVruD4Tw2r5ibbdFXM8fphOKh8KoilZhwW4HBc8bZ5CXBQ+00vOOIlgH1U5ewfX1BO/qdZ/DcbUl4VA7CfE561n16eZ3x52eHlacbTU8I0EykDLj4RBZo+TNMEpgmQojBJak1HJRDAcFTxVZmKtE+zAdHk6oNEJPlknpGnXeOr8iwAXKj13jMt6ljU701F20OpsNzQ1sWxEPVI7THFpDcC/meQWCucq/+k+W4H+GXHvDfNWo+kIi7gP12FzRH7L00zmCcERcog2QDJSbe94sq7+Ujtuyqfgs5bUNXHAE59cTn62tTzmkf7YtG5rZxkV+ibJMgLUkrIOcOU7HKZXY2Bmiw6yRR/NSp8DqPF3vXdKKF6fjWfRavm68Cy1r42Whj3WVQkb38ixDbi24vBuqAI0PUia3Pv277a42WftN+IJ72E2s3QWgCTzoVpykjaXxoKVX6q4qhsEbSv0r7jSzHRgPagILuLbULkB4QiocgeOlr8tegF0gpf9w7HAl8Lj8rlqL3ja8Oil2yL95hkftFhtJjU9ss+nRraO4RS0FwngS2Hec4wdtMkXYJ3BzWWARSQVAT+KEblB8F+LVHKyttcIMk+R+OKRyUazlozSTLlqfm3T6/LGfrdrkuZ/FeEDMqPWvesefH6TFqDnZCnqnwqppwxJcG5zEn5TcptbkhaK2aNlwgfpKh4ywp0HgqUX4AKswPUbFB2kll+AfrhPWn0VovVbFWuFyhgCam59DqMcDjGKNvatWuZYiAJ8jbk/vwheZMPoed5y1v2CJ5/zz280RuqdgFBOUoaL4kzsuYv8rnkQXjNoHNK5m2OdCaabWjjUmwi2v1O/qr8GEWjFKl+9OMx7CPoyI8yyz/CaD/yH/UjnWS3Ii98l/y5vx/lOepGnvy5OY6+R94z57bxiLfuEdzfsI1pwG2y52KZzwXD/Kgzfw9k72+9+31rf/f7EcR4Hjv8kARJpJTw0eGXdt8L+x7HdXuEdYGQkz02kp+Kz/k9Ar7hcCxhfuZ17dJdql2NTP0MptsOglp2FxX43rn7qB99PxRu2YXONObG+RjOj2Rbf5JututyY/QVNmLPHyoPPxNcAQVsgKhRRYUqfoD9tWu+5tH3AfPGyG/bZ12VIzw+mn/ZbfOM9tjbttEe+ZDdoiRBsqnITt0g+W5/2qeB4XAclhmDuPkkeaajzraG+47ykSfZmraxbcBCkme/ZOctD4Tt2Dd0j6j7hX7kQ/ar6TjmyMe4o2zkQ/+jdPQ58uF3kF2dU6H/Xmq/xvf2J/lhV/Ji861j2d64NYgeh/VMrUd9ub/FQ89+j+B7lLH17b1rbOV/tTbJ87kasXsuAyH71dTjxRgkgz3HRvImfza8wyQ7DtjmFh+yW9SLHHL3H0GyNclOW0NfJM/BqvnwQ7LpyU7d8HhBg4+2qWG5Yf4RbGOEzZZ3OzDmGrJb/cjrWMM26CM/4Y9km6Nofy+NMcnuj+w05N/r97P9yD4eeZt+1s9/gx3Z5yByIdlYslP/iVDSvB7eRP38n3NCVvEkq+jlgqkLK52qgJJy0yUZkmw3tXFdMLFnFQAAEABJREFUyWuZdW3A4Ytk22c5Z0y7rBcBu4ZZLxw8jn37BkBSd4kEQGiFlaR+Gapx4U2FrFdVkF9VoP8q+J+O8T8vo1oVaHv0gyTIa8wec5+xF56edyoWe/ypFYgck2P2n6i1z4P/aQ2Nc3hb0P6mgQc/+XectnfMU961wpJz6MiYVHQyH/Pnf7plt581rsfrcF/7oCpxSUUp+ySpmLNg2oHTQVJcwlKool9V8bzi69cVf/xL+P2I30Vfvxb4fxBaV/QfGwRm/w0A/z8B8qICJlQkJ357mlQwn/D8lLFTRTChqq6zak1X+AEfOlxwykzqnzGrkLabZjypGr0T5jmr34w5p/OewOno/ctppqg4EtqhdUx5RpomgBmrXgQcVYx14fKgov+bipn+mwB+CaB3LlgXxaRiptek+mkBQC/OHlFUnC31KMkCvxCYVfjb74Cn54Sn/aQibVZ8CZNebCRhavtZcSjexAkev1JtRandD4hWgSSQePopY71U+tRaNTcbwHpB9n0dM5gSqNygXNUFtchXAariL4JSwrFWAVilW0tCWXJbU+jFzdvr0v7HrkufABALnMM8ieqlx177d55nxN5JbTyC7Ai54zGsDyBlJMVGEpaRvQ/ORzpz5EVHXvizwcCMcxNiy4IPahnJ1iR5jpnkOZ6s64JjC+DGYT+j2G3f44yQW/YOmm8X/9salArzx6Vg1UuZpRa4P0nITOtVW3tVQZokcqb2U27ny7NeAjwZOm9nof1NmgzQv75RtPQnH0iolEJrVEkoSSG3vNGOpG+hUuMBRbRQIvVDg3lBcn2jUP4k1whY5G8tQDt/1k593fKf/O9U/qSv1b4rlB48H/YDXRw0KojSzvUsv3PK2mdZOc7aWxlZeZFEy0k/1k1dnIYOkvq+fM5+JSIJkuL6hxx55a74yZNMsWmCZJgUGzs0AbVCPKCpP6GICsqzuo96tDHPcVFjVmia4XVy7NOUMOkaZerzJZCzchNIwkfzI4bsbZLyRUlOH53HRIYPnig+dTgnzXu9BpVbdCfZxvJeJ6n4U2uT13Kyt0kqggtPEtuDZPMRcpLBNrnzNUK45d1+CG06nydhYz/mTbViGgMC4f3i+4fXJPJzG9A6gYijnTLeh37DIyF50akJkg2d1zqc1t/tWyC7PXmbjn0ct3FLZvkjRB/bjDx5a9xrWdiTDLblSF7aZ8U3Mo7nV8LhhP8tf6ttmUGy5Wj+R+Cxo/+Wd3uE7aIdvOkj2D70wZsGSIZa16h+boeAvOhCtqVxLtjfeB65vbW91bbdI9zqM8rcd2yPPPlx/KP99/AewTEY7m9qmDfMB9wOkO6pq8fmehq2QUm2fUbepmH3EY1xbbflyYtv60ier91e37vQ5Qs/6Yi4TANb11u5295zhvmwJ3s+jnuUb/nWLn3Pm/9m6DoP3bPv9Yt4TG/aYNU5V4T7MURu0d9tI9q1+bjchC33eIb5gNsjyD5HJM9i20aDvMgtG3Vb3u0RJG/u2dFm5Lf+3TZIP0PV9qxke8tGkNfj2GYL24eMpJsNIQvahPpyW6R9zH+EZvjgi2Sbi63J1m/oLR95t41RNvLW/QyMPkc+fI+ykQ/9j9DwZxp+Rj5ktyhJm96E7Uk+nP+bHQehfQzN87lq2VZn2RYkm4jkOQ7ymrcBSZOG8Bu0CX/Rl8cwtu5JnuPd6r6lTV778VgjvsXX99jGWNu+5HVcW320P+qfbBhGW2rdR/DF3Ii+tifZbsC+geF0mL+Fk/qHiccPJyMfso/o2Gfk7/WzjUGymZBsG84yw8KgIz/KLA+McpIh/h/9L5wBkm2vkEQSCB/FXw0kz+fPpF/sswokPndIIqeESe1JBTAXFy03yO5l3Ed4cJBsMazrsRXc/CduScI+J1Vup90OLtK47SLNOMbotqggs6pI5MLdYVlVBD+qGL62Yp7/1GurD1CXmROYJxgpTbDPnCvmHeFi/NPTDk9Pe+FJhfm98Kx8Z1BllipH60IcDwWHw4rjscPXHmh8Ko4ku8QJEa/9Rw4uclNFtKx5S0k/XNqD76occ8OkQm7DLC85t9hUKYfhQol9wUfSQx3NdFQkIGUoKRSNv6p4/PoGFf8X/OP/vOHt9wXLa3WNT1pipwrLrLF3Kv4buRWRgZeXCX/7ssNvLzsVNWcV8u1ZIOGH9AQdethnrXDRKoNQTQ1Z+jlTBfZZ87ZTsX2P3ZQVFbsdAcdOEiTl5PIpqEBOKMqpaF8VplYI95+IP6oQ+6aXLe3Fi+ba/2b+m9bXL15KewmgeVAsSzlq/7wJBz3oHuRxQWJp8ftFhov/L0+p5fS8z1rnrPVOAvu8TztwmoE8oTJDnRtq4lW8JFGIdox7vCiGFZrfyv5wIxuS6qs5aHtsApUblGelbAhZA6USBYJyXkUXJOVuaI8VwOt4XDOOh4qWs+agqgJK/WBJWrNJ2Cvsec5tvj3ns8YwJsWe5ddIGvsmOGGUO18DisNwXlod+CCpWLVO0pG0CAq/UZIgO5rgxlfMl6lhk3vUOpImze8YI8kWM8mmw3jUBCKDJPpBrUfn+lhJjSSZ10rQYhbNZ1Uii146GYe16MWLUTX/FceyKk/5k2/bNtQF0jY/0Kw86WXZs64fzzvoekHs1dZW0lhaRFmmKYM5NbQ9oHNF2xeVVG+Z6VM9r8ji+qfH23l/K1R4LWxXHY4AM1LWRLFsvpqddF47nSp6GUBdCyEKuL2WpJdMilp9C6h+SS+bVqx64RGgXgZQ3lywTYrV+2ueEiblMbVrE5Et17jptLdIXtZFeVDA+VBAGos0tVBzwUuulsD5D7Ixf/MjvAZ+oeFzwi/Fms7rqPPCvPXF66YcinKZmGAoVLS486RrgzBN2InPOSPyMIXibHNdK6qA01EUY2WWOkuSThB596Ekhog/NTU/9lU1751W9DhLoyEzdReDpMbiOTayt8lOHesIssvJTrE5SJ4l5IUP4Tj2yIf+EbW9YZugj/h+P0PLbdLCOBzvN8tJumvLvTHDF9l1TaS10HQ29ke/HLMRfswb0f4MHe1H/jN9bUNeciMvvHV/FYx5j/y/I/5xvJH32G7fgnUf4Va/b5F95H+r3/re6v+b28498hv5kP0n6RjPyDsmtw3zI8j/zHnsWAJjPMGH7hEN26C2vcU3mZ63G735VSQ1RPzxj4eA2vY7QqL2CVlrbL7e3zuL7rGfB1BP9vXs2eNFY+Rvycjb6+p+hvuYktd2Ebf1AdsFbslCZ/pIH7ot3fazfitz27DOMB9wzJbdwqizfdiMfMh+lJKXubzlf5SNfIw7ykY+9D9KR58jH35HWa2XfRf6n0G/dwySV89b9mP8jJhGH6PPkR9t/t18IfAjiHjHfEg5DcV/OfU14BEi/Xvz0/4GgI1sYIy82x8hBg879w+QfSHITkc5yatNH7ottV/LgponadL6W240gb7u8VLd/Nyzt9y42ekkJNliIDs9iXVz8w2uI2QkG0t22hr68hiG2KsPyeb7SvgdDbL78RgjyC7/Dpff1IXs45C36Tc5+wsbk2zRk2zrSvKq7WKCiyHZxZ15bsXRnYrw+/1e/KwC0ATrbWeYn+Z09kXyzNvxuNZujyDZmiTbXi0qqpWyNN61Ixf953lGFqZdH5tTBnMfrzK1/lVFGRe7aiFW3VT9z8S46H9UteuoYt66VBVY0PxW6VsnfSUVHXLOykdx+GFUxSP/qfCs3Hf7Cf2f93hSQbtjv3/WHOyR0uTeUH1JhdlFLwIWrMeiAloV1jaODK4+MZZzMjyuCx1A0X96EMhJcTiWDOuNsCGpMROgYlsVSMIHyTbXVbRQBSZmIO0ke9Kj7YzlSLz+UfHH70e8fl3x9rZifVtQjgvq8QB9IXPBlAsmHLFLBXr30V4C/PblSXSHl+enVtTf5QwX0No0lYqqeaXm0u0EIgGYNJ+zimlPuwnPWq+d1s3tJPmkQtskH3PKGjMJAEnEsWgylwLNBbWGaPQgwetRsR+O8N8COOhFgP8k/Nvr2ubc7UUF8bWqo358rFq/egKUl9dympPmM2PWC56dYnp5mpXXHi9Pe+U6YaeYbJNyRp52yGlGShOIDDIjCVIAom5jc3g/GSE2HyhaBcM6z0GS3wuyxEl7hSo2A4tsVyaUqrY0q4u0eomz+P8HcKyoakO8593niHskas2m2l5iTNoXnmOfqwG3PS5JeewfkiA7rDOycmdOSFonsutI9g76dj5kb5Ns/SW+fDS2+xpk15MXakP7MB0xysz7Hm46wvZum5IXn2TnPaYx6t0mu95yI3yYjuhjsu051f9RtJW8nw7rAr988r5ctddXKS1vkJH7LaL2RRWY+z/LVFT4h/ZVwl4v8va6Vk2T5lWUQtI5EHNdFR9SRiWEBLT9pQZ0VLVFgAT712kmo4usqaTrVCox3jeVsvFacJLPrDOBLZ+jroOtUK5rVKerrlO1Q9dGF/2XZUGR3eprg6j3mcf2+a0ooa0B52LM8wRjUk5Z+eVM6ZWnjEi2/UG+pzgdJE8c3tmiHcrDVJPjGKooNT/QvNTinKrycvwrHPdR1wjH7TwCRdcTr1Fp95MVYAUNvfgkCWoIt71XjJwzJq1PwG3LScIHeU0tM0jKbxYrh/q+93EeUPyhd3sLx2uZbYKSdFNj8AoRG3ktJy9tdyRp0vo2Rl9kl4ltcpJtn7ltxNjBu/0I6mzTM8K2tPt5kbpqr61wu+pcqbXKVieavknCuWjrYNJXZkJOCZaRPMVne5x4wgfJ1jb/GZDdnrxNe0y3PVn3GURv24682+T7ccn3suhHMthvyvPcacM4hl+NccgYy7JbPMlzXiRt9kMYx7Ajt00N88Y9PnTW34NtArYxb2qYN8wbJM+5uT3q3L4F2xhk70uymVnm60JrPPiy3SM86NpUZB+vNTZf9rsR/fTmdgy3DQ9kSrLNKUmLzrDODdNHIHnuT77nH/UNnccx3DY1zBteI9OAdQHLrH+EsP0Z1OMZ4esWb1kg7O7RsDMNm2t+bdd4y34Eo++tn0e6re2tdvQfqe2i/Yi3LhD2Qcm+l9y2jdc4qPmQmxrWmRojT3Y/ZL8XW/cRyEsf+xtBXnRk50e9fbtt6jhNtyB7P/ISk/sY5LXMfS03trzbH8H9HoHssWxtRr+hs2zk3TZG2chb9zMw+hz58D3KRj70P0LtL/pv+bEdNltK0mY3YVuS7fq5NbDO2MpvtW1nWGdqmP8MwtbUcB9TI/iRmidpcjPupviJX47D2Lok+VPGt28j/JPdL9lpyH8V9djG1j/5ufHd17jXP1lp2MDU2PJu34N/MBihd/9AXOCChnyk0e8edV9jq/eYxii332iPfMju0dF25MOe7JNNXlPrHYNhfoRjNkiexWTnSbbNSfKs+1XMGJvjMWKsURey/9F/zwyQbHvAa6Df3XDhw0WQJxX8n5+e8OXLF/z2228qmr60QriLi7Yl2QIk2fq3hr5Inn+8Q450zesAABAASURBVIf3sSG2PSSa3sLo03qSLRbHY8zzrKLTjJwmhC1JXI4E1YZU9FKxAbUVVf3P/xzXFUcV8xbRxUU81R1cLIt+1YW0ZD8FUBHZfwIxq6jl8faeg+fnlvvLy294ftYc6CWA58AxQYdqgFiXokJUx6oxLPP+dt4Bl+kcbp6IaU4GzKcMHRobRfWhCsuaXjF4PUjHBs1xPaOeilgYjrVUFVgSqgrFVYWmWibFlfUSIKnoD7z+vuLrv97w+z//wL/+8U/Rf+Dt679U9HtVaG+YpqL5FVRQ3s3E8z7jy/MOf/vtBX/72xfs9ELEBT/HFDmZQgdJqAYoVBVxzCfkVlBLcC67OWNq7anJY/1wOlwU0hR6BgQJtR5V61JAeM0WFS6PKvT7n3f6+nbA19c3fP3jTS803nBYjnAB0LFoBuCCX2nFv0W7oMjZisQVWfW5WXP6vJ/x8rzHi9507HaT4oP2EzFNE5IKmpQhU4I7JFGS0quNjw/HsGpUw+tvWFYkq8rJ/gzPjZxqvS8P0d67R2WvWn/L+aDCrHE8FOVXARX/vbdcwPULnKK8a1V+egng4nPbt6c59v6c59P5IpnHrK3o1nMgicrcgJxA8h0KAaP38HfSlyHiT00gMkgZAkpHbfFJc2aQPOtIygJwDEZrDF+WbRFqy4MPSrL5jnGCkjzHQccm4MZhn1vYTHVm+J/8WTX3DWvBoo15VHE89tmq64ix7c9yRFLBc9b57b9t8qT9Zex1DWn7THsvScfTepDZQ2oNAO+P1kDq5NPfqfW3ufda0RpX+ai0PEHh6/woeFNB/6DC/sFU+Ryk8Isz57aUqutE1XlTzojc7NdFcpLwHBuzzpNZucx6wTHpOpZ14qfz3tY5lAIJZF8nkvBBdnrNJzc/BMnmz4aOz/muysNrsXh9Dge9FDxg0ctCv8iwvqrYTJ06CdrvnpsT7MMgu0+S8PlvxHlj6vM0aZ14mlOkDIg3CoGqvNHaErdPat+Pvhy74X5VGy7Q472sQ/jotgDJK0AHeS0je1uqmx+SZzl54UMYY7k98tG27B6gecjIOgfEac7by2HtrbYJtU7aXKjaf25T8iSnWTFkApnatSnB+ytAsrVJnvOGDk0ZZK1zJjVI1PSmPwrnZh+mRvCmn0H0se3Iu/0tIHk2Jy/8WfgnZZyzcS+8Wzry5+c3jhO8qeHYTI0t7/YjuE/AdiMf56/lJM970jbWWf4Itgs9+e39o+/3Up935GVc+3FMxmfit/2PwmMZt/yQt2Oz/Wfis80j3BpzK/NYIRt5y9y+B+v/ExjjuTd+2JC359dzZpux/9ge+Waj31D+HdX49lX0bYg8+NhPwGa3eMvu6Sx/BJJXapLnczQU4d/tkXf7I9g+4Dkzom069nfbGGXk7XhsZ1+GeeNeP+uMUR88edt/+A267U++7xc+TW1vBG9qhMz8vwvjmCMf44+ykQ/9j9LR58iH31FWaw3xT6Gj763DR7qt7ba97UvybLLVnRU3mEe2j3ThyjaP4P1rhH1Q39eMaP9V6Zh75ECyXcNIhuiXU8cRg5CXcUmeYyHf89HnHvXvgaYbBxj5pnzw5UUmef7R4L7eEIZ/JLptuG26BT44bG+ToOZJmrTEG7P5Gm03qrvNe33IPta2I8k2PnmhYWNfAcvIbrPl3f7VIPvYEU9Qsst/9fj/83+ZARcLSSIe1Hp71bkDuKAzT8BuN6lIOqsI/ITfXvYq/u+w388qlKRmQxLQT3B9nT7lxj60jaxWtOIfVCRwUcYd6L56WEz68Q/xPn8bQKuRRbN+6vcCARVbOoM8/fivoo2Xt94NkKyCGo8oqhYUVWqWhoT1VJyvpUhfIQNZKm6xWZzHmpRX+9PiKoQ/7ai8K17avx9P7J8SdiqMz7OsVSyuKghV5VRKQqttqHCo2jOM8/4utY9Vq0aA8gJmFTuMnBOyxhNRppokAFVtSE8Jjaoik8KHxyEzKpOslLfGta3l1fKqfAs0k8Qi2grJVXYGJvz+dsTvfxzwz3+94h//+B3//OdX/PGvrzh8PQIynjWOC8nt35XPwDwRz3PCy37Cb8/P2CmmnWKSmUdWThpEkUACkiANdbTM0NpOinWa0nnPyKXMNQ+2RQIrBNOEDEqSMXFCSkZGEl85K6eM9jJH8+t/Aug1ipl6KeAiptfVOa/6WjT563rUGiivckAVoOIsccTk/9/BDPgFx0657TMxGQlQakhgp47PUFRIWdIESFsNitdcuy2hPmrrm5rnJOQijfaZ91aH1lUx6Z0NXExNmkfDeWb5A4gqf74v2d77RmlgVa4uzh7VOIo/qoh29IssFTuPx/7SY10OkGFDBsBUkHJF9pxrjyblpuEUEOHDvk2NrHGNSWNnJkVCSZIyptWtkJdRG0+tAIQWv0Q9l25H5WwgEeR9NEenrzGOk0hz0M8T60ZY77bpLZDDmAqMA6A9SPJWN8mSxrTOVElJ4v0oIrljUdZ96aDLBVww9z7zushAnwrWiqR5Aapsiru2OfCe3+v6aTzr/HmeJ8w56RwitDTwmpBEFYo8tI4fflHDJFl1VPfT3EPUflbFom2CwgTritq1Emst8PNPP09WBO25dJ35WhSPoAFablWvUpOhOUzUvcEvmsxrj/kekXOGgTQhpdzyJnmmVfuhgRlV8kqIGkTxIA3mjNYYvk6yWBD1IOVgtNCiFJ1XVedFFe9zYtG54Vycb1Xx3+axH3RBAJxH9YwLjVbtc/EaR6cKsr68TtOk9RKmnJVbEnRDhI7quVUOYpUoqmjRnHjazDcozEuuMrjzGfe0+SJvpdbT3GuME7/tTmoACUkqBI8IEADpb7SDZGuTPLcboy+yy8Te/DiWm4pHQs0LqXWV68IEz0fRvlwrWz6+thn2XU8yqI9dUvYkQXZoCdQTalcQAFnbNYkoOt/QD8051DY8/xbKrcl3In1nv/fdnON76VZSAFhmeg9Q7p4B/OWOcQ6CD3orGfLX5HlrzFE28rfieiQb+5oPkGzrRnYa8ke+rBvtSFrUMMqb4Bd9kWxx2z3Jdt6a/3eMr1u2h2qgvj2mqVgokEaSYiIJU+iw3nbWN9quCVLc+djmEe50eye2j3dCCSy/BakUYkVKvo/cAU/3Fxv/EMqp92NadW90rGjXUCg+Peiceo6k21iva3HtGl2OG+M1o37bmBpN+Kkvx2bYuNPqtTvdD7Ch1TcTm27ktmvxSW4b8x093qp4xzbgHQMd15RMIEPW+8romz8ey/fwW9T3JlLnlIbZ6j0QKYXhxgm2e4STWSOkfDvh1rr9RbLlSbIZbH1rE+jTJq1RWxk2Jrt/93F7C+cdsns2ob9HPUeG9UHNfys+Gv8j/beOt7X/yP9H+q2/f2ebjBW/HvXPErPjMBydqXGLt8wgez5kp5b9u/D5PezYjMeROdcRYU2yndfR/hH6+Zjfj0L2OMjb9H2Pa0ma9CMy62Js6JIMw7xhnduPYHfkZfCsH2/+IReU7DrfiMnOkxdq+T3Yh/0bo43b/mHjH56kfWUtRkZqP4r9w9g39iSzC8jc9NO0Q85z09mH8zQS5EfXYQrtx61/4Ar+k22rCl/FlUbdeLGFPPlDUv5Tg+P2HBi3Ng90kBrP0MMAHwB6aHiEiDtidvyG2xGz287R62mYt8y5xA91U/iBQKgqQHwWSuXhZ8z/Fp+S5wHQVECPAQ3mDetqLbox3kfY2TYQftw3ZKa2NUJv6n1FUuOqpZt5HWCh90ggdJZf4L7GRdI4zaPn0/NqmPcDYKmL1HoAk75WFUyFioP2zYJ5B7w8ZXx5mfDynPHc+Bm/fdmpvWvFYW1x5NnFnYo3FST9EFe1XnKKrHNvnmfsdjvspj2mNKsAthPNyExIKnYk7TWogEON632nyZU8y2YWMihHxqyK2X6Wr+kk1xxVgRqjTlkjzljUc9X6FPlFkjeNserB8bAQB9VID0eqgEesS4ILRMuxYH1Vcfh4AFUsnnWueaykh8ksP1zfgPUPoPwDCb8rnt/x5cuKl5eC5+eKWfMx73aoecKxZryp8vamIvrbYW1zcViWdqpAMRAFUOE2QPFJeSfKjwbdKd79nEBXPnJFVYENos4vTROyrhPUZNeUUQQZwm1Qbc2ShsayKoGaUDXeKsGqIRfrWPHKgq+1gJMK6fJzXBPelJ7/aaDjHwnH34m3Pxa8vv2B18O/cFz+kJ9XzCqW7aaKZ8XyLP7vT1N7IbDT0z7TCqPkFaviNTQCUImkuEglBjW1OlD+KUFzCFS113XFovnxXiYmkBOS6Kx5zItstDbF/1SR1m5VPkV5Lcg4FGCVbZH/wwr88+sb/um/BfC6ahtR00tdRjJQJ6geiFXzXLSOqR4wp6M8vGkUQftN2xp/2896sfGEL/s9nrSP9hnYK6+kuepAO6picCG+gKhVeSkeKOKmPH1RMsc/FeV5wlwrjAlVy1ngF13mz76lh3wb1LV8p7ys9/XSCXioVTYH4av26L+Or3qJc8BX3QNW+dTSAroXJPfNCVmTl+gJPKDUV8V6BDOQdY5O+wnz04xZfNJiJOWShR0SjLlkxZg0R6LqNKeMKRM5QSjIGoy6XhgwRVFvIJFwr8QJXs+iuNZaEHDbcBuypcamnSbC+Vm36FxYtSeq8jTsx23vkYDblluf5MMgictRxNaGqvED2gxNZtOieTI0jGTu2+G2QfWDYoH2DSTwHqoKsmptq+YnYQbVhtbMa5S0T/NakGWfNCer4lqzz7EEiZVuxYuuEc86t/c6R15mYK83YDvNqefWazHruuZ7M9WvUVZ4TgwPBc0TdM5WJWCZs/SprndC7SWf9+WyUiETnJ6gL41d4ZdFugygVPkrRTIBFZ7Pgy6Ir6+vuga84ajrtp8rmkznpHYPPKZShrJALW/Iuifsp1XnUMGUV2RdT6qeBdrfiihV52QGphk5Zyg9QBk0MCMpL4N50jWagmKT3vth8ZxhPdt7zJoqDE0xjFXx1xNWvewKVO2XpJ4+p4gCrwccsa4ZLSfl4pcC1nlNy3qA/4bTpGvZrCCzznNHYyTlM2lcKh4qnsSKKbFD8WcjzZjmZziPygQDsmFO4ExgAop8t9gVl9crYLuOCmiclJL2BgXlqnksZUHRGvlvnnjNFi1w/xsbKw56wXnQGhlUXBoFnntTar9GrFnnqv1ooUGtSVDzAQ3t4YVyEy1P5yqQGRRqpcbrSGkCJQOU/yBvNgQqCA9tVNnQ9lr3qj5Fc7YUYtUiV7XbvaxA+7bqvlwaLbrGQWvpXOZdxpPOjacpoU9vhU4frQngl9SZhC5YqDqvjFXrBh2OwYDGM5iUxwm35LZpcvXNOcv3rCzUBxlyjlrYqHmeZOYtN8wb1rECMQHejwHomuK1MjXMe900ixqrNED7wNeEnADr3LZt1bXFMD8lIhNCakjqmZXnlLLmJYN8DEA9TjZJa2NEH+vcDoxy67Zoa14JbdszVp2T3sc+X7HnQos4AAAQAElEQVQ5LEvnfU+QhGUB99t0edfMWh/7MLZKklvRu3aMNSpItljIj6n7+3rtZ1rHQBKmBnRMim/W85ppTppryZQkckqwzDyB1k7q63bVBFIyt73uBnUOeP1N3fa+mKcE8wHrDNud4X4P4OvGI3gNnKPCUWi1zYt5ki1P358Mr4PhvEme7ZSm7HAXvn5tbXTCwHBc7blIJ5Euz5ovYk4805xk5nNB10r6fFKetvcctLYuOuoqo/ufyM0WJM9xu20d2WUkLWqwPECy9SHZdP4KnenO90AmJBCOxTSrbd6AYryL2uebthcAAoLEWgs0UPKAdcZF7/6CLvKeZ//O29LF989yRNEcgrruOKgTtX3VNbToHmissjPMQ/bU9cmA577x6l+Lcq0nOF7FeWo1qUS6RCDADOjG09B+K2psXfm1kqtiKvCegq5LNSXJBM1zsT+1KzMWJbsUNLrK6Sp31hfZuQ9AZN1vsu5fEK+BkIe2TjXIBSzHSe+25bH3PQfvIKMqOL6kWNzffda16vlpxeGw4FXP5MxJKrZ8kYg05QbzBRXWj7DcsM7wfC+af9/L/FK7ai3hOROok8Iy6wK2PWqdjIOfb7Q/pgFZORp2Q+29umjG9GBq3nLbmhq2cZtAW6I2UbLFAJIgO2SG9tyuPeAcPDeeo1V5GovkpkYhYFTNiWHe8oDbRuRVvA+9NwTPQcB7NmVg0k3Q8LXQ1z6iwEgaO0CNb0D7NeD2Izj+gPMzSILssM77JO5zoTe1Lk2T1nsCUlJEylmKVfsmUNS+wqYd82Hq+TA8X4GYU7c5ZRjQnnPbtiTlEVq6ekYT6IvsOrF3P0c9Z/r3gXMhec6bZOvj3ANNoK+kXAOOIeAcDMccGGMNO8duWOe5ibladIIZ0bbO81oVi+G2Yd5wDGSPU2G9+0ROVpg3SLYcQ0b2NkmLGmwXINnsyds09un1ebq088TnSvvDe9qPumzAKPA+SajMOOeWtH4Diq7Rq3bT0ddgPQNQgPZ/yBddiwMR5/dSXSLwCElxBqjYs5CquBNib9yjGI6IcbRNg/672XBsB1veMmMrd9vyCMbt4IP6pLfNI1RNxC09ySYmO3XDYxjmDdI6A+dNBh0kW1tso+TtNsnzSW+/t2AfPxskf7bL//n75TPgSye0nyr6UcQTOQt60NB9DPs5Y68f4XsVfduLgOe5/bvWz6qSGk/PE56fdtireOofRJPsveegw7SfCwSRG/oFWjyzJIL2DUldQgp8UFeebqM+TU5kpjMmxZYIkETO6i9QD3q+eBbZrVW51AQ0j6Li10roeqtiGHFYKo7CQU+Q7U/y6oHNNzvf9Po/p3KAf7DrJIJ6IcuFi0W7GXjeVTztK+Z5xbwr2Kv4//yyw/PLHs/+k/G7HabdHlVje/yqYqHHXfXw1K4fq8JSfBSx70DShd3X89m5JbQHG4onbakbgQhJVCeugOy/FurmQd1UqmiBhtC4ctw+CVVzYZSWBfUoRY1CFd7QCscuHr+pev4qvL0W+P8N8Pu/DvjXP1/xuwrqLgweVCAsi34ouHiuRKiCeUoLnlS5fNlP8J9o3k0Z/oGxqmhj+AZX0I8VtTP6rglIyqlBeaSGhJSS+mdZ6GMjzV0SJkEafWfp2QBmzUFWDtTLliqg568BF01A/NNAqj+gFApSyC0dRilqL9oHb3CRz4W/SUUjr+2cgSft96c8Yy/MJNTEpHhnLYx/7Bs55x6HoqpMMKCYCqhRHG0WhZ5PK3JRW3uZN7Fqe1UksoEUbfNAUHu1KgE/pJvG3jxoHQ4qZnrftmKg2t6zxqJ1Wg9HrFrLVS+yXJh1brMKkS5yTjORxSeFl5LGIEBSYxUByCAULbJkBmEJdEiquSMJr3HTUWI9bOgkEYOWB5RjgyRWi5w/JNWXV+1zQwy50Sk+zU7z6+uHTN59LB8xGpD2VyS6BYn1Gfs2vhA+nxp0fjZZy7HCfNIcVK+L7cSva22FSp90Xl8ZATo/2pxoH8oEMtVIgH9QT8ppnqCXZlkvAjJ0+qioUfv+SglzJnweBEi2OSM7hQ6S+vYn+WuA5USBqGIsWkkrOz3tUcspvukSfC3yiwE/iK66Fq7ab0ZRXgUVIv28qspfV45WlNEI4Aroh2kWzZoUnzu+3k9z0v7KgPKsSOAkXh/ng0QYCgFG8Rez+ISqmKv01QELfc6KuO2ngqSE73VeH88/q0JTvDJSU/Oh8925LTpnDF+bitbUuRQ9RKPKl65nskROUIhVtAhA1snfZIrNNOu8n8S46GUkrVlihilJtBxkW8WT1SGgUqTJRPUhCednqPngU5QIUZVL2Joa0cnrZ55kmxfvMZKAfihDR05JsUEwTc3GsQZk8u5D8p1sFJCP9aOt17gioaAKSke5oCZUJljn+LU8WHWutBfw2nCrUNuknTxpraDe2ilwfll9J61DzkQm5V0jeKqVM6sZAxoDHx4k25yQ76kU+lzkdkb2tvmfBZKI9TIlqXElInQ4l6o2G6w3SEp3/fE+scTUMP+z8JG/j/Q/K457fj4a/yP9Pb8h/9H+4Sfon91fxBn0Xry+Vxg+j8OGZNurvsZE/5GGnWXmA24bJE3O0O2l8d9KW6f/R748hw9T1bWx6b+RkoTXkeR5TcnOk4SP5C/BdAuJH34i7qDQdZ6039LGK2bRvuTnW6m66O6AhuC/lRZ1MEQ++SEJkm3ecDridralvi8696082p8ZmezjeSjymm++dU80jXM0qGUk3a3BbevcINlyML897yy7BfcPefA1XfxYZ/mIkJluQfIs6vugN92/c/e/P2Nzr/dHfT/Sb/3esycv+W37fLZN8rxOXrtxLJI33Yw2Nw0GIdl9uE8g1GTXRTuo7YL/Hvqj/WPMz5w7YfuzxrS/j3yNcZE8rx/Zn/XDh/0Ybt8CyVvinyaLa1BzqPP4qt2Ev+aLvOTl+8kPjeIJ/Cw8kG1NDfNxUpnegu0M246wLGB58LcoeVl4621P9kkg2TYISasa3xh9kWxtstPxRk12mX09gtz8tA/Jsy/ywp+F/2P+MjNAsu+tmvQjO6kwlTGpmOMCz15FxKf9pEJ3VrGfDc9PM7487/HUXgDMKozPsp/gw/vP1CDZHoySfOV5J17l3TSB0wyIVhVTjKKHtkK0gzwxrVUUV1W/dMY0Z7gYM8+zxs1wYcDFF49LEq3goKtXFSC/lrsQ5IJpx9r+xIb/1EbHAZa/qphqu2U5oKpAoYoFEvvY05TaWKZPeiPw8rzD377s8dtvz/jy5Vlzs8duNylW6pE2qYgG+J+rWVTc8Ftso7lU9cNxGUBCAtt8Tylrzifs8oQpWUbpAI+fFcOUID0xZckz2lH0vSrHSgnUn+pbqtKXwjUuvxBpQEUfG+1PqRwW5e8/VSr6ppcgf7wd8K/f3/B///m1vQT4w3+i/m3F4e2IxS9LPB9y6AIa9YNimtBynZWvr0Ge35aP9k5RAI1HAsmGpPgaFB9OcTInpNRBEv4jJwpdlIDyV2qtr+k1kgpkbNBUqpBUW4zHw4I3xet19Br2OHrPFp+MVxU7qbkkCYWBLDprYp2H/1mrZ+3n2XtLyJnaYwk77XsjzQlQvMypxZXMqz+VW6ViIgDxRdRF7CKZ4bnoqIq5oigOxwMd9pFzBknB2Rtav9rtbOuYDedk+MWM18W5vr4e0P5fCIc37ecDFr0IqOsiB0dNYYVqmcjKIwlU4Tbp9UnS7pSBRsdpTG0WrWlVDOIkcyy34Xgr5KF6/uVFcYqFAR0k9X37Q/Khb5Lnjp5Dw/O4hf8kSchsE6jaM0a079F2PijuM0V1mbtDcs+516eYFzyesWr/u1DpfeZzosQ+r0lxJ1QN6H7U/HqeqWI5awHTiknXT++vdq2cJ/hPNe+mjJ322WTqPZhzO79TBowstz73SaIfRcQQufXRvr4l3sqK9l/spze9MHrTy6SD9kx7ebdqLnSOWG/Y1qgqyNIvObRPHJsx6XzYt9gzJsWv0wGw3nGrkU4g2dZ9BdscV60TaZkS1capdkbxAArVWTQ+JIMF2fkqSe2sOPXRGhUJPPeGC/yO2fH7fLlcD/rc2cZw534tABSqkARApwpmxZh18kzKb1Jus9bJmKZJ+oQsfVInI4Po0DcNgiR8kLzJW/dZONYRvo4b7k/Kf9LFWOO67XVSWPCUNqrpNO15VsVSbXZCUjuLTw1sPsyrefqQPHEAeeHxDYeWBkXnWOSwav8t2mOxNl4fr5X10LXl4tqxJCRqznVueO4NkiA7wtZb3/0NqaRHAzTuFqM++NTWk/B6QgfZ/btNdp6kNB9/HMM9q1FHUjGyjRnjBCWJOEg2O7dJInxsqfUhM/8jGP2MfPgcZSMf+l9NxzFHPsYdZSMf+o/o2GfkP+oX+uhjaoR8pKOc5Kj6kB/7jvyHHT9pMPoceXf3tdWwPECy7VGSNjnD+mgEbxoInSnJ5sP8XxnOzfEHHflRZvl9+Dp9H1XPFXFdG3n7q7ofPkLYBLVt8KYkTdpakNc82dvN4MGXr8f34N9VxlafqWt98jXfju/nHnnfpu77OUTetiZv5eXnBcMWgp5t/Hwz9pO0zZOv2wZ5y4+tLrjV/6L9mCPZxiRvU5+bhscZYZlB9n7WuW1qeGTycn9xewvbGZYHNT+CZGuSnbph2+1Ylln3CKPNLd4y45GPR7qx78hHn1E28qH/Fkpe5mPo980s2f04HiPmlWTbF6ND66M98iG7RcmLn/DtviThPY7hsDyaIx+yj+jYZ+Q/6vej+nGse/xnxvievp5D8jLHHsd+DM+3Yd6wziC7vfu6/atB8jwEeeHPwp/EkBffZOfjDvDdQ8TEmRp2ZGqYHxGyoNaRPRDzAesDIbtH/SPsno7k1Um69UlSXX3zE9GHdBtXfUi2Nnmh3hhkb+MXH+T1OCTPI5J8Fxt5LTsb/0UZ8jof8rr9o2nFnrhHf9T/tj95iT90VDHAe8oFqFbMUukGPOjH+BHztKpwVfUSAHjap/Ynwfe7SfKkwklGPMjZB3zUBMpfzjMmF1D0Yz6fMSNLntIEMoPI7QduXASDxlxAh+Ny/3meFcMeu90O5rMqN9YBKsap6lAF8yNcw1pPRS4XIPwnq12A8J9EPKoQbtmItRxVYFa5sSwoQhWyHgT9nOrCkAt6L1+e8PJlp7mYsNeLAapoxKwYNK8er70EOJb2h4RLqagqFFrunJQOqLyTHDqnfZ4w54ROKV446Tye84xC1DSndkNO0htqgDnbJTSEVkxj6VLiMT2e6vhYlPui6tHR/1wIiKK1WTVPlr3pZcDxUPD1jwX+WwFvr4uKykXQyxG9AFjWV0DzYVpVSPafAJ4TMQmZSbNO5JRQXOCpBc6vSlqZFVcSJjjONGU4V8dqPuYLifCf9kQr2qAd8tIokLq/WkGyWaziPYYNnJ8LmW9vbzgcV3gNHYd1ZAIFoAAuZEqYxFP9/UCvkPXSJWntkvbyTmv5omoUUQAAEABJREFU1PdUdj/KWv30HR+SYJ5Q7TNlqAFS+1ZtkiiaT+hwbCM0LS0Hx2W5TEASSQEYpPwK5g2S8GHb6GPe+9f5GcfD2l5cmfpvB6wurB3fUFTUpSYluegv5FSQtG/hvPXLy/PMBOUg+I/7aKyYa5KnuADH0XFaO8VKsukdm+GYTEmanEH2NslmT7Lp7I/kWUZeeOua0ebLYzwCefFBdn7jos29fXguH8E2t+A+rXipefU8u210W82j95MG7cXWFd5bPl+gFwFJ54vXYFZRea+XATthPyed30nX0ixM8AsBn9s5Z+TTtUzTfZqn2ih+6EioSPD+rNqjZa26tlX42uc9ZRyVm/fVqhcCq/aS8/N1z9R5UnpoI2ftqUnBTTPgl2ez4/X+ktx2RtFopg65EC1+MoMkqiiMlKHMUJhEU9NRPKkO6Ad5g9d166RtxONcY0XRvDsH52NEDq0DCjQM2lp5/2v0tl5Nroh0jmipoPCQxXg9ppyUa4bSFpJmkupv5EYhSS0Un+GDNE+zkvGMJrj7lc6aWut5z4585GEZ2f2eO5lRPqTkpidYTNLkXRxkl1tJ8kO97R5C+8Cx2cb0GpRYa63cvN9W3YtW3Zi0pZSrdTqPNIdFeveTcYsnadJzzvDzg/+KNckmz6BNztCygbzISF61bUh2mX2SbGtJdmqZQV7aZLfHNx6O33A3U8P8NXqLZIvDY0MH2cckr6lU7fPIVzP4ga/R95Z32wj3W35sh83PpuMYW95tI8bc8m5/Bo/6h+4etf97OsutN8yPIPtaj7Jb/Nh3y7v9MxDj2tfI32pbdgtjv5G37b225dY/gm3+Kog8xnhDdpuuug7evu6P9uHPspGver617CNEny39qN/P0ntc+zI1SJr4Dgrdshp/78v97qOomyFy5xN9t2qS7+4VW5to20fwJBtLsl3DrfsssDnc7/IEsFGemuRlPPI9bzOyy82PIHnO0WMZ8TxhO5ImDdYZbpga5m8hdKYkz2PY1rJAjBVtU9uMsMwI2ZYf22EzUus/g+hj25F32xhlt/iQbenYd6sjuRV9c5vsPjzOOJ92ROrZenh2ssx2psbIu30L5MW/7Y2wI3/cv/0Z4fMeH/qfTe+NF3LTzyDisu0tPmRbSvb53crdtq9AtMluT/LqvLL+V4Dk2S15zZOX9tlow5BscZKPaXQjGWzr99H172z8MxiyD052ap9+CB9BsgVGdhoLdI/aR78RqwigH5QQ2g9N/zoR7/Z9uPcFHsOtoOYDJBtLdtoa+hpjv8XL5Kd8yMu45IX/Kc7/5+TfMgNkXzfyQlPKmIVJ0O9uxbGqmKLiL15BYTevKpYWPO0omvA0p/bPW/h/cLmfezHeP9STOhsk24OR+cQJKV+Q/UKgYSf5DEoHFXe834sKOIaLOL7R9ULUArlVISCpGDNht5+xf9o17MTv9DIgKW4yAVU3qwJQj5WJM+iCk/iqG2QpFS46uPiwLhWLClvxp3yth49TIcNtn8/Qw7Vj6PxRnlYk2cwTNBdZsVAvIoj9fg//TQfmWSEQqwoaa81YKrAqpqL8FBZcLKq1ghVIyMiK2ZhzxpSIOaeOKWGnOd7vZuw12KS2kTQRKQOQrdy2sZrfU1uTiYrUUGRWxK3Cslasyn+VcFVH06UkyYhFLwYOR+BwyDgeiMNbwZuL6odXLMubbL6i1Dd5eQNVVM5TheM4z61yrfLZcjvxClCjJxAKVgFTa2ykaUaadgJBFdmsZkpAIuSiATrsb4ViNjRX0DqyIYHqRCT48HouKiYdDotiX1UEr1qyAq+f9SRbrG4XGRftL2rdqWsy9aujzfcEfHl+uvxtDrm27boeYQofirHlnBOqYsUZ2Z5AUpGqo2LU7EiW2ssYTYeodFVxCXZFUvayknnOGQFScueqdVKoGhutWLuqKLuqr/fSshb4n3E5Kmf/7RJlqrHUSS+pknLz3pyU117F2b2mfqeis/fRrLn2y5sseRIcv4tqDdrP7ReYxrfcINnmTV9AykgnkMR4aGTlPUouPEnleRsp5vOGzcXDhavKPxDSaJuGjGSw5z1ggW0eYVUWRmGC4byKxvT1wXugoepcKYCmHqsMrK+yt19qlaH5r+WAUg+A6XpALa8owqS16P88E7DTWuxzOp3nGbOUs9ouNk/aV9kgQMWUToDoLSgcxKFlD/YdJe0NirIq9ooi74uSOArea8uytH1lumq/Od/areH8KnSBUAwpF+hU1p6tSBqwtRWrPTboehmDkwRJ6AtMk+yVjXLr+yuDcDvbKzS1kEdAevOQliQK0UASJLE93Kfb46wvOr997kYujl9ecH0UQPu+as2K/1kgUehFBrjo6rIiS5cylCeRlWdOUPxoYyQQrOKr4pcbIMEHSZDvYd1HcA4V1BwQOv37nLf9B/i895oYXhej5wTZ97Htnw4KDqio/wooh6o1NMVJThL9IEj3pZqGiD7kbV6qh582qsbzdcpwfMaqzWW4s9uG419qafvQtquyWNWumgTr3TYlCZJIulbknBFwO2ltfP1OgGyMbksSHx0k1YfNL9l5stPmW+OZkl2GTx6OOUxH3jK3A26T3Td5m9rGILvefMB+zJsa5n8WRn8jH/5H2ciH/lfTccyRj3FH2ciH/iM69hn5j/qFfuxjPhD6H6X2Fz5GPmQ/SkefI+/zwSDZhrDO1yPD19km1JflIu0z8mTv1xSnL+sDJ9Ffmmxz2bZ/RnL2GX5GPmSPqO2NsDFvuO1rsnnTW7DNr4Zus+0x9Htoj63dhcR+D1W3q0/46ELPjbnanm+K7q/VzYbQ+fZ7D1XP7cYtfXOiL9/Lvhck2z2NvE3l/hxzxHuPjrbmA6P9yFvv9gjLRoQuZG4HP9JRPvJhM8rMB0L/EbV92Iz8LdktfdjdorY3Qkf2tYj2mX4HE37v0XAZerdH3u2fgdHnyH/W99hn5D/b/0ftxjFH/rN+xz4j/9n+f3Y7kucQyQt/Fv4gQ158khfe170fck12ZyTbhdDOyPd8PMSQXUd2upVv2/b3CI82A9nHiP62NaJNsl2cLfPN13SLsLXcfFDz/w6QPA9DXvMk25yT9+m581+UIe/nRvKHs/J6PsKPDmDfow+yx0xS5YuMXd5hUmF2mibM+nWd9KRCFQ+SoaLIbq7YzWjYiz7tEvZC+2dxVIx/VgF8t7OP1H5YywWgogPJtjd8PmX9iLf/SUXgSeMY8zzDsM6wnUFS/dH6kuw+9cN8mpLsMzzWk8d9fsbzy5PiesI87WWfG6CsSPGNEhAttWJxQULPbi5AiIWLE6YkZdM/pHk/APZ2nwu1VVgqKrQSC1xk9Zw8q8q6f5rx8vKCp6cXOBekCSSVPVTa8KXNs0hUVbMKALmB18OwNss2a8hdrnBh0C9VXnYZz/tZL1q0HrsJWXlnGTn/nHObD7mCrxf+EQYVzsZ5sw4uUCnXosKK/0aCi8YHPYgejhWHYxFWvIl/E398SyqgJxX/q4r/B/ifmfFLgEVFzKICWZ4Kclo1zCoKTI4lQbWlqpcE6zmfoozVgufa47rtvIkMdQZzOiFrmjrssJJtzkjN0wmOH0jwQVpuTlCuNWVUJq0f4P+vw+FtQbwE8AsBz4sszz7bpHuh1wVVa1i0CKzOSZiAl6c9vrzsBL0I0EafFKf7axjk03yfY0xZoWWAoo7PbcWSUtJ4BkUFyEZrQBKwnb798bqb2t7I9g+CpMUoitPwunZU1MqWgtvOz1hVGfSfprVt0px4T2a9oJmVz16F/2ftyy/PO+W0w5P36X6H3T5pj2ZMc0aaMpQCkFMb2wU1kkgpnTCJGgmTztcWp3Qkmz3uHOS1nuzt8Ev2Nnmhj3QehrzYev62ILvetiPCbpQ94slrP573FZp7z7/W5aj9sywrju1/mlWw6m1AjFG1r6oLyUKV3fklgP9/GiouJxVIs6jXKOtX7qxzaG7rRp1PCZP4JJnnggkgie8/5EAxX/on+csn9MK10tH1sMJ/e8bXhkV5eX8ZRUrDuekkl5sC6vyn9lcWJsH7bKeXGbqcQ9tCSHD8zJBthQ9/k9S4BKSgUAXzlYoDmluBPlfQD1K2jaU0GSSR0nRFSecjvXRoR4Hj7EVwwDksfqmhdfJauV20PkZtV2bZm2pNYGroxz2rIpbM+Uxao0l5Zq1JQwIm8V6flBxXQtL4CT0OslPoIK95iR5+PM8BGwYf1GvR0XPr+RRdFxSvOjhe526oCZIizlFEH9JtMfqQA695Jyn7JE3/kOyMvklKR3Hf9om4RwpovTW/VftS20trVBr8t1Hcdn7+2yiRW3spcBp28vVHe815Jn1NWn9Tkuf4yM6TbL3ITlvjzhfJ1r8mYvQXPD55OE+bmhrmA247N8N8IPSmJE0aSLaYyAt1Hyu3dJSZ/17YrxH9t7zbxj19yH8V9dhG+N/ybhsf6W3zCPf6h/weDZ/Wj7zbxi2Z5WRfY/OPsO3vdtib/1kYfd7iLRvHGve0dYb1poZ5g6SbZ1hmuL9h/hHOHf+kjGO/F5p1H2Nt1/KP7GIM24181e80y+4hbE3DxnwgZEEtD/5nULKvP9lp+D9T3XPN38NHMdzrF/LoH+2gJNu1NtqfoeHL+zaAUj+1fu77bgz1fSfbCKKfqWG1qWGepMk7kF3uOENJsuVM8ipm6+3PMB9w23A7qPkRlgcsN29qkNfjjDrrjVG25d0OhK3b5gNuf4TRduSj3ygbeeujfY8+siF5r9un5fZvkDyvXXT22loX7S0/tsNmS8OGfO/fOiP6bPmxHTZbOtps+bG97fcz2+M4W97tjxCx2G7kx3bIt/SRDXk952Q/X+zD/QzzvxJkjyHGIBls22/nxh2GZLMj79PoSjLYc5/Lr4+z6tsYkmdn5Md8POCT3dajkTRp2E6620ZTDl+WGYPoiiUvPsnLwtrI/ciuNz8iTupR5j6GZUHNfwa2/1GQPVb7IS+82//DX28GSJ7PGf8op36Y5ygIqCCSVCBNKli5CJL0gJlw1E/4A7IKJcZMYKcf47ucsFdxcT/vVIifkZnOfj0rJEHZBFx4zPOMSS8MsqpI/nG/3+/xvNur4C0fecJuSg2tSKaii5ow3LZuP2U87Sa87Hf48vTcCvD7/TN2eYes/+gikwZXSno2I1YxztFwsWHVQ9ex/UlXQGmqiL2gDAUwSk8pDJ9fLqwYUDGcKvDltGA/Jzw/TfiiIqv/h8BPT08qrs6YVKyoGr8jAZxQNXNF81ILUSvgGDwGNE7VfNoik5iV5G7O2O8m+Z+w0yTvhSfN07Ny9b8pbsyymaYJ0PxX9UuipK4vqaNQYxgaFxCjeAq1ihrvoJcAryoefz2ueD2seDtUAej/BFDB69dFeIP/3fl1PUKe5KUoh6WBeljf7SbFt8Ostcry7zmq2iPOpaPC1zDnuWgeHU9VDFUxMid0qKfyTULO4hsm5DwhKZ+kNU7Z8knrB9RClErxyqcmQCxSLUIAABAASURBVHzzXyre3g7CUXhrxdlyXFC1np7jjIrMqihLh9Yv6SVOUh7ptL9d1HzaT/jtb8/429/1Uul5xm6fMWved5JTxUCjan5JAkwoQnsRodlByqhMQlCKlxllC4A0lV6L3+ZKFDqy+mTl2CDeeZO2lVKfKt9VzaMKysabcvL/v+FNa2e+/xNARZYdWbZJmPWl8PE8J7xorb4oH+/VJ73o2D9leP2m0x7KsimaC5ItTpIQ0+B4UpqQ5z3StBO8HspD9lVw0bUB7w+ScnNBWJAXGXnicwIUM0UN84ZzNw24HSjQHhNaoZBtOyB0Z6pBqxD979GwaVQxeV2Lfaqv12tFVbG86DpRdK4sOm8WeA0OOpf8cm3xizIVmGs5yFLnjPYVUEBdL7QRRRf42pG07rkW+HyftSd3ytlQbRM6DWCqHYQA5MOgqKFwHn+q5vGGhXNogNZO8EuNxeeNzhO/OHPR1ejnbEGzVaxQNlXxJm0s92xxaV7yBEwz2vXpSS8rvaf2+xnzPCNrP6eU2to7lNU+1K7KVUJ9lIl8QO2qPW8UtUl91aQhhaZz746qNrLksqGp2/JJsvvThcCxV8VsrGtt1wEX/30dM8w7R+u1IOpXkVTg999igF5yU2vmlxxZ53q2XMNljTUr952uRfOcMemaOyv5KYlvmOUjyxcbHC15m7fuM3B8FZqjqqmIfNT2dXTRPWtRboa23tld0lwkxdmguNVUXKmBZLMjO3WDvPBuG+RFRl546z5Ci/kUq/lVa26YN3yOGkUnZpGd12pVHkddx47ag6tkepcGvZdtWNp6Vr0gWGFb55e1rzzv2Xkqwaw58TmTdR752mxgvCYNvDydIlpxy4Ykznssa6drf7ntffkRcOdw3obVzsFwe4R1BkmQHWM7eFP3M/3VGMcZ+Rh3lI186H81Hccc+Rh3lI186D+iY5+R/6if9aN98EG3epIWfTPu+ftmR3c63PLvvbvq2mM6diPZ9q1lt/pZbpC8uhZBh325j6maf/mPc3ESpkbwpp9DkdnHqPq9AD0PGJ3H+X7tce9BzpudqWG7oCTNtrUkr3myt5vBnS/dcvAIk67XxtZGF3d9nLMcD9frW9fouzJ1/ewncrY9Oealm63uEJpJqcyLtI9jExRbu4foPmUfnnf/YYJAM33w5T6jmhzHHjW3efd/BJ9DxtbGsoB19k6yrbN5y6w3v4V1xlYe7dCZ2odpIGzIy1ghu0fdN3QjHzLTUR58UOsfYbQb+egzykY+9B/RT/b5yM1NfcyvleRlTj2mdZabNzVG3u2PYHvDdknnKtnHsOxn+Ldf+zI1Rt7tX41xvHv8RzF8bz/79Ry6v+G2QfY59nwbZG9bZ9jWcF+3/10geR6KvPBn4Xcy5MUXeeHtzvcF0x8CyfOFjXzPk11Gso1DstmTbG1P9v/P3h9wt40rW9vg3gApOek+95tZs9b8/1848917Oh1bEol5NijItGI7SSc559x3mtFWFQqFQlUBpKii7YTZ0/BB5F/DW3q2+zxjfPSC0bb58nH7YGm3D+noDET3LX7fN3TuaXR+Bmz/DDN/2/gPy0Bu7oNcbBpfvvv+oaBbKP7kpqhR3FopBm94Utpa80DgIlNQPVAcoS7SC1ilChk3Udw0iRvV3DiZ/Z2tU/hiHdRa+EJg1VqhhYLkoRePZgpIKbIE6QsN7MY5FLjTSqVs4tv/TPHpcJiUn8JPgSZjotv9Z851xAK/cIO3rK0X8hbiWmV4iVo4xaKlIz+NuPBFJxhjje6UogMFokJOGKVKkSh/UuVIEezhWHkYUfC/UiBKXEW2r6hqrmTBWil+LNro8K8howOpVBkzkZ+Z3ARTtTqQPTBRCmwfeAjw8HDQw/HIfLN6YYoc2pZt5bChjInptFduzWud5JKyY8l02oqWfqYn6fwknZ5WsOUiBZr4KbzPg4D1cqIg86RCHuZJ5HzCD3yYiwp5yU1x67Rp0KW3iRlJ/LGrmi3XIuGjbQk+7VKwA8IHW3tCbVLWIutEzQhv4lFmwG6DX8TanZW/iX+hijRoxmh3MLOMP6b4b2iBVvZo7fyZXEofP1T9/ttDf6hzJMgj+3qGxk3bspnTV6MmBtgUi+UqlcDoVGKs0AKlrfBGc3ttORX9VmKcWL8phcV5VoX/AmXWQvA9tsQXUDTbfmp7VR4CJNaV8zPrZKpoOSetpoqL+dMzx3nWw6HowMOkxDNNRUGdqzKfbfxRhzjstIPN98K6BL7GYlvbsW7kG95tY3/DULfdWdu3Pvt1vite35LDPa7iHya2uw07tMCzhgLNIu26sAG3dVgUmnXJebJwzcgaxCcuVcTSVGByLerXUB4E5DriUPZb59nJ0anoVaYixdsYri1iX3bgwXe/Gsb6oNAtjrZuVIqsKNciLo2K7yceKoWPzrpy7qKbOGJio2tWXYXrUfyc8K9SIJ/rqgPX4XkSD25n5fqb69GEUmIR8eUsXWOcvShZdnZl6XSNLzdf1Q/bneompw1vmzHbXkyfnba7rm1ljvia62n4ILFdLhfW6aJzLzQvxLuge+njEk/B0anUeCLCE6cF87B2XJsSY1AS79R42Fk0R07MtRYVxvJiTNU47M2ntO1nPu3vQWIZ+oPfx5b4Ig9sX30pGyUQOzJdYykah33nU/ZZ72z93b7r79Iff+OSRN5Xxd9sh+y1nDNBzqPG9COm/tmM0miHbrm+xifL/hLDS3vrG+17Gh+Ce/lo28/jbQ/xm5TTRVweemxD6d5+2nsMva9R++35Y+9r43+k/2v2v9b/I3N/y9ivzf+1/q/N8aPjY/9n2Iid1/ArbWe+vf2cpzkPgyG3vV1vchHUdoy+rfX8br/cx0MvNHjW/Pdy/5tm/5l5s/3qNdXe5D+aF9vdhL3RNIb/5uJvrv+R/SX0z7AfMfD9s47zIFT7J/FvmEqswRvd+pb4Mz6IjdBgz6cdf/Y0/B7Rt1+uQfojH/SeTzt4rz99QfQGbPc9lXb6BtJ+C9F5q+81+c/W/157w6e3xtkeKj9EYz8YRuzNbmTBkO/5IfsWOsbZ7mtm+zZs9EWw59P+Xvzo+O+d7z39v+LLXxkTHzIuGLy95df2F/mOzh5j3F72r+Bt//Rp7NdtlnHhyoy2b0mxHdHty8M+GeGDjLV9G7P/slCvBZXcwAT5QhiacTEc3ehEFjtB+oL0D0QnumlHZyBtO3OLmyHTzAfRhtbyhWfF96X3oYaP+gKFL5WND0FxZJ6JYtBA5rTN+OuXn1IY7xv0ymFv/Rk7YG8y+3X6ipkXovg3MDrs920N/VDbY1j/ohTZENi+ye7ltnusI45Qe5ON8aH2JrOdZkdsDXTBL34bcw1q++b716a2N137dfq18WPOt2jGJ3f3+8p2LwBm3x0OB4qCk3Jkf1tVojSScyN22Xmq7NVKAcQUgEyBRxS0CgXhifaBoYe59EJjio0Tw9MnCq35KcsUu8yYIMUhtrIqxYoUjihJqbporlP/yfLDNFNcmlULHnB3NFOZCVBXxrflIrWFMdJhrvpAQfzjh6MeKI4fjpNiNwXpxBFcqEAsFFG3otC6FYROF4p6rf/EIacqe9Ay3+a9MMMoQHBzl/HLmQo585UqlTixpn3BX/WfsJ6K8XvSkfln/MlPR194QJJ5VzWVJINgbDNPU+ZbiCRXCpuCMfOSGrJtjQNV1qPqcKzMuWqaBV+YY9LDA0B+QDhhu2K74INiBNhWrVVGLuTN5jpE3BT41mZElf5Za6vKTzHnp/5PpxV+0dO59T8B9OmPP/XpnxuSS9vEGxSoyLvJ+0TB/Kjff3/Qh48HTde9ET9M4cy2wrfEB1dKkW1lP+GEpsNMLA+Mm1UpUtd5UpkmuU5SLWrxHdT5QBNZQ4atRgxWRSf6s0qZenHv8fGx/+ZC7E+lqsj8I8usP4uLnkBGXlR4cNVYR0NLOatdPms9PerAXv5//tdv+n//v/4f+gdxZV/P+DaRZ9uyATwOycyhfpT+PYDtQvZZXydqKX6c2atPl7NW9pTtPr6hmN84aWhneK1Vtc4UUY8dtcxy4uM9447HY8/T8fhBJjcXCtGP+a2H06IzlenxU9zGXqPAvLD3Vh7aVdbgmIdkk3SYJh3I6TwVTXNRZR/3eWk/cO7MD0eVGUV0pKIcZC67F9+FftXx4wcdP/zW+cR2Ia8r84UPxFFK0TRNHeHFkb7EsVAoH0g7SB8qsh3SYbu37Y3udWIzfo85QtMf9MG7N3sbP0TRyZwDaQdijzWVnr2ViJssMZatpvzkdc4Zib1HbOHPrF/y/3g6K3Tt1ww0yqQCUnD+9OkT15mzkuuG5f4woGKWNcleHBeeZLrQX/HhwFrMtVBUdseBa8nDcdaEPONX9moj3+Io+BLYzkYT7x2Ftp2WsCq0m1RMVOqI/wEh9D3LttSFc34hhpxXwopdZVtFlm3W/wJWCYulSgf2T/BwrP0aUDlnDpz7h2PRhw+zPv527PjwAco1URzruvRifNY/cyLqtjnJOU9MntWx4GVr+IzCCh/A9lfWoxGLvfnlWlU8aZ6P5L10HbuolpmcsRauyCIvuuUKycLDsgsPNFeu6XJTxc7MeRUcoDUyS6RdE+fJw2HWfLAmHqDls270ZymFj4fDQRN7PnPE1kDaTCcbY2GA7d5On73xjevZcsWqghZWW2N9Noz9mge3JxYuOexYpaWpX/MuPOxotItr9+XZByl7sLI+bBnmZgA+MzXzbDzM7WUbHfd8xceg4Ys4bL+Qp8821lZ2xjOiHyxy339dT1XZd434mgtjii44fzqfdeL6eF7YH2yM61ToctasEiJduNatPPSUVyWOuRYF1Yo1VdavJDiJvdRku8siDxZsJ4fxyXbvtzeqHOwpXcEy6DU+svQNrEQQxGZMBOEzT5A5syaB7T5n+oP0D6QdnbRjI3HE59C00/8WMiawN/v26zS2BuxnndgPYiPIPGkPpB2Mdqi9jR/2Qu1NZr9PM36P2A72stf46LyH18a8JRt2Eu9rGP1vjbefY0zswTzPCh1jbPe2beXIeg7YfrEXMl/GDthbf8Z9K8bYUPv98Zkv2Meeefay7N09cm0LYj+6AxkTxFb28JlzOTTtoRMaW5FFN+3YST5iM7kLH5ntdL+A/aXshQKN2B7IHAHi2yu2R2PojXb6IsuYwHZfH3uj0Yv8PezHRz8Y+umzHVHHkPcGb7ZfzGd/2Ubt3dfX8mdzjebCmrmzFkH4wHa3bfuFHxGmP/4H4YPIg/DB6IsssDc74YPoZE9kziD6QeRBdHqbz7X2Boqs9xD7ub/g6q+g8UE4kPYeQx79gewB24wVnzcr4C4EG7b7eZzvP/RwxUfOJ1o+hxq0XXMayi2DguFn+EBr02GaVV0w0ZQYIxt9iV0cU6kKIg/CB+EL8Wf8HulLO9S27LeR8ywxMk3/fIy/Qdr2y3GRDURnIH4mz0H4IHzO+di+R2yMsfs+2+nqfsS4oXMWAAAQAElEQVRG9kQXvPMWO9HLfKFpD5u2Nfi3qK6H7Z6n6Nnu4yr3DvYmt61xZI6B+Bl+9KUd7GWjz3afw34+5+xn2dDL2IHI7Gcd+3ls5sk1cqyh7ah3ZHwY27c57S/56LyHkY/oxOYekdnPNtMO9jq2I7qtafoiiN3kN3TAdvc1/fdIrHvs++1tnL3R9GWe6IemvUfkQfZL5Lb7escPXQ/bXWZvNu3Xqb5yZJ7hg/3SRobaDun5CTP0Q4d/kb+F2A7SH/+DfV4j/1bY7vmPjQF7k9m+mcl8A/aX8vgefIv/0dvbst19sN3nK/39B96G8beo7duEtvtMe90u0Nvvtl+Mt/1i4+grx0hA1OzNVvj4kL4shL2d9GkH6bPd59EvPjLXj+AXu/e3+R/MgO1uwfaLfdz3XeX048tzQyO3Nys3NWrIuOVaXUTZA1TZFQ1e3NC0FE56Yb+pUPyxKHRRApjqRVNdNVNsOFIsOUDDG91A6ATFi/JQoE5NlW/xM1+gpmnSQG/PRaFBLnYd2Kv4O9E3TVUbRS9FToo0DxSfHihkHimQzwcKQGU7p2zLjBNwqXhRgLUQywW0ht4qLtDQ8EFvkxUKV7lpMzeEKdqZhx5oqRBT5ZYwsRzw60C8D/kp62PVw/HQfa/4WfATc2ia+z73IlfmXFK45YY3BdwLxRuc0YovyXhykmIg942K3QN2guM86eEwUXQ76COFtd+I9yNFtgOFwolq1YG5CmtJSmUT8xXqh5V17bG6iNoL8Uorzi30txX/FvJC3CvFwBRe8sBkYEWQawQj0F5VezFm0TytFKcLPpXu61wbaW7kp6HTuh+1SMWTbKvgn12VIzb7T3zSWEGjHyLbUrtCRd039Vvuvm6rrGaMsk9DXbLWVcauV/oIKDldKIKHFhLCS6RIJXvPa6f1SiesTsjnclGKmROVveDIoOT2w7FqnmcwqdYaFzuSj7XhKvssc0v4Cix0SsVHq0BNu6Gj62H7yoUQTSuy3VHIT2WOwI4sfUUyNoGxpQLPPGwfHnzwpSI+JF/IWFDlcM5RFFaKnZXhE+fpnH3K0NCJPRU500nEK3Jgu/tgh9YbX/Gn9BwXTZynx+NRR/b44TCrYqSSp4Ih28qRvOwR2T3SP2Thg7TtzYZtxeaA7e6Prkf0g2vzC2L7JrPdx9rPNHZt2rXQV17R3WQ260hu12AR5y/7kJPnsjYK5xQtOY+f8vCMIjp1zF7UXOlbW2NtFoqbF605d9iLocqaXPnGGjX6jG5p7ANLpJJ96mvsUgr/tqEb9F0HMeC3ZEnwHbDQtsNC/0pMy8XKT2QHCw9Me37xLdTrolz/VoJs7Cnhu3ggUThvct07cu17mGcdD5NyHTpyTTqAOSCouVTVWntcG506b/LP9pXtK2ocVK5VtuGtlnMaP4TPCHpfqE2faQKrqsNQ5Oq6nI8r/YA0q5GLxLJHXxNJtjvyoDrY8t5Yi5Vis6DWlGsb/lbiYburQGvGEYC9jReHbd5fvmx3+3upvfmPe3vxF/ze33Tu2/E/bS423X7BsaDWquAFX3WVCd0mVDu1DX2GvuNgaUT474wob/RFviF7LXEsFOo7WKy0g8S2R4zZm6+JLbC3tr3R6AxkrL3JbQ9xp+nrDG+2bzmgeeNtp/lDyDwDe0P2Ztv2q/O9NmY//p6P/r3sR9u/wuaP+vRXx/+qWPZ2wwd/xcevjftV/fa2//Y+25vMfqY51wJ7k4UPcp2ZuC8IHW1707G9N/sfzP/7XMu6vod/n2f/mpn77edPnir5/FaTQ9c2n4mlw37et/bG275dp7PPB8QxbMDeXkM2aDpsh9zsVHOP0hr3Jm/Dfh7TB/MWmwM0v3ilbwjv+X176LxHbd/8tb/kY+9H8Nrcsfea/EdlsRsMO3t+yH4G/Zl237Jl+2e4+sM23vIv8uBrE+x1bPe9Nsbs+4bsP43a7i7F1z0itLe+8G8hY97qs18fP8YM+tb4yKPzHqLzHjI2/YOGtze/7I1G9leRbwF/dWwfF8few7hQ2y+dzZh8yehG3nmz3Tel/ZLGrm2JQhJf9290z6dv5YtyZP2nYvm0GzSy9A07jQ+C+BOEt6306Rcfmes9fOv0sTF0bfIyGn/Tf3kGbH+xZ4cTtvu+yt7qqOq6Kbq0VrUGFFS0zmodE3UrU/8xRa2mvj8pGDaK4UWL1E6Mf6RAsuphlj4cAAXxDwfTbqI2pKksKr50mDFB4bypOR+GP/hRKVJ2XAsYtRaKjrVjnieKsIOv8LQxfgAPH4p++/2o3//xoN9++0BR+qCZBwMFe6bSYVu3o1S8LxTzpMuyAhNbAY3Y0KKqkaI/Qff2ei3YKUUvCmGlrTJlj0LxqxLDgSJ4Yv14mPQ7CfhAUf4BzBTECoVWlUkmjrUwB3NfGHvG1pnC/xMFNeodWihOMbNsd6BKztRxYCyhayaWA3ntxbbjpA/Mlfk+Hg+98DZP5VasKsxRLQVF6jZ1PXKePkMK33/SGUcW8gEhF0XLRR2XE1eq86r81HpyYNav+Kx5XnQ4Nv32serjR0MnfKo8pCiKr6OIZlvFrftgwyc4qc+7UPSxfetDUSJHG7VC82CqkZ+OrA38Kit6dlUhvx3wCFkzfCWIdll6AJVcFBLBi/xYE2uWfVfLSn5W2hfNFP9n1vPAA6xDXcin9HCsrOcBftIDe+yQ/OL7DCZ8LsXMbaxbuHUD7sn2DZW9XEq5te2tj63fcyAO0qPoTdOkoNZJLpPk7j1jM75IyIW8Iaf2rNP5QpF5ZQ8LNK2ZfG0s06rGvk0OsEJ8vv0n0x+Y4wE7Mx01SdGq54cAjCWuBswcQVN2k/pRa9Xh4UH5bYB6mGVbkZVSlCN76R6RD6Tvnl9bw+9GHtkT6cSmsTfAJAofGjR0gvtxke37RQxJx56Gj86AbbWg6xYykTZ+GAieubL/gpU2p4fOS9PTeQGrHp+WjifOkeBMET06bD8t6F04x7PHL/23MhZt15JFjXNoRanng/1oZs45QtjsKXHes0/xaa6lt4c8tK8Vm6fhY+KxKp4B4rAt+yWfvdJcFKzQxNEpfBPytfY/B3bmfLlwnp9Pl+77mn20mkQ0/F6RLUo8l/z0PHtL+GyuhRM+HiiOH9lPnCb93M/emitxBIljKprYa8GcNigEE8RfXX0WR/ZeACvbzNKUtU6ugu4S+isKJobiSaYdqBWkTMpnWCMuicd7KOYBRwd8a9aGBdpUmMPIiizbik/VRZUc46KmWTzUMCjEVpQYOoqV/ujb21jbymG727Jfp9EJbENYAxfo9lpViPm53WTiV/d1Xdftc6upr1muAYlFjAnsqlpn1Y6q7VpiaNkwQ0GdrFK1oUAJxLbsZ+h62F/Krl03kjUZDVxTMNqriwJdfSTj9DNpX6uiC5+pl5wrV+S8IcxbvFnzwOxHlgQrXLMZzpZS4qjsK9zXHvnskVZcWIkp3qydb3zuDjz3m77tZRv9l9h6/vp71ixIDIPGWtqh9vN8aQfp2+NelnZgO6TnqjO8ZRzku172Zue7Bv0vUt7nZM9/awhjTGiQcXs6+Mj/Cvbj9/ywtZft+Z/VHzu2v9j79iZLf2BvbfuZjuvfoNEL4mf2e/i/8XYGci/wHsT9wbt42/RP6bF9s5M1DYbAtszl9a+i2yE+PiH6df17ab+GM14/gJX6TJA16HZwqrWmlc+lhS9B4YM+F58pNjGDcv383PoYxCt8ANtfgx80Qvs6ng+snDORvQd70x86sTVwf35FvtcLH1kQ/q/A3ua3X6ex/SPY+xQ7o73nh+xn0tgPfrbNYe97bA/d0CA2Br3n034Ntm/i/dib8BcyYz772YfvmS7j7eextl/c03yPrX+1rr35nRhyPgbDB3vrG+3XaPQzNhj9tvtn8f31ITpB9AYN/ysR/4L7OeJbcC//3ja38t875Pv046RtviCUnlRxJHkDNPUehl7oXm+0B933DT59SV5oZPa2sOEj2/dFZj/3px2d0B9BbLyHr9l+b+y+796O/TKW+/5vbY857vXtn2P/3u7/5rb9Mie2Xw3Hdj8fcm6Uyp1MLWqo8h1cjYJS00FrO/DlvOrpZF3OResySf1LO4Qv0itY1kfqUU+qPAyYKPBPFE/nqWmeAYXxAzz1aR0oXM/TokqRVegJ/baemOOiRjFp5Rv/HuoHd5bQin/1+iV/8PniP1EBiHxirgPF2g8fJ/3++4P+8V8f9BsPArZC/EF54JbYYm11kbnVVKnMa4pa3PZRRdmKDgWZQD58rJWCg6jmrfjWuBEkAXQuHYzGSlMhnpmi8UysifMDVbD8xPjhMJGDiaLLhjIdVOcJXyqgKKWihZvMy8KNZstcmKWK0pB1UCBEoqDpIpPrAp2QzNzsHig+PUyV4vSsB+bMbwYce46LWEpN9JMy2b5Cnep2EOt1rogyJ2GqxQcKZyt0XZjxov7/AlwoeCYPK2vVdJYpmFdiPlAceziqF/5/+zjrH78deRBw1AfWY06RKTfMbSGXqzJHI9bMV7j5NTmIzLaEv4Ht7qddZcOrSCC5ynJcWMQVG7HTVrrYjwXdybMmT4pdpP1lu7dtq2ZXW6qWKiYr+S3ksbIXCw+wKjHNPKSaeLAxuelApelhKuS2KvRANfNAvmceKk0U0CaK6EGtm59NZqms+CX8bYGLGnObCW36kNlWIfbAhm8Ma002PPLYm6g4hkZnYGVsc1UJyqTMsa7Sif3Zi9AUbc+nlQLt2vd08pr1ErkPTLJqkSbeDsQ1B5mvqM+t65FxYUP3uHCOBJHFt3meNWFD2It+kL7MGYSPzCZu4hvtyO75tAfSb7v7ZLvnyn5u29b+yDjbXX/IbQ+2y6MTwaDhA9vsTrjsPXjbXd82QnWedxYobRLFXmuNMWvreT6fln5u5C+EPT5ZKf6fF6vx0HShAL2guzRpYaF4sS7784AO5ViVgmQ44U1h79VSVKtB7fHPtd54211m++qfOrW3tj1ofSGXigJDbYuNuYF2C/o5X4ihEZvAyjkrfBNvjG1NeQCY62B/OMp1oOJrwc9cy8WX6NDCNarCG/2ipuhkv1X05qC89KvIPZ5CzPbG21U5rCrb+NDARoWvujtsrPQxhR5mXaMb4PqNTxuskQH8a6wPA8SpEdJBSMxg5TMjPhWuEQVhfmOtcE2YeGg4Vwl3u47p22DZL9EN8mZ/KbdNz7e99vs2fM6vl9B1rWKz4EfFv6Jaa8c0TZyrE59HOWcFv6Hy0KayJtFLrIOGt42dZwxP7U022qH2JrNfp/H5LaxtW9uX8WTvrcqY2L/vi8x2j20uta9XfN7D3nwRx5DD3l6xPTCEtjtru8eecba77Efexjz3dNi0X86x10vsoz3072n6h+ye37eHzj21357/W8bf2/veduZ4D99r714/tofsnt+3h849fU9n9IUOZHz40G/BXveeTzsYdu75tIMf6c9Y233P2y9pzoHYD6I3aPh7pC/7hIZldwAAEABJREFUdVmW/lk36L3ef2L73+lT8vYe/p2+/eq5+fjs1/n34v9an7gfGzrxN/yehn8P2afZtxm3R2T7vrRH/729Ib+n0YtsT+2X51hykP63YG/6+/7YvMfoj/yej2wgfeFD/yoy/mdj+BK7r/FDdk+j/x6GfnTChw7ct4d8T6PzHobu0En7NX7I7ule/7W+9/rtbW/Yvh96O6++6PhOge1XPxvsTX7vn+3bDPd9t44ds9ex3eca3fu+IftPo7ZvLt1fI+znvpvSHZMYg4hD7W2M7VsubKf7hugN3IRvMEPvLfrGsJs449IYNLy9+WNvNLK/ivJXB45xuUl5D7bfTOSw8R7Nor6G/ZgkJxiy8EHag4a3n31JO33D9n0MQx69X4n7ee/bv3Lu77GdXA1924P9m76SAdt9z9vuvcndQBfwZvtWKHClcOIqBW1WW3gAcJl1Oc06PVrnc+U+q9A9qdYKjP1FpuBjCqgFWM8PAg4ppvbCuCmigoP1gcpJHgz03wag4Kr1iaLSo9Z1EYzMjVxQKApskKi5KEWkIkENmiYa9VpcSkGm4EPJnx+iLpo///Px41G/8SAgvw3w++8fKXgU4pRsCkBiKgPBu1Bym5gfytztWiwSJYVg5Cs+5Vy8tVO7w8dYYSQWT6rEU/PwY141U/ie8WWiUJxclanK5Fdl6nQp8dg6Y+dCZfDxfNHpvOiJSuIJPjedmaugVynQGC9NwXrDRYWiVP4cReagzs7DlarjPOswTaBoIkEMlW2VnierEmtNmw7bGsc2D21sNorFabe1SG1SWyetFDTXs7SeV7ULxRq+3NGQKfIV1rtMZxWfmLfxEKDoH78f9V/k/jfW4DhP5KKqyIDK27LK5HlrR2ZV/rkWleFXwRcQmUqV4Lc6HZHAxL91FUVVgN0VmMKsXWVbVpFoF1BdNNWqRrFyxV9R7BcPbOymFPjoYX+RT/Zu5YFUQSfUxGXW8zCJvBZ9fDj23wT47cORBxsHPfDUYybHtUi2VfBdlUaxELBS5KnvD/XDNmJ3Pm+2VRlfGGc/y4usqVRVfB6ITitV9qZHCkRDYi5WRBcqzI9Pl/5T6I88AOgPAVirPNDquW5iuS7qRdvkn71UiD/nFM+LeGhiTDVMWjCK/YbvK0m+sFYBTUXWC9lqPd48ADgcDjokSVLvj84etruurkf6rmzX3/PpGxjyQW0P9gtqP/fZr/Nv2Y0x2/FRqkWJP2iu6lCBapOjt1pkD5AkUqPzuujEg5HTxf36+HQqulwmcSprZf8tDMhzw2VZkS3Kb9ksakpuN59otSYWpyPrwpbAHynuBAVBMF1peNt9veyNRtbhSSW46dIubGJX0dHRnJiesarKjLEm5frHsouwQNPC+b5wvjeEXcb5Ed8DstJflXiM3Dl/1ovM7i9kCWtMyV6hv7JX2e6qVpfVnmr62IcxUq7+uvtq2Rsa49YoXNGgK/nactfUWIf4LGEQXgF84+FL44FGsK4mFqulTX8f02IJY+O1wFzRus4it1UmDtt0ts5v62Pl+lG5XgabrKhcYxiUQehF173P3nh7o3rlaC6EQCzXvpVYAttdsjYpSPxZgw3IFm1rlfW6InFkkG3hWkdlAaa56hlWZXvE51orOlsctm++i8N+2Ub06ms1voDRibsKRE6Da0bpjpIRhRapFTINaHJGsIPYe8r6btjiXLWyv1r/jCJgRhjEd9vd3/B72M9ye+OZXMlfED7InPF90PADLXvQ0mjf04QWG+8hc93jOab15s+9zlvtt+aK/ujb80P2FrXd82f7LZX/I+T7nOz5bwku+sHQDR+kHTqQ9l9FbIyxe/412c/uj72BMZ+97Yf9Xg0/9Aa13fdPxtnPfNp/439/BmzfghhrPgT2c9+Q/Ttp/Mv89zSyt2D75f4tTfl+YG/ylZufDSufQcEFGoTnU40PZX8DMMv3DSm64UPjZyDGfw1u4oOIN3QH38cizus9Pn1B9P4KMnZgXANCg79i77UxsT/ke37IfiaN/YGfZTf2hq09P2Tv0egHQyd88Fbb3vbm6P9PoPbmk73R/wSf/hU+jHXa0z3/s32I7T1+tv1/tT2+AfxrprTdJ7LdL/j2RqUufvPtrWRHfj8osuAtefr2iF7aoYH90qd9X/r/CmLjPXzNpr35ZL9Oh+17O/amfy//3vavtv+9/vyn6tvurtm+7e8I7Oe2vfH5opwv/ZWiQKFg7V4lsFQOHU0U/i9F+bMWjyeL2rQuZ1FoUP/Cyl2MTJHfJUWfDZVCUDEFYZ1UKJDMtSmF6uOhakOheFooCjMFDweUgixjKncztrvPBT8Gun/4lvWXVm2AwNvRb3KuHhR1BTJnnZpmHjY8PBz04bcPyp8D+u233/Tw8KBpmhSbw75VJFnc36nxzb41cWwyNSiIrPEtv9+w0R/aKFFsg5pyY1iokBcKxoUHESbuQmy1FuayKgWXlkG0DRoFhTjdcHzBbpD/SPTPp5MeH4NHnU4npfAmjlIlUtKRm9IJWymmYVb5LYADNvMTtgcED8eZ/B7ApAPtKWvL4For4wsQEbvDtuxAEj6nsJKbuZU0J962FnyQFoqbF55UrLS3/kXLcqYA/0SJ5glbjypZc/bBYW6sc9HHDwflty9GwfzIg4CpVBVZOWzjy/Na2JZtidwU/LXd23ZoFdoiVay6WCd8uvno3s7+iG/xO3lrFC0v1z+9krjCr2zeRiHWFJCKmrYC3wXbqwrrNrGmlTyUUHRSwMyfADlMVf/47UG/f/yg33/7CP9Biet4nFnfqlqKpuNB83Rkfx2Iq4IiOlQ8yTagrevB+iXGeluT9K3o+KqwEdtdFl3bCAvxNyVGiXZLO2OL8udoThT9H9k3n09n5YHA+ZR1akpetvhPbNmzWDhilwo5qAyf2CPxJSjEEuh6ZGwQmW2kjGoNHxoxiuL/QR8/ftQ8z8Q+ISuyo6dObXea9dH1uOfTDtIdGmTOYPCh6R+wN7v2M9337Xn7Wcfe+MSzh73J7Y2O8Z2S506VvgpbOtZV5JYrQZPOZyvXx8enpsfPZ+WaeT41nXkSEOQhwbKgy77M/kxsA9mfkYUmTnfrlr2huKnWAmpHYY3srQ/V/rK3tv06jZJVbzbFYZv3vIpEjI0TrF3pujYeZKw3//PbP8s4n/o5xB6A5nxqFGXF+UIy5HEeYTLX/gN7fOZiNdeiCVT4yn4rxNDBiIouTdm+YvhZlcOusovsrT+yILlaWYQgvLKjE8MqNUAX16mmhYJ4+JWYcp3feHEuEENrnSb/WZ/05fxYYWIzSGzb2mCUM7Dkc6YyWxmwCgEEtm9+2i/5t/r1DYf9bGuvHv/iK+4q/ve9drrw+XHhs3rNktzUHX977qWsQeWzOXTKmvAZG/8C27cYMth2yE1mP7d7B2+2X/TbL9vx811w3ceMopN4sh6hr2H0RTdjWMlO7G3OxLCHbaVtWzky7j1E51dhzDviSiz3GH2hQ39P977ZL2MafdF/jR+yb6WxE3yr/l/Vyxzv4a/aHeOG7X37NX7I3qP3tqIbWWgQPgj/rYh+MPTv+bSDX92/n2PMFRr5wGiHDuT8Cmqt/VwbfNrB0PvPpX979l4GbPfr+9gDg9qb/L2x39I37P0o/Za5XtPJHg2yb23f9nDakWt37H187Ro9VPd6QxY65GNs7jcifw9jTOhez77mn/uYId/rhB/Y90c22t9LM/Ye32vjXj/2huye37eHzj2NznvY6w+9IRvt9+jQfYtm7Oi75/ftofMejX6w17lv7/vsbQ/Y3os7n3FBb/zAm+1+/tuv0/0ctl/MtO970bFr7HVs97lG975vyP7TaHwM4pf97H9kQeTvwX4eY7vfB0c/Y4PwryF9wWt9e5m92bdfp3vd13jbXWxvNI0x76CR/VWUvzpwjIsTX0N0oxMa2O4bzXaa78L2Tdd+5vMBYb9csGFozBVqb2PSl3YQ3t7kezv5YAiiY7t/GOkXH5nrPXzr9LExdG0P9m/6b8qA7b5vcxMTZJ+FBtM0qeMwS5VTsBcHKvutMoby51q18ADgRFHr6bHp0+eLPv151h+fPkMfKTI+6ZLiD0XTqYoCj5TiiKm+FGSVQslWQJV6MWi2DseqI8XSD+DIvDMDK/Pq7rCND+BaLLXhb2hbX9pF8Gk3ieKT8kCBAq7dVClqHA6HXvj/v/6v/0v/+Mc/9EARN8XKWmfG4bRKv9hu+7ZgA1AEEyjAHULXErq83fQzJuepUvwiZrWznLlTJMJMwXyZtxzHj6AmZnwKrdOkSn8hB3IV9an+08T5bYA/eRDw9HjW09NnnXkwQBq0YRUVKwq4a0chz8HM+s1zVX4a+/gwk+Mj/IH1LZop8PBSUF1UKFbZTjmQiIwdEdMCKIZRSUpBInHB9pSuFP8be2FdjI7V+3gAsC5PuHJicIroF2ydevwVn/IQ5gNr/Rv5Tt4/UiTOA5jkPg8C4kdgM/8LVAlLDdkerkUmR72Pm92R++7LulKsvCh+Xy4XipZnPT4+6vPnz52GX86Xq865+5+CXgKPHbFelfmyV/tDADUVB6uYVnO1JjDzEOvDhyMPlD7q999/13/9/rE/DIjsePigmT1dKYT3GCfWttae6wolKHLXOsIX1iCo2A21fevbfIoW0Xa9Sba7YF3U9RZ8bMVdblVJhbUoWih2np4uvQB44kHAiQcCl/NZjfN0JU/5stHgzX6tRYpvhzopPge5HkTmdLpgf7N9YWz/6XUK2BdyHKzIons8HnnYk/9z40HZ47FR8Ns2fj2/9nHt+aGRmFaGhA5kzmC00x8k9kC1KHTIQoMhCx8IfwZcqzw9IzEYX23WoGwQ1DbxbyBUxefEHDqw0LFS2D9zjnx+WvTp8wmcwZP+5Pz9k/M4SGH2zDqcwHm5qCN5ZEG3XF7EAsq0YZQHfWR/pAbXS4e9+WM/0yjZz20bXlUOwu9AshSsKuz6DU0SYRAfsZOsuLCwjy6XtZ9Luf7E9wv+Lshznu1xQd54uKb1hI2VnbnInKM5h1gezeS+ss9nGjn3p04tRJqKXsRV0LUtXWHDiwN51hSuv1rz1ecGXZWYIgsSSwfr0indFx6OJZ4Lvt77vrWbNrp0ilEFK+dK1lxc45lRWZf+2WJrIoDEVapk4rCN2xvEYZv37WX7Rd8mffu9YTAYGs1Vgb3ZiTx7MDRY+fBYeCBz5jqXcz7ImiWmNUmIUscqUqn4Xfl8DJLze9ju2vYztTe+d3zlbUU1eFOtkbABoXxVzN4L4nfWKgifWIPEEjRiCsIH1+GyTXzlBWqtXW4/zxNb4tjT2En7NaD6Qy/b3YdhJHNkvoHEOPhBoxPsx4SPLAj/GvZ9e/413fdkPzL2Pbv/7r59XHv+Pb+G3qDRHXzoHun7EcTWGL/nX5P9rP7sudh6DWNee9vD9kuaa8fQCbVf9tuO+G+8kwHb/fpgv07fGfp31y4D2b9p3tPI3sfKvcvSse8ou1cAABAASURBVPKZP67HY0z2eGA/r8/Wl3GNcW1r8p65A9j+uufTDnLO3c/TB7zyFt2MGRgq9uZP2ukLDfb8aEcWpP29sN0/U+1tPtvKYT9T2+/uYfvt/tja+7bn0/crkDkGfob92Bp29vyQvUeH/qDRHfygkd3D9guR/dx+b9yLQb+gYW9+fI8P0bW3cXHJ9ovzKrL/VIzzM/7Zvp0HiSl9kb+H/bVl6GVskPG2h7jnJPIgwkHD/yrEv+DefnwL7uXf2+bbwPcOeamfJLyHaKc/9B62dS+7b0fnHknIkN3rv9WOD3sMvWErfUloED720zf0fhXNXO8hfryHX+XX33a/NQO5AQEUX3uRItVi+IxOwSJ7aPviX/sH+dYuFAKqUpShltEvWuVa+JIrBaKqC4WW01L1+bRQUF31P59O+p8/nvRP6OPnVRcKXwvf9Gs5qDDGQeZmdGH+qSyq9awKnfLncfrfjG86HAtFR+amUJqCYW66Vr75NwqTG9p2ocN2a002HwZX3xp0gyiKXOXMWdERR/Rb5peJDdSi33/7oI8PH3ScDxTFJ7kU2Rbm1VQY5W0+ZLZ7n22JuXjr/bxlQopbSBosfonCSwedmRfCa1XBKvUVzW7Kb0DkT8Y8UOz/wAOAIw8AjhSLj8ejDocHTSDF14qftnuh+kTxNoXrxz9PevrzCd8sah4d1LWgqxZyddHKv6bKZHO1DlTUDlPVYS46IAumgj91JaamUqW+P4w9S4uLRC5W/F3aRRfWIHaDXIPOxJeb1BFbaJC+hUJm06KVceJo5GPl5nltJxn5xFofH5p++1j08YP10Nc8PqyyfUWFgoYBXkWbvNJfaIcG5SpnmZGKfLQXiL/x/UyB+umy6DOFsBRkP1OE/fx4Ia6mkb8UWvOwpuS3NvKbC0G9KL+1UdijodaZAuWi5C4PBkRchZhm9vQDuc1vOPz+24PGnzs6zpV8z2BSpeAUTC4qM/GwrgurtJKfBRtqRWJflVJkV6kW5eBUQws/WYs1nCMlVoLOOZxWchzk4ZRkVRXZVik8sMNm9kaK9fmJ89N56Q+UzhRyV4xnXPwQtsXDMrMvJvbFNK/4bdVJoGFLHS6CaR0Led1w1oW9eeHBwkpR1WtjjxceOB3Yy1UzeajVKj026/nY+MYJxwxdjGUiVUcX8BYfIX1ts8fSDoZs8GnbvsYeRyNRb+vFsfZW5byotSpwLZt/ZaI9q0xz15HMQzb6sj6BinRF/M7+aZhr5HL4FtmFQHq+85PXPHx5Ch4XHt6Rfx6enngwwKmigG2khbyt7NGVnHaKkcSVtVvIRngmlthrYq1s44UFAQ2Et8ZhP/NDdk/tZx2zn6obKit2CYh5Vvbl2J+LzO4XDykAwZ24xnM66QyfIvPKmrdllUHjQWCw7Q12N+fUmniw0EhW/iyQiYFtQa59Re35L+Sf5Hfetnz1aaO6HXb6qqwiGwoavDiyFvF3JW/xvyHrfNpBa8zeOP8XXch3zo0LiV7AhThWHmriLv1ket3Qsr5L+LXvw0bxn5biF66oVIFVhfONraTKfu99RTIQcdyorYxt6LL18YgmMqbQM6KDnJdbDCgmOnSNUxy2eX9+2S/bKz4viZG9lcJ5EFlfj9Z6LBltm1g2FFmlSN3/+A3i72iHD9LW9bC3sdfmC8LW6u3QoDe+8kba8c03xN/4vfT91pSYRB5ajyF6xEIye7tTZOzf+DkQf5/hVz3I+K2jMHfrbGQDXfC1t+t6rfGPacaaPg8juTRsOkNV+1xjDkJSj5dNuGY/drp2HdRvr+inMWj4r+F7dG2zB9xN2hvtjS/eEs9r+ELxP17wPfn5dwTzNf9+Zn9s3WPEHLntvj/sZ1q4cAS2+zma83Rg3e3jjB+2/lPp3379781ArkZ77+/32317rzv43A9k7+aHBM7cN+fh+eVyUZC9nH0+oFr6ucBHz3U4n2DcQwm0fA5BO5+L+1XD9pVTv7bHZvwKLtwnhX4rNkPxgRsRPndsPlMiZN7YCPse4vc93tNPX+Fcty3b3C+UG+ytrZ90fIv/P2mqn26mf/az5qEx/q00ut+Ct3Jj+1uG/1Kd+Ba8Nslb8r3uXsd232ejf983ZPc0uQ4i/1k0tr4Vw0d78912Hxp50Bu7t/gYRNScc3nTT/ser42/1/la23bPqf0lZfbb8Nz+BzfBlbHdOXujaQy/Bo3sr4LrS+k3Ebkw0lAQPqi1UliYbxdO2z2Y9GXyeR5f4Lfp7a0/Ngait/U+v0cWG7nw7y/c+YIclCoFlUJa+i/LScFKwSs4nR8VLHzpjdXGyR8aZN6J4mZ8O1Dws61KHEH0gvCBff0CwwW8XOcMzYfIylyxH/oesogDWcBAfKEYqC75qFDa+fIehI9extnuObVfp43Y3kN8HUiughXfB9KXnAaJLQgfpE9fOWwrOd3DtnI0fOs2yN9fpbExEJuB7VtO0n4P9pe6w17oe2N/uI+4k2/1n35fOU8WrVSaUrgwNxe1sOyXswqLPVGsCA5UZB6Os8Ivl5NSoD6iWPigR1GtWCkOP67WnxQUHlvR/00x9f/zP5/1338s+vNP6dOfTX/+YT3+WfUH/OenQlF6lvmSu63rSdJnimp/YvIT6/col5NSZDXn1HSYVSmCzxTADx8eNB+qVvbM+XzWE/6e+RJBTQObhSJOlTxLtahSSK/4X7BhisxMgP2JeWeW31opHDQeWAgblfiPjDF75HiY9F//+IfyE+kPDx/xA/0ydZtlqsoF+UyV7gSoD2m1ZVfmtdoavhBZlVSU86eRF6UIxkDXgxow9ibO++N80AcKxR/I9wdGPIiHHm3VTGWDGTXJmmrVVICLNDVV4qnoZ/xcKrPgX37y/lz0+Y8z4Vhqs1a8eCQ3n7hBfaQ4dXLjupRMSbXWnscDheeHo/XhoVCAnzXNsb9KFH1VmlQLmLQy94nmWie1XEeTB/oW8nVqzLk+6cIcue6dTo86XX8jYSX2RpLOKXb+edHTaaXYjHuMk/HFT3J5pLD8xN561MOHs37/fdFv/yj6yAOBiYcBKpZcVcokqfCvqrroQPtQDpo8i9DEpujyGS1cg7eyl0UuGwXIhXXuf4uddvJyZq2eLuYhQNM//1z0f//zpDy4+kxRNjf3K0Wy1q/Zj5oF6om9/klnf9KF/dlol3lRZW/V0lR10qE2Hat0ZJ2CD4emhwfpt98q+2nWR+L5/TDpMBdlTH4aeuVBiLSoMLZxjpr1ncnxxP6w2W+rZBcV4m2lai3W4pXSfNPCv553nbVwTmTNGKJ5KppZqwn9wjl5YZ8/fX5SI+/5HAsurMuF/XEiD5/5MvM/+Sl0HgI8iYM5Guuz+MSOfCT9xE+sh2PT8UDuD1WHI+swS4VYxQOClkWokm18LZqZO2ty+vyo5fNZYo5pWth32GC/ZfzEPrItMZ9wfG1mvhhhn7nIxKxatEG0m1KUDopWvYY3+5q6T5OnpKmjX/vw26AU7Gdqzi0zp+vMfBNz4wsztbXK7ISqSusZIr9CElTGFOw3fG8iFrNe9C3EtXC9WdhTC+f3mevBEw8CtocAq/JngS7nqsdPF53ywPSxaXlijZ/Oujw9auXau7AXGcZ5JtKKbew2cdjq61zCr7KtQjC8JPbJCsyeKvOkQr4L61JKueps1PY2zk0VO0HJSliaipA19Jsa67dMF525PizsvcVFq2e4I34ddFom7s+IOfRiZd/lNwManwkr8dqW6oS9WZVJcEMVW4e5cP6L88I6wh8Ok+a5qkyzzB4o9ag6HUCT8cE8KA4qcQUyc5JjtjN73JwLBUirTA5qh0vRE9fsJ86Vky+6MG8/j8jPGc0T1wUV93FnzoMTTzO4fJHrekNjrS+rdVkb27np0tdy4brKOi0bkGqqTXOtUGMSn5tEppS9WZlvKg1+lZg3ew/3NXFOCXl4cV3uIA8CjVy4TirkonoSmZHxpXSItkHl82bZwHluWwJMjf9NC8k58VnQ90OtMmjE22PgszSfp4+ft98k41KuoqqpzB3Vkyxt5zzXgHJYFZjPiw7WwSC2By5cj2J7IPfQbWkSCCUNCZ84/AzDg8JaBbig/Fm82OzXrstKrpsIpa9zY82DLN2C3dPTRbl2bw/Prnqsl4jGNvmDq00Te6zib6lpq7cPyXMCZ010PcxiBGgxX7uCHKO39nunTXZVlzeHhdOdTztohH3Gv4YfDZsqEyYnuVNLrENz0Qb1w9gKdDvM/JheoXcYKrZlW6Xohuwv9ZhWfQvNNTEYurFVuSZOuRBgIa+C0DZzTB3MpqBd16Pd+Tfa0UHxzVfW+D3sB9q+xlrwYYO9yezX6X78a7z9PC4xBrVWDbw2Zi+zfWuOOIbAdvfX3uiQhw7dnCPvYei9Re3Ntv0GZTL/EFaZvZT7qoG0uegoiCztPRrnycq1ceEzLBu44NtETudpUi3lhsjSP/yLXjDa6btw/Vr4DE38tmX7tvZZq8gHtDvsL3XtTbZT47qy3pqxFwzBykXH9mjizt25v+uL0vAj4wYifw8Zc98fWcb3uLkBaO/AXGfEZ9PKB9dA2kVWdVH46BTaA2kH933RD/Z6+7mjH2TswGhn3ED6Mi7+JJZA1yN8kPiCq/hNEpt7f2J7tNOX9luI0ZzHoZkr+QzN/AN7WfRsK3sgyNi5Tspn4lwPfCwfNU9HTfBl5lo+VXHZ62hFXMvZH1Bz7ST5CgqfO+ZzJ8jn2h6q0jn3eNxNtWIFz/aszG+bj8+1I58ZwdLSllSqjH97KpcsiRb2xMJnZ75v988DPnwb8wjaZfgU31RxGDTOy8YeYVgfP2g+y0eumLG/Rju5zD3E5XqO3ucyypENRD8Y40PTfg8mSe+heCIlG4ZeI4lL7r2BbdkbdD0y7x4R21YhB3vYVo69bvjIbHf9xBb/dT1s3+Zr8M1iX7yNCzcyA9u6rlrVbsjasaLaIx/Lwcw+q24KzP3JwF53yEKjF2TcAF80NBCdYD9+ctEAu00Bt6y5be0YtY7I0hfd0LTNJko+bfZ2a0ruRq5sK32RDeh62L7lsNYZvYmewvjYcecL91Hpk9i/72Bh3gvX8aWtGnTFwrYu2DPhX9tD/jW6jZVCxXkb2L75bLvnKXkw81faE3srCB+PbRMXMXmzE1tj3ePrHqTxxTmZNuH0gaEBpzXrYeYtrFfVTH4O5M62xvFenu0v9aJfZL2H6Oh62MkndoiV4ORau489UQnwFRjr9/3FVUElhiIOG6PQ+9f95KPffl1/9H87lezNlr1RcYx5QytBvgfb3Ya90YzZA3M/9LI3u/br9FuM21ZOxhFHeHuzp7+P/+UZyOVsve7BRixrR24CYFQ4R7PewcQN+vF41PE463A4dOSmPaguio45KTk7JQauZaYoYp0weVqKThSAqF/p8cmi9qg/PzcKwJEXXfgwXlYueHw4Z/+LYkFLSZMboLU9qnBzYoo83JeoVmueNx/mucCnXTUfKgW7KiwnAAAQAElEQVTXSaVwoeHCmg+TgYWL/I1X00K/OOyKbTNm0lQKF8eiKquwvwu0QudamGPW8RpzYk8ugtwALVxh80F/4cM6dGGuxGBsh7ZrTPnQS5tPKl6L4s8lN0fohxdHvjBNzHcMJunIB/iBgXO1DldfJnJbybOnqqzHfJw0HSjMsD4FuWTp+p9ZruQ9hZALuV1Yh0unKzeWycGKD5L4xLCtkduJuWbuIOaDKb5NPa/Jea1Vwq+OaZZAK5WbEWwUcu6NClv21s4N7IUve5czH7CJlaIH4aq0gjI6yc1aFFlyYx4e2GcVCs21nLmpXjRT4HugcH58mPCnaJ6rkvuKP3OBd8H3wrRWYQ1rKaouQgL04sgcQ5DPm5V9QFp6DGf4M8IzPp3AmdydL0VP56bu/3mLofHgYGV/rt1XrLE+hYI302qqAk0z7ZmETvWiKfuW9pHi2PEg/XYs+kjB++OHSQ/EcjwUfThWCp7TLbbE4TKpYLRAZfLswr5pwOxfq61Cf1adJ1VyYeZWDvxxH4cOMbW2qHWasU1FVsFmrXOXi4OtS6G26XxZeTh9UR7MdFD0fDqd9UTMJ4qlC2u58HAn6yQeVBQeCiT2FDinWZoPk8pcZGKvQGQ2hbGcF5esP/Yac6z5QsoXd9sq+F3Zc9NUNE1TRy2zErtNp4pWFylUiclaOYeDfVx7fmVD7bHv2/OxieEXr/RHkLyFirunVizbutH4Uwv7bOoonhQYeSGggt9BH5+3Fv/DhAbhk53G3l87cp4uXAez1848XSPl7LvWkb5L8kbO1g4eoLAeFxbuwkZYyUezZFulFOGCJt76FwQ3+E1ea1Xgig56kmU/Q9fD9pUbZO16whZZQLhK5MXstbVc1OA5XbQwbHWBBlUL59HSr0WFvUYneci5D6eqvGs7GB8GLcVnc+0vyCaK8tlbB/ZS9seBE2xijySGgv+FPVOqVKrlIsZCbfU++tUPOvQMLkHsH2tR0LRwbiy0FrEWAe01gM+XgmDbvyvnx0XnE2D/9gcCXBPSl/UZ+y1W+rSZhXwNPvkK3+PDneqijW9KHgtx9DZjNkqmLbUdSKcGIrdNHmPHXFONPUs9Vsg3vLLX34ZlrIv36HBK4Qy+soa2VTlH1Y/Ge2N9V0AWc70hnw3QwWtFHp0M3yjC24twOz9o5uqC65vtK/cKKekL0ld4G4DFT96ZNLJw7C7WtZG4zBHQqW1d4tczbGyy/7KPbMveoOvRsgid5zzo9O0327vO8O72JCtHY702X7StLe3In7H5H51AI64oXPnIg4iCPZ/2vwL2Fk/msq98/Asi7Ih8oAt++tu/I/a/GkR8HYiNwQ8a2a/EmCfXrsHv6Y/OHVtv2bCzD77sfW/MvXa9fp7lPB19GR8kpshsy3bYTu1nPnrvoQ968+2vddjb/N86evgX/T2f9tcw9G3fYrf5XGm5Xud69zULv7Z/+DdoZrOffU37V2LMm73yGm/7xfRDZ1D1a/V2fX6heG1EL7aXtn0G8t4/C0MDKWuwBwP53OG9vzJ+jwj3bT7KInoT0U0n0zOVw16x+Zz+QFrZHw1sOpHtkfuhtPOxFzQ+d+1N92rwP4bEz+HMno9stO2Xvg95dN7CXmfPv6Ufea5Lge0Xuc2eCKITjHUMje3Qe/lo7/sju0f672X79o/27219jbef477XtX0v+re11+vMoclPaER/hY4xGf+rsN8fg/9Vc33NrtvXNH5df8li2e4nV/jA/rIdF9IXhLe3D8HwP4Kc3MG9jZzcgb35Yr9OMzawfTMRHzM2uAn/ImO758Z+nX7NbHyJjm3FzwHb+vv4X56BlpuAwv6g8nC9kbGr3GHZVm6ws+aVAstMsfLj8aB//PZR//j4Qb99eKCAeVCK8b0o49iyhK2Vq1JuGi5ro4AlioqrHk+r/ny66I/Hk/KT1f/841F/fHriQcCJBwKLTqelFyFTaGjYEP5l/+VJsSgqYF3Uf5Ti+AOFnxROHyieHg8UT48TBdSqw2zN+FolbrRWCmuLVippDaMp1OScMj4V+n27cKWFgFfmC6IXhLfd83A4HPpDjx5rrT0/y9XuheJmLwydzzzMuIi6HPO3jl5gyE1dwI1WimWN4kgjpiUPOCiqbvEtGgWvKXHMValhlcQDZuJMrmfkFT5+HI4Pmg4PmkGdHuR6lDxT1DIzaXuqfWn4tICV/Aa0z4vOFGPzE/AXnN3irD3OPgfrHJoHDMf5ZdyV2FNcnKBkgeL7JFMoCrL2gZ2ewtqvYGGuhfU9gwvtVUxPbtzbp9OJ/nPHWKP404ggMR+Osz48HPTxOFE4n+Er6yAKxWAuqhQHVQu5CkQOgiIVq9myqwyUo+8p9/ykEJgiIHVV8iQtPU8r/jWd2av56dFHnlQ9fj4pfxLo8WnRiYLfmSrnhYcWorAZuBE/dpmRIpyYdgWLqi/QC/SkSpG01kX5LYAH1u43Yvr94agPHys46MOHgx4eZs3I6mGWKXLaRRPrWVjPUiaJOZqK1mZy15RjIv6Zc2HOWkS/iPmkYjQ70OLuf81P3QXZd+xDV8nkLHnOPg+S+/OZGClwnlL052nd/v9DOPV1Wnqe2Pb4YDG1DuT/gZg+8IDm44e5r1H+bNU8V1X2bZAC56JG3ldyvXa68iXUNr5uRf8D59fxeOzXk1qrCjHbVbaVI77ewLeQljyEvgO2dj8XX6UJIoaB7T6PvVFE/WVvbbxQhS+ckDfAx89gLwtvb+NwUUE3xltW7UW7NfLYNPJ/SmE5INdPT0/9nL2wQc/X68qF60zWaWCsa+NaEuRak1zjmkqV4ktQyeczZtUa1C9itt1luHqj9/zWriFXlCvdyFijxBRsxXGxDolT2YFKHlg2ETyD1pdg3/YCOA8XSrWyxw/spQ/HuV/jj1zz50mq7Lt6jcsE3FGLHNg9drn2uTJf8j6wIo2fGgfn1mD3NP4HyXdyn3XIeZC1CSIL0h+9IHb32Nvrcdna/C6qLlw/8VlVBiVx0H+jSNNr0w9qdPC1U1n2gODVD9svaBr2JpO8pVzbsfczvgeJ5QauHRceOCXGHnv2IW2pyHY3YmKQLEONj6Jvbze8OAaF7S8bX7jGsysk1nzQwaeNyd4XGqQvdEActmUb7vVX5n0bknMtX5twARjvia0JCo/dAioTIqVfUnTFDuLctY1g/xp7Wd0n+2W/7S7X7ohvo7nnI0t7IO1gtPc08mDIBh/6q2H7NsW2v1uP0fYLelP6RUxiH6b3fGT7tu2I/iMQvwZy7g1+0F/t5JjnLfqj8+9jGrZs932Ra9yQhcaH0OA1PrJg3x8bgb3ZtJ1urnGtw3afy36dxt576MZ+0pvtmyX7mb8JX2Hi2xAPPnRg9L1Fk//RlzwFo73vG7LvpbZv+c1Y2yHfjBFH6H6Qbe191S86+rxcz3NNfw255gfbZ4Nu1//otmX7DNArB7cuMnaT4/0c4QdeGfYs4h4dA30Pb/rcPXOPN+xtsob++LwZFNHdK7oRhQbh+RCTEhQ+hth+sY7RG3MNKo7ExZ1I/55j8/nNZ2B0A7r/ra+9D/f8fXvv6Ht90Ut/EP57kT1sb7nN2NhJPgci6/nvS9n6kqSd/RW6x14WPmP3iO3R3vOvyf5K/7DzGt3bs/2aSpcNPfttna74b3gbvmXqPZ/2r4L9nIfMGfyVucb3mjH2vj3kf5Xu/bKfff6r9v7KuOFD6ECJIdv94hU+HaFB+MB+7o/c3trpS/uvIuNsh9zmT2PYDf0abPextjO0Yz+mC37gzfbNvv0l/zXT+wtVdG2HdMRP2+/at3+sv0/099uvywDFBPFVNxOYL+8bLHtDPsCoSfSbsZmqy8OHoz5+fNBvv4PfPlCIPVDUpHBJIaaUqd+wjD2T+trKlWiVKfoVnSmwPp2kT49Lxz8/n/Xf/3zUP//ns/7446Q/Hy96OjUKjLmxKLJL3LqhULQxX7wnPhVnbpDmQpGVO5I6NR1SMKcwdDhWpSCZnxqdaz5QzxK6vTiGQxnf920TRxEisL7AQmV4wdcLxbYgxZA+hpwkH7YZqx5r2qsKBU1RrMN/CiQplDzx0CE0ihkbuuatWPmSLOIw/hd8q6D0n3htSjtF1fwZjEpsxQtF1lWVcVmHSkGswPCSK/kBpR6kMsvkX65qgSYsVp0pVp+I5XReelE7xcQFPn8SIQXuIEXfLqew01gv2yqlqGJzno+a51kpWJWrD4VpU2S0TSyvoRIdSirkyNe1z/xNJ4rKT+D0tLLWq06PTzpT6Dx3eoK/aOXBROOhSFsusaCs45H1fXgoFMqLHo5Wfpq+r/NUu2/JqW2p+1hufqXdkDVpyws6Y0+uFPCX1VooAF3I0zm4SE/nBay92P+JPfonDwBCP+F39u8JvXVlr+ugts6gyvnx55VZeqX5guxJrf0p61FVTypto7WdVXRGtvQV+vhQ9fDBPa4PH2cechy3fJeZWA6SoWBlRMP3pVkqlisxAt41q2iukz7MB/JyYP9PmkyPrcJiBbbxp+32OT7yhYL6HjJ1LOyTuL8sjXMQLKzR41nbep114sHAtk+aGnkTRwET+/R4mLrvH/MAgGvEBx5mPPDA5uHDQfuivvA9IfQ1KZXcY0AFP/F5OmiaZnDobdvQrc+2hF5jcFul1gA+tLQb/kC3646IZQWv04ZezseNGpuS7Y7kqdba99OgkW0wvgi91lE4D22LhaXtDnHY5l0v2vYmUz/gW8F/c460Lsnb5lPD77VfRy67a0+uP1tsiWtlbHsBiTbWxHUx/DPW7jNboNNKbFOpfW9UJ6/PsK3EaVs5bPcY7I1G1kH+bHfWqhqH7a6fNstCHNLYSyvnRR4yZl+FdrmMakGPxWSfGR2xH5OVSjykl3Dwn+tf5fp4mKTDXIDFs0kdKP5z6mtCsRLX3ncMy3ZH5KVMnXf8vea+r7/1Io8Nx7d1uMppS6XrjM+J7P+sTa7tQfisz0AfT0jisN3HdllrSLZXqWKPGdTulzgqurZ724aibkOvKHrm7cHX25rZfsHbVg7bsh32BYZPg64EGD4Utq/LFlNjP66c+7kOPEEvtC9KX/RMfmze2WTJtf1yrtgUx6Cw/WU/69nPfO/cvdnu/tvPdHTbHuyNZp6vITFGJzT7LnwMDBp+IDEFtl/4kX63Nad/2FtfGvamG37A9mBv1N72xxDs5w8/kP7Bh+7bez59e6TvXwXbtxzYGz/yNnywN/lo/ww64h220t7zaQdDNqj9830ZtvfUfn2e+PQWsi9H397Wr+TtZz9tf/NUw8+v0RiMjr3Ztt33S2RB+oN7ft9O/x6jb1Dbvdt2t21vNEL7dT59fxXfMs5+njf6tkM67Ge+C955GzEOOlRtv4jVftmOfmC/Lh92foTaz7Z/xE78zHj759iLra+BW9db/oauvc2ftr3x9natjo97RCcYsns+7QHbnbX9xZy945W3YXd/TRiyUHHfFPot2Ju33ZtjXBr2ZETpsQAAEABJREFUJgsfeeYMwg+kL7C9xcD8aQf3OnvZ6Lun0fkRDHvDRtp7Pu0gskHDD+xl93zawdANTTsYfOh7iO4eQ9f2xpK/9G+N7b5zz6cv2Mv2vLmvfK8/fcF+zJ5PX7CXvcYP2T3N2OBebnvbH9DRd69ne3T9Mpo5vwXDgei+xg/Zv4IOH2zfcmi/zv9qf+JLcD+PvflzL//V7fgykLlKf+PLh/18gbYdscbFy3ZP5BhoP7e74r/xzd58uXdh+Hov/1e3k8OB+BQ+dOBf7c/f8/3cDNjmU6fIKY5Isn1DvsClGJNi4lwLRZdCobFQgJn0kSLfP37/qIfDsWO+FYlLt8fnEudfwxZtT1rB4oPOFF2fLlWfT9afT9Ifn87KfwwcfILPQ4DTedVyMePVx6euZapGXk4UWinoX57k/BkS2mU9y1qUIlGK/hukmQJRUC0lhtAiMQ6fJL64F+SG4+WCjQ2N6syKOPs7ez2FjiB8oGuRKj4xUoVrTxA+Ba4zxeMUSp8oan8+PSljui0UXKQB4ZAxUvMnLihw5aHGpBXxgi9nyiqhF/QvEqX8gFIMpTHaBugKUDujwJ5ea3HtWKGXWCDXy1pEPZ2CdgOLLuQ2RazhZ3w9PV30meL2IwXe8wmdyyrSzbyS7Y7EGFTauWlOTHmo4gTEXBroBbZG4csSsuJZxp/w1JU3X5gjP1H/mQ1wxrnL6axggab4nz8Pk5+ucXKd9cWZQsxzXdmDTQ888HnIf0B7WDUfrFqL4kbyyXLIVaAwpaViGkWtZBcUMlbUbDUWuTUTZ6EIXTsuFPFZPnxseqIY/gg+n1b9eWr69LTo8+Oqz/3BhdApFMIKdiguLpO0VvaWZXxWivwU/AuYypNqedQE2PUq7aQZVC2yz5rnRYfjqiMPN/qfOMoDAc6liWJ4oXCpMuP/pKZJC+vZ8H1VkemrKXzKmqAPx7mfk799+Kj+n1YfJnJVdJxqR+WpUqmWLbXG+pLTsTdpIhNH2cAaKnOoEmPjwRHofwap6QJd+wMQy+SQDGryqmOVPlCg/XiY9Ntx0u8Psz48HPTheCS+SfNcVelXKWqWLg1by4L9VTlvGkIzX6F/j0psaafPZiB+RXeDOIYMtvclPnPeNSDwTMeYQTNC3IC7CbcmZa7DNOk4zzocDh1zLZp5uDIhT/+MP3Op6KtDHP03eshBp0mmGqvLvKbz+rKfG601ES49RcWT5CoTu3re1Y+GQgqsS8MWyJjegW70g8benvBvKhJLKzKr4tbB4qDeNNExoVDxOyjX/NpWnCjY2FBk+wUwsHs992dcx7XXNrbKBuEF/mZvbRB7ZtWJa8qZi9WFE6z/VhgXg/4wgCDbelFgzp0g509QyGKhr4Zy/k/lokP+jBYxHadVB1I3Yktctm/+i7hUyGstcgfKXWZtfcZfcI3hW0jWIMBl9uzyBVY6eCk6GwxvbfIVvjFN6z6WIlU+o4q2dr929auTer9tFVnVk0rZEH6gdHmhL3CndqgUW7ah1vNRYANIf6XPasaDDjF7u/m6/WbY5nP8Xy6NeFfO18QNv6rHM+KUYrv0OW3Lqihgm33cOlrXF0fGQPrL9o3aL3nbsjd0Jd7srW2/pHS9+hpzhe6RmF4i/uFyCw3IDX7bL+dJbkWmNrpNWdW4rqujyp3mM7ID3ZpzsomMGIj+dqO6HvHtyt7ytG+n/x7pf022l4f/ldjysN6msC17B5IwflhgUyIR5Esdm+RnvCcPw86eH7J/N7V9c+E1/4Zs0JvyL2YKF6LA9ot1iyz4xdPfzO/j3vNRSDsIH4QPwu/vzYfMtuJ7oK8c0XkPXxn+zd22b7r2M38TfoWxtzH2Rr+i/i/rTu5+ZDJ7iydrt0ds2ltf+F+F+G+77/3wgf3cvvcpftzL0o68g88Pd2Z7y+dBYLvPUV0UZJ4gWlwi+UzQFQ0aXNt8fpQOydgOb+6TMkbXg48X+nTFCn2GuL/tyH0peKmr2xF510OSeDJXQLO/zHuQvreAyne/EsePYEwYn97i0xeM/tfovn/P73X38j2/17nn37o+2dZYf3Hs7e15uvprL9vzvZO3vWzP09Vfe9me75287WV7nq6f8orNPX6K0Z9oJL4Nc3t+yH4Vtd2vC7GfeYPw9rM87W8Ft6wK7vVXBAHk/5hX7t9LorG3ZCV5wZDteTs39Lmxbz3htqP2A9iGjjkGjdTebNu+zWW/zmdckHF72Jv+Xvbv5ONjEh4axBd789H+dTTz/I1fmYGsXU4jqKocUGTaqPuH1DRX9QIehZdSpRRdHiju/ddvH/VfPAT4/eNWdPzAw4DDNNM/qabgVGappPASwFO0oGxDIXPWmYLpicLp6VT0SGH18fOqP/48Kw8BPn1OsfWsp8dFKah0UCzsheHzSSsPAKgqSZeT2nqSwApMYbVQLHK9qFAsTnG9cndRi7kpUj+yd81NUWjjSllcVUq5YpKNLojyptO0UqzKB/nlcqEIsijy9OfBiBkfXi23Zuji7Gm59ELJKKYvFE/GuZMvzB345V78l6ZQUEGhkFiBKfqX/KT4VdbgE2NbzvhwkbgJjB9LfGvqeVqIZwULheJlJROrdaZNzQ1/VsYZNOIpnS48DDjT+UgR/ikPAB5PrMVJJx4I5CFBYs4cic82ORKwhH+Fm8nEpLuj65OL5PbCJ47rpOJZ1ix1v6zLWcyx6ol5uv9Lw59V6yW+LYS2KAHlIcAlD1FY78aDgNIu5GpRL5ofVgq1TQeKymw51WqZglq9FTuNr0W2hQP9Q3F1UROxN6sh77kiTyuF/+ViUZ9UfhPgggxXaJvCpXQiT6dz44HVqj8+X/THY9Mn8CdYTlXLmbEMaIv63ijswZqfXC5nHSf8ZT/O8DNrWv3EGXbRBJ/fYpmQT9OFOFb132ygqpni8zRNmupMXDNxzdIL3yWWlhgQ28o+nEtlrlkPFK4fOA8/HB8ovj+Qq/kFYrfWqux5qZGfugGv7CLJEjkKsoYrMa1rU/Zw9kSw8AAg7WVZZYI2e6GwJ6YqHWfzgLDqgYcAH8HDoejhUPFhIpYqFeuSc4Rz6QS2c+TS7WceFGS768bP4W94pNqOInd/scdeEy3taGtS2qGNRIXu29rp9z4xK9eAzHWYH/TwsOHDhw9X/qADsRwOsw6HSVP2XNZnwo+cx/hrW/YGzN1edmT42SWlv+dt8wtHyUfWwo6e0/UGys2+bWVMkGtxZe93n2YJt8hdgxZFNs8Te6uCWQcWaEIhuSyu3V5s2O68/UzFYW9t2N4vFdhAtDO+aO2ytI3MytGatQJOa51548V5tXIurbRXzqeLzlx3LpxXucZsuKgtS4db9tVF5hzp4LwPzXUxD5umuoilYJ9ZM2swgZpzv1byIlBuSKwDpUxd7r53LFxE2bL3qNd26VT9KP1dKsr17RlW951zv1P832jTwsUv/MpeX0kAROEzVmTN7Bu2XPenuijIWgQTHUH4+D6VqqAS3w3ohLet6Nnu/tpWDtu3tu2IXiB+BPZzX9rPMP5KrZ8/Vl/TRRrXg3UlRrBdDxYl1tvYPqYx5hlj8ugMPjS+B7Z7HPe8OGy/iMXe2nR1+Z6GHxhzhQ6sLMRAPl8Gf0+H/rA1qO3upz1oUw772ae0A/tL2ZCHBvfzpB15EH7gvXb6gqG7p5H/athbnPaXNHPbz/LRDhWfGZ3+wFtiHcPv+bQHhs6g9ubTaP8qar8+z71ftrsL9kZ741/4Zm/z2r6dU98y/YjjLWo/27NzHdnOl73+mCeyPb9vR552EH5gnLeRhw8NRv/gQ4PIQ4Pwfx3fNtL2TdF+ydvP7ZvSHWO7r4f9TMc10n6W2e/ziXcPe9O/m+4vNe3Nlu3vHm/7Fl8Gx8fQfwW8bcUX82dee/MpfPy5h73121/u54wZyLjBD2q7s7a5mwBXH/QNh/08NuqF+4jM8S2I/muw3eNPX+zcn0O209WR/jChAR/waUJefs73vt6jF32R3+Oq9pdJ7I3B93zar2Hoh47+8EHaocHgQ4MhG3zaX0PyGezH2O45r9C9/J5POxhzfMFz//WF7Koc+cBV1Ndiz39L/9B/i97bGHr2FqPtIeo0+p3hzX7Zh+invzLf1zAmjd6e37eH/GdTe8vBW3PZ7nvFfp3+bH/u7cWv4F5ub/7cy391O74MZK6Shv3SGdvp6xs+/WnY28U6bfu5P30/gpzcwb2NfEgHme89ZNzoDx/Y7ose/kcxbL9Fv2Y/Mdh+oWa7fwnKF1D9ffyvzkCKIIHt256zN952X+cUjY7zgWLLpKpGMcIUFw/6x++/6b9+/0fHPz7+po8fjteC2YOOx2NHoejiclDQdOSWZd6wHigwzGqGtpmikPREQTUPAfLngP7489T/b4DzqVEwXimyrtAz9KJ2oVB0OalR9C8UWw3UzhRsnyhEPEnLSaZo1H9CnUKL26pULtrC2AWWgs0KRpHmzAcpTQqTDIVZwJniZrBQyLmkUPn4pNPnR52hy4kKNoUEceTcH+cWTV6WKEZuhRLpkQcWT1S8YyO6Ad6jtwrXZHy3Gv6uKhS8Si8cr+R4UaXQNc1NdVpVfZGIaSXmxsMAsiLxBToPE7J+KlXCwupCHtRjuVCoXXvRPTIjN2kAq0Tdllw1JTULMZ5PFz0F+Hu6+SvWaFXiK7ZqKfhRlGtC5t5uQLd+FhVloSvGNMVua1Zy0VzUPEnsg8bDgKbafWEa9fV9WnTmYcCJvObhw/lE+/qnlFJYWlFsy1km/uqzJh7uHA9mrxUKskUzD6hSBJyYIjRFT1PsNEVB28phciOO7hP8krywTpfV5KqJGh1+kxtkCw8A1t5fJU+ENunpYj0+XdiTi/75z6f+p6v++7+f9OmPkz4Hn0881Lho4WEKSWZdL5kFn0+SHqX2KKf4zz6txNGL/6xprWfNPACYDos4xThnKNgewWHSPM/E96BpOqiUifFFjZyu2a+7YmP28qXnbGFNF3TIcJ0Zf1SlaDiRmMNhwvas48OGw3HC9gG7pevYW56y1it7e7k0bDVyUggHkCdOH87Bxpot4pSAX9lHq5yHM6Cyfye37bcBKPx/oPD/cKys00GZ90DVdsIX10JOsUMMF06UzLUSU+YmWTef4nutxj93mW1ZtUMqndpbO1SsXeTfQof+Nqe7tRnfDjxAOXLt+vhwUJCHAMHHBx4GIE//4TDpyJ47zrPiI6eFSmVmGBNbUMLj7yoRq9j/AJ7l6zwsgtJJ3oa84UmH6Q7oiI8rSit9kP6yLdt9/mkuGvv+cMz6HrrvHx8mHY6AvMfn+D7Pw+ei4aMKtiq+QMN3YLsJH4TcVQ06IIINL2SooMR6WmKLoAfTfaa9ACSX7CdOsMtl6Q8BTrm2sr9yfV3pSyG2QTvP9XBdL+zhhZErMTb1ayLXusq1cebcn7km5vz/QNzzTHzTrBn/Zx4ETPjWMU09J4V1CFSJA7TEGEp8Nr4K+Q09mi/ekv8vYRUOcP4AABAASURBVHxsnAeXHZZ+bpyv164z19PlsnIOPSN2MoHdemwTPtcr5qn2OLLnp2mCr5q8rVMhjgo/MHFdCp/+2KK729tsO+QF7CEr+B1+i9s249x1bWKStbaGzob8JsCZ8/TMyX/hHM2a5c/J5Tp9Ir4OrosXHuYEC+u6sNYDMZyYB7Ij9ojvwfD/nk87+qFB+CC8vfmdOe6R+SILDfZ82gPZc/3iz55UB5rs241fubaxTsRdtLJLNlTWjiUTWw3l8VphNmy+tWsbwisPfALY28t+6X98Gp2DDx3Y9w3ZnqZ/tAcf+q/BqsT9vDatt21DLRK5QT//SMzD6p4fstC93MafCP8DYD/7Ym+87Z4z27/cw+TlPfyoA7lu2e7xDFtjvn7uIUwb0l97PoLRHvRbZLGb+8Yg434Eme9HYftmwn7mb8J3GNs9d7a1z6W9yfWVI2OGSvISjPa+b8i+l9qbH7b7UHujvfENb/HBfjlmv17fYOKHVDKXub6/hXwOjL58XxuosoLRHlQcsckHKBqCbJ+jw0bvQ4ePkN53uy5yf9N5+rZXgzTZvqLRzjXWUF7o2898H4uMnhevli96fHZl3g54ZXJgW7mHKHL3JXsj92LcACiHbSXGQOPg3gDlBKauTzt2R/e/g+7n3/Px5b4d2YB9zd9VsNcd/KBXlRfkvb6hmP0d2NtcGZO8DXS97D+WlyWRdnzawV72gu+DxXIw+BX+Kvrh/mHnPZq4Rr+9xXrf3uuMvv8Euvdrz/+rfcvcwZjXfpnHId/TfOfaY/TxFUx7DPkKswfNb3p9r1/fZPQ7lYYPoQNl2LC3i1g6hmzw9peJtL+UjXHfQofOmGPQyO3Ntm2KKMu72I/L2D3szc5e9q/mc/EK7GdfbPebkcj19/G/OwONUyjoUVj2Hk2FAtxci6a5aC70oV7UFNkDhaUU/T8cD/3PfXzsP3V81PEw6TgfdKCYZlvbAe3f8idGT1oosK5twv5RxUc+18r2EIB6af7MyuPTqj8fLzpTeE2x8UwhJcUF6kT9Ay03VDDdX3FT04CoOq8UVzsoIoniYm6AGkWlxo2KuFL2D14KFCtIkeLEl/4ULoIUbi5MFjow2qfrf8r5+Pio8JHnC8ZCYXrhQ3shKimZKYQLSoWaIqkoEK1cA/AC/whD8aVxdY5v8cf4mZHGRuUmrlDoym8DzDV5xiptE4MpHov4Qgu0RJdpWCLywE1A7kKZNb7kT4ekYMOUWmVSUQCd+KjMvUrpwzrNwnoIPxf8XaGrkuf4Fl8zyrYK6xdU+NyYjD5dj7SDNENjP3Eq+4t8WJPsij+TVhc1mYLZhXwCiki3hwCP515Mv5DzOLISa5w3BebEPPFgZE4hcKLYPGMVUI/VVKUUz/LTwDO+1lpku6P7JDOvtDartYaodH5F3pAtIL42xjT2SsNHlQk/a88P9S79yb78/Ljojz+Ds/5J8f+PTyd9pv3Iw6FzfrKZRU7uxM33sj5Bzkx6Vrs8ce99YQUWHv6clXUuPNCo5cz5tGomnnkOlQ5T0URQM5goBtZa8QMzrelMQS57L/TCXCnCPT7iw+fPeuRBRHxYWUB7i70UbGFjnud+ToYOxK5dFZ0e+2qta2O/rlouTT0PDdnC3OuGhXOGeqDy4MHomv3rtiqobqrsw4lrxTypPyg88jAg14oUo+thkvtCFZEAZR0GdD1s448U3+JXYFv2S0ily0LFYVfZBpWWblToicPX/n27EVvmt82chT1UNe1ylWtYkHyliD4TVPqnqahWM0agbKhSimC2oe4y3Y4CB3IuyPAWU0PVc9CZV97i2/AxvK6xDFXbfZ5ay9XvyhpPoOrIdfnIuTHNRfPBmmaxz6C1aipWwX/bsq0c9kbDB/bL9k3WY0gr+FJnVeN8aVrpbtlPMg/ZJLYNtOmysIc5/VJMZutoZa82lFunRpuBvEwnLsr9t6Cacu4Hc78uNh2I6zBJ/Xyfitjm8KWvC+mgXYA6KlbTbxvLK5Bs3wGtLhu0CJf6+jTiSP7HWogj7eV6Lr6kxMh5eeGzJDrP4CTimi3yE5gMxc+ZtQgqwVbimBDCEkdVqdLkwhfxpkIAA/bmu7BhG290i0V/4bA3G9vQwZd+bc715NwfMJ65Xi9ddjqteno6K/9fSuLMdWhhXYOs50Bi32y+/m775rf9JZ9RtkM6bHf93iD2UNshN4w5B01H+CB8ED5rmfWNr1u7bWvd2JwoDRlsf9nuc9sbrYLSY5v37WU/85tEsr9NpuuRea/sCxJ58EL4RuNb9d4Y/pfF9har7R637Zst2112E3Rm7e8/+vbvivdH/c54+zkv9jOfvl+N5O0e+/PhR+e3/aaJzDs69/yQfQvN9dB231exEd+DcT2OjciDt/j0vYWMeQ3fK7P9vUO6vu0em+0v2vYm6x1vvNnu4+/jszf5G8P+ZWJ788N2n/Pezy78hW+ZL/sldI/XZOnfu2I/+zzk9zqxE0QehA/CB2Pc16jtvo7Rs5957lAi+otYbzbjyx7cxt9s2s/zDeFe91422v9KGn/emi99wVv99/Lv0b0fe9/eX59GX+xnD+QatZcN/jWaMa/Jh+xX9495vpfafnWI7dvee1XhXyz8Wv7+xe78Pd03ZqDky0eKdTmZaq39S1JOLtvKT+5lYdMfvZyMQfqjb2+b0N7omDNjBqIX/fRlbOYIwg+kL4jePWz3L3IZM2yGD2y+AvINJGPSp92RdhDR8MHe/Iw8yPy2o9KR9nQtXgz7kb0H2/1EtF+nmSfoE/AWPv4kpymEInr3ZfvWn7HBENjPfUP2vdT2u/7b7iYz70AX8GZvfbD9Zbvb2udrjAntSrzZm579dYr6u6/X7I4B+74h+14aG9lfe0QWO7aVtextihCu5Rb/PM96mA/K3xTPXqpyL+rnJ2HnSlGUak72QAqAM+dd/uTIbx8+bAW/uXIeOlModgpjM0/OwcxVPNM/SzwEuJxNUahqabNWCktnio5PFBf+fGr6E/rffzzpn3+m8CAKR8LfVZfL0ik1ccWHFB36ZLzFfuYKErNt2e7nYKGAYhVxyjGu9QLGmcLG4+msT58f9c9Pf+q///lHxx///KRPf/ypzymqUvQ/P52UP0GUWEx9oFEBXc4XbK34snSa+TL/SlH0cl51pgh0wvYTBe1HiiWPn4kjY6gD4ZRMRa4RyxqHKGZsxcOWLtVJ5A7fKXrP0wofNB0oflNPZW1K/5vrhxn6MOvjh7nnPkXKXAMqa5L1zE9w9gcBcmboPqXw1qg+ljLpsiBfitqaFWZNood/F4pXKSyPPK48UOmgGN9IfK2F/TD3nCQvl8tZwdC3K2tcWFeJJYVaKsxRmMOTMu8j68s0WuMDa7+shQcQ6DNgBSm6xQ+mo7hMXlqwCG81USF7IBFTVY/94cMkl4Xxj1ouj1J+up6FOvCQap4nJSeF9RdH1mjBftZoXYV+w59GfoBRQC+5g9OZdd5yaK342FSRlf5/Afzz01n/3//5rP/Jf2T9x2f9QftT/82VJ/35+UmfKco/UZBPfoqMz5X3VeLBQLV1rGY9RYFvVX4roLLWFb9nHgQcKdh+fCjiVOo6uCQXhrbG/Bd9Zl+l6P/IPJkr+AT/iYcQn6Ed/f9YWJQYzXpM0wEfdmD/zZznyU36bSs5quydUNuyreQrNlb2RQchpCiYAuBjzg0e1Czsa+PbxL6aXURoHQcWKA8I50PFVlOOCdnEuqgWfGvYj3SLLQ/FAvMQoWIkcauvzELZdFGXT1Z8DEqZsFuxET/jb1VkgZ05q6TS+xNDrhWhG1Z0C34W8lKVPCQfR657x+ORAvqRfcecrJfZSwVnapFqsYrF0TTPk+phUuE8xJjsdKx4vLLn2auldllD3rZBvW0MFfoWrqM5P6mdMsZbH7pyVdAsZbJSJhjpguMX8r/QYbvLcE3hplp1nGauA7OO+DSzhxCJWwJQeSgw6Xg8dFqT2ybFp0auVwrToWZtVMkXvnGKSFyIWqlaXToWZgp6W4UWfvLO0ve1xD2oOIqaq5bVnF/SwlxLMzI+OzzRLpz3pReTl6VpjQ2Qa2HOzZXCevi+F7ieFi4CM4V/wuqF/4cjsTxUTcQxsx8OdePN9UnAbVVxE6EI91XRo7bO+WSALkmpddBZpRDLNZ84f3vZlv0SEr4TaPyz3fszIO1c/wK7kvNDjy/F8ZxDm85FK/414mEoomc/u3/skUMt+FiITZpoV+ILICqJK1CDl2zztt4Qu3tYVYFa0UDaxZOC7Kczuc7/0ZB9JQ7b+CiuiassxoG+B0JZw6xPPtvOfHaSBmX9cj0IEmtkJv5aZ43Dds9xIc+BbdlWctayeaTenzUJJtYniG4QWRDeNtrby3a3E3n6B9IONq3tPfNkbS586AwaWfxNDKHDn8htK3QgVnIdCMSODSr7qpKi7LUNVmFcZNmbJesEqouK8DXjuJ4IdP27fNjoAF2PvT8R2Vu/bZXdWO0O27e+4ftfpeIYY+PLQGR0KfuyVCnX5ey79Kcv522Qe4bQTdZQXDuib1vjGP2hkdmW/X3IuCA2BuxnG+kLRl+ovfVHHkQ2aGIZOQ61X+oOvYx5C7aj1mFv+6k3eMsYe+vPfgzG3qS7xx+d9xC99zD8jo69zRV+2Nz3Rx7Y7nOnLzkYGGOiMxCd95AxQ/ee2ts89tu01nrby2O87c7aL/Np+6abcUHmtze57R6XvdH07zHisLd+exv3mlzXI/bfQ3I3+q9DOoksfcP2WzQ6Axkz0I3cvY2+oR8aWdRif8QaPrL07XXs53za7rmMjjjsLSdpB4h6LsMPRBbYm67tNN/Ffv74tffR3vwZ9l+jOWdiIxj94YP0BeHTd+9IZLZ7nPdzp22/7IssY2JvwLmkgcjFkYf1AWz/bMs9WS2lz2H7+mlsOfc0jCuC5/NctGMrnwtB48MoEH1kgY+apvSbdr57Bstylr3Z5Bau3w/0H8BBcSriHsId4Ws+g8DQG3RcbxiifEZNpXZfE2vat378q8ITPqtHrDZz787PjLE3neQ9GJ/hGZN2II7ID4fDbc65Tvi6IT4Emf89ZL7YDTDZX7ZvNP1BxccgHdENbCsye9PX7siYIP2h9qaTcXuMIbZlPyPy6GWPhAZ73nbPcezvkbkC+9nWvt/e5LE3oK8c9jbGfp0OO2/Rr5jXW+OGfMQdO7ZD+pjsg+wt27fc9U7exthQ2z1XycuArkf6k58ht7e9lzmDzGE/27c3PsPTH2Ss/SxPX2C7z5s53oO+4xh2Mu+Avfk8+oa59Cc/iSF8+kffoJHZHs0tr5zjfOXqMhvbdHPLrnt0hetbcpA8BjZjOMevXZ3Y7rmIXmC7r5k47I23Tev5Fd8C+1medpB4gtdiizyIXqyFDqQd2O7z21axnxu6HmNA6FX0l0mSEiTwGInNdV0VJxNAZO8h496D/b7/mSfIXKHBnn9v7vTF3/cQnb/x/78ZKFUKbJM88GbmAAAQAElEQVQEbjK4M8gX3H4jwQdn9m6/gXDZTrqmfqHJPmwUDhoVwdyUdB0qFMe5UhSrOh6mDRNtin8ztmxL3EjkxsaqmkoKBHxFzhWLAsWqia/HFIcoRp8vpkhfKMwvFFIXfXq66JGHAk9P0vlkCr1F+YlsXNBC5aID22u/cdouYikZph2kMHE6X3pBJoWKFC8u+bvuFElT5P/856NSzHyiaHuiWP/ERMEjBc4g/IlC5/bAYVHOwWCcW5njTCFrm2fRE0WG09Oq4IlCydPTokcK3mmfeDgQv0mdcHeHVW1ZudFbBKOGQv5/gFpWbo6kB/J7mIsewPFQKPRNPASQSDWwjsg/HKs+HGbN89RvcOb5CH+kGDWpFkBRppZZBd6giVwBu0gqsqsKG8KsT7neuIZW1m/Atix1RJZ+OxLc5sNjJajkZiuqENOqHiPLROHPWl3UP5FKhRatWGrN6muYHJKfc8CaL+wD0kAuNvviYDTvK2ia5kbsjb1m9diPhq86kItKcYbZxIeESKrGMdbsNbrXWRvZIa6m0sVr/IZnVgUrOXpkbT89XvTpz4v+YC/989NJwR+0//z0pDX7epHWsTdbU6P4k/U1gfWCHsXAiQLsfPutBunY4zBxNE2HpjpJhf594aThy2MeBODDn+zNzzxo+pMHWQOfeHh1ov9E34X9mDVJIFmvmcL/8XikGHxQ+ImCW2VvpM/EldzE59DG+bmyprwULFSGY+uCzTwkemLeJ86XPCTL+cFCKsWtqVgTa3CYqrInPzwc9HCYVGu9LYdt2Rt0Oxpck9n3lT3fgZ0KbJO/pjF/94+cMqDLR3tQ2+oxQe2NTzuwaQuMfQ5vW/24rtdEXoItR0Xhp6n0GMKb2BJPx9VX27Kt52Pjk8fW8J98bnxj7z9rfZ0rdyqcO2v2ltSgPWb2Ut9fWC7ZpZwHXJJZB/ZRlXg+AKyR01zrxWFvPtq+5Ss50vWwt/5rkwnTLrdmZ9jroWb/SOnDg1Lxomgl7kXeKL5ymeNhButILpaV/kXK3mrYaE3EY/YIcoSJJ7GtnC+M4IsuBjhf8hl1JL4P4OE46yP7uf/ZJviHw6zsO7aMguxHlrnHFpqxCSl29xDzqx/xHwa/1WMJf5XBjtd+LK6yL1ctOT9APgsa4/c627hVybv5rC081DAPLgvndq7zwa1N5ibOofgfkEpl3bIuiSFIu9ba9+MmL9cYN2p7m5J3+5mn+eJlv95nW078PQ6rZW3g17X19VouqxJnzsdgJQmJNzTQG4eN3Xcwhtke7I3alr2BnXKTv8bYfk1MHARCT3wdiL+DD923UX3xst19YAm73N7aadgO6bDd9ezXaVd65832m73x8bXOt+Sv6f6o7Fvnsp/jsL/k7WdZfHrP7nt9GftXYbuv1Rhve7AvqP26/IXStRFfgzRD7W2s7T6X7XTdeNsv+N75DW+x/ZraXh4+eE3vP0m29zF8zsPgNf5rftsv8xkbe4zxkQ3+nu77Nv5e46+3E9d7+Jpl+2V8tvv1397k79lOn/4Dj5+d458d4rf4Nz4Xxtz7MTeee5gbj2L4APabXs5HGJ/DGbPHGBzZ4Pf0hXy99M/C7IUBXW2mbQba7tck2Bu952NzYN93L7Od7j5n+nrj+rZv7/lr96uk7KQZEwxR+K9h6P4raXwa84V/D0PvZ9LM9zPt/TttjXvO7NXEZft2/cv9cGR65bC3ffhK19+iNzKwz+U9P9qhQUyEBoMPDewt9/ZGI/urKPnyY39pKBNncwzD9rNO+ob8azSbKLC38Rm7x9fGf63f9ouL6t52NvXXxv/d/3cGfiQDtRal5sE2xMzakeJEobpQa+2FhdDejkzsV4o2jQLHGly/8NNFkbroSLE/xZj8dPbxYdKcQjXFmBRmDhPFP8an6JkCTApoTKjmQrlK3HdYy2qdF4saPEX/Rf/zx5P++4+T/ufTRSmsfvrzrD8prn76fNHn/GfBKaxf8fS4UHC/UHxfdFpWCjFrL06czosen076HFCsTaH0keLyI08Q/vz8pE8pmqYPPPKQIEhRIzij13E+Y+uidqFShe38BEfOVdvC/YTRb2oWcpLC9+UsneCfKM7m/zb4jM8pCH/+fNYjPsTXp1PrOstFWrBJKpVzPoh9k5XCTWJV04E7SmqNeqDImAcAH6jqHadGYdX6MK16mFcKYNbHDwcwsw4T61Hlimsmr+Q9/goqCjqNPGc+o9A8I0YxgaRNv23l6OvOPpjrREFtBnVDLcqaH44TBcWiil8paLW2EsNCcY98rWcttDuYLHQVUVFAaqUSHbyklQ24rIUx1vmas8e+phfWc+GhzaIza3jhoQA1QCU/vKlx85qC2UTxjLD1kb32gD/Jz0TFbKoiknaFRS1NpFGttY4Vn0Qx3hJeSYX3gleFfOMVwlW3Ax9zoiz4HlzoWvD5CX8/41seUP2TNc7/D/DPf571zz/O+h/w+FR0OgeGNvbQylovPS+NYq0JqJKjiYnyEOCIz1nLDzzY+HiUPnywHo5FDw9FBwqdhEVhFGX8aOCMD4/EQbr0iC/Z60/s6w78yp/oeGJPnzihLrTXy0qcRXOdeWB00JGi6fE48yBg4kFAVc5J27Kt/ZG5kq98pvbzgn19xm5+C+Hz0xPn4iN4Yr2eiPHS81xdNMl6oOr828ePyv8Tkv9gN3MUNk+lr9aioBQryLTZR7kGBembWMhpKlf/Cnpi/RbyeJZYryBF4kHDD8RGUIr6uPDPsOw7NGG7dYgvQpWEB0xPzoyvVr3KsuenrAmYuo+T+iTEZLvbXtlLQfacODjtdAMroRvo5LUq54ThtlejP+g2EK/X/tgLsiYNg+GDtON3NokTM9ePUqVCoblwnhQeqiQXFVnl+mFbtvtk9jMtKAVij70K/MqgdIu1y7mR9qpCfEUN2hB00L+qsueLFvZrcCG3bEedFyvnfHCBD9K/cr6tjF+WxjoHixJbYhQx1T6DdKiF/VWUh3+/PUz6jb2cz6DDbB24Jk3MXUHoVItYOlXavFQSL34wDa8CXr5svxS8aEU/2PZLfAu28+PC9ercERmn58337EspkW2omGDr4FNT1qSwTpHFz8J6ZY3mKvZeUY+hWBOdA5VBlfYzKnaqynX9bPf1ta0cdpWBVNLcgM2NkRp9a+9Lf6G9IfptFdfooCkPu898Zp3PnIeXVcsdsk5Bxm0YM0i28Q8pUwy/cfcmez4/G7obtMtZ+E3H9L8Pcdjm/fUXl/98BNywcg2NbL0syAg4+yNAaHyIpQ1Ncuvzk1EF+WzJvtzgLpuI8R6594m+HUv66mF/qbfl9uXQvWzPv9T6+a3MFXTLnJsKekPkJzlqel6zwZs+I9eN6ivHbQ709jzNn/6y/YVftm/z2M/8TfgKk/M/vgaj23a3nXM0Mntr2+YcKL1P33Hsbe/5mEg7CP8a/mrfa7Z+VLb3ZfD7/L3Gf23O5Nje8jt0YzuIvcjChwZ7Pu3XEJ3gtb5/tczeYrNfp/9qf35kvn1O9/yP2PzaWKPwHrgR1Oh/jWc44iY+Cm6ILMh3uBFHbKDIq6WrI32BW+MTd30JPmzzPTmfKbHDpzD2V9DQU6fiaHwmCd0b+KzKD5G1fKnku8XNL3TFPNtn2CrxeRZR4MiviD85L2Ij1HaPv+vBx598dgXhox+k/x42s+Xmhw7b/do2zseMiX1xhA9gf9or9oLMcY/I98ikaYcGgx80sp+Bvb0bn/y8g/3aFJxIO3QA0Te/bnMyYs/T/I9+DV9Dgzg7aNY2/ED6guyzIHz6Qv9PRSOwAdj+Wi0FvcFbvqcFsP0VvoPzvgvu3vY5Cx/cqfRm5O8h6xN05d1b1ibYif4Si40im2jvhsepTGz7zf7o3A37omm7y/a6XcCbvfXBvvmKD+/BdvfP9gsbYz4C7BfOfNF7jX8x6JVG7LyHV4a8ENm++Wd/yb9Q/rvxvyoDuQBsX6QXyRfAjYFWFe4a8sV8qoUiSqH4cACTtj1Y1Q9UU+zITYCLGCOlIJZxMyp1ok2xaYamIJM/UfOPjwcdDzMFjMKX48aY1k31/cnVquFQy0//Qx/PjUL5StF+1ePTqj8p+P/xedU//1w6Pn1a9An+9jCA4uunx7P+pGD/RIH9RMHzxJf4XhBNofJ0VoqVj49P+vPx1P/8T/6EyflaYNrOUXGP1G77vVCVsH1r2y/5UqXE3mwRjLp+LXIve06yZyWe/LT/E8Xrp8em+NsfBhDPI1goiJ25abuszB00c3MnjpUiagSLnEIx6zJBUyTuFP6gSy/+H6dFx3KhoLvq49H6+DDrgWJ4L04af+JfLMI3qKG2ZahUkHB7ybww6mvQGlRqrIldVcjDxMObeZ6VgnGKuA8fDszDerLAh8NE4bioVnRrrDAWG1tO11786vyyyRtzrSC2E3ewro3ikikk5aaxQAWKTqeVovKqM/RMDlNwGg8Csv/EQwb7pFoWzRT8jhT+JnxInkzOCgU1s5+D7NV4RzNEolCxyda+HysdhWJYdEcRWtej79GWvGB1XYlJolYksdHXMsNbJwqYjxfr89l6fIKeat+jf/S9etEjD6yeTgvFs4xfFZv9ho7Yt4cATRPnYWUt5+mkeT7r999Yz4/SBx4AHFNo5uSy3ceeKcA1cq56UCuzGr40eE1HeX7AtYNW8oy7SiG1545kJ2+RBVnbWivrlzWc1HnmCQ3Sb1t25rRWBgWxceHciQ/nPMjiHH38zHnFOXghxhTQEpv4IpLryWGa9HCc9XCY2adVcynsK2ue52fw8HBi7mkq6nSWUgCtFT328+E4a9trU++vtXa/xGGb9/dfyfdew009jy05IpbQ6ETe9dgfaXf+7s3e5puIK34EpZiYCj61q10mkGhvuspBYVvXcy5N273ffp1GZ2DvS/icn61PUVApbGcaa9Pav9yt2G34sYCLnP8/hPPBaqpeVABTdh0G91fbjKGPnS4R/Ztf4rDNO/O4QnmRN195+66P7vQFTYVWwa7VC//4eGIfnjsa50Nhm1SdOG8uXPfzgCn7deEEu3ANH1jY7wsX0+y/7ivrU7gGJpaJRZs41+dJ7C1r4sQuXebe5rQhbqki7+c3fUo+ut+4xyu+QiTWyDZskW0Z/+0qO/yVhr9DfGrkZCW+jkVar+fLoNHR7VixuXRUfJ+yz7P3uY5V4qhFxGGVKlX6JvZXED4oZZPXWlVoBLax9za0O1qp6NabxPYL3n5ub35nDRsxjbg2unDuECby7ZoWI20V673to4wNIrd987Xi9x7x/x628XGDOOyNt1+nqLx42X7R3jfiU9Zl0PDB2GOh6dtjjLedXXHzzabNGtj+QjZisre+tO2Nt94/7E3Ddrc7fMmowYemHbzFp+9fAXvz036mmdfe2nvefpZFPjBiCB2470t79P0IjZ3AdkjPse1OI7Cf+dEODeytz36bxrfovgbbXWy7z2e/pL3zK297+/f8aIcOxFz4i96I+QAAEABJREFU0IG0g7RDg/D/CmSuYMx1z9tbTtJvf8nbm8z+Oo2NIHPsEVkQWWgQfmDfDj+Q/sH/VZprwXv4VrvDl9BgjHvPdvqG3l+lmes9fM3uGDv00n6NH7KfTTPfe8h86Q8N7vnRDh0Qn//hh374IO0gfBC9wj1I+IHRHxpEHvoacn+d/j3y+bVvD36MT3vwfEDfWNs3fjDePr5v16bI7Wc9+5mP3T2iGwx/bHc72XO206XR1xvXt2EjzcG/RUWeoxdEZ9DwwX07siDzDkRnIH3BaIem/TMQW0FshQbhbfe82K/ToRfdIO3vQcYEY8xb/Oj/T6N7f+99S5/tF+LIgrG+4V8o7Br2y7G7rp/G2v7q+v7VybjF/urQxP8eYuC1/r08/MDQTftb+aEbGtgO6XnpzDtvtrue/Tottvvw4YztPiDCyEJ/BPuNNOzZvn2J0d/H3xn4X5sBvrBTSBaFFHEjksJIpfiQotbAPG8FusPhoON01FwPFFIoOKRI0q9AeRvgjoHCkijKOGgXTdhPUebhOOm3j0f9I4XjQxX1PFUKVeOGgFqzqCOgbT7XGb1ITxRUL22msDrp6VL1eLI+UUTPg4AbeAjwieJ//5Mr0F5gf7xQgF06UnB9pCD5RGHpiQLyE/QEHikoh/bzO0Ub0PKVnnPb9u38HgWKyUVzIW7qJSkOp7hELYl7qMS86vkw15/aUTxTuDmo+CC1SSlunZ7wi8L/5/6bDE9bYfsiXRLr2tT/Q2GqJ7nW0FJuECvtifWZKN7NrNXMndlE7mp4USj2ow71AlY9TNJxbjokx4eJgv1BB6pf0zQpmFnPKTjMvW1VmdiarTWUULYilpTcxA9xJOaJ4uwRWx+Osz58OOrjxwfNB+vIYj7/FDl20SvFwiQwo6UGWdWIb+V9azei62veRGGQSFvVwr4KVnZOcGFjBKeLKBQaRNddz65q+S0AcjGXpuO0EmvRcbZm9nFklVxV8lShfc2g4TtkRTYVKYXBqUqjiDjhfy3q/dFJ/Lo7em6mWQJLPejsqhP79Ym9+nSe2H9V//3PRf/9x6J/Qrf/I+DCQ62FYudZT+eFhzxVE3FP+DKTsCM+5IHO4ZBYFvIszpui3z4Eh/6Tzsd5YtVQVFGjiLaA0FYmrUCsteukMh821FnGt76unAMXHpKdKdSfH5+UItdKDlvOPHJYydtEIgZKKQpybQiSgsQ9IPZ11isPAk4X4mKhTiBF3DwEuJzOPKO5iM2Et9ZhmsDM+kyqpeAq+5L9Mt/2a9XxoerAnprZa5kzDwGmqaBbdDjOyl475jcXeNCFCfzTF8i4ID9xPYATGnynxNzj5wHherl0P3ubambiE4c72KBaFXtTkXBF87UgG1nPTy0yKDhkW2xbrDfGxAJGkIs9ZbvL7FD2r6WcG82sJUCzv5hNQW/kjfNCIH4F6VuFfWTGQIG2JtK8dog1LVhAolzf46d5IFv6T5VLfZ3Ju23Fb0woWNUYtSHtAZX4WrAF1UZFPMqRuY3s2ratxLP5aK304Zo227RprM2int/P+wvXvtOFBwGAraPwGwQfrNANZy4YwYVrYvYtwfbPkYnPndlNOefnGmqxhRR+Yq1mFu0AxroVNXWwLrVMGutmkw+QsN4E8Y6+2zjVvq5DnjUK1uteCj+wcr0KGp+RhV1SvQoXVSdpexDQlOtQrVLWrGbdiC9rh7ubrqXCoELON5Q+f9ZZZFrXI/4FdpU7LDsoV40rwQ5LQqPQX7FQOqwqEW+ylTVrKO0hsmhbOYx90Q4fGL61pnEM3rbiUyXAfCYF4YPIA9uyNz3buj9sdxvRDWx3fXuj2h32S1n8CKLS7uLJer0A9zCNNYr+hpVhzzGVrAFwkTq8zVVoB/bWtp+pOFyebdD84Vd8G0b2/JD9Kpq5Gucim4QpdjGxp3PdQfhiXeyRh+gml9H4Eq01rtXR2frS3jhmom/wv4Law0ffzNuv8zeFH2ASm+2ep2EmssF/C93r3/NpB1+zs9fZ818b9zP69/Pt+ZzbQeVaEXqPr81tv8zr0M8cwb79Gh/ZW3rp+3djXKvi4x5D/u/271vnj+9Dd88P2b+b7n3a88axAPLqy2vjMrhdy/q4XLuuSHvD8uJa99LQSt++P7Yiy7Uz/IbbGDcp0DiiF/0FQfiX189xPtnu158q84lv7Y/4qMSB6c5fOwcfGmTPhV67Zb+0Yz+3X+hht7t8neOeT/s1jHnuaWx/KzJ26IYP7tuR/Shic9jY80P2Fk1O3+r7Hvl+zj3/PTb+XbrxNxjzhw/S3u/ftCMPkrdgLwsf2P5ib0b+fwI4lfhm8xzJaikYEm53FYz299Dkdejv+SH7d9BiEyEz7x2yn2W2X13s6AcMffdlu/dHd0NSrG7T3vr0zjE26Ft02Azdm7E329nEwShM3PP7Ma/xtm++2l/yr43Zy+wvx9jPsr3u3/z/xgys7I9VlS+xMxWTwzTrcAAU2g6Hg+YZHvoARnuaDsp+trd9kFJB378UnfKrhy2/ehhQ4KjFvQhzrEUf5kkfeQDw23HuRVrqMfSVbiuZa1yZmqxG8VelQrHsytfvmUJlpQhkCqfS06npc/C46ulJOj01iq2X7SesH6EUOB8Dio9Pl4XC+8p4sKoXnajJaGlNp+UC5QKJYAWJ4R62ZW+Ij4G9tSE0c3PVoNjBY1EsWbGtXvywajmqeJaJqVHoXVLs6g8BzuoPAeLv57Py2wlPFGVPp5PO5/MNOe9FwUjks/ClmmXSDD2Q1wc3zWXRcWoUVbfi/0QR/Ehh7wNPAn7ngUt+Uv9wmDWR7EJFYsA293RWYX1rrSplku2OkYPkZGDIbCv6KdocDpOmqbJHJh0pxn74cNTDw4EC7RHZTN+E3dJtanfEVpost1YVqeesqvFJtSZHayFc/KPd1gpfWD/pzIOcM0Xz8ROnsWNyU7LPKJDhiuZJOhD/cTa0Yr2pGLA2pUiTy+Z/qRTZDG9NdExzwd+ieUYePsDgRN4GKsXxygKMHBZXmbGqk1qpkmddKIiflon9aT0+Vf1B8f+PPy7Kn6/KA4A//vysPz991h+fH5X/e6JR9PSFoQ3f8LFSGDow98Pc9HCUjvOq46HxsGXSb78f9fvvH+E/8mDgg47HD2r4sBDThbxdZDLhvqcXQ9emOs0q80ElDwFUJRWtq3Sh4J0i/fn8pOy37LPWVjEMWCNG271tP1Ndj8YCNheF5iFN/sTQmQpu7KXwH2T/LBTYL6cntvGF2ZsO5HQuxpsmZwcU9bxnP2UfHbJfWYeKXqGYm6JmwfUt99JEX9ZknmfVWjVNU6fhg/g+qK5Haw0/27X1kqQv+ci513F+7PkZOYm2bdnu82S+IPNnroJvpaj3bXxR5LY7DR/YRbZlIreh3wHtjvi7NQvnhvp6NtZiYS/l/Oj57+t7krhWoCGmwj+Tq0Bc4yvg/J0L8tphW/sj89hmrPfiHV86b7/V37vFJoVBl/OcE4V1MJBW8rEuJgbOYCguc31fQWNPLqzBosSUfRokriDrMsBI9tQKFlUK5RP76sB5mj12YJ8cpolzqHYcOJ83lL4H693eyRoF/z/2/ka9cRzZ2kTXAkjJdmZ17++bmfM85/4v8MzM7sq0JZE47wIFmXbazqy/7urexfJSBAIBICLwQyrodNnWuGx3/+3QuuNTdlezNxrfbKOz6UlWZInjhgW/t3WYlxcd1wSzOASqmrLe61RUqzVDs64KPpUqIaJeKoRyQ9FUK+XyDWwrl23ZLxH5gL3V7ct7PnaP8qA2bVS7b7YRlz4GTP/JWgyzbzt4293Wit2vkdjvYbv3az9TcdnPZftbHpXebk/Dv8awKfQ1cm4FkQ862tvfjmlvsthvb7z9TNPWdkhH+pXWzn/0Yfvmy14v7QeGPOU9vy8P+e9KOVvGGIPu+7c32+2Nps7+lrc3me2ovMC+39d8yr8V+8Fsv4i1/W156Ntbnf19Otq8prF9rK3wr+tT91r2upx2wZC/5j8qp82+fpSHbNDI/yjsx3jNp5z9FNju50b4PeyP458+Ar267K1d6oJR/RE/6kKD0ea30MzxR/jRvmNPEP1Bw3/Ud+qi81uQsT7C9/pO26Hzmt+Xh87vTTPG9zDGjN57fOr2iF7Kg4Z/jVEXGoz68G/hrXrbb6neZGkzCq/5fdn2i7Nv3yZ6e2Td7MvRfV223+4vuoHtELnp9kwUwegnfDDK79HoDAydfXnw79G0+agu9b8Vo//0s+dTtt3jbr9Nox+9gZR/CdJu6L/m9+Wh82emsTfY22h7X+x8dIKxTrvwjQ/727ZvqP0mke3vzu9vGYDt82HzxOF7SAdv6UQejLrXfMq2Q24+pmC7lwe/p+HT356Gfw/21pf9Ni3pbA/7peLo2PZg+4FzK3yHGQ8b9tY+Y2VhBeG/0/y71ekjGIq2e/Bs9wce/XX9syPwP2o8cwcufJef5toTQsfjQUnCbb9lO2uaSBKBeTqSkADzUYd60AymNFRu4ElsXEG6fuvTmklcHCap8EWxkJqcoHckZ+6OM8nNA0mYSv/lm3VuW82zVA4kMyuQzj2xWnVeqi43mOSXKQuEmnqR2F/V/6zOZVVPFJHY3JLy6ntrteizCbGy916AyhY0UxdsR6ztbme9Ji4mYhLM86xgyAuZGbtK12TXQj+rJvqKrJLsspaLlWTX+bTq558f9Y8vwUgKP5EYftIjieInksSnx0flN7XXC8k8XrC4rcSzKcmgJLwOJIzveAHwcCg6HkWiyzrM5kXLUT/99En/9V9/09///nd9+vSJxPGdDvd3mpjjOk+Kzd326cA8zKplVimT7Kqm3UUiucdxWRSas0/IojH6OBxm5WXD/f09dhx14IVR+jaGdhA/22nSseaTGPWxSiUV4qwcEuhiDpvIGfdE4Om86onC18eTfv7ypK9fTuDMS59VC8nm5XzScnnSup7AhQfKRaa34qaJ9VehFcnEvExFqldMzOPEuBOCCRvnOqkDpZm6Dvj4FcSX+DTm/BD9A/OKTqMPk2hv9SB51koy/nyZsF/9X608nayvvKz6+euJuQ6+8kLgH7wc+Icev37ViXnOHMcXtbOKT5rqqomXOYafSYIfj1WfHg7620+f9fef/qafPn/W509/04GXAPPxToV4CxtWfOpQUXORHe+LCvKKXxtmTX2uC+vwooV1ta6LMq9B46VKYzbEfg06L7GGWwfsjS7sMaaHOUBrCVgjyC4s8GBizOyvhZdaeRFgGlfHLvc+Mh4ilcwPeypxnqCVOUGEXHIR16oWm+DSn23lnJnmosqZ8hqlSpHlN22DQjkIP7D13zvvvie5/PT0pLwEOPMiLi8wst7jRyM+Yu8lNmJ9ZezeD3bE9lqrgjJVBeGDRn1gW9F7DX1zFSQBZPfTLHW0bWcmBkFehi0k/vPy5ULMY/vNh8R8OePbRYldbI/NhVjUxIwYZ00n5nXYX0q306yf4ipBOxruI/gAABAASURBVFqRlbJkG1QQauWyN6rCvCo8+rf20oqoUdcpuuHlbY0ujXVIxZn1s2HVJTzraCHmC2+sLpw9kS3IL8iDxstdJR6sVw5WBllkeHplfVsH9ubxMOmOvXHkzDvm5SQ4cPYFx7lqYq0Fw393m/X9C5sFMgcDaTT40JRty3bYjshX/AkWfFr73mN+sFvsN0wWU6NSLaZCE/MylaoKDSZiOFE35i+2b4hO6Xr7NWa7j29vVAoteuuymTtLWWc2DEqrC3NXZFc5YA04oD7j2JZNuzbQNHyMf+JKGXL9WdFvStv4E4Tfw976tJ/ptfGN2M919sbfKn+AeWET87hvsq8LHxAV/Fp3amv3w97GtjcaBXvjbad4xUr7BWzxiXDrN9z3YT/39brdvrznv9/rH6dhb/baJk5moOd4UegyO/KUXiI+BEP6Hj/qf29q+4V9tm9D2M/8TfgBk3Vtu/c31OJPkDMgdI/opDzqUv5RpN3QHXzowKh7Tb9X/1r/9y5n/NHnno/MdkiPn/0t3ys/+Bj9DRpV+7mflAf2OoMfdOjs6Ud1e70/krd9i439Lf9Hjv179b2P457/vfr/hf18o7636TU/yqZVANl++H5kHtVGfYThg/BB+GcsiFZw/eFZIM8DqY9k0D2/yVbmvwF/g+gGm1447mJ5ztBKYSCyxjPi+iby/wIQvqSPnEnhg/CR0dG79zR7s2mvM9pEZueZoYV9E3vdNxXeEabdwFsq9maX7V4d3TChweBDfw+MPtPXnu/lZVVi/B4S64Gsp/ChA+nje9iPuee/1+7PUD/sHTQ2DT406zAIH6Q+sN2fMfXOZW9z/071v5WYr04a+FHDeVy/qe7jdhPCRB7AvvmTOtvfnDv2syzPP8HrDjJnwWv5Ly2XNIghQfjA3gwI/1ux/4Iy+spYMX58wRnyt2j0PkL6Ghjt7c1+230RJ4B7O/a8vnPZz33Z3/Lfaf5X9b9lBIzVe1C8/kQa1loVFL7Mkw5UkgyHOmk+VB2nqsNclQRJNRokH4xsIlmStWcyFOQC5FpIyTUtnCZjDZOPJgfURI5CM21mdMhHq/ECoKFdqki6FCDVg+VJEjI+RTeiU+ya6GMGR/I6WEnCf13Mg4bF/ZJeeGBRU/SbihqnX1uhPEuQG+rl7LnY1GkakSgq9JwEWFVT7KOFSOEqyeLUBeKyzadkQ4s7bdDNdmJEAmkGhySW5oPuwJHyTPwqscFlaQsEUW4dmMa9Gx9UKAu/hC+FxPBJj49nEsEXPZEk/gKSLH46NT0+NZLdF315TN2i82nR2pNeq0w8HT9wZJpqn6sDY89lZe4WPRwbCWPp//t/fdb/5//4rP/z//ik//X3z/qvv/2kv33Oy4CH/lvk0zSp243RtVYJKjJP8Vf43O1mnJGEO68LL1gu6ok5Eli2US+9j3meNbNugmku6rFwUaE/29pfhULmR8itlMS8STlTb0k+kv8nkvxP+P/165OCL7ws+UrC/PGR8tNZ5/MCLmAhNhety0UiqdYy59jqRDsP0/hgMxJDdXtiU6WAzNCg4n8prL1Su82FxRmfEqM9KjEv8Q86ozvVStimjkJZzgorzFDlhUYlXgJFT7z4+fq06mfm+MvXRV++XngBdIae9IQv8XUliUsQVLB9xo+KPzM95V953B+LPt3Pevg06eHhqPvPBz18utPDw4Pu7o+3Fy9TPajUGTPmvuakIquq1knxY4YGE7Y6cQJ9n7BHeBqVoJmbyIKNj9hUbVhdWAPGr1WZswtfEpK8XVgwabNQDjKeTRv8yLxUvoBM7OCCT+ZlR+PFTR+TecIcFeZFrDu7RiJDm4viQ/Z5+o492/w2Rf9HYFv2gFRk2VZl7lRL9+VMHPISIPssNEnmM283Luy5gZU139YVk1e+nzWx5VRd0kWniWnKE7KgZgxgb+PZUM4GGxoQL3H92AP9imbm4dqI0oV1gjmsMyn2XtgzC2ss/xPylNcz+pHhh2M7PooGib2Zh2O18hIxgMWHlbg0YX6HmIWO7CGQ8xPHGXkF+Sl8BKJdldrVrzg02ur5qtrqq+Bc1aiiCZqtry1MYz21jvAr62ijwuwVOfscwXrFkhccOLvg6AptULPGZBxnjR1na54Eig7M84G1nzWZed9gFRwvrDvbsoMqtaKsM7FS1C/3T93KwhNd7W5dN/qB3rlS19KC/WX8MhQ3aGtaFLD92O7rKnblTwIVXgbWWrCzAanwwrd2myVCKKWuUP8GdL3ywiqsnc8edZW2ptBh/BW+marSPetiPqITwGJ75n+PSOPXoI3JHHMTGnmiNKht2VdkH1xRqp7l1IvLvupdKaLrT4GWm76E0UjsZ32KvX5QzFKQ8o2G6X5LZj2qX6V/iliEaatDmKNtjF4gDht9/rQ3Pduy/VzxDpeYufe9aq9NOJiXtxq9tEuxO7iqpr8r+88j1/FbD028CCQbSp1vMdUm03bZ1G/sh597n/b8h43+oEr7x2x+Pbztm++2b+so/uwx2kX2Fj9kP0L3ffyI/tDZt9vzo/6PpO+Nt5e/x3/Prn27oWt7sN/Qt/S/UfqdBOWNM3sv+94wtvv6Sht74+1nGvlH+F7//6z6f2bMf41Pv8W+tM25nnEHzf1/8Or3mpzvQbQA52c/42E/+rGrDN7SsX0Tx4ZbYcfkHp26PRa1fk5FFtX1Wg4fWTD40IG35LZlu6ukfiACe5OH/6Ngu49vP9M/aqyP+o3fb9VH/hHeavNrZBnj17T7s7fJd8+xhoettjXOPHG957ttav99f3JamHMi58hAPApGedDhpfuzmjSofofLdt9j6cp+n099MOZj0Mh+LUoSUSpWmTgIK1/aLB7P8RJZzTc/aOrfw1g8e2PCB6nLb9MlGZCFJi7bt8VVSumOh+6h65U+0i7UtmqtHfb2IJi6QpKplhnzJqHRISY16F8+3uBTt8e+HfkABakv9B2afoLIg/BBr+PpPfa9h8TgI6SPjzDGic7ezpR7nat0RRPzB1a+mA0M2Xt0H3fbsq39ZbvL7LfpXrfzrz7st9vZm/y3jp/29tbXGNreyvs6e5PZL6lu65vYUSdlbT2j8CWsqLDhrUL9lrC0qono2lTXSYd21JG1MqvoWIs+HQ8ktSdKrScV5+kol0mrCymVppXE0Vnbf8knLSTf11Z5aLByVWyYYfOnamYyZMdD1f1x0nwoEgnqdVpk+EIy03NVCT9PfYyWfrBJl1leDqjzEuBcdSYhfiYR14qFipZy0YkE4pfTmSSkegLsTPYxe+rSk6irvDblAJyK8MtiGB2w/uBVd0V6oOLIHj5idOytbdVEec4+nWdV4KnKtQApY69uanTqaVUSMyYA5bKqNmlqJma4WCSXRapnRtuw4LcPRfVYVQ6zROI93/+bi860//q49GTw1y/S4+OkL0/gseofXwvJ4arzMulytraE5AU7mw70l/PvTBbp3BNfFx0PF32+W3kB8FWf5q+qy/9Ph/rf+nRc9PnBerivurs76O54318AfLq7191h0oQdOQPEFX/rdJDx/wn/TnhxcSPm0mopcYg/S5FqnVRK3aCqWgq2VR2I24F+qVJxY0WsnU4VHVCcdqzZ1nS6nPR4etJTfpufOeNHSSifGDtzeiI+5PmJgZRYPfFS4AsvBL78TLunhZcol/4vAlYMWpemJHDFQVeLxI+cVUuieV1O9LuoMf9iDitzcLi70zQfma8J5ariSVO90918r/vDnY7ToeOAnyxlxZ8KU3pSzpqLdVARrVXxxZZsPuYqs6YbdMHfs4ueWLiXdtB5PeDzEZ8P+r+/XPTfzP0XkBcd5595ifHlJD+eVIjHQxH7k/m+PLG+zsxv06efJv3tf93p7/91p5/YQ594kdb/ZQ123R9n5vdOM3NnV03YH39Cq6qcNUqAJ7F+ilkXd/h5ZI1MEvL1wvpm6U5l1t3hnvHuiccBp4oumQ/24Bks6Db8Lsy3uBaSy7lPfuVFxtenE76dO/7v/+e/Wb9PaIixVy3nr7o8/UM6fVFhTtr5CdkjL8D+of/+7/9mD/zM/K20XfTzl7P+8fNZX78s1F90Pjc17MvWmmRibvbEqgWfVCZtKDLxnqZJicED83t3YA6Jx4y82trWY+O8WpUXWv3vyROPNWjx06wz6em0KmvsiblJXEzdQPog3Mz5qgnfp6VpZh8eiPndNGuukyYWC9bgtyTi5Sa5IikFxoy/qNYZvVlzGajKXpzQCXS9TGPbKrWqMHDW8IVxMwfZEyeS/sulEJWDarmTOC+Wx6L1yWqcGxzX0AWcus1H4vPTXdX9xHqawaHo06Ex31I/nuZVhTNLrPPAHHCFEE+cmbWacS5Kwr2Ugt6kih8VheF3rVUFvYk1BlEVljYJp4kHDPForKecJ2tjLixC1JQ5QBPqPq9s4zShjRhTYtuyBs5aOC9OT191Zq2dz+duS+O+tPLSrOkkc3+o84VG5867nLGH9kXEuqpia/YE5qsZXwjQSvuGvVSqUG+spoUkdguGYqYwDFvw2ZYd4JmLRDvXohq/0ymtsifEmhB+xm601Cnuu1HixbZAY95CA+feR9ucxcb5xoCN82ttJwXNizJcJagz99Xci9JpY3wxfugq5h0s2RfIIi/YlP+XRs6tIPHoiXzmQfhmwAAy5T26vVqxCHhV1t2aOA0e/xptOwhQ7B6gEXuWuUHHtmKDbTFIR9Z0a4t6UBmjVKmytoNpLqq1KvfyC+c/XbAOjC5xwzcNMKbTFjEu0sYdnqpUizAt1mJ35gmZq3p8iM1K2xV/g4U5Wjhbgkbd8OFbumBHU7+IQWyPH0HGN3Y0Rlgx+HJh/XVFsVYYOza3oh4rDEvfWRvi5eiIuRp9A6O3R8MmpT0wPgw+8o+AGRoYeqPtRnW7bMu2Co4MdBu1XfZWb7sLUlc8KbDwD5t1hbExKOyjPeytrbjSHiLbL5Cxbafqu/B1nF9LJSbsA4yYhQ7d/VixdcC2bL+wee9jKqJru8c469vEOqChmHntaeR9jTZW1DtYWLMcE8qaMnMQlHfmZMzNno52aTPVg4LKvShIX3uMdmlzA3bFxx+Brpdt2Rv2+yd7KGicCUHO8iB8kLpgtAlt7O5xngwa2doubK2zIgt/ybMfCD/qw+s7V8O/7OU9Iksz2wr/EaL3uj4y28paeN1vdLW79mV7xGxTGHWh3+snLaIX7HWHfMhSDoZebLQdUYe98dG/cL6lfsB2n9eueP0Y/UR/4Fp107W3dvZG0yaI/tB9j9q+VaVNMAS2e4ztTSd1e4jLdrfDNiVJfO514huiPs/DntSHj/8r6y/3xNyDg6ytIOsu99e2XmTuBwG3NlWOm9LWLls5mIsniTMyaK4aWF0UtFI7Xa2M1BE+aNzz+/25mZ1fGN4dWpoaz4Yr82PW74ZFZl/tET9Kod3Vhpbx6VP9KtgSSNGLras4oagv3FuNbtRSh4YSvlrpi/rwK4fS5XLm/n3Sm4IqAAAQAElEQVTWwv0t5YbfQcpnvtuceIZLHx+hYJ/tmw0LfgWxp8W3a92QpS97048s5eiGD02bIOXT6dSfTzKPQer3iI5tfNsQW4LKc8nAgh8N/4xvgfB7IGUiqI/AhCnrJ1iZ3SB8kLrvIfbGn/g5kHKQutgZm4NRP6htng2Y1WscoxOkfrQP/QjRta20G7C3eInro7apM89f4tlrj8iyrqv8pvv9+5FL/85qW7nSV/wNBh9qW7b7+kk5iP4A21GV+mBirQ2knLo9IguGTujoJ9TexhpxCI38I1hVhf23x/4+m/qU24oPV6Qc2NSyJae1aKDCB26F/V7E4dFpYZzKOHtEZlu5EpfAtmxH1GNmP/OpD3olH7bZ20vfQ2e+g2W/jHobe1lXkWVOApr0n8QlyNpMDBNTLFWQcjBkpo+PkDa90z/rh+0e0ARmD3uT/6vttv2uCbH33cq/Kv6kEbhuCQ6AHBLbHLLVmeccqtLKRuMBxE2VQ3QiKVlVt4MWj/KQUqo1c5NPEm1s1Hk+aAKVm18rrJlaJA7MCxs0yAbPIVXoayqVJFIlmTSRRJx0OBb4WfkzJvnzQgcS0PNxUjCRxKiHSZV+C/0VV/ZLpeupw22SsFFY3XjQWXhoStL7wgP+pW03r7U1DitruwYtW5EbstHLTbgimviYcZLh8VGCVeydilTq1mShv/gTqBVx7nJr5kCjmhEZK+NtQMQBq44kBW1jP+VqFeLk2RIu4JZyU2/arvTZZP5jUAZuLloYK4nuJ152PD5KwZmXH6eLxbMKSWPxQLX2QzcPLDlcZ5LXdU6sivLA6W7pk2YSXgc/kbw+635eeCEgUHTHXNwdq46HWQfizjQrqASio9tdcNvYW6FFKw40sCb+gZrCN+aE6RBDEhMrl21t/VTNdVKlvw1VpRTZVgG2N/4qE1fiHZ+C+Jc/a7LwMJsx2mqFkgsiadt6HE484D6ezj35fzpdiNGZm9GiBfmFJHULYtza0nsHw0KlxEokcFYJH61pmjTPMzhic73aCrVv9sZ+zKVOKrVufsqseEBF6qtLb1/xuxBYwkX8ivKMk7k985LiTJLvvM46s65PlJ/w8bK4+9T9vTTFdp8Xcq8XVdZ6JfE38dIpOM7S4W4l0V/0t78d9dOnAy99Dsxp1VSMvQtWSbaVWCauOQdsq2JffK01uvgQiiy2T/ChgW1tl+mnKLK0CbXNCijMOXayV9J3dJsjMy9Z1H05Y/8Zx0/9i8AF2Ul5WBZ7kohgC/PCS4D8/wFOLPafeQGQlwD/zz94EfCPr/rKS56v+dcfvAx5zP8ng/IJ/unpicTvpSPjDtixdUPsDGJz/B2Yp9LX5QSNLDqtWDipzFWwtDUm9thdWHB5uDk9XfqLjPGlYT1fen3OVDPDpk0t6vGfS9VhKmBiXVUw9TVRGCcJDNvK2stYVVZgW7aVy3bn7Y1GFtiUGdB2il2nM3xkb2Tt8P0Iu7DoIi2cGw0s8Ctrar0sCFcZQZC5yL8sOc6Fl0DmbKi6v5t0f6w6zrMOx0l5yVg5oyd0NlQd5on6SfNh4r5RWG9VVpHtG+TWeSU24SWVXt+EZq8rJeulabW2tRRKIes1/mRdhbJcqBf7n3lBkPrGF+sVfqzv8Cuyxn5vfNENxVk1EvuB4BhNGTOofa1LpV6BLfzIsRU7o1PKJDM74rJRbAXuOz+vdGLX5sfa7ddKe86jyCTLPLAHC/skuHB2Za62ejS6PYll02YfbZD1YVgLGlexGnaLCttdaj9Te+N7hVbZKa+9WGgTZtDwN3BGdn5Q2uqGXvP+h9uubhur9flpzOcCGnboCkObXl+28btQl3pLKoCfhr+cPbHFNoL3f+yt3rZYXl2xEa/V175Gn9r0GkqthWfFtNbPAki3Vzdd9XLmKeidXj9sy7ayhuyNF5dtPl/+RLLHy9rXpc3edrVNO1v2mq/t2deF/159dF7D9mvRtRyb3sJW/UvGst3jtrXUC17/5tf34vBb6/+Z4bF9G852nyf7bRq/XmOciZHfOnqHsX2riX4wBPZz3ZC9R213O0e97cH+RT+IQO5H4x6b2Nvu51rl/jlNk/7Tr/gcHwcNb29rx95oZD+CoT1o2uQsHxDn+eAzXhCdj+GPqz+sXfXiFr3T7beYD8rPVd/es5/rdNtz9rOdtrvctvbX3t/BhwZDz/atre0hfpfu275Wsn3ra3+vtp/lr9uk/FGfqf8e/tXt9/bZm6+RjXM5fGA75Bu8Z/9evue/6eAXCOzNBnujaTr6HjSy78F+bv893X+b+lb6/s0e/lHEt+iG/h6w3ffQ675ez43t1yq/S7n8Lr38gZ3kYBndZ4MFo7yvG7J/BbX9YhIzecG/wpZ/8Zj/vsOTVBgb22Y+8cRg/Nh+McdZe3mISyKUr7mqLkCqxT2JVUlgTnNVdOZ51t3hSNLnoGk6qHiS0S+FBBBZCdvffBkuyPOAONPH4XAgkTTpcJx1JLl0OBQdSTQdjpOOd7PuSCjNyCaSZhXQtNsSu5LMiQ9Zj9sXc5FIGVhT1ZHHkNcPLb2CD0xV/MxvQObvqR8maSLhPZGcr308K/balm3lyoPYKr78B63xqaQuup9JEJIX7HbELimWbkg/idnANE0KIredrvsYtjtVLRIHeXxLnyc+Hsn2fyHRmQToEwnup57cvpDgBiQiT0+Lns4rye54LTlJJPoTl7MOQHJDhUDOxD84Et8HYh7c8RLgeGfdEf/5YBJ5gFgcDputtU7EgyCVGb8nULVg40LCepW1EugF5CwLSOX0uDA87UpHJWFYiHHGzloKMEdbgq0p8xH9OjMWiXKx7lZGIg+my9IYTySSF51ItJ6JSf5FQK8j6ZfyE8nlr/ltc5LCX78+6ueOJ16anPT0eCY2G2Jf5ijIeBIeWNhxBeGPbRPrILZ2kPBM7IqbXl+lYC+oddZUDypVSvtgpl2QvmqtrOGidJGxFzKzWzJ5wbYLydlVSWyemdskyh+Z5xM+neMv9EKy9kIyMBA+bwnzRVm/89T0wHx+Yh7/998+679++qS/fcq/BjjoE/vpQNynsjL+oom4liol9hWbCrE21LUgNLYXFeYqfsfuoLL3XQpzBCzabnqVNhPtC32KhGBjRyS+Yi0EbSW6a1P8fMSvLyT1k6x/Yp7i39PVN9wRvdJv+rfS1yX/CgT9n3/+Wf/4xz/05csX5vJRW/unKz3rRL9n4tPBukhfjfETY3HZVQallN5/Yf9Vzq8JOofywmwCM3xQiVWtVUHa0EX/iV+Zs0HP5zPzdmb8E/6dmJK1Q2roN2LVGE+aiN1Mn9NUtMV00jRV+i+golNk+4aMGdz2xa5OXPazLkWGKxt6QSpy33uxM2vlxNnRwTkRm5+udseXJfvqhkV5IWAbu4yNE2fzUfeHY6cHzobDYcaHWYc6aSpV1aUj9lZk83SQ7Rsit5/L9saLy954+yWlqtuf+YsPoUH4hQ2f+d147KUQPsgZ3Cn7qvvG4ku53y9Ym2Kfp2/1+VlhV+XMCVgaqsxPZd5jc+jwLXzqbSt19it7C/G23rhKl7EU+4i9wEe3bdh4o1k7ra8fcs3Ki+zoZf7OvJy5cDBsvrRuQ+wYsN3jndFytvRzPrKmvhZs93o7tCr/RQdTbvLwgV1lR2/DJnPIL0eP+fvNMqdvQcp4gV5e3G8iGPMR/23LdsTEeO3rxt7Ktm919sbbL2lvyIdtPtX17Y3XG1fsHfMQ/jWEjc+y9FNufdp+wb/R/S8WZazRaM+/Jfs19aOf19T2TWQ/8zfhd5jYEnxH7UW17Rfxs93r7Y32wr/Jx973PT/M38v2/I/WD70/mtrPsbc33vY382Q/y+LPR/iezba7SvrIXgzCR2hvdeHfg+1u36i3n8u2h/gv+lcEEoFvkPUWvK7I/Sh4LX9dtrc1Zm809fbG2zxLtNbvY1nTGSd0j+j/4eDeXXheCsZY5nkiGOXQ2DVonrNGObKPYLvvQftbmnbpJwj/GvuYjDr7uZ/Rzvao7vFMwXZ/xopOEFlgu9uT+bM33n6bRn9g38eeH/Xfo/s2e/577Ub9vs2eH/Vv0aE3aHQGH2o7oh6zlEe8bfcY9crrR+qvbNff8/u6If89aOYoeN1X7Awitx3S7bWf+S7kw95ksF0n9C/8PhGw3b+j2L7FNmthQFy2+dx+7Gd+k/y2z/Lbmv/xrW33wIyADGpv8j/ego9HsN+247Wd9qZnv6Qf9/5X7R8dgTFPr8ext3mKfEsupcxdHYHtvmkryarDVDWTuEySaupJEauSwCpVXSfJkFqrpumgWmeZNENLIngRN9emWmYVT5K2m20SGTmYyWFQvypXITmTxAvDqTIGQ0KbZsZJYnpLNk2aSWrW2qgrir5t9cOfBxRdr+4vWZPe/yJuRL4iD1K+apUrXVUYNH3gggqZkEFLXZQkaX4rHwfUSOwYZ/mRTT+UpfSzoZHZWQH5M/zSNUHN+LGltT6e7d7WtagyUDCReAwNCp0H9lXvSjM23eBHo++mJLuTRM3LgCcSwSeS/U8kPU8kUE/npk0GJWn8+DUJyYsaHdjGxwpKR3VT3NiSxhb5PJJ71v1dIflfdDhIh2PTgfk/5l9lzJMmlJI0lZlT5lltxkleBKyz1qUCAx4VVxEDk4jR7bK9+X+l8TV+B/ZWtynTGCZzDLn99LkllqFrqArJ1pV4AGKQxP8Fmjg8kuh8TGL560V5WfL4eOl/JibxeErS87RoYbL6OslHX0OrMua2Hxq2NubJYkmqFvVy6iteTayb2C2u2ANRY/4TZ7UJ3SqVKjPP01yUZG+Q+Q7Kda5DxZW2PcGHXZnb4HxpOpHkzJyemOdHfEvi/NTnesH3S8eynEXQVdpFtZ0164zNi47T9i87Pt9X/fT5oL9/utfnT3N/CXDkxc5UpQMvCViCMVXbnwuRcIPUPeusrUxzVcWHIAnxIPanHNttKzTlIQ+PWC+v0ouNdXjBlxNrsyf+WZ+ZkyDlM77ljLArPlTW4/GGmXVYivFzVcPC/EZ3Xg60hs0YbfrOVLa1Ish4WYcr87ywb9aOMVc4q1y2ZRsfKih69mFW/Ii/fd6Yw4mA1VrQZ0CvUr4UFdEOlnJrC2tgoSB0rDm6pcllQcfQBl1VqlQnwBoq8FlTg9pWKaVjQrjx6uWNL4q+7T6G/S0Vl20+1XXElVhdri+Mkvg/Xc68sLiwfogP6+xy3QuJTz+f1y1eWVtr1lf31cTEmmJ3EX03VeajXnlxpT2EOncUfLHd7dfusr0rvc+O/kIzz7Hted+uxLsBzhkqs7Y2PWSshbwECNIm6HXXYW0rL/D6Xsf+ChCpsLIS335PQrfgn21FZluZc9vdNwqdllKgTUPHdqqQ+YYuoPdBG+s19qzEPf5kvy+ZB15aLbcXAfjRNjAdfR0vnAepb7RPX+lD9Gu7j4UpndpO9Q5b2Tb19YrwwVbOnrA23q4alx2dDUP26+n63PTqdF0S1AAAEABJREFUwyYg8g1fmbfM1fA3/gWbzvZpuzO2VTmbEv/AtuwNul72Vraf6bXqpms/19ke1d/Q2PES5kxhRWBsP3da+HaVhV+vc9aQrR2j/eh8X97zqU859CNEJxg6r/mUg19bP9q9R+3neNkvedvszfYhXvdr+8W8jHrbnbV9q+8CPuxvZYh/l5/E7iP81kHS9+jjNZ9y8FvqR9s/itpb7Ef/tgfb5+lW+A5jb+1s/6p2idMeGc52yHdhu49pv6TfbfiXwu15aZy/mYOc37lHXXje+E8PUfyNj4OGtx3S11RnfvDD9jdt0u9rJL5D9oNd/9PUhl2hPzKo7Zua7e6/vdECfd1PykEahQ6kHNhb2/BB6kPtTZ5yMGThg5RDbYe92dELfKQugO33s9AgsiB88B6furcQ/WDUvceP+tc0+sGQv8eP+o9o2gZ7HXuLR+Sv1539fH8fbaK35/flyFMO9nzK7yF6H8He7LM3Gt30Naj9LI9sD9t9nofM9mC73H4u3yr+Yn5RBMZ9wf42lpkn+1luv+Tt5/J7g9q+zZX9LV/ea/iX/McikEkKXmvbW7Bfy/+jy/+GzpkvpcG3pueL+CryU6rXubSt3HSLjKwoicsk348k3u6OlaTwpCNJ+IncQLXktna9tMkayQ2C78LkIhuJJfU/vdKT1Xw7PpPoOJHYuED3v8G4JmlGcomvy8rfHi5lZVyBpjqtJE6LZpJlh/wG+lxJUlcSUE2lWEm4lNhyTQLYyIwA+1eS0wHDkYgWN23zUdRIMGh35YAqRUo/8beSNO2oF2QZZ6urtagyzkChkYEYU05KmE5UtI1ZSEpby9q6Z61JHbZEG7uolCrt+qvwI/lY0KkyOvTpZzRkWESflpA3VV0W68w45Ib1tAg0PfES4HTFVxKsl6eLyJdq8qRKu+q6USaRdyyqLIIDsT4cpPujmGfr033Tpwcx39aRFwL9XwTcH3RAKS97ig9Yc5B0wLej1nXS2gp+F+xZ8V3KWrCr5NhrUmt6Rmu0wyPqbKOSMg7gnUimZm2Ja2HNnEl6naEXOlzoYZFFrqxjJYl0WaWF/iLjHYhOuNspQTmBp1PT4+OqR+LwRIL9TDkJtzOLI/032ga2mcGmnhgkJiZxe5ikrMlGUr2tSbQDNlQp1pSNgD3i2tb+SsKndb9X5mVdpG1eCy+vKvpQ1nAl6KVIST5OZN+jI66GL7gocrPabNT2t+bx4fS0sp8WPT2Cp5OSLH+C5re0GwOZfVTBpCfm+aRjeQIXFcr5c08PzOvfPlX9108H/f3zUZ/vJuZ6UumxvmD3RRcGTpyXthJbQL9NXPha8PUFqpT9N1AoV/za9pA1sbYqa9qq+LlBKsyTxHTi46ozk/SVFzXB4+OTnh7PyssNpkViLZUy9fV2z6L8/PlBP/30kz59+qTj8ahDnZQE+Q0ujGOJ8RpGr7RvsvocE9SMGcAyP/iGjwvxbpwHmXsayr2Paz+2bCvzE2wvAmaFphzfBuxNN30Era2Sm8Rathdlf2UtFdZU4QVm4YwrdVWBn+AJG2O1jlqEvrpv6T/rpPARjFjbRjeQIg9sX2UbZfD+Y7vT1pqChU2Sl2RngnHmC/q5/0Z5Y/4bcRE63nCNy0J9Xh401r/FemK9FPyYWRMTczy/mofYXMuED7Myf7EtsE253GD7TXvFFTsHbCMRkZQWfFjZbyt0IcZBzoSVSeUH+zcfNl5qVx/SpjXmhLahgXqPUo/pda7kC4JFws/whvaXpEgqKLSptkINHxQqbN980fWy3bnGZ2BvZYpq2B8aYOLmF0YvS9PlBRY1FIJLP/8W5mnBz3Xbn3RMs15On0FGiTsB06RBq8zOANgRfnLpZUOfUWX7BTJ3+q0Xa+Z7XcT2YJvL9eqnum+bTGrs19GP7c7aVmy0ByUomRvK4rLd/YHtP/ZWtjc62tpb2fZNrzP9I2unM/0jdg50AR8pb3auN5uXzCU3pwX0P1cHDZ+XPtu86aabtumjcaPuaPGDjn/wJ22H6p5/S/Zr6kc/71F7i1vq7Wc+5Y8QW4KPdF7X2e5zarvPvf4Drn0M9vxwbS/b8z9aP/T+KGr71rX9zGddf4Tsv8D2bU5t93mNXN+59rEIH4wme37IXlP75bij3t7ko/wX/SsC+oNCYL9ca/bLcoYda3nQyP4VyLNPwJ2L4Z/vi+bZKkB4+8m+N6WPwE1db9WXD2JAlzTb7o/7eNiW7VR3jLpC6deCGzSurjxHtRcY8tGvuV+/xTP0D/0MW6O851P+Eezb7PkfbbtvEz5I2+/R6ARD7zWf8sCP6Azd35PafrEu7JfljGU7pMN+5rvgr4/fHAHbfQ7sjb7u0PZNZD/zN+GvZLInf2XTf06zbIrA9osARRb8c6x4f5TYMDC07Je22u+XR5u/6L8mAq/nblhhb3P2XFZff9ztFCSxMfNxd5x0d3cgIXzQ/cOx05TnAwm4uaiSvWokHs/5rerrb+/2L77wJzKxX35+7H+r+/HxpDPJ14VERr78iiu25SEh1EUqxZrp70i/B3DXXzY0zeG7HZOOJC4PfWyJ/KKmqUILCK1y0hqGukiUGkmDYOObtssb4dO2kgSq1fgiErVlA2POB+lwrMp4HccZW6oKNkY/X1BaqQrMmI3UkEBosMiiUpjQod21aNgi2VattWMiIRykb9u9Lnwpk1QnujOySopj0oqPl7WRNDKJTkN1TX5bX4n/Ey8B8pvVmYckvJP4S+wTc3EVWbWIhLGgTbeXAHdinos+f5p0/6kA6/7+wDqYwJF43BGHA22OkqYNbebFTwEGUOwix6gVP5OoyxwP0OD2Y1u2e9mGkiyyrVKlUsRzFj20LVa2JZX+8BcfLiQwG2smsqUZ/1dePjQlJuel0bZscTlLZ2IRnE4rL0gW5O2aZFrRW3ufythkzZKsNYlbm1nEhgwBkagXHonE4Kaz1XezJPpw7+t8oX+SPRdofF6IgW1V5niaioLDNEGfUcusauYUP/r+IVF7zouK2H0RifGVFxiLvpIk/9L/NcNJmdsk0fMSQMtZhRcUwdT/FcCFJPkF2RMzdNFdXUj4S/mfAv/tp1n/9dMR3KGzyrzoWNuJuJ1JRl5A62moJsGvWnfxL0xKYLvPW/hnSOEreylrOH6WMqFXZVVRC7Y4NfxMYvPMmXDixUwQXxIz3jvILirEI/3csREfeAnw08O9Pj3c6eH+jpdUM/7MOk4z63bqsbXr1v9ar3ORsYJGeUPWTR+b8cNfWEMLsc6+yFwFktEXM50IUGLyC4sg87f3LXy0cn5krYh5bo140Vl+c/5yOQk3lLokzevUNDH/M+fagXPrcCzspdrPm8jTf+I3cCvjVglK0aizsYsP2/T/DL26GjOZdWsbf7DQikTdd/Zo1upITkYWtNZ6/eAbPtGSnlfFDlzQzMehFt0dJl7IHHTXzwfo3R3lo+Z57pimCZ+fUWvVeyj4Z7v7w2DMQbvxdo2oo2FfB8nxhUMmex2CzfjGvlvY+wNMBfKVvqjDj/gUbPehS68z9y88lqkXUWKqlTlL8v9GS1NJBfW2sWMFQs9gs9MOv8l0vezIfC09k4btjTXo7lfqS7dl2D1oP7eHT6zTrNUFZ2N/cOa+e8ka5r6amMS3xgy3+NSe7RJr07bsZyTescgeskKxyOzVAYnyrd76ZVdiFIxWe37IsIw4pNSg3YdFPRbxZfOfMwn/Uk59dG0r9tuW/RJDHiou+2W9vZWp6m2jZ7+UpQ4rhEkbe/0c44cGm7h0kjnN2ZX5uXD2hy7M3eU6P6FB5iwIP5C5HP6Nfm33fj/6GLrRec2nHKQueM2nHKQueM3vy6l/C7Z7DEed7cF2efr4HtIgOqF72M99RW679xk+sB3SZbY77YLf8SN2fYTfOtToe/ST8p5POdjL9nzqgr3sLX7Ifm9q+9al/ZK3n8s3pXcY27f5s/2O1rfi+B6kxvatj8iCyD+C7Vu17d7efqa3yr+YNyOQ82t/dtnu53Lu8bn36z/8st09tDeawlh3g0b2Huzndq917Oc6e+Ptjb7W/SPK213t4575ivRCIT4PvKh4pzB0B31LbV+35/e6tvveHbKbHs+4kdlb/U2O0N5ktimpt0+9uEID2P4z+NCgC/n4iN/Xofrmz17nNb8vv9kY4V7nNb8vo/rmz0c6qRuw3eNj+9bPeF4Zguju+VEODVIXGoQPwn+E6HyEtE39oOHtzUZ7o5EFtrsP4QfslzLbo+ob3VvFX8wPR2A/L6OR7R7b18/dqbcd0mE/813wxoft3pf9Nv2RM+yNbv95omyiMVoCEozyvm7I/tk0NgT7ibTdb/J7W/Wff/17epikZdBWWSQEoAVKnlOBqLOdr/nUq1+2+/zWWkjeFJI8Rfck3j/nBQAJuM8PB326m0nATZqraLtqJdm1nJ744i5lrSwkYU5PZz09PZFwPZGYPisPixe+GCcRfSZBneRfTz71L/dkOWMLRhV2ba1N5IpI7lmH2Vcb5m7H3XFChm1JNIKZZFSFFhrWWrvtdigJVXzNl/ilkeIxngPtriRKkuQptD/gy5Hk3N3RJBkLmEmCH/Xp073y8uOOGByOMwm7qoxlu1NBk4jOiwAxbiMiGxjfhZTRhgVDBhoJoCQLVuxK+/SXB+ag3nywap1VyqTmSmBLx9r7kcgDgULi1lCT1LZOS9P2p2JW5bfdH0l4P3496+vPX/Xzf3/RP/7fn/XlH1/19PjY56MlUUTCKL/lu5I4pgdN9UJictXdsenTfcH3CVRw0B0vg46JwXQkwXeUNUst/lkrdFk3fsHG1qTTZcWuho0LcWj4gbpFmMoVUhZiqVISqYlDUGtRzZwcJh0Z847EYjAfDqrThO5Eg3qlVuKdMZfVjOVuy6qiy1IYv2BH09N5BRf1Ncg6PC8LNqlD9BDYdAuS68tvx6tdVHgZUOrKWm+asi6LMLn3jszdTtvKNRKOWf9B1nm+IGVPlOv6nEmOHvDrDhymSYdp0gxqmVVKxRLjQ2K3YLeweVWfRxLlX58WXgJcwBlc9DNzmb+Hn312Zv9dzo+Y/FVlJfHfnnRkLvMvAIID/N286tNd1d9/utP//vu9/s///Vl//9snPTwclYR0wUaxB+WqxYUXKosubSWeTbKfgc7257GaOu1RXFFpyrwFU3yqVcr6jV+GZ41kvTQliFWJV4/T2vB11UKSM+tmq7fSR142Hg4z9k39/wdyd5z1wHrIS4F71sbxeNBMTKNb2C+uRb09Y5gxBzBEorwyQOYjZYa7+bdmzdJmpbW4UOMsoxSGcj8nSlG5ouJbeNuyn5EzNffMbd4XWq4qbqydogNn2ZH43z8c9HA/s6dmZU/dHWYdOUwra57ue380VKmCfwtGHjRoEH4HVeTG/qZcthVbAyqYrSK2JmursT9W+KbLshL/DY3Klv3BBK3sgbzQEAdW/hWMeQFWOavzLxvmSd3uO+J/x97My5rjPC+kOlAAABAASURBVN/mI/NyQB46kHkKRjk05Vprt9F+9kPMl2vB5E2m3dWYlwvJ1YEz/Akf8ueyNqz4xPrF7kvAno/uabkgP+vMPet8fuLl4Fnxb+UsNC/Dstd5P6OJuZqYj4nDIMCMPoeIup2Zp8paqXrDNuzcIg/DT/gNrE1LLDWlbFu2mQ8r59e6NGzZQOjZE9iJvdkjwRk/Tvh5JvE/EJ+W80Ur/mml14DYiH1b0jOiwhgsQQXhiagC21i3/djutqTEMapWtrK90chth/xCrOgHkP6z57tALfbChnZgQPZQ9y0xYaPiuhpyDENTN1vVr5VyuyFzE9ibvbapc9fMh+1etp3ijbe3chdePzJXK7MVGoTvZ0jqiZFAcyLdiHYTS5D11ToyZ8GF/fQauTdElvqFvRbE53Qr9ldHL3z8kXgNjT3/luzX1I9+vkft59jZz/z32r1Vb7/f3vaL+bK3cvqxHfJvif3c7PnhzF6253+0fuj93tR+jrn9zGcc22/Olb3J48dHSB8fIfsl7aNjb32Gjyx14T+CvbWx3dVsd3tTsB3yF/6KQCLwJgo3meB1ZdZe8Fr+Vtne1pntb9ae7VsTe+Ntdz3bt7o/juG+2p4xxuHx/8pudSlkz5n7JDdp3ZCKD5AYBWn7Ht5rHn3b38Qi8mD0m/a2QzpSF8a2Mne2ex+6XqkP0t7e6uy3aZpENzTY8yn/CPZt9vyPtI3Ovs2eT92PYLQJDdJm0MRg8PYWg1GfusGHBkM3fPC6HNnAR3VD53s0NgSv9TKvge1eZW80BXvj7Y1GFtjPZfuZT91f+HURyBwPpAfbfa/t5ybywHZIh/3Md8Gv/Ci/st0/rdkIju0eGHujQ/5PM+SdgYYdg9qbffZG32n2l/jfIQL5ktnt5Iszd/QkuHqRD9uqLj3BeeAhJ8mpu2PVA0nwu+OkI4nyI+Uk6sXX3oUkRQ7iRhJFXFkvCw8OjX7aymMB4Hu8znxcSFScThc98YLgQjIjaMga35zTvuXPTdCPk2hiB8+1aCY7fyQhcwedyDlPU1El+VTJxmCeSpUKjG1Z9cYnWZDxpSI1g6IGvwJxxU430aKpTu5JnwN+HeMj9C5JuuvLjgMJuj5uxqBREtaJmW3GvPYPp953vY3VzJgZ+zpexnyGkUq2FfsH7E2+L9sm0mAVSYYVMAT9roD8CAkHEV8DdZ4Qk9xae5y/fHnUP/7xs/7f//cf0C/6+uVJp8ezEvvlfCJ5FDypLSc1Esf0Ipcn4i7m2jryUuSOOT8wBwdiP4PEgjBI3d/NFgpq2NewaTX2kPhYSG5ASDJKC3LbO1+nztvPslprl03Qu/sDCdI7EqXgnhcxJHyTUBw6iY9JEq4uypjpvzHwik2NWU1s1vw5KF4EXJam5WJdlqBpJJQyF9pdtpV57SLWYSHqM+tsxp5pquwJyWVlHa2qyGNDLdFSv1qzshdYzlsCjzW+JJtHbXTnOtEHIFE6laqg1qpSKuNWtbUqbTc7JXJ7oNGXrv8SoPFCQHo6LfrHz0/6Ap6+fNXp66OWp0ddeBGwktgUc3nkhcVcF1WfVdlXky86To19XPXpYdb/9X/+L14C/E1/++meOB9V2V+qRStnw4KHy0qc1lWdp0xo8YKfVvjYfmzDrCA/Kz5YlbjUWvGpADaqcpV8dNhWMS+2WlPin3gxTI9b5k9cdtHU19lEvOoGykfm4P4448MdL6nmjuNhQndi3KrCXGRslUkuRfaGyMVlV5loiCtjN+YroLj9dN9K589MxGYb891al9mWvSF9Zqxpeh7bdtfLR/oPtS1M0TRXHbD/iP13d8du++FYdDikfVEhbrYlrR1hzSaz3cdEePuxfeO/x6SP2BoY/5vStmhhT5xB6BZ/RobpPnf5gs7AWVmYrW+cRawSothUeEFWCVfF9qAU+mb90JOma1z2NHxQa73Vhw9KIQbAtuwN6vMRDxlEhgndELsX5mjB1p5M5SAMv2FlPWHFgtnIV/w6d93hz6J+/i1nfDyzDhd6JzJuqrkX4AeEOZGmImGWEkeXjY+tGCNz70yy1hb1fOg7186fwh4w8yHRqUzDoraqIy8DLrwoDxYOUMzv/nTfKF9yrnC2LiC+BWO90ZFwIwSsKukUQexX1lafH6r4sTMuzPXH2GO/lF2rfgeCc+/0Ettb34vbmdA4bBbmLRi+RSfN7bftsy07aJ2+1rVT54g7bHc9272cD3vj7dDnfsbY0QlSNjtAt4u529kfm59B1JnAPnes1czZHtFLf+lq0PA/iu+1+a31P2pH9OzELdyP4bVt9tbe3uiP9fKfo/U6Hq89+631r/v7Pcr223Nl+7a/7G/5+BKM9R9+j+/ZFt2hY2/9j/K+bsh+lNr+UdX/0XrjPp57oW0l5pnLnG0X7k//6cGxt3VibzT+JgZ7Gv63wHbfQ+nDfuZT/lcijz1jfB4tBvuLaeK1x+ggssG/R+0tHvZGh15vy3eXUX6P2n6vqq9l2z329jMda932rW0f71b65cy/uv17FseuYNTbm8+RBUO+54fsn0HHuINmTHuz0d5oZL8E9q9r90vG+J+ku5+b4bftvq9GeU9t74u/iS+5GX2EGPcRstk/wi+xznZ3et9f5Utwyuln2BE+stTtbR/1odEJojeQcrBvk/JHsDeb7LdpbvBBbMk46SvjjzFS/i1IXwOjH/vZllEX+la9/axrf8uPNr+WxucOvv3bW/+/tq9/Rbsik1rIl9jAqvgQJGlhW8f5QL1JLKyyrYnsRhV6YJqL7khWzZNUSBhUEoAzGZH7Y9UnErMPJMf/9tODHuDng2WSoml7qBMJ46Pu7++33wTNb+iCrCOp6MwX4Py25nm56Px0Uf6lQF4InE4nEtZJxpBu3CdeSfodpkkHkmdzLbojSfkpY3++U/4k0Iyc6cG6RWu7dCx82V5bU50n0h1NZxIm+fKNWBnr6SljLcplW7VavQ/GNaj4csT/I/7Gt7zsyG/t3t1PjDl3ZNz4VGjfGKsD3vg/1QPJrVmtWM1VLpMiH1CphCJjFpn63pY+krVxkSZ8Ohzy9/W3ZIht2Zt+uSaNTLs6HaQ2aSGxvZDYXkFbi07npi/5+//E+jH/CuBp6X9C5kxCJTgh214KfFHiIaLk0iQSxK2d1fSkzPlEArmS4DMp4KmuPfZ5ATQzbH5TdmbeEyunKX20ngBBm3HPJKhXbF5lkv/MAcm3/HkepgLNItXSE3BSUcGnQNfrgF9j/dwfZt3NkwpzlC8W67Ko1krC+q73mz6TLJPos1Q1F50Z65E3IKsq68EdC3HpSfXLyrhrX2v5Ldr0GWxzsKgx/+FhSJwpU8KLkQW6MMJFBWcnbMEkVdZmZY0U5jnxS7ucjVlr+QJ0IQ5JTJ5J5D3xwuvp6amPq+wnzM2a7muoUJAYsvGZH8qlJt/K3DY9MZ9PxPN8KbosAgWZ6WsFDcSnRZfz2m0tPcJN6+Wk7IAj9h6YX69nhn7SXC56IPEcH+55wfXp872CI3xFl2kkjtJpueiE7cGZuK1UrBaroRH72PkMm4pRbE2ESU2F2G9+Lczb9v+raAofpL4D/TRdmbtF1hNOJlYnzoTHxy/490R/TRNxZtkodj/wMij/Oufh4Y61cNThMGmaErei2Ngwp/GxXLHSb62TKmjYyhJR8STb3Z/YdsHHzF3qkoDsNq2rMpeZw9DMb2G+Js6kIHzmPbqBWXPiiqy/lDmfCdjacYYPVpLO0oq9VcfDpLwEmNlLM/6VHrWm0NPpkTVAe3QZEn32Ci6mbf7VTsYObJzV82W7+xU9t1WxeSH+J/zLnD7yVunpdNbaMAsgVuqemOvEPnGz3ddj2mbPLXyhX1hPGNTX1Jz1xHnLotMFO8+8eLrw4mnFt3VdlHbDosRiIDLbit2Ricve7I3M3njEVx/iRVMzEoLgqYoKiVjV6SAXzr+rDzkLnueucA40nRB04GTGy1lxSSyYi3aNDcb2Oc78LsRm4aXowl5ZLll3F03siQNrK2C7iyJojN00rtY23iz8gp21Vq0urC3fEJ0Ak7Qw9oU4XZamhXOZZaZVzHqpXT/rcSBz9oS9Z7BgexA/Mnb6S6wja+ybwJlYKtt6Yd8s6meWpYmYTUWEjwJnEKwa/a3Y0YE49yzbXSd+BNpd9lZneyd9j12p2INifogRhvUxUmxt68sOLZkO9jznGXN2Yd3F73EehI+vawJGY9uKjUEl5kF4puDWv15diVlEr+lrWfqhe/r3FQVaVOusjBMbCJ1eAHdjWiAV9pB7/XKbZxSkbltvj+KexqYfhe3ej/1MxWVvZdjf9LO3Y3Rkb33bL+mo37f5Hm9vfaTtXjfl3wuj3xHjUX7d/5APvdDXOq/Lo03oqLM3n2wP0Xdp2u+RsQPb38yv/ctkGTx9p789IgtSv0dk0cseC2+7r3lxRR7A9vWf+oHIAvvZvlH3HrXd+85eGsieC2wr1+u2tntMopM29lYeevZWTt1b7SOz3cfN2RI/49NoH5pyYG992X881fXK+D+KxMB2b5k2YWx33yaeT/Sdy3aPpf3raMYcSLwG/51hb9W2u63xI/MVhA/src7ebNP1srfy0LG38rWa85ZnhbbhLZuGjfu6IXtNR596h0kfrzFUY9/rutF/dGyHvLA39bb7nIz2kQVdmY/wwUd9o9Z/ojfQBXzYW/+2Kek2VsYLbHeZuGzzqZuNuZGZ5xbx7JDvO3mW2O6zLXc64A5dr8aDzh7KcwnI7b/IXbcarkmRjfpQpLLdIa7hRyjFF/Ls4zwXhGY/D53j8aiZ5/30FWSsqdQ+bsZY87x0tTHlgdhS5K43aGTB0AmNb5FFJzTl0ae4bPO5/SS2leeTUNvPMaV6L8u8IpK9tbXd+egE9lYeOvZWtt+m0Us8BlIO7M2G8IG9tQ8fRH+MFz7Y25a66H2E0SZzMpA+gtR91PZH6tJH+noLGS/y6AT25p+90fRvb7ztFDuiO2C7x952r8vHqAu1/Zvq09+Pwt7GStwHYsNH2Ps/xhn6qUs/tkdVp7a7T6nrgg8+sp4Hoh/YW3vbvWVkgb2tt4wb9Mrdx96u1Ae2uy322zRtRhf2pjPKqSuj8Euo7Rfq6SiC0GDwod+D7Q8d+F77v+r/isCvjgA36dHWNuwKuNPy+fyzlW33dZqbeani4b6QLKjcPAF3+SQqjyTeD4eiJIDzrwHu8z+Hna0jNEnEJMdn6qe5KPRA4jYPoZUbcOXGZxI1BdhV5qavVki6rCSPFj3l/xHw+ARPUoqbcsGegjGNh4389mJJaqRY6fsw1f4y4HCYlN+kPZIIPB4PSjkJwLSzre0qkCCEA4g+Ul88KbY0Eg+tJQalP4BMLmJYFTI8zp+DIPldoZVkVxI/DC2G1UQhY4kEywqWgETKhYRFvuiPBxGeLfqNflEj4YNN+LyNhz1izKudNnURXWFTdlNsqcRugond1bGvkHyqMnxM3+Def8MfTNDKi4DgkXkVAAAQAElEQVR1KTqfGlj1SPL46XHpfzbm65ez/vHzo37++auek9JJtlyUmyaNebZZwEUTL0Lie/eZlwGHQ9Mdicp7cNcTyE352+bixcFCsngh+de605aZ50Ym9nJF+HURM2mR88gwMjpx2XaIRHzCJEbpZyru/c9T0aECqN3UrvFOJyuddZBg6e2IQShiiRhLjKdcG415qUusUh+7hE7apCyuje+MwhdYYXkSaUyFgsoaiWwgenl5sPR1cFEeSB9Z019Z24/gRDJ7Wx8JAmsuD8L4XV2Ic2VNTR2FReaS+bVKmSSTwsenpVUSmtJlqeL9lc689FnXWRdeCqT8+PWijHfmpdqF+U5iL/HJ3nFfx02Zz/zGtpNi5EXPTCwPs/X54ai//+1B/+tvf9Pf/v5ZP/30SUmum/Ebzi4Sa2PFpwtjx7eFcS/pHjlrZU196MrcPoNm/SexCTPo4G2HfYGhs7BnLiSpe0J2WZR5z547sPfmWhQ/puxL1uXM2XS8q5rvDjrwEmM+TqrzTOgqMSy0NagS6yv9b6DINGT+O1rrc526vp66T03LZdXCotnmde1+52XA6XSBp8xLl4W1t6BDF90Xs65t067pcq3P3F9IZgYL+2QFWS/CT9xR1lPFt05ZW4RdBZNtbMfPfOEKaq3oVk0Ta6OPtn3Y7oz9TI1/EdqbLLyIQbCa85f6Fdsv2B774tdyad3u7JHEIfEIwgeNvbfG9uWitjypkShfocuZ8+T0RSdeBlx4UbC2Bf7UccHvhTkcSDloBGyg28aHbdkbKN5+bG98M/UEBj/sKgOpiK7UmLPNbvW1uXL25MxZ8Gm91mW8lb23IgifTkML+5tWkptsQ1ZNzMNUrMoEDX6aC7EPqgqTtMGdzxq1rVzpM9T21h805cC2hP3C7pQ7pdzwrWFzW+tWH1nKyCV3WdehnP4zd/Ej6OV11aAm/kVSzqzYVSkEpVgss81e1lUpRbY7wlPsvL3J6OJWDv892P6eypv1m1+t18WHzvAROW69OFeGv1TrpW5jNy0dKy+ncm9uDRnY69qbjfZLGh3bN3/TNrLX2OTltXgrM2d9bqHbXLrb2HnsCM2aHD6kr/ewdfj9T9s3JfuZvwl/ARNbfoH6b1LNWB/h13Ru/zb/f82Y+zbxZ1/+V/K2b2vZ/pb/Edve8uct2Y/09Ufo2H7R7bBt0BeVf9LCr7U17V5juBj54L9Hf4nuvi/bfX1FZjukl2132gX/AR+/Nj6/xvXXY+3Le/69vn9E5622+3Z7/i3dveydu2BXsd3pex/2Vm9vNHpj7FD7WZ66gdTl/ply+NDXsM3z+YVn2eWGtAnSJkgb27e1ar/kU/8RbL9bnf4r9famM8YdDexNPsq/F824H/X1vfqP2v5V91cE7D9m3f4Rkf3obPpmPPvZMXvjs1k+wjedvBLY7oeL/TZ9pf5N0XaX2RtNwd54e6OR/VrEt7QddM/vZZH/D8a/teu5CfE9X4GdNdNIbqhDXLZVZZICRXUkl0rVXN0TIDMZgQO5phkcSH4cjtKRpP8diba7+1kPnw4kDO/1+dOd7h9mHY5W/pXAPcm4GRxJzs/zQfM8kziZOooPJCBmiaRmvtwn+XR6WnpCOom1/tvjSdqQfGtRIGFjvjxXvtpjGn1YE4nLu/tJd/mzRPcHXgYwxnFWIbuRRJm4yPn0tA75Ekr8hOGLucTRAF2vifIMEVkSIBMDVBfVYmIg5Tenj1Wia5LfRXkRciQg93dHTVPRoU6aextvMcbW2LyQWMNkkVvrWLH90lbsuaWatL9sY9VLzCT5pszDVBhrUmV+SinqYM6UsRhkSwRJC0nhBZ82rDoRw1P/7fG1vwT48njWl/w/AXgJ8POXp/7nY/JC4PEribokjknUXXgBk0Rd/00GAlOxecLqQ1114IXAPF+YX+nTXdPnTxZh0DwtquWCRSs+BJLNbBHv9YoLiazgvEgModgo5kC02EAbcaHHsMoDU2Wa4v8W74mxJuahsF4bCb6zbIvwqC9mN43LjG1bGXth/OBCpwuxyhws8Jd10YJvK/OSsXLebbBMRxvf5LWJjrqs8FlZF1MtzEflRZdBAfBz1TY/4lpJsbf+W/LbHCwkzxddiO+6LFrPFzWCUOmvMJ8ze+NwmHU4HOh3km1sayIU9CUsrFooXJjbp7PEVInpg1Y9nosen5q+5AXPl4WXPGc9PV6U/XQ+nxnzJJG0NQlBBlVhfF2etIDz089qy4kZaDpOVfmTS9t+nbsdsadOB8Yv3Zfz0nRO7JZVEC2UCeNG2WwZYmXNJZ4BwcP+Rntt4KVk/p8BuNJ9M4dSIGLKNKFLJ1o1EuOJV16cnEkqrySda5EOxHmGmWgzT9Idyf97zoAHXmJ8+nzkDDrgx6QjLwT6fNSZ/TLRt/qcLAzUMCDzy0iMhm1McWQXhr+hrfi1gKYFny6XhTm86OnprOyXvNT5+vVJoY+Pj11+ZnGfmdv82RammuR/I/7EDFnkCy8NViq2ebkwMJsBC0r3pegwVcW/iX0f22fWxTQV1pXxQRuqNM2lw7Zy2YNW1k5Fb4K6Y5sDdb656Aaxqzl/Lytzi9OnbuO5J+yHfcuyKvPrlb6yDygTDAK52W72U+XlEmbLuqjxIuB8eWStPkn4lb+zf8HfYGHdvUbWSOZhgEb9x2Y8kEIjNg2eqem2R7ZHb4t9rVnL0rTgyzlzha35VyvnzB2LlaIuqWeuKbJ+G+tM0BUavhGqxhm+iij1ISqHy3TFXCvnXNE2RzP3gUnTVK+YmKMqsS5j7/gTWrZlb0iHrVQFYgQbHsqIWrF9ldUor6GU4094rNvqkW38Zmti14FP2hx69oPYZw+xdJQXuEH+xVbh/M4LW25ZmnlxVgqWYHan8HlREKRsW7ZVKNgbb7+k2l22byX7yrtJb0HvXUQeP+P7QHxcWDt5RhiILMjc9568SldENhCdYJS1u+zNRvuZ2u4+2xtlWWmPhRkKIttoof59DB9e0m3+Gp3c0K6yG6V3+GFu7B+87cHebI3Adi/veXuT2Y74Vt8Lrz72Y+z5V2q/azHjfIRfMpi9+Zg29re87Zv/tqP2uyJ+jA73/JD9K6jt7rP9Nv1Rm+JPsNd/Xd7X/bN42y+Gik17vKi8Fmy/GZNr9T+dxN4x6J4fskFHXehHyHkXDJ3R/jVNfWSDvuZT/lHY38Y0940fbf9n1mut3czbx+om/ICxfatN24EIw4cO7Mt7ftQPmrpglAfdy/b8qH+PRjd4q95t5Ymk3TB0Iu8PhlcBj/E8N6Ww8rEq9QGF214L/xpZI8FredZvYPtF+9gZpC70dbtRtt3Z6Lyna/vWt/023zv5gQ/bN62MOQr2Jo8sGLbY7mMPvd+Dpv/Rz55/S/ZW/dD7M9GP7Pyo7s/kw3+KLbZvrtjP/E34J2SK7b7R7I/psN32YHu7scgGTeXgQ213PfttGp2PkP5+FPY2xo/q/1K9YecvbfeX/p83AjVfvq/m2b5yuq5ZbQkD0mLSqg3qdbkpVxIekRX6IDdAwsAkP6QDyacDyfeA3L4+kYR/+DTzImAi8VZ1PE4kMqEk4O54ATCjVA8ziRIwH6AHVZJyVlWFFs+yZmyx1vzGOtnNJxLSSa5tX/wvCm1kcNaFxBNYG5TM1FysJMMOh4mE38y4E5iVxEx8aHyJ3mC+upc+xsJokQnaE0YkUFaSRo3Eg1sh4TEBKPWVhMlUF/pbxRAkSYvu8eWBlx/3+PbT5wd9/gk8fOp/8ujuOJMk2trbW7xbE+OqPy81xtjGLrK3etvf8La7DVXS5KJapCRzgvC4fWuDCv0zSPwgEbQk4XVeRT6PRFzRgk8dK/wykcg1iTABK8n/L8T6y9NJj6czSeMLLw2IN/HIw8pKsrORtDSxrmR3J590qGfN81l3x0WfeAHw0+eqnz4fWAcH3TP3FQNZMmJgVpWxrWrN2E1QsIj5bIy/qpUqsw5sKECAPsmQJEeIFTOm/JY6OV8dmYAH3jYk7gcEmfuZgFTW6VyqComq6qLQoLK2EusR89DuU4/TZkdjHEKm0IZ9G7bxvW5064NKSbZ7/9NUNJEYvD8e9QmbHh7u9PBwD+50vL9jDbLO60GHwx1r50C7IpavCKEyP1l3FxKj6Tt7tNLXPLN2QK01YVCu2LXIPW5pT36ZuJk5KrpcCnNmPZ1M0rZ0PLJ/vj6uvARY9TMverbE9COJ6zP624uARsJ/OZ/U8i8Szo/suSe1lAlEWy48vPcRFdti/zzfq9ajVCoyK8aVMlGcRCi7bbGzMV9B7I5O2neeD5t2JOhsKOX8JNFoW7ZTBDmD6L4Rd5C5ykuaJKOfnp7w78RYFzHNmmbpMFtJ/h85Z+7vD8rLx/yZrvuHqok3djNrxFW3/tvOPtsqnrTZvY3XmOLYfANro/U2qbfYAn3uLkkus7lOnFN5EfCVlwD5f2ok1qEpf/nyyN56JObiJcDACg+Y95xnl/yWPDHPokgspqlq5mVG7J7mgo+F9TMB1tI04XeRbYldxUfnbd/kWfOB7V5XrtTeyrpeuKmm0pF5WmXOBGxkz8e3JFmXU+xclVtDo4HRd4IpKfGB8IVvFVtSd+z5T7wIzhwcDgV7aMdLgaZz1x36aWM/2xJ55jgIH7zQKc+6kQe2JdbhKsuxh7NN2BZkfhLOhUUZXHjxmXLHItZOwx4rcx6/e5tVarc5xtEMckUiVBmvFDSLVHmx3OeIvd/niDk5zoc+P2PvTsie56ApfGC787aVy7Zsh+3jbwwjNmzs665pjV2dx2b4xGldka9S96lTztC0uaL3c/0o9O+yaMo9LPZTnqopg9CpYkPbwDf4vIjLOrw2h6zYLOoNLZ3am826Xra7/Fp8lx/179HM/VuIfsP3bb9crufYhX11UWT2Nr7tVzYSHInYthdA1H9sf0Ntv+hjzJveuIatb1S9EA290JVJ26Dr/K3Qj3C52f6iUwq2e6ztZ4r4Jhv8oPaml/IesSsYsvf4Uf+aRv+PxOvxXpftl37ZvqnY7vG4CV4xtl9Jfnlx+D5apvwWP2T/btTO2fO8h2K/vcVt72vkfybEtmBvk+0X68H+uLxv+0fxextf8/vyGD+ygcgGP2jOl8GH7nVe86McGgz9we/Lkf0I7C2m9ka/1yZjfITvtf+j62PbGOM1vy8PnR+labvHaBfZnh/l0GDUhaY8kHKQcmgQ/kcQ3YGhn3L4Qd/iX9elPGC/Pf/pZw/bvYm90RRSP6j9LI8sSP0ekb0F232/28809/TK96sB272p7a6bgv3Mp/wR7Ld1Y594VrPdm6e835sR2ltd+PeQdj+C0T66ez7lYC/b86kLhmxQ27d4DNm/ksbGIDaEBuH/wh8bAfvlOrB9G9B+5m/C35nJPH+E7w1Xvqcw6u1nZ+xnftT/WppN/xF+pF/bLzaj/bL8I318pDMCPHRel4f8fyz9t3d8Vb7cxw03kS4xLAyffO9XkDmnfNjgiQAAEABJREFUqNSU/pnSSrJAIu2nOQmDWjRBD9CZRM98MEkqk7SyDseiI4mg47HCC1kjSVyoL8rN1rbsK7BAstYkN/KnDiiXoEyyGW0tfLm3LqdFQseUBR02ht6gi0SWKr/dOJMQPGDD4TAxdsWGKpF01PW6tVnpFiwXvtjQ70Jm9ZKEOeMtDJmEg2TlMmmyqpUk9Irv0pExjiTp7o6z8iLgp0+f9NOnBxLgD/r88KCHu3uSYlXVJc1l/FGhF0vkMbS2Rm+t872MHBOuuhTgChnOJGKSGDbapk2Ve5+pC2ynWxXkQaUsLlRvSYM1PiI4M8BlMUm+DQvxXFrVsk4kj5u+5l9ePF7Uf2ucxN+ZxNlyTaKtl0WFB5n8K4BapNpfhlx0OFyY71X3d+C+6fOnST/9dNQDicDDjLVt7ckaY6ESC9BEJEnYNcZu2NQSAHibeafOriqsgZJy+CYlIc2HqkXsJz3w0uXT/R2J9nsSvkdeRjDXJOSmUvuLEjsjbrCtltiLfiwi2W7IvwIIns9mKTYJu7TCM7ZU5AZzlYkYem2qsmyr8iA5sxay5u7yEuDTnR7APfbdYefd3Z1qOaj4QN9V6arFZ6V/bGGCWt4IULatJBgrjgalrwGr28eavKyCB8RraRN8ku8H5k56PJf+LwFOvNw5g6dT0ZevTT9/OeuJRHV+8/xC0jl9CfuzD4ok4+hM7CqFIL5mzVUX1VrZQzN0RrGoRbuFVtmzTBQKcyXRmJKul23Z0RmgXKWcP+XqU9Y2rGyrBRxAkeEdFi3ISIoJ2hoxa5wFi06PT3r88jNr9KuWy1nF0pSE7CzN0MNROt4VYB36GVQ0cSbFj1ImCZsYkB+DKtVJniq8ZXxRiS2S8Z1PSVYuU2faBlJRkHXC1Gnh3FiJZxLPC/vlzPmRf7309Ejcn879XwasZ7y6SAt76sLLmSTXc9as51Xt0ujjrDWd0bNtJUY1sa9FMzgejzpwnk3MU1AInG3RK7FZVPG9VPV2tmVvQKH/2I4HN7ltqfthYm1ibbFJ6Au+WfFlxackVxfs66ax3kwMCqguqiUQcS8dd/OkrPnPn+716YHzj7jnN81bW5V5tRlDDHOdzwal2H/CD3TB7sPe2m2iQl91Y/m0sZVqTFajvPLJaFoQ3PYKxq/s2cZ519g3LfcaqIiIiIGhK3srUN/jjpHik30v2QZShWZfEGol/pX56ecNc3LI/YbzLnM0Q+d51jRNik50TawG0pltiNVcFHsZRRJlnEhYBlbKmYeUV3xaYaIfW9d17WsmtEjYirIkm77ptb+wz7hu6vXcA82LgFJXlWIVwlirsdHwtEFvm6cmdd2mxkuD8PEhsKP3LXS9bF85dTv0C67MPwEh9sRhhVyxLu3mJy7DC6zsmeWG3paxbPdxCw5vKBp2U91/bHc6PuytbLu3tTeadgO2b/3YW739TIfd71JZAkyfdKWxOXMXn8K/RM69oLEnmQ99/7It+1ukZfwI/R5iw9DZ80P2Z6e2bybaz3yEtnt8wgf2y3JkvxX7mO3539rvb22/rbPn8+J1+Uf7T7vXum/JXuv80eXEeo8fGc/e5t9+SX+k7R+lEx9G33t+yN6iiX90g7fqX8v2ens+evvynk/d/3gQgH1M9jxVv+gnbfcYjSN7i4/so7rUBz+iE72P8L0+Ul/UeKZ4vjc5z3ig8bzenxe4ZVX5Nkz4gEd8/RpkzHQWuseQDZq68IFt2Q7LA0OTm27QSgFEFj70j4K4hl3vUVR+l5/Rfzrb8ykHe9meT12wl9nX2KXiT4C9bXv+T2Da/xgT7Oc1YT/zf/YAFNv9MLDfp8MJ24N90SZC+2XdkNl+oWu/LGfBfoT08xFsv1ttv1/3bqNXFbHtlehW/KjupvQX86eOgO2+PruR1y/3nefDpo67sg0FiNDlBslNPgm7lPMFsieZ+FY9F5PcqJpIHhwmkfyhPEuVPsh9aII/9ORbJfle5GmlP5OSSE/ciy3KVSID0VYrWLkZtyRmeKww1K7Kf04ZKEnH7dvzdhPHzlqsnoyp9LmuEn5V5NNcerKsJ2VIzFSMrJXeQMH+9N3os/WECuNDG+4mEZfE3eXpoiTneuKLxJCxrfCCoYMxtt+ktA44m6TXkf7vguNMAuxI8utOd/dHbDhoIglUZJlxiycZr8Rnx9WnxvjucvXLRv8VUtETOjDkmzTh+1ytGbr3Lf4FttGMbzgGdyIbtv3JFvV/EXAmaXkisXciAUlOWKdL5E2PT4vyrwB+/voIf9YTFYmFmSfT1eTCSxBpqk0zLwGOh5UXAItqfVJ4ct76/DCBY/8f9m7+V5UydViz7CqDJmt1kYiDVLQCUy6eVK768SVI4q3wcBkt3O6xfyC5/unhTp/u7xl70pGF12PhQjSt52uVbYZxp0Oec22DtbJ+sg4zF7B9TYaXCjwm4n/Km/724Nt60n6lu0D0LY21d7w/KMn/+W7W8XikrkpY1fugLwrIrPgWpF8lAqhVHJym2vtKf/EpOrZ7m9ZjV7USt4VE5gpOZ/OipTCPlfmFnqtOJzGXi77yUodc+e23ZeNrUOivFLOHiuZSxbDxFqxyE7YJOXV1klwYuwppR2vWwr64oJd9EvlKS8kSdqnz6pdtDfs32iijUdIndXSbc8a2koDU9dpiQnfEOfb2ZDRv5k44dmJ9nr5+wecnFJY+WpLNhXXJMmDvVc13VYe7SXf3gJcwmYd5njVNB9VaO7I+Rzm2DdjGxoI9BqFFhXVpRz7JrjIYvpYSWfSqJNZMa8o6SqJ2uf45rj4Hfb8t2L1h+BS6rhet7aJtXREjuoqd01w0TcGk2B9sdk9KfWwODcIHeuOy3aVMHTErnV/7J8XYC9+wPfO4ytpivvZ1Ez8aDe3a45IxgqkWBfSgzCFFHTj7t5gf+z6NvFznurWGf3xNZB7Tf8p644p8jxXTbct217Z944VdkiVs3+YDaxgn5a2P+CKSxU1JJjf0O9Ip7cL3ueLjLZvc6FoSvcp2B9NBHKzKDWgq9TYvmZvD4dDLY45Ch/+2e3t7o+Ky3WMC2382m1uXDXtWjbL6vERnZf9lXtbYvajrRx6kI9shfTy5z6gKtILYX6lnWoT5nAFSRVg4DzYU2knhXQs0ZXdaysbbRucZul62r5xu9frONWwO3SO+7cujm8hSl31z4QYWGkQWHdu3sW3f7H5tu66X/VLf3spDP3TA3ursZ3rt5n2SMzHYabTruoovO/GbbHSC15X2SxvsrRw9e+Ntp/giHl2w+9j3/Zrfl3dNXrDR+S140dmvKNibj2lqv+Tt5/Kot1/KIv8tiO+j/Wt+Xx46/27U3s6o+BLEfnuL4ShH9q9C9n3sCPY22O7rfshsd9Z2l9vu5XzYfiGzHfE/BbE7GIO9x+/roxNEZn9s69CLbpBysOdHechCg7085bcQnT3e0vlItm/7Fv9R239G3bBpjJXyW/yQvUXtl3OUPvYYbSLb8++VIw+iO+hbfOq+h9Eueq/5UQ4diF6QcuhAynvY/u6e2rcNP9rb7qz97dnTK64f9lZ/LX5DbPdnppwRwXhOCB3PDmPc0CCdhAbhvwfb3c/Xemm/h73p2b6pxqZb4R1m38d7/Gia+j2fcrCX7fnUDQz5oLbf9GvU/7No7MtYoUH4gdflIf+L/n4RsH3rzH7J28/lm9LvzGSOP8L3hivfU0i9/eyI/cyPOtt9M9jf0uh8BPvbNvaz7KO2o852Z213O1KwHfK7IAFOR6HB4EP/gv5jQmBf1wyJgCpvb+T5Up8vuNVFtRSFty17g7iSCMmb/kYiNhAJy9ZWUhNn9Bu6ZCF8IZEgEv8m8TkriatSTEKkgpQnZFPn5+kIPfZyrTPtkzhzT9QsZBbJa5DUMCMXLeez8tuyuWnnhtmu355tM7Zo26Cl95UkzDxX+q4qc1GtRl5U50muyErpurZpVyRt4yaZkt/MPZ3OJE9PjLkIV7FBaiTnRCJS+Iy2Jl52TGXVRN+HqaoWKTQvAj7d3evz/UNPTN8fjkpCaCLpaPSi2Bi3WQoY/PZjG3vcy/YztS0TZ9tprgn751KhgBcMhzrBF81X32z3fqqsAq9+YTUJL94DKH8D/3JuJCGbTk8riX58XUWib8Xvix6/gseTHh+fevl8vmhlPlomhKSTCVQgkpXWGZvO+CgdD9LdseiepHcS8z99/syLgE/6DC2epDIRdwBvVdlARYbqeoUv+FaQFfQndEsptJO25DCGZt3WwpiT7o8z493p/v5ed7wQuCPxfjhOfe6PU+WlQNWB+Nju7Rs00O7KWmrN2mi7UZGwacRMKmLageWUWRZDl2UghFqzPqRuZ9be8XhUbLnnBUXo8e5Bh/lOU51VQfzrFN9qKSoW9pn28JQrczkxtx2Hqk4pV3wppUra5nPBnvw5oAVbtxc6TV95gZWk/1fm9nySzqdVT08n5LzQedpwuSbNxHzGfrG240t1wUZrnooO06TDPPex5/moCqZ6UME+e4tXEqr5rfcRj1DdrsLZQuwop02pkjtK74NutjKMbRFgoB4HmXkg6C1ojb14wUTmXmhh6+n0iE9fdXl61Pn8hBsnRbegn/0xzUVHkv/5/5I85M9zgU+fPvV1kv1Y2Y8l88DYsU21yFNV8bY+y1U+KMPyY1lFNnQHcd38Zh0JnYF2LV+S+D8LW5vOp+DS99uZyRtz0c+2y6KV5PjWH2cqkxIbbKsyJ/Nh0oE1fwSH8Ndkc2W9RC+w3W1MH8HKvk0S3t7ktrW/mgtngp7XPZWjXWzLn166xC7WSuRFlekpeGnlhWCtVqniamCltim29dg/3OuBPZCYz3PWfu222ZsNtjVs1vXKGGFDB2zW29YkVTts8zH0QsVeGArGmuDEwXdems74cF7Wfo8hLEps0mYDY7SmXH3f7/opbt3f6qLYW2vt5+3EHglSDo2PweBDA9vd77S14Xtvm+0ZbyCjdLBuGhB6obFvYYWHBsPu0D0avgkfoxMYPihtZYgN4xzNmiiVEYo0sV8q89hpXmqwFzqPrNby0vbYfwWd3n5sv8nfhOxN3fAsfc3F7tfIOdNdeKWcOcy+6Ws0f9KMvZNyYrL1sbKul9ucFfa17e7PvivbvWi719nubewrpR0VMnQg5YFM1UsUZV8F0hY/2zLrUbt1petlU/cBrmr4sq3PlG2HdNiW7Xd5273e9k2nM7uPxGsU9/yQ/ZHU9s0++1v+R8a2fVOzn/kI7a1sb/Q9WeS/FvuY7flf29/v2c72b45v7IlfQfiB1+Uh/2fS7PcgtgQZ2958zp5P+S3Ym4690bd0/tmyYX/G3fMpB0MWOhC5vflgv6SpC/a6Kb+H6I26PT9kb9F97NNm4C3df1PZzez4Ngp7fsi+R9MmiN6gH/Gv61LeY/QxaOr2fMrfw0f6qXNuOzx359mi89/r0DxrgML9nkfYd7XTdyqzfoLwe2TvBtFLfWgQHft5nac85OFfw9Jam/YAABAASURBVN50hzy6A/t+h+w1He2+R23fVNLHKIwxUrbdz+Lw0Uld+N+K9DX62PNvyd6qH3r/LjQ+BP8u9v6722n75oL9zN+Ef2Km/Kht9vuO2Vud7dsGtv1DXdvubey36Q918pfSXxH4wQgYvRu4eXM7zq0Y5Ct4ESLJVStKgUmG1VpV+OJfClX27QuwbRInF5JEZ7CQPFmU35bPF22RGBJJrJl+epKEh4SJrPlMEmEmYVWhhfb3x4Pu50lHEg3309wTRHfHqjm/pUvC9kDSeDpMYpPoRIL5iQTlI32Te2aIRiL6pNP5kUTgky7UZexx+CfBUUvRXKoy3tT5ov4vEiz1RP1UNCWZgT0V6lokV1lVzZMaX9IvBOVCAiUJzSA35vHnYUyQMo5bo406EsVJq4oXVa+qvBA4zEUHkuA9GX13VJKQSdaV/mcXaMfTk23ZVr9uyQDs6TxUgbuOvdnYKW1KIUGJf1Ot3d/QqVTGLypyp9WlJ+ZsS2QlrKpCO9dJpj8xTkN+8/WSxJeY16YLLwaW06JLfmscujC3K5NwXi66kFy5rKwBEv8LCe9lIaMJbciPLIC7ufASoPASoOr+rujTw6yfPt/p7z89KOGeGJPQq8iyNwjbV5nnSkvU6Cov8dFFEMWfmvXJPKFEUlmoNdVi1dp0mFbGq2DmhUBV4n1kLR0OBx3mWaFVph/r+SqwmUHmnzpygyRXyrMd1GZ9IRHChFEN2dIadEGXEsm1wlotNO5/GomaGQePtTJuYdxpA2v70ydeUJAMnVkTMzbV+YBv23y07neR7Y7qIsKCb0UT63aeJuiGSt92lWizythhLWusxI9Wlf/RaRLMp6elJ5rXpaitVV8fmx55IfD1ce0vfZ54KXDmpVr20so+o7VYHpoPJn6T7u5n3ZFAP95RDp2REdMjOExVU7ESfzLBEntgXVclXitzvEayhUcLa20FtmXv0V6U04dtWl5/6KdznRaxDJmGiQgTM026NCn2nzgTzpev1J2k9SRz9hT248y6yHlzd5z1kLPn4U5391Ofj3muqsSxsLiK019VKVBvtMupsy1+OtQvBnWjHHnrErHvk1DNXljYI2Nf5IVQkN/mDxb2yEBivrBmNrqw7xa6sUQMxfkj+lFbFBRGCYznDM0aLpqZqANr6Mj6nvHlALWND6Xb1kplRtzBMMqcWMgYQv0q/XN8mMxq5i+ILPMYsLTFcaAzdp3pKPWNczB1fVpQtk3P1sSYOf+N3aGHueiBdf/54aCfeCl3z5kY2cz5y/JRYZ/UqWi6rm2pYHvF56JchTXTsVglINzxX1zffqHc2kiWOvhkLtWvIkxWbMcNxaeNNmS6lpsa/ccvMW6ntE2vA1VVWRe2VYs24MOEMXVqKvWi7V+grBLnUaUuKLhkGhg928plbzR8YFPOuBiasYPIg/Arazp8uQY9cyDiFZr6hrz7t+APzoWPfKOcVcImOujxxE+Hd1Pta6oRsVWxNZiyr2tlPqXiSbWjamWdB4xA6xXwg8y2WLwal015FL6hBckA7Bs/ozbUrWnQ+NPV8dW27MqctQ5c1n4vbX5vdWkX9Hkoi7JX99j7Y7sPkQ974+3QwtxusE0f3yJtPkLmv8cpMSvt2sfWwvbGvPiM5xGEBmsK34X93Jf9zH+34VUhsbqy/5bE/uU+/56O/mnjx74WsInPGzQxYGuF6DXtQj7e8u0tGap/wE/2wPvdxo6BvZbtvtc+ktkvdeyX5X3bfyYff350PPt9m22/6Gbf755/oUThozqqX/xEdyAV4QcdfMr/Sfitfo32gyY2ez7lAR4NBvshfa/9h42+W8m9lCXUVPrZwJM+zwPcOSPjHv3eeXHrlnse2t/sw2FraBD9QcPbDABj8yzLTX5fh/j2Y7s/BwzB3h7znCDsznNm5blmoPB8H9iW7d40/QcphAaD73RT6zH4JeWumziB8IG9dZYxgshe44Ufbavlsa0z71Gtm+Lr+t6Ij/fGoupP/7O3fc//6Q3/DQZm3wfp4jWN7EeRtfQefkkf9rZuf7TNn0WvZGNkUwRF5kiwwgep2yOyYOiFJnj94FPToOJBKnCle+RLWxWkPvIg/IVvnVZl1A3iy17QmNGB1EcWDFn4IHW2Na4s/mCUbStfegZSF4z60JQ/gu3bl5y3Dkn9xsu27I9RrofyoGPI2C0ONnO2VRdNpXaEj2zUhX8X3xnb9s0+Xa+MO6DrnOkd6u/Mr3IT/APAzOst5Df+niHW5YY12izmJIkasTQ3RddCPSu1WIU5oFpB5CkvrHhybnoisXYiwbOkEvhSVFbrrkwqJBNnEldVJOFIDK8nknKXk4qq7uaDdHrUkcTxAwmg+wNJWxImdb6QIC96+Omo+aFquq8yLwRMUmvBrgs37zM9LIwRO5KtyW/7Xug382JbuRq21DKrLey/01ntfGLUi+7d9KlK9/h1JEnzQN8PJDOTsEk727oQjxNrazHJRRA6ZGd8JSpRzdASidSyMCbjrCRNI0yy8Vib5rLoUFZN5aKJZH+dFh2OIulYdP8wqZIUMnVGR8TRXmXTF71nv/N8o3UtaozxjJRBk0o9SJ6EqSKXCBbsafhpTUXQAcouyGZVT0psLrFVXMTRgasq8Zqmg9DWukpPX086P13USAzrvAoTVXkB4MezlqeTHkm0flm+6IkkaxJBZZp0ONxprgdNpj9sn5qJgUm4Fn2+D6SHu4vupif9FzH4fKw6EKvEzFlTUl9nNOWlz6qebESeM3TJOI15ZM1U5rGt8eUoe8beVafzF12wZz6u+vzTrOP9qvtP4qVDZcyqu8OkqVozfsbGI0nSw3Ts5ckHxp3lcqdS71XnT2qatLhgkdWIUeJm5r/lBQer5AK/QFlh7JXG1F+I0UVTY1wzzrLqjnmal8ZWP6nwomSeTDJ91jwXHfC9klwvTFarRWuxxBpv5SDXI33WDm4VythF1lSq7tB/OMzQqhn9ipz8EbrYgLW39ckkLiyOtM/6aEn8X6QL88l20NcTLwFO85VWXc7GB8u2CrY0LZqYG4ZS1m6dLiqHRYU92vSk7J879I7ENJhZz9VnuT3RzxP9oFskT1XiPFg8kaSfdRbzpgPzxSnCOmQqWZdFU3wpRYXxLanyX+FstSulImUOiOXCWrywMKbj3+TpE1YeeRlQdKav87owb9iJ9Mx5w0JlNEb0qom6ibm7p7eHA3E8Wse7ojvOmSOJ6QPrY55n1XrAf2i5w5ZZq6paqTI+GF9FsBv9Zf8W9rVAK5wx7PcGlP0M6oQPU1O5wqnziRXzyLp+0nl91NPlix5PP+uJvXTmPFx4sRZcODu/fvnCEXnmHcaTmByxIWV0zDo3e2G2dGSQu2nudCZ+wWGelBde81zlypqeAPZXztw63WktrC0xD8Tzwtl1ua4R26ouKkSQCRTLjLlkTbGO1mY1V9oSjzIT3UkNhQsL65HF9AQuvJFpK3qrWK9NB2ybwVTFOpUOpWkGB87Bu3nVTw9Fn9gg4WdiONeFMWmsrf0ce2lfwQGb53rU0bNmXmpV7K6sjar8ZxVsL/DBhA9VVvUEikopEuXY1/8112URLqnWKle8JY7xI2vnjD9L1hhvk9wkrXxEeRH3EubicoZeFHlDh02ngoptxpGyHir+lXqW/ETMHlH9Cn+mblHB78IZUDBpIn6180W2uz018+VK/IhjqRL2FZQDU8xgWXviss38CFhFFUo/xMT4LWJ0Zo/EdKVhQdeBZMadpknriu/omZiKdrl/rjQorNDiVcFhko7HY8dhvtPEWqqcT7XM3eZuTwJQJUy4wcRW2B3Y3nRVUMqY+MZ6cspQgqTwQcHWijyYrnyRkDzDrfXyRP+VvlPvzBPnLQtT6hT7aZc5ysvqhWeAIHXp98CiXDmPW55N+j34Ine6KHNofFp4ZtmwEKsV0CEjG7syH0ySnNMBA6ZqTfhcS1GxkUvV5YpJcMDMkTpYQDRfJTWhfqN2E110INx+mBurqiNjm/5QqhmPcSug2Nuk/YCwLcjLxtDXsLHnA+ifeNmbLYnrQNZjkDU5MF6Yhg5ZaPSCvckpDwy5vY1ju4tsy37G0N/3OWS/lNrP/fbB+PglfaDef+znfmwzz6Vj9PWerfrOlfYc18oWHHRR09JW7k1Lp61YAiee489glKMTpM6VDYDOem2b/iJL/UDqgtQNiLX8EdgJWlHOdr5wJg+cLyvPeRzINiOWm050A9Gvy6RpPio0qNOh8+kr7UNt9wglfkHiEUH4y/UXisJHHhqEj469tQ3/Hko2JZVpF6RtED7945oGEscgcRtI+SMkPt9D4jEg4hL9+J4YYFpf+7FzwHaXpe4tmb3Vpy6+fISJe8x2RtW+XtPG3trbzB3n+Eft93WxJ7Cf2yeOQyd1wSinzn7Wtb/lK/faUiaasYZWTkfQMiEqxKByPsfG9yFafvRjb2MOHXsrj5gwIlUrYzXioxv25/fgB81ZHqx8B+rLi/uUQJ4JBlJ2pb88W1yRcpC6IP1JjfE3NPZ8sPKMPDDKC/t+YNTlnMgvwp1b42lBHStdNVkJYc6TVY3bcbAo3w+DFlsDYpHnrQt+cNJoyKOTcuSRhQ/O3Ktfg9uegn5DdVNo06oLPuSsCl3wa+02FTUXas3Z0ZT6p6cnnU6n/ktDC899WTMNfwb0xmX7JnUt/Yw88UyY/lY1RSbOwsQgfGjkoSmXqd50Ks9QU+7ljfW20m+OtFBRZrIMBM/R1+1WqRQnNZfntUkbgiy+iipUq5neQqvaqem7f4d6g25rYJWEhXSQdRWknLqsryB8ZEHqV75DbVi1jxkdYVcLke1OP/qwjV55FwV/P4L03H6vZ+KzrxvlyJhebBRoqrIq6+bXohCcj2DHvg26XmNthVa9/Z+RB2LOgsZsvoVFLTPHtD/TyAb2ttmmF2xhegzElTX5S0CTFz/ZXwPr1Rax9m94oS0Vyr8nGnubmRSudaQcDFloysHKmRCED1IXWzDpr59/1wjYZuLdN3NjZw/Ym/zf1a/f227ut9wMnnv1YDlgxsEiNm4TsaRypX6FHzdFirKtHCg1DxTXg29VtpE5hLKVclOq4t4g7tVan7gz5UmTG0t+G7rfoXhCaGzaxlwJ3jxYmERWaSRHgDnKKomHoNSmDsbriZLDrMoDpWrBlqoWe3s/F8ZcdOFGnv8Z6OnpLHIYKtg4bk5irIKVE/p5YJhpe5yNy9joi8S4tpUv0q5FUukPCauwyBPNzRciePo58eXjRHLuiWTXys2Wc0V0K8EnzijDX7QuT/SSo/iUXlRIjNa6aGLcw7HqyIuH+/xG9f2kw7Go+1grdjM6tttF1gYkytU4rYP4hRlaVzG2r2hq2LDFFr+wtTEZrSutcksPUBjbsq2FBNZKfR7kIOoPGjRdZInE0AoaSaKFihXdC8n/E8n/0+PSE5MnkpFJ/gVPxOTCl6b0J9rXUrr1CecBfmY+j7N0fyd9JuH60+cTNclJAAAQAElEQVRZ/9d//U3/628P+un+qPtD3eLvGLoyI1DmCZexq/FQt+Ivch7UMs6FJPAt9pJsAyiJV9FaxPtwtI4H6Y6XSA+MeX9/0CfGuuOFT/5M0HGadaiTkrgp2GgsFmjEXqCVShyycopy9dhSHz7IA3ceWIWa+rptsohxk2prG3g0rvhU11VZe/kXIYlFzbomHnWip2v79B8g4XZaiMesUqZOK2sjmEneHUhSJ4F14AXGcT7g40FzlxXZ7kjcGh2lv8xJtuKFeeRZVSde6jw9rjpfzAOw9PjUlH8F8JU9+8TLgRPzfCFJivP0sGILyUw2dUvqnjU8H4oeiGkloR1/psgmaY5PtRBPbMfOhbkK8nCcL5zpMljWonMM0vNluxdsd/tTsI3/pZftTW7VXs4crQv9tCJCzYxbba2JPmul6cJaFGOsfMFo1Ja2amZtZA7YgpqZk7uD+96bEcSnaS7EutJ/A9fxnDL8ddzCOsk8lCps24GOXaQO+k4CUVhzA+tj45tEREVdHqaDlX2aRGOfp9ictX3DRct5w8p5GbQsfHgRzIa+2OtEQRO2dfsworJ3KmtmYh5KrQov1pJYcC4YH4qe41dg33yuyIMidZm4GkHehjLDAVkXbDwzduY35+J4GMyc9zNjXdkWiwq6hZhMxTqyRu7Y63dH1hBn4GfOv0+spb4/7446HCb2ZFEpRTY2YVthjt0hmd4mV1WjQ4lu+dSbl017dO3QDcrGQJvlsPmBjfyoIQ9dcDJ0oDFd8T3IWDRVp+uiwdvGHgmiyk3AzHWpTVOVphk6F1XWR8X3jlrk+WqPpJXBVuII6XzDlsCOTqXfAF5X2uWmISAedIH9At6wbjS+xu7e7yJlXlIOVhoVYlraJNNHBbaxGUyT5hkJjhaG6OdXKHMyEfcJWkD3BZ/KbHmSsqwi77RSRse27LehPmalvir8gG3K6nHGBI0r0g2xXr1e+CCu1ucJhp9G/CDXWDZisiGyPbqdRTLn2IaGLbpeK3xG041qXNf+bd/qbPdae6O98MaH/bp+ResZ9ut63cYQl1kDynX1O+zvCfvb8X9J/1lbv0T/R3TtZ5vsZ/5H2v5SHfvj/u2P63/peL9U3/52fPtZZj/zb/VtP9dzTHSVX0Izv9EPbPe1ab9Ne+e/4aPWyrlZNXEeDUS28Ye+r9O97ZsdKcfGt5A6+1nXdkTfwH5bHsX0G/ojWDl4h77tbmM/HzkX48eP9PGv1IntbyE2RR76Z0ZsDMY8hH8L8SHzYjtsX1fR64Xf8JH77Rg73aTPILLURfZ7w958+LX92j/enrulcg68hYwfeege8b+XeUbq9Dsf9rf22Jvs1te1j1G2t/qrWNfbtRrPG3leSLnzQ+FX0PQx5tC19L0dWeZ2ZaR0+ZqmPvJBw/8SrCjHx1DY/lO1+cpjp2wrZdtKWVyvqXnORPy7/8SuYHS854fsT0ffWIP/FnZfAznW0Z4O/qryXZK19Bpp9L1+XtQX60U5HfwboPwb2PiXiR9EoPAgNar7wcsD1yjv64bsd6b//t1xANrcxrlhvHbGdv8CPeR5YJ1KVXVRYmvnxlOo3rDyhXQhoZikUBKMj6eznkjGn0g25rcugzNJ4jPJrNAk6Pphm2RWoJW+G7doUMUYUhJGUy2aDySFwDGYqyaSKZOLctmVBzYr/T0+Purr16/9jX7WQ2ShbmQ/ULatOhXN89Zf6ES5sI5qLSrzpMqLBsPHtsaplvaX1kTuVCeSQ6dz0yMJ0vh3RrhQ13ZPOmgStwVcJHwSMY4sfMFkhtDxOOueTPjnT5/0+f5BD8c73ZHMPcyzZr7s1FpVsaHQwLbsZ8QuOtZGV+jSkf4z1g0Ze4/Mc6FlKJC2pAguacXPy4oEPxp8YxZW4rvKSv1lbTrxwuMpfpMk7n9L/stTn9/z45OCp6cT5aeerBT7sK8TxknirybxypPIVKUjyeNPD0f97fOd/td/fdb//ttn5U8CfeJlyP2RxBP18X3G91I2v8UVf9fGmmQqz9iZ9bSQlF5ZOwsJ3iTik3TNehYvdVqS1SSlZvo73hXdP0yg9pcBdyQcIzuSgDywpmbWVGVNFWBsdsPzJlX8t63tCiXN2qhgrYds8uiuPHCFKpFD3MCqPhfEufdH7AtxmBljJml2mN2TnflXCYepqBRxZT5pB5e5r7VqYj0MzFkfIDYf7w4k4Y96eHjoa+mO8uFwUPqKD0ks0w2RaWCbxzPz8sSEfj2v+gfz9sje/PJ40ZevJ/3jy1f94+dHffn5pEfKj48nEoYrWDpWEukw+NdYo9JxLppmsTeDCQqwLTZWKkqd1Fy08hJpJVHPuwCS/vSlpgvxXUBrjbW7Q++9SMQ3SAxsy36GdtflEhvPmLWIZUBfWR/W+dT0Fd9OvLRa2IZtdW9lW6WuwrROM//3d7OCLSmND6yZWgtjthuqrCRBC5M0UJmbWmdN00EVWlwV2JZUlDFbqAtlfvBpK5tCgJtX/5kWBTmvgife0jxxVo7fUHo6nxScTxd8A9TlDD2fnzj3TspclyrValXW1sTc1Fr7+gof1Fp6PS5ogkdNttXXKGdUaN8/7NNSpYHIUtdYRStrYKBhe2yNHfnN+jPnQ9D3Zc5FJnzhrE9ZmQQmqL+EsXRgX99xGDz02E/69HDPOXin+/sjNs/b2G3t9nU7MNq2SpkAscV+U8Fx0HWsqkC3KzEHtDFtyxWutPVz3PMFbiHwncbeK+LXQOpyD4i/A2viQDu5KWics5kDEcfsPUzDTmns2xe0HpDPmj1DJ+akoltkW/EnoCCXib6rGEGNeAVZxquw3zgRyhy0HVb4lRZ7e8MPX0LjT9rQ/PpDC9pthZahFfsr64ewaSDrqmZ91YLN1ramqqbyjFpm7THROCie9BpWlf0a1rjsXTyuwgYNpAK3+2nP5fg2EF8HEochHy0ZPVaAqgkbazjGHfKCYqXMlqDGHeEjD9X1st05+5naG98rWB9ZFxsv2fs69ct+ltkbb/uma7/N98a/w4ftWy/2M38TfodJbIfKnh+yX0Ntf+i/vdXb7t3bG+2FX/hhP7e1n/nRjf0ss5/5Uf9HU/t5THvjbX8Yn71Ntm9Fe+Ptjd4qdoztW9+ZT/u5HDXbIX84bHc77I0WzhR742NXDLCt1/Ls9yA6gXaXvbWPyN54+5kO+Whnb3WRv4WhlzrbIR2RB73AR2wMaq3dXkT9x37Zpgt/4Ye99WH7Fq8f7WJvo+1bs8j3GBWRDf5fSe3NVnujscXeeJv7B/e12Poesj5GG9sv4jbqUv8OvitOH2PsKNsO4Vlv7eiF3/hhbohBkRUaDF4rle8gdu2Htn0r2s/8Tfgbmf14b/GRBRlm0PADtmV7FK907c++xsdxP07bxCC4Kj0Tns+0x3PNr+LyPJXxsqeD8Ps5TzlI56HBCx67M0dDnrr3EJ1CZWDWNWz/yTNh2z8fEqIhCx1Y8lx4rQufxukz9C2kbo+3dN6TjXbv1b+Us0axjadaxL+O35bF1rbxveHH+mK43U/bxXTP71T+6WzsGPinD/6DA9osqquu/cxfRX9qkr30pzbwtxpnux+a9tv0t/b/r25vb36NTTKovcn/1fb92ce3/Y2J9iYjVaLq0tfPeGCttaj0B/Actta6mARxAeGhJNvIA5GsWklUrSQSz3oiwXgicXXiZcBT8PVRSWw9PX1VYSjbUKCgMeagTUWiLE0o3pEIvTvMup9nkuVVh5lkXQWUk/isJB8aWezT6aRHkpnjRcBlOWm7KS8STwWYr2kqSgL1nkT0PFeVSlWvK6o8nKe+kKC6rAvJSuGfSF42XfA3ScXT2XoiGX5mvP4SgBtYEje52YqLrpCsSvKswNED0hV/FhWeVKZqzYeqA/7E9tgQZNyeLJqLeiIVWyq2xqbEPbaH2qafInujkW1Qtz98JcM30U/6rIwXpH0SESYRbewQcRVX9s2KnRdugiuOPKNqaWXze5WYRj3xkud8aV2W5F6QxN+ZhPL5+k8qG4m0xo3YoDV8TgJEF4ZbVBl3npvujhNJZEEryb+JJOBRnz7Nur9DfiiK7d1G2jZskooa/q6qin2YoBOJxRPzmyRPxmstqbhFme+8GFjbWeJlQPqpVcR8wzTTy7QQ/6rDsRJrQJxn4mFik3WSnhLHwphV5kGzbWCSW7NEXDKeuDp16hdK/PCQGb8DYX9sKI7v0lSleRK+F16GVOVlUGIxUzHXItNPYaJKVZ/jzqcMKk5kfWRtBEmYPpA0/fRwp08P98TuoMNh0jRNim7sWtW0rEAmhWtmQTpR5j2OnvIy62nV80uAk34m+Z8XPI/s1dPTRZnf9BMYX0x/279mWHs8D8fCXjLjFmUN1zKpAGtWLUfZvAhoEluF+Bm0G/Lb1pm7hYTxNmfrrU79Kv0zHxn/JbI3L1pJxi4kY1tr8CLXbM4efHwqUPhLwQcp/V9Yi3Bq9aySf7XAOjschf1Vd7yAOlCeQZ0a9Q3b1ZH1oFzMq21kG57nZvO5dL9js/EjOlVmvUqRXdHXzai3cnXb8YHjRls8VmxedSbRn7Oz76/On7os8svp3PkL638lBvGLJaJDLZpYy8E81a1crH4eYEJ0gpRxRfZmg7gaMYTcfgqK9lafuiBxHDTztrARs0Yulwu2N+y+6MRkLyDy/AuFFR0WodplUcocAZoYpWLPAVsPvAy7Ox50R+xnyoU4C1QUqosSQsNjLPwk45c4t20jMj1tP/YzH4ltFXyo7JvQwN50VtbxKqLGxxb31v9FQ2zOC43QBbs3H9e+frrfxDp00QXZS2S/Jz50q8o4Y9zqornUjim0bnt0O/tn5mtWbOtgv5QyqWJzxpGKVs6bBg3fXPraWiU8AMxZ9AYyfkM/FBWxrJiXpa+VrKMLc7DwEnBdG905Kh2NvZ0+Vhrk7NR6EaFTqdJUi7idaK6Gt2bif8C++FShQUF5wHafl8j32NeHtzc9e6Piso1TBe77P63HBPXW1NbsKShuxY9GDJY+f0uPwebXVbdFr3UbbX9An3X21qT/lHNW2x+13+qiG9gO6bB9G7cL+LDN5/Zj+1Zvuwttd1kK9sbb79PofQR7azt0bA/2Ns5N8AaTOASj6j1+1P9Sam/22L7ZY2+87d6d7V5nu5d/yYft3na0sT3YLrfd6RDaHuwL+U34OzO2X4xj+zaC7Vud/S1vbzLbL9qMgv1Sbm9l2y/6HXM69mvaR2Zvevb7NLofIf18hNwLL/2+kj28ncHbPl77mTb6tp9tGLLRb/QHP+q+R213lbQLY/sWk8iCyEOD8HvYm35iFthbeeiMNvZL+b5+6AzZj1B768/2j6grYwSvlW13f1O3j1/KQfQHDf8eovMR3mv3a+T2ZvNbbe3nOts3lWFbBLaVuRLXXk7xN//Y7n3b7nHV73RVvezP9q1n+5m/CV8xtmX7JrXf5m8Kv5B5HceURxfh87w0yq9p6l/LXpejE0Q+yCpCkAAAEABJREFUaPh/FnI+ZVzbtzhmvwSxIXVvIXVB6kKD8EH4gZSDffktfsj2NO0Ghjzl9/hRFxpEb9DB78uRDQx56MCo+yOp/Rz3/Tg/asNrvZRHP+F/K0Zf79Ef6X+0Hbqj/Gegtm9m2C95+7l8U3rF2O77xn6bvlL/3Ys/9i3jdx/2rw7/IyLwH+KEzeZr4qu0VSzxNZrkhfqVRGKQL/F5OLJRSA3JgxxI61q0LlXLpZI8cU8onp+k88nw1leyjGeSjJdzHtibVmgSK/mbvI0ksdvaxyt8IRd8B9kYk9gdKJRJIXabZsY/kGiYayEZUUg6HnQ83Ovu7kHH41FJisauJxLRP//8sy6nRy0kypblrLXlS8RFPbFENiPJysNhUpIZ+SLfSI9uDySrGoEojEOeRAu+XvBzWSt81QV/TyTBT+dCoqvpfFk7FpINK0kTkUjJGOIqtcnJdpGEbqRe0SZpQ1KasUxyuripMtZUC3ZcET4JIpIt8fMAn/hP06RBO48P01SRFYU+oyi+TVMhJrOOd7MOx+kmq/SLazyQSrax1iL/qvOy+fFI7J8ul/4b/5Ev+H5u+L1OWvAdi7F+0lomqYEkXmi7nC86P5GgJPbnJ+LOQsj8Vq+sq5X5W0UqFrpoKhcdSbLW/z97f8Mft41se6NrAWS3JDsze5/zu9//C957n3N2ElvdTRLPf4FCqyVLthMne7JnhtHqKhTeqgoFkF2UFZ81TwuJ66qPJP8/Phz0cJiEWSokzNO/ERt5oGIK9DRzWxeSO0lix/cL8bGsK/qvrA1A9wWcsSN0hTZ87bIqLx/y52omXkBMs/FLUWLg7jDrcKzoIuLKqqxSIR6zPra1X6WH5yp8hj82KEGlriNaRc8dmxJHDVllfWlNy1WF9a/oMaHHoW4kZree8Ezy/8PdUUF0mXkxVFnbrJErM5fGx9ZRWK2MGdBEBxx1IGnaXyLcHfTwcMSXRx3w4TxXpb9tLeixYNNWZgUra7f5oPNaQGWtpcdz0yMJ/1/BJ9YwLwUeWdMV3zK5JuJ0JnYm7Jq8qbA+dwfrcGw6oHN+m34+HjThy8o8Bbge1DyT/C/q64cZnZJEvTDumXVaCLKVvbNCyT0qaKxvfLk2vNj5rEFhLF0RnbK3dl9v+LyBqq0VLcsk3gPqhE0nXkAGSaQvzLduZ9otki8q7Mu+HsTikZi4vysKPVCe2bsTL4MqvjMQvtfTZZs1rVJ3cJXxZwdlA7xDa0sKCp+zpNLRYk949DRtI9+pum1bix074p/4KXrn3LwQy8GeoF6UfwGwXc7atgWbcG7WpUrZ45UAyYuMOom121RjC7E0U7/bZtk7UIz++5zZa/F9ZIG9t7Gf6ajHFJqwLjAb5+SadVw29BFnRaNOsbRDOSfQU8tFxo6c65U4mLTpSFzdoe8dyt3PRXfzpJnygT06gVqr9v1Q5J3ptNkScXlFfMruZSoFXQE+7KpaZ8YoHb098tiBu4XntDVDrcTnZWtasWMlRpfEDDR8sBGgK3q33E/aWeHj/3W7qN9nsHHr2LpPmUa2Owq677YUhU6c6WWeZPZx0GjXihVE/03ogxs7hd9QNnuiWcRKydCiutN8xJ5Bw6/Upn32Vo8fbDlfVgWXC+vAfMbPBf9HN9vKnhKeaJx/ZgpUVuG8ShwVYmgilFFbNf3QdXLRFTSuNitQd5RZNei+n1TYJ7cw7UX7Absq1257CfsEQwMIP2/ZjLj7u+GjIOv0NrCONUxd+kjP89iWbfQsHfZetndKT+3YNbAjb72PPfhGm6cfwwPbTwJWkvJT4UrsUa8+lm4u211mv6Q3TX6YtX0dw37mr8JvMPH3aHLLD9mPUNvv2p+Y/ZGxR1/bg+1zXQtPjP31+qdmfxqx35/fdtfZfklvlbF9LdrPfIT2c9l+5lM3/Js1td3nCX9bF/7Pwjhvs1cz72vYu06v5x/tXsu/t5z+aZt5Q+0v57Gdqq+i9vtW6X6z9/YZO+MGX+38g5Vj7X5kmOia/oOGt3c77J1G9o+E7e7foYP9XI4PAnuX2TuNLBh9/ixqP89n+3pPydy29Udd9vNY9jP/vePbz33sZ/57+vNIqW/BPE+NNrd8YQLzHBUUnjmC8EH4IPxbSF3icsfKSNtVD76UqUP75TzLgL30x39Gh4waeovs8YHUv8Zoy8PnrbrPdowO+G88NqTPVczzHU+ZeK59gf0ZUQpNm9Dgls84t+Pd8qMusiDl70HaDnyz/V+kQfQdqtzyQ/aPotFl4B+lw/fMaz+fGfYz/z19/5Ftcv78I+f/0+e23W+O9tv0T1fgT55gbA77pX1D/idP/08zvO0vbLGtfMmv1Ty4qMeRuGx3vpgv9PnCThJ4IzF8ukjkonQiyX86ryQZtuR6dEkihS/lfOdWvxkuqzbQyLSsJCFWEsUXaP/tUOQbyaFGUjfYb9zc3NvKTfGiyk2c9J4mNSUxN5eqWqsOddLxcFD/jcpkJySSgIvOZAGTJFt4AbDkz4WQpGmMJW6XtUhTkSY+DiSeauwkuTnqRYPSExRV8kQPUp+taOVFwOVi8V5Bp/OmR5KkwYnEVpIs+dKSMQq6CjsKY1qLCgnTkgRdyiSCBRVyc2fPNLWWrkt+873rgrAA293/4WutGujJo4kyiZhbWa2FcWpH/HE4TPgFHIsOIInavBBInelfgEpV4+lgQef89m4SRHkRcCahxzsc1lAKj7k6s9YXEuALflh5MGlka7K2STKdCYLz40n5U0yhSYT1NcT2GtuBdVH+/nrlJcAEjpN0P4sEeAWTHkjCJgk4Y9fM2rAsio+YhlUv2gwy/ypdSBovl6YLyG+rJ8n7iJKny4ps6TEwEng5E5LcqvEPScYDifOZdY8/7u6Z93jQ3f2RBPCkeZJoJtzfoadrk6UWEBPEwobhCwjtIDEYH3YeOY0lbC9KT2IYvpJ4npJ4BjOJtdj6gAM+fjjqw8Ohzz/FbtbatuwdurlsZHmiZtz454gdd8dK8v+g+/ujHu7vdP9wp3me5Rhh01JaLS2U+0sAknKrKvFsLazpwku8S3+xtemRRX/kZc7n/JmnM8ll9iUBosRzJV6TTJ6ZP/+z07xMORylw2FWXkQcj0f4Ox3mO031TsWTmip7n+74JL7JHsmeTMztkBJHwbOZRal7Lku2WY/SUfEPpiBTvzYZGwsDHbS1GbtmXkiJPapuz6+fH/X58ZG4OFF30pYXATpJWY/8awBsIAR0vJt0YJ8ceKkxzdY0S0mkl0pTB5a9o5QJXYKqij9rmVWhQ27stoskoxeUmJF2uza8kuSsuBKbQ94pwd6aZFd8ANP7NHiTZF5fgmTzui5d1tomMe5UrIHEcU3ZQgYImJk9PxEz81RUux+LbBrQ+/anRQkEBUenXRDeNro0Gfsauq3siXWTLpx3K0G2UljXRrjQDlsUu1l7NiyNVhXqcpZ7XRlj0Uxi+Y49+UAMP9wf+j746eGevVC074Ui1cIwjIn+wp5WqoRe4rLN5/PP0LuhV6S2aVpUb2y1zdz1CsE1dE2f0GiGmtgg5QwZyJkmLroreogzbWPft7YRU7dY8NEqcUaaNSl0qC6sQeF+ddA8JW6KCjbUWrpuFf1sK1dr+Bfetmyg2F/hiQlXYl34Azl1ab/DETJve6LWxvyoBhUx0rot+ZcAp+xr5kg/27senLkFfWwzT+soVmZWcVNlz08dm6a8IEPftH8PsSdIfWgQfsCufV7bsgdio/Xty7udNIyvOvr6ESOxGdteyoQPto6VuFuXrftjIy57O9oz1I0efuKbssb64tqQBBB+bPOppz6+Uj1dtp84XevslzI9XbavbSKy9/Itb+8y+32a9l+D7Wu1/ZK3n8vXRq+Y+G2IXvO35dHmNf1W2fZX/ZD+9ss2kX0vbF+b2i95233u0cD2YLvcfi5fK/5gxn6ew37J277qYbvPbLvLUrCf+VEODey9znaKvY+9813Ah+0uH+tou+9VcUVm7/sv/Hug6Vd/3us35Pauwzgvxvlh73Lb1/FHn9Cr8BWTuuB2z6f8NWQI290X4dM2NAgfhL+F/dx+yNPuFtHB/rJd2o924X8L7H0829/V7b15bHd7bfdxbF/Ltnsc2Na3rjH+e/Rb/b9Vb7+vg/1cZ++87W7HGNd+LkfHrEnq7Gd5yr8X9stxMkfGst19qB+4uB1/YcsYzt7ntb9Nb/vc8rZH8V0aHd6tpGLYC3u9Vw/+tu49WdYj7YLwQfjglk95IGMNfE2/r9WN/t+i9n4GRpc8U0QHe/db+PdwO+5tm8hTDg2+xqduIPMHoxw6yhkniCw0CD9wWw4/kPrwoQOjHPoat21Sl3LonwnbL/bAmCtzB6P8Hr1t85pP+Ufx3rxD/q3x0+62zSiH/hVgv/S/7ata9jN/Fb5ibPf1s9+mr5r/4cXyh4/47wH/Wz2QQ25MOB4SR/m2bsj+TV96gJSCnFQCSYzxJdfeN2Na2ibxLnH3Vm6Yhi30yIP4RAJjnu9Vy0FtK1pJHiYh/vlxI+EWrNCFRPnWXwQsvBi4XCj3pPxF+RMWn3/91P9cz/n0WcHCy4BGst5J0pNMqmQfOvLlnC/tqSODoZY3DSTcm9brF3pUUxKex+ORRORRBzJ3F8ZblkV54XALkyAQdtdalATwhw93+vjxQfmTQMd56kmnKckxkprzfKR84IFtYi6SikvRaS0k/qVPvOh4PC3YeQYXndCrz7eRGMCnux28uIAvJH8Lia78NmUheZLy1O2T5qnoQELuUJnbRQVj0jcvEqInxf2H9gJG7/KUqOmUpEyp0mtMU0X3HfM84ZdDxz1J4uCBJPEdONzNmo+TCu0zdmOOTUULGbAFW84kS05LYy2bTth8Zi3PJN0vYEGetWc5SK6urCNri08WEsiX04l1flTWLRBJV+flByhald8k7wnxaSHZJ14AFH18mPW3n476z58e9LeP9/rw8Y6kNsnA41F5aTGxHt1Qz1qJuwsJxzM68O5Bn08b8zf0AIuuul4uq5Zl00oMxZHVhbgt+HzS8TDp7u7A2s/6cD/rHj8kBg6sSSXoca0K+yA3YnFtxP8KNsYIn3MmSOJ/xVfhg/iN5k8/6bGwhxZeYq3gjO2LpvxrgINI2B/08cMdic874nFWJclZipS1DWzLthILJpu3gxJ7JTFi4mtK/MQWXmbcgfvjQYfjrMjpqI09tBL3/LBrhO/YPby8WwPNvIoqOpNAI/evz6xx/vXOf/38ST///Kt+geZf1Dx+/lWX86O8Ykdi2bsNE4ny7KN7/JiXDw8PD3p4+Mi6PejA24GpHrBpkmtQoEU4NWoBCwE/dUehTVBLt9muwhG9rtaqYJomTazPgXid4ihxNUu8GNqwpYOXAOdLIQZEXCzK/9MgL6byp8fy0rERi2090+eiiv/mqenuYN0drfu7SkwUYqMQI0Uz82aewlzPmFAr+qAL9k3TrImXkHU6sJ+PyrmBOzllmGR5CKcAABAASURBVMI3UKEAoA2d1yuaEmPBRsI462UXlTKp2aBK4sRuZkxrJQ4aXOOsXHmxGTReBqQs5DljKj6qxFJeYEx0nyfpAI6s1z2FOTFDxVwLsWj8oA5myUwMsxKzW+en4mubvd7KFX0DQp/9tSnn/MCJTXniLLjkzM95EApyzvfzeOUFDC9mC3pXovLIufiA/z9wHmUvzlNB36LaE9OWbfywKX5tTG5HFl/uFNdQT0Ur3ZfZk5uppx2d5TJ1lFBXhbZSqaoSfezSqbRTXIyfJY4XnbmPLNyTut9bk20VfBLAStrUniA4BBklpMO2aq3E0tRxnGZiZNbdfNCBuBmY57m3K6XItahMtdPBj3Ktc9fBtuQqoUvQLA3a4igVhazonDXKOZjzMC9L82fyHj+fdLlctKWSrtImsR8a60FP7WXiAJk5rwr3sbwIqNhYia0Z/aZSiY3AUIAc1fFPucI2+mKTi0T7hr62kdUOoWdjtgDSfzZkQWzaYTX6SNbzxXi0Swy+xmgz5LEx94B1xTruBY0XVRuLyxbCTMttR2GOWgqjpqxO8wIkcjOo8VHGtC07aEi3zsNAW8fOWwzcYcMr15aPDnvIRJ9nXly2rzL7bZ5mP/Rj+9rffuavwm8w8cNocssP2ddp/PA+7OHHDT98ydtGviPz2A75TbCf+9jP/BjEfpbZz/yo/7Op/Tyn/cxnXtvd/m/xqQ9sh3wVtl+MORrbu3yssc0ucN82yvnyZyHnxGuIwyWyQVexn0HO+/DRJfUDKQ+kPkjb2JIzIfQ9xH7bV5+MdpEPRDZ424Plfrj2c/V2jlFpP7ezn/nbsUbb76H2Pobtrqvt7+nW29zOab/sZz+XbV/Htt37/qM/7F0P21236GM7pD8DxLb3UDjj0/B1fWSjLvzvhb3rkfXPfSd0zPV7x3zdr8rq31GadMtHlvLXIC7bfO4/9jO/S378M/aOUW75yEZ50NeyyOOzIHwQPggvbtycQnhAHZxGCmK7jS25f3AuIOw/btxHnpB2P4paeQriuSrf+bO+0cm2bL+IvUyeuuCWz6klbBDPVoGFfiB8kOcvpz6ygOdP3+ifZ/2lLTyprR3hByLJ/xdv0Nf8bruEi15A+YIIIr/lU34NvXHFxoE3qm9FGvb+KM2z2RhD+Gvw36JRJrqGBrd8yv9oRJ/gH63H98xv+9rMfuavwr8gk28Of0G1/q3S93ogmyOwLfsZkQXfO86/2+0esL0zfObwzI00ftyxId2UZ6ZKQuYwTZpIxroeJVfxXZokSetJ4vMiXc6bTkkUX+mF5OyiM5WXJIVIOpxIEF8eT/3/CXC9iTJQ5svmnEkkFG7g5qYnDnaeqLWR9NxIQHYs3N6SmAF5KKguPZlyR9LxSMI4so1+O13UKYmOJGpyM8tvMd4dDyRf7/VTks0PByV5epynnpyZ56oCXyqPUaVqY/x1KyS53G29kDx4JAl+7tiQb6jY+jwoisoLN1eSJ+hfucnXoqcESSMJVFSKVLFxDopVSXjlS29uzo0Hi8ZtvdMnXt9x2e6tbChzmkUsVcqaTXPR4TjpcJg1k+x+eLgjUfugu7ujDgHZwXmeaXvoyJek/JY9S6hua+wNEJxIEifxnmQfy4HN0spLoCSYVpIrwZ5wPbHmZxLwF1zCGqyLVtawkfTjTQ4Pr2cSLCt+WUn2NX28O+jvrMV//v0ja3Knnz7c6+PDUfe8tDiypkmUTehfplkiybslgd1/e71oOVctvJxZlkkrL2ou50Ic6gmbFtZp7fFlqRVN+HsigXWIX7D9OLPuh6oZeWWxWB7l4ULalKvlWyT9GoWGKEl+iLZmZZ1WGZ7WT+XGmlKitainJS8+8gLErGtsrzprJqF2NzfdHQqo+GBS1sp2jw/bsq3qpiIrV0GByr7YtkWNRLZY54mE/CH7EhsO2DSTzJ6xIfHlImbEfpTua7o15c+cbNFTE9YZvatWEuhsKS3YeWbv/vzps3755VPHp59/0adPj+r/soNG5mE0Nqi/BNjQ213/43HWPWt4Bx6Iqb5mx0nzPIOqGf9O+HeaJtlV1ix3WlU8qRRoAO/Isb2UyAt1k2qtVxQ2ED9xiRq2SAUeEBMNuxb26rpKF14A7bhoP2cWEYyK/kk+F9ZgJvk847/jLF5GmT1SNJEoR00lgZ41qezTzLfPW9AHoGfKtcxdr2naacrP+hRJljq0X62IowhsT0Ad/H5rR+ljV9l179M/y5OtvQDfnvpnHOzivEs8VOIFc1SJQdRWYYiKL6dqzcjmSZrrpFrrFQXjbMvekZjOLLaVugHbElHDR//ZMCRYl0YMNeKH+MLv/aVL/39KnDjj9/M/f5JtI7ZWEv/r+cQ+PWvj7aH5IpO9NqN3dDvORTmfe7KZ9ck51pdXUiPeYyNs/7Gjj7reGhf+jf6B6Gi718cG26Kghh9sw+5Qb1coV4UP2DJKqG/b7ufGGlFJG3ef2KHqZbtBm/YrdOv71jZUqqUo/s4aTKXqeJiIs4mXjnM/g4+8+Dggm+eqmf1SXRR9g8o6hZYyyRUdgbhsM6dxSqEkeGgr0CqpdPkeU1bbKGZPLJtWkuC/fH7kxdijzryouXA/zpm9sZahAQMwAp1gzHoXi3GbBj8TSwWb5lq6XQX+FrZlvwNGtq1x2c+8XtUJe0a7Z4pttHtZjn3uotZC0gb61L9xRiQeAsxk3zTt/NYpLV/om/K7IAafRu9N7H1ee6dd+PRhfymTo+CTb9+qf+obYj/3t5/51P0RsH9szPjwt+vx/T3sZ/3sZ/77R/h6S/vrY9pfr//66D9ea399fvu53n7mx8z2l7K36uy32723vpF/DWOO30tzFgWZ43aMlAPbfb+mLuWBlO29zt5pZKP+lr4nH21Sbz+PkfL3Imdo8NqGnJG2v3eYf1g7e9fRdvez/ZL+wxT7zonHGt7SsRaR2bs9GW7Iw9vP8pR/BJknyPgjFn5kvLf62n5L/Oaa2b7KRyfbg/1umu8g39s49n9v29t26fc1pO2oD3+LW/36rfa28g/is48z1Fjb8Pbuy1u9wqfuC/BMOWRpE6T8Wt8hT91A2kT+NYy2aTP4WzrGGLLX7W7L4YPR9p+J/lXtutUrfPBX97u9x/9fXc/oV+xnZePcIBWB7f6lILL38PylbP8qkHbjMMhhb/v6Bc5+Hs92/8IkrvQJYPtPDpWMO5F5uJXb7gd3b8RH6jJH5qPY62yH5YvNxhe8tdPUv4eMMdA78mH7xViI3v2JrvZu15gj49nudtvWuCIPRtl2n2eUUxeMsv3t+vgpOqRP+gbhI0tdygORB/Y+rv1tOvq+R+1vj2H//ja380b3wH4eL3YO2Ls8bW5xO0b41Nnu6xMfJRFBSomv0o1k7KYkFivhnPhLEqLwpT79gvCRPRzvSFjc9TFKqawjvZp64id/P/7xfFF+g/hEoueXTyf9n//zX/q//+fXnkBcSP4HZxJDy7LscXpZlN8YHwnjy+msjSTjrz//ly6nzyTSLzIJCJPcaiQ9kzBa89v2lxMxviiJF9RUvlRjmqa5oN+BxPEHEpMz9Vau2JAE1Pl8Vv4ECXlIzXyRn6s0U5jJPCX50pOYx1n39/eakKdfkgfFVZ5m4SmdL+YFh6DSIwnx2PuIbafHi86MH1T6zvNEQrFqKlhAAviyPGrdThKJUwzrfq8o3eevhaTQDNKHRA/yRup2zW/4ksnc9/vSfXYhYWNb49p1bAodsvikVmvGwFDhw8iSaPrw4UGh+c3t/UXAve4e7jWTrMVMJclW6iyh90rmKMluckYix4fvjM2LLuemE7YHeUFgOpYyKe2SYI4u0TlJ4/PjuSeaVpJPjoJPukQfPCPxYqBhZxLkh6npngT2//7Pv+l//edP+vt//KS/fXzQPS8C5nlWYrNjviMGH2Tfg6NcQLuX2pH4mTsuvAR4/Lzp118u+vTrovDnU1MSYFJR/BJM+P4O2//+twf9x98/9JcPD7x0mFk/292vsWcjc5S++VvsjZhPchCT8ImAdSbZfCJ2zyBrtFDJbJrZJxVfig6VhOaH46wPJMkPtRG2xDDrnETzjN3TVJWE5z7XRRvJ0VprtztyEbNBqVKHWo+v42HSw10w655k4t/+/qCJJUQzaCEOJjWe+i7rGV1XJUYX9mAjMSZ8sa3mJYlYW+pY6DMvTPr+Jfn/868nnT+xhuzbE3v6zMu7RkyadUySdiLOJuy7Q4cPH476D9bteKx6gE+s3d8fNE2TxmXmmw93qvORqdGrVHxsKck6Vxl7Sw0tyJui5xldV3Qt86TszXmumuukmna21k1a1qa1BUXzgdgoB+EdrSRu13Xr677wEvKE/hdeaFzOj9j8qJwnGy+msienKl5mFN0fq47MVbFN2Jk6lFGuUopWdNlcZDrUw0wy96Dj8ajD3Y4PHz70cuob+qWfZIVHVdaVUZslfNHQOX9CJzaez2cS5ifaSWuPt00QZb7GOMGaceiTfuaLRBA+MPvVTbTYdKgFO47YE0zESQFNqK+JczJrEhQE6buypkFiL34NUmebPkVpO89zt6uWooLcNrpaBT+0YuFmXfg4c65nL1zYEyv7YF3bbgfyDVi5NuUsbJyNyv7Hz/1fArAPjuh3mM2cZu69ndgnG8ZREsI+b/gVX2z4AYJMHVM9KFf8SjjDslauwjXEwZruHRv7aUUaXy/oeGHvhhImtGsd2ccn7MhYzZJrwZZNRpesb1CKuJBhQ7G18GIjLzvF2aaNGSg37l8T305n3s4U1olhiOGiw1Q0M0Bo/lXA8Tjr7p44mifVqchFoOywCcOm6BB/K4OAQn9xRb/YErphVyP2G4WNQVa5v/xL0v/M/Sqx9si9NHG3sL82Ao1ZlJCP7hv6mvsuKvfnAzXs4zxqefGITbHBsZd5yhPym2lBwTe1FNValbgp7H/DR89AtegWpUwqtJctuUICKzZuoq2kxGhs2lrrfGu0RW6b9jso9p+0vUUXPo1jW2uP9Y11bB17edVKsATRZYfQ6zVKn69U5CDnclQXvsg8mTflxEfKHW5yUUfGTZv4+zov+qQcpG4g5YHbtqM+VE+X7a6XbWWOAXuX6+ZKv4Ehtvd2tlVZqyBj2Lt8tP8eeqvrW3zGDcYc4W8x5hCXvc9vu9uVPqnX02X7iVOPi/gr9QOj0vbVP0P2Hh19Q0cb+7n/ra72Lh/tXtOMEUSvt5C64LZfygNDbu/z2OyL1rqtaTPqQ+3nNvb7fNpmXfKcEizs/5SjX2jqY6NtpRx5/B6ENwH+vcDpCprEKbFj5awZyH4Obusn7jOlVkV+Qbczz7yh6ZN2eQZbOIM2RgxyFISunFGRBykHZ87etE+bIPqjCir5iziPfTNz393t33NSHr6xd3/GXxnjNYafIo/v0refffhKXFmrwLbSZoCq/pM+A13wAx/2rmvGs91jJcPZ7jbbe71tjSu63SJ9o3+QNrEvvghS/hrS9xb2Ps+u0ohoAAAQAElEQVQY/2t9v7cuY9nu62i7nw2ZM34P/Rri+9F/tBNXZKmD/e4fe9dhjBNqu+sTXeK/IHJxZQ5772O/T2naf9I+6AU+bPf4iSxAdP1JOfqHfg3XDu8w0TsYOo9m9q5vH5vnvJVnuXxfF89fAykXWQPc+hSM+tA8Y4xnhv2ZdaN960hdZKkPH0zFmmvpCG/veoh7buMZRQCvKOUgzywU5CLRVQV9okN8E0TelULYMsYTIktdYdKBlIPUdTBwH8NW1rVyTsUf2R+38sK+D2zLNr2ef9IvdfFFw48dnOlpEV0zZgf9jDzjZ+wBm7lRagJzqRpIuco8r+kLmDUafsk4GbdIqox1i8gO06QZuyZsCFIfefpEF7rJtmJDpd0tItPXLuoyRvR5D/2LBH4JHW2i+1uIvUFsHxh9QkeftAlsd91Ro5+LY93ik8jsvd5+n44+sSOw97axPb7IWAMZM0jdQPoMpC6w9zFs9zM6bW13H9t7nb7zGmOHji72Pob9kmaeIHoPpN9rxJ4hG2O+R+2Xc9gvy2Oc96j9sr39ZTlzj/72Xn8rG3Vv0cRy2v5uxBmjc5yXDR0cDgcFo+7PovaXBmcue5dHp68hbX8Ew6n2Pp+90yH/kbH/yL62/8jh/keNZT/bbj/zMWJsAPtZbrsfjLY5GEkXcHOs1f0wSmxXEhd22jTlysN1fqu4n9N8cV6SQOnYxHMBybUNiGQINEkg2qw03sLTbuVLb5AHyiAP1gOR50Ei+yyHeL5M53Cf0ec4k+Dl4b+RoFBu/NzYnm/6u279ICvTbs9WlDESm+IbQL8hyCTDpInxDthFrgVeSuICE7UtZ4a+4Id9PNv0KLIrB/JEMrzoshadFuuCXWfsSqK838jz5QYHrBkDPQsPF0mWZOyC48yXlPyWbspJHjC0SpW416rWovg5fi8IbNND6EESiQeBFOxdFv492Ga8ckWttfMVe+PDh4ejHh4OevhwILk+646k8eEwkzit6FBVqpT5A6UgdNikBV+v+PN0Xnuy+BG6vwxY+0sBvqtBF5LtO06niz5/PnXkt8g//fqoz+BC4mkhGZ2Ht6xtLdLc16GQEDPrsGpPlkmHYyXpOOvufoJOSpLV06xSDpJJIG8Tz1GzyN0RbwYVHViXcyB48QJi1an/T2FXdLv0BHhirOCneSrKmX2cZ+iEHkXzXHUA81Q1UV/RzVGyWHLt2FyYt5BUK+JdiC6t4B8DdV1WfCVktmUbm9RReQmQlx2FF0HBVDYxDQ9cadNoK8Zd+hfvPAAlEddIfhbW36CIcaAbsbWSjAuaLqqMc89LgA/3sz6wvh8/3EH5IjtPyhJ2P2PDNGcE9WtLrLIPF8bKi5uFFwHnZesxfcKox8+sH8n/T8GvZ3y36Px5ZX9wPtCOdxh9XqbQkcTt/V1R8NNPR/1EbD3cVx2OrFl8CaZpwrdZu6qCUrWim0GZJBXi3Go9aalOEfJTAGVszh7OmTP1vlVTnVVr7XCcyJ4pIG3WZm1r08r+XNmn5AGIhcaLxRXZQs75LGE/EzF+1qBoZq0PcyFpPut4V0mgH5SEbOKhsndsxqRP5rCt6BOIK7IeR8ejYuctho5pY5s1DopyHgm7B6xKXe1qMY2GLyRLT+1syzZluuOTsYah0WXfU5ZpkXipbiqgU6R4uX85sC3btFKntq9UXBkL0n9sv6KJ08C9TyqZRRvtOlVRwn/NvyyBybl/ShKdc/KRs/FCQidnbPZg4xyPziUxHj05oA+zeQFT2IODFiVuZ/ZfeVqH4cvQwDYxVTqUi70XEtjuetqWaokIbGD8RFZoUxFkXa3ovm4mhqQNGxbifeHF9rKslLeO+Mg2fQrYf2JL5K0xPi8Y6C2zN2v2PfYZ+2Zi9YAeB+Jths7QCVo5Z+ZSFTtrrZpKVYXWUlSqVEKB7c7bRudnSOFp2G0vEusg+LbVPZawJ7KWvYF6K/vjwnrErvDbtqm1Rj9dKTdP2Raq9Tln/F/cVJ7sCa1M1c8Xq7cN/wzL1Bf0HrCRPUFctvksvS/M00/p1E6dep298/ri2tsKW/eqtCvdhobNsWsgMcdx19dvyIbN6Wunr96dz909u59e97Ot2Cguex8Htv+MtoNGaLvPEz6wHfKXgf2sj/3M/4iCt31vfXHL2/7CL/azLD4O7F1m7/R27H9m3t7ttd+mb9lu+yq23f1r7zS+DGxf41f/DZftP2wW+/vG4ujrez/xNvZ/aMpB+JwRA5FFSdvdZ/FTyoHtkA77me+C/8EfsfkWMcV2t992il/F6Dsa2b72td/m41d7rxv9vkZt9+rM1Zmnj9vyLf9U/W9y44H3/BP5wGg+yqFD9mdR2z1exviZ8xZD/h61nSfp/f7P88zoa78cV7/n2h8AvtozZ0fOkbeQHMHobD/rczts+Og82t1Smz79GUQvfKRXl007ELH9zBfxLPf0LGY71R2Zb+jbBV/5iH6pTp8gfHDLp3yL2zoegW+rOn9b3wWvPr5V/6r5F8Xb/vGBbdnu9zt75+2d6huX/dzOdo+zdMkcQfj/aXitt/3SRtvdJHunvXDz8br/TdUfztrua2e/Tb81YflWg796ve13VbTdgzo31Pdg++pAcdnm8/t/clCM1mOOUb6tG7J/BLWfbbKf+X+ELn+FOW33Nb/qQnIiG6E+yW33uKmiHTeYWormOunIS638ZuIBvpKMsHPgrRx6+5fgPdm2KQmS/pufJHqS7DmTKDnDB+u5aYXflrY/fG8SLCkfd0reQUlA5MYZZKxgY4x+wyQBU9BrT4igH3cgo79IQohEqrQpiRXbqiSJ5vkpMWh6IWs89XestCTpUZgwCdUDbe+mqofD3HF3rD3pZDQrEkmOJjMXbP9pGa9MJEiLyH3rTEIo/wLg9LiSXFy7DxL/5/NZXXdeUEhNlX7xax+ED/fxFxJxG3WtJ1d6Mgi9k0Sc8fVULJZAwjY+rj8WyZwmJbHxBVpTDmLMw88CWy9Hpqcr9kyzWNequ+Ok/I9odxxJeIK7g5L0jB5BEplGH5yBJq2v14Vk2PnSsL/1FwH5jdkLC0ouCd+oyx5x0ONp3f+lAC8C8mdBPn8+9ZcBj09//qknAtuCZpuyfpU1rTi+lpVk7Ka7p6Tyw330PNy8rDhoIi7LdJDqhF5+StgVrbygSOKug8Rvkr+X6EpC+5x/pQEePz0qfGKt4OTjXHfbj8xxmOHnJx9Mmsluxwe1el+PWiTPaj5obZMyz9IT5/gDUy68GPrMXNkDJ96I5DeHExOBiOO2LvJ6UtlOyr9CmaZNB8asHVYRtiQpzwuSy+VETC1K3+saxkdk40xcllhOjMVvB2T3rOffHu70d5L//+tvH/R38HB/0GES+0LqiTup805fMmEZt2OTKAr1oIV1bHp83PQryf9fPp0U5IXAiTVdThsvWi7K3qytCffpMDfdH4oejtJ//h0d/nan/D8d8iIiOhznA0ndgw7TjIVVdsWfE6hSqfgTim6xdVMTW7YDpTuNrNcR3JXE/8TaT9OkoLBGtWa8wlhYhk5pT0iqv9iAOZ8aL4G2/hLj8fNZ5/xLgPyLowQtSWjhD0JB01w0H6oOh0l3dwflzxnlNwJTZokUv09TUcHftpUL16GjVUrRhE7z4aCZWDqEzrMqMH3UYwgdtV/RcUPXRjH8qoYWaIKNsTUvZlb4rI+UucxnBRmD1acuMZzfqm8LvbGTo4WcbetIK8JEeeDGK6IHgzflCh9UGgRRbyDlIOUZnUMHIh+IL7JvN2dEoX3J9KCKKOfF2MZLUumU/cdZmTPhzH3gxPl44iXAwkvS2Om05iyfULSi9ANxdHc0L5NmMD3txaqZ86D7Hj+bfV/KhM8n8SHXCtmhYgVWlUgKt5QZ2MRepZ3wcv5FTKi4Um8bv1bZVY0FbQRg0Pf3RZzvG+fa1v+FW/6VQ1wtFXrziT4FXfbxNsXXTg1nm2MbKNm32DfxMmBG5QNxFhx52XFIGXArUv410ETdhMMrvr+CASkqsHY9bcu2WnSG2ikXyshUtGFD1+aJxp4d0oUz63JedbkEC/t5U9Yi9dqIEbDx1qzj6V/IFDd8XDRhB+5UXjpG34JNpYo69TrRTvg4sdFjhHJB8YEmSy587tgo7mtQZVfqENiydzRkV2QtNa4ymBfU9rWcvRO7sk+WZVNoyhybnF+6QptlegWF/qFB+NhtbdRvanTMmAHN9x/WNrYSBsp62ekpxXbRb7QNDWxTZ43L9rVse4j/YdT2C31sd11sX+VdwEfsgeCXdkXKX0PjhAiE30KD13zKQfw6aHjb+Liq4Oxad2pbuWy/0M92xB1Dz174H/5hu9tpv01vzbN9Ldo7b7v7Lz68he0+rv4bLtvXWexn/ir8TsZ+7ms/89/qnni4Rc6EgZwRl35/WhTZ7Vjxl+2rn+wveXuX2W/TMZ7twfa9cy38IBO7MsSgt3xk9st5I0ubwHbXJbIgsgHbPW70jWv0GzTNbfe+trvv7PepvvO6HT98MLq+x4/6/8nUKP8joHtf49Dg1lejnLiPPDQYfGih0Z+JSmwMjHnceGp4QuGeegvU6T9GHnBroLz1516+oGnjni2eQaymWvhkHBq8+dO+UvdmhzeEGeMWXzZBN3QdNuQZIXAePJG/5ke7PHeLe2Zw+0xyy5v+Kb+H3EMLDgrsRNGuXfTNOge75P3PtA1Gi/BByoOGD27LrbWIFP0Hxr0/5Vs+5eBWdsun7ntw26fz+Edctq/n0GtfUP3Vn9He9rVd7Ay+x3/XTn8BJjoPNQZv++ob+0t+tA8dfV7zKf9ZsL/UyX6WfWvenClfbWM/D2Z/yScAxgBZ8IVET5DEXzDqfi+1v5zTfpZlXNshL2DvMtvfXED7uc2LQb6jkEUP7OcxbPebSuTfMcSf2sT2dXz7JW8/l6+NXjG2v+m/V13+UkXbXR/b3Y5eePrIjeGJ7cR2fzCrpWhyUa1Wqep0nuc9+XKcSITOKtw8xZWbyPOX21XZA0lUkY/ifssxu24kGBrJy5Uv3Bt0gzaQcmOEwq3YEokJ2zLJiuypQhIlNOMF46VA+MRVwH2cRKJJBlV0qprImhxIlhR2NUQ2deg9kYirtVIGJEwacwXii/5yTkbnoorCMzbd0/7hftbHh/v+J2BC78lkHkgGF+qbNm08RLTW+nhbfrN1rbosBdsaWMGGfU3RFScIRtG1oM+uV1NhHDGOuFBXWYsCU2kwgeNcsWnS4bj7O/rHH7aZ9xlqdJIZJRD7Lmhq2BYdcxbt2NBpvSK6bSQ7FxLQ6/Yo+axKAnom4XY81p5gv384sObBrMNhQp9KLFTZVsbe8NmKPzd0WJlvJeFO7lFLKOWGb5omKWizGvKW39In4bTir7wo+Px4Jpm24LOl65Yxkxhv6KbtQhJpE8uqw2xeAqAXuh2OolxEDg/9ZnQ79BiY+jrP6DiBSowWMOFbUGrXO/6Kb7ZNzNdIbD92nHgZkD9BfQYXRQAAEABJREFUlS98RU1zLbojcXt3nHV3mPo8M8ngOheJOsxWrua8dADYeiHhf76YF0JFj4uwa9MnEsyfKTySLD+fL9i5gqVjJanWtjOxsaBbbLXqJE3sO0JApYrQWdFzJTlH38tZbVmkxA3IGhSCppKAhqj2ftZhqjpmHcHHD3NP/v/v/3jQ3/52JIk6U29NJOrcLtgp0V0u4trQw8JhuMkSCsS+tlWRGyRR3vDVRvIcepYuvNw447cN21qS5yv9SXDWsmiqF03Tovt768ND0ccPB/3t40Ef7+90f3dk3om5qhp7kcmUNZGiRGAJ3q7YupeNw23LtnLF9m2Dc0FWVMqkWisUGUnJJHUDSkrbBtOIv3UxegtbjB3SBf13nJCftWJHI4jdGHxrrE1TLdLEuveXYcTDPM/a5yrM7Y6SBcieZh467XOyRhP9ZvbygRg6HGfidNJEnKY920ZylVQ6WhPr3XjpErpjJbucs2/bxJhW6/uKhvRo8R19Y1/qF2IjSdwzSfUkLQYiT1xnX21pyDql3M8mdGSo64/tqz3RcZ7nfX9Bo3cwbE99SRyRsC+se/QI8iI4L7sWXrBemI/w0GXZ2BerTsx9xq8XACvMU/rsWDvv7sdNlS84B3x3HxDLR/bfPfv/CH+YJ+JYutXFdtfdfqZXw2DsXR690y/g4Fe/h7EEWcLcy1qxBKzKeEBU8oJPmtDP7MfG/l2JlxW6sV5NjfWxadth4rDItvYk8SphUwu6vxeZF5uVOMU09koD1owCh1o0MXf2JERsacrSDMNPLxfaDdhWLnunux+f+dRJKYNWlKv1GLJW4qdhW2vqNo2XAAvxn5gbYyVmgpWXkcFCnIVu0MqQE3YEFR32stX/3w0xApuzH9Tppvg3fKjtq59sU/dl2d7lfvKrPcqhVX4hT3nIoaraL0MKa8EKrMxOTEb/vARoT3zKsXEgttOp9wm1LfsZkb0F292mxFZQntbK/rLvmMN+rrOfeXHZz2X7S54mf+qP7T6+7W5/CvbO207xBWLTQCoG/yVt3beR37a75UddZAP2PqdtZd++9nH8bXs07zrbz+VRkbGDUX6P2r6OYX/Jv9fve+XR4Wv43nHea2fvOo9624Ptdo2C7RflIf+zqe3rFPZL3n4uXxu9Ymy/0Nv2tYX9zF+Fr5jtqWy/33acCU9Nr3GbdbPd57fdq233cgr2ztvPNPJb2HvdrSx8xg7C/1HIeMHr8Wx3m4Y8bWyP4pVGnoLtbqP9bZo+QfoF9nOf7NXIgtEmNIjs92D0DR0Y46R8y9+Wh/yfjcbGb2HYnHa3fMrfwmj/Hv1W/2/V28/xYvs6zeh3FbzD2O6xOtoPau/y0W3IU36LH7LXlKeJdHkXifFb2O7PB0OW8fR02c86dTnPyJ0+1b8mVeYJx8rFI5hsK1RcqbN9rR/l1Nu7PHzGD/Tqst3HS917cB4c6fdePVX9XEl9+OCW15N9t7LXfMpB+gav+ZS/B+kbpG1oEP1TDlJ+jci/Bduvu13L6Xst/EWZ6BgM9V7z9m6f7R4PaWc/82kfRB685lP+GtLnz4S962q/Tfn68mdO/+ePnYPkvVlS9zXnpy5t3uv/zyS3fTXHfuavwn9ixn62137mh8n7zaGxwZuKAbuC763XG1W+ZM0kgAZ6EogGSVBAVOqmfuehH7kFdZBE3cSDpYo2Dnq+Z/ckQ75or8n65Is4SGLosjbtf1KmKX1oTu+9b6mzXEsHEw2VZVsiQXS8S4KqKL8RGlTa1moVFAumWklGVMpVtU70K2hUuTEZvaTl8dSxkTTTulDXdEeC7uHuqCT//+NvJE5/uieJedBhrvRv9F17O3HZjJXEUJKLYFndk0IrCa8WO59ukjSV7RcQVhZg7/ICrS6q6Bwcp1lz/E7iKz4PIo9dqkUqzrCAUZLMaYz4RLvPV5GcAjh/67jlN2UtRAJaJIItbMKf8yQSfoCE+5HCRAJzIqFcmS9I4qa19F16/z2JV3Rh0S/YS/5U58umSxLhoCXhT3J8w0ebDvh81sbLgDVyEuYLPls3KchvnTf0aPhsJM5iYiXBOJMwm4mzKS8pqkiIrayrVNGzzE1G5vwdGhKSKlLL0w06l6c4CLWtAkyUbbxgCJIEOp1Oevz0Sb/++hn6mSTwRQxBorYAaybhOLMGh8PEekyqxJe4cDWrR1JQsxYShKuqyInrhP0nmE/gdGk6nVcluXaGP18uWjA0vu9rQsxlDYyskEQtbkJlYKB+bdSt6LuQcLv2o5yE7uXpXwbEZ1mb6DaTeDuwbsER/qf7g/7zpw/6X3/7CD7o7x/v9XCcu/+SqCusew+UnpxUj1HhgcaabrJWEocLfGL7vOz2PJ4WPX5e1E5N7Sw1FjA2VNZvih3lrFoeJX3Ch4se+ouAWR8/HJn7oMM04S2zlxqr8QTWnQ6yrRjfilPsZduISufFteH8+C+JStzTx0GsnAlixM34OYrVVUosYA8MZqIhL5+WS2VNpBV+I0437GrLphbKXok/g1KlWgs2AHw6oXfp679pawuJ7bP6GmwXZiUO0dO2En/5u/KFxexgD03zTPzM+1hTYdy620QbcTXsj023uGDcgj5Dlr9t3G2nbdonHlb0XnhDk1jOC80l8cb65OXMiRdQZ864y+lMXLNn2aDbsmogYwRMf/2x3f1sm7PgcMXxeOz8jB3xQ2Ktskbxh0u6b30dFhLFF3Q6E9tJ+J8o5yUAavX9cWHtFs6EtdGJORqdEXX/7fu+SZxJG2dTIZ6KG/td/WXvgTU4sudZBnw5qQ4/4l/XolImFCmMpQ6bOcR6OGLDVRXTr1ZN9A0q50Zhn5h1LayFbdmWSpVc4ekTHn2bKuteiRtrJebXtUF3bPC3vrStIsnZV+zXvs+JGbcN2ULdotjJaJyOqyrnHCqoYG99Oll6Gb6AGnnAoBVEJWXvMk9TWiDUfq04NLCiv7HBknbYaRu+yNin2IXLY8vC2RVK2HW76M0IlS1UOrw1pgxWNFol1kdeZCPjjC7xJaj4s6J8l6eO6cLTmT4ba7N2oAp9qSSOBKyioMEHpUwqrImwUehqG/YZyoWtIW/B3ttmXQZi29hP4dtmpdz3ErEaPm0HDS+0jf7Brk7sBd22xtTbE3TVL3qn7Q78B5P+GSsIb+/62TvV02W/LD+J/yHE3nWxX9JvKRP/fatN6uPft3Bb95pPecB+1isy+2U5sn9WxMdfw7Db9mB7fI7Crd+HbNCMO/ivUbaPfhTZ62OMW37IvkVv+9zyX+sXm/Y9ypmDf2x339hOVUettdPhC9uKz1IOUmn72s9+5lP3rfHT5s9G9A3GPOGDlG2HdEQW9AIftrtdsN3m1A1EZjvkq7Ddx7B3+rpxfBiMcQeNLHjd/nvKY4zQ0f49ftT/q9P3/DPkg8ZPgx80st+P3Dt/BC9nLtoUDKlhgtxvg3wVCBA//WzEdp5j9vt3nj/T7vvwNMRXSHw08Faz13WVfVJeNUwb5bmr7RW2+57aS+K5DMid8jjC85oVGju/RlOX720DKQfVRQMpvwdxRbdbIOo/Q9YLfKQM6T+d79z+kfGHfa/5lINv1afN1/BW/8yeMyaITreILEibfwXE9mHnLT9k36K3fW75b/X70fqs0dfwrfFf77Uv2ttspq8gk49Oudnni3FwOBz6l+VR93up/fX5M67tkBewd1kW42tIJ9uyd6T8W2Dv/V7PYe/y3zLWn9HWfqmH7es09jN/Fb5ibF99Y3/Jv2r+ly3au+5R0L7l97uKvcsSw7dILAe1J0sm5YGYphmm3zh3vuEjKb+RdfulVk9X45ac+MheyRfu/kV7Iem3qSfLLySvTk+4kCBNOTifLyqlqpCwsar2q+yET9t8MjeiQjqiz81dryDufO4IyAtfvCsP8nOpqi6yikQCynw7WEmILSRRz6fPunwG0MhM0qYyzvEw6x483B2U3wCeeQmQ8cSDhrg2VTiAjo1k9sYLgBXblmUhMXghibL2xFvriYVF8YHpYVsZJ9jL4toUvYtFHcDkeU7See5nyXxNvFXauUPYkgSGGh4gERI/t06t1hhSVuqC1In2kUYPVoD1tApJ0kJyvf82b1mQNU0k2eaDNU1FE0m3JHS6rla/Mta6bTqTTDyTNDqzfo/QT48X5TfeP5Nw/Az/eMYPJMLz2+LLpbHegIRr+PQT+jT0Zajum21leMcPVhJhJclkylinieQ+eT7lT8wcScgf70xynhHQleUVyyyThOpwU3zZdCECMmiTGEf4Pg95QfdBa8xLK/Q8fX7U+RHwMmgjYWdiYGLQuRbdzVNf//4S4DDJNSOJ9JdJkFfmmLTmpQZxdVrck/6Pp4twj/L/hYit59NCTKy6MNfGA1182NYLMXJWY74W4wN0tI3+ViUIbSttN5y0kmhuJFZF+/Cfidng8fGTzqdHxj5RdRYfMvoX2s344shLjLwI+I+/f9T/53//Xf/7P3/q/8LliB+nWcr6x1901Jgreq/YshDTW39ZY62LeMGjnvz//Inkd/4EEPY01hgHSOjvrJnO6H+S2mdZJ828uMn/B+Djw5GXAUfdHY7E9J2m6aBSpg60UGNPhtpFxZPsKtsq7N3CWhTa2k/+YFmT9M55Et+kK6usxjon+d5YndBNqGFpI85W1mdbWaulknstati1bU1BfxAmHkwZlykJ14lM8wEHHdj38zxrYj/UWtGndGSfBzm3Vny9NZRi/SrrlvbMSjvTr2qai2bGORwO2H6Anzvig33MSVIB2IfSDX1ba2pPlOWHb+i6deRlQOwP1rVpvAQ4E7+nvNQilh9B+MhSH18FsXVjwIwfGoRn8hc/ttG/KPrFF7FpIHbEnuyP2EtT9Ft33TjvEj8XXgQs6La/BNh0IWneZa2J44AVwlZ4VOn9osfa98SqDcqHRGK8gKlKMy468HFHPB/w5TwPH06KfnuMFN1etnsMRZb62BKk/cR6ztkD0P2MU7fXrrJNF2KE9PzGuhiZeNHXOOcbaxKfn3mzcSb+B7K3V2zf+vo1+sMQD/t5s2jjBcDGi6kO9rKImWwqIzfeyGyETo+98DkD97JUuTFMpWpmHwTRv8Dblu0nvXfe3mmv126LvcvEZVtsFBBfMRObZyPuY9MezwvxtCl2ttb6+Lb7HH3M8A3bon83dsFDGzM19JRqLcCaUT6xUaroa8aR9ucEK5dtZDvKjS22aV+e6uqVv21zy9v7GPZLqhdXeVHKHo8g9m3YMJD1C0Y59UHa2vv4mXvA3mWpH7B3Wa0VP9Suf9rb7rxt5bJ3OnjbTzZ/H02/PxP2sx6Zx97Lgw+9Rfw0EPngX9O3yrftBz/WIHT0GXWhYm+Fpi7U3vWzX9LU3SLtg1vZW7z9chz7ZfmtPr9FFh2+ht8y1lttbV/F9kve3s/eNLB9jbuUvwftexp9o429zzua2R5s1+daeIex325v+7v6j2Htt9tnz471sX3du5HZz33sL7qycYYAABAASURBVHl7l9kvqbhs86muo73zurkyfnAj+l3s18ZInf08d8rBmMj2VT/bXXxbH4HtF23s98ujfWhwO1b44LU85e9F+r+HMUbq3+KH7J+Nxt7vwbA7bW95271o7zQFe+ftnUb2HjLeH4kxj+0ed6P8Hh1z23t7e6dDHpq+oUH4gZS/hdH2PZpnqTxLDOQ+Fj40uO1nuxftnY65u/CND9s8c+3Is0xQZL73qSM8D5ydDw3SJrRD4vmudcC++LEZBwwdvkZHx/fa3Nbf8qP9reyW/9760e49ejvmLT/aD9ktHXXfQ2/73fK2b4t/ST72DcVe8ykHqQ8N3uIjC0b94FP+FtL2z4Rt2e+j/JmT/3eMbfvdaez360Yn21cHRWY75LuRB6TROAdaMMq3dUP2j6T2s232M/+P1OnPntt+30571G1XNWz3eMjaBfkCuycdKl/u3W841vO1kbhYSVy0gOTXBg1WkgajVYNvJBjWhVYkgxp0IzG0kXxf1bgXuecOFxIQpySSSWB9JoH1+XzS4+XckQRWx3LReVmfEkmLzudH8EmX5Uyy9ayNhEQgvhiWoQB0IplYysSX8Rn7qkoS5iSjqrAGen486XN+C/znX/T515/1+OlXnZNURZfon0RRXgIE+ZMwSRY1EjIbiaCWBFErCk8eQSvjXbDjTMJ3JN+ie347t1GHOv2LxExyYCRD0GK/UacS2JZtJckzkGRX+KwJuRJavfpBB4Ho+xayN/PwcU0Y8pJiW88kQU/koU5QkrasITkb5i2a50n3vPi44wVI/gZ6/rVFcDhOJN4rbSbFXpayr0leAmRtHnmJMxJiJ3zQ/98IJIhTdyLrd7o0na900Yn1fCQWQi/0XXiR0FjHrKHbJjwrk/yvKDaT7D/eTXr4cNBPH+46ffgw6/BQNeWFwFxYY6nU1vvYwo+bXJris46KjHJk8aWNQOoPQhsGdaBTaNrH54fjrOPdjnmuqrXINnHbtOHzjd0hz/AVWdEp9p1XYnfRiQThp7wQSUx/PunEi4ERFytJzgY2ED5zCh2yfra7j2utaKeuX+RpsybJiM/CX/BZXgL8/PPP+q//+j/6+ef/q19//i99+uVnnT7/qtPjL1rOnxlg0QPJzv/82wf953/8pP/8+0/6+8cP+vjhgXU+6sg6z1NVLRZu70jCdlWcOEuxj1hfSICeWaPHx0W//vKox18fder/L4UTL7vActK2PqoB8yKg8lJp4gXToa/drPv7e3348IH1+6j8Tf3j8djtLHG2ni/bss26FbkC6guwd7m4Vnyw5kxpTfFN1lTs/YGcBRtnVPyEW+NaYPQsWi4F35zZ5xddiNPE7IV9u8a3NE4fpug/mTdxEF2H/rEhLwUn4iGbN+tw4rxatvXapxULhyprOM9zT/ynz+EwKTTjHXghMM1HlVp7O9tS+oUyUnuyLTQ67RA+btrP1BWbto7oHhtOxFqQMyeInzbs0tZQtTBqAFk3sVBfwPgwWDlXt/XS65OMntiDB+w9Rv/DzIucqZ8FM7bFxviJUendlHvAxvnO8ijTJJbyLwIe2VuPrNsJnPH3iTN94SzKOq7oGDTmjJ1rkuS8dSqMMzP3ca68ADRgXvjuv/lO80QM1YPKVJVYiR621QAWKpftHk+2Vcus6Bu9C+NUxk559FOuRv+G6d3/VuxoXWZt+LFxT0vMnHjRGV8PnLln5N7WsCXDKN7gXO0vAbB1Aw2bNmxkIMX/jKjq9gSpFFCFvm3nKXcdp6KJM25mHx9q7TZM09Rp9K91pv0EilK23XmXSR2ujDlg9oy7CoQ78SSt6Hzh3FrYDxdiKOdKzqsLZ8yWRq3J4oLySd9FG/urcd/HEOa40Rddc1ZG3wm+9n8VUNHH13ZWkbtOVr8S98Dey9k/QersyEb7GtEbKC9kDT0D27JvoEq59rbpYdaym5BAfQPcLtKjY3JRUKGFhQr0+vImgaxB6ivxRVOFt2/0uOHFZe91sOjnkH8obF/1sN/mh4Lxc/jQgZS/hr0dvlLO7414fMlvnKWt7fIvaVNiMmis8+089rOukdsO6Xjdtgv/h37Y7utjv01jlu2QDvuZj2DEY+gtbPdx0+a/C7avU9nP/FX4DmM/t7Wf+XeafyFOPCSG3sKoy7mYjsNH2deB7auf7C95e5fZTvd3YT/XZ853G/6OijFeaJAhBg3/NcRe+1m3tE3fgZS/htHf9tVPaT/627vcfpum7ddg+93qzHFbeVu+5W/b/Cvztz655e3dx7ava2j7v8VV0WNgTGi762FDm8Rj0xV6dW1P3yMjTizmHiyex3I/V+7zqXiF1/O9qv7NxYw3Ot3yke3lhj29dKXDIHNfFPe/23KXIQ8dyPNxsXiaYizqeNxQr0tfYJBxXlCeYXefFNmOAh3RaZyFXfCVj7QdSLPX/JCFBqmXFPaKPBdnTYJbPuXgVnbLp+57cNvnlr8qAGP7i2czfccVP8WmYDS33f0Z3w7ZX5ne6n7LR+eUv4bRJjRI29D/Lti7r+236bf0KN9q8K3620VOMOSLbJAvgcG3+v9ovb0bnnHi/CC8vcvtr9O0/RHY+/iZ9xb2Lv+Rsf+svrb/uKH5kqcgI/5emr5/CvJlStwUoNHtCeYGOA7OfvNk7tAiw0m2lS/dttUfciu3F+4uNvI06UmQpn29V5nkRs8ecENxE2Vdr0ZbocHCDSh8HqT3P2ux6kJCIeMX7sqBGvPQfl0t8kEk6KT8mZHHzxc9JslCwjHJlnOSEyQkFjLPZ5IV5ySXSUiSyyaB0ZR5+Oh6GJ1Ka2jQlJsiU0Gj5LLrWJMEKL3f6fGs0+fP+sSLgLwMePz0meTgJ/Q4q2D7gUTRcT5ohtYMhh8bWYP4IYM1dEclXdZKQryAptMJnFddQPRdeSCJPhP9Jp5C+On+Tv8g44X2GzXjJ9FQijUxX+YMSkmLYGOUJqalZbuiCT9SvVGRZ5wFP3es0gUFO6JPktTxaf8t1jM+X/hCvchlFSbqeGh6uKvKb27fk3TvyN/FPxxJ/AESt7aZaf9JgmzNb1iDS/5ufCi+IN+3/+kP5l/RJVhIGuW8PCUZHh3ie/gkL3N+8r1fjba2uzU9OYazDiSR7o5V9yTjH+5nfXgA9+iIfvmt4CTGknAqtfbYVS2qSYqBTqddnrgLiifVMquQICulyqrKlbVsOG+XF00k2eZ5Vu2YJBzkWjTWXv0qrEHVthZ1mxdi4Cw9npse8fGvxPGnT0uP6dN50xlZw0/bJtqvanTa8EsD8iL133q2CnT/TXbatMYcTSyjLuwX1yMxMOlxafqZlwv/95dP+n9+/qT/y4usn3/9Rb88Es/gV+L6dPqspkWHQ9EHfPdwf9DHnx704cO97u7vNR8OmmIfvivEWzaQbdlWRTZNB+hMuWK3eX720/8Y+KxfmfuU9WNvLiRAF/Znks4TsVt5eTMxc2X9Jl7M3B2sh8TVh4Pujwcds6fqpOrC2GbspnHZzK+qQtCXMvV6O2tUaFJou7dv+MWm7ROifoCSMsHU2u67tKOoxGp8+Bl9P7MXPhN/Z/gkOrNPNw6grP/GS8gkowuLNHF+3pN8/YDv/vbxvv+/FT5+fMCWo2JnkroL7ZfzhfOEYKcPJqO9u/5TqZqJmx5LJHCP8DN0lxVVfIyZvW0plm2NixBh3YW9jfVuncaWnKVMo+ylTjEs/AqNHaGR4x61JDmfBrRbHx+vKPtxo0HOi6CpaNB+VuCojJn5qqy5FB3Q9ViLZnAI0HfG4VH5+SWM0Ln0eaPDgk5nYry/CCDxf+YFwEKZfLhW4neDTzujS+Yya2YWy4wi9kD2QWLowBkwT9LhCeHnqagir+hV0M91UtDM/GBDbz1d0a8+2V/rrEmzKpQRZFfZlvGBuKJHEP+0nKfE8dqa4h/M2c/Tde3n+5kXffv5tWlFFp/ZZpQ9VrVZGSuInY3xsppiTGlTXrA4e4XmhViroDzZXaqIMamyfxJHtVZN00S5qlBXKRdobK+sQyhukG2ZILyi293QaRMTKvfl2DbsYQnQvXHv2rjvNV6Kn/WYvfFkW+wKYlvO51CzRrHJ2CBsqcxRi1Rjy1zRs2hCp+g1QwuKVRcVmf+aTHtxIZLgOy2W0Ft9zE2Nsm3avgRWaHNT2m34a6cU+cHdfEbSCe1CiYc+VhWD8VPVx0CbrCuhvvuEBYptQSMOY9/QLfp1mCEKCO3go4+m62Vbsdc2c30JvXPZfqfmHyO2n/Wxn/nfp82Xvbp/n8Sv+ZQH0iT8oOFfI3UdrHOn/8Qftt+MK3uXD9NtD/YFtX2Nz8TpLey3+2S36U+87Lfn/dqU9vt9coy8hYy37+92PZdfx1LKo03a3/qnVs6QCIH9PL/9Pm+7rxddrjT8XxX2rq/trmL8cYsIuY2F6C1q0+9pH456TvPu73Sy3f0Qv9o7bz/TtPmtGPq91y/179X9W67r2sQXtkP6GnWGD/tLGeI/5SdrFYzBbXdd7J0O+Wua/R5Z+gblqb2999vv6Wt/xOj1T4eatycmnd8EN3yeFdTx3KA/glB8TauLEtuD5tltlCvPQnS5/ti+8mGiVxD+NcpN22HroPbzOHkGyhirdrtCUx5yHsW6fvZzn17/9Pzzet7vLWeM27avy3tdnryIN6ZO/Tgf3qJv1e9jfN9n+r/V0vaLeMra2M+yt/rcyjJuEFmo7bDXMXvhL/oxYjURne9coQNRedTHriCy0CC8bvcK/Gjf6/6bPmxffW1/yX9LDfaRr21iWDAEtvthGNl7KDJHwTOq2fDIBo1TBkbb1A2Iy7bsZyDq8+bBI/zA0CHygYWs57pd2N6rrl/yOAkaaYKNRFLo16B8afoBZO7Mk3HG/OEjS13mTjm4rU85dWkXGkQWhA9SF4SPfPQfNLK3kD6ZOxhtQ0fbjDcw/Bja2v4gOPwdOmShKQf281pF3m8m+Fv58ocv84U2830P7X3S7x3sB7QU2sdLMN22zZfvdVG7gdtGTG7KF/FtIQNJG772KnLBi7ZuF8qryJuQzJl0lyQcyb8kFXIIBp6qWi1MbvZ602L8E9uRFRSyrdllRyGR4knOnWVVp27MmjJUrmhtLRKJy6YzY23FJBceSYR+JoFyRq0F9Rqg3eOqx18uapei7UyZRDqhrpWk9UIy4vHTSb/8/KjPj4WEatXnXzeSFYtOn1atJFezHOaLu7G14g/rTELjV+b6mfEfZWE/ie6FLM7S0LscVac71JwldF5J4p0+PzI3GpOhKiSDJ5ukU9Fhrpq4ecd3+e34KV26XdLKWBdNOrWDPq9HnfSg0wqP3o+ns5JgbOtJbuiwnZhrVfcZ/RODSYKtJI8oqlbmYezDYSJpOzPvpMqkJXNPVRX5dKhiAcS0HVe+VFzgjkf89YkkzomkGz868bLkHCzCH9Z2mSR01FYU2xNLaid8BPxZ03TWPUnbjyTZf7q/098eSH5++KifHj7oJ5LH0U+s5aamFd/2HeuJAAAQAElEQVRdtqpH1u3XR+kXwu8X1u5XkquPJPzOxN1Wzmrl0nFBoZX67SItrPn500Xnz6zj6dR9dYLGH4SbAmuTOdcqibF5aro7igT2rL/9dKeHhzt8Zq08QTQa1+moef6gMj/I9aASlAk6I99xYIDpMGs63Ol494BPD2rYgHKqJAWzXUr6sMh1OjDOhJuqnL1yd9/HqZvUWLOsXWEhKvPI94xz0OfP1i+/bPr1U8OeWZd10uNJvGTa8FHTz7wU4N0Wyz0xJeNmQnxUeAFwmFZi9Ve5LEriT9h+aRt7qGqtMxE86aw79PkoTX+Xj3/XUj/oEy9d/i/+/v/+8ln/f14I/P9+/pl5fiUOTyT2Tsz/K/v5pLv7SYeHow6s6R30Ay8D/vYfPyl4IMF9uJt1OM6aiLnMvfHyqscoD4dJLF/Ilp3Whh3Sp/OmT5/P7MVFK/u1Ev8HH7Sih4mz2poq63bEpg/3RQ8PIp4X/e3jne6Zo5p6cJytB+bNvpqrVYpkW+IMsYtKPahOR5VyJ5dZTcIrTTmHo1uS9hSIEXUUWx2ycn6q0HZq2uqqDbu6Hz3r3Co2LPr86cxLOxZoa5rTF5sn1mMGlX3bzgQ1qL7ofi66Z/+xDRVdD4x3TJzI+GDlTPqk5bxqJcY34kPr1uOkoPFcrAN7eEaXeW46HNQxzcY+qd8/oqs3WjNG1p3YwOUZRqHkzPGDuDZlj8T+jbnpzGfpwO3asIWu0K3Pb87F6CDGprMyoadZNf8K4UDc1oM2H7W0WeYF06airPWS84v9KM7UI7o9YHv+fykf7+/108O9PvAy58PxTh+P97o7HFVtpmiKbkHWqLCgQWOPZu8v7H1ci25F68Lu5lxaQfZSw18ozOyLprJhz0rxUW171Dwtuj8W3c2bjvjwwCacJ+vAYszo4Zl9UQ/aCnZNxMx8kErVRgxulzP76qSyNZXloNIeOmbfadKROJ3UWusorKlrUf6s1DPEPWzTmX1QGLt55gWedOKcfTxdoKvy54+yRufTpuwVcSa6TdI2a1uqNs5HlqHHR16WLcuFdhfmvKDjRfIisdPlVS6sADA83lT2YVupZ4D7+6OOx1lTNX5q9MdHyJlIcgMbsk0SfFBgQSH+gvy/KhbKubevLmqurPvEelufozu6rjRY4C/s5Qsva/sLrvgQneOnjX62GTg/mWtV/gXWxHr0lwDESvWmgj5FTbhUcynEf2H9JmXdOvDzIeuXPVCbWBTVuXRMEzTj1SrbVKG0pCMvEue7okK7Qr0qQuaLXTRSoy0Ti2NKLPcTtTYBF51445EXUgsN+EHeaGd8sHX08fCtOqScw1cQd6KHsM3MKTXZBoOGt0qZ6Ddrno9g1jRNlGtH6uwqg/DTdKD+INvKZbvztlNU5mrc1QdMvwGpKGjNrPmOlL8OuvBjW/aOUgo679iI8YGs9QBd+o+f5hdzD/6WRv4+8Fhr6Br6DCm6i2unGwu3chYEC+sVhF85Uxv69XOCNiwcffYfXJCVAW0H7TYw2hKKCiJbOVuDjfUL0vd7Iez/Ghp++Rq+1jd1mK2v4X3f7rHwrfqEbcXfc6maXLJl5PgSNyYOtqwPvMxaQFPmhMHVe4wj6n0yzltorFcMyJhB+CBtM2fqg8hukbZB2oUGoz58kLqs321MRhakPu3DF5lVMOcONsbOJ1TsNeuXM+89rASC66zgsjblWTrn+or8DAPp8ZX4ucWIowvn9MLNN3WDhk99IJ5r2oZvgVVVPHVEvnKDH3WhkQVpN6BvXPHNaGJbtkeRfdc44x915hyPTrEliF4Do5z6yFyLgiGPbMuIhXE5N1KnJ9pspd/Cvrulz+2trF8w9AxNeVkWnpcvXV/bnWaaIG0GMu7A9rR/o0OZqoJm6WsQq/cjsLMPfj8ayn0NUsHkr4Hqb/wMX8WvwSjv3bIa72Pj+bfxPBEMP4UPUrcQOxvxLcUHfDZW4QmUdFuf8kAhXibWaNdh/7Td17mUQgjtsHeZvdO0jP6xIwh/6z+xj1rQ0IdzLGdMxpOwETt4gFTQuIdmrForzyJVtRRVWYV5cmaYMYKFPb6u3EPoThjHyg650LYql9umIM82Qfggz2gpBykHwleD5l5ksweYlynYK7pCxIVVaN7E8JyxBf0qZzTnQ84MzoaN5+S0Y3as87Xvit0LCMULCrbM84R8N+7lIi3os/Dle22LxvOtq1R4lgq2+AmHRIYSzLMyz9JpYr/yXDQVKyhqQmHFbqP0KEeWchCZn+qyLivrtGGnSlXLJNCUmwvzWKLcnuSvaeq+Bdepj5F2zcz+BDFu5retXBuLm+eJnDuhKSe2Uvc11Fo1xrGt9AnSP+OE/xry3DggbwoSmwOjLjR1wajrFP+N8fV02Zb9JZ6qrzqmX1XiCRv4/qvVuoWJs0LUDaSsrBVoxGfvb2q/AtsvdGmUX6C1F/pkzFtE59ty+MhsK37Ps8jAZsIPNOJxYMhCh0y1aABOP3QNhQbNYLZDuuGdefVx2/ZV1b+Lf4AHbL/r+z9g+FdDsGm75PfS3vlP+Nj14cjbx346XGoeWHKgW2wgdz/ZrygbpHBzrvOkoEAFjFylcvgXcX8RZ6YaOysHg5klKIxVSw4F+pZZBT6odVJhzIzRaNgPSB4uto6NsbipMGDkgThkgiSJ9t+sXBSa39Ld6YXypSccHz9vyp8j2XFWXg4keR8slxP3n4tyU4KR26Y8vDSSK+t6wZamDYWCBs2ctrtfKrTv1Y026EbDLp/xwTzPPfFyOM6a4ae5yti3uZAcMgkUkVww1CSKqlb8tMnMPcZa1LAdt/WfPg9cp9yUNx5WonP8Y3jzsqJwWtVqhaKCbEtVoGgcbldq5MWKzwvJPddJolNsjCnnddNywQsXQQ3gedjJDXCJX/Jgt5xUiZtK4qmSkEoSDjOV3/g9lqI77D2QBJwPk2b4rLNtiUTXxg1lbUX5/kdeDD805QXEGUG+cJwY+8QcmKa4ge9JysPWvt5nkrAXcNLGl/wtDyfoGz8UVixrWNBrKiSTkvjrMDqAedaUZJAnNVcpdoNKYsV8kQut0EK9C22IswaErxqwqmwcLcmdt8ZVa1XW+ng86kDGdp9Hys250FpcrTXsL3AF+ayVMVYS8hcSfo8kgz8Tq79+WvQLieb/+uWxJ80/8RLg0+cTMUz59NjtXonbHrs8nMVmll2lSrhdlULpDHNgW+vIXBMhWrU067wW4rDoM3Nm3kcW4fN59+mZBPbCi8EtY2dM9nbsubu7U3AcFDunqTBflW1skmJfsKp1/nxZ9Qjy/334RHLwM28zTnmRA03CsC1NZnET685is5bFZ8a8aJ62/i857nmxdDwUythT9jny8BQU1sjO/JWKVBa1zUoMB9FDXJuogwpaZBkfhHbR9WPrXGNVmhuR1PCVtDLehYefBWRfXPDVpSe7H7vuBCFzb4yZWRblXwJMjFTYFw/ofnd31DH7oBYVxhUxkLjNFwdzdnRlecKPPRtKB2kjYthGV/r4DQgNmUa2Qzq2J7+HRsBwJI7XfYrsFQT8MLw7OEq0+2vThu/72cc6DFqI+VLQG6B8n8vxeUXGnt7wY8aLLRdiacm/7CCOkgQODvNMAn7u+yFJ/7ucBcjmadJMXBbGtaML/magjLNs8N0OC1HHytnT60KJmca8sW/4TPQpnNlJKOcMQjUSyI2zqDH/quMsYE21qNYqV3Vb5KINNBXdXmb+IiOdSfgfhLYqnlWwfUeB35G1KdihIsmsBT4TaJIWDNiIG1SGN2vROEs3XYih3KdiRyP5nzVoG7okDhbxAmDj5djGmbd8gZz527Zi8qLSNllBk21OEyvnTWwMCnqEZp9O8flclXJl30bn1IfuNogxMg7g7GzEn7gIf+ZqO/Q0W4OChcoV47I2WYsg8Zu4bq0pSDm0I3sLGP0ZQQfO4sNs3R1m3c0T9ACOujvO7Jm57/kjOgczdELvmfip9EvZVSpBKTBFsSWwLdt9fryp3ZbtSrM+thWqXPgpBJMg9LOEF/YxVBT5xse2SbFnhVnYTwuJqGDlrIztwZZ9hI3ZQ/HrDit6ZkrbfVwbGXqnvhKTsAqNjVmrILYEerrak0/tfYwn8Qti+0X5jyhk3jHOLT9k71HbV1tt92a2r7IuePXxXGRNG3gWdG7MP2gX8pFyALuvO31NfPrJZ6nrMGuYRoDlVJIMLC2l55/MatPwWfQvydnua3VrfPfhk09v5eFxd4hCg174yoe9j2/7i1aZJ3sgyB6wfdUldcEXnX6jgNtq71FlzlJ9Af2LX/H7gO03vWFb9pdI4763iJV+H+TMvC1n/bL/0u4tOmSpfw17n++1/I8o2/4jhvn3GDcesN/2qe0XsTO6JDaCUX6P2i/72y/L4t79uq9vBJmDR52rJOUUbFp5E58dXZYPEBmk/9iWbeUBwcw1+jduKIE2niKa+jXOmkGL6EfNKL+mVPUf27L9BR+B7WtdyrewfVvsPGp9QSPLWT2wqn31/B429oH4SDmA7T+2rzr15yH2feoDe6/LmZJnnd7h6SP1wVNxv4c/FTZo6kJh+z07dJRv6Wg3ZGn3e/Cj/X/LnLZ/S/P/trbR6j18nxJE+VP8j/ZZn8H/1WkZyg4ahQc/aGTvIV8Wgtf12QDBrfx2vFv+ts3v5e0s4977jx57H/Wv+fk1W+1nn/w1tf/v0cre/WA/U9tKfNp8GebLcW4ONvXwVKiQTAjqYVaFz0N65UusTRtxP2ytH+DkBrgHukPmMbtMMhjtJ/okGXSYJ5IBO2ayNxPzFJIbU5EqiTSTlBKJQiVxAFq7cJNpWklG5yZz4Yt4EsfB6XJWaJLFp9OeOA29xePjY0+oXkhY5Qt84sQ2Y+5Iue9bbuDqtqxY9XxLsNMuNnK77PX7KYdYE/onCZxkaRKnQZIWsbkUkgk4c8UxSQBl/oBct9YFPyUBxDT5baIFnkn52dCL8fOEgC+aLqi04tMde6LBKlWq+DPzzKVqhs98TKmdFlW5I0mHoJIsDlJvW7li9/qU3FiT1CPZmd/uXU6LQvOvH5LcW/F5VCoZs0hTLZonsY4FmAROIYF7IGl8UOwfCb8kNlGepVy1Xhhz2ZS1ij9Oj2clQXwiWRys1EWfbVm14bOF8vl00eVxX9f4LljWszbeFMQXRZumIqFOx4SNh7kqv0mexFISTQcaVJSP7RN8fDZQp0llqqq1qhGHgW3Zr8CTY5Jt4mIKzYzzcD/r44ejPtwfdM/emJl3Yiy6KnZHv8SWuJ6pSfKtysurE77+DD79etKvv5z086+fwSf91y+/6mfw6dNjj9vEcuyObzJOKerrHTuPJNSCO5LOh8kkPgsxie7om7YrcRU/LrzgOZ1WJTn/+fNZmXMfn/2TP9PD+q7sD7P34ssDtsR/93cH3R8PeiCxndiepqn7yjaPjlKSYx2yLuyfCzH0yJp9Yo5f0P/TZ2ygnD0a/YPuF5JohSSuefA+KeyjAQAAEABJREFURO+jdbwrOh6njpmk31Qqj9l+QmXeuaOUiRifZFcZiBjImFKiQV9cjkE4zfYXdRHET+mP6cTVpnXdWKONOL3wYvHc1+AzL2XO+GgB2S+xI30zt92UoWd8dmA9DodJEzxT0mQj0bAj/YIxRviMs/FU3tDddrer8lJqoJRnW8NLRUFLn1twzizRe2NN2Dsr686zOPZIu31NNI+n1HrCsn/CbR2iphLYLIUqLZ5cpiky1nwCTNzHiv4nDrFHYjcvkh5Z3xN7u9HANjYU1XkCs+Z5VvrWWrvcdh9j5cx5gYY+W+Ms33g52HQijk6XlfKqJW25PyzcC+Kv2GNbiY+JcY9T5QyquufF0QP74Ag9Hqw76IxBE/u6QgvU3uePbxq+tKvkSc0Ft1ohtlVKUcV2SOdTtne5Tbsn6HoVrfi968jtI+OvrEfOuhP++cxeuOCjJWcbdqbdyhotl404W5U2F14UdNAu+30h1oL4KXYHsT3ItLY1uSi6BfHFHF8cZ/bSQQfofJg0l/rUTrQNimxfMdatj4luoUHmCTJvEF12bNgK0D+6LaxN6gMOBGJuYY3jhIzMSOzxjDNNU4+F0ONh5qyaWKMd2TMvwDlwGDhgC5jpPz/FU8aotbJGgbGrdHvEZT/bFr/Ye5mqL9pE9hai70ZM7uu0KnZe1kXB7oOlywhJBY3NZQaqct8/WZcZ/eZa8L1AUe5BU5GCmdg6wATHueKLii1+YUd00NNlZ/SnAsSm3IoEbHhkP/qT+YKMExrc8rZlfz8Km8d+bp+xvobM1zZ3m0KD2BcahA8GH9p9T5/EXtDHaI34exuZP21C/5Vh42ccYPu6pmO9EL/pv8h/BPY+1xgj6zCQtcv8t7Ddm442vfCDH/Y+Zoaxn/mU/0p4bbP9/braz20zzvfadev78PbzOBnD9jVWbEf0opy5glSEvkbk34K9jzva2XvZ3umQ/yi1n8ezn/kfHfdfvb/97Ev7mY9fRkzZz/LbGEmbPxtjvjFPys88zyw8B+uKUaN+Hr6v/9qfeXKGZbxg9LTd90j6Dtl71Pa1yt55272/7WvdYMY89pd1o817dPRN/S2fcnAru+VT9x7SbmC0sf2u/pJ6s9s+t3yvfOcj7UbVLT9kf1Vq+6qa/cxfhX8AYz+P+4/yze28t/wfYN6fNgRP089jR+ngWaJrINt+kx/tBxWXbT7V20ce6Ol6j3+q/s3Edp/ndcfME7yW/9ayvY9v/z76W+f7kfb2lzr+yHj/DH1tvzDDdo+XfJHODaqVvWxbgufbKF9Ka0e+cNvW5qJ8rd8ENTdGwPcvZOa7f9NCAoG8gDZZpm3Gta3QIOMc+DL/cLzTjgNJgKPujiQESN4c5sIXZCu/3em2SSTB5dYp3ycZR+plZkhMr3zZ68mWULSILDfifGF/C6m3rdgcXUKjV6CbK+3Ioco2X9wL85bex+gyEsG2uzzjxKaZ5MTANB2o25OUWMEDgkhmbVpJaifhv8VPKz7DWSsvA5IM6nZ5kbAtyFyRNVJ0jexkXoBs0NRF34kkQvQPJpIJcy3MWUg2SBVf2NbtZbvbU3BkYLtXt/gOJy494bSpJ4yf+JUk3EZdsOuBNXzrLqxLxUFTbSQvCokdk7iddXeY+m93JvE0EUO20SQPSBsPUcYPm3pyn4T0cm4kwlcgLY+b4oMr8FN/EcDcWcdG+7wIyG9jjxcSjZcA8YVJJOfFUZWESzTBzFNBl6oj+qQcX85U1oBk4ESs5V+zxHfxhdD1BdDbtagVqVmsCDGoXNhPqVJ3f5j18eGgj/cHPYAPvBA45s9QkHzExfi6aW0LNgc8XDLY9mTPwtpjonAl9cL2TZ9IMv9Kwjz4Bfrp82c9ni973BAnWaeMG9uOs5/sq7o7Fn0Ad3fS8c7YXHTAaNtKuPS5LkXrsuOC30+Pq5KUTGK7Jx9J/n/+9VedPv2q5XJCp0XGzsLnNE09kXtg3wYplygi/GKxrtiJXU1FC3MSMjqRxAweQ5eVMTdaP/2QEMSz9FuI14X1WtG3EUMXTQf4gzTjwyTUM9c8H3SY70mks580qbjKIDrYZoyivlbKxcgsWMuhRDHtbPc2aR/Ylm3lik+D8EH6Nfpv+HsloXvBmEcS3SdeLoa/4KckBTccmz2ZPur2bN1nnS9S4qxUM09TzgvbShwP9D1G8he34QczTKFt7HLXNXYPROdaa5eHt9Ne9GuvYMqxnzrsT2y1ljZ7e31xtS6x3ceubqrsgw6Flyo2TGBmP5Uq4XxiuvVz/kIAn4jPR9b4keT1J3z0iH8ij132rnOtVcE8sXYjbjZd/RFf932BOriEeF+J+0WPvIQ84f8Te3+hotuDXWihIqvra6kWaUb34ywRotxXpAf2d/bFkfvJHZhpNGGHiOn4ZG0b69WwxVq3AoTvWoe4bMt290tBZ3sv29brK+MFsaHriB1irzd0XYj982kjwb/q9HjpOOOrfs4RX/FTbEtc9JhYFs7fYINu6CjAgIw1+jRis6Uj95DoUviwjb6t6xtfj9gJ/1p/2/R4+RP9I7H3upSD2LRmP2zRA53apvgu+gaxt6siKzqlj9ErtI+H6gZZK9OYVioIch5XFK9lYx2lnM3HedI8VfhJx2nWAcSOwzxzNkyan2hkQWx7hpUxy6u1siP/EtFtYOjaiH0bDfueaYrtqEycNtZi0cp6rbzUGevV7c7HGOiJRgfUUCXewte+d1rXLzqae2fqS2ynTdoFw6b0eRrqBbF3O4bQ9mAZ299E7PwWMuBoc8tHlvLXYO86RH975+0v6fMYO5exg70khf8a0u62PuuUcuhAYjSy97BxvmWcW9hf6mo/y27b/hn8e7r+UfLXOtsvbbP3ctplzvgydCDyH4G9j2/7OswY+z2ahvZz+5R/L+znceyXvP1c/r3j/2g/e9chvvg9Y9nuZ8DrvhkvsPd6+22afRvYX9ZnTNshHbavc9nPfK/kwzaf+4/ta9td8van7WtF9B2FodMo/15q+4Uetq9D2c/8Vfhv5oUHbHf/2e/T0cH2YF/0yVqmwn6uT/l2vVN+C7ZfjGW/LItnu7f6DVnmCFIeNPwtIg8iCw3CB7ZD3kTaDaRBeHtvb7vrHfn3wHZvZu+0F/iwn8sZH9H1x36uuwpfMekTDPFrPuXga/Wj7jW1/VUb3xo3soGMFz50IOUg5dCBlIOUQ4Pw30La/ZkY87+ew959Y/taZb/k7efytdFvZGy/uQbv6fUbh/9m89fzpDw63fJD9lejJQpF0SB8ED4I/0fhdrxb/o8a/9/jPHvA3jeF7Wfhvyhnux8Q9jPNDTnIF+mSL8B8IS0kSA0mEifhC1/Kg+3pi3FidiCubHyQnyAxYG7BO1aEC0mDvBCA8KWORvzY1sw8cy26O8z9t8Y/3B/14e6oh+Okh7tJ99DjXEgASEkwJ0lAWku1f5G2VLnVW0mLMx9f1EWZL3S3OiFizvYFIrfNl/OqfOEeqLX25Ekp2hMUJLf3L+tNjoyKtAkK/Ejq2Ywl+sioZZXQMl3H7+09qYCWRBOJ33UVSS7pQkJhISl7WSzyRPhv00LCuGGZbl4E7JZeSEgsHSYJIyyPHhPrld+2D6ZSNdeiCVR8XIsUJOES6HptcpIwVPoJBZsky+goFrOhW6hbQUpNkxrJj0bS3ehoMiOVRMZUV1WQdZpZl5nE9IFk9OFQdDiSuEGPjG1bNlBRY/xtk7a1klQJSMDhhySlLyTJ1vOqPRm2KX8DPLgkEUiC8QTO5zPyizaSZQ09xGDWptoGFjF998WhFvSzCi8qTKKWENLER0WetfdUJXREHTVoB3VdZjFqY002ptjUkvTN2iBNk5k9co/RH7Dz433Vx5/u9eHDna5/i3suzKt+jdjc0HVlc6zxJYm1tRVtHVWYrUcC4fNl0SM4w+8vi5ibUQr+q8Xsi0KCvGqemvaEZ2HOqrs7Qa2PH+a+j2aSoFZVY0034q74KOsotVmJwQuJ1fPporxQiS9Pnz/p8vhZy+lR/SXA5SycrCTvDvjscJiYb1I9zCrzJE+z5KrNBa94p83Knn8kYfuJROf+G+JnhS6sD0uvihYEmnr80HMi1g+VNZtXHY8ruksP95OOLOIB/871oFpntValbYeZpwEE6LDJVr8iuiISKkopqrUqdMA2fXYUQVkDu8qeJXiJdUHZlb15Ya3OrMfj+dRfbFxIcvfkJ/EgbcwCsEHsi+pNM7GGqzpNucVu6mLzvv4r/g+aklRszBNkXquqlpk9fNA8HTudYn+Zuzx1xZPSLu3TrwOj7aoWvUHiimOGM8Vd1lzkWjArZSEDFjIJ92iiriDta0KzlOdi5AAa/80zek2TKmthe3/Z06Tz0nTisP/0+aLPj+f+rybin9bQhsH3vrXvu5k4qi5oaF7oCJc01rXhRcbbROwUEfY6EaAn9nz83vc+sbpRnzG9MWl6tI1xwLaqbBf2RePl46Z7Xh49HKWHO/YFOM7QQ6W+aGJucbXN3Tcba72Cjf2Rtcn4clNgW7Y1Lnvn7VCjd9CgO4Q2tiVXNWd8KPG6Za5Fesy/dGK/nXmxceEl3Pp0Dox12mB22R4X0SeITkF8esXStOGPILbEJztW5V/TVTVsVYexJyishe1uk22NK2MHtnvdkAu/hE9dsPNS1xMXrazD2jaxPdBle/LD2mmhvrBGtGbMFs+o5d5B58KeL7l30KgyZy1SRV/UU0c1fQTvJxTVUlQ8dSSegolYesZEfE3a5TsNX9LvCbZlP0NvXCyVBmLzhoO7jdg5yht2YwaxKixxx3Uo9r/APq/Q/xkyTgHG3heIDFTuJxXbUVdB1kzarkMPxvZguz3KOgVX6e9nYuNb+K0j2ruO9k5v+9vPssx1W/ea3/D/QNoORBY+9C3c1oW/xZgjssH/q9PE660P4puByO3nNUv5z8DC81ww1vN2jtf63db9Vt5+tsV+5n/rOH90e9v7fmbg1763jfTP/bH3OeyXNLPauyz8e8ga2e422OYM48zmILN3mX7HZe99M/bv6P5mF9tXuf3MX4X/Zn7IA/azT+0vefvrsh+avN8vc8+8AfdjgcaduuP2uf1F++eZs//2e++mfO/b+ad67/fxp9IfTva5xbzM88boqb/FG02+Kkrf0eCWf0t2Wx8+GO0Gtd33fPZoYO/ltA3eOs97Xz5SP0Dx+hPZKNzykd2Wb/nU/RVwq5PtL1Syn2X2M/9Fw/+hglv7b/m/ujnla8qmznYPdPt9GiNth3SkX5jQIHzwmr8tp/73wHbX73XfjB28lv/Wsr2Pb/8++lvn+9H2tvsQtt/0S6/8F/6w/fyQRiK0dPBF+nhQ/ueJ8+Gg6TCrzpNc+dYqLlutWHwTV3Pl9ukdbacrSbqAfBCJnKYkNPIbc/mn80leNLI7SSQzkqqb5lL54l50YI7DXHVEh/zG5vEwkQCkHDlzV74cl7qxjvtNMfG8qXGTtPIFvWX+VT0RkfdvR1AAABAASURBVHnewrgRpa+4bHf7bShfvPPlu9baZUWWbVU9UWxOQsO2CvPaUPS39/o8YDD73peH3kOd1RN30FLiP3y1iaSBSfxvOp+eQNb3THLrAk1icVku+IzkNsmSjaRhHj5CNzIOO12wcZFJSBhZYa4Z3adp0jxXHaaqnWd++FqL6pNN4rJ91bHQd9RFR7UiYe9OC3NY4a1CH2wg8ZE51Vd8peWqQiKnJw15CZAXNTPrlLV7uDuQgJt0d3+86rTPNcku0tP/G6BtEwmlyjoWnU4kD5MgI3GcP0F0gZ5Bl/Ni4EziLPL8WaLuq/wpoBVfxU8kDK0FnRcV9Ite/aUE+hwmaWL9JvxU4YOZhOA0FXxjxQ+BbRmfNNoGW2us1wZWkpzx+4aeTZaY5yK1izLPcbbu72YS70deAtyBez18uNf9/Z2OxyPrMqsnzCuauWglDrIvBjCRxPLGfhGxISUeHs8bskZ500ZsN3QRl22Zh9nSsRKfq2In25QXak0fHgqo4Kj77GOStqVMkkmgA2uSdUD3+F3EWuvInqxu1K1qxNVGHC68AFiWsxoPzKUUTcRYMDNmzocJmjVtEjo2oG7DCQNP7PNH1vIT69b/ZcOnR6WcdVtZs5L4Zd2si0piqCy6u2v6cF/08eOknz4e4A86HKa+RlOpKmhnm9mK1ABc/NIYayNRhJvQwWobSCE9aG+8FP0r+2Ag5cC2bKtfGRPYNRHELi9a8DtDKy8BHhOfvHzabViVOTd809qmoBJr2YP3d0dsOXTdS0VV2mT/wu3TMOaKj7YNnxEL25O+DXkaRK+KrhP+7r7Gz+GDyFNv7zrblm0JnRuwWGfO4Ib9bTM6Zg6wimv3GYwI4L2fRFfkpakwDFtEcy06cpYcD7OOU2X/Fk1U5myJPhN6mXNNZWLHVV3w2YVk9jkJe9b9gm0XypjX50j7AzbMdWLsSSk/21HxXVPbpI1xNpnxpAXdGarvgTMvk3IOnJdNC8jZro2WrakQq4HYi4ey6sg5dHcgju4q50/VT7xI+gjyUvnuOGnm5UCpku2+vhv7oYFQVNZYA9u9jW2VUjpfa1VQytRlXU5sSUWBbdoxOOWG/pK1sg4bELIF/yyc9UHOtgUDN+zY50Qf7Ek/TIp5fV+u2EsTdfkm7RXQtMXP2th94YGIs8aX3CulWV5UR89d7/Kkf3nWv+ts2e4y+5kqF2sSsqF/M3ZSjr7r2lijddcRfl2ago1zODYNGL2CnCHp5+ws43HiaSLY+ssyhiXc5EQTdZXzoEBL2iKFlf2GjrV0exJPHcTriM9hb3laO3vvbzvmfBeibxrG98L+23VY8X0Hdo/1Gu1tS5zP3fd5ZiEuHWCXgbBT2GYMs9O2dfuia/Bad3HFnzZt4fNjv+Rt9zHs92n0+15kjtH2lh+yt2jaDaQ+/KDh7V238MFA2gSvy5HdIvW35fhklMMvLFAQvoMdvhJ/o80X1BnxGba/6sPnln8O94V+X9P9d9S91tp+tjd1r+ePbMD2YH83vR1/DGL76vPb+sGnne2QH4btPtcYyPZgX8ivwr8AEz9EDftZ15Tfgu037cgYgb3X22/T7Jm0C8b4tgerW3n4IJWhQXjbXQfbKXbYz3wXvPfBPSFVY6zwge0+Zvgfge1rd/slbz+Xr43+zbzwgO2+DvbX6ehke7C931vrmga559nPbSN7C+n/NbzV51b2Vt/X9a/L6RNZaBD+LdjuNtru1bav+yX9gl7xlY+0eY3bPWnvY48h0nbw9su6Ib+lt+1f8ykHo/1r/q2y7W7z6GPvZdtD1H2QvsFVCJNyANt/Bh8aRBgahA++xqfuW8gYfybG/K/nsN39ZO901NsebK+/Fn4nY/vNcd7T63dO8263zDMqX/O35dHmr0b5GqIesFEsCgeDD/0WcpAFr9tlEweRjzFf8yn/UbB9Hep2vqvwn5yxn+23/eam+Cd3wZvm2V/6wrYSs8HMt/ADSZIjicP8TfsjycvD4aB8uTbJj+lw7HyZqugEzNdY9WuT+brFV/Ym5TcD+S6mlcRAEjZJmJ1JnC1Pv+GT8nq5KL95vCbBSLI7iYz+G9yMlv+h64Gk6sAEH1QSBpUkG9/p+/S2mZMORh9Ij3W+GGWsxhf0QcMHfb7LohU9BjYSFmkXzCS2pswBMke+wHc8fVFPEm8jaclUypf3tEmiYm9jdCodc62dxqeBbQ6Wwtli5m66nJtOJPw/52+ygxMJro6n326/9MTrQrLrrIUk97qe8OlJbbt0bCRQNxK0FFTapurSk3R3h4kk8I4jazkwzyS+wIRdQRIMQfSPHbaVy92PBTZlKMmeyKryn0mBANoWMBWRFMzciyrJjSRxC0mPntAhuX7/cNDDwx1J8Fl3vAS4O8yyvYPxJKO+tW34Jb8luxYpLwWwhbDRStLsGj/46sK6LdBghd9Yw0YCLcCpaviksE7xh0mCVXhcoAOxMx9KT/zVqaGzSchX4riozkWFeHJQmR/9VKxcjY+N6FrbppUYyQusC5meLbFK1DfkbV2wYVXi9Z6x7u8PesDW2P3xIy8CPj7ow4cHPXzIy4Ad2VO1zpKr1o1kJwmkHguPi86rdU6ZeDiDyBfKwUairxHbRgeMZd6ztJxY/4uqF3RYSDg3kXvWw0PVw4cDfj9oJvFaPMkAdek3KX42iWKRKJaKHNg6zgcdWNj4biUGL6fPxCqxh69jd6lS9t/E+s44d8Lm7j981+jfGCfYmrFNJM11fZmRP+fyy8+P+vzppAt7f8WPSQomeZs08kwMzeWMDZs+9JcYU3+h8iH+xKj47eEBX97d6+7ujnYHTdE1a+emxLFkVsZqN7o04klZU/ztMikopSiwfaU2/ZqEi9USk/imNSu2LJtJdpb9X2UQe4mFhXWIT2KDSbzSkGk2zZN0fzdhw5FYOHT+7lh1JAaZVkyjXFnLbdu0bU2N8Rtzb1Q0GgSFs6jOs4LBh5qzJUBxBWkb2IXehci3toa+a+PsCLXOLHywMsmqho92rG174lf69uE01YINJhaK7tD5+LTWWffK3BO+rBhZpirh06ai89bEMaYL9pyXTcHC3lx63NCM+ir32Ep8DWQ823LGQecNG1bOnE0VLRMVlTH19K9iVl4QXpQ/NZRxsyfjQ2NTMHH25F+RzPlXJIAQ0UdeJn0AHx8m/fQw80Js0t3xoBkbM3dlH9Y6SaXukNRKE9N3eCpQS7T3VGXs7/SJj7wjCxu4dt+3ZgW4gxHNoLXbs2nSSlyxNMRTY312EEq0z5qY9QCbtOLHDhrH1qDIsl8Bdc06mp7qcchaQv0kK5m5mjUtmtivA5V9E3TT0b3cQpVVrX0u9av0z0acog5rsrG3m84rlHW+BPAL670uDd2Xjg159N5iYMci0c7wRt+yRytzbYq+xRiDXE+w3ee1TX1n+4dNGaCycLkcW2LjPGti3wSVtYpN9t42HW2HdLtsd9oFfCSWxLp1UM5PK1Wt7O3saIxtbWPdVtC0sEYLNnZwXm9ZcHwk4r2Ifpjj1tB9Ry3ShJ6hQezN+gQWbQyIP6ZVXxsMtKlhjK4fStnms3Q4xuM9XYH4B34yR5AhQoNbPuXvxegXGqRf6NdAFLDy2OvSacrthr8tfyFn7br7N7GXGINy254o/CZ4xmpgi7/a7sNrObKvKfdPVme7W2Rb9o6sUWI4CB/Ye53t3v5HPjJeMMawfZ27EOuvYbs3TZ+gF/6gD3sfO8PZz3zK/yjYz3rE3uD36GK/HOd7xxjrPuiY33Zfp5RvkXFvy9/i0/5bYKsq2NQUGogzOAj/NXxr7NTbDumwn/ku+PfHH+YB+9m39s7fxseYyHaPrez9IfuzaOZ/b2zbVBF1PDvlmV7cgRC8+NmevrNcx+n3a4lbigr39dhgu9ujpyttg+ypJ9G7pDHnwBY9bsqR8yAh57bFvKMc2RXvjvxc0XiWGKVb/i3Zt+pHH9udjY3pE3QBH7a7P+Ibirc/nU/bW3ThGx9pE/Ggr/mU/yfB9lVd+5m/Cn+AsZ/Hu/XXDwz53V1v57vlv3uAf2DDbK0fmt7eHW/vNIMNJwx6Kwv/b/yxHhh+tp/XIDPYL8uR/avD3n1iWzmg88W54zCTYJs1HyclgWi+TFeQujofVMusyOx8qdLTF64mibL2bcR3YOWGsJAxWIOeGNj40rx0JAk4kITuQqI7CYPGTda2qqR8CZ54+MuX5rnTopobbZWi72uYPuPHvi3t0pVE7kKSYiDlgY1vj4U5MqZt2cYSK1dV6Kb+soAxGomLgsw2eqi3g5VNOfqVgty9rPFFkyfXFadsW8H+prwESJI39HK2lqfk77KQXOhYFN3y0LGS+N/wSx5MMvct7R4vUnXpia1pKiRBBEr3Va0VueGrSjEoV9jWF9eTvkPvvb4oT+O2e9+qhm1NPYFheJK3lQRc9arKHEeS7keSh/mN2/vjrCQS58O092nqV9vQnLlwiTboSmKsTDP9QSW+XGjPTPirUUfOCH+INRDUaksTS0bshW6dVhk/NJ6HNjn6lE0TCZX+G/IkicL3lwCsUQ3yQiAUlCLlRQ4zCMOEeqwyYzeRrNuYcyV3tWm/mhqJrMaaiORqXjokcXqcK/tmUv4/AHf3BwX390cdw5ORvL+/1+F4r+l4UMXGpsKYjE8iKb89vWDQQhx0XKT8y4AzdSu2Zg+1TdjpfW5eADXmXtk3ahdZF9Z50xGb7g4m4YwuJMMqdicGCgYyPDbRH9+KHnb3mNxp0UwCba5T99/Gi7lzXtqdH3W5nDFzUVpnnEr/jBkfpmxiAM2kWjpKqZIrUZKEZ8FGkzC0Pj0+6vPprPzrgMS2NpyrTZX+hdhp20lVJ011I1lbSKBXMOmBFwAf7meSuPf68OFeD/B3+PTIWRSdp9hZKyOJq0ADa0NPEVvdPlsFHwT2zu96q1+28S3r2gaFJwgaZZaaOmkhyXdB543zbMOZqcv9JhDxlpdRxupKPB0Pk+7vDrq/v9P9wxF6VHHTPmdTrsb4Qr/0Dx9Ebpt2vupba73yQ397b2PvFDWZmdmJkQUdo1tiJrGzoO+KEZFljtDY0Odt2EnnlshgLI4Pzo5JhxlMVQcEUy3K+VvdXuiFUmK6ju4XxtmYe1lWXc6rFmJ34bxdOTOD8uT/1/aIq7tCBRuKlBeBRMIma2Xvr1Qu2NDPy/wWPePmPNjjR6p0Sc9amg7ETv401t1MDLEP7oNjIZ6su1maK8Cuyr4o6ONaMIPe2K7izts7LdTf6hq+llmhpUwqriqhT2jYLzFWayI8NHwdGSPSdpbp0/LCc5NWbNqgGx+xp8H3NYF22aBr2q6yM4qhTVXWdT0kSpvEShiEckggW5izAHVMpao+xdItHbxt2V+CgfmJXe42rUy1sc7r0ngZsGNlTRJ3K2sdW7bYRLtG4xWknLqVe1moOLs2zk9j9Mb5xSgSZ0BhHxXirNtGXWjBn7Yxqyn+0dNlG7tK13m/AYQ9AAAQAElEQVSs1bAl5cCmn9Tb6Hdd+/gW58uKCtiEaYoNK/avrGGw4Y9GnO76FeXqU2NPv69A6yT09ROETuwnYtY2vJXLduftnUaWMbdMmgKwzeef95P5xuiv+ZTfw22ftEk5NAj/Et9XGn0HHb1GOTTYODlSN/iNmFmHDHdFfguW6qk2vaS+dXf2X/Yz/hnG3/K2e0yOut9LM+bA6zFsa+I+Hox9a7s3e69Pr/zBD3uf4weH+afoHj/nnAkNbo2ydz9F/hbS9i35rSxtfivsfV57p7+1/1vt7T9urLfG/7fs2QP2s69HLIxa2/1csXc65O/R0f89+l6/W/noeyt7i0+7IR98aBB5qO2w32VD2vfGX/lIm4E0G/yg9j5f6m5hu+twK/san/F+T/3X+tnmmXfrSLvA3vXKeR58bc7fUpexf0v7v3Jb239l9X6Xbv9T16fY+2LkJpgH/NAYk+DNF4vwX8PoM/ql7fCg7b5J7Z0OedoMDNnX6Gg7qL2PFx2HLHSMYe/1tofoXWr7hY72y/Jtx8wRxNZbRBaMtvY+RvSzd95+m962eav/qB91ofY+VuoGIo8OrxH51zD6h9r7uLft7V1mv03Tb8De29z2/7P52DvmsF/On7qBtLH3+lt98/A9JeHTMV2TBbbTpcdGZ24+bPOFtqh46tRO2/0LcMa23b+0Z2+IayEh9JhE4OfPSoIxyQLEvW+oXZURbHdZxqjVfDko2mnV4XDoiL617ImJjJM9OrmI79QSSYfAfDE3Xwaj0XGeNdE+8u2yqCfsUg8ii24riQk1vuWThDDInKXqae6i6NOoX0i8riRJF5BERuZM4kL0zxiNOWvddT0ej8pvLR9J/tZplspE4mQjGbrq0+dzx6+/nnrSbMs3UVfaWBljJaGijUQBiZ1tvagx/gZWkrLjXzQ0kgOm/nI+KXVWE17pEPJuB7YkWXo4zKo4o5F8yfg2rdH1TLK3MXdzKundxPypiyqTpukgONlWKUUcljJ+GCgk2+9IzM4k3ArJDvJrOpB4i+x4nPtLgP/42096+HDHWJPMOOKyK5/MKfcE65nEdk+GJ7GyGdORk3g5X5ouJJkurOtK4uVC+Yzvzo8XrSRmG3Iad92muWhKzBSrosjxUHvSuNZGeVOpqw4HkRQ86uPDfUf0uiNhK66FGI2N88xaUY5OJ/RK3H56/KzPT7G7sjYbOJ8+69PPvxDPjyQ9L7tfCMjWUBxfZKyKTjOJ7IeHBx2IA9WizUUmHqb5qMJc/WUQdmA6Lx2wlzcAj58v+vTppE+/nvffgGbvXC4Xbaz5SjxckqAHbovOp1/iRYbeVEmmxf9//+mjjmQ+z8SGS1HvQ3/MUqG8EVtn5okfHz99VsZOXXVR4iO+6HZiT2KdLkryPb665+XGAzgkqyrmxOcL7R6JJdTrUbhgzGP+nBEJ4cu5KfacWLOFRG4SZw3/NWyeGfiOdZqyRsTSzLo93E/628es0aw7Ygk34btCMv3QcUf9zB5rJK+zPirECvOfsjegC2NHfmY9N+32xKbYFxps7IMNP660mUrFbyXVUrMa5eaqFX5Zm+RJGwnpJLvPJLnP9LlErv1aGWfhBccSX7vp4eGg//j7B/3tpwdeAhz0t7991McP9zoej4rv02vDUYQzFjTZZt6itjH3E6yqwrxTPfQ68cJg4LZdeIZiFRij6804xWKYrj8u5gXMZ14qsV/UGII6qc+7tE2pX3tylnrsiF5Nm3J2zKzrPFV8flRiiaVC7g4MoVUB1oWXVydi6fF06fMkdhJPjcGri0LnOunh7l4f7h80E/Oo0MepZVbDzzRlnK2fBRe2T9y7bEW4W421WNaNc/Oix8ezMj6d+nlf0GBhH7TtTPmsbTmpbY8k/DdeYjShvn76cNRPvIz5wD684xw8zFUVnzOtEkM4WCv7aMWRiZ0NKc7XlLb0cS1KGYVVGDDyCRvqPKmUgthKTKFietK2Sui8Ce02iZBk/20dbXPv0/vVSdFBXPH7StwOpOzWFD1t9zlMO+VsAYzM6Njnsk/AJG4b7aRSjN3WPBXN7K1Ck6KmWk2doJV21sYZpUBSw/bMGTsk0442zCCulb6oreaqhqyp9v0QexPDG4vFjzb6bRi0oXf+lcnCPjmfL2ro1dH3HKNBG/ey6Bu9zIsAAROVQXRq2NgyDj5BBbnl8xUiBLZlG53LC9hWLtu93navz/PDzPplDcSV9Q6ajH1GInRuim3Z8w2b2mZsBrQZdsb+ANcpvrtduwxim/kyFjbHNh4WECEryv7KC4JQ4bkgNm/4ZiMWg9aacmX8FQdn/MyzbZGbMXZ70+ZrqLUqiL12+rk3z/jvIQ1G3fO8W/dL5KkPbHyCghuIfCB1A5Gl/haRpd42dryP6Jy2QdoPpDzGG7KUo2viLudPED6y1KVPkPYZNz5JLIQPUh5I2d71SvsgfTPOQMoDqQ/svY/tFK/+Gu3eor3h08eoH3OE2r766KnZi3Ffy0bZdo+1jGnv/LDPtsaV+oFbWeYOhmzQtI18IP4dGLK0Gchey7zpn/rIw4emX2RBygOpH4hs8FmXW9hfxl/apk3WNnOHD+xnmzPfwKizn+ttd5+nLvMHaT/Gjj22+zqkTWA71R2jffoEKQe2+7j2TtM4MTrqXo9j+7p3R51tjSv9Bv8ejY8HokuQfgP2Pl7Kt2OkXfZQ/Bh7R53tqw3pk7qh22gzqL37KGPdIv3SxnY/O0c5svDRN37J/JF9DWn/un7MNcYJDdI2sHcbovdtX/tZnrrA3mX223TMFZqxg9sxw9sv+0aWdukT/keRsW6R8Wz3/W+/nNt+WX7dT1z2yzbxwy1s00rX+Lf3cuwJ4usgfOLHdm+bcpA5U581tn2Npz4oH6kfoHj9sfe2L3UR/XegkYLWcq/aQZden4eIxr02CJ92QXu6z9ru/urPS0UqVco9OuVxnw4d7UNji7hsM8eXiJ5pc4v0C+y9feX+nDmCjD+g6Mpz0Nqfyxf8tzJH7v0bM27sm4VnyvUFxjwZfyA62PtcdLz+2Fbq9I1rtMnYY8x0STnrF/3tfX0jD+y9nDUefTrF169pxredblfYxlZf9Rt9MudAZOJKefC2e5/oFCT2xGU/j5f5AtvU4GWeXTJGkHGCXvH0kfLAk6jrZvsFHXWDjj7fotHla7BfzmO/LI/5Qu297na82BVEj7QJbHc/pd2tPOVb2NZvuTJWkPkGfkv/t9ra7rraz7pkjiBz6Oka5ciClL8HJY0yhu3rRPY+2ajTVy7bLwLBfln+Std/iirb3Q57pykMvw0a2b/xj/eA7Vex2oh59eTsPE3QQuLgifaEQVGuoqd+PRFl0gDcHeFtK1c+s9Z8H09xv792jq/4fIEWaB3cfrf90F34Upvfrm2mDbK0MXzvRmIi4zW+EFc1FQZmRuWGjFrKIVVdFNrb82FbtuFe/vRxWuMG+v+y9z/cbRvJ1i+8dzdASnYyc87zrnfd7/8F73MmsSWRBND3txsEBcmy7DjJzJxZQbhZ1f+qq6qrQaKaVvLhubalLpxtxrSOyEqiKh8aSQqmXGnvtIi0h+mXUZKVa0GzmS/oViVxmV+Z50O8VKmDQsYWD7KxIvb3X4E2TSS3kkRMsmsigUauhA90qdHe6Kfrteq59HmULwRgIUGQLwWNQTOJlNQnmRLE8UZXPKoO+Pya0rYqXzT2iG6u9CoWrco6iFFLayStik7IP5PYE61WZfxIfCQ2Dlc69FhBAqOahmodxqLjUEncVn24P/TkYfxSmSdrJ67W5aP1Ik3EwKxGAs4rmGvG/pnYUhvoXbsuMfNMwj//P4AzieWeSJ7UfTaTJIo/TGLEtnA7ukiHJMBYlyNJsCN63eVfJ4D7Y3Qb0S846HgYeqKsor+4eiKwIRs0LDtNM0n2iUT8GZyUA4gTSfMTCfrT0wNJ+s/6/PArCfsHPXEocCYRPnFAFL2WZVm/oGFjrVUD2ezD4aBhOKjh9wVbxRz2yMxDRyPZzDCR02Ms4yd3mrr4bsUsTFV8OlQLUwG0SrH1eFfx/UH5k0BNE/E2cfh0Ub6wBQs2dSA0OkZmwXED94CR5Fh0RRn8u6D5QnJVREBjvUv3V5fPwUl+7d5jzniK8bHJrpoT31PTiQMb8sI6sWanp0WnpxlfXnThYICplXnFl9xCgqyy52udmGPRYWw6Hhfd30m1TBrqRaW3SSOJ15E1HdEzEP6bFmIJrImyRdPc8FlTt5WJNhsz3x7P9XPXZWtjCGX8zvrMMmuBLGROTDThu7nHXJMXEEexLzPWPHgUyvkSX1mXA8nmVdeK3sGg3Cvia9v0LMzTXoDK/rIt20rfWmun4QPbypU5Q4PwC6sVugL9KS/oHXumK13QObHVkYaGDq7XuaTMNZQKtUZsMDJMZ5b4queihXEL9RBFbm4TQfxz4aaWPbBh7r6a+5joWeRui21tl9Eh/EJbW9CbMupqZi9cpsbBgjRBV9kTBwVzX9/oIXxPKzKl/GufsUoHttLd6P7r/wHFBw6XCodjNTEGLXVRZf5a3e2stUJX7P27ytftim6NmBB6Ch3DNvaxbdmWiEXeeBXKFc0KsNZx6zrjSnSfsWfqNP7JPFkzBvLCC8hiO2FTQS+Dyj2jEkPcq4j/7PlSpXwuFjXmmhU/mL0UtLZQpr5JuUdsNu1peCZAhhn/EuKyqRN2AF2xQGeZ+0ljPaWJRWJZ1jL8jEPin8Yaxj+2sXEBM/0XMIEFjWe11gDSoI7ecQy0tEVuUvQebG1X+ov1C230eVFPwTbmlBewn8fr1WVbtl/Vflm006fQgKexK2om7pe5YFfDHjDT3AryKnCHsvJ9rChjkLjQX1gP9+bLXsdmbTa82fFWacSVW+lbjE3/b3V61W6vY+yVprmxZhtS/iMQee/J+Vp7oqljp1PK6R9sMvd8vuMQqkpd+qZP+NAN9mqvvdLU2898yv9MvNZvmzv1wb688aFp2+4voUHqgvDp81thm5j2i2H2y/LWmHmClBPT9tovdUHqQ4PXfMrfgr3KSz/bb+plr/W20633sd1pr/iON9vf0euP77L3yybdXnWxV7rVv0Vtdzs339tr2X5Jv9ae+RMnocGeT/lbeEunb9XZ/laX7263V1n2SjMwOu9p+N8L+1n+75X1v2n85stN55SDlDca/kcRGRu22Nto6r9f7nPPHx23Sfgt4233/Wd7G95pl8EXnU57zZdv9ssxW4/nMctW9W9Fn/X7MbV+y3j7pY8ydo+3NEj7W/V/VN2fLf+P0vN/qxx7XXPbfW/FDtshvxllWyzbt4cH2/3L4damdy7bXQn7bfrO0P+IpnxxCF4bk5t08Lr+r/I/3wP2GpvbzLZvsV5JfgzXxF+Sk8FIci11BzKL1aXHd2EMj7cKLTzP2sgM7ViU5Je+cmUf8XxGQseaF/Vfe55JpJ1JMs9JcCJjkRldJB6kg3UMDdTmlXkzf2Xeik61FNUCq8/ghgAAEABJREFUGGdb9orEor3yGbfHXqbt3hR5YzUJlkKCpeqQBMtYValDfK/vfBVJo+izgjtEt7mSbOrtRSr0yZjAg+WhyrXIVDS52z6R8L+QNTknoU2C9Ewy9EKCdLqoJxRiu1Ru958kGbu/yTz4CnEwsuSXASSa3Wb0mBmxgLai615UmNe2WEbsKdiSBNLYqdGv1irRTl5DQUYvUk/sJEn7kF/cziQ40ohkl0EFmyo+ytiA7mI61fhhaBpIvI34L7/U/vjhSCJ31OFYdDgw71i6TiIRsq0F+UgxxQomn0keLyT+ZuJghk4cilxItuT/nbD+y4mLHh4vJNtnxYfTtHS/RZ6ED6o0YPDIXOPBuv8w9mT/3XHgYALcFR2pz6/LP6bu7qj7450OQ36N3JA1d/QkD8pNrNEFnE+LTqdJT48n5ZfIT09P8Gd9+vSLHj997v9C4HQ66XK59PGrPviSGO98LardByO+GuQySPi0uGr7r2Bz1r9h84If5in6LOp7BCct+KeRuTBjbKu66IjeY0G2hQ1F8fURGz98HPTT3+6Yc2G+JjRRa4tyTw4iJ/ImbFxkqVSVyGLvZ/+XwhD8mX1t+FKN/Kr8ivrD3Z1+/gh+uiPJOugwDqpDUa1VCZXIxmx8sejpNOuBxP/nh0mfHi56eDh3P17OLWGsNs0SMVxIzA5lVscwaTzOYNJwuGgYwy+KXX09P9zp/v6oO/RwHeW6/pp6bo2jhCte2MpcGNtoF/YG4RvzLgFt8Ukw077Qb8HPuLzvhfzd8zN2xJas/el01oWM94VkNxNGfbB0CFkDzhvZA8fjqOPxoPyCPjgcBlX8a/ZQvNuYhyVWMLMGG1qpEjYFZTzIw9iRcpD2hUUJGoI62FNooK47ScYZ++dFHPw0Eugz99ymC3vlMhEJszSzUBO4zIsSA7F1QQfECdFEZhNmKIcZhbUvqJRy4c12uqlBFrjuK5gLQiYWPnsgBwD5df58ObHOZ/Gm7PtaK2tckT0Qv5ajvKSGLvFHQyi3OeXgIgc6F/Q7EyMn/P3IadLp6UL8rPsMV+N+jGG8sL9Exx5HTXHxgXsRLhfnRTrkftcPAhbmXZRDgfFqV4XWtAPM6zajEVIbWF/RLVzoDegc//Rf0wsHBNc9LDy4AknG32qaWnw9a8LAabmwLidNOdClfsaSyHGRokN0GthTvBQ9DzBB+JEOfHGVGZtyZYyZu/G5ECgUeQ25tpVkug0FXXjGX2Gv9faeVjUXgMXFwiFq2LOIWVgflkRZl0vWm8+zCVzANEvTIma2FobB0m/Gzhk60YaVLFpiVFkvFr+CAp9yYy8KnYsWUS3baq2tQGp4cYWm74qFGvW+tVYNA3EFLVf7dL0acq5sJ7b7mIZ9ge1e38ScQNgZLPCBoI26Rer3hBknzNg/8zmOu9n7NGC06VPo6ybeFxUYY09RW22SOmWjrna12IfjtF6JJ9t6rb+Q1tEKAXWFvv+yV/u2EfbXy/Hvvp/93DdtGxbWcuv3wxR7Zny2qHQv7fm36vbtYmzD5x3IaBuudVvf0Ib8rV3h06e1rnbs6cwbb7Zlr0iz/cyn/M/AXr89v82duq8ha7RH+u3Lm4yvUXu113bvYq80BXvl7ZXu68IHmSvU9s2PtlOltEWfXuBt40M3UP3uy3aX+7VO9tpurzT7yl55218bdqu3X/axX5ZvHd9hYkuaQ4OND/0W4qPgdb/YEbyuf1223f1jf51Gjv12e+aOzhsif+O/h6b/e1ho3NDQ4S1+q3uLMvzdV2wLXneKXcHr+h8p274Ns5/5W+V/OJM4+JqJW9tG02/jN5q6ryFrFKTvHqkLdP3u8AXl00SvkO8LW13j+8Q6hs8A73BTZIu2W0X/vL6Nz3eV56avcrb7/ts6vGXDVrf1sdcxr+M2/bY+e36r+1fTvU57/nv12o/Z+I2+JSNt9uqrfXvqgx4fu4bUbcU9v9X9XrqXued/r9y/xq8esJ/X2vZaybu98rZf7DWavvkqCZIslu3bl27bypW20H9n2O5G22/TP1t3230Ke6UpxJ97Gv5fhejyHv5Vev1R89p+d/1tv5jK9i3ORx6Uh4DnyUMtGnl4fq6rJEpKl11dVGUem6xKUraEa1ZBlnmwLaDCh/bPUnhxhYdoYXwTrXzOTjx09cQBD875ZfATiZ0TCdYkwFPf2qqvbdlIb43P6RlAmScyayOBQ33V2qdcH/ZD7bUu827I+u+x1a+JETRjfBIHI8m5jjqQIKqKvMPwnFCwvQ3tXwZuXyhIOuWLwfrwvsrL2CByk5gIb+MDHjyTOEjierrMIj+m80mgKcnmZSlq9Gn4Ifcf2+pyC/ZjPB5Rsg35cwFtnjq/6ZFkygqpDoXEUeljM3fNOg9V0WeDqWMqkV/Hs6Wv08I6LRLJmkaSc1ES72f0PJOlzPP+ppvoF58yKpxIGalYoOG7RjLYGkm033849GTt8a72ZOg41q4DLhcmam6LJjFX6NxEXkUQMZ2WPOAjeeaQ6EK8PDwtJJFPevh86YnkRxLKZ3TrSUeSatHH9mpzlQo+u78bdSQD2JOBlEe+MI616QCPO3Q/DrSzxiT/koy+nM+6XJP4F7JZTaXrs8gk4ltPqGbd+vqR8UoSeN5+5Yzi0aHFMK1XylnH0CC1tmWvyNoUV60YsXagSyUGpMZeW1icyJsXfIPc6EFnuVTVOpLYPGosgwbWcsiaY8eQxOfRHH5U/fTzETpwMFA1jFLWPuOqCvOUnsya8O2Mw6OfbdUuC5nE/uFw4L4gVZKnZqVC7w9FH1nXv//8of95m56MHwf8jUx0bE2saAEDBwBNT6zbw+OkT6zbZ/DwuKyHNzn0Yl6x6EloZkQpE3OdkfWErmfW5qLDYeLgwSTSC7aM/V82fPz4UfnTSvf39/S5o+9BZt8WR48q48nmohl94n+9umJrkH20tBldF6VfMGPATDyiFrEwK8nnB5L+jw9Penw46TGHQND8a5AcBCwkvdsWA9kkYDsEOIwV/Ucw6HAcNFBO7EtLn68xV5B5Q3W9bMu2shbBum5ViRd7bbOtfhHTnWJFZGyyQrOu6/1mJhG7aI3bK50btl30xA3ozA04cT9hS+I5Y9s8aazWwMYeQfTYEBts5i+DUIrprQVfs2XUx7I3ImuTmboq07Vos8U2q2Rq1aHFxHzr46NzYv6MwAuyTuzzM6cXT+eLTtAzdZfu89bHKBf3AC8EXyixOmgR4dtj53Bgz2dvXOM4cZb7Q4bZ6ADi2w32Wmc7XZjDXa/Vv6Lcq/ubvfbphetb+oU1FipX7mVZax48E3P5V0szmeP4Ooh/bmOKVPB7fCxssGcV9K5bnScJRI75TOh+JV7zORA5+XzofiAuzJx647It2y9a0rWxhtFjhelT6eOOxvoQ2vhBmoidicKEv/O5fQ4FLIuyb4LIogv9n2MdQcg09pSOcazKd4+KLlUW5uDbdU1jy6rHWg6/sLYNH8bWtbwol+0Xe2WLsaynjVyg62WvZXul12rZL8upt9e6zNUSWhi0YOdM7OW+eeEgM3tqxuCFtrUfHRkcHtJfNx7/inuvXalnodtys5eK6wubWLtr4V1iW/a3sRdiuxdt38b2it1b9A3stc+u6aZv2r+F/bjXfFyR8Vv9az7l4GvtM/e7+HzDhC9n1iDl8KHb2NCsSsZE5g3EdNr2sN2Ltm/+sVe+N1zfbF+5P49Ez036az7l2Bj6FtK2jf0a3ca9brfdbU+97ZAXZftlXTrYa93G277FylaX/Rj+9bwpb/WhvwW2u262+zB7pSnY7m2Z1155+5mmz7dgu3exV5qC7S43/HvY7Hqrz3ttW/+tz0ZTbzvku+bvHXnL+AC2r0nohq1+X05dsNXtqe0+t+199Q/xtrusbbDtje31tt+lt85fYWz3FnulKWx2bTR1Pwr7Wa79krefyz8q/88eZ/t3+/f13tqX9/rH38Fbdal/C+lrO+QL2M/3l7fG7uu2wanb8yl/D/Zjnnk+TfhS8N542zf/Po97/j6zfY9JW+TYDnsbk7qgV/L2BZ8vTNT/q17RJ9jm/xq/tb+m6R9s9e/xW1tokDG2v/BV2l4jfYPUhwZ7PuUfQWQE29iv8Vv7P5vaq39ezxs9g9f1v7Vsr/Ltt+lvlfdW/9d62t+e6/WYt+Smjm/gISvsZ8Frzbff8yXrPXxbwl89/vLAn+cBe43pzGCvvO3+8F1r7TfPIsrUUVrrXVQoBxXepr0ksUZPeJtyxvBENdCeX7kVSZW3NQHdtI2TqKQtz1kNfuGpb14aidRFSRyceIA+nWeSOpTJa0wkFhZk21WFORsPdB08YCezQN62/0mSgkzzwFdkBZlvQ8pB/2xkro0KPkjZUh9nW0miDEUkuqRavYKKUowOUqnqfZKMKUnIkDDU9WrXZMRC3dIuPJLOtGABk5TC2LGokBwdDqMKGWfjJFwgzNSEU8i36XIWBwAz1BwCzMJkkeeARo6RJ3Rtip+7f6kpVz2MTXwNUiDqSinoX29IOah1Vxd9SO4mSSJXdFasIGXW1FxA1YKSC1InMjo9yU2ilhxc1zttTQUtpC6XxFrFb0wtJ3FBcsokrFJmGo0kjPNr6Pw6/YAf0rcvIvrOLOiihtymiS9TF4xPXFz6L0qNHtFl0DRVksbqyeRPD+d+EPDLp0c9khB84hApyZgZp+ZeHMXyxaogP7/0DSo6FVCZj2UgcW4dR5PgbCSgqgbsXkjqnDkA2GRFnmJnG9APaSTxpujFIU3WLiFp1f5A1dD9CyzGMlaFtgsLfeZg4TxPxP6Mv2dlXQrjqwcFhXjvYJ5G8r8xT2MdOl0yT1X0sapcB7lUJflf6CuuQswZyGfmJYleZ334WHV3b8X3lVgcelwXKXMsDJLRZ9ETusWPF3zYjNxxVJL/d4eBOcxy0Rnd3SYN+PCOQ5UcAvzt53v99OGgu+PY+xEGsi1rUPGoGRvOU9HTqenxadbDE/Rh0hOHAE+nSQ1/toX+jMEc5U/9lHpRHZjncNHhbtZ4nNX/FQBJ3DsOdO7v7/Th/sjB0r3u7j6o761axYQdtpVrWw+ppCjb6j4nMG33ct8/bLaFZGwjXrYxy9KEK5T7Eblx9uas0+mip6eLcvCUQ4Dggg0X6mbuYctl1sQ6L8siHNznynownSqOie8Do05jn8z4ss+H/fHBhqxNYNa5OH5cUcuorZw2cTXWgqXU4gaY1YD6pVEmCtaDjEWxIwnzJM5PHPic2c+oqhNBnLok1pNgj/4z+6BpUdcNOaGIZO7WYfRP2WYymEVFhOmtf+yPjKBFVsdCT+GH+gK2sbKt8XWdM+6bEZj9F6QcJNF6wc/n06LwaRMXXWUbEANq1KjLrEXs7aIDcX9Povk4Ng39z/8sqkmqg6xPfBc/LoxkKdS47yuDwSIrdcGM7AlFZnwSfvVL/DTTZ1nBzl4C+sQPtmWvQPzNRxkbzPNFQY+/NtM+041ZG2C+qO4amZkAABAASURBVBJU3gghDVeKx1WIIdNH9A1SJy1qyAlFEHwDuzrGCMRnaQ/cGNnCrYheDYND7VX39O+gC9KYxSJ0rrAm1J7mxr0EhEde2tO3ETCLimYEzGpajBBXmY0xDoW9vaLyOWLiWVoU3+0RXfaY24K8Cdtah65XQWZQa9UOSp3tvhbpavtFXcOvXS+tVzM+AVKhoqDRirZY3C7Ubcs9Ym58ZkuJx/3nBmGi3hcmeiPk9rLd9bCttDWkx+asW8q3ju8y6NXAu31eNtrrvC9r3y9FnyC9QoPXfMq/F5vcyNnzKQf7utd8yl9DxgZbe/h9XKX8FuzVV4mbwF7L9jN9a9yfVRf9N9mv+ZQ3m8LvYa/6ZqztkB57Yey1HD5jQgP7ud5272+/TdM/sB3SYT/zveI73ux1jL3S7xjSu9i+6dcr3nmz3VvtlfbCd77Zz2PsZ/57hse3wdY3fLCV/0z6tbjY6re5t/JravvmX9vKXvgt0Hdetm897Wf+VvlvztjPOtvP/L+52r9bvcSC7VuM7MvhM0FiPQgfhA/Cfwv2s2z7S/5b47f2/Xx7fmu/UTcp0PXiu5JAPpvzGZ3ad8enw2/Gwoj38Tz/wncGvmD17wwM+zd57X2y579Xvf2YPZ/x+/Ke39pSF6QchN+QcpByaLDnU/4jsJe55/8I2X+EDNs3Mf+O+t2U+wZj+3avsb/kvzH8i+ZiPwvZt9pr/b7u35G3Vz3tt+mfrfMWTBvNfLZD+kJ15l/4Fr3ew79QtT9katvdz/bbdJvEdmdt9y9xt4djWbaVy3yomMSFeEi33evzIT7koVpW5T82DI/EcLQX6goflkme8hxPq7vsjLFX3o6cSv2gVgzqChKEjRGXaekP0GeSZ5fL1B+kZ5JTeXh+uW6znM/mrqM6X5G9zWWbOUqHbe2v1hofmi9hr33sle7725Zt1VKUKzmJzL3pk7rANCdxsyZwzswxg0XiC0P0CuLnYSCJek2ojtBKIs/GFz2ZYOxvJBjNIcAFXiSE2jUBok6VyZUL2dgv5Is1ClpbKOIYmnGvonLWYqBQh6IkHIPoUch8h48OSe6Ox4N68hT9MFhyVQMqUAQ1VrondWZxWLMo65LkBzkN7DTTx9/SyFwDCRfyN0o8FEnhh9FKQie/Xh3GovUQIL4gocmYNR6sxdJM3M3YMjFBEpXkmplT3R8TSeJlriRerBn+TALz6XHqidiHhyeSyic9ns7qv2KeZy0kVqUFLRZlfZZ2ViPB60bSnWMO0vkaB+kOuwu9Km+JpXzJmjMeAxtKoYoaSatFZm58QMJnIeHDi3JBNoN5OT6jn1TW/ozP2AVqmx5oAz8vF+J7woYL/dY1a6319SutyFcIKg4dGKJGAp0tgn+kmfmTeJplrCvIXbEssDPg5TKj10VLe1LzE0s5yyQ9C4cBdRBlkUSssq2Gzgs6L9Dsw0vffxkfgVLWTtdrwXdLDrhYGOPDygHPiOM+3I26vzv0tT0eDsTboGJQBsmjxB5fsAfR/V+7ZN36vwZ4uOjh86QL+75hgHvP6NY0DAtJ2xksOpL0Hw8zdZMq9Vm3xNHxeFSQGB7Ho0rBJuaSWANLLB/2NdkUiOUCKjEabDxVEnupkbBlBP5aGBM0Ldoud36RlXXY/HQm8f/0dFYOAU4cDJw5hJoxcuYg5QISRw1fidHx41ALNhTV6o6oZVu2tV2tNeZfsa8Lb7v3LShtr7xt7C6v6ptyRVaPIwqN9cXFyv7NYUYS50lYnqeZ+ayJgE7dicbsofm6B1yk3NvE3lFbkLSiwBdTxLbI7sDhmTMxT6goNLB7x3TuGBCa++FtHbCnFvwS6LlvZM3o3WMeuhBD8X8OLvJZccLfoRcqY9tmq20iYFFFwREMVToM0pFDyPvjwEFV7fxhLBqpOxw4uBpHFebPOtmWvaLXwRMYij4NPVawRtiL99Z64iftsXej4Wf8NF/b2kYbY3HQAnK/2SNjgs3/8X0OKALha+XAgjUptalc42hhbQJxuYkd4K4/RUIbDZmv83l7BZu+jIidge3ew/YqA5/3CjyqzpsiCoQPqF9kNLNm5l64N08w04LVrMtloZJ+DR1eA0H9VbJGpWgMZbEG7sm1FLRiLsbl+8g2dkHuyq92hRdXaADbX7YVeyJrZG1Da629zrZsa3/Z7nW2e7W90l549bbNs9KiBXtn9svEZ9KF/X/hfjZxspZ13KMRO8JftpmrylhYXRQ9Azv1K3S9EjNX9qvEXsfYX6cZbDvkBtuyn3FruDKx7zWuTZ3Y69jXfV6Xe+d33ljJvoe2Lhm/51MO9nV7Pm4N2I5b9QuasUEqQ4PMuYh9yKCU90i/PezVTvuZ7tv/bH7TbZsn5T2f8mtscbevz5iUX9PUBanfw35pr/1ctr/kt7G2N/aL+Mo80S0dbL9ot5/L+/2Qvu/B9q3Zdpd5q3jFZP5UbTT8t2C/lGm7D7FX2gvf+ZZ5g+/s3rvZ6zz2SlO5ydho6r6FrW9osO//Vjl1wb6fvepgu/vZ9r75h3j7WYb9krd9m8d+m//WpJsNG01/2yFddmd+x5vtF3Js36TZz/yt8t+Msd31t9+mv0fd+Dz4moy0fQu23xxur/XfGp92aRXxmk/5e7CO1hefU30s3346bXyefAObHNtf+Dxttm9z7GWmLUhdaBA+CP+vxF6H1/y+/DUd931e8ykHGRsahN+Q8luwn/2b9n3/Pb9v2+p/K93LeM3vy79V7h/V31598VpedAte1//Wsr3Kt9+mv1Xe9/a3X873veNe9yv2KigNrx1iO9XvwvYXm9l+rnt38H9AY77QBa9NyZe44HX9X+V/rgdsfzGh7R6zWR+etUnW8iCaZ3U+wMRDe2FElXt9pW+Bt9cx9krpIvvap4iEy0ussguPWfSkH53lMnTIVS0ooQNTFpJQ1vnSwEQid1YeomcOAhjNUIuNqiIoqKWoekVBb5t66mzLXqFXV/Z2sK+26ZvxVN4SMUnUAPHBbpsW9Q/lPhbfhAaiPY09KZH+JHQEbKsUq5IBH0Z0JPGQBMRAsn28OyqoJJ3opH6R6G1Lxd7YLOiimeRJRIps70KSLiDTIGd9GNTnDw86TxJz84NtRJeOytw90T+O6jqQXAkdx7r+uvvuTvk76pX2QvJFXHmYniN3MXZLSQz25EZ+eZuk2/mi/Ao3ibcJfyysUfb/6r+mlY9TSQ25qdZCoq0yz1H3H4768IE57w/qyVuyubZFb7zZSLAuJP1DBQ8lufLEvCeSKrD0KytIMOMW+i765ddP+vz5s56ennQ+n9F3Ru/W46BUyUhGKYlk7DSd0f2pYz6FPojOPc6HUlTpHT8WSbZBXecj8poG+AFpgxrzO8IL8WxG9b7pv6IgyxUpxIGuV5KLYePfYFHTxEFFw5AkkIL4jhyXCCNUxpezoKiO8aiPCe6/sJ2Ii6xL+s74vwXUMSNTLEi+KMlCRna+6YwtHH7QYcTniYFhOBAjq/4sNboshNuiKcksBMeXwel00vly0kJy2Fi/HvA0ZSV8PQiI7w49pgbi6qhK3M0YmX9NsLSqxPfCJCf0zK/+Pz9eSP5fWLcnff70BP+ozDPNZyXp2ThocLkohxbjQUriv3CIYQ4dSnWXHxtG4jbxOxwOSrng98rcoa+R+j04G9NIX2HTCn1xNeOwMvT5StbclT5FuEcT65Z9cXokjjh8mkj6bbhwAHDBZymzaWX2AaqpMukwFg3QytypU2TCNMe7qyaLXtK0BaLfHo1+q53qc2SexYwFNm/iivwgK9asmUETbzNrMUOzRhcMOrF3sgYdl6zDzFoQMzJTlo6xVHw2oP+KsQ4yOq06pE+l3wDCF1UXDbHT1nbZVvpX6msZxXBFb9tQa7sauoaPjgsOWXTVnXvOhUTr+Xov6geA+ZNM1z9jNLEO2UcZ62xmNlMt0h333HsOqj5wYPXhftQ9+OnDnT585H50d0fcHhSdbGeobKMbA7Veuc++RlrWupl9Blpjvy4r2NvRY85+4iBggs7UTR2LMi7tkSHu340b/nJN5of2vZADQ/bEZTpp5t4VTNi5zBfuERNYtBCHwie5/3Y/orK92hDZBQfb7rbYK03dhtgc7MsbH9rUBXZ/2L7RViyVgd3DfqDPzHrNxNaMLhMML80sHF7R3NsWTcQZVQomfBL7g4btparH1oGYyl6uiQ8QPxm/hoor9GuIrMB2tzcyco8Y+NwLH3ts32ywn3ldrwVbgmtxRwp8YWzdwX0dzaZbOACY+WwMFj6vGvsreov7svHJRksrqrKGUtCxKrYG0S+IjoFt2oteXIwV+q140fJuwfaLdvtlOY32c138m7og/kx5Q+oC27Id9ncjMRYsxElosOdTDvZ14YUv7CIH4YPwVwgft65j1ilqQhdogzYRu7xRfP2yLdu92nbn7ZWm0nbIPx1Zg23SjQ99jX2f121fW89tzGtq+2Z/2myHvAn7uc1e+cRyOr/WI3Vps32T/7psO93ehe3b+Lc67udNe8qhwZ5P+Vuw/aKL/bL8ovFa2ObYaKo3fqOp+xrik+B1e9YxeF3/umz75h/7bT7y7bfbouPXkLm+1rbVp897YCtKfJaEBns+5ffwntytLT4KtvJGY3Owlf8Iavsmxn7mb5X/gUx8+zUkBmLynu75tH0Lm+yM22Or/9b4tGdcaLDnU86nwIq19Nb7fky+Z63980HyVu+XdRkbbLW2b/sx8RfYa93WJ/2D2Ji68KHBnk/53wF7nfb89+q2H7PnvzY+fYK0x0fhg5Q32M8+3bft+a3v76V7mXv+98r9a7z69+vND/a6prZ7le2+l1KwV952ih3fsxbFXgdsnTdq+ya8S/vKm732s9+mXxn2H1O9+WujMcx2yHf5r3f86+1P9YC9rkcmsd3XxV5pNQkbOU3Kw2ke58lX8T2sqRZp4OGbFF5Pf5pHJvPg3vt4HdMKtUAp75E6YJumoEKDK49w2zyjFUUG05AgEIk1EgU8QF94cJ5Jmrg/LlcxWAVSkFmK4BeFJsljW7ls0+0ZqQvW2GQeJmn5RtkrzTuCBFrazM2GOuZNf2OrQMPeDpIUS9I8rVFLfweIEGNCkGO7a9t/5Up7EmbhK4mMoD/oD6PKUOVK8qSsMho6JSkykzRIonfJ331f0Cu/el8kzcy5NPRrJE9I/JAgbVf05FFrCi1oZvQsXjQkWepZBxKmI4cR+bv3sPJQ1HUZR43jUYfxXsfhXsWjhD4shpo3SU1J9J9JMj2R1Hw6XZT/J8CFZMeFJFxPgJIsTMIziY+Z5JtYu/xs3xhUSPgcWee7Our+OHIIcE223d8pByHj8YjeFpMrV/zbsIWh2Ll0RPbE/Km3q0qpsp3u3R/5FfYTCeXoFn0Y1NsKfaqLaq2sSel9J2w4P530+PioHBp85vCg4qOKrwK6d9kFP5QywGf8oFJqRy0j8kYVD53WOqi3uapiY2Fcxcm1Uh6aBnyddQmMllZzAAAQAElEQVRs07d02OyorPmsntCPvSy9cBfqL13XhUK+3CwkBUVMhs9+mImF/LJ2Ji6TRFvLMytPDEgailXdZGoKlMwh+1rUmbaKToPG46B6sMaxyjbtRZX/pKJcmSd+P5H8fzg9KHzmS1tstI1JTQ29otsgayxVh2HUWOtqI+s4JR5iJ+0TSPcTNp844HrgYOfz06xPn2bl/wnw+Nh0pnGiLYciCEebCX1njYVB5kCAgwz5LFN2bcqhwOFQdBwL/arGYYAO9L/TUO9Vy53sUZX/6KxSBlBusK1cy0rCCsMkNSAZH4/V9LcqdgWb/ZilGRvPxDtbATeb+5eh0oyhM+vU7ZeQA5grY8esD7IG5FYX9GtAtytxPiM8WFSYA5nMk7nU9Wr0X+g/K/c+FVOuX0Aq9BH11nY15EZ+4i08IdZ15WyHNZ51Iqn+RBLzzD7Pmkf/2Jw4Po5Vh3EgkV468v/OSFL9OIh7TMH3Qe187nPDWDQMFR3Rw9GhKdfCXoveSVZnz9GD1TF6NpkOKUP6q+uIqTML1DpK3yOXuXGLabqcG4dHFz0+XHR6nIifSf2+RLJcyxl3nfH9SaWc0eWs42ESZ5Cg6eOddX9Upx+OTUfiaeDAoHI/sKMJw9EIl6kjfGt9b8aHaCJf78mNA9yu3649fYJt34Yu2LLShVhZuiy7MlFRxsfobUz6ZR+eOZjJWoSeTo/KYUA/XJqfNHNAkH5BxtqWbRFaMvtfXLkXFO4DVKsSK1VNfBxotOjXVCmUft8qqsQlLP4qNyCCF2vI+/ayLXuFiLOGg0r/DG3cv+jFWiW2lviHz7G0pxwbF5ywIfevfijAeDF+1cPoUbTqJZnPM2FL/BIgmhqsc9HSEZ4eV7npE9hWwd6XKLKt/VW1lll62cYnxiL1K/u/M7z1f/XSFrgVq0/XsTM+7bY0qccmNi/ddrxNbOTznIHri8/mxH5QKmtRqoYA3w+guqiUQVbtUL+wUQV7sZPxyw7NvYPivyv3DlmUeaWFPhtg33nFlxu2bvY6qb3Srf77aLl2g7LmvYA9XdJG26yUY/VKdS2vVK31srj2Vtx8wXrQJKcfUC9nTBOVlDKqIWamHF7XK/wz9r4qjDLDCzOHbrgO/KeSrMd+wn05/Ib0Wa77YqNp2/jQ9Ple2NZtn+CHRKjeuOys2tpgW7Z7IfNl/hRs93r7mb5Vn7o/AtmjQWSFRo/cS1JO3GxI+Vuw3f0griX7slP9hl3FgO982e497ZWmEN33NPzXYPsLP+c+a7+sf6vOZgde4ydzbusX/nvxNb1e19t+XfVmOfsuDRsN/x6iZ9o3Gt5e57JXmro/EvafI/eP1PGPkpWYeA+/d56sW5A59jR8BxM0kNdrmrogSN/Q78UWX7nfZcw2fqtP3Q1b5Rs04xp3htB89vQx9LPXGLFXKu4jvW1H+5hrueUG1TuU/v7c/1r8CmGq3hI73kJv5G3r91vpps2qK4J+8PXe+H3bns9UKe+Rug22N5bP+i06blV/KBMd/lCBf5CwfMYFm7iE0QvQEM+8BZq+8VpXP/LS8bfSjMm3rdAfxjbpDwoorxcuH4QbKl/IvyW38TiyYWmTgjyYbUib+GIb9Aff7MJrOW2pS1v4jA1STn2p4mvn9UsqY1IXpD3oY2jOw9XX0Fj9DcoXbuDrw0Voa61vjlBdL9u3Lw3Xqk7stX7zT2jlaTNflIOcjr5G6t9DBNsv5dprOW3fgtui94B62pAv8cG+v7g5/z68r6G92mK/TYvMLf7rIKBQj+3JA6UhwX6MGB00NgLf1ZQPyiDlIGtkI78UHiwZCW+nXFU88MC6kIxoxIC1XeYBrJG8C8jhaMNIsuBAYbiijkVLseZadUH+BA1mr/WNNtTCww29JpJNFy3zipkkTSOx+3Q+6UxiNg/Q6dtI2C0aNLcimpWE1IWseNqE3vnm3TwrEFRIX7FqnziO/fPEnOyNjTb2QfyTJPGFpF0SjctsJbk0L0XiQV30iX+99IFqPYl0Uf4+tHsQ0Y9NSasmFXZ+VeFhvahq8KDaRhUZ8I7+BgWdB9OjjGL5SPjOurTGdFX17iAPUPxY8Z0Yi9s1nZqms/FV1fQkTSdrwZ4kXM2syn1Gj+j+pIUEcext+EgcCpSOE256QquVFhJgIwnp8WBlHqOzSpXRyTpoLPc6DB/of6cL81xIzk7o0uqAnULfRScW4wnlpiTf8FdbRua2TiRx48/GAiFRB+QeXXXE9jswzpLJkE4kFlFYZRx0/+Enffjbf+nj3/9Lx+Od+i+JbWXtVszwM/IXJZnY2qIkvx4fP+tMvMReaaFP04UkYHR4/HxScHnifjBXjdh2HI4q6FCwTKztfJbyJ2ieHhdiflCpR+Q9kjj8pIWEGqrpkLUwI1iPDx8+aKj4BznDcFCFr3VUBSqDXA6sKQc5CopUNyyqtakOs4ZBOh4rhx8HEFsP6DTIiTfiZV6k/nfY2QOJ8xlbZ9a3sa6B2Yt0JqaaBD9N5/6vHR4+P+rTw6Oe2E8X1v40nXS+5NfoT4KRSeY2EuoNWw/LQSPrbHzQiB/MUT3McI+6w+h7bDsMo4ZSlau1pgXLFmj0OUU3sG6LxlpclD99c3lkcafCIWHRXT3qw+GocRi6ng1dhyLmWDRhz4XYOXGgd0aHJ2Lsl9NZ/y+J28/TUf/4fNA/fpV++SRdTgxqB2RWvCoV/DB60RFfljIRQk/Ie5DHRYefisrwqOPdBd8K/Ruuqow7shfvcNcBv92rlFHFBywqai5S7CyDzDrW8V4V+3udaCpFfRmZs6B98cROmJS91XTRQn3+fv8ZZ5zw++yqp2nRI/eUM3ZN7A3CnbjEbu7Zl6xD9katOo4H3d/d6eP9vf728Sf999//pv/6+0cdD4NKsQZ8V9ClqWhpVSa+XAaUqugt7J6w/8R98VHL8nClWan0HbHjCEYV9i1vaqWKwWrMv3Dzy7qa+AoacbOwJuKw0UuRmK+BHAac2OtnjLhAn4ipmXVLPH+4G/TxbtTPh1Efx6qfRutDcGjEkXQYFg3EfamLVIt8ReWQptCvFerxqfHh8cDYj0eN0IFAKaWo4qMge9fG5tZ0GO9U8EHrOg4qPsrE8nQpenzAH5dBjxwiff7lpPPTpAWdZ9blfPms0+UXPnM+qS2/quozuj1oHB5Yh5Pux4s+Hi76MJx1X046lEeNHDBlvcWax6vZV+elKUgZN0paZGK7sf7LfJGXqsI+XjHI3G+0mPVZOmZ8FyzLWl4Q0lTU0GgB06Who9XwfSDkLYmjHLJyH9bSlPv+wkHrwuLM5xM2Xqib1Cjn+6Bt9BIymoReWefMYC34atLAbNlDwR2fY8H9IB3xu7nDZ20PrOeRdR3HUQNxGIQPwmddskaNOJ2RJ2T3Pe6C/VLXEb2F7caWILYkvgo21eu903bXM2OjtKlvRsPCeseMKhEKkrGR/TYSNwln99jRetF/aYW9YNxzRXyKbqpFjl0BYz1alfvv4ThgV0W2hQpdju1Oq8xoy/ja7I/4DjdpKFZ1Awtim4oXxk8ScdKWE+t2FpVqjKcVfUr//Dyxbo9PTZ85lHri84lbgyb8Er815C98RjdkFHxv+NFFuTfcHe6hdxrxycjh/DActahKhbjv3xMGmb0k7JrZa/n/50zImxdpbsRR6A2LZmIu96qgLxLPHuE30ANb8iq8vQ2b+bW2IU7BNC0K+ue+M9Qyfi/oaHSlgE+KFmK963bVacp3B5C6tDV0js9FzDrAlgK6z5EQmvIeNe1XpB7X6aqebK3Azmid8WavFmQLP3uHJX8WkHtRvj/N7OMNjc+bQHxmrZhlVqEkDnBDZcIVrImqamFO5iN40Hh+BraJy0YpaMMXG3RV2K5akBf0Wa58yhta9sW7sBQldmgFjS2sa0rbViYEmQ9l6GvWqh7G3idapy39goyptSow3Qs2hKo1lore3GNTLqXI2F5w9h7xRUBEdn+kTx2sw3HoGMailFM/7+6PiYeFANuQtooedmYT0zfZz3zay1K0oXLfKR5Uy6ihHjQOR5l43CBXtVIVGv821mF2kdKnjqrsuToclP69bcGHxGtrzkqrtIJZplKKI0uTaBJdOlSQDVJmi2hBfmQ35jUSmJwByIBPObrizRdrsCC+FdN1xb6sWhSYtQvKOMh2h15d8WVgr+22bz1SfwMTtG8AZWR0Lh4UpJwx2Vb5rA4G2l6jZkwrvId7xuZHlpo1NfY/I77ew4zfo4+lLjSoxEcpRYFt2e58ylubvdbrem22J86yfu8Bg/UuXKUrmoqC3Ns2mNja2jeaupJ4I9ZQmPH+KnIPfw92Q8T7wD34RKrVHVs5Y4stSx0shoKtnLZaikKDrT405VqKbCO7ILfeUKgPbGK4NW2X7d5/K2/rsNGt3l772e6yIyuw13rtrsbi9XvnK5q6QHVQULIOKows6nE3YypIDK0Q+3sFnW6v9CVA5dZwTWxBBvvFiUGZfT+toNMS8B2hf75yc3iL5vkh/SY+X/KZY1dt+6bq+b/o9Fx6h6tVhXUNUFJ4XI2NGSx8Dw6oUJC2WqwNsHjE74LwitivgzWp76BIyP86aH73ZVv2S2RAYib3/xr7r/FWoPbad+tjr2XbqerI2A0Zs8F2n6t3ur5t/b5GxZzvYUHOuyDAliu2ORhye21toW+126vOtm9j0m9R4/PnGTPlN9EW4nd50XehL9uJd0RG7g62u4/slaoHUZXK22gueg+YzndjoYPRoXQ0Rxb7lj27aK0LnVEqn6v5kc0Z5kRO4gImvmDPlJe5JcyJdd9gxm9AkV6Pyb1fKGtfukEwnXbnodVG9U+6bPf5bfcZM3/QC3+9/eWB3+ABe40h+0tq+0WcFb64FTbaFv/sBgW1SEEefAK+OvPx1JQvDYHYqou17Sm16hWpy00BfRvYXrYZ662IrPDLra5/yWETJ+ky8QE2kQDp+QQ2NduRD+2FGdngfMiKD1mX/ukt82BRAz4I9nQgiVGpK6Wo5CadmfnQzo00si88pJ9Pk/IQO/FAk/p0yUPJgC15SBlJioyHqiDyylCl4jy2Kw+x0a/LyEM+8vrNiKRaQ39zdylq2Af4MpCH0egRGaUipxYZv8fWfJBF3oytuZklqf1EIvuJBOtMgpXPcR68Cj4QWJDKrZwH2/iBGtReFL4nVfhioSvMQ64aCWEy341kihgZ+0qmR4fYNEALejgrYqMvKw1tLG6+xOaBqblo7jffpjNGn0jm52/un0j+T3wxyg256z5N+POimeRhi09BHr4tyW0BUGTblmtRZe4PH+5J3t7pwMNo9MlSFd7SFnR9KduMAeJaCIiegEhydZEmkmjR5eHzWZ8+fdbj5yedHs8kBC+aWJcJveIuhnb7Yi/BmqKcd8/Cu6qsE89UrLd1d6w6Hg/6+NO9chCQPzVzOBxUhxEcNAwHjTwwDvUO/k61jioeZLsj9+5GxIpYDbJngtgWpH9g5KkW6mXmTQAAEABJREFUxc8z65OERMaqX8u63vg4Nqce0zWzBonb/FL7jI/P2NdjKIkMDghm/L/EN9g+s496GR81goyZ0F863BfdfTxoZO/E7yNxbbvPus2TuSbGX3hIz7pfGB9k/sQDagmXyU3Ybr7IFh3ZI/Hb8TDgl0FZv9gdGwttZi2nVokj6XRe9H9J3P7y6aJfPk96IGn2eFp0Ru/szwkbCDzCdmaORTXrRCKw1CbXRYQPa9TEGRKJ9UF39wfdsUZZm1IGFVV0qjJUXLZlWwUdKusVuBbqaq8r1NvXPhhl1q8WKShVvY9NrcVdqIll0IIt81IUv1ymRRfWo6+F6IQG8WH8aVsVhZNQzS/nP9wf9fHDnT7e3xFfB91THo5j7yOumf1yYePPTZp4m1mD1PX4YHaRpM5a0hUti8S9LbCrDFJv5tf1ig5hQ/foa4n86JkvUKGZq+8vvlyFn0mKJbEeJIbEZqqB8X0VMbTiMFbWYlT2St/XHz9oOBIHrEkdRw3ckwv9e0wkcNB8ICYqMVi550Zt22rEovqFha3xZc2rrxcr+i34e4afZ4u8uM4cmJ76/XLqh1Pn/qt5EuUcXjSdVIgbl0kjMRMcOUw61AvlSfckUpMMvz9Yd0dAgnUcB0UfsfB7Xz3zi5x7/MLiyELhrqPCa38typjUdMo9VIpNpt5aiJ3Y0xZxf28rqGj0y37f0NdgntUpa9Epe31hDdKntYa8FZnLCLQtXKqKTpX7CrOpuFFaOg1fKR/x/5jPONZu7BjUKXUD61VrVUVQYW8Etm/7oJebZPTV9XKLfU2YgT1C5wbQnc0yZW9Ao3Nv5y1xFmTvxK60MUJMqQNxMYxFA/t9LOhB2bWs85dBclX8GUSFpkJZ3Rfivhu/oDb96QGzxlmlXJ6BR4wNGVjgQwOsCJHxbW9HnoDjWyBiN+UGvwh7A/o21rQlNjukxuFHi3LRrdOIXWSEFvbAOBTisGBr1UjcD8OgjgKtB4WvtdLfWpMHi/JfTy5YTJC3AF4bDb+itaYV81rR3xfeA8gf8Ir8TYxt2V9C2O++XumJd7teToEWCL4tkPg0JBQXCauBbhCXbaUNFq9LuPoGISf1G8160YM5Yu9bkGwrlx2aYAiufRcoWG1ckKMVLSNewvbLilcl+7ndjrX7smW7j7BX2gtvvNnvt++HRO/38Lrvvrzn7XVO2ypAXBuF/eGX7W63/Uw3YbavsbvG8L7eXvu/VWe7V8fuzuzetmULTdzYzLF2771acY8le1fZW9a3xF2QUrvu58jZkDk7GH5tTtffhIz/TQPe6Wy7+3frEtl7bPW/hdq+de/36xZv3qpujP3c71b5gwy3SgUZvtHwf+HP9cAWK9s6b3Sr/9bstnv82W/Tb43/Vnv2Xfq8pqlb8dvft/ja9vkmwcR57N7Kez6fMWv90u9Z+/JWv9F1HP1ML57V8v1n/e6jPrZx47CN3+o6RPmsCLvStKcURNaGlAPbIYx3//4wlKrK500R9UtTvsfPzBvExiADNir67Mtb/Ua39n2f8H8GYtvX5NrY80bje2Pe6P6HV/0r5v/WnISU3kL2zVuIU9I/9GvY3/W3vr+Fbn2/Jv/b9eXbXb7Ro3ApsJ+DKc7MjS74xvjf3Zy5NiHRI9jK/4z5t7n+ov/bPbAoD5X2GsfhpeVmlG3av0Tl4TIxZ7vvg/B7iMtex8F2GRu113rbfETBc0coglK2X1JdL3utT9G2ti/cs5rOJLwmkplJpCf51UGi5QKyFwKmkBgnHiajex6QhzxE94RFUZIZh8OgA4mnDWPaxqJSxVDmbHwI8lA3LySIkzBl3oXESvxV8cc4jjqQtDoejyQYj7obDzqCsQ5Ku23lyoM+YtYEBwmavpfzAMo3iPzd8iDJyo5iDUmwXGXUOnZdZu6Cs0xKz3yuVhJdRSdk5Ve4Jz6kz/OiCzhzyrkmSRZ1P2BDdNiQuYO1zLpHDwpbnfFvEj7kUDQk6YMuA4UDvsE0VRJghXLsKx4kEiaN5EUtRxWPSCKNRDnrky8sWaMnsm/RJV9eUr5ER5KG5yl+nbpfMn9QkBAdSltUSeKSZ9PIfD/9/KEn2ZO8PRxGxfcD65kYjC62GSnZVQYxeyaJFB3OJJDnVnQmsfTw+KRfSP7/45dP+sevv+pXkD/z8/T0pOiV5CmGKDIxTYUMk23ZFpJFkSSM9OFuJDE76qePB/3800Ef7g864qOCSxZWKQc207KsSVk+Oc16FlcVOhhqVUkFSJiK16GUbNOnqGBzxffjFXUYqKva9msjHuKv+DV8bO2Y2zpnkswk858eJ33+dNLl6QLOIPSiqR9qwbMOEwc1+ZIXLEkYAnNPOLD+ST7/7ed7HT8MOpD4HNgfFd3EFb0nvgRO2HdirgsHXGfoKYcB+DptOfCZsS5YSETm8KkR9yO+ylrGvoIbYpdtvGJstHK11npsPJGo/eXTr/oH+PTwWZ8+P+rzw7n/Kw1CS9OlAGmZEaRBRkphzqAyVyWxezhW3d8N+unDARxJPo/YUzQOUuwp1UrCubgxflH02WIrsVZrVcV2lk4d6dfBOLvPJhqcuTHItsT6NtYpa5R705n7R2x5Qukg5Zk9HDtzXwk1fh/Q5TiOxNcdsQXw/88/f9TPf/tJ2Qd3dwcduHdFb3FN3AsjZ0NintAjriwR945eoMqKjUGB77jpiqDrK3pE72BuTRPCJg4HN/mxJ3zmjR2PZ+KLQ5gLyB67YGfaIycibaniv82f4Qfi+XA4KPfOHASEphykLX3S33ZEaDgeVjDuuY21SjuYmvr9ruuGvhfuhRN74Qy90JhDpKfTrIfHC7FzWmOIPf9wOuuJ+2fiNGMzW3XRyL1lKFW1WAn3kTU5jFV3hwEQOwTOSMI5MWbmY3LlwS8yYvceIg7Elbqsr9E1PFWMUYe4trrQFdZKG+IX8Gxj5tmQPlmLYCae5mnp+2bqcdHYGzNj17p+MMOezRim7HMXYsG27GeUa1zYVvgRu4f4ZCwK7f6pRZV1Hahby7WXUxcUZJQyILeCVbau18zNY4quIHq+hW4L7XHvJfcp7Nn6pS2iMs8WM8MwKEhdUFi7WqTqoiJ3W+P7YLM/NKiqrPOgWkYN9YAc6DCq8vlbyiC7yh3OtLJX2gu8sc0VwPZXM5EBpLKW2UeZJ8i6zRg17b6vLGqcYS59ndInsK1SSp9rGKpQR5iorMXI/XMkHsdxoFwVfmB9KnFqW9tl9j8StuILmjk2PDeUZ7brvi/vmn4jm3kypC3ENAhvu9u32WivZdvd5ozZMKvhH7+JBcc3dN0g1mnPiza9vvCLgmu97SvHukXedb1SGR30SgZdFKz1jLGu5Yz4Omw67prt57Ltbveu+cbaa5vtXme797VX2iuvb7avnHoffccVGzckPl9jE5E+Gx+6L9vu89nPNH0C2yG9vTO82c919spTfbvnhQ9s93H2S5q4CWzf9k3672G7x9imp72WM07Xa2u7Fr9K7HX+1x1sv67q5cgNeoG38Bso/vArMrbBe36r+xEaOUHG7mn4xELq34P97AP7S36TExpElu3buqb8F/73eiAxEmRt90hd8K+2zH6ONftLfq9zdE059PcicoK9nH15z2999nUbn+878WOQumDrb3tjO923bfx+3FaXzrb7HkxdkLpgz6e8x75tz2999nV7fmv/M+jevk2+vdq2v9enba/TxoduSJ8/E5lnk7/nt7o/i+7n2vN/1nz/SXJLHLZhM8xeA8z2VvWn0cwd4bb7hrWd4hdflnrlX2//cR7I+r+H7zE44/f9bL+IJXst54a5wV7rkjSyV/4tGelvr+0bv1F7rbdX+lZ9ngnttd1+SRcXrQ/068No7MgH4kyCJzf+8DxPqy08hDUr7Q1qu49zf3iuGnhgHkbzwJyH5sJD8wiqDodB4zhCD5RHbUmEjWZuRCk+4HlcpQq5pl/Gjl1ekqVJROzlHJA5DMgsA3KhYzBqIGGSh/U8zA9dn0JdQyYYAA/xQ3Sutf+aJbaIB9CZJAWtyj9HXly0tAoKD8VVZ5KuJ5KvZ5Jd5NVJADWRX8AXVsO5DQf15GubhZfAoqxDbBxIHJRibXZV5q9kvQboUKVxkI53BZiEXQXj1VdHGZ0WHqRLPUjlTuIQYDFzOnqhg5pybWsSnbJeSeSEZv02mEa3BUsn5M5IbiRjmo746IAix+NI4vagJI6PJEFrrcqabONbYyZ0ERLUBuzGR7M1L+6+wAUih6T8Iv7padLD5yeS40/69OlBj48nnU4n/DbLtuKbLh9eXMykQSb5X3sC8OOHg/7rb/f67/+619//fuQAoOh431hHyRyqNOyIjeTBOXhYlLkDqtWaV6CXoqueL9vMLdX4PnFCzCbhk5jZ9GmtMb51mc/8gu5BE/lXkn7CzlmPJMo/fybh+etq5+ebrRfNJGy774iJHhuakTkhewaLapGOJJo+fDjq7r6CouHOGoiNOhRF/YYtC4n3Za4cQBXmbSKfqiRep3nR0gQa8matv0ZtyprFviOBNYKUD8izG30nzT3px1gc1vVbpAuHcJf5osfTRZ85xPmVtfv0cNHTqWli/uli1rhK7AlxFRn+osK40n/VnTgqOnIIkAT63f2gMf5l3thjDglsBorJQoBt1qKo1KpK3wrNfgkNSimy3RE9t7Vo3TFF/Uo8giT7LizMmYBInOXAKf8qKDESe3tf5o4PKmt/ZN3vj0P/5f/HD3f6wEHTTz994EDgngOMu25H9sNYC/M3fMZ6Ymtk5Zc70Uey7KpSiNzoWRo89qB3AZlnpVW2lcteafibPS3yZ0Vm6kKDmXvNhcRskF/Tx67QYGKjRZfIsc36t46M22SEBlsf210P+yUtVRrxx3AYNBCPhbUwMehahHl9TOTMshbiEbU4tGjKvfBC4TSVzhM6ejgtxM8FTP0A6cyhQD+4Yi/k4CRybHc/xT9jsSooaho4kBzx27EWDawRdxiJA+E2XdRY2wAFqCPG8ZklbDZoHRT7K3N0hrfwGyj2filvfgrfk/ZCA2QK2vstkd1g13puncoYtsxKr5+Na91CfMxrPR0ik4FvvmzLXlGwNahF1DV8YiBlPRKnNGtDrVUbrCp3PYvorUL8N2RSWF+Uw6BK12tiTyRW8nk+XeNm5t4xs3abXdF5w7I0xmE71K7KvGNZafQZXFSBbdmvUTN1R9wZ+ZHbK3grCCg3Wdd984UM01MvZOsb10J75lnh61oIO2ZwXZ95K2etGn2yxu7zoJJKsULzp5hw9xqDo5T7191hZI+M3RdV9APiss37y9eqA/67Vvcy96xOcUprGVOurSHhg/A/jmf5rcd5JNlWKUW234S4lgQK9GuvxewBHNPwT/pgCrJK7qZqyG2022/Lt9d69XjN6A2lM5vOKWx+CW1ZUCrTDun2hN+Quj1so5P3Vbey7Ru/dbCf6+yVt1f6LX9Fhu2QDttdvu1e3r9t+r5F4/cNW/vrscnUiY8AABAASURBVCmnzV5l29Zr/fTqst31eVX9btFex9grfWuO6BFsguy171YOtV/WpX9sDA3SZw/byn7S7rLdS/ZKU7DdbbJXmrrvQeb8LdhkZsyeT/l7sI3ZqL3qGx9seN0WX29171Hbt2b7Jb/X7dbpytjPfa9V/3bE9ov1tV+Wv6Xw3v4f4b8l336pj/2y/K3xv7fd9psi7LfrX3e2/bv8+1reby2n/35dUv4RREbGhW7Yl8MHaQsNwm9IOUg5tKN/z1n908u7t/TbY2tK3Z5PecNWH2qvcqfr967cA9LPdr+PV75oBKkLdL1e8ykH1+b+efgWv9X90TRzB5EbajvsLaZSF/RK3l7z75Xp/rtfkR9sgr7Gb+1/NP3afKkPbN98ZX+df61Xxgav6//osr3q9Fpu5v4teD3eflvu634lGyPIZFuj7b5JvvcDUr/jsv1i9KZHaPCi8a/CXx74wgN5YgnWBtsvNrxIWgb2Wl94mAoo9n7rqIUb+3yDeMQKkgy4gSRTEnobShV7JCiqLl2W7RvN3gns5zrbyuNpR1nr00cIs9dyHvYWC13Wh0k0U/9VIR+W5A1IZVqLi9ptzKz8ORBXqZA8CipJpQ2pJ1NBH3SsRWW0PKiXy1A1jEUD5QoNBuoqciqJoFqrNozj+iB+HI7Kvwg4DKMOqRvuoXcaxwMYkVVUB6nUSS4X+BksHf1PGSB3KJXHUgtD8EcFAzaa5JY1Y/ykqmAm2X2arBOG8zmuiYQKOSkSC1KjvjWRTMBDPEjf7mHFKug/DEWHw+GmU8rDWDTSVmtTdImeSW73PwdDIvj+w0F3H7Hl7oiMO9ZyRB90Iwk8L9ClUMb/ApZ64hdLGjxqa4ZpKQO0Uq5NL7dFQcUypGgkLg/EVKHMspCQHvSBee84AEhiPGNnEp+5BwYzFZEvZIuUfQPCP3MrWvBX84A+IzoUkoLS49NZn0gmhz6RIUwSEDfRRx1ilNoMaUi0BtYkv/7/20/3+tvf7vTzz4P+9nPVx58LSdqq+w+DjndV+bu5rqMWMy9J6TOHM5dp6clxlof1ELFr9IiPSudXnTGAl231PVUlg1KKArFuQf7Mg4T3WNyub0MOapKHZP2lmaRnYuCRBPnD46xff3nQpxwCgM+fnkh+nug3yeyXwQW7QKeS24ToM7iokhivxOjxYOVfABw5CDoci4ZhUMU+q2rBPnHw09oBeypzS9NsXUD2ZJC9RXeNyKlV0NL9lET84VB1OIwaa2HORcs0aZkxpjVJRQXbDRDHml36/9PgH7886f/+8qhfP036/LDoMg1qyyhrxJZAGm0d6qJDmanHliRwq9iH6vE9DvDE+QFazPqC7nNoYURgW7ZVUdr0xVyFlqFqj8ReYjhrETTWoyXYVaRS8ZE103DBttP5rFP+FcD5pCTLk0B3a/gdHSRo9J1U8P1QZx04FByZ+0hc3d+Pur8/gCPxdiTexr4noj9qi4kUXTK3iflK/BdXxYdBddFQrFqDiuyh+9220m6724v6Cha1Ls+2cnXZ6Jo1nciezlPTPLf+K/onTn5OHKLFpv6ve2hP/4zbI3XxVZK+E/64cIgQGqQubemzH+Naun51KBrASMyEllKUNpSWVdDVavkXSKqasP/MPemSAyKNOkOfCO3Hs/V4kU79X6xYZw5PpwBdWCSkLBps/CTl/pf7z8B9iAhDCnXwuS9V9l/l3uCGsOyZtojJlcM0vbqyNqb/3q49X+hv9mLqgr6O8yLEK/6g+d1XH0OP0A1iAcNT3WVETsqdIlvMl7bUhQalKVs1rGzfgJuF20FbMZZ1HQazlyprow7bfUzB94X5cRX+UL8o9rZeuL5Fl2Ampib8t+DCmZhKbPV/eUJFVG2sSiBZufoY7hF73VO/oWBH9zly4/eUNzh12B5/B5okQlWt71fLDiprWTpS71oUiL0c2O5TLYr0le8V2K2gFxi+a1qo49sT303WPdVtaAshB7BlIv7y+ROc4fu/YkHPC5j4jJt1ViPOGhLkSca5hftbVMpeGPg+M3Bfqug6uKgCtFbVTgl02F7xXWNRVtrUYv9V99QJn6/YRvw43WRH7mu8lLrIbh1ivzxDCWc1dPoSpv4KbGY0IwuqZ4cWNeqWvl5mqg2weV3tDStk61pedURm94/FR7cSox3CV60RMwB+AWv/torhPf0W6GLeXr1sY59f1T4X7ec2e+ULGzCw3cfaK01dsI22vbG9361wZezn9uh8rb6R1L3Gwh68dYDZ2mFfvGz3OW0rOtlrWdfL/nrZ9rWX9Fq+7ZvcW6ffyERmhoTuEdtSTluw522nqsM2n8ud7W/ZU7mf2NSDXrl7I2wUJDay5/dy0y3lIPxvwX7Mnv9eGfsxtm/DNj9s7bb7GmYda6363st+lmk/85vc0D0iN+XQv/C/1wO2b3vU/pL/d7cs8f9H65i43mA+GoJ85woN9nzKwb5u46PX0J+3Kt/ba9+Xqdtk73VPXdqC1/xWDg22Pq/5lPdIvw2pf4t/q27fd2v/V9O9Tq/5lIM/U8e9/D3/Z865l72fc8/v+7zH2741/8j42+AfZOwfmz+fxUE+j0MDFb7fIS78t1Bi7B62X9zwftCe7x5mr/NlwF6PlP/Cf74H9mv+Fv9DHuAB0n6Oq8jIF74NtvuHTeH7X+rsl33FZa919tdppa3oZftenr225WEpG9Fey/ZKBb3VVyRRts3s4lHYysPlTNIgiag8PM88rXXMPKDxFNb9ha3isVAkkkP7Qybf4GObbbVGRyQ2HuwglPnEDtOx8MFrVZIdpfvC6gcctnIVxtoWmnV/jXQa+NI8lFHhK7T0B7gBObWjVMskJhv6LO0EP6kUwAN9HuKPh6H/0jyHBxVZLslSVuytJFcbyX7pjM2XgMzoQhJ2JvE+zeJhtWjGmQsJr0a94GNXazyKoGtDirhSB2HuJmPbwJeMgcTO2HnpCB+Mw0KytgDp7r6QeDzo48d73d991DhyAFAPPAwbvUQiFqDPBd8niTPz8JhEDiooT0R2UcEXtjN193O+wARCP2nhQWuBnWDPJC8uKqyd1Rgn5qvoMSoHAP0X0OOggaRHZAbqF73xhfIwT/K/lcropO8GyRVAqSfnohOJ+dPTRY+PT3riMOB8mnR5lZDsSUk6N2ypRTqMFduLPt6bwwjpeGw6HvARye27o9Fv6HqazguBO8+LJhZmxicdrNkCjzgFDed02lr3x7Yu6tfCewDhVfBdYFsM03IdQxNj3ZOxOQSYWYOZQ4DgQnLzkYznw+eTHh7O/V8+xNbLZe5jCj7pa9/9aCW2l2XSspxZ1zPrcdZwmDQeFx0ORYe7QfF9xrgOsotKGWXjYw6ApqUoOkxL03lelD9/kz/744F+xFQhvgwOh1H390f99PFeH6DH41Fdpo2sZ+BCib26sIrnadEDtvzy64P+5x+P4En/+MdJpyeLvLqE3Wbdi6yxWkngHkM1q9SmxHJhj1WS64U69z3XelsOvCp6bYifg/g2NKi1aqPho28QPvW28WnDd2iL4rbRpMo261WUJGf8csGOJMqTMH96elJibJomzcReDkDmOJCknwKSfjkMOKDbHf6/O1Zi7wDu8NtBR9aDsECvaCrhKtasMGdV8YAfqoZSVfHDCsrs9VpDg4G2yvgi2zes0iTMAO7FxGZidUb/xPLKN13Os7Jv9pjn+eqHxlZ0lx8fbRBX9n36ZdyE/UHKQdoyX9DjkfuAqoiRqjoWaFHBJ6Wo64yxUqld10bHmThYwMw98MK98DIPunAgcCZGThyMbYdjp9Os03nW5UysQnMY0DDM4r6IPyrycZ2G8MTNUKwRnmhnlqZBUm2LCvfyfBYULfh/oVbo1Toa7a01rVfrMaLYQ0Xqn8Gs9OPV+6w+oC6bnRkaixEIXuH7NChIub3qE5m9T1vnTfk1Vvm0s1fThjpvvmwrfq44IhiGov5ZMVaNoOKkWqsG2gsdbct4h4XXdtnurL1SoXPaW+xAheiP29kLTVmDxMJKZ+qW51hqrfOJv8RJ4x7T+OxY4z5T4BR8W7sGRgvLXvG2z1d5m/02fTMKKnRs6NelULZ9k2Vb33M1ZNjPfTNPB+sVe4OJz4d8d4m9uS+vuCh0uu6LKX+GkPvBAmKv+f4QsZWDzVKlgSni/2Hb2y6xouu76Zl5w4duEPptfKfolXVJvz8SXXZbfZ24e43MZbvraz/Txn6zn8v2ni+3/ood2NxcFZ8vlBUeOJ6wb31NP/tapk30ta1+tcJNr/T913Ve2H9dbxF3YAZLQEz2z/HluS/9MqbLub4RPrJX2fZKr0293l7rbPdy2uxnfl+21/rbHruWbadbh/2St93l2u7t+7foGuzrwqcuCB9s/EZTF6QchA9s3+aynaoO+5nvFbs327cxkbWHvbalbjfkTdZe+26NGROkbK9rmPI+7lLeI333sJ9l2s98+tgO6bCf+V7BW+RCemxsNHVBysHGh34L6R+kX2gQ/rcgY/awffO9bb2Oq62sb1y2bz3sL3n7uW7ruNd7q/t3pbZf+Ml+Wf6W3ntbf4T/lnz7pT72y/K3xv8R7bbfFGO/Xb/v/C2f7Pv+CP++/NZF7vv0ih982+Rsw98qv25Ln33dnk+b7R5/W/2epj3Y6l7zKdtfjk/9hsp3t2Db76nPfTLfr/L9I+X35H+rfRv7Z1H72T57vddnrui1IeUg5dAgfLDn9+XU/xHYZEbWa35fTvufgcwRbLJf8/bqP/t9uo3faOQEW/nPovaq12v5mfu34PV4+225r/uxL8qLD8dt0myS4PWAP7qMArcbwDZ3aOaxHfIX/vLAVz2wxUoegJPg67jGTZLhGWgnjhpxJuBbvIsr8RfY7m22e3vqAvu53n6bL2LMhiYeuyz7S2wPTDY3cqn3yR5beLjiUUvigVDmAU08hFGXpNqZhNmZB+VLp7POPFBfbmAU/RYSaY2kXyNZsEd8kg+/WotqT2AwBUkMxCtt4iIFwciFL/M8+ZHgoYoXPIkGmP6KTwttBq2l75oAIxuPGKvwYFmQmzmSQCmxg4f4RhKy9f/57oSt0oGM0j3J0Q939/rpSHIUend3p+FwkGtFuSqeOzWRyDoHZBAWremo0JkHVqpePKzG97omeeLLfKjnwz3+Cm9buJT5W/fBgWzCYbSOJBzv7wrJnpnk76K7+6oPHw76QNL2/v6eugPLcZAKFNhVYgFbED3U4g38BmWCpqJM1ErRYjxFHMz4Cm+JIWp4OWuTxGcj0SHWrIL46zBUDiUGHaF3h0Ef7g79F9AfPtzhm0GFpFQpRblmJE0t0lBnyVyAuSf4iTnX2Fh0oXDBhw9Pkx5yEHA66el0IZl8Jvly0eny1GkSlG2aWceZJFfTgQTkcZSGYVL1WeMw646DgDv8c38/KgcU4ziqYfOMYRZ+kaUOdCEpOS/Yz9xzQB9yqn1dF/rM2LxcfdGwYwFN62VbsdOOPLGsjXxNTW94a16s0uOeAAAQAElEQVQEDF/UsLcto9gWYnuQKJ+UhOf5tJBkk9gKzCY8g0zk1VJk1kOZfz5JOQRoZ5kYzf+rYmSpD8eioCf+ykjbAGgw9hKHM3adMeZynvBvfLzoEb9Oy6xFTd0eDhgKLrk7jv0QIGv44f6oe9Y0dYfDQTWxLilxOqHTjA8wR5zZ6Il1+/Q46R+fTvqfX8A/HvTrL096fMjazZoxtjFHT8yStB0Tz4NYO0Cm0Nlv/ZfbF+yfNNI2Ej+HYdBxHDWCgfLm5wU9ZCswPmIBZPSLjsHd3QcdDnfojD9cJZUO4wvDtex1w0EjKzZdiKcTPjrhmzOnFxvmy0kLyb5lvig2OIuE53JAMbIfRw6agiT+sw7ZF0MtqsgegG3UtKqABxVQua/1PkNRBWMtyrhaq4KrSXIYW7qhwlbliv+zDjnQmWd8HLAui6xlET5v3HeXjls7SfF1vReFFuRnviB85KZ+QcBr3GTQlvv7TEyKtSus5TCgN7S6qKDrTV5B9zLgrSK5aqZ9hp7YYycOAdjaeiLRn1//PzzNemTff/p8UQ7GPn96hAb5k2CPOj+d2CNnLZeJfYD+07oeC3S57g0TQyauK34IipsKMV7t7v8CDdSvhqeacARU7DPAPRlNqaJeXJQp8Gpa4Al5KHPDLPhhhajbsMCv2PwYGtCdtrVf/+xBvJGzzRdZSZ53Sr36fK3PjZtlygHDsGimeeoUidg4a6BTqVKt1khM1VrgqwbKhXW2rU7xhLarWAKmXbQLPrRx/1uY70JMZa0vl1mX88w9a+k0e+TCOlzmpmCGLhi4YRNfkVlkVaNLUdclcW8iwpJYnhvEmqk1KdB62VZ03pB9G9iOVNlQ0MwqA12vResMmKEO0Q7USu9hr+PslS7GiyCNWasJe6YZW7lRnzkEvMT+KyZoPqOD/Cm0KfvAjaHMyveHwjqYe5zhWYZuc9ajr0Pmo6fov7zAOv+sphXojz1z7ECvrh/6L1c06O+BXdECn+Aclk1ZvyDrN7Pm8cEG2+rfpRgSalMOVGWvfCN+OpDbQPR8psxTqhr2LEDozuRS1mJDrzPVAaS/slaMJR6iS/q3ZW2PzisWReepLd1v6dcP8xvihQ/V1NYhXeL+zX7ZYD+X7Wd+Pya8bdkv8bp+K4cGtkO+G7a/mMP2i/GxdV/xumz7hYx93/C2Q259UrDXuvDfQuZ7CxmX/Wp/KSv9s17pE4RPvAXh0x6k7T2wxbSBKLx1zYxBKmzWn0JCZo+0vTfHe20Zu2Hfb89v7e/RvT5v8fUwqoyDVIn/stqR+0LiPHhrzOu6dh2X+td8yhvSHtlBZIem7mt4z66/2v49PJC9FCQu90hd8K/Wcq/Tt/jomj6hvweRsSFywocGez7lYF+359OW+1UQXwb7dtvpwlcZPoQ6x2cRn2FXthPb/b7bC7xl/IbIo+r2Sv1WCB+kvNHXfMrBt9rT589CKaXbZ/s2RfQJNvvCb417PnUpB+H/LOzl7/k/a76vyd3Pvee/1v+veon4KnnrQbY5JM5LcAVb3Z9Fbd/mzrxB5rKf61P+C3954Ld5YHnR3V7jyfat3jaxL7DuATbDF7y4bN9i1DY1X77std72re+XvZ5rbPcHqpmnr22fPT9g0cYHHc/N/YFyIul4BvmgnEkQpkyuhiTC3B/aGg9tjf4tj25QkRTITKFj/5MSg4ZhUK31hX2o0Mdn/kYybqOR1cd74XGy8Yy9APUPYqcfCbwFTPN57YagyM4cG1KulS/d0Q297KZKYms8DEqS+/446v5wVJKjx7s1MYlycma0uBhL0rUhezGJryasKppJMCMJ3xWpFdnuiM7kq7o9F5INE4nSEwmHRTy4ojPdlF8bJ3kwVpEktA4kuyvJhZ4A7roV3fGwEJ/Vq6/GnjAd8N+IeoMcm3ggQEEhUI1v95k7ZbuKDso1N6Or0Vna2ht+CG8UDWghKVuRXZAtVbIctVojBxRJtN9/OMJXDaxduc6Z8ZkTEUp8NDFH5lpEUk/Kn1Ugr6JlKVrwz/k0qyddSDqdzxcl+ZSkf48hfJQkYHyVtS/4qpJwqay70VU6sz4FDPqILj//9EEff7pXft1+PB418HDloeIG/GJjtrEV4BPCWsvcelkqylp13dE1NPMtJLLDM1C2XyB1gZ36ipyrLGxSG2gCxMKiQS22kgSdyKAHawKG/ugh5rZNf3X5aEIsL+rzLotKbMXmoSwaiYEBeyprXOq1fyl9XPrTnf1oEnXG1439tygHAE+XM/yk00RiNT6lY2G9RtbzeBiI91H5lwXxWeKp1trnj98b/uiLX6pKPagR6/NSxVJxoCHlXwP8ykFA/pXD+eGs82nSRONCjLstOjDHiL4D8xXsMBGHZhIJ3ICpVHHVQKx3DEWVStvdLpsRFlehXIVDVEqBlk6j8+FwuMYg9fSMLyQzh2U/o7lgF/KIxZnk12Ui8Ufcxc78+r9T7htZe4KD8bMId1XEBkNpyr9swGU6oGP+RcOIXSyLukoy/TNflQ1PZcZDaC9vwk7/LyGuFpg3XtEpOgeJ2w7WMfVZoyD8hvigsUd6f/qljJiuV2iQOvs6ARUpb4icjJ27PyZapSQFV1uMLUJWu9aZMk7CF3bV4tIxQwkHkfcX21yXyf0AqR8GcBD2RGUOAT4/nvWJ2Hl4OOnx86MeH5903v7fIJeJmJ41Q7NGuR8sHOA07p2NwwCmVJGv/xIAfVrrZduyrS+vhRhoEvtK16u1az/2buxP9UoTK20NhSX8ovgFdyKDcr9/iDqp9XatfGvK+CCyNqQcpNwpifdOUwEfcitTMDfR2D3xYZrYnDmYXbgnBf3zkIR01mMgyAqOKKWolqJQu8q2ohei+suOnXgL6t5ee3vsWZh/nhq+XrHef5e+n3M/ntkvCx2jX+iGgiysRv7SY59Z+/zRIcjnasDW6X3k1mnkBBRk+0uwimnTja6l7d3ov/Hv0YVG27xvr7IyrLWQ3Vh7zNKC/aE3H1x9sVC5sA6brrHViMDNyn7AgYp9AbcuBbap8zrP7j0ygq1q4zcq9FmRHgUZNcwfgsyxR+zal/sk7AnbKwutrJVt9HhG1TNvm74F8Co1b3w+QHg1+gXqNlHx4pUxgXUb0NtTVxS9UszaNBawg3Vay8Q0PMuy69fSfQU2rIxk05cptLvsVxW7tvdYex1nu8t93df266o/pbz55i3htrtu9krf6vNb6zJf8Na41NvrXLZvXVK/IZUbn5jbkLq0/V7Y67z2Sjd5kZ+o4La8VXWa+s78xrcfHfetaYZhUOW7RLDeL4nZ1rgfLR3fGr+12y/t/1Z97MlabP3eomwzPsffavmr7t/FA1nHDVnP8BsN/y090+c9fGv8t9rfk522b43/o9q/NdfX2ieel/LdJ4hf9/rYz3vua+PttY+90oxP3w2RH0R+6mwr94HcD3Jv0PVK25V9k3yr/c1Bf0Cl/WzXa3F7nfb8vt++Pnywb/+j+D9L7o/o9++ky4/o/88ck2+EL77obc6z3TfKvmyvH577uo0XVzbWHrb7Fyaa+it9g17gzXZPnLzenJFhr2OzUVMO7LWOof21l9Ur/kVv9qpXdAzstRx17JW3f4xG3gZ7lRG534v4aMM2xl7l2N+m25ivUft9GV8bt9Xb74+3n9u3MZs9nZKEyYNi4iTIg2MQPjf4cRxIXtX+JTDlJMGS4D0cByWxdSSRmeRcEq6hh0P6F2JfxC4JqbGokoGqJAGCyH5G0XEYNZaqwaXTWquyXpbUeIqy3cuqPHgVaq/Ilz9x2ewp6hYe5GYqF/HlFDTqGaiKfBeSnNf2WVb68fzcf5H6ROLmQiY445srXyiL0pZfoARJgicxeUliIw+c2GKw8CB34cEbFRQ/Zg/mgzLoSSmSIvlAXhh3mc4kIx81n89qJB4bT4wL7Zf8wvfpUeLhfqyDgug/IbdhakX3UGGLtfTcBG7UcRz004cP+u+fP+gnEsof7gbdH6t+/niv44c7xW7hk2E46EQ2e5qbZpK802ySXPAYaBUNJKCjY+MLfWEOcaXM9GqLmbaS7HpU/hRJfmk5k2QpJEmTZOx/XkATCVSR+JVSDpJ0HEgGVxQdhoJN1siJwYG5EiMf0Pvjx4/6+eef0f2nHkMDDxlijQLXUQVgLbpPmvDNtEhzHEGfknjiUKZUKXHbExvMdXccu1+OtB3G4Tpn0U8/3/V/DTBQX9CnDFVltFzXeDIyXalDhzocmPuI4JH5ii74a47fSIyfyRKe8stgkn+PJAKfSArmz+WcyRY24qcW4VGLBe44DNJPd0f80tDLfX3ujoN+/nCvv//9bxwEfNDAnDZjGFwyN+VhGFXKgA41K05yzyJkrgcTrB1rME0Lfpk7bLNOpr/lUmRkBUyMnKKsmW34QQ0fJrnfKT7tCWZiYcLGWUKe9EhyPAnP/v8+gE9sJCZsq+IncV1Ibp6J5dRPxHYlezYeigb8O7LWd/eHnrAfWBdhRWC7jy/oyLZmP1yU/8nyL5/yJ3t+0T9+/azzeULf1j/T3BqHSQeNxfp4f9TPxEwOvKLDgJ/G4aDDeKfE6YUk+ZmEbWyzRhUfsKXoiezur59O+uXTo/7nlwf9A/r46Ynk7VnLZdaCH5PAzPoVSdVFmKBKobK/V8w6UHE4DIptpZi7C2PZ1/HteZqJk0W4seOJ+0n+Z8QX5LuOmuamcTgqcZ9/GZP//8dxQMcuZ8FmdMEhtvs6llIUG40uWef4+cR9YkPKF/x/u890PSblPhM/D8it7L8DMf6Rdfj44cD8ReIQ7zCU/i9Q7g4jvhtZr6HPVbmvVawKmF5izWYS65fLSeM4dgz4PHqprvumMQ8dmRfbe+J3UWKllaoF3bMWF9bzjD9yP0tfmzYV9pY1YXNQa73pUZg8MhJXobZlO0O77NRvSKVt4mWmbaFfU8YXbFmxKH5ICKZsW5mr1Cozz7yo319UquRgYI8VDqQmPTxeSCzPyBbXQJzUXs7+D7L3Hx6eevz+zy//0K/EbspZmyT/1RZlTpZAjft8yhV/VRd1a1gLcV9DVcpr39zHKsqO6BPUWlXQs/dpqHF9laUoqBzelWs9W0Ud3LNbkIKKHLsYZ/dZZa9UtLVmxmz+a7c2tyaxNgzrdYbJWkCoT9uK1AXRM3aVdMCmrE/qC98rKnso92jM0DgUjeMAqobYJiuXbbEUxISUz9uMD2Z0mBsxRTdmpGuRTeyBGd1PxNXDE3uHdraxslcYItva/DZzrxRX5juw5wZ0KFVYv3TwMQ5tfK7OEmti5jMffgWNajVxWdTYXwtyImthgpl9ktjPfhjZG+E78HUDVu06oCITrbxtJFrNscG9XeVKxdTmjTYaYKTMc+amf2KfpyLlC0aesTl7JrEbeuYeEx+cSAJMl4V4TcyuaOnE4PieqVSLVBNf6HzEFyOOsI2Ng0ynRt+g62ArNOUm9AYsrTY0IQx9DS3ICZwykCxfaUIp/HtI1zEeKAAAEABJREFUn4yJjBXIltRwIO7uNiWeEkd2ZPtqR+Veln9ZVYkn7MC2yoIOQ+V+Td1Yum3j8aCB+13WKyh1UAc+KNgtbAgyX8dixd8rJLvK9CnYWRm7YlQpyGF8+iVOZ5wTl0fnrEW+G+bHBFvcLK0paMI29kX//x8RcwUZtmUbmaVTey3b1nbZvrVlzIa022vbVmev5bSlLjQ+DA1shyi62yvfK65vtrsutWI7vO0+t65XZG1Ile0Q1gwbccBmcyozR8oTMRo+dbZv8vqa4IPUR2bopnP4fV3qg9RHVuRGx8gIfQvps8mw3XXMeNtK/8hJe2CvemUOe+XTviF9Au2ucRhUC+uWOta4MK6W0v2XqiBjJu4hF3wQmjjAAb1P2jJfED79bYf02E+9bbq71+Ut/YLolfLvQWG/vIeJ+2Himzsx9y9mKlb61xG7gSu2v4P92MiIvP4Do6tctrmEzNfYy01bxkZWED51pRTtL9vdT6nfsG//ET4xssmyV/mbnKzBxoemHGRdNqT8HuxVpu2I6Nj33+SEbvW90/Vtq3uPpqvtHm+bLaG2u7/sr1N9x2W/HL/pEp3tl232y/Kmx35MprTd9d38b1u5bPf67Pn++cue06sr8wbZ+6+avihGTuYIoktgu/vli85vVGSeDZsN+272Kst+m+Y73O+BvcqN3oG9lu2VRrdNr1B7rbfd/Zg6cYVuoNjt38tLXRB5G+Lf8Blnr3IzJv1St7WF/xrS9z3Yq1z763Qbv5/P9gv79MZl+43al1VbXNju8mx33+h6Zc4Nm43Xpu8itm/9tvGhqbTdP6M3+W/R9HsPtru+9rdp1i6IzRuiy/di08N+nityIjOw1/qt3/fI3fp+jX5Lxn7c1nfvx15n8f2c7y5qyufRHvmsC/J5lM+cIO35DApefgLtZ/s34WNgVNloeBuLYeyVwn7zZX9/328K+6vDv40H7Jfrmjh5C5vC2cjZ1Pnw3ZJi4fNBGqRtQ/rafvMGtMpb3myz3W+223hdL9tXbiU8qylYS+v7ArFf9pNStprYrtm9UJ71eRiw+B7KTZYbwKJe1vWyKqMqbUvH9mGXm0e6RLdhQB6F1CUBkcRcEnVJBPUHHpI/jUSImYSZkLegAykEkmvz5Ymk0qMaCYaZcsYG6zw8JrZBDV2LR9no0iHZVuUbQ5LwBx5yP94V3d+N+kCy7+5+0B2J2OOY/hbD1bB1RlwSlDNPqHk4PZG0PJPUvpBAmGlceGhb/UHHRtKDgWv/mcTK1BHdJuyJXSY5UUj6lTb1X7ZWZhnQqfJFPokv84Cb5E/hgGCeTzh2Vnx1/+FOP/30Qf/1X//V8X/+6//XDwJyIJA/ZTSSnAjq8YOGu3sdPnxUc0WKNaHnmfmT+MkDxCJ1XzAlsRK+qZIACHi210D2bcQXI744HAYdjkNPSh8OI0mokfaiygNubCe3ork1LZJwUfd76LIwb/w0iWThovgLFbTwsC9ZxVW57MSXGNeumKX0Yd1L79dUi1SHphEdD+h2PNa+bsfjqMPhoIoupQwRJ5vOKrIiH+oKv9GqwoOPqSv0t61ctmWvSHvkmbnqMCh8YKe90r3Qt3bMJBQn1rvTOfYXzVPjcEy6kFifcMSC79f4sBo+if0TD7M9Jk5n+uMgkhnZDiMm9Bg8WONB6v9CpEhJ4OAUWUW2RatURtxUFZ/mwOFXDgN+/fVX5U+u5NDpTALatkwWtFZrIN4PtWjApnEcO7WrDBo2LDO6LyKRqL6Os9zj5sThzQOHNr9yCPBL/5NAD/r061kPHA5MHBJMOcxgT7g1koHC6637uBQpepuEekWHlBNf0SX+rBi7YE9bKna4I/6Z1TS3RbmPFgYVHrL3OlPV2yYOTwYXlSqlX3VRqLGH0NEyLZpzCMV6XFiH3GOS9LuQGMxeCJhV2XO1WEN8BB1rUdaioEeFyXwjbaE0qZaiWqvS7zBWRbdKrJSq1V77qoe1v+yX5cZcuH3fpdsVu9dKNKADrqBeoGlZVr+kz4q1vPZf323LXrH2aX3sxq+9eOc+Y6/9bIvZ0FvYZh2wO3t9YO0SP4W+rc0SlBmVBJy4ZtY869XgF6Dcd2Gm7IuJA4Gnix6IkaenSU8cDDxw8PcI/bzDp4dHDg1O6geD55MuJGo3O/v64IACwldlJt3ss623rr2t9tondVvf8I29GKSulxGNOUpdjx/sUMMr1EvIgDfRbVu28VXRdmX8nk95gxC68S8pcrjPbXV9PP4Vd9LUhRJqSlyFDsRgJe46Em9UunTluj4iVroMVlIB+nYKH5tufB8S3a3sidyLgnme2S9zj7H4Xzvdoo8Z1xHbZRUK635o6Aiu5cRL9nunXWeLIVqvZSX0tVP/BnY+lqKnGO8OcdnmXWL5nk3uNWu9+piMK9rWcf2cZgwhPM+LZu4JM/dltlPnQ1csiu1B43M68c4opDcl/twWxefddmpsy34JOn/j5d6e5Vo6t77Z7rLWkl7w2l22d6XX7JdtWbsNqy3qsrM+2ecDe31knYZSlfW0zQpIsbPba1/7P1Plov+6AIX2CpxaOaN77InQb8BqWSxtV/pZCz2bC5Ur2CZqcUrWj/Gbzm9RBsk2/VvYjq1fL/xJb3Z0/5OE/4BYe9XHdveH7S7FXmkvvPMWn/VYb1mndov9re6dob3J9ot5UxmZG1IObIe8C9td1tbJ9sbe6CZ3o7eGrzDpl6aNhrdXufZKU/e/Cfb36/3abvt57L7tz7J/m2OjmcdedbBXmrq/8GMeiF+Dt0anfkPa7Wd/7+vT9qOInIzdaHg78+jFXtY/8drr8q1p7VXX9Mu4PXIPLPmORZ+Npj31Qb4vpbwhMgLb3XbbKb4L273vW51sv1X9h9fZf+w88ccfruQPCnxPF/uPtfsHVXx3WPTfsHW0V73tlW71/2yar2q2e/zaL2l0sR3yLvLN790O/+rGbPTgtR65IQSv698q28+OsJ/5t/r+Vfe/zwN5kBKPMz1BsqmfB1yiO8mhgM8RNkpTYqbyEN8fukjCHUheBiN8+gVpf42MC2wj5xmFcmDmDcLXUrSNt33rTxe1Yi1GW5BykI0ciLZmHppVeK6rWkJ3WOi8iPGN8Z1a8xIUqDoWBLWMQY7rgAx3zG1Rfr3C47VoVh2rhsPY9Syu/cGjJ+ZIJoZOJPXzAduf4EmKxMe1uv867Uhi+nD9e+mpbxwCTGRB14MDZiCROUWvNqLlCgwXilBeenLvSALlngTrx7uqv30c9PefDvr5w6H/qZm7u4OS+I7sSr/4XVzzIpE3QKWmJA+mHACkgqRCw25jc4tvFtqnhSTwrPwq+3S66HI66fz0pIkE14yuwh9VVmF9gloKj82Nmgi7SHpSKWeSYZ81zTnoOAtVul6Hw6C7uw/gjgOBn9D7Y+ePx6MOSfwf73R3/0EfPv6kesDIWnVBsSeStCd0PqMbuY+4Q/lwyUM+K64k2VBDNX4e8TUYrqgkpAuiTBKeUwstblo4nJk4xAhd1JRfVU7YPiE8JpLHwwfS+TTrRCLwkWT3iUperLeEy5R4TDJxUeu6LMnC4AJEKwE14JHqods+2OoHN4NI/hfdf6jYedR4HEjCFmW9WCLN2CpZdpXLAAuFL0CVMnWuowRtpUrUpW8pRbVWYPX9eag6RDbUg8UCCSetsCVX1DR2izVqUECQJNl8xsjHJD5Jnp85BJlIRMcvF+x7ou7pcdLp4UmPnznIenxSO0+IX3Qci474+v7OuiPGx5F4rYtyaGV8VAAaEhsDsXNQqXfUjDpx2PBIcvXzpyc9PKx/az2HaY35El8jNuYek3tN/szU4TjqeDyynw6qPmBWYU0acb2A5yRg4iMHRg+PJ/3jl0/6f//nV/Cgf/zfB/3yj0dlvicOBy5PJ83YbNY/89UidC6CKOtSijWAMaAx/o2vmy2G4L+lI2vXk3azlOSkuEopPe5z2JO9eWBNagQTgf2eGwEguVCrMqdBlXifiXXOWnQ5Nz3hoyf8/MR+fCImn/BX5mjTai8DlKSXbnInkvwNCN0L9kjVUuXtgAJ37K348zBU2s1sTX0vuUncs0rV7eJ2pED0smkIbq1iDTcU+EIMu6M1iyXUzNtEbGV/zLtEbdZnj02kbdnue2rf/ppPf/NGz25b1ugwFN0da/9XN8dDJSatYZQIIRWcnIO4+KCMRQv7v7Wm6KXr1Vpl7ZouxP3pcVHw+Djr4WnRI3h4mIjRSZ8/X/Tr57N+JX7+wT74pcftiXvmmfGTFtalcJ+0FonDhwINH7pHks1B6ho7MtDCGgDbXav+t/pbwR/uUBbjqvcWb7HhSzA1fWMj3ZGFPORYVR1M05cbmjnXfo3lXxF5vY71y14M3+tYy40X98sFXRf6REZslbBZUiWOhu5zKz4n1BSEr9yTbMt+RnPRYt2uBaUXYqilHtp5YrAtqx/6IWXfI1P3+ZRfwvOZFt06oifAaQqS+C5EKOGvYOStYxB71IpefW+zRwgjjcRPL3ddddOVLa3CWxmqCsFVykAZIRXp3CMs/Itdgle58kIF036FVZQLU1CtdSxNuHDlo3/+VQTmKWvcP7PpMOHv8DN2Jcc/c1CV+8CG3DNm9tjzejRljYusgk6dwqOqSik32Ja9Qgoter7CvwX0pVNWe4+GnOB13Vbe2kQs3oCc9eWV8B4fQK6vjNZVX/W1OvBd4sh3sQPrcGDBxqwbqKVkBda+2BI7bct+RoTa+3KhvYJrHRKkkm4dPeZYrBttVnRf9n3o2auJ2+je168tylp0EHtpp1t/pU/QC195s5mHNttdN9gvaOpew177237d9G9Vtp/1s/1dtm0GxHdB9y33n/B7bP1+D7V9G24/81sltze+f+gGIqjbYHOPolMLrvEws/570PTua7PrdafEc/C6/t+5bPumnv3M3yq/wmQ97ef+Nn7Fn1/p/odW/yf5/w91zJ8sLGsexP+hmc5231fhU5e28L8HkRG8lpG9Fbyu/zPKRmjAFwCFBns+5a9i5xPEMKz1z5r4J4gNQdqC1G2I3RuftsC27BX7cWn7HkRe+tkO+afCfp4zegS/RYF9/z3/W2T80X2jRxC5ofZqo+2+Tqn/d4DtmxrRcyvsY2xfb/ufrr/trpbtPrft/v3Qfi7bz7y+43r+dvgdnX+ki/2skP0l/y2Zm9M3mv62Q25OsP0u3zvzZpv39WW7j1lL/7nv9mqn/Tb9X205D+e23zQhN/8gCaLxVXJ/GAYFqd+311p5KKt9U2XsVn6Lpj2Q1oc6e9XDdo8r212O/Vy2rVy2ex/epGKIU91h8+XwWrTd22z3tjysZR/wnNA/JJc8TE/SRKJnfZBGGxKdbSnS9SktukdP+yoDSba7bmkbxyM2j8zDgz1jlmW5JSAbtqUs5umJkNpI/A76+88f9H/+++/6f/7//0fHu0EDSepVr0XRY0GHearoZR78K3Uk1NAxD/hJ9lGp6lm1zBrLpA+D9HDQ1wcAABAASURBVNN9Ifk/6MP9CA59niQuskauRU1F6gipuMJh0Ltiy9BhV1kjiWCRTFl0IdkYnDnUOHEAEFxIgs/50zAkt9oyI9EaPKgysid+ljNfQk5SC0j6k/wtnmg9o/YJWy5apgn5k5KksKOHmL+oDKNKHVTGg+rhKI93Kof7FSR7NRzQu2hmDO5Az6YkdyfkRVbD38IvBT8P+HQcB5Lsoz5wMPLh4xF67OUDielKksD0wwDxTL8CL808rCcBPmUdSSRBmMO6kFg6Pc0cBEwk+CbWZvWRitexlhbGN4QFgmqp0iQVEjZODDSRiJlUWLMDa3ckAclWYv2rCvqIK3EQwOLHvFvOulxRoLWOqlek3FGKyhV9b5K4GseqyK/YGXvTbjfZlnlqbdQnLhYZNQuomuFndI8Pzqxxfpn/RGI8mPDH+bTgg4s+k3z+/Omkh18/cwjwoMv5SeIgayiLDhyyHEaRhG0kX6U6TBqwOTFLpxglG309ahxY3+FOKqytBs0LLmPexF2QtV1YBNsaa9GIXd2+kbFgGKAcAJix8VviYCL5lcRL1rLbyMNi4uSSgwsS548kcH/5dNEv/3jSr/940OdfYsNJFw55Mh7XaEC/zWe1FPHqsC3bkpdOrapFg5alEM9NMz5K7JzR4Zxf6rOh8y98bGtkPe4/HInDO3DQBw7qMEkmObzg44n+M7HcuI9IRZE9z0amdCb+zhx+nTiUycFM/vTHw9OkBxLPOcCYsi+RseC7Duadpvw/RtATg7LehVh1kSoxMFSkM/lhqMTIoFKKbCtXQ5/QPey1zV5p2mz3MbZTvCHrEBsCbhHqdJHi2xUX/LW8wDqm3WTY7rK3irSHD90g9pQbYxI0oAFM08jYI3v/A0EYH9/fjbqHz6HA4TiwDoMqcTSORuSCfjNoV+BvZE7s2RM+X1SJycq9ZtDEweyFZOuJNeEWqMv1/xnwyOHMw3nS42kGE4dZE/eHRYnb6GqcwBKwzkzHKzoGsDcb7eiiXrZf8rZf1EdmB/u0ESvhMxfTiK0C2opZN5vST7drlZdixu4ROSmHbpjnGXmrPXs+cTbjp3VO9T4Z28GdZI0jFp4d0u87OIEwI9YErOqihm1b7Nle7ST2xWVX9DecoA2EZ0xz5zNP9JnYM6FBdE59kIEpb0g5qKUocwaHQdyjrH6oyP34SFwciZUD/JiDejqM1A0klyuHAKWKsStq30NVta6IvA22ZVXZ0CvSZj+XVaztst37rmWvRAUae2M7YL23NY7fZ+41MzGYe88yV82TOmJv7N8g/N9YD6kxR1NFLC7AjqKKDYXCBtv0WcHkX39tifuuo/oYcdnrWNuU1OvtlReX/TZPE+qhWGdevkX3NZbU5aFuv2cNfLgdD4M2HLiXjbXwOWGN+HaAZ9mwU2jZoEVUdxm2VWTZoHO0Idim7Ep9YK1XgQQQXptf1z2V+qLG2gg5rWEGfCNGhY/WvbFoi81tbRBzez3LYzC1KUP6y3anb73Zz2220dm9m+0vePtlXe/4b/Bmu2th+6ZzKmyH/CbYPzbG/nJc1iCwn9vsl3yhzC2t62i762+/pL3xnbfMEbzuYq9ytraNpp/tkD5fZ37HW+T+Hnxratsv9LR9G2I/87fKV0x026psv5C1b9v6/NF0m2OjkW875IUuveKvt9/sgfg12AbaVspB6nK/DA1sd5/bL/uk7UexzbPRyLGtPQ3/p6G1bu8mf6/Hnt/av0UzJojf9khdsB8fO1O34XXbvvw1PjK2tsjZ+NB9W8p/JjLXhswTXYLw7yF9gq3P1/it/V9F93rFzn+VHq/njS7B6/ro+xr7PhkT7Ot+hI+M9/Ba5r5vbyvP95S09brd22bDrqqz6Rvk21+v+E9/i7GbjXt+q/uL/md4wBYPStb2UCseHvPwXng4Sl2SWMfjqPv7+46Bh7DKU1ZQeJg0OyJ0K9dakFU0DPVGw4/jQN2ggtzBRbns9YM9/Ia0B3zya0MekwJdrwXaGBuahy7z4N3yMAYWZG+YZS1tBbkiEjtF60NzJWETHspD9EIyr9GvLdJQR9Wy6hk94osXoE2uagFKZVw+eBuJuGBpSZ5MzHVRw5eFhPiBxMLffrrX3//2QX/76U53dwcluSD0dZdT0avo/GQSqwUI8Bh8ntHzRJ4V5H8gPJN0BYPPPPAuuiPxen9X9PHjwNrc6R65iJPt/iUjSdGltc7HtgWNxlJVsKEYG0F0aNieBMM0LQqdoQvJsPmCHWS+LpdT12M9CGhqZOMX2hpYzk+Un+TlpFrO6KCeCC51xvcnzYy9nJ6Ug4SJpNnDp0/KL75PHDBckgAl2ZSH5RMLdCLhqWGUx4M8cBgw3kvDkVRG1YnE0+O1fxJ/C8nnhq9rt8kax6ok+n/msOVvf/+ov4P/+u+f9Lf/+kk/4fePP9/pw8c7DTmAOQxyLVosfBNfAQrL0mSSuxJtJP8mEi5nEuDrvwiYFD5J5vg1OsdP3V+ztJAk7CCeGuMIAOouHW25yD5pqBPmGf+LKfAjT5OtQcHMGizMm3iWzGsAI33xBToVVwW1QtlDQv/A8K5SIVk1sOdKtepQVKqUXz6XIiV+0VD9YlxjwIo0Vi0FqETl/nf0n0g6J3l+Yp2TiD4Rh08kOx9ImJ84CLg8sK4koxMfwrYk+w/jrOOxgbnHwPFgHUZjc1VlvtKqShukMqLbQSNrOw73qvWoxsHJRMydExNPxDpxFV1LKQoqtlXsGodBx+GDDowbyojGNd0UH27xsODLvj74c27Cpqrzuejz51m//HLWr//zyAHAkx4+PSq2TNi2LMJH1ogftrlqkQKzRvFfFcK0aByPxA4HAMze0Hth7ML6Jx4mEpNnDs+CC7EavYah6P7+qPzPoPPnsD7AH8dBxU0L94z4cM5eQ1mGa8ZPE/ejC/F0ov50PcR4Yk1OyHx8fNITPjr3fXlhv2afTYr9YpP3WONop+RgLKBO6G4LX4Kqbldsiw66Xo29FCxeFFyrGQnHYNvdR/EFC3nlTaPg6xVmrLAB23DMAiackz2zIXUbdL1sM35Fua657Wsr2rOm25i+9+M3DjvafBFOVEHLoViHsXDvGXR/rEpi9+5QdTgUjcTiQCzWAZ44qvieG5bEuG5PJCReJtYY/4s4bRo1L4POrMU8D7qQcD1xGDDRdnGlrXBAINBYg2d7o/WKBTetqMwTFGjm24CpzOwVFGxrcOmw3X1SVOVWJHrxpsRUQ9cVrZc334Su7Wt9+jzXYW3b6p+pFvh5ucnBMAWJ5z6WtsRp+GAmTgNuyvJipS5zdpdq0dLWWDS0etG2f+iJ+k1ZX7HPxHp1UJtXc9HicNHTahRuwN4FMJoOdMIfaSO01K42SdSDrVza6vuN4kU82TTUosRCcDgO6jgMOvCZEAzcQ4fr/Sb3nEr/3BPKaBXqB2Ko1gp/RRlk4kH0a9hUSlGgUhXYls3Ya31J/2hC3/S31/YmbJZkW+nTGB9IRS2+CCU2WytauDesgF8ktpka/ul9G+sJSpMqsqrc42msVu2oMraoFjoUtcK8OyzM8yZMf21X+GfYyLxCjA9SFxrs+ZRXbLK+pLZlr8BtqrVqGFircdBxHK8YNLIWHdiSNaqxDz3HWpVxK4owT1iKzEY9914abMvU2kU2HHWlsJaqvWxbUtkBdvdiSbRcy4m5RY1yYx1aX498BgXZH8HMfljYNOm74Tr8C2K767A12F+W920bH2qvfW2n+G+H2B6lQoPwwZ5P+Wuw3X1ju3exfSvb7nXvvWWe4HUf213OVm97Y1/Up7LIctMK+tlW6fFDC7z9vKd0vbI9EyPXYo+Tjbe9sf8U2mOXKf9MmvvKJn/Pb3U/Sv8pDvprkj/NA7kXfk341rbtz6/Rr43/31S/2Rad93zK7yF930N8GGx9Isv27f6kP+ja5G/0DxL7u8TE7u8VEL23vnt+q/tXUZsbM5Pbls3nCN/lNv02SvO/7Ss6BlEwNHjNp/yvQD6jM28+j4L3PoPmfJ8z363Bvm+JgD8TtvvC22/Tb81tu3exV5rCfhFsvyvfXtszLrAd0mE/873iP/DN9rv++U8y2Xb/YNgesEYernITTbxks/SHrsNBx+NRd3d34ND7p81ex4bfkP6RtSHlIHKDA7IOdegPdOljrzLs931uW9vVdrz9XG+7r9vWb6OxJTblITk0yYuJRM+KmcR203Th0WxLbPSHPnVZ9iozCRtuBcqVxEhrhuWRknYYvsybJNCiCwm6Pl/j9tFxEbdwJdFmknEmIfLh4xF/jhp4eO0+yAOnBs0kly5nkWRuJCwXcOnyIvNCkv1yflCwXD7LJNsHT6qAXJc+HA/KvwS4uzvi26KoNfHAGV2DC0n2Cycf02VBV4GGDPcHVWq0JRjUGKvKeNJVrdG+KOPnaeoJ/DOJxyRNTySAz+D0+IC+j1qmk4Yyk4ATD+WLan79DdwutK12nEhcJvH/yy+/6BOHAMHnTw8cBjzp88MVT086k/y9kOCb8PGEDpNMEq6p/zkgDhBmEsXRKWuZhGUSTPWamBnHqhy4JPF9wDF3+dcRH0n8fwD4/e7jQXf39zrgp8Sla+GhXaApHwZyFQKYceD2TxuHADMJsPx5oIl5o9uJNT5h7/ky64w+weXcOOhAzmTiSfisieUHaM86VNZ+5LDmSOLleDf29T8cBkXfShzYVsPexCgKKOsQ2KXzpQwyuoXeQDl1sd+2Cg+gZBwlTKgkQgZ8Mo7MQRJ0YI7U2W3tx1imk6BC9oqKD6zL0npS84K98fWl7wt3m2Z4kQAVie8kYllcGfuG0nQkyXp/tD7eD7rnUOoOejwedDyO2AnKyNyDFny6EO/FR9U6qHiQcf6FBPcThwsnDgEm4i1JSNuMKTdUdD0MR43jQcMQDIrd8QFCSK/M6E68cVgWGV131qQn0R9nff50Bid9/vVzp0/E3el0Ye0mCbttK/enYRiYowL0HodrcvCALUfd3XEAweHFUI9SrXIZZFf1PdSEn2Zlzz6dH3W+PCmJ+cJ6HA4je/RO//23n/XzTz+RpL5T5illUO4ZE/GUfwHRFlE2cliHi3RiPzwRZ09XGn3jo8vprAU/ZS+wrLKNL9b5G0JKkUpdkXWPfwp9qtKvqNChon9gW7aZFwP0fNlrvb1SFUt1HVsYbxs5sd99vMSkVySeO7o97SZ73bdrubV1Ptt9vG1Fn2CTL670C/ZjEx9LDgDaLGtRZeoBP48wB9bsnrg7HAYdQepG2uKHkUMCzBZTKeMQL3udv7loWgqi8T8hMRGr81RZA4mzL+5Biy4kYS9sngk7J8ZNQgrlGVvmee52RteAQsTfUOm7rZW9zlnwY+wNBuIu5Q322sf2VQZGXrmVFKZosCtFBcoG+HcxsbcAgYV4mjuE3tHtNTbfxobwwZc8suYd+tp6nY+YayDjGjuRXui1KD7P/nympu5L0FnCjw0jNqSu89iy8g65ztc67fO7/GTQAAAQAElEQVRdx/TGb76h0zVextrY70WEiwbiYsh9knt1qVLl/pnyWl9Va1HZrVUliFLeYPtNu9JuP7elvMF+rrfDlxcydLvW9V3wz0x8LhxIzZNZT2nJeizCF+7rnCHxWaiw00XIbMqcFb5gwwbbvd62vufKMiDp1tU2sv1ueWu0/aLvVi++c9z46HvtZ7vrFl2zL8ZD7smjso+Dyn4+DJVy0QA/cG9KfShFDbFT0RbA2+7z26H1xke+XWSn3kq5+PmeZq/1trVeUNZBfR+5+32tF3z24lrKGiQ2g/0+Sv3aY+2/L2/1G7Ut21uxU3st236zzX6ut5/5DH5vrrT/MxAd4pPQYM+n/L062C9t+95xmWPDNsZeZdnPdN+25233ou3uf/slTfzY7nFkr226XnbiZb1vXatuxF772u519kpTiL57Gv5HkLCNrN+Db81rP+ttv+Tt5/LX5ES3rc129/FW3rdtdX80td1F2itNYZt3o6n7Cz/ugfgxsF/6eF8XPtjuD5nNfu6f8o/AXmXYK42M1tb7duZL+c/Efo7X/L78NR3ijyB9g9f93muz3feTvdL92Ldk7ds33vbGdrofZ79s6x3+pDfbN1syRfQIwr+HfZ/X/L78/7H3L4px40qWNroWQDIzJdtVu3v+8/5PONO9q2wpLyTOt8BkKiXLdtWufeuZonNlAIFbRCAAkgFJ/l4f/8gy+7VeGStybUj+Xwl7le+tDJt89tflW1no23a/N2+v/dvv07f92S/1trLIsSG8LX1Pw7+HvfZT7pn/juk8gARvZcvGELzlfy9v+1Zsv6RvzD8T/+MsECffhLbdN9G8zOZldxwrL7pVA4GIkcBhxzh2nu3eLL71Fmv7obe7L7vnj/QTTDkECOrAy/fQH5TTJnUD210me6V90LdfvOxtrEY6L6a3fF7MQF4sGwUL6Zkn3+jdoP2FmZfm+dJuwdp5XpT8PLcevLtcLtpe2rZ+N5o+RJ+ReRgmDXXqOqQ86ys/cRg9JgJ++fMfh8NOu92kYSyqBBW6jQd6uL6UllLVPPLyWBnTSjD5fIo8Rr5F+Un7y+Wk8/moC0HFRvCfWqo+g4XxReC9KIHlaTf0wGJsXGulX/FKDRbRd6OPuSMHAZdLAkKtBxDU9RmY51EeatenXOWL3S7YI+OfTyd9+YWgfQL3nz/r+OWJg4FniUD/MIrArxm/EASeOvboPuJTbblQ76jnz1+gz3p6eiLw/0W/chDw37/+ol++fNYXDgg+c8DwC312fH7Sr/DCfz6ddSQIekTmBD+DE7KcCcZHtnm+CE0kN51OR10I0OdwABU0Yvc9wejDw6jDYa/MyUgQfpiGrqftq7+tekffFZawi1phbtTttBChz9jPHFQET4x1Os6MeeYgZFafNwK5qIvB8bwm1SKNzPuBucnhz+Pjrv80+MPDA8HkvUZ8o2Bz24zTCJ0FSVsZGyH6x64yqHW8yZ0C27IZCAvYXssYb8j6ZcxhN6ru6up/FZ8Q3VKvRbdiGV4pFT9hzPBAfLy5aCHYqeRdlbyhu3Gn3bBTKdhPVmXsYZRQgwD3gH2rPjzsruDgZbfXfpw0sk6qqhTQb/EoayTPuFmX2Lb7OnM9E0iVF9lmnNJRkTMYGCx9TVc6YrsEfIQGrS3Yb9YFmgOvM+v6RF9nArnn6wHb8/NJJw4anvG1HDicOXiY2Quk0scbhgH9Ro3jqN1uxGcOemCuHh8f9fj4ER0f4T1q2h9Yd3vqTRqGSZHNdu8jfhL/jJ8H8dPWMkfSfrfjwG7P+jjo48OjPhweyB/oZ4eeOQwwvtZ0yV4U+c/4NAd3+U2M03Hpayc6POODRw5Lsi6zPzQ0j81y4CCugvNHl4pxahFWz/ixaVMPksEcYjt8pYJCfdu0XD9MCXO+pvPd4iuUp17gWtRhd535kt/2gc7RO+h9kI9tgvCC8DfY7naMLYNy11/qBlVWEdfS+nrBSYV3ChU0IuMBXz/sB/xw0uMDOEzacxA45vANTOxH41BUi/plr/KbXopX+8cdFnw0wVa2HOaiAAHrlPm4JI3FE4yVY3lFpyVG0+vL+GVQWCeZn/vSgn58lDkaS0X+SrriB8iHLBWkjm3ZGypdlJ4n0T+xSxKhG7o8WVMg97WZdRCknPM6RGkdyafuW3rPS1pLU+jS6ZpOG5MPMv6KthK+7cgs9JHWQwB3ue3QVQ+9uRrNO6izUJa0ZOZaoHWfjJkz9oJubxHdAr253OeBztmcs0Zyf6BHdbmKlD20px3Z3Och62cYirb1Uao6v9aKTqXDtUj4nW36MPLVDnvNSwV+Be4oTHhH5haoFm1ryzYi0QeKs4WpIyJj4+UKbnXK4WwOpLNvXXDQGYfN3GKOPqf3+ttex5W7vGUb/0rttdxeqb66CpwAcv10+7uLiq4w0V9XpCzp0OBVmqovn9d9bvzIZ1u2u7yxdbDOxbDy3WI2ygVKRy1F1UUQma5Db31hyGKpyLI3VNJVuezwKKXhtY1KGTrslJlqKQ8lefdZSM/CL3HU+CTZ2yf5hUm5R3gbbhXvEvY6hr3SFNlr2l5pePewjS6+Z32Vz5ivKvyLMpHjLWKf8EJ/JFbqBakbJL0h+R+1T52tfqjtbivbzHfR/WX7lrVf0hvT9q2t/ZLefMh+4dlremv7LZq2wdvyyB285f875m3fxLJf0jfmDxLbvGzVbPZE1teW/0fS2D54O0ZsH7zl/5n/fRbI3AbfamW7r6nUib1Dg9S3HfKHkLkN3naSsYK3/H9EftMnfd+nk/8RUj+IrKFbfdvdbtHN9sZW6gSpH9ju9bYKKduQ8o3/PWq7F6ddT/yLvuxVjgwfWYKkf4T7evfpH7X7Z5Rn/oK3Y2Vugrf8f1Xefm37TQ7bf9i/tr7+KLXdu7DdZbLd8/dfsek97sveS79+Qnivxr+YZ69K2iuNOJuTbzS83wP7pa/f0+7Puv9iCxBE6xKEBmQKL0OQ/sPCoQNvSkFesoL8pP+OINU0TcpLl52HL4JqPQh91vrmxYtTyYtukaGl8rIEKi/G4k3LtlIvG1kQfjAQcCrjIBOtqQSmRDehqWO7L9LI9IJCcoVNZXJSEe9/cs+XrsfbF95U23z9niZ9j/uF31+gZ+l0uuhMEHe+LLebZ8ZMn6G2FZljm12CkOP4+iDDA/miw35PgO9B+bMfjx92BA4nguNVLkSPfJEJG/Wggy3bUitaZutCUKkt4/pTqPDmHoiqmi8WYknk7SK7xhKgacSWEzYd6qzDoWiXP3sxVkXOVqyF+hfanajdf5KegOLz5UxAa1GCpflPbSNL6hPvEC4BCtNj0boHfhJwSCDzc4L34Jng4ymHEvOZOk1DqdpPO/306RP4oJ8//aSfP33Uh8cHTRyGCH0vjLlQeyEgezrNSiAzwdjTlzMHAxcOOxYOCZ715fNJX76EPuvz01nH54vOl4a80hMB4mcC7wl+JsgaXDigSPB4OZ/UCPCIl4XoscMG+92I7fcEcZmPxwOyTAR4d11e29ou2+g8qC1Wa+EHkl1lGxRQCfRL51MRYkANnXXBnvlTJ2dscWH8ZTnTcFbxrKE25U81PRCY/LAr+olg5Id90eO+6oF5WuetSLoAreMjw6KCxUxood6gVpAhsrxg9WfTNljLSxmUoPQwQKeR9CBn7YG1/qKV0oY+mwpjFM2NPLq2wrhAWVhQ2902hcOHaX/QQLQ/fcdPKuWoof1Y9ECA9SE2h3GYqnbwpgkZGLfgnwU64iejkYc+3W1b8U/0RgbU1ryo+1vSCchFMttiFjQwVsGetUq192c5QhQY9NVMnpqxU2MdLXNjTUkmeCYu28xVE0ucuZuVdd59h3lLQJDuNbCW0vduHDQi+555O3Bg9Pg4ElAetCO4nLJpqBpi32FSLYNq3al4AsiioqyX+Gg/JMpv8MzPuuAXC75pW3UcNRGcPnx41B6/3O8nfHNA9wtYOrInJXibvub4GMG+4zPrgbV3PEJJn1Cml7M+lll9Xt2kgjKYSLVIFT+ML67Usq2hFFUMGR1KrRKfRuXsBc3iYiL4zsd2d4X0W6loV9kGG03aenW1QvYK9h5hkyB9I55ih9D4IRXpyx2RqSCbveZTFqReo3FDr0aZQoV3GJ1Jp01h7na7nWLLA/P0mAM/6AO++DgN2g1FA3V63e7xkUB93PBsOpPIV3xylb1lDLCgw9yKjueLzhzQZi++4Ffxsb5n4LDLsnT769WVfsKA0j6pwLZiz4xbZeZLK2BWF2U/tq1ctslbzcmpp4VMynXrsySHMahHRcTRDI3d8tsJkW1B3lRK2YaUU+0md8+31vPvpdV1XPXcytMnTSDusN1ltK3oZ28Ue6NfdJMW6jRgvXel743f2kKyAT7om7HuEb0W5Apsf90nYzYaBGcWSeoF628xLcr+gNXwccZoM3TRwFAVk7KlaVtHZLF668CNOqVaH89+Pa7tFF3L0kZCDPINWJVyG6oVtmUjBXLqekXet0BNpqABKXvDLc/aj06LizK3sW8r6ZPxyiLVhf6TnjutEeY6jmT1q60aCs16vn8tfG8g+Zs+i7Y5jhwbsres6a2TjEe6j2sSa942EgBkLKRrMfaSanXv17aacq3jwBZbhirNC20qpRD6kLK2bKeyTHnGjxx2ePgx1E66V6F/vwE9UG5D6W2t9e1vX+u0howd7bqW1rx+87VQM4D0TzQOpNW24lpIG/rysf0Vb231UqenkK3Tf/LXW39OPiJsNOnvofs4Tp/67+Hbbd2LtjY9c/dl+yu7bcW2t2Rfw7cMifiZbfYM9faFtG28wD1vr7TIypW5CJIO1rWa1Ap7rWevNNzIfE+T/neH/SL/75F10zVtbMt2kh33Zf3R9N6QvcZv+Op7zbfr2et49kpTcxt3o+H9ib/NAt+yYfiB/druWe8ZyfYrXwjvb4Ht3sxeaTIZ954m/fcCd2O6Wvr+EJ9t5Doa9wXS+ST/W2nsEXnvkbaBbRVuhIH9Wr+0y/uE7W5H29qu9/rayt5S+6XdfZnt3u897206e+XG29K/lxY6sM33H/tE52/3sJYsIewXS54koIL+o2+btrsdbWf0jsi6oTP+jb/sVW57pRF1kz00+eDtvIf3WxD7v8VvabfVaTTuz/u8C4VmTW54m9/4r6jt2yKrtSrIggvstUxcWXCB7V4/9YKtnp0HQjaB9gJxZZFuSPsghttg++Yg9tfp+/p01z/2Wi9jL+3C4/HcoQSFQSPUFKQsvKSD5Dckn7IiswxWZBIDYcwN9+XvpVP/e8hL2Yatz/v6bUb+K8TLXGBeEH8r9IMr9tvQrnNz3+RelvfS7+l8z3uvzbd4m/6bPUIXZm4DvqxAhfnFSxMwyxwF5kXW2Cc0Qf+8FAVUVV6YhlqUIFZ1IV94L8IfZxE82StBlBwA5CdgK8ETKuhCf88JsKoQqqy6JFgN+p8MaWlOH/Q1jJMqwbMyVIlP0JAtNPJV3qjruG3mbgAAEABJREFUWJR+B/ouvF0HrpJz86oVOsgwSqkaCLLXmjz908nggRfygRRlpOsbxJZFVklfV9joBpBSdEkpFiRQ28CSoPRlJjB4Jrh7FGpquTQRE9R8Cm3kBb8CKBUu/TDkqJmAnrgqMo/IGPSxkY5CzQSmiWorpjBBuMv8pOKzxnrRblq0JyB8eBh0eBi73af9TnXYaeZmczwWAuTgPOi87LToQfPyQPByR3C86POXBZmt+Ogyn1TbSQ87rThYO4LMsXFDriPBqy+8aXwh8P5XIte/MI+fz2f9SgD/TNuGToUAQf50jgkWVOarEGgVo87zrGV74SrWMsyaB8bmIIPpl21ZhX+V6tbAWLsy6YHDgE8PB/386UH/8fODPv3nQZ/+44M+/fyf4P/Tp4//S4fpo8xhh85NBpVDjtGjRvoodO5LEWrpgi2C88n4YQVFF/Q5EYhLQPT0fGKuzmIbU6WdiM7Nx5POHCJcno+0P+mC3md0bgRMZ4J4F2jGLVKXvWBzsY/VUjS4yHZH7BsbJFB8fiYw1D4g00Hnp5H5kX7hsOJ///UX/dfnv+r5/ItO86+66FfaPmkczjpUMDAvo/U4Nv20m/W/PlT9r0+D/uPTqP/8tNNfftrr50+PHN4w/1kbff0MkgkIa2TeR0Sb5LJT/DrBG7M3USCmTsIWQn5rUCDsFx9qtC/DTuO01zDuVPHTaTcgF/ppwa/nNaBJ1H2hpSt8gvdLZY4x/EVn7HzGnBeJ/ne7gyrt9497ffh0YA4/6LCb0LHqsVgfhqKHKj3gP4fa9EDdh8ed9h8mVQ6mcA6hHr46y/hV9qHdbsT/H1QJgM8wZio8o9SZtdMkDQTZR+Qa6ZutQPJRbXiWx4vGXdWOIG/0k3e6XPCNedAyV9YFmBGbhTxfnrVcPmvB1+s46cI6SCD3wv7YOIxb0LNlLbczvtCwjwFjlwV64QCpEfyfkXPhUK+Srxqr0INy1tfj4YN20wcsOLHmB53w45k5Wdic85sIvz79qs/HX3XiEOAZGZZiZB+67HWUCnvgsCvasQ/sCFiPzMFQreqCPJax/ZIDgOOF+Zj1dD7pSw7B2LeOrIHn46zLpamUUQNrL/NcxHJgbzP6T9j08WGnD4edPnKA8zgdFLvGt8+Un7MPVqlgTzN2/soTJtLCs0GlI1xXowvTt9o08lQPGvp4tctpLTG2xmJVLJE9A/NK2EEL7ZibZbZmJnVxEypRRKZIzeQdGhRNyPjhwwc9Pj7qsH9kn3zQNO7lMmhmmCOdsBQ1I9OFsZ7Zn05eZA5VnvLbP/S3Yw3hmnqcin7iAOcnDtx+2o0cUu263I5cs+SldXlLKQqQSMHC+ppJzfS/YSFdNVK/8kJXpFlasPvlsuBvpv0qX2Rs6T9KBipKvuEPBR0KPQQVWtMnY2e+4+PUlPBJBFNrsxYGCWiqXAtjwpbpt3pgTSNPWTEMU/ePGXvMbaFtA1LaNlepFvam8Jqaiowsw7jTMO1VsFfKW7EC2xlO8tIRX4k8LgiAfI01s8RvOhZkpU8GcisS68+uqnXUbhy1Z83F3yo+Hf8o9Gk1udH1dZyGHWcOhY1NbCtXQ4dA1O826doMsnbshyO+gL0vFm7ecWbfD+Z57vIsGKphsIUKjb7MgBUbRW+5yi4qpWpEzv0VD5TvKCvtooHx9uw7h7FoP1gTtqnMR8legd6FclRSIOyJ2VVrpc8i23CCRWbs6DygR8M5jFxCrrRHJMrVIXxRd5dtRlDH3JoWBsgcRL8T97ITep3xvfw5uiP5/Afu2TeZDS2WZvbwE3vOuT2r1ZPqNCPXIlRB56IJ3cZSVWUVT8g+SiodzZGOMZmnhtwqTYUi29SmRegrNMW+qVOwE0Xk6cqMyT4qqOhL6UsLBevH+ItJdor/VHy6dImEJFZ/FqGt47nLSYvRC4N7qIrPhkawoqbYxk0iwXCMO19kLb23UgoFFKHHAm9hHhdkWdGEGBL9xs4zts7hXsBWgx0tplANvmhH5/QVHRZkBMjdO2DjbNx7G/tdWQZMljFXNATP/GXugqTp5OWDLLGNkY8pUWggLYwbf56Z/wvDA3yPG42MHxk/ClIvWJCvz5ctgSa4JEsdNLAOW8RG3haQTn7DEmWpv34oZGxak31JR+7YwTbdr6DC7ZOyrU5osBXaVvKYAnO5I+k5c4fPMNk6o8+G/HBKkPINsc2Gbp+r3bYxGgpvWJbGeE0za25Gtxlaa8Vdyk32yBssy0I9fAYZbb+qY6962tbCviDsXsxAjE3v6n5HPi5W8aHKAgtG0kORIudWryHcgr59j86YAfnYIZiZjF5+x2vYxnaXSVxMnb6FtN2w1RHtA9tSK7ivX6EsrDj8Fg/p/OSDCi9IOjD379DvIXU2bPXSx4aMkXTqsKQVJB1eyqYyKTRtU7Yh+SB1A8VY7wBzKuB2oq8RP44BS7dDbPEWM41wwWzPtzolexKo3GfjJxsylwE93j7ZZ2zjEw05lu5Tqb/VC92wNbKZjyvSfsNWnvYbNt63aO6zaW+vMmSsrW2oXLWhKbtm0YKjbNh4oRuPZaMNub9cuL8GS3wZyKZPyyyAjRfKClGwlYdm/QWbjKFBeEHkFZdthR+IK7Jn37RNbv2kbrDmRPcvOr/l217LuV+KvaBBC3oP2GMseBy0quhHUKna0FwULLK2qz9r5L7DOqZUbAGgUSOrctbI81C/b8VWNGs0XKAmb+5pWz40e17s2PdAnDo0sZRAiHGP8IIL+1Mwcx9Y722MW+jtWj9JL00bxMRu6ZRVJP0eLryXZS4QW5kbG+HJhJcykt/9GLt8D9oWH3SrFztu6J1jC4EFWRq+aHywIsdYq0ILle4R3oB9U771U9AzsC0baNV6UdGGZtKghXelNnW/g9jke4hf2msfWz3E7ftF/Dsxitgx9gzftip6ZV0Hi4R838YZe1ywzYxNQlM/6dBGX21hjVyx7X2+6h5a2OdCU48p6NORdHgpw5sYv3U0C/+XxP2lXXGh0dwWBb0ucjSqBLZpgNW537i9oeGBwj3HULrRzF58Zq2yVLWoqLkKd71hQYCgpewKs5aDEkp9A6kgQZFbUoYWaXFHQffAkQdwa9eGrc5WFkpL+vrBx7bsFVvVTPw2qRvve9T294r/LPvTAj+wwHItXynLXqzR7peVzaywIQ6l9hvSNE3a9Z+c3Cvpw+Gg/NmL0PCz8aR+4Wm2FSvp8ILCi7NN7yz0PLgrF3VYXcqAtnt9hiJf+viFclerVpYem1sp6nzxQG27p22Y4mpFVl2RMhb9uhCtlIjLNt+/58PWxCpvHY17SfLttgnPbDrZjC/sPBcCbycCbx0EkZ/zpzdOTz3gnM06NyH2WylyItuyNPprmtmpLtygFjbkhQqorIEvc4OuvBBPo7U/DAQTJz3u9wQXR2x+UOXlwTa3b+lCX6eTdDwVgsvWkSDa+UKAkejcTHCcIRgn413U2DHNxos5tZuKPjzstQXRJgJqpe40I98JOU/0e6TxiQDiM8HwYwIJBBAuBAOZFmU+BhcVEra17l1iLHyJp4RGgJi3W23zBatnKxv3OYF3cCFAOXNQ0niCr0PRbjfqQAByHHYahz2YNBBsqQic+TQyGZkKNP1ZYn6ZYQdVNsAPcDNsY2ysbh9E1ul00fH5pNPTs84E/I/M0fOXp/XPpXz+os+ff9HT51/15dfP1F0PA8RY0auFYoeZoOoZG4S/MF9Cjl7OgI2bRdJi/AUdG4cWM7yFF6ILyCHYmYe+E1ht0oTpNNSGntZuaNqXRTvyu3IhCNn0Mwc/fyH4/x8/H/SfOSD56UEfPh7wg50S1B54UKzYx2WQPNDfKGODQpoMn9KRcsNv3Di72PhGp4uYN/NVZNboOO762v704VEfPjz04OqONZ/5MHrFf+fepqE6d0otwl2Uq8mki+ZGrlSqNpWhquIsu7GiY0G3FQcCiQ/TSNC26rAfoEYn8hwEPII9vrmn7cQk5yW60Ldt+qqq4ySRXhj4hDDc/5XLNhI2xb9dzpJZFAQhZ4KQM97AVHT5jG2QTE0EBuljEXJn/hq69LVOCzqdaTAv6gcb+Q2SUw7CwIwzzQmuLLOE/uv8SeM4Y7tF0zArQeUcbDzu0YnMWAuyVWW9rP48Muqgdh0je8CJwOSRhXzEx47sIaFnfOWSQCIjlSLGqIwx3DAy/8MwaCxr32YUsSJm9JrnpjN704l+T/QXnAmeZqwlky+puiAvmAbmoKrbPbbfjdoh9yF/mol9Z5omDcyXGUfF0pUWhKr4Ta1VPe1CsZW8XeUOy7a2y17T61rZuIXEiobsZLBs01Znbo28bnnb9Nk0oPsO/3x4eNDD4x6ZdxqqmW3QFsUGp8usLRB6ZO0+s4/1B9Dsucw3jizUQPdBj+w9j+yJ0Xc/Tth71KqLI1IfPzJtCHOJbFe0MNg7Uy4V6hvOqheJ739ot1UopO3a98vw0ouwQEyPt6qgY9LhNbTNeMGMV+NSYUvYMbx2pUKe9BVe+pZMnaJczRsV5uhasI57z+m9I+163baWJ/0WvQ42bYAoEcXLFZD+Wcdhc5DN+MhkWyW6MgkVP8qcDmNR0kFEs6lzLe888i996OsL+7WF/qGpJ2XcgKrwIme72UXM06bTErP1/CwsTZ3sM329ZDNg3bi1Pi+sXo0IF2qaV7pOupJh92NtZVTqqqnSV9ZHEPmpevdZetp2p/mqJAttbLOfSbZ1f9lr3l7pfVl6i34bL2nE7jply4ouWRfZB7IOep75mnnmWDLTyD9wHxoHK/MwDVV9Tlhrkb2UQdHDQkLGt+ua72lLq2Pq+xcGS4U8y7HHmzGFf3fAS9FbGCvqepl5wVGvudbno8oqWq8Et1dIqZr+S0U0KgzIl3RsnKBrIW/7poPIRzqb+TcpqJ20ZFvbZbvnIRvrmvc1v0ADyO2TMvrCh6TsD03x0xvg9zR0a5L529L3NPwNis3eIpXD2+iWTv4NslTCCg1W2RwWOmG4nlq/7JW/5l6+7ff5NxmvVZOPz230bXq50/3a5J9AcAzm42Wg93V5KV9T0WFN4Wd3csdtqtY+ku51KE/9PMMmf+OTsd192IYGpaz+WIsMCnnZfFboO9c6f9+p8D+gKHYK7FVfe6XhbYgaSYcGtkNWG5FacyR+96f87hZ/tIH9Iu29Tn+032+138bYaOrZqwz2SsP7W2F7nQfo1sc21kY3/p903TvW/WDBbtwTrntF1rLN/YJ7UuyU57vYL/zkv0Vtp/iGtLnHreAukfItm/SG8Gwj1wvCe4vUf8v7I/nVHtJGt/v9ln9Lt3JxbWUk/26ft/ql45Z7Rp4nyaS8yaT4wOP71SflrxhvMj8qf1P9m9lv9XPPty3bvQ8b/8LfkkmdIOnv4b6O7VtfaXNflvzfAtMogOgtDS9jBLZlvyC8IOviHr2N8/1bULrPxYd+BGq+W7f8lmFSJzf2DcnnYShI+kewXzSyX9I/ang73wkAABAASURBVPdn+Z8WeGsB27eF1MuMC4NSB9Vh1JBgyLTTtF8xEhxKAPLxwwc9ECwMv/CiGFRe4kWAzLxtFlZQpauBty3eJ7W9GPPWIy1sl3fj2lYx49G+8MCbfvLiOY7jLRATvrhC81JHE3XkJTIgY7/oYpvaoo5/F/omIvNK2m6Y26KZN+kLgaPz5UJw7aL8dF1wJED+TJDtC4HlL09P+vLli56+HPX0dCTofNaZ4HN+6pBmuhAMPp2bcliQvy/+5fOTPv/6hbrPOtMPQ4j3cVVkj+4P2Dw4PFQ9fpj08eNA0LRqR+B0GK1G5fUg4iJifQS8rXMCfx0zBwIXXS6EQAkIzvACoVspQw+YPSR4BvbTToUxs/9EhjNB0NOR9s9nPROsfyZ4fiQdnvtL/6BCH5UAYGHexE1vZk4jS5H7Tz7ziquOJqXvPufIG/9oBFIvGCT1M6a4bvM9VU27Ubv9pD2YpkEDQaHMefTFeZR0rVYdioZasJe4FjWCGJEf91NbqhoRgAXdz6em4/GszNET+hyjD/lnDgLyN9g3PB+/MDcc3hDsXQjAmnkveEHGVF6iQR+3VvQvyOFXIKMLbc4EbkMv2CSHROfTQr8zkC5na764y2bX3k+96jLWhj5ibkQAftTPPz3qP//yUf/xl0/6y88f9ZefDsohwMNh1I6g7Ij+lcUV+7BsRGdI29RcSA9gBFVinDywLLGHzFRYbbEybwMNx1o1TRP23msYBg2lqpRBTru0WYQfLeCihXSQdWJbpo5U6Mvq9qYwNLyUFfqv9B8aDMgcTOPA2i7oUfVAsPwDBx6fPu60R7dpVxS9FG1ak02+jJrqQRLBe9ZRDt7OBLUjR/q1rT5H4qJNI2hnqJfWX7ALbDsyCjkbII0NLhzYzNANOaQ540CZvxM++nR8xm+e9MyBVYLyZwLJ8V06QGtjq6IxOjGHORCYmI/DbiCgPIFRu+g5CD0HPRBk3u12CiprTjVhQ/Rh/AsHM2wBOrFfBPHXM4v6giwqVmWtTdNeI4H5IPM1jqOGYVC92tc288MqYP2m7b1/HzmUPB6P1zlcxLQgx6gDMj08HAii77rt89tGHx53+tgBn/1hQtahjBhukDUiznTFIJeB8UfZ7ih0HOh6LcLWVi+zjdma3rsyj4FUZHyOqaOuSLeOrP38RHmb8xOuzKmEbWs/yPwY+dkrxrFyIGLmxOwJabcoe0zm7MQBS3DGyJnXEzTrs5nx6qhhekD/R43c34YrPFSpFnaVdsNi3dIzuiV/j+gQiCs0IHlrk3SAigqS/hZsBqPQfqHlal975aX/e1Adu7WQjvuypMO017ZJryi3NqnTEGylDb66T7XepW/zuLaTso90UGFrI9Zc4N5Gtzb22l5c9pq2rfjwDltP+PPm0/d62lbytY5S/IO8uOfYhay1DkOaMirwgXeVZ6G0o+9L0ecFufesMr/Ub+hOBwo/5UH2guQD27KtyBPYa942PqdeZr/wUmdwUWV/CMRlm+8ff+y1nu1bv2llO+QVrzP4ioxB5N5o0huyFrJ/BVkb4afeBtu938ha2cuGMbIDN1VsGX0q+12NTsBe69tmdPW2tn8T1fWyX+pfWZ3YzIvxMWDzBTfTE4j5b33iX3yX4j5vfd9vC97A/RS3QA2xbG5zUKpIV3ilw/advIU0fFo7AwEnfa1TimmT+lIOEewrLZJ4Plh5po/3sdl5o7H/ho23UXElDbl9kt8Q5n06+b8XbN+6st31uTGuCdvXlG7l9gtPd1fkTDb0Xt+kwwuSTp3vwXYfy36ffq9tyuz329lf87f6oRsiZ5B8aHCfdsUfy0tfKQtSL7CdbDyqIxnbqrJs41uloxqqF569luk3XrZvNTPuLfNPStyPab/I8qPh732gsGiDrU3KNmy8jaZesOX/XelmF9uy/YfEtNf2tntftn/Y3z/afpkD21/JE72DHwlo+5tV7G+XfbPRv1mBveoQWwRvxXuPt9X5XtlWx3a3/ZYPTbsgc5/8hvDeplPnnp9ye+3TdrI33Ne7T98q/MHEfZ/36a3be959eit/j36v3tuy+/x9euv3nnef/iPl9mpje6Xpy17T9krDu0fGDu55Sd/ztvT9+kydIGVB5j75HyF17RdZbJ7T1oexHzX93eWNFgGkfxKL45Gsp6NL0DN8fU/+tAmo1j/pM+iZ3/llv9b9vnkeA+/z76Zt90Vq+1Yeo35Pga2i/dLGfp22X/Jb/bfU9m1s++v02/p/5v/vtYDtm3K23/WLLLB72FZe0hPE2u8eNI17DcPIC9XQaeFFO78enz8tERQOBIqloPJQGz/PoBtN2nbIbfyMNxDYyjgbaq0Kf6NJ26/b2aYPgVD3+vaatt+nursSyFF/sXwdJMi63F6WQzfkJTov1AksJbjWA+U9sHzS05V+6QHni44EnZ+fzkqdLwTTv3x51i+/POm//vqL/vrfv+oXDgI+cyCQPhO8LLzAWgS7yhnbztrvmg4PhQDwyGHAQLpqINDoWoi1uEOl6kjA+8Qhw3FeFHoiiHg6L0qwa04ZAcYET5kmVbkjAfWMV7ru0kIwcibIeiZwfXyedSTQ+kwfR+Tu8TfKRNvALnKHlasQJMgLeEKb+YnInmew0oO5Mz5S0MdKfqazeZ57kC40PjEQCBpHK8H/w8NEgHJPetSEruNkjQT5dlPRfhpIu/eXP0fUsNXLPDUObNqqBzot6H05S2cOAhKQJ9sDBRkvQbzQVoxcVT3I2GbFJnKoVIkg5CDiQGBwt9tpR8B6IgA/jfH9iXYj9atypf3cLrqg1zngAObEfDD9HPTM+vI04wtLt+mZuYneadOWk0S76jMBzFnjsGg/AoLhD4eqT4+DPn7Y6dPDSCB5QAZrJDgTexVkx72VAMSZeT8zP+dWmIkilarmAetbYrbl2mU1FIZsq7K2goE1N18D3DMB0lW2pdtKXHbFpojJnXQxfTf8jpkUYIp72el4UdeL9pmPzu9fVvy6YZOFoHYCuoU5q+Wiio9jUh32FRTtmOfKoV40MA8WbmKEQaWMsgY1gvbE5pU/e7MsyHMNr5pMIfhY4Yl2Df/qlPlEfNkOwR7IItPKWtCBeDn+gjQ4RvIrJLrTEcc5sZZz2NfX+mafqx6x+bp2Fg34S/VFOwR45JDucYc+kwhUF/y1arcbld+uyMHb4XDQfveoOh7kukOaSWpjHzN2v7DeTglaY8/YNPtCoOtlG3uUDtuyV4gr/nzG/sfsPQT9szcFkX/GJgt+5tI0TQOB/wP7yU4HDgL2yLzbF+3xt/xppoeHPfxD3+NLmVQI/gvbCzmtQUEpVbY7+FIppcO2fnTZa52WubqCicAGC9PW1NPMydxtvWhhLSV9mU+6XE7UuzCWNO1GULVnTT4+7Dh42WPzcd0bcJ60i+6bDXJw9MycPrEov7Anf8HOz8zrEzaLLLZRxfRddH/ZvmVTL4iPh24FSb+Ht+VbfqO2+5i2NxZ0gYcdSG2fylqNje3UW2Av3VYZk4yEvr6KvfFCN5hycdmW2Q82vrgaa6ExXHjLwv7Zsfa/sBjCp9pXn43fuIEmHaTSRpMu9Bu6YSuLLsHA3hN/DH2to2RXlTKAIhu5yRuIPY5SSewUjJ38Jv9G2Wrwk+jgTlHjRhvm2+q1rnvT3BC098tyhHerjx8ykGx3OSJzkHucuGwrcut6lSulx56y3dvavuWbS+d1Rr4o85VnW/YL1uKXvO2wbtjsGUbSwab7jOxZNzP3huwh2Vsynyua2kJfN53JszO2tjB+W9Enb1GDz/KG51dQ7I+tQm2/KYtEL7DdM7Zv9cKw13y70vAC2yEd9ku6ZZ7ghrbG3M7q84oyUvb7vhdHBynPB7mHVw5hSu6VVYyNntEL5E8j5LcGxGWbshWZ38Be87aVfClSoY+e7lS0mUHsZegL9M4VmcMOvUfm4z6f9Hv1wt+Q8iD50L83bPcubb+rl+1eni/7Jb3JE3qP1HuLlIf30jq592H7lRz26/z7rb7Ntb9ub7/w3rbcZA0NUh66wf667VYWmvq2Qzpsf6VPL+DLNt8vn7S3/VV9+4Wn+Df5l1ZrKm2DNfeP+84YwdsR7BcZbb8tVtrcw/YrPe/L0jj50MB2SK/fE9/5st3r2e/T7zT9TUX2+/3aK/++E3vl2b6xbf8u+eyX+unEfsnbX6c3u210a3NPk/5bYb+Med9Hxgvsl3L76/TWxl7Lkre/Ttsrz35NU/9fiej4PdzLdl8vfLd8c/tq18Sa7d+pm0To92C/2ON79dJXkDqhQdL3CM92yA1b+cZI/r30xvu9NP0FW7u36eSDb5Vv/B/R9BGkXmjwNr3lQ4PUaY3nhrv5CS9lQdIbkg+SDw2S3pB8kHxocJ9O3nbfC5LeYK88e6Ubf6PpI7jP36dtb9mv6H27rwqvjPs6tl/JlzJ75dl/G70O802SMQL7df/hBd9s+HcqsH3ryX6dti0eDfVPuezXg/9TBv1zkP9rLGCv/mO7L2L7hTbebvJOGMy89l14GbzwJhyo4uIgP8E65KdR9wSI9g8adweCLhMYdOBFa/RCiIjWBJwaUH8b5SWJvpLuNzsCDLpezbzE8yKXwBTDq9bakQDnS3pQ4e0reftFXps0L3Ip22DDu8PG36j9uvwqxh1Z5cmmskK8YN5t/rwwt4UXT+yyvlzPBKUuupxnAtqtB0FPx4Vg76zPBJk+fzkpOBJMPx1n5TDgy+ejfv3lmYOAzx2//vJFJ4JSl9MZE4EzQa7TZ+nyRcUn5f8FePhQCdoFo3YE7ExwmkJmadC8lCssYmVXWOc5aFDA+OfzrIxxIeiVoGxB61qKRoIwagPB4qoF/eaFPi9F55N1PkrEzPR8bGDWM4cDp8vCGI26ZvzS/Shz7byAt+X6mwAXmUCvCDoqPF5QRO0gds1L78IhUdL0pARUxvgPQeBdAsIJeD9O6LzryKHA/jARmNwR6NspQdWh/0SiZPpPcIOYLXNgXTBC8qgrkjoT6b1gi7hiY+7sKttK0Gm32137JOi5nwgmFk30W3BUJ/BhqSDXtBs0EWjcUX+aJo3jqPhUU1HWyULd/G3FGR2Ju+jCnJwv1vFobAaw39PVL04YNIHJmWCm+gHAUbXM2O2s0p4lPWvIvA+z9nvpkQOgn37a6aePe32ITR4G7QkyD8g1Y9/n41Gny9x1vcwLYyN5/vQPkEc1UIA1yK7IDVWVmOsiy7buL9vUKR21DqqsyUVN/cJPTF+i74aOSz80EnZvmuMXHchCIDv2zjxnjuf5jBtcmCtOZHRi7KMGgubTcObA46LD1NhDBJryE/WxrV1lUAg8V+2x9Chh0xkDXzgJmBMgbmf6mrEbM8G+MrCXjC7UtUr0kBlTfFfqFUmAOgv6L+hwgQYL/FasVip+LWDlTzgdcaIcpt3Gw2fdGKvRwk05sAjyHzofdtLjoeiBYHoOMwYOBMo1IJUg9WE3aTcdNE17jcNedTgik0bUAAAQAElEQVQgzl7NOzCy/opwVeZywW/O6oeGT0cOj4463Q4EFkX/GY02IEnXa0H/2Lz7ftY7iNxBt9WyKIHgin/vWGP7w7qXTPhS5eApGDmEm3aDpmHUWCeNnmRNUgMLNgQN+wWixLZsK/NFotOkA9vK1edfTSw9qlx5FDSwNPjItQCWkBoGWDKvAT49ny9qpIsWifvJwiJfoMLvK111u2L4R3Bg/R52yI1+VVb2l1OC/M/P7GGzns8n5WD2Fw5c//uXX/V/OID93/8V+ld9xs5H1lHshFiyfcNbXSLrPaLffT7tMZGCpIPoHqRu8r0Mf0t6g72O+V7eXssiS2Cvedu9uv1CM8ed+Zu+Sq+1INDChLB9sI+0jqSXzseWV9pYJ+GR7fpttHdCZtNPS1PSgUn38nzFQUFjPs3Q8cXK/lLJDFdk7ir6hKaJGNMmd4fcr8T6bazfRt2lIaPabcyMG2zzkmeYC2t2y8/425x8b2OGsehCmSMySr34QvroBTBt69724lkHlvqzizGeWCb4c9p04NCdwqPo9rEznmS7Q1z2mrZ/G6XJV59trI1Gh68wC93U7SRZuqIhq7So61KsmrmheBiqBtbTOjd60b8VGcDpfRWeI0qVbF/RoE33l72VhVbKV6j3w+gWyabcR9POZk5IZF4gtw9Tp8vSlPnMb21lnoxPuc3IBLSo77tlEeKLW5hK9mL0QkzGbYDumD++1fhCGxV8aaUmvaLKcK1SpK4jHWR9bcghQtIvZZb9Ar25MjcbK+kN2zxt+dCtXmjKw3uLlP2jYH+th+3bcPZL+sa8S9zLurHtlzb2SzrlhYn4W5H2vwW2X83PNm+hP2p/r899Ou0QXfHTDeHdY9PLXscvcvcxe82Ly3RiqNgvbhQ/f7V/pvwO2351x/q3Ttpdsy5jbNgT/w992Zb9gr+H6r/Fd/8e43yvD3vVKXXs99Mp+x5s34rtl/SN+X9BIj5/j02l7O/bHvGW8nLP+42+i+wRG7b2Wz70nvdeOjJFFttf+edWlvJvpVP298CP+v9R+fdk+C1tf1TnH1lur7bfdLBf5zf+PY08wcb7Vnor/3en3AIVbHK+vZ/mfhds5d+iqRNs5W/7yRjB2/Kt3reoeIbcyu7TZevoezSTs2GrZ7s/WOoHl/3aGWzfWtgv6RvzTcL2q4Vtv86/qf5n9v9CC8T37tWyvWZx6rwl2e4+sjJ5GeMFOW0aL4cJlgZ52Ajd7XbacwCw4wBgmvb6eNjrAwGYYE8QZj9aIy9glT5E0Gzgxanyop/2ge0+jA1lfBsKx3aXIXVqLevL5zCovmlrv9Qr9G2veXul7/HstcxeqbhsoyjL9yqDTR5+Pl13HsZDt3zoPXLjzgupRIhqdmJUBPCajgTfjs8XAk4XfX4+6ynB/x48FwHpRc8E+584HMhhwPOXZz1/+UKw/YipZiW4ZQJcIlBaylE1Pym9IxhMcPGQ4O9h0ESQTrzZXpDvzI6UwOWMHWaCIsRgRdxSCy8PxM6gRuQKeKFm12vsjI02Rca+g8ZxVCOwJ+UQYCJdtNBP4mwnArknAterrOjxZcWxB7FnXRhsWRYtBOr6oGlEXnkZ50XcQLyczwTfFoLASxfoovBs972vMrcwZPzFvJQnO41FOeg4oOcevzrsRvxt1OFhumKkvGqc0IG6wv4NneZL04V5ODHOBdnPRLESLDifLoi3II3x5tZvMvGR7svj1H9C+6ePD/r48VEPjDFNBdnEtai1WYWnptSdCP7v8P3QYZhkm/IGbdRtUK9jYOMzcpwvFjFI/KEA4Qfr3B8JNuanmeeZYPhCEJu5plRajvLMnOuoqV56YPxhb/38cdKnT6N+/umgnz/t9eHjTjsCtzmoWPCVhv4L+i+yiI9rZvzQRnClUabAldIihyK3bWTms6xyF5L9Q365zJqxYQ4qzmfmS8ZmRaZt6yiaGe/CXMfObcFnFinTT4xWl96+UUdX+1jmDTdD9uAMwf9idBxn9Gg6HLxiPxJAH7SPnROE9sQ8jKoV6pE+qhbki1wXbNj9iv2lIt2A/08Eq0bWxW6smmg/1ELbSjvTT+S3VKht5FVFvtJh2shVCzq1Xl7pUYp+z/hufhMguPSDh7NaH1Maq7Wr0iMB9Q+sy48E1ftvbTxU/LWpcrDT+iHPWcIzCjIO6FKHvYoJ/nO4sXDgZhUhmMT4yyJtto+fPCeAja4nHCmIDMFCxSB1WWLIhD5zE2zahy6aWQ+9HB9JQHyhojmUQAzWfgGMSnCs6Swja9Zg2Xx9GCif0HHCUqPM/iD2hbYUxnK0kWtVIcrmkr6GvpeM7CdZK5Uy27Kt967WmgJEUj/UwN+63yFzfOqCDy2s4XWdzOi1aGFfmdlH5qwZ9ophLHrA5sN1HqaxMu9FpUpFot9Z3VeYtxzkHNkHPmPLX55O+u9fn/W///qL/vd//aJff/2VA5fnXp9mXebMlW2FBra1XQ3ZY/sg9k3+PdzXT/mW36jtPtbicJh4rGr3DIwG1MvFZbvLUrHral9TttaJfIHd4IUfNAkbictO3qSuH/aFpCJTw+eCheFXip1JR7e1vCnpDRvPdh9rHXdN2063K5aXdmGkXfqIvRbWT/bV8NME91FhzirzWGtVYK99pZ3tPlbqq89sIXnFVRd1im+idgPxq4Zu0Sv+lXzSQfgNHQOWDFZv+CLLj4m4wLzgizMFkTfjBwzYZSjIknxgxrGt2KAiDskundA95YGul20GoBJ5huZ7yxfGV+/bhif1tLjsl7y9pmF/9UHN3sZe62Tc6BhdV72jn7Xl17J1nlO3MAF86KPJrP+ks7bGqWqaRtXBfU7CX+sW6rqjqPY29pq3Vyou23yr17Nfp+3XeV0ve+Una1umf+VifiN35I0PrXvEovl85nHizCMH9ymUbYJi0XUtNNUi9gRzGEB6UNelVMn4WteHdCFRGMm27CsKdUhT1Oc3bda0yFOWcpAJX8fyS1vaics23/qKrzdXdHoPW7WU3fti8vdlW/rvQW2/ktde81vftrfkrd6NQSKyBSRZU60j6WDjJ/17YPs2lv11+rf0ZbtXs/1VXymwX/jJ3yNybwj/vfQ9L3Xs9/uzV373ORxqcFH2lMBey9L+HvbKt79P79sk/Vam8P4R+NY49mt53469tbPXelt+o/bKt92b2itNJnXuadLfgu2v5tx+4X2r3W/l2y992V+nt37sl7KNF2q/8O2v06lzD/ulTvj2S95+P73VCw1+j/1S/3tIX8F9Hft9Oez3+Wlrr2VJb7BXnv1tutX9V9Ho/j1sct3X2XgbTdmW3ujGC/29sF/slbZv+0w+/CDpDbZ7Mvx7dCZf4UH6J+mgZ/7A130fb9PJB1v3b9P3+a3OW7rVCQ3uy5MPNt7bdPLBP7LcXm2+jXFPbfe9656X9CZTaBBe8DadfJCy92D7PfYr3n1726/kSZm98uy/jb4a7J2Mvfabse5hr/x3mvxdWfbrcWzf+retPAbqt1x5iNuQ+ttDQNK/FfbrwX9ruz/r/b9rgSyae+3t1Yds98VsQ3kYdS1aYZWhrsgLOcEg8WK4tKaASnIZOtL3wMvUbhr0+LDXT4+P+vnDB318eFACt2tQphJIMgitqnVUBbb7+LpejfDsFrQopagydn4CrVQpWF+0eEl1GoR6bV8s3SEvxPf5+3TK7pGebEteg350qKbSsfC9gnd38wJNvre9lqde7NFgbshL9hr8FcEn60xA69fPz/pC0OnIIcDx3OA3AsOX20/6fv71ifyp9xp77Sb1n4aexpmg2qzdZAJdgOD04+Neu8NOwzgqc7TQymUQmasOA1IOmgnULQTsFmSzqjZQMVN5xaJcrYl5LStM2wY4FLicizir0OenCzjr85djx68cXuSnZvMnj44ccPSDAIImDeUDOmIaG+BAgyDUcg1ANgJ44uWcAoZdx04+/NbOaLIoAYjMcylSJaA7jFatTSM2mAjM7/eDHggUPx4m7fc75bcB8h947oYd9caupyI/AYMFvRcClzPpFVIjyNOwSRCrFAZ6wJ4fHx/080+f9Jeff9LPP33Uxw97xhkIRg/IYeahKr+F8PC41yM+/oB/r4dgOwn/d5VQgC+h4YAJBp2x4Zkg7/NRenpe9Iwdn3KI8nTsAccTQd3L+ajT86+6PH/RcnmS21GlnDQMF+1A/iTQdhjwgUOgnz4d9B8/P+rnvzzqI4cB+ZMtI4GaMg6MPzD3zOOMDIuuuorAZhNTo1y26b90qF8LYjfZ7uisfC1NrTURU5FVZReZmgqw74J/zRxwXDjoSLAsPnA+z92nTxwanTj06kEa+kmbSv85sCis8UKQZuAQYCQYvRtm7Gw9crj14XHC7gd9fNzBOxB8mgiw75jBQWMZVeuIUoX1c1a3HYHdRjBxLJV6g/bDpIdpx5yBcdLIGqnsIZlj25Jrt09Dhxu6XpU5Q1dKm7jwiQX+mSDgM4ddX7486QsHdV84qHsmIH9O0AmfLtQfqbsbmvZ1Vn6T4ePDqJ8/7vXTh50+oNN+V7D/CVvOim9HnmEYVesglZ3Meost2yLqmC+rMfYi0oAp4FDxovxpqQtr7IzOPQAGvXQsfW5nZM0cB6258xYyQeaxrzFs3wCDKGtMrE1Fc3RpHAKIOalFCkbkm5BzP+5UsXvVJAv7YzsB2zK2HYYBX10xTpPGacW2Pzmdab0WMxpYc0Lf1rFcmoLoEN3aZVaQdHBiAc0cREWXDspnDmaEc2bbr/Q5MM40VOZ+6hhZD7F1YX4u1Es/53kRZtKFr9jzxAHDkUOBp/zZJPqbMwl02GWGCmBK9CwdyS9q9JF+7hFew5KirHWdouNC3SDp4Cv9kTt8J5JMwl4Z9kph8aGH675ZkGez96Zb2pYihdqGBu1Kk7a2y/jVlm4Rhn1RV3SfmTMnVsqS34AbaU23rXmntmUbs7zASh8N/4vcK3XkZ502fG/B15b5rEY+82fKKvIPpWrAn+J30bGSLihmWxYVmIiG/BsWeMFM6Sbb0hjvavMFOiN4aAuf9AzFs5R8S39XXPCDmbW1UCdrKus7NAg/vcpNpS1Sn2V6Re6GPm5N41D0Sl5kpqJsh0Brp435S8J274XhKXNH+IHtkM6zfaNh2q/z4UUX2xJ9p78OClrgSIuUiH3pvr/gn0v3/wtroAPd0wcTJrNXB8J28aeBPqPbMBQNY9GUPaGWrmv0HTz0tG3kbB3qmul6NWiDn3KgKrXMZZFJd9BWXLb5Xj+NcZeeLSuDfPRakAs1IqoyNxsyb2KNB4ZmXw4q+5u5x7CNsS8VdT2iC6hsGjUHG4xj+q1uqsiwQqpIaFuShMpKf7EJLqgO6ve8LfsFvcGbL/ul3H5Jb9Uayt5DDb3vkLLwQoOkX2Hr6G+kff6/0dZ2L7FXmoz9kk7+PWx9hmZ+QoMtHRqE9177e57tVza2X+fv6/7WtP26D3vNp73tkBsiYxBGaHCfjh59sUCAfgAAEABJREFU72EvCG0UBra73GQ7LTAD22HJ5G1rwKGCKne/26ht2SD1gH5w2b7V2GS8Mf4Jifsx7RdZfjR0YZ/f6nRbsg9v+ZRt2HgbfVt34/+7U9t9XiPnvc2S/xFs9yq2ex+2e/57X/9o+0WHYJPB9k22jL3xfw+11z5+T5v/KXVjqyDy2tx92DeSfg9bvffKNl7WQeoFGy/UfrHhfdl9+r6e7WRvSL30HUbSocF9Ovm/B+77vE9vfd/z7tNb+e+l6SPY2n0r/c8qt1fb2+5rJ+PaDumwX9Kd8ebre/JnDlMebM1s93F+6/pMW9tb8942vBvjDyRyawu2LvKsF2z5PIDxiNSz0WVuPAkiSuq48mR2TScf9Ip8pU1Asn9SFvQMXxkzIPmbPzaDXWvba5qntSvnOyTG2rBVs61yd/PT77jsdfDf0eTPqn9aoC/cmMF+8Z/+IsOTaXyx1qJa68vLEi9+CVz1hbecCWbNSjq+PPM2lpewBGvMi9/Em9bjYU8A70EfHg96PDzoYbfv/eXFPv0GBZ+3rWrGArpe6TNI1rZSL/Vtd7ntlYrLNt/qfF0v+4Vnr+kU2a/Ttl/aFasB+46XRkFbl3ZkCsLakHwgXg1551Rjp8lzayMwGlzgX+BdCML3gDlBpmcChwmUJuAQej7NPZB5PB6Vn36Nvvtp0H43aTeZwELTRHBxGhv5qodD1YEA434/adoNMvMU+6hU9KnoUbWYDTEPFMgemVqzhCwbbJPnPby1Po+Zv4U6jWA1HeRVWI38BT2Isyk/0U3sjaDroieCuvnTJPlTRsfjpQd7nylclqZug3ntt1uNl+8MlKBJ/KuWgowv22233bx0fxIv6U1s6gSGhY+1BCM5EBABSbdFLosG5mio4kW+onvRhJ0mgqvTNOpwOGi/38Ob8Nuh+1uto4oHlTrQc5FFYxWJ1Ar1C2upWhoJoj8+7PXTpw/66ecP+vjxgz58eNDj406VCrg2/Q+MtQOHjowZmLVjW7YlV+VaGGshaLoso04EWZ4Jij9xWJL/C+KZA4AjgeUTBwBnDgCev3zW6fhZ8/lJ+S2AohMvhRue1S6/yMsXfGHGB6yfP+70l08H/eWnB+Q9dLkS3MDEqwwIkDnsNmZu5svS7Rye7V4nMm/1h2HQWAv9F43jiK8N2u123abRT1xWlZgDq0iyFnxkxreJm6kfBJylfsCFTz/hG8/xFdL5Pxga66CDoFkcxQQB1U6yz/R2YizrwFw+7Av6jTrg34fdqGkc+nzaVslcYls3YY+5B4BmBo+OCRwOrIFpGLSjzR5MYyVgVTSgVw4ebMs0ti0JHajfadYJvMgXH8bb5OjqHIKhE4vgl89P+vXz534IkAOAzNuM36s16i4q+GxBl7FctJsahxlVnz6M+M/APjiKXqg3M6dSrRVbo1edNJZRFbAMtCxUQy67qpRBqVeYoNDouALdGXOhchD9V7TevrFmb3rQ39LBF12nfdqEirXZCF7CZr0vgMljTtwWFVYLcTF1e7J2sm+PJTIV2QYVQCv5YCAP4kPBOI4Kkq7oahsztQzVYbvTfHVZSIRG1oZP3egsdFqA9PT0pG5z5js6XDj4OLOXBkmzPLFt0TBW7D8pvjtxELEHIwcY86WJD5ohCxrKRXKVSkX30n0p/YrLtgp2t63tst113vKRN0ib0CBlG0369yK+2dswN0KqpDfe1q9tZAMR/Sqjvcq2yZw29sqzV6pXl1/lkun9Zx0wTS1rtTV1SnorX3XFfpTZ7vawX9PUvUfDsXvfG5P82g/908+CzzVoYV8pTEllIoex4HtFTM1tDL17GS5AbmVON5DvsqOLhLzo0PCrDUo5eXFlbAg+tgjRlN/4yR4wz9yB8LGsrcibOhvY6pmeptAg/ForMlsVHQq6bHOQcttaLwpJNFc1F9kGBc76sZP3mvmd3/bazl6pui3oBF2TzprqQK/Q6PeazoquF3S+XE7Y4qzWFmWfiC4VxSpzU9kYSinq6VpV4CVvW9tlG71WhGc75AbbvfzGkG9J+yV9Y0aXrgdl0Mxj5mRZmmYW9RmdWmt9DkMDsdI3FPa5sUbmpsqzVB2E3DxPdNkND3QZGiNZUnccRW/RT+6TSbtIHU6dhfJQeOTtNS0u273MNjn1tLhs97Rtcr/ts+oi5qJ1bK3C37Dx/t7Udpf3vl/b99kfpiNjKoUuOFzwXjp1/pGwV7ltd51s34azX9I35jcSkX0r2tLxloUutvxWbvs2lu3Ott15ydhr2nRQZJWsKxeFBva1HKr/yy971TU2vIe98m13C9grTSb17mnS/67YZI189osOyf8zYK9j2ivNmJtMGw3vb8XWx0bTj23ZK5L/EWzfqtgv6Rvzf3DCftHn3kabSuEFydvudks6vCDp7yF17nFf1/Ytmzq3zF3Cdh/TXmmKUndD8kHyof8o/Kj/H5V/T677tvfp+zbv819q/KPLX0Z6nbLdGfZKe4avt/K8zVOlf8IPkgm1135s93kP/3tIm63cft3mvmyr8/em9jpmxrqHvfL/3uP9lv5s36qVe6HeS1celvNCHCRtr43zQJQH7/s2W695CEj9wHafKJsXGh52Uz/tNmxtvkUzzvcQmTJeYK9jJR2kLP3avj2chB/Y1tvLdpc15Rve1nmbjz7fw339rd69Pts4ofY6/n2bP5pOvxvsr/u3V579Pv2j46f9pvdG7XWsTa6N2is/bTbY7nNnW7liu/STNvGvBEvyEMpblBIsI35G8M0E4gYCWY/aT6OmoSoPqwtBmAS/Gm/M1UUDgawEYpYExHjIF1f6jd9sSD7jxV8vvGTyhtlfaCJHeDTBZ1p/sRyGopoXzSp468tPva6fyBl505/6xdMzL2ytsC7ukAfye8zUuc9v9VWLCg/eG+wqX5ExE8iaxr1exjQmamDpo2/tkrGLSh1UhlGGLgQZztjoSBC0YKPTuSn/H8AzwdHwzwRlY4von4DVEPvGwHnphJYqVQLjIhA+TkV0q1Lg8eI6EugaR6tiq/xHdoYfWWwrtJXKa6+xsftLcqkjFijIrY7or1pk7FxrVRAbnZD3hFxLK1IbdIGeCF4TA1Wm93xa9AwS6D2hz4xRGwcHJ4LbZ/xiyXS4qCFHUOl/IKBTrjolX5Ff5Hl9R76ZQMoiJz9fNM9n5LuoqKlQL3X7S/s1PRKk342jDhwyPX444JsEwD8+EnDdK396asAembNxN2nAZ1WsE/3WYRQdammMBMTVkDV+nICulkWNeib6M9ImAeTHw075O+nTbiQovdOEzbvcBLGNXuN+1J5A9Y5AeQ65JuQSV+YzY43THpLfAmiajS1n6wwWguZBbHbCN3IQlDZnAi+X05EhTmqXZ80cCLTzZ/X/D2Bc9Omxcpgm1uCzio76iQDzf/6M/h926I+s0wB/UctP1hJETNBCXAu6DQTGa63k6J58eBnzgr4LQbhC0e6mz6isswT+Q1OWumlcyqBmAeMzg+ySpYyNZ+XPWf311/yk/Kz8tsOX55U+o2MOBI44UQJPrWF45rvGxwmaD9CBwPk0CTtPHBpOBHAHjfj8gTk87Ad95CBmZG5RToVFEJuP2LuiUy0jAhXthklDqWr4YcH/Pj1+0MdPj+gyME+7Pn9pG1TaxSbDOHU/KbKmYUfdPamqGRG7r5CLjy/M2a9fjvo///VX/Z///kXPTyd8tfXA8YUDnGU+qXAIMHFQ9bivygFNfksj+PmnfT+oeXioEut5Xo5amIPYstZRFex2ew0EqmXkV5GuWKAzBrdoK9R0YLWkgbFFkFhdB3UbhQFT28eZCZKZ9iP976YDGlUO7o4cZnzpQXVxjaWKrug3gcCLapEe8O2sKZZez48kgonCMoxSiS9U9Z94ZMCZ1mwHMvvYxGQGQ+ZoGDTtd6rjwBhFNvKXFamfv+NdsIHTH4yGDhA16tiFKbdE+sz6PHJQGjyzTp6OzzpxOmmtfVbmNBBXKUV9fMaOvyVtW7G7ev0qtrmOjBU57bU8dWwr/jEif2j6tS3bSt/hBeGLC5Hx6KaMlfYJJM+NiaDMtlIekF3rWMq4G8ilqJf1BF8ZJ6jYPUgadpch447sheNYkbOg14W2M2Wty5e6pYq8O0qJ7YeetsOLzYokS2DRKkFTQVZrIR/5z6yl44m+O1+UBYVydE1T5iVjdV+bKYtCrdAj6a7/wnq8KPtaY98chqL4j+hhyT4FZaok9qtpLNqx5vPbXpX9dRoGRe/YND4VVPxkxI9H9tYBKlfWaqOX9FigwIwP36pdXiHjgiwzC+TCs0cH6y/zf56b8qehhmkn29iQvijLmEHqdn/78qRnkHR4thW9M2rjniV8U1y1Vm1IedLxE9eiyJE+4x8dYizaNJfbuJ1/Nz7FN7mSDmyrYLR7pF36Rk1tV/LhB7bxkUUn5vL4fNIZmnRoDqLPPJPkBxDS1rYKrovEin4JgBf2rfxfJ6inYRR7ZdGIXZkmYWWlntAnWHCGhq0DCl597PRqGRqUUlXQpY6DCp25FsVOtmW77wGC11AsemQOZ+wz46ABBNu563Xi/pI6GdB8GW+IXzXNusxHFfIje9MOjChiN8YA9J26HciNwyrpQvmIv46Mv/VbStEQ3nVfSDq+WulvQ+rYkUC3K/JvCNN+XW6/5FNvZt3Fz4I8W4e3YWufcTaEF9iWvWIrC71vm3pbPnplrC0fmvIgZRuSD+7Lk99guydTHti+yZH8MAyKfSJLr3j9SllPLk0CmFz3KDLzRl8U3/NTt+EA8dlAP7ii46ZL0sF9Ps0jy8YLTT5IWeQObDwj/sf8pE7KolfmKPexYO7rQPhluyH17pH15eh7h+jU+Vddo3t0Dt/GBuC+jy0dGe+x8e21je2N1elWN/JvSIFt2S8IL3VTx3ayHeEFPcOX7a/awb7p/r26sWmQ+ra7j8Sege3eR8YP0s970JvLXuVJvxveVPnd2a2fUHvt/74Te+XZvrHvZY38QfwuSDoV01/Wxn3d99Kpu2ErTx8bbL+aA/t1Pm229vZalrGD2Drl38PWNnW29FuasmCTKXoG2cPe1n2bT7sf4b02GStjRI/vwV51tn3r5n48291+6SMV0m+QOvbqh+Hbaz3byXakTk985yt9pdh29/H7cWKf3hv3oSX7yhU4v0rqc88J/RHSx4a0DRp7Vfr8UVtxRY/IGXuGJg+72yU0sDNCUq9hr/y02bDVsNeyLf+3UNtdDvt9GpkzbvqObQN7rRt+EF5gr/OZNrF9aNoF9trGXmnq/xZkDaWevfadvoLwUpbxv4fUjc2DyBOkfvjpw17lSX6D7f7slPK0S337hSeu8FKWOrbhqNsxfHGFppzkdz9pH9ju7W33sbN3Benne8gYW7mul732lX5xdG24f0/KvTTY2qdOnhHTxnZ/9s+7Vn8OJB9+kDq9LrwMt1gKkg4yxlv0+pW7LtjKNt7CPb0/e/J8eOH5dkN4KSvp9HvYlN/oVhVJv6YAABAASURBVNf2zaAb756m/n3+X5XOBARxzNDgPv2vkuvPcf82C9i+NSyyiDFwYyoaxqLdbiRgNmlHAGhH8G3aVW2B0LzwsJR4Jr0om+fpdOLl/sS9xj2YkoDBzEt1IJW+SYzjqCAbReFmZq+bZB52xXV7EYNvG45k+w6inwBJ4aePbKqhG97mN/5Gbd/19+30Vn/tb9DtSlDj2sdWJ2VZn8HMy0jscT7POp3POvKCnfSZKMMxL6YEENvCKyg7C1UlqF1Ve0BjXINV06iMa1siIJKH/yIT1CRL8MRsPgMTlcOYx4edPhD4/vjxoE8fH/qcTdOAnasGXrY2pL9hmGQbG9Jb7A+ig2u58VpxryOu6MMe1zfX0EsrOhLMPRLIPRL8P4MjgZQTQYP8NsAXgqFHDgOCfkhwEb7Quk/MPNTQZderIvvAOLUUjaWquggRQKEu9XlRXwgKNXSVFlU1yqxKpbyMh9d95mobVELXCuhnaKJb5WW8VJEu+VKCRtG/Fau5oGNdQe+2SRdVV2UvY3hlX4v+dsoa5U2FoG5hYGfcpKvUdRlKp9t4tVb6KioRREi7LH2NHE9nApWLnrHZM/6RYPgTBybHU9PzUfiLGKcSdEFG7NVidOxgn9BtIbC9qP8ZoGGGXvQwXnSYZtAI0lofHwb9BT/48LjngGDUSCBlwH4FCFvmRfNCkKp1x1sYy+pBnZJxG3ZpjN2Yk9IPUXLw8fh40AEf209T980EUONT4mr4bmy0kM7NL7Y7Mf/PBJpDo1sOuT4/zfr8dNGv4IjPnDhIwiS0YmC+jYNHxqKLCrYda1N+en43WbudlN96GcemCX2Ic2rgwGskMbBHxcZ2USlDh1vmysxHXeGi9D8UI/+grJtCulR1fsqCgk/WXheb2CoKrSpe+y0e5TKxFphP1vDMGub5XCfW9/ORvQ+dxGXWZnSo+Ef0GPHHw8565NDm08ep/5bGx8dJD4eqHfJHp8g01tLlHfqanUgPYOzjV/aG0vUrymVVvb0yD6jO+onvgAX0+QlFZiapkT+zMC+XBX+cu6/PzFVwZq8K0g8uriJrwCbTULUjwLzflS7zYTeQLxqGolKFTYAtGyC7y6BSSkfNOgDZ8+M3QdLRMXV0vTJmkrZD0KHhsQB5I3OAyFmWrEsh+6ITesT2x+fzuicdzxxInjlYW5S/3d77pL+MEyCQCrrMapoJtsRXgwRqFpxxYSy7KrLdY9Mhfdju5dEhumxIfmuz1bMt2wyLJaG29fay3evc8233bNZlT+SLNcEMJnWtv2grt9f6vZAv29c6ZPLpbZP4LShSuwIPaPhQ8t2WvbmZG6rAT1n4mZuVNspa1zc2COxVlgJNczvtm7SsddMufDEntlXcNBZsPBaN49D3oP4McpiUQ8g9zyGFctvKNWfeQPqxTfsB3YtuV3RR8oB0Y2gJGZBf8BtzvuJFngt7cw4DLjN+0gIr/sEy6evlxHNOkLWSuo17OorTKz0jg7jWvQxboA9LSEGpjFiKbL+yUXFkrjK+Z1vbFZ229HvUtmz3InulPfPqa+MXuCA2QPd21RvToZu0RFcQmlvOnDSF0Tty5D6cfY2aWvWQKntxrUUV5Xo6eVCYn1KKNti+pcPTb7hs91r2C7Xv0qrojj7MoUD0idzBjH4Le/OlUyRufdLpb6FN0tDub7MqG12p0ogOAwgt7NuoQd1ZoZUDj9wf6AmeVahnm3QD5K+6VvboWqsa+tspfx+6XravKfV+dHfZa1lsf8fGzV78NPytfKPh/RbYa//fq2u/1LFf0lsb+4Vnv6S38ntqf7/8vu6W/q062e72s7017fRb7e2XerZftbXd225f9kveXtNbv7ZftQ0/2NqGJh8k/Vthm2cw9b6rHE/Xdtm++cDGS/8bNt4foVtf36J/pO9vtbX9raLOt/9Yee/k3+TLtuwVm0ixddKh9lpm/200/fwjYbt3b7vrkYz9kk7+T/zPskD87vdKfN/mbTr5YHt+2Gh4743zLf5W94+Wb/2Epq8g6XvYP/bh+/r36fv+7tNv63yr7L7eH03bL3psdk+f9gs/+X8VbPeh7ZUms9llo+F9Dzy+fq/4Vnbf3336VuFvTNgvstvu+6Dt3lvp39/5iiAbtmq2X3Vieyv6k/5pgX+KBezV52xrIrjzuN/p4yNB5f7T1XvSye+UoOCBg4AdL+h5YcpDqnnJMi/1eQG7LOpBmGeCnV+englsnnqwZpFlV9X+ojRqKJVXN/NCJSWYkX6KJDv11pcrO+kVeXkM7ORbb9dfPHkhqx1VtValzkbfppMPbPd676XNI7cKL+XIWQiYF/RULbzYVQJQTbxXqrmKDmTGU0maFz8XSZZt5VqwyUyEMEhAIZgXaWb3mmVdsFfoQlq0GcdR036n3cNBw26SB/os9NXSb3osshhr4Tv1GXs3Fe0PAwHaqg+Po/J3xh8Po/ITu0F+en1HP0H6DBbkDBp9Bwqlv8ZQC8Gi/rLLi/GCtouaEkzLYU5wmZuOBDzOBKwhuswWcTgCb7Py52w+P531mUDcZw4JPnMo8IWDgqcEfFGcploU/ZvkFaWQZKxKPhA1GoHqQKEEv3safspsywa0ST6I7wzM/4DPTruhB45GAsfJV/jmLb4GtarUyoBVXVfR2ny9+cwEcmeCQAtz1wiCmLGZfmWM0PSVMWmtghwjczASIK2siUr/8evBRQPK1VJUgM1A2Nm2zvOl2/DpOOvp+aLPX049MP7luenLk7Bp4ZAAykK6cEjQWFQFXxoIjo/1ol2C/wUKJtLJ5xCAZdp/E+B//eWg//y0J73TI0HbabRG7FuYT7WLGuMvofTZ57pKcStjv4q98lsWsd9+P+rxw57DpQeC1xwCHA7a7ejz8ZFA+iQmQrnMWihZL+i2mFGY5MssDr6kJ+T//LzoV/T85fNJv3w56xd85Av5I76RQzHhz7Fzi49gcwRUwQ9H5ox4nw7osMt8jheV4ayKziu/YotBtteXYvoxssTPQmutGghIlyIVdMwcPTzuNdFfkP4H+AOHDTV11BgXyFDLLso/06c1SmWSNVBr0oLBLox34rDjC4den389ou8sNcqxq6hhAkmlEmQaFo2TdNhXfXjkgObnvX76adfnJ+v1wMHqHv12zNM0Vo3DTmUYOx2glX2h1FG1jCqF/lGGobVdLfoHjNs6Yo8rqNiCRh6KO+vEgUUO7C6XRStmndHjxEHUM3OD6xPobNjUfYiCHsO4IH/RA3vNAzrsObyYONQYmKP4kG25DioGpSDnHcZBw27Sfr/XwwMHlNBxmlQwPmJhKcayZLu3m7Fw5rDTpBF6bgv7ppT9B5fq6+OZfeWJ4P/nL0f9+vlZWUdfoNHvjI4z+mEO+i2qFRmGSbXWPoa4GvZInRmfi91gUde9Th2oj92HK5IvlbZXJL+VhSZfapVL6f0XqGuRWPPBqqfU7D6GbW18cdl+4V/zkFe85APbfQx7bSMu23yvn1Ill9Yh1pHeXLav/VboW5jayK03aEWxV+z0FjTgk/oQPgXd+97HOBXA6p/0LCZkyb7eZ31Rg9KzsveHprrjb2BkTUzTiN9N+A7gEGC3GzVmTvAdV8nR05Zq6aiZA/J2kYG4FjAzUmtmAgojZtSmfngAP77V78U4XQLfz/hOgvsLfhe01hC7EShfWBcza+W84nTU+XKCd6bswiiLCvus6dO27BUFe2ywrVsan3QtavhIg9+MeCZ/HU/XK+MnGRrYvvUdvv2Stxn9DtF9kYWr3xBbzAy2gWXCPV4Kjf7ZE2ZOO2bugws0P1UdO0joh24Fm1cONStz1PfOQcLsGrh/BJmDyr5QmJ8N2zzZRuQNJPun8P2Cbg9sYlu2xVeHbZLGXnSM3Wwr14K9FuRiutBh0Zlnktx/LqEoHv6CvlLGyDcWcVP3OejEWBNzFDrS7xD9wMAwhXtDobxa1Bc9tC6DbWjtkKFlkEEtIzyrlNJhp97XedvKZbvXf52OnPEDw35Jt5sOLzxFois/5fEPGn33Y7uX269pZ/Jl+x2Z1Hn2WmZbuWx3/tt08oHtkA57TX9PxpTlPQLzr0HwpXW65e9plRWEFxrY6xj6zmVb9opvVbO/XR4Zg7TNPNsvdbNOMh3xx9QJ+nrDP5PekLZsKtpgGEFJX9d08iT7J7pt6IzrV++Pihlvw7XofwSxEf4qqf2SvrL6PL2Xfo9nf91+q/fvRO99xn6Ruc9la/9Oor4ri+0+L/b79N1Gv4Np+5u1bfexv1XB9reK/sfws5/9s/B2r/0tRrr30/fS2QODrWyj4QX3Y6Rsy9+n3+P9LeVbP/c0/WzY+La7X9neWL+Jpp+t4pYODTb+P5tmf8mYkeEe4W1lSf+rEBmCt+PHN4Kv+EwJj3E3du6vW2YhsYHk7RO9Z/bSrSw07YKtUvoMtvxvpbZvvmL7VTPbPJHp+1eEC7Zatl91aHsr+oret/uq8DcybH81nv3C+1E3mbyg8tQfGtynf9T+R+X2iyz270//qP8/y19bwH5t47zsjASiHg47fSCq+PHDAxQ8PvSA4MjL3ZCXPSrWWsSHlx1BC7TodJ57MOxXAmP//fmL/uvXJ/3y+agnAjVPBIfzcp2gS6So+NCGwkuT7ZtvpnyDvfJTJzzbfazkg/s+kg5vg722tVca/n2d+7R563Nd9RgSBAJbuW3purxt38a/L89GkwBFkPaVwJ1Bod9CX64E8GjbH/NK5fm/p1Rr1URQ7HA4aCAgOBDkiBzZEPtL+VkiDkxslJe/xBp4uSUlRFVeWOme9FkJOB4I3O526W/QSBBlGIvSf+3ztY5520cKL9SuqGUthTJLpp4dTZYe2MhcRYbQy2VGDmtutMEWTbRZCnlpvljnS+MgYNYXgok5BPhCgC4/Ad6DKkQYEmi5oEj66jK0RWajFlfyhSBDlWW722bVf1bqB8uMIXiZ4r29l5sXRJqq4DuxeQJGOwKtOw4CJmwwTkXR25Va6dPqfatlJAlR0PGOLtKFwMeZ4HSCpPM1OFiwUylWrQWI8ZpcZtBIq/PWsqLB2F0D1inqD3LIW1kz4zho2k+0YebsbrNnbPKFQOaXp6Zfv8wdX54WnTgcuKBqghexi7FLUDgQGTgIKDpi+WftfNTks0aftCcw/uFgfXqo+kSQ9uePo37+uCc9EUSrBMutIXNLX1F8pq+sxQsR38Y8lCpl3Xeg5449YIfMu4G2E7LHptPIYdOu+2qtNEAPUzfpYUBneM2DljJqgV6WQcfZHALiF0fwNOuXX876/PnM4ceiC/5ymVvEYT6tHAQsnCjlkMLoydAaCTZN46wRDByAuJwUP6+DoGL+lj5nF3xzxp7LIo46mgoBmS5TKcoV+3942BGE3uvhcdKB/S2+MjAIH1UCWj0oxHxl3tzSKjA+U0gUNY8Sei34/0KwP/7+OToReP5C8PyMDItomCAniGJuZ0kn+j9r4DDgsC96JJD+ARl+Yn5CHx9wTfuXAAAQAElEQVRG7bHvjrUamYdhou5Am1GF8Uqp6AN6upAeZFXZVq7WGDOJDfh3eI0nng6edBbWSvw9foVbd5vN7CXJn9iXjzmU4eDu+Hzq/rfglwn+NfykYNGBw4xhmvWIfz0+FIKyRcMo1fhULV0WhuvUtrbLNnUq8zd2v9ntdp1Gz8Lc2L61SR5XVGwY+Wcm84JqOTzdsDDIhcOiE7Z+Os7qh47Y/ld8KocBX56OHEgeOSSYWWPL2lfGqEWl23Xq8tCNFuZoYYzA1LRfZLFXuWutvX7kTVpc9lov+aCU0nWgqFN7Lbcd1g2ttVt5mLbfzctL5yu+RDp1N9gvbRJYLWXNbzK8ledtuy2/UXttb0PxKalQBPChpFsMdcdr+FJrSMbXmm6KXgENu9y2O00+SNmGLY/xSS5XiPpNff2x8KITjxjdv4bsnWT6GiU97YbuS1m30bld9Y/eTiXy4duRAT1khA0tyGmtMsNCh6yHjqsPzCyMC/vhZWkEk6kjQHOh/yZ/aPwluB1a4o+mTcoC4VcFfyrMXz8U6LJY9gtWGWvnif7VqI1NGfLdj+3Ot93b2GYfKLe0/cLX9bJXnvochln4CiB8GvwO5hQTaEW7UnXa9UE3qvNZFJ+TGuMCNkq7qVQpc9ZB2jblK2jUP+kn6JnvfNnupbZvfdhv01UWcHTBblf554vFtsBzSBWPoaTJX8u2sW1j7UW4ieJvZm9z7jXMV23hRx9oXdTvCdwXoqMoTx+orPcuI0tQPMhe5c0cB/ZL3nZvbrvXS8Ze07aTfYWMGUbob4Hwo9T/Fmz3ce2Vvq1nr3zbvch2r5+M/f20vZbbTvUO++v0pkcq3Kfv8+En/x7s133a7jLaVtFLWly2+X752Jb9Gim1HdLLeuL6ZfvGs61NLnvl2+41ww/sNR9m8tkngqQ33pZO/j3Yax8FGtjuMtjuz5S6u7a+QoO7or8pmT6+hx91ar/Ian87vfVje0vedLRf87YKtm917nnvpTfeW2q/9GH//vTb/n5v3n4Z877tZnP7pdz+/en7Pv9RaXuVK/3br9Ph/T1gv+7X9qtubXdfCNN+SSf/J75tgc3PthrJv0pzrw/ve0j9rfw+HV7ytkO+gr3un1u9VHibTj5IWfA2nXyQsuBb6ZS9h9S/h+3uR/Zr+rZta63v/VvbrTz5t+nwAttb0a3tjfEPStju+qT7yJB7T9L2Cz/5fxTsdRz72zRj2w7piJxJbDTpH2H5RoW3fSQfpHroH0X6uYftbm/bnV369x/8st073brZhN7yf9I/LfD3tIC9+ltedPIyN/KinT/18ECQ7BEkqPxAYPphv9NUi1I+1sYLklR5GVRuGrx55QX6zFvk87kR4LsoQbFfP3MA8OsX/ZXDgF+gyT8RZMqLtm0NDBj0F+WmO79flJeuIHLlxbOUdXnZ7vXqNTgTmqJKMCp1Sq0qtcow70GjG6/Ul/JS13RvS5u1v6JOPagAhOkf21fKGIUy6t+3m6ZR4ziuQa7dpIG86yBR15WXVdq3gtWgAtHSdh9rnCa5Vi3okZ9suxAcTVDxTBTscpLOBOUuYCFIneCcEnjg5bX6ooHgaAKMQ0la5ANrKMYWYiiDJpdCvoJRdRhUxxWF4EnSecPI/yXQ3HjlXTS3Swex1R4UWXrQQGpLlVSY/cL0F828aF9mE/AtIu6vBLafchDQfxPgohwCHE+nNZi/LFoILIoRCuMUeqo28lkF+apWaltqrbeJvyRgve2FGxV9xD8KdSsdTVPVtDOQJg4ARlBTwJt7fsMB8dVBv7k5XlBsxUUZoxEEms9nXZD1cjypXQj0UzfyDUWKH3Z00S5aGnUSRECPsVoTUdGxDhpc0GJRo2wJvGhhnspYpLFqKaZt1WkuejqZQxOxXhq4cICmbs/iSUMde18JVhTmeiDgX3VW5RBgKASVCf7XdtRAkHkaLgT6Z31A/58fR/1/Pz/o//vLB/2vv3zUz58e9enDQbuMj6wXHOr5+Yuenj7rhK4z8xz7DKMVmMBHQ25RN/YdUH43DRriJ+wPxp7yImlRgybVSpXRXR40E4i4xCcuRbiAntgT4hMsffRryk/Pnylr1JNHCVpol6Ca8A8YMocs07hoojhzujtIdbyoEkgvleg19tDStFwaa6PpxNqYEWRmDjO3JKViZGzCrViXtR9ifnjc68PjTg+HUYf9gE2sHKQVao4qGnCQapOyjFwNPdqCRPBVJjWsf1kKQSb8ncOiXzng/LUfcJ60jjtL2KQxT3P/O//wmaMFND8j/5lxhQxT/02Ajw+DHnZFU2w/DNh4kocRVOQusq0MHRQUCVQLvNrL7LVcuZBXstQh3dYJBxa4MXnqos8CZtbrhXk5n1q3XQ4Bzs9SDgWyJpZlQZ9ZDT3MvjINTYdD056Dpj1zseMwY5yqarVsS7EYdKHFjMEuRFfTR2QQ8hrfyd54j1pr11HFin4bmNZ4lubIAHNeJLZDUDviW9kXT2dxwHTpyG+WfHk+soaO3H9OyoHz6bJQH9Gwi21lPNvI25TLDNTlS4YRO7l+bXw79d3ltNe0vdJynY/Q9B09XAv9r+W6XukrQA30XMtsK/U3oOatne2evjZfCT4Vv0rGXsttIxeoUmVdIg550bZ1CJ0aAWm9uWxT/oLigXYFUQapDCzHgpwVauEqN8xqPb3RTZ92nb83wyjbRLDx3STboAkrQdd09pig5rkCPxvQZWLPGdivRvbLFQN7+qDV5yryrm27jrGNFhX0kCuDAGTS9Zpx/sh8zbIO2g24qbp/Lb2nG18qVLdsM1bpiO8Ow9B5mU/h5wv2bfQfX0pHSYvLXtva79NSilwHCTlj47Sz3fu2TQ/6Kp02ge1bme0u28qv8APr1RXngmG7l0uMHTtBWy9jvhFi4X7U2BcWMGMUlp8iV9Ctk82Be/fCwWbjnmH24A3l+udyMo+BmA+GvLVf+wgnKHwFkHzaXbr72HJtnULBQT5kXXMSoqqhS/LpN/sE4nIPr+KWDawT94ULm0YOdBa25OhZZNnGLxeZuUvQPyi9wkX9txq499UiVfY1pkhJFxw3OgVYd9VpQY6+f4i8O2z3/m0rl+1X+bc8++vy1LlH9PsR7ut/L22v4/2WOvZa117p1sZe8/ZrupWH2g7psF/SnXH9ik7XJLZrPRneW/SCN1+2b3a113Rhsuw1bbuvCfs1TZ3AfqlnW+9d9gvffkm/V/ctb1FTsOmSvSfY8hvFrfBDfYUiy15RoLWUmz5VVi7bsp3k/zjYL3LbL+lNEfuFZ7+kf2v5Vu/fjdq+zZn9fvrfTeZ/tjy2b0PaL+mNab/w7Jf0Vv4n/bEFsv9ste7TG+97NPXfQ9rY7v5tv09TJ0j70OA+nXxwz7tPpyy4592nU/b3gO1bN+/1f8+7T+d959bwTeJ7ZW+q/j+dzbPdhs0QjekItvxbmrJ7pPx+Xrb0ViflwTbOjcLksY57t76JvEtsdZLeEF6h/Xc/tvsC2SpFsHvY3oq+oqn3FfN3Mmz38e336Y+6ixMH8zwTHFg67tM/av+jcvt9uezfxv9R/3+WrxawX9szXNvivVt58Z546d6BEcbIi9BYS+ePvK+mfKxVYzGvZObhdVaCpmcCpkvjBQzuJWBVnWfpfL4QoDnp+fn5hgRzE3CNL734dZZQoP5C8MLX6rNEEkrGLEWV8YO8jG/wUJV0+MF9OvkNhfZB8qHBfTr5wHYfV28u2zeO7f5gnrHGcVSCP0PkGAsBx/Emj5C7sfssvBisrzrqV3QMeoavpFNnpt76QitdiHXmvTs/AJ8/1XEmojqfLlrCbDNdz8pPSu9GOuAlvF6RX9cvVWL6VNjO0nfk7JhGjeNOAzJXaO10VKuz1uDuhTmY6bBBV5BZ1ztTdGlN+Ym7mRfs/u6Mbqk98yJ/Jn0igPDEQcXxNBP8P3c8Ea3Ln8B5O++VXdM2clpd3uvc1istlJkX7ft9ZvOb6HSPmuDRKAJFVeNh0LQfNe4GlbF2n4mPiAGbpGzcFyIc0eGCrPOlKbokfcLGx+MR3z13nfPiHwg7dkowf17OBE6P4FkLBwEVQx/2ez1Me+2nHTJMig4LAZPz5YmA5BclWE70QXLpoZOZQPLxYh2PFrFLsGCruc955BMzZ5s1tshqYCZ90sD4QSkn5udZhfEHeqxgR4D8cV/16eNO//nzR/0v8JefP+gvP38i6HzQw25SKdJ8lf/5+EU5DDidj1p1W9Twq5YAT4Ik2GvCftM0aCAoN47DTTdxbXNBUjNzf0GnM35wwQeOs3Q8N/QLpBN2xnV1IdCU8tTFlRh3BE4X6IeujF/cVFnzmFIPeyP7qMO+KvkhwXLW2ABiY7v2uWuMf74sOrNoVrkWjjFmLDcruu33k4LDw6SPjw/6AM3B5n43chBQCQBZIwG+oZDGSAXYljQwxwVaOAgDc0OH6DNzeHPRX3950n+Dp+OzThyoXDhg2cZfCJaZeakc3jRsbiQamaMDOj0eqh4OE3oVfGbUNI6Mv0OOSbWOqqB4YL4KqKplVGS6h23Zloo7tVcqbbQwn5Y4BLCKBBoHeBfm5QxOrNH4ew5Qkr6cmrLW2mWmTfaXRWMFUyDtOax4YF3136TAfiMyu6ZfiS2fsZqie/q4MA+hyWedFuxZa1XaTBx4Bsnb7u2YPi1IGCrkD53xwSBrc6YQ0zPXzAF+dgHnua4+dmIuWESfO1hvnDY9H8+KDBf6yPhinMhg+2pHacKng8g0MPeRR1ypH7k3+ZO2TYno5oWmftqlfdLpP7Dd69mvqbjsFx7Zaz3W95UvPDb8FSjdA9xwW5N6eultMk6QcTckH+gbl+1eYrv3Ya9UpSrt7KLQkjy+Z1f5it6QL7vIXtvZrynFr8oKc77Cqsw926TWfPpot7rRa2Cf4fapynPHACYOcHe7SYfDTg8Pe+2nAd+pHYV9qNKfvfrOgs1sv/THHqR+uX+r5wtGLNSp8NKOLDbN3AaZ8+wWoclTiWbu8hrBhmHoOkR+O+2Rv6lf9nUccozQ20S+1K0uCs2+Et6G8OxKC+H3hToDoDV9pSyw3Xlb2rbsFW954rLXMtvk1OsqF4vJ9i0fHVe4r9dGedDXGYts5n54YQ+I/888fITGJkkv3NMW7g8LlRt7deOQsLGv2e6y2i/j6Hdcra3GDE1/ncLbaLpKOlTsY5IlaHgrrJk9AbGh0pnnhgsyZv1H9tRh86DVklaqpAo9VL5GHHPC50b8ahyLRvaFoMLHhZU6hYTdrq3EVdi3DBrpH39sy16R2vbrdHgbIutbbGWhKdto0o35S/57sNfx7JVuddM+adsh78po+8a3/c16vYAve61D8tZuGye8IPlgS9/TpN/C/rpP2zefy/y8hf1Sbvsmi229d9nudVJmv6S3fGhk3pC8/bpeyuJvQdLvIe022N6SN4qb4aPusthWCfC/TT97LROXbb7/+Mf2bTz76/SPRrC/bmO/5m19h0TGWQAAEABJREFU2N6Sr8bcmPbvL9/afovafjWW/fvy3+r3t/I3P7ivb7/IsJX/rfS+339UepMt/b9Nh/dHYLs3t93nqWeuX/YLz35JX4u/qr/x/6QvFsh8bbm36eR/D9LPVn9L207yK9grP/W3wrfp5IM/Ur61/Ra13f3EXmnGu4e98t+2v6+zlYV3n05+w8a312eD8DfeP5JmnCBj2O73RXGFF5D8h37s1X72+3STYaMRxnaIuMGt9A9+p+8g3YQGSQdJ/yPBY2SG+TZs3xxwq3Uv0MZ7S1PnLe/P/J8W+HtZwLZqUEILaQGL1xvlJ6XM62kwjZVA2aAEzA4E0w77nRLs3BHMGcdRLoPKMGogSrfBBLFgajEvZ/PSAzLH45Gg4FH5KeuFAwLzEmlb8fP3oOu1vTgPQwIBo8aprmDsjH+P1HkL231TLKX0dRga2C98YYO8Sy0EFDbk9S6QK1ysYillzfRTB1VeGu/HSmAriDzhZwwGVAJZ0U9coQsv0Zf5hE0AND+FnZ7T98xIC4Lw/kpArlFnUcuL+dWG5/NZ8+nI+ywgANyWkwLRZwKnY7VqLSpVDP1iW12vFj1B9A0SnM7LbSsE/tBOBJpa61r39jZKb23hRz6pwAGUFYJFwhaLR12Q+3RZ9MzcHon4PnE49EwwLn8K6sjcnwiSnpH/cg0QNgIKCTDQmWxrLFU7/GizX61VhTlLnSByrTDBCyy2LNjoLMePyiKaarcbe+AowaP8DfLdboc9akcpQx8nfSy0Ddo8057+kPuSw4rjpdu8l6GvbXlpKrENmAmKHE9P+PEzY196f5H5sNsTXP6gnz581CeCzAfWCaIzm7OO87EfKuQ/H53p67JYCVacLxYm0tOXWfnNmc9PR9IAGlvFTjnwWRizcfCz4CsmsMwC0nz8rNPxF3zhszQ/SxcQHyAgw/LQfjfosQfQJv3nf/5Ff/mPn/Tppw/dNpVAB5bThXk4Hp80E6BemAuhX6nSQHnW2DQN2HNHEO5BHz586Hh4eNA4jn1ehB+ZBrGOvK4RrIkfiD4LFMziEGTWM3Z9zn8IjD8cCdKe8I8zuFwWhkUa5iHyXKInPu1y0biTdvuiDx93enzYEcQfwK7Lczg8apr2qnVU5nOmfXwrNPkgc7hgk6FIE1+HXUX/kb4Oq232A3aq2o0T5aMm/HgsE3vggH6DrNqxNPS4SOcThwwccJzBEwHnX3991n//11/1X//nr/rll1/05flJRw5UZuyZABlWUNZWwTcLwfRSm4Yq7NcYs2nPRB12A/lRA3vbBlMpqFf/D92Q9WAb+Qp9+11IVi57paUMZAv+2nTJYQxzcTouHFrM6DQr/5/B09MzPn1WbHjpBxknFWQehllT/jPmnXTIby08HLD/nnkZVcso4QObTK011uXCOHNHtz/rjMFlWzU64jvxn+hqWwttGjT9hC7CHQT/BikHdkszdc16Kp1e2BPPF2Hvhm/N4Kwn/OrpiTlgr8lvH834RGSo2DHj7bhfHVinHx4fFX/++PGjfv70QeN+pzqNis1nRsg6DU7zhWDifMN9PvVasTCC0ndQmLc6Dsp43SaVOQrQz7Zso936sd3z9muaUtshN8SuQRi2e7vC5hJkLHvlpfw3oSFXfPvazi6Yf1D6s9e+7tO2X3VrWzagj1IGVdLV9IFMkWfDgD1ily2fPkuVaikqtDH7zdrxdda59+QgehirJtbFgTX/+CH+dtAjc5a9px8IsK9Nh0nxo1rrKkv6u0LXKzYLbPc6uavhRtdSd5ryxn4cuvlLfCb5VLDXeknHMxv3mjUtobJQRaVKFTnuca930h3sVUOQdQAq6djEdpfvW2l7LbdXKi57TdsWxuxoLloh6AsWFM99JzRIekP8fL401itgQc3cEy4g+0DSc/YC9lBK2Wfx+ujPPNE7MiMIc1irFdnfwjZ1rB9dsfU9GIW7WGO8FXkWuu/Dvu+ziK0AhFbNizVzT8m2k3nMnAZJZ4wcMA/IuxtH7YZRh3HQNA3a4XM5aJqmkTwYa/evgXkKMrfRz3YXxaoKxFpKv7q73uZty3avYfurtG3K3gfbI3bQDZJ7eqNvx9J3LjtjSPZKxZX2tm88++u0/TWPpr2N7SR7uif4slceydsn4wQ3xl0i/HvcFb2btH0bz17TmZvA9le+aK917G9TfeOyX9qkyuZHkTf5jNmKhdsl27GoKdjqhLmlQ4PwCusyWD3J3aPsdbzs0PY1zSZjr2n7a6r/AZftm5T2S3pj2i88+yX9W8u3ev+ONPMdbLLZ7v5ru/uq/s2vyP49/CPEt1cbfatv+/vl32r3/yo/87fpfp/eeN+jqR+kTmhwn86eGIR/j/CCrW5okDqh97jn3ae3Ove8+/RW/j1qr75i+1YtfWy4Mb+TSN2t+D698d6jqRe8V/b35G02tn3bV2z3IbaynvkXfUWG4O3wuXcGb/lv8+vbwQs3z/DBxtlsHF6w8dNuzgPUxvgbaWTPGN9C+VG/tr+amLTpHfKom7TtkK+QOl8x/8mMTFKwPQS/Tf+TxflzuDcWMA+SYd3TLR3+95BFYpt3yCbjyTzKrgFP3rrcFlUWEO9LmnjI3fOydCBYkpfwh8edDo+TDh/24slV5mV2qLyUT3uNAYGWSmAtvObaX1ouvKmdCPo9n0890JSFpesVP79H2HnZjh61SANfQ4Uix3DFREAtco3Q/Br3hnEo1PcNxe7rb6WF9AvIaKF9AuAJxM+sxyBji8s239fP8pJeA3tFhbE8WJ7oE/sMvFjWaVR0L3VUIUAy5wUbO+al9AKdCfyeZxGAXQjICXsb+9BHow9sJa7YYqFuYBuONBPQuuTlnADe+fms49OJoN2Rtk0J5KuY8dQRvXS90u4ekYPpVeSYCWbSgprlihCvzXk7iZ6qUgHp37YMo6BXRb9hmFS9BoEyV4jMS7jQq+l8KTqh65fnheDcTJBuUf+TIyh/QYeZgHuCDOJqjCXGMLYcBvHybfF+rol0IzjdRLSPQATG4jN3nRcUCRp+Kl65aq20q5qw/24/6rAbCWAjX7VSVkrpsotv9avQqmC7tGYEjHIBCfIvS1ZGr9THMsIV5ie/OXA+zd1/c3Np2Dwou0H7h70eCSh++vSpBxh3HD6Mw07zkfq0udwCE6JPE9jETkRknrDFly8Xff5y1i+fj/ry+VnPX446c9AzE1BeWC8LAf4ZuuKZMtB/8vxZKb9Qb6b+cjniV0eJw6HKoU6Ct//RfxPgg/IngT58eFR+Y2Gsg4ikqsU3AaaUXVXLqBEf3rN299hxGs3Bxk4fP0z69BH9CMrFvrUWVew9MFkFu66ocqkqZr27SKHknznl6H+qJZTDjWcCtcf4L/qccijEvhDbXOIP0YNDAM8XDazFER0+Euw7HKp2E9gD8jswTpMKss6t6Iwfn/C3C3Qh33gSmBeJ6VRj3dpWLaOi2263+sWeA8uJPgYOPGq1BjYYxFXSRVbS0avR0bp+Gv1ZC/1dzoVDm5k5W/R//vtZf/3ricObmUOZufs+leTW6KUJ19BEMH3kUMMisO4LY8zIMuOrTWPKaijAn0YGzv8rUTxgS+YJinSyRtlVxhfFZZsxSLB2GosvUElesq1c9krbIjXkif9eLsiIL+aw7nJp6HECZ8UPn88X/OeC+Gkwq9Awf6JlZF3upkH7XVXuA9MwaMBmRVZsZF/HYYyME6xrs/VxxZV6A+0qcGHdwUs920o/enPFfmGln4V1Isaie/qLLkLGxhpqzD30DEX2Mwccx67fRZmz9D8ORdM4KP78cBg5/DlwSAc+gqwHdJp2RZl3eqXfhX5n2reOC7YKzhxeBkuCokAcVAVD5uuK6qItn3QgrgLyMXMXCB9dwfxquyzbW0btmooOGyJfkWVbQ8YCKtY9cH11pD31bCtj+Tq2XSWVDtsS8yh8MMlCX7Ypk2x3iMte01Wm+oZGL032WmZbmeNaqzZkvsOzTbuy1m3ql7GBSS/MWfxywc6NAHN8LmtiGsWaN8H/oofHCkYdHgBzmN/o2e12rJ9J7U7mdNx1j6PIycquMuiZVjrBIPgRg3MHYEWrsAfFxsuyKOvd+FtKbUpJpKzR8QoY9GJbtqUyyKXItaiyTkqtUHWMrOusn4qNh7ry4h/VRYU2mUPb9FPvkPwLGKp/bL/QsqabC+3WdAptv84javRR9GEfa2yIGxb22AV9g9z3Oua5r/8Lc3FhXkIxcLpmLyhXCvGi5GyrlqLocg+4nWenlrhWupBKf2trYX34zElrFIQuJqE+N7F5MqEbRIvwVtB2TfTvtU7mq2qZV7SFuwhorUr9t6GqIudYC3tCYQ+uyv4wjlXx1Ym9IrSSr5W6zGeoB9LMYbnq6hKBJdvKtY698pIPwgsVfhO0gkwusNj7SKtbMHnDe/1J2+A1FxXYj/nGPrHkOl5am2RwX79cbVVk2b4rShpgb4GreBI+lXQq2g55BfuFZxt/0PWKLAtjIEQfc4EfQN587nXa0rPSb6HmPcjefWzLBrE7vieQOahuypzYlH0Dd93o6l5absyMecu8m7Dd+ZF3Qxi2u0zChkGj86Cnu0MX5ql1pH7adup8S1S/wybRShv6pVaobbps61jRn4L+XN7ptTPSf+vHdu/bfp/+rf2+bWe7s9ZvaaO6XvZbzrXgSuz3yxvlAUQbTfrfBbd57z6xSmVb9oqU/xGsPf7jviNbeg8N3qaT/6OwfevCfklvTPuFZ7+kt/L/2XRd8/9oHba5+1vHWdvH9haPS3RjLXLf31KW54h7mnRAxf65T3fGm6+/pdx3C35Lv6UFGW3rLb8/E13X5Hbf26j0RjiyjfdRXfdlsnzWwcP/luz3/Iz/FnSikq8/gIwRpIvtXph0eEHS/0psMmw0stgOkW3lPrjZ/S3tlX7j12bb31j9Vi1jvodbBRKR/V3gE6U7RRwDdGeAuRCs2nCZT8pPBSafunlwCQ0aDriCxyA04PmSBxq9Qm723wNPuwrcFpypdfCsyouoO3gMUcqC1AsaD//BQrAl5RtSJ0idt0j9t7zk89K2AUEw18LEths23reobequoHH/rDZ5eXjqzL/x676v99L2Orb9Pk2bDG2beSmvYFv/jMv2zUa2X226CXQsBD0aL29tXjDzwnxj/2VFnhmDyGm/9CMe+OOL5/gn/mpblUcoa1FLMOXLs46//KJC0HnHy9CewNmeQMp0KHokGPjhPx704aeDPnx61ETAtb8k9fK99odH1WHShYDcMB5Uhr2aB/ILgeCzcghwot/YtgdVeBEVV/IzwZUgcuSFrCDPwJoaWV97XqgPg/SCRYepEZRarkG2WQNBw2kQAZ+ih/2kET0LuhVWeUHD6kErJka0zgTlTuWouZy0EKRbGKsV93ke66ShjJiKfJNY7BrroN04aSJCMe0G1d0ko7d4SdRoVfjDOMrJU7fWUTOB8B78Ppl0IRDe9Pw0E8S/6Pw860Iw/0xgNKMsqTkAABAASURBVEHx2CAP/jNzkrn58vxFz6dnXbDXhRfzBEuYMukySDNw7T+l+nQ86okgcNo0bJY1uRA8L1XKzfl8POtEkPn8dBEmVuMluV1SuEMm+pgtFXRBbkxFDwt5acKGA3M/ouMwjV2/Ou5UC1DV2GZN1N7Vogl9B/po3iPvoOMx/e51Ou90Og2MM0qMWcS/7Pz465lA2jl/KqWcsRlBx3FRAUO9YNLgrEpAe1medDk/6xLl54tylVK0zVXS1ZaRBYWVn/Ybq/GBHf4x9Bd8mJIrNapm6GzrFDsjw6xZWErxx+cvjEXQvnqAZc0zvS6F5qPGcS+Xsf/08X/9+pkpmHXGf87In7fizPtQJ03lQRU7aBmlc9XMQcj56azM8TKfpetPih8JXMPW589n/fLXZ/3yy6/KTzKnXlsuOjL/59OTFg4BFnRfWCuZ23meCTgfdWTek6bDLn8xffukcZx12Fux48fHQf+///hJ+b8BHjmgM7ZvBH9n7H/ClJxBdJsMww4dJ1V0nYr18bDDdose6efTY9FPn3b69NOeYNxedZjk2JA+ZnxzZs9IEP9Eh7HhiYD++Txjq6EHVJ/y58AI+s/cp2Y17HzSr18+9/0g9VBLuJKYZPafs3AYmQOBdnnClg1dBu3wwcriHggCOpvAWFWGB9bqA1M+6cj6ejqm7yq1EZ1GAsTW0ib8pLJvWhnryH1vQYZxHDVOkyYONsep4iP0V6T89Hs1sufgiTmIX5cy6JKfnH82/ezxiR2B/0W//tL011+l//5l0S+/LhzgXHT8Mms54cfYxeg8MNe1nXGPZ434yeMefQ6NAOes/XAEZ03xdy8yY9qWNCD/oJngVWOFNVXVgrysvWkYSQsNLn3/iu9tB5ih2T/yzEAnir/EP+ZLEx8tLO55aToR4Pt8PGl20WeC23/95TMHAc8c2s3Y6KwLsqdtoe6AVJV1YtZd1awHbPXpYdKnh1335wt9uRVVD9iGvjnYmZm7ggYzugu9WmlSRWZoT2fumM+CkAtjzcggnGAoRdMwqDDmjE+ZZrmvRZ7okf2RJn2chh8vYI6NPKo5A5jiogG9iOepsdaI43E/GHXYDdqPxtZNe/x7P0rTzhpGBsH+C2vngrznuSk2ChpyFPodhkkJODVs0FiLZk/aFcn4/7peqg7cF3boNTEwH3RYgCRs2H17sYysFVmdfYF11si3pWKpgmUlpkdCttBGU1dLNh9ru4qsDmx1Qp7Tkt2rie5pXztm6lzo4Jj1iIyopAXeQsfBmXtJ/gxUKxctvmilZ9IASRb8PvZmuuSldax6LNiU+ozbqKNcyGtbBXk2VCRM23aZ1RBkZj+dWRNGSKN3wV8ae9+FvfFyqpIG7BtPu2ieP8vtV9b7E/N21MP+rI+PTT99GKHsP6zXaTdqZP0+fDhwT6pI3PDvRSr0w1yVGn+woveMzhRIplytUyNccWP+LuAELhI6LdhyoVqjTejiQv0il0oXVrPoc9FC4Yw9aaWsoVapM1SNk69oUCn/ofkwXDTWRbUs0KaaOdXahzWyLwyIZlX+jQW9KilQqGegIsZtUuzMONGxIVdkEJfbokDILuYqsJrSdMNA26wD3B9Lt45Cuwv+fgIX2l5ou6BgQ695sS7c9+aAe3aoZgSBn7nDdMgtZV1mfVbW/lgnjcNOFdkX036Rmld/DDXPB63UrsdiylpjHZNnf7ZHlTJpSD9lVGEoM0jmSdiK6ULH1G9oLNnumLB5dPPSdMHHTtxnn57FfXEEE3ta0fF50Dk64G8zvniZT2rc88WzX9rHD3JPFVdh4Fpr7zt7zQaKkGJR6i3LBROfNC9HbGxlz9pQ8L+g1lEVqOtb1bRigS74/nyFGC9o6LMwSJA0xQrmjOqmBWTfDOhCQZoiCOYxtikqMKuLooNtqJC3UaauT8X+3b+cOVrRjFxgG1dXeVXos659FQYaXJibouyBRYscsKn1NNRvkLUUGL+Kn1VabMhcBrFtYexG39ceNTdppq5U5JS1JtuqJRzS+Gx8vWBRxKKsIZOYA2ukUmXugt6A/I0yL/Kq6zpeQQPAOmYISZauSD5Y8KkNyafcyJr05TLryP0zNDxzz5olpX4x90GZe+zMnqSOhUaN8g6GWpB/RWYYsDe1KxYskOf/C/fcPt8YK2UL5UHnVToD2QPzvFmzZhjXghnHAW2xCrwNpiwQZRsW9N+Q+Qh0dyW/YWPblr1i9qx7NM1o9gLhFxsci7cFmZgzamXdCZ1+K7IXBAUVN6Ttwr7a7XOlSW9gRhB7uSG+eA9T8j0M+NOGWopqKcjvGzbbhOp62b7Zp1D/ysY3lq9gv9S1v05vbUPttTx9bpAKRStaswKmlHHQHLXt2svDD5IP0i75e4QXpHxD8sGWDy2spQ01/oVfFWD8Kkg6SJnwwe8C6WK7YPPD0OQp6p+k7xGmbcUG+oNXwx83SI3emuj6hpJ90LAp2+ptNPUL/A2VekHuR/cIL/i6XmEcg4zZGIQJ08Icsn5YNw3M85m5vHSeKMs9sRShu1TTaRVLuXVkb9jQkFu16GZ+kX4DGjGmZIZ+C7iSvO7HlPd9Gf+aQXOBv/qacr1tfJenqrYBmtDtivBSFhT0GMaq0PBTL9RFCv0eCvY3cyjuMxuSD7ayxnNdkPLwGE5B6pznRee5oc+iCwtnbg0JpeyxgXpuQYQryPsOtVaVTIjWq9HeNv0XDaXSTh1s4f156Z7ySMjcpt9Gncbs6AbTD4W3fNFL2X16YOzKeFv9rU14KdvqJn+PlAUz+/XmM29p9A/CT70L96N7hNcWrMGNL+afL9gO4LYRA5+17NoldyvoWHpaV61afIn0AqJ9S92A/UVXpP2GtEs/Wsy0rGjMX9AHZP4yQvSMbtMwyHaHWA8Mp2ARcl6RuedVSF2GV2NbqRuk7dv7TvJSpEaltx/bb1nfyS/fKfvjRXHI9LLRpG13o9hO9k/8D7ZAHD6wrVC9uWy/mmv7Ln9Np6HtvpFlM8viyctiEYuABSZW9FAk4k6adoN2e7CrGknn1/QPh4MGFpu4WpMW+qp1oHy39llH6KC+qOkzXZ75OhGIm7P5AtYua3jJHs3G0WQevnMDHFi4tVrjUHjAt3a1dORhf0LIEYTuRsoChhmqVGmXzX6/2+kw7TSOoyb6KKXItrarwCMG0zd8ucFeGJ8djVTWzGqL0vWb6gAtGqcB1Gsaii0GbmB1HFRAnUbtGDcYdnvqTSp1J2vQwmALL9Xni3VmszwTfc2L60J6YSdK0OUeCxt05JhbU2zUN1m2jIbNKNKFl1kkpn+pIkP0jL1KkbJJpa8LAbYggdn/P3v/wtg2jmVrw2sBvMhOqnrmvP//J35nuquS2JJI4nsWKNqyK0ndume65zRLS7hv7BtAYlNxXQnKbgTsghUetq0o/DTSBt08fPH4IayoPESXKhUerEMzGMaiis5rrcg1EKSpOg2DRjCNo4Z6UvEkRc5tICjbeDEBOJg/I+szQaAzWK5Nr7xd+kuMlUDExk1GwMxp7pYTqIEa5oFB2hgpb3CJX4bfoN3KSKOK7CNfU/RBOpAmPw3wNwyqoNSqWkfZlulTUFjrPmNk54P/4ciq9BlKRaZK30pDPsyCi2zbRvD3r+An/fT5J/1MQPvp/Ixc8OqqKWPFHNjdW8Wv9vV0yH3hEMkHHUlPBK6feBn0hRdDnz5f9DP4/OlKkH8DjaBs0xIfiQrQrWT+q4IF6DblysOhtKngGPRWghzX9Qv9VtZt1X/++IP+z//3H/qPv/yA3U50NQFf5mAdxi8W/MLIbVtjHQhoFvoVESPXPFWdHory53g+fHhQ/iTHND/QNnU/iP5s5Dv8lJQlrgWnWvDVZwLhn3mx8vOnL/r0+QmfuAiTIdOqhY4bfRpjElyqjIF5GftqXeDzgkxN8QOWHnMOmudR04kXi4zZGvaQtODDV3SUX7N/yr+qQH/P6PP5+aorPnehbUO+1qTMtaEnhvHZZFsVvx5r0QAq5QF/IIEPSYzb+RW0GjYzaPrrzxf99aczLwDO+unnZ33+dNEZO14vC268yoxzbMJBecKnp2FjrTTxXk3z1NibdpwmUxb1I+0FnQaDah3EAlTFl0qpZIsqvhufHOLHQ5GqlLXagXCrGjMipF6vjWxkbjzRbCD5pOd10xm7X3DEMzznX2dc2SOyX2zryiihm6Y+H/NMQ9XMPss2p+ip88Da2XDEIPTF1Takpo4s4/3C9ziOGtgfj3SAXmgXWdFxg5+O1mT7Bbpd4fsescnGXAv7ycL+efAe/lf4D90EGmqRguG2l1Ts4bKia+qrVZCN6fp84oIkOiz4CXKgz25HOqREs+KjbpuC4oZ/GjRVF0WeIGsI0iroR1wvfIc4vYXfWvU2Z9lT6tQv5nbP9K9jrLIm0E10FTi0axGDOzCtVExxR4RulJWr0Y/UNjwxL3bMPbbxGmllLQS6u2z3km0VkSdY4yZkBtov27INPXqQ2nvZTlrU7Yyfxk8SfCzwW2lTv4rUGaYvOomOhUGdl2UEZ6vOGodV+X+czKyPrJEHnj0eT5Me5kkn1n/o1jHrBHludCHVqX//a+vNsafJBdExIip+3J9L6NLzSqv4LrL9IqvwEHsvd7mqVcE4FniurGfSqehEOf+vmhHZ+eAfol9ljQ8vtEoZOm3be1q0p0e5p0JdNznpLxB76N1lO16lXGnvCK9U+OazPaUuh7uYoD9f0B7drTI5/I/9dGVN9b05+zOIPrI+kwbecAh6C1q2lXt2dPGKXa5m6DHRptbXFFkpi44MLClQ8vh27NBJ9i+MkDSGSapjvl5g3NKxsda7zXimWa5Fy9UEYKXz035vveRf4rG3hOeMLOg3tjr4zhru989jnluaA7BtiX3DtviosJ4C2yH1fWTN3WCs0sTElJMirpQy39/77PrYbl2S3nDjEdbgy6zLradomrQpwfrIZNMGbgTeJN0e3qsyz0Y2vkCilJPeo/vSzQTJ7/pLxdbnPPrGD3Tj76j7egq3Rifooe0KkY70NqCxN92y6jRDN8DnIqPeXbbhZcfRdJBMapspMm9aM3fSV9h+LXwlZ9+1Y0uBtlFHmu4t6khG1PX07ddGh3Q57tdpTf5NGqNSsd1kP/ywwK4d/jekDxXJtl7XW+l7S8q1Vv2zXBEnCD/3qXcRUv2HELVn4H165FP/98LX1sLfi/ZvoWN/3Zd+y9j0+Z/mPzz8Vth/TtbfOs99P/u/f042unsWvpq33/IVO95D7AI7vjr8zb6QPSGw/VKv33yx8dC3sU+LfS5p9lKqfvEJf7+o/EaF7b5/pdl+zR/lpL8G3/aQ35uGru0kXYu2X3jplV/92qi9B8XvfLLXBUeX8Hggdckn/bOw/YdI2Ps4e09D5LDfkabuH41jzz7S3zpfhe/gff/wHryvvy/HijZy8zwXX+7IvRmsatx5b47FIJt+pK+fvW1fFbda+7WT/Zq/Nf+PJFEtuHFcAAAQAElEQVRCcExuuzu57b4J6N/Xv7wGbL/IYL/mXypvGXtvs/3GB+5vCrW6+4VN2rfFjb6NusaBtuo0Vz1+mPTh40k//vCg/C3l/FmggQBhDkkbB/jWtv4QmsO/a5VrUSGA5TpIHFoXFliCTk8cys4Ebs4EnPbADY+7HDLXHqjjtrbRvTD2BhMscvgbioaxKof/EZrzNMDX1AMCJ4IDJ8oTc1b6jQQ5iA9oILhX2IkTAApqDwBtKtC2qxo7Tz/oZheQ1OAxWwDNyoN0Zd4RGad53AOQEJ0yDxjHUcHQ56uaT6Pmh5MeHh91evigifzASwiXQVfoJuj2TMDtmaBkD4pHD+Svizi4MusqXTisBqhCS4te1h6Y6HxBQ1zhrZAmMDojZ2wzdx6LprlqgrfwXaokNjm+u1wLQfRrPzCvvZx620lU5Y5CuUIcsTUQwBg73UGRcaIhdcmP49Bl7382ZpyYc+plYRdxXQkgnAksPl+u+vnpok9PZ30iIPvlsuoZXGjLnwQKVnSw4Q852wXhZShVI6jFymEvgQvBv9mejV6Mv/UgBPpqQAQkBhde9lTN8Dajg6SnadJDfGMeNeE741DU9edKOoAi2+oXPrBCO4j+aq2q9K8oI2NyqJYxFusjv9b//PmzfvrpJ/3tb3/Tzz991pcvz1p46XIEGzpNvhp0N3x6IeB6vV4J7C/C3bWsRedL0xeC1fkV+U8/N2gt+q+/LXp6qsC0WfkXFZdr1caLlaZZLiP5DRviMCgsh27fPVHEV5i290n9iC5+/PCov3z8wBo+KUH01DeCistyIWDyrMvlAj+XTtNFGtHVgOzDWHQi4Jb1/pe//EU//PhBeRHwgG/PD9h8HlVYn/EzxEQzDQs1NYisatCUPj+f9defPin/yiFB8mUzPrCor39st2K77usy87fOd3iLSIX1Cvus80Efme/HDzNyPGg+VY0E2QyP2X8SBIpPPX256POXs37+9MwLh7O+8ELlct5YX9uNbntJxVWKFPsGyZcqRGn4XFGhwq7Ig9dt6mvziu+e8dcv+PJn5vr5py/66W9feBHwxHzPenpekG3tfcMTU8g2EPSkoRb80Hpgr3hAhsdT0ePDoLxkmclPc8F/rYl9a0K28FUZMwyDoudhnBXUOqjW2mkqWseW0Vl8L4gPHNha63tJ1zH+vaHv7LsXXszl/9nx5XzR0/ms/D39yJcAesbaVoWHiTU0w+s0j+i8dt+Y2NdaKYrtrvj8ioNvsTf0L8sGR6VjoE94H8cRuSYw6MTYeZ7ZM0YN+A7TYJO1Q9BIubDukwapCxq0g425wmPWWhA5YvvLmbXFvnLIkH4NvYgr/u6STONLyJC5Bw2lqoBUZj9p6OoeqRcHH6lgQ8NGoarseXK2GV+6LYaxaJqHjuRLEf0aEq3dr0NXaMW2fu1C1JcxGXePyIV68FHJmSNw5Nr6fPsc7SXf8GBFDyDjsk+GxkFTd5dtxr3iaMraDlLOuPxqCjMr95Mjn3J8LIhvBCx1Zm/qbZtIN+y89TkKmmm86NvWq9q2wOK2AxsgkirMDuy987TrdJ4nPbKXP5xmzaTTPOI/RZU+kTm2bswWHn8NDcZegGC4FO8cN8WfskcnXdcVak0NPgrGtKOX6NUaq5T775h1Og6aebn1AD/h7RH+smfOrJtpGDXUqoyvpMOAz4GjfKRpC1K2rezpPeh5E8SmDqQ9sFOuXY/pYjtJh00engVs8pKa0TaQCn0CKXak0NPoAkH3PPrfUEjkT3qPjGn48Iuuuf+Ism2Fr7FU1nglz0wFqNF87/9USn0eEsmNHptyddrMnTTltzDFgIRP9psgvIXP2Ct2y33szF6W/I6VF7cLdt2UfgftfT/Y4NOKritcuMshdNr42npqW4gkjK34QXw6eQoIgSztG4heQGiL9EAv67gYe2R/JW346As2i6JIGBU+TSr49QvCc2QsbsINdFz5FXRsl3J0EdznUz6Q+sB+pfu+bFeqdjlsd51YqdN3r2OOpOl4pMnf42v1NvPQKbq0LXsHVXkU6Eg+QHwVOdkO+zXfK/iyX+vs1zxN/WO/1tmv+fAWpJONTVp79etU3nD0SfE+n/I97J22vdNKm21lXQX23h4a8fsDKet22ZbtW+nXE/u17z2dXx/553vENkHsc6TJByl/C5nZdpfTdop4nN/YXX+H614f9/m/A+nfRMLeZUtn+zWf8m/BPc/fyv8WOl/rc9A70vQ58keaut8C+1U2+zX/W8b+mT7261z2a/7P0Px7jbXd/fueXvQaZN0n3ds2koCkfzb2oBW87kWvfdmejz3quCf1Mb/h6+if9F339/TTfF+X8j2+13bf7x+Zt3+p33/kfP8I2rZfyNqv+ZfK72RyPwned4lvBe/r/2g5zynBHx3/rXHh3XZfI/Z+v4xfBff8p3zQsH1k+z3Vdn82yH1GXOmbM2BAsdNOGtivY1Mutr/ZwXb6/ENh+838x2QR4h5HfVJ7H2M7xf/VsN31Y389/VcX3vaLCPbbvO1fyJ4Fcw+bPncrs0Btf6Dm8KNNOUDsh4dGyybOrppG68PDyEuAR00EhsdxJJBSFbpiTBZeIK74oF1UIFTLKJE2DSJuSzCu6UrUO7/cTFB0uYrDWSMwAJUVcPjkQzk3s8bNbJPtVxDQrxz6a60KD6d5IqA26+Fh1okg4cMEX7WIGBmH70Z6j01DMZPAJHOtCUASjT34Lrd5wn86lSpkL+rB76GocuAfoD3VgSBA6bSGUjUNA8GIAb1MHQ8PD5rmBw3TSTApedSCvp8JdD8RRMxLkGfSBKvOvAghhqYEzlYiJQvlpMGuh4XxsYEhxRzzqIfToI89iEieoNPDXHVKmvrHWR8/zD1Qe6LPMA8yfKNADo4bllrVD/zZ/lxVygAKzegJvU5jZb5FGYJYIr6hGdsTy1DKPR2LhmComgh0zPOomaDeOI7MtYOMLqsVeT89XXkJcNHPzxcCwlc9Uz4TLL0QSL2C/qciCJAToyIIJA3odIh9SWGJskQIQ4b7F7/Mw0gG4FQmTRum0YgNRwadRsM3esFXT/jEAK9DMXKVLm85ZPcAcUIAt4ej+IJt9QN0kUaI9rHQG4aioMKbuML3ly9fCG7/rE+fPnWkHBrxoU1W2/AkbL/bsuHrVLSqDSxr1fO19GD/58+bfv5sffq58GJBHflTM58/N4KzjYC5tfDSIOOuyHzMARuyd36FfhoIj00ERM9PvEB4Yq5V0zzqx48P+vHHH5SXVSN6keh1Pev5/AUenvT8/Ez/MzyuHQkWlOreP+vr8fGBF1zzDnx8xubDNKiORSZIJvQLM2qGn1LlOjB31QXbPvV/DbLpuljPvPy6EEjvPp/11+Ck8RVhQLVVoTWCaSz9z8884uM/sP98fBz0l/941Ie/zMr/k6RGjlr6POtWtC6VwP+14+nLgjyrFoLeqExdZ6z5RsBRzJebf1Xm0u4X5G13/7CR4QZxbc0EBAWMhivBbyOX9eV5Vf6U0ydeCHzBr4NngutXgtHZ4xJ42tYVv85Gt6hsV7FlsYaLHh6qHgNkeyTIPk+mrRJot7LOKouwRK+1oI9RhQU4jpNG1tlAvtbaeYW9lw9sov+XImI2AM+b9v0Xhzz2vRVbXC9rfyl1Zd8Jvy96Qj+lFOaq8DSyv1Sd0PU4VtVpxNTYFpo7rQ29x7cbe/uqNTbF4RtRqiJpgM40DKxH6EwDdGbFdyJH5rCt47It+y3S1tcTNDfQEDK0w+/1ujDnFaxalqXj2mVZlL5IzfANmvEv0tY0wEvQ9SfTvn/S/0BjDt217fmCLptsg6Qg9yPsVGuBbkVfQ8cwFmyj3k9qZFawdez3Wt/adLvKLaV3a32eyHxgw2c39rktBuo9odVTvuLIJAk0dtrwlLW7Zcx2QQ/RxQLNa8+nrb2bww4/r1CCm6F5Sw+9JI1+E2CNvpO+AF9K/rX+sM212yV+kResahvrYWMNXfGV9dZ2pZp73da0YtMN0EFx2gH9DdX4kTWyJ8zjoGmaNM2jKnuybUWesGsnvzFi7XWpR1Q1fLFh05Sl6HrHUY9baV02eAHsV1m3e19hJ99sacEGa1Ga4GOsTSxdTdwbTvB0opB7TTDAV8Hvcx+BJSFIp1FrJS1AqhBLv2EsGoYKhg7bfU7droOPW1GI8dJuu1fb/kVdGuzX+pS/htC/R2x8X/5Fnh1w96HdpyNj9qoXGZAnctr73Bn/Mm+YvxWO+iO9VXc57H2s/cv06Jc0Y4PYK3tZfPOojxwLe0L3SWya/SJlw39Vw5+kvMhJOcHxPFtU7Jq2rKXYLLQO2NbLunjxoaP1NbXdZXitEWX2AOaNrvQbr8j1LQhaaQufoZl1j7v1eWzmZw/o9W57HeX0raKtfZ2B0Au+3irZjO2ASk+PsvWbrzv7vx+TuQ/ct9l+mTv19l6+z9t7nf2apj2wnaTD9htaqbSdpMP2b2o/+LTdx92Xj3xv4Ctlkv65z/cKvmy/zGmbmv1jm32idNh7PeZUfP0e8fN76Fcu232+993CW/C+/n05fYL39fbX6b7v975s7+Ns9ybbnT/762l35bu2Puh3fIX3X8NBLv3u8/flo/73pvbX5bJf6w+ato/si05eKr6RuefxW/lvDP3d1aEf/J6BtrssxxjbR/ZN/Uvl78zY7nTsb6cHSdtH9mXMS8U/KpOz63do237hJbp9j2PoUZ/yff5+b1jX4/lqfdk3jr7fSkPv2+DZqjVl7NHne/mjLWmQMdmrkg/u8ykH6fNnYL/qz/5lPrTt1/qjnPSfAdFB8J4X+y3PabedpMP2i9/Y7nX3X6EZ2Hubvafpk/r7NPl/Vth+kfPgMfy/x9F2pLZ5fv/2WN0u27ec+jy6XbZ7udzKvfC1/FH3j05tv0wR4Y+C7Rfe7K/nj77/Tv91NWD7hXn7NZ9K290H7Ne0cEIoZeCBkiM1D+L7jeJuM+83psYiySa/EKx71nL50rGtF8mr6sDBmjCYBg5QHPQGDrquBEYs5dd/l3XRGtpArnyqSp3kMjJ+zLFLC4HhZaU/h/KFm8maQ/8mqDbGthxtOvo5hQNZA6oMBzk094NMkcZaNE0DwaRRD6eZYNqkh8dRjx8m/fBhJhA+6kPKD/QhuDbBQh3Urw0eekBibdzMjK6qUA9p60ESw0FBH/1vg0dWnjrzrwnME7iL6GcVBhQO8SSqtYAqD1XDPGmcT6rzrDLNanVAtkkXApQX5n0m0HDhZUBeAlyuG8HdDV2rI8HKK0HKCwq6dl1u2tCRqzQQgJumoo+PE7KOyBy5CgGIQlCtIPvEC5p7zL1u5OWACVKtcJHg8bKtiasIkTqYQJZU3JBJQiQhBrqVptkamXMgyDHO6vmxlq77sfMzqv/i8eGk+fRI+57W00kwzIxVZ3T8hLyfLo0XAKvOCf4SOL0+LQRoF114GXDNL7UvcIg+SiuCFeUgPqFcptcEs/l/QtS2wJtV1A1krgAAEABJREFUXVTwpthJ1Hm9yvho/pTEgO06atM4aAdC8VEIl74GJhWPKmWUo9xSJXw2+2ig2L5IlUG7nAPyTR0TwadhGGUz+yqCj1ddLhdASvC33dNRLgi54tsVzkpPF3z/Gn+4Vj2diz4/jfr8qeqnT9Z//bV1/N+/bvr//deV/EV/+9tZnz6f9fOXJ+UlUfcNZF5BQ8udZ6gbxZnyho3zC/9GADC/pJ8JTj0+nvTxB+xD4Gxg3UbGFR+7XJ6xw1NH5Djz4iB1V14OdPoEHo8AQynGJ2ZNp7FjmCfMPKniC4XAahlquECV6KdOcpmRd9SZYPOX/iePNuzfwLoDv0hgZmUPaLJsq9YKrJn95YTfPbB2P5yKPuKLHx6Kfvw/D/r4n496+GHS/MDczOuC/TyoadSFlyrns6EvXXjZkJeMCfChEuWBcyUgvyU4it80ZBMcRxfRXYFCQ3/i2loTbMG/OjbsytLkQXrg5Vbh5VbTF/z2M378+fOKDRc94ddncEGubYESc3UdMnnDFmbOsW4ay6rTuKn/SSCWymna9ICcKU+jNLJeUaW6WOhErDlXGkrRgLxTrT1NPijUB7a7DoWdNiGZhURCQnghBxtq+dNUqmrIs+GHK3vSwn6T/TB+tBA0i54yKvMP+EowYgvcXuM4qo6TVAboFi1MdN029q+VvX3TSkVoRc8rOggt3FJDqR0ZP7GGDlRksd35tl9T2P/qx8bWKhL7RJdhxT7sMSvGWXu6Cnb6WNsK/co6jgwVvRZZg0tH2qK3yC3Gt3VFL+0FYh6jq6RiXAd7Q/ylA53CiEoR80AXXY28JBnHQSNrYqBcuX+UykiDssn2L6CXC0LMqY69svNGNumO8LhDWMBtE+aGpjpKa6puMm3Cvzd8Llh5+bS1ixBOZoxxhpIU5IbQGBfoduEeUGiK/VK/otRgYdyOhu0PYHvqUSHrbgGXjguB/Cu+lf4J/nc66HhjUW7Ub+w/ya/xOfomXS5X9riztstZ3R70L9DGhKroL7oeEDi67SCfNgSD8wbefiJHB9VNRVnHQUsl5bUhAzro/spc2VsX0pQ7v7SzTGR7tzP2rzwLjbkngdyfBtIRJgbuOYZWwS9KtBf9o7fQMXRa9hbGx+dqrQqyfl9R+jy2lSvjgsMGqbNpQ2YVnArY7mOaiwJ7L1tVYo3odkXcXTuFGvqGH0BBoX9A6KTROfOmTbJ0g528uBputIGVlkUFfeRZqSD/iIGii4o+upzwVcIHNBm4f+KfN1rZd4Wu9oa77z4mvB51+9yhaZMHZq7YNKRZES9yrDjiwrPEmv2A/ajLlk4KPUZgg/jSgD9V8gUkH/tFtWwT9GSO29QZirToF06RR0i9I/QO6N21KbIFUjQf3Hd5Ny6TBC9dYiOj4+i6vcjW8KkVHws/W3tLM6xlTVfBOzJl7sjWwXS5j/c6+LHpw1wF3Qdkv/5xlQ6gnF3/VbZfIC7bfOfDRGgvuR2pP4Am4Pnwrffp3n/vc+TvU9t9ztRFFiFjQZYgZdv9mZbl+NoPFRVZQk6+Xj526vai/ZrfayT7tc5+zYsr/nTwTrHbKHXJH3jf/lIPqZg5EPo86m33Oe09RcOsYPdm24oM9l4Wl+3en+zLx/ZL/h+duZfP/vvMG9/6Nb6PPrFxcPRnS1FwlNMWHOVwGBzlX0vv5bvP/9q4v1e7/cqt/Zr/rfTveb7P/9bx3+sXesHRJ/ngKP+W1H6VyX7N/5axf48+9uuc9mv+70H7V2mwb+kbaDwjHDj6HOWkoX2v68b94H5vO9rSNzj6H/Updxzz90K+2CjZS5PbsZEEJF/53NO7z6frffk+f7Rlr0x98D6fPv9I2O77pu1/5DR/mnZ0cxCxf8mr/Vpnv+a/Nuae1tH+R9ONqYJj/C+85n075X6vOwb8ydR2t997MpExeF//vmwzPkzTkP4B2f6x97bcR2z3utxDci9O2mHvDWm13+bt13La/xGw/V0F2Hu77TfTR9DgTeX/woLtrh/76+m/usj2Ltchh+0j+yJ3Kmy/lPPQZFuVE0KtuDN5zhBqHJTiE3F4alWquDaZm0ojYLURVF2Xs9brFw7ln7VcntQIKOQQMRChmgguJ+DBOYxx+6qyX+e1qqxRxYNcRpm5lYOdeGTPrvCSF3Rz2LFy2a9paFfGmVOZmbNQ0VGlWqQcnsPDNA06wc+PP35Q8Je/fNR/gh9+fOgvBeZT1YnT+kRgspSBg0JBTolvVVm2NRSpuMk5GHKAHZmzDtIRxCmVvKWRiUfaB4JxQYW/8sJXVZkG1XlUJdBVppNaHbUh/8JMawK/BMYSJLxcNgIlWw9UXgkaEhfRlUB4cOlB5YsWgiMrAYmGTeQNmc380gRvObDWuih8ngggnvKy4zRoiqwPo5IO8FFGdItMudmG1rblQKkovR8sEwASB6Qchif6TnPRh4ep4wS9YJ6rkp5Ok2ZoTtOggQBwgrATAf/82aPx4VHT4wdNp48axgdpmLR61Jmg43mRnq9CvqDpguzXZ2Sn8vx80TUvAsjnT3rkF6CGx9iiFglVq2iVcdrUG17hHpZXFXQjdNMIEjX8VSDto5u6nYo1QKBUQSMthdEQpcK2igfZ1n5tEjq2jZ4LMkgj+pjxmwfkf5hG9B7MpDNBavLjqOHOD2xDr6rgD66Dmouk0uuaBuy9aH/JI10IjOdfAXw5S5+erJ+/WH/9adN//bTq//7tov/7X0/6r//6rL/+7ZP+C/ztp591vl4I1p874iPX65XY5bXbMT6S4H0jwD2Eb+zzgB0fTqPyC9UH7DYOVbUWwR5rroEV/l4/GwGrIPvCyguGvAi4MueCXkPf/S7I+HHQNA0ag5sOIu/WomOrIXNDt00VeYueCZb//OmiJ4Ly+ZMzT9j76fmsZ/xgWTb4F7w0+CrKOhyx24iPz+ARWR7jkyezlqsePwYzL7xOOj0+YKNZzaNW9hNrUtsGAtFFy1pIpXUDakrgRFyRLRDBiPhToW1AIbVWuLYio216hifTzVrwvWUz+t+QoSGP9PnLBhZ9+nIlvZIuesKHz8h4Xba4JWOj4yYXKf6s/K3zclHtLwEagX9wEvbZ8YCcJ/xtQAk1fgtfdlUhrXXE1yryjuh+esGI/jvv9LEtu8o2/BewfzYZv7eii8Z6VKtqyLPCZ4JlwbX/en7Txp6z4UPeNsmLSm2q2L3W0uefpok9YIaPWYU5hd4bdpeKVoJu/SUVtK7xTQJxjUndpOqiUgWNoY+f57nLUGuV7Y7YJdA3rr2t0FpkVYnvXY7G3JsiR/a49Atvw1h0YByrbCNL0VgnTazPEVR8TFzx+0AbzFLeP0WKfMgWmqlL2tqmrAeh1dTZ8I+Oopusiyl7xTygo6puy7wIgJTd4CEwqTNUgr6gn4LtXm87xbdgb2rsg6016reOUoVON1V8Jdhltcb4EOumVtrhS33cBm0Bd4TOr4FtFb0yK3aNbcV1P4YiHwSD/9RH9+m3Y1X0uTEWdaEv6LCXrLyMWNlb0rflRQDB/wWfW87PrJmrNurW5cJLgEsvq11lLewLTWavN2sn9+SKzHG/6BQmZFvhYceqhn/v+aY9TXvvKd38VfAd/TfKbVOXNfvRjqXz30dAO3MVNbxuU8naCF+gsVYaMjVeaPT8LUUQ5oEPCG/pwzoo5IXPhFb8bhhq95H4ZtbxMAzYsiq+aztTv4GZXVy2u7z225SmN/VHOWmw66Ele9PJvW5al3dDtvQ70t45X6yL+DxWRAu7XO0mT2wQRKZaS5eh1tpT24wuQDKJ7Tc8FpRhv62zv1ZmMPayrfsxsZ+4Vmx4xpeueYZi79n3swU5Q6t2XhqyOfq3oAR4eZHgf4XmxJ47gqHCP3sCbOm4F0RjreWbiV4+fskdGXuvs/dUaCpttpE5ue8jcxxIzyOfFI1rYUFu8SXWwb0dWBjpzmwb8q7kN4n9IjaJHKUYnYk1JNLSYRuedujuylx3xZc+xvdsvxkrLtt8/7YPJuodjznu0+SDdDjS5APbMhnbsl9B1Ut5lzc1O2zvGb5tY+/W++p22W/bbf+m9vAWhIxt9N067D2f+uDoc+Tvy6kL7H1Oe09LKZ0H+y0t213v2SOCY23dpxmrX7nsfZ733cJb8L7+fTl9gvf19tfpvu/3vmzv42z3Jtsv8ttv82jmF316xe/4Cu+/BQfJ9P1a/qj7van9Vib76+WDru0j2/XyUvhO5ls839d/Z/h3m75H43ttB1H76/LY/s3yHbS+lto7Hfv76THW9pH9u8z/QuwPZqLD97DdebNf94Sjz/00qcseYO/9j3zSIPey9Pke7ul9Ld+4dx71oXOfTzlIXdIg+QNH2fZR1eV6KfwdMrY7Tfvb6TGNvfc5yv8MaXQUvOfF3nm19/Rot31k38j9UnnLhOaBVCWfNLB3Gvaepu6fFeE7eM+f7S5/2oJvtR/16RMcZXsfb+/pff19vqRgO0mH/ZrvFf/DX32hw5PtrpCDnQgbHOV/p//6GrD9IoT9Nm+7299+mx4HzAzs/sChzjaHo8LhoCoHoGmsBKZGzQQRpkEqHJLMgX25PqkSSB4JCI0EnMdxUAIO4zhqIOAxkFbqyjDKQHXgbFa1uewQxPyKRnkTbUGTtmYOOFJ+qZ5g3cphjeOMtgQvtF+1WpzNkK11JKjWwcrk2XnnjylmguD7vwaY9OPHWR8fRz08zASxT5rzJ3oIANUyKuslsN0nSOBkRP5gQvggspLVWEzgt4BR0zTpNI0EgQelb/hyLUIEYLmOquOMfmbVYZLKSP1IUFLAt0Dioici4wmCngmUXZamM3jmEHuh/kwwMX+i5cyLl+Dy/KTL0xetBEo2XsxUDniF4E7BJqVuqlXAGqcKf4NOD5Nmgr8TfA7DoBLFybJNv9oxRJ+Mx9Saq/QwDz3w/+FxUv6c0MePkz58GAm8zj3g+vGHB/IPyi//T/1lwNzzEzrNi4ABvVTgEZkHArNl0upK2LPoSqDrupogXeNFwNZfAlwIDC/g8rTqQlD4/HTWFdlXAkLemtwk4wFEgiQOvwkcJWgkDsGF+rTlF6KFAEyHVlUOxyO66b/SRGbMKRJsLa5yg6BbZRcZ/mzLtirlik6CYagaGNwBgWGU4usT8s0EL0/I/PCw62KeJ83URc9BLaNqrSplwO5wiuy4sy4Ehy7I1v1bcE8gdl0rdq8ElYuerwMgfZa+EEj+hA/k/6XwGbs/oZvn52fdI7/Yv17PqOeq6GRFD2RU1IQ7vmAai/KCbMLQI/4xJNBBXSlFtl8Q3seR9Yy/2NaVQFzmWEhDO7wnMCQu16JKvwKtgq5KaNVBRuZNAxwUbbG/KnIPyr8EyZ/IeUKuL9j6qeOs+P9OVxykV2y+ydg2//JjJnD6QCDzcWx6nKV52nR6qPr4w8yLvkflBV/WdWXebS2qvHiqZVbjRRvuom0LTauxMBsBwRIebR2XbWzEOGw+oI/49GmaWT+TxrB0CpcAABAASURBVHFUQS4jj1wVbI11zAuGy9U6X1r/Vy2fnhb99PNVP/30rL/9fOZlwHn/U1es45V13Qj8xY8razX/SgWtaiSwPrOPzqPU5ZuNfIX1Z2S0JvxthKdSpEoaHsJLoaKmbRzgcQQDfNbeJ/3Sblsqhl8LkYUKbii6sqaClXW10nhZ1PUfu5z7y5hFC/4ZxN6tZfQiE3RNoGweq07TqLx4mU4z+p6kgm7QkWtlnobON2isOgJwsUGRNMB7wbLhf2Kfyf6UdBhLJyFnt1+V9B45uHTY2LF12FVM3NGQJXMk+H8+n5n3SiB37Xw0GhmmQHA3oJcKn+M4orsJWQaNddBQiwoeK5ymBzkZJ1mi9kAjH3pUdh6Sz1po7DkdbdWALFlf0zRAf2QvLkqwGtGVYFyQ8V9HoU99B/euxzhalfsd7MKzVfGNYSj4S9E8Vs3zqO7D7M09pTxRP9AvYyqOGDnRpKz9ihxBZFmpXdFD8kHfp/CBpAu6WTf1l0hv0lt796km7uGr8kv6y7LqzBq48GY7Ly4vvNSOXwU7kUUNw23067/8v2A3+q8XbBhwn1vPX7QxznkBuV20ct8Te1yFdcTGbzbFN6KToPsNbbi2Ou7yZNWyDwQuYqAkUtCM71KXlxLBsq5djuSjh4bf2EY7zEfQX/DSfQXZuKHx3vkMb5e+DzfuTQ2dxN+K6M8sYt3Frzp/+Hl4rhik1qqBPXRHYS3jM+PY69JWcJzAtuwbVHteuUpVg+9kg+R3iHqpRTagtsuZPkH0IOr3lH6tdd0c8q5Li3jaYp87ZGxBNuMLxt9bfJ+y8sMQXtLArmCp++OEgSryhf8iS+jAtuLLQfraKb8i9N8gfB+gYTNkgOA9sA0901IAbWv8r3G/WfG9FT/cdMGnluuKmTZFHsN7ZCiMLQyN3/RnWvbVmXvNxHqZasEGRQf/tvd58J1dl/rmZftNm00Zm79W7rzu5eSDvaROn/4UGzYRcjbqdjSF/01NWY9bowxo1t53I11p3cStpiN+Fl0jDrIUFZSePSDAPF0m29r1oJdrc0FMfKtUHfnovtF3o1dz1QFm6302xmzGBoGsrYMy/TfwWz+7LL/sbUMYqsycFdBhp05ykwrziStVhX5BZA8Haaepf2z3NF/2az7lwH6ts1/zaQvCX2DvbckHaQu+lU9b9PCiI4Yf+bQFtWCjO7pmzcSWFdkG9Bv73cO2bGfo74L9Ouae399F5A90jiwHIlPySQ+k/C1kOttv7B6b39v2GKvbFSmDW/F3Jfd6uc//LiJ/orP9yrn9mv8eyXs+v5Y//O2Ppg022GVY+1lV7D9quq9L/nsI7zZEkgH2a57if+vHfp3bfs3/tzLxbrLs77FbcN9ke1/ncfZ70Cl9G/fibhHSPS/uBWyK3Hda7tEB9wq688kuRJIP7QqSDw7ayXek74FesdPds2/yt6pfJDt/8EJL9i7bShrYr/mU9Q++7F2Ptv/BM/3jyduvMtiv+e/NHP8K3veJ7oP39d8qH/vH0R7rBkf5F+2wl7qj/R+dxueOOWwmvxVSH5i1UKgLKu1FVnXRceU+knvSUbZ3Gi897L3i6PDPktqWvePgKQInf6TJ/xv/ezRg+0UY+23e3su2u1/koJmFfji3beXBspaiWq2ZKOfDNOqBAMLHx5MeCZrPQ1UOSeKQN9JnoJy+CWwMHF6TT5rAaK0VOpW5duyMFZJAKmWQVSVX2dSRUtsf16kkcLRwkOaWxQE8h9F75FB+0I8MtrkBrTu4weVGdrk+a0mwgBshIhGEGXpQJEHCB+SZCdLO48xBe1JohU5ky4FI0Bg4FQUjgdKeDtLQ5S2qHBC7nPTJIXEg2JNy7TJbme9YY65FpY7ysKMVji10WBPw5X7KmZSDaQMrAasNma2VCArx4Z4meJaASX8RQFArga3gy9MnAuVPauhHHA4637ygERpEa8y5qaKXYSjIPnXZp2kgPyLziCwEu7DZCH9BDunTOGgerQl5ZuQ+5VfI80AgaWQ8beQfTklHPRCFPeEb8zy+0KuMD4weVAj8GlkjexmlOvGASNBUg/IiYOMFwLZxNCNYuy6FQ7k7oo8E8C68DLhS6AEIAg9dn9uqjaBKB8GifgND9jyriKuqcdjddtDXjbwlzCXEVCVf+LKNrzR6C20V5UE1NyXbsg0lqdaqWqxaSw+whUYp1AOq0VPVaZwI1M46zaQEi2fkH+ugSufKPLVWxlcVD7Izp+F/U35Fvmnt8zbq5conehm04ReLkAS9bR610rb7SlPkXTYRvF3xlWtH9w0CY0mXZcFn1i5bCbM80G2s1evCC6PrF63bWQlwzHPV3F8IDRrHUQN+kP62lau1pmmasPnc29OWupWA28oLwDxY9jzlTWuGdPnSrxdQUOi6DhL8N489lQnIRzYNBGUaPr/pTLAvLwIu16YrNl1Wa8HefLocwkLx7QSdp7rqhG7ZllTLomluvJSqvAR40A8fH3R6mDVGbqnLpMxf0CU6XZuhBzXSzUUu8Aaf9i4zQ+DMGug/gg8PD+p7Rf5VC7qIPF1Pw6jINY6T6vCgUiY4HODdenreCPov+vnzRZ8+gc9X6hZdeNGR4FP2MIwAH01Gb4VA2cATRkWuadg08ZJjGleNSQHuRF6qVfAlFWSrZU9t72Uaw1dQyQe2Zd+DQYaISDvEWlu1rQ0UfKZ1LMuKT626YJN1ad3fNgzRshmx7sR6MtKKfaZWa+QF0gyT0zTomLfAY0G3tvFvaDdDB1qrFB/KWrXd8+k74HsHDhq6Xel/4Fa1y4XOYEUd+GpvIzjY+lzqspzPF515aXbhzcZyWxfRf/w3MtlWddEQOYaqEV/JPQ32VahTGNX7qzCnqUSPfb6mgz80eMuvPY1+OvDXYSgKai1KIE63y4YWa/RW3JMbXdtd1lTaTvICw1tQYPZArbXbYJ/Hik3egL0c11XAMGi3F3pYRq/838mEPhsbY6PrISfugHzWgq+sRP93EFRFx9m3g13Pa7fDwoZ1vV7xqYvO52vHM7bJS4QNn4otDtpJWRZq3NMW6K0Bvni9PPMy+KL1+qSVQPvGHpTAe/Yhob9SrCA6CfStC3mkIkRCXjqha775FJl6uyrtfKmxz0bWlTWy9rWAXvpA+tIvgWOnI7ZgEeHjm7pvwft2vXQZhHxkZGYzBDOmkBdjuqzJg/BcipChqOJ7sWXWRNIdQ2+zq3xDpj5gu2dty709qXtdvmzLdrLfRev6kcJbZI9tvoa0h9CRShtj8HuM14DeyGR41w5kE33FFZltv/Bl73l7T+ny3U/mPnB0fC0X5htkVQkbbzwjLN0PV/xw6dj7WrliF9vCjUATS5b9oLIfi/239j0i9gnPlU629Xsv+7eOKV8lHX6PhuSDDSMlvYfQ71FOPr7WUwZn74kMec5FDNnuoOlNajtVv4C917v7WJXtjqOj7Z6197QXfsdX+D663+ePOvuVrv2av2+339bbb8tH3xedfLN972l/a/zefs/nfX5vFeuCzfMo/Epqu+vTfk3f07T3tpA62pIG8YdgZQ9K+/9WcPvf3fq/WcDo+L95yjfT2X5T/r2F/2n+v8av/edk+hrNP1pn//PwElvd414me+cz7Uf9fT512QeCdV1vzyZ5HtvzqRf3ifT7s3g/7z29+7b7fPoUbqjfQ/r8G79PA/buF79l1GGPI80Yex9v72nq/lkRvg8cPNp+uX8edd9Kj7FHevSzdxpH+T61/VIsGZiFlJvtgZSDtMW5bXeGjlH2Xk7bUfet9KATWvY+zt7TjLlvTzlI3yBt4SlpkLogfQKbI0lr/eHkfb29z2G/phkTpO+BlL8H+3W8/cv8QSfpQcd+7XfUfSu1X/vav8yH7oGDhv3Lfva36zLuoJE05cD+9hh7b4uND9h7Xcb+VmS+A8cYe6djv02P9qP/kdpWDpAJXgU5VIYnca0ciIqH3h4feXp66v8T0Ix9IDg+ErTIU1YOrGOt6r/2nEflpcDHh0eNY1X6DLVwWCoclgadaE+/aRwojxpyyuBGk4N+46BOZFauAkUeyDC2FYtTlwrlyrjwq9SLmV2UM/fKgZJYA4HB1hHfFlfjSTD9A0Hndn6VbdUB2QJ4L6VwDrQy5/Rw0sePH3U6Pb4EOG33m2T4LMW7HMjyQJA0Mg1jUS7zLD+Oox6g8UiwcUZPA3znwFg43A70m+YR2tMNJ43j2PnhS6WSL4NWAgoLgYUrB7iVdbgiJLFuJQj6fF70TMBwJTguDyrDrDo9qNzGXW/BlJYx11VfPj8r/9PZMy8H2pqoBUwS/GaDita0EQBubVOFv/ASH6guKsXwNmgkiFeHQsCo6MPHWT/+8KgPj5P+8iMB0NMgmhm7aBxEX6uS5hfM8ZnodSI4ugeTJ4V+yvlXAckP40x/6ucHnR4/6PThIzQe5TLBVwVFPcCtCq8Dti3K2SV6yK/C80vky3XTM4G8yPj8fFGuGb1L2BQdNPQXFG3CitoPt438gvteFZu2tNnIXNQffPDF+KPtvgcmOBB5bNMueFj7ONvIXm/jGJmADrRqrYoew8fj46OCcayqOMKAD8zjqIG0FCnzBK5F8e8yTJ1mDuJNVwLHZy28qMq/don/bqUypuILqy4EwK7LRvuqvDRY1XRcLZ1V4G2QzRjKkWNFgQvjEoQSgVtaBFsaY+8APiZ4Db+PvAj7j//8i/6//+8/9cMPP3TSCZheCZom8JU5Djlj14JAKzq48MIh+QyI3qLjLX6mVcLPjD9tN15tw2NRLTPpoOZRTXCFf689MF+Rb9NT7LwgH3MM44PoLFfGoWtb2JI21ot91VhWPc7SPCwa68Y6bvrwYdZf/uMBfNB//uVDhoOiyvigsBe4jlIdJFex/Hpascc4nfD/CTqzTg8T9jxpQIZxHKkfNLLGC3wFqXs4Pap4kFXlkjRyzdraoAsvtILni/WJFwA/fTrzUuDC3nplrZ4JsOOXtmKn6G7lpcy6ntV4mTLwUuPEC7gPp6IfP0z6If9a6VQ1UTdgxFKbaq1CxRr4KmjS+GOBXuwUGw3zpA54Nzxv9FlZ/8FLfpOyHl0HLQTHYueVvSO2T5D2elnV86y77Cvdn7ruGzp1n7vhBwPzzvjSAy8Cf/jhg/7jP37Uw4dHuZZwpVy2ZVuttS7zsX9t0Dt0YFsH/1lTQWSJrKGRsUHyBwqyJX/QOWitWS9AKl3Xnz9/1qdPn9hDnvv8GVPyhdxjqfhQVS1SgmPTNOiELPM84gujCjpeWUMLQefMb/uNLJk79eIq8HOg1srcF6WdatXBem0rGsZMuMUyyhUaqAcdiTFNjX3twn1gXaLvchubnhvtC3JctbDGw9vGXi8owaqGYmTZARGqt14eh4ofj8g2dzywv4/jyNoxWtpyW9ZYqqY6vMgXnsL/Cm3YUYN2i/zIBkOs9MYa8g5JCwLkfnZh/3lm/7iywJbYmPq17f1Sd8E28YFgpS9D+5ydzU0JAAAQAElEQVS2k1WfdyULogf7Vo9HpS2eNcALrGpgPQTjINZI1TyNGoaiijKONL5Yhqo6DhpoL7WquKqSktEGfwEsIqle5vcwKnJGB+H1mZcXT9xjOy5n1vmiKy8i0pb98Ln/P1PO2lgXtnVdzthp6eXWEIZ7jszaZ+8qbdMIP50HiT5bnzc+mLoR2+w+ONNv7Po5+Mh8sX3sEbtgPTVXRBlgt8Cz0RRA99HXJmMjJjk+6M42Jfo2oMLcBvhddAGrGWenzp232GnFF4O2mb7i3UbvqPAcVOOrbZOTsieL+4F5wWnkrbVowi4T6Yzcge3eN/07eJYTOgqtniKTgeDvQMqlIKcHVewXGNsKuggvU+dSJbv7Z3S2rk1ZIiuyrtxvFtb9BVs+P531hB0X1lHkrWqqsoQM/d6JHRFeeZ6YmGMG0ziqMscwDCqVvvArLttKXVBpt2mj/v4TXjpQ2wYPG/YJGo73inYbErvcsrQroJj+3RbI1Fyxq/uPAc7sT4dfpA9dYX3D/9aeCptU7fJhBmVPso20zIe8kRmrIivit7aPgUj0ssLrwr0hSL4xSozN/QQ24GHD3xgDj1tH8k0yMgCqtKOQFvq6w7aOK/OE72BlTwgOPaYtsK0C40d9LUW1FFhhLiiGchBfopo2IY91XGYNpn2HGLe3hfYB3S7byjz3yNyBvY8Lr2nPWrXd6cX+6RP+036PYw577yuuLbp+h/Sjqdsu+VqKBnwqKIxt+M3KYSG0035At8t215N+x2XvPIX3A6GbOYLIcyDltNn7mEyTcpC2o1/KB9InsPcxtvt6if4y331b6qJH+7Wv/ct8H4Ppce24d4od2UY60JvtODTrf9WSF8m8eL6Cy/O528v2N9OD96SdMF/2a3+K3/1EF8fYyBQ/OeQ62tL+LdwTP/pk3AH7lRf72/l7OskftJJ+zf+OOlQrlPMGqevt+KC47H3e2DCw9zJNbz72Xp8+Bw45Dn9JmrrwFdj7GNsvtFJ/4KCT1Das+qXfb80ctDLvgdT91vG2+7z2nmZsEFq/RqNl31U02qChDpxVQdpG7pMD95yglNCnhTEbN7OVZ1I6Mib1NxRqWAwt+wn2edkHuU/VO9h7//CYvo19UeyfQfLBxr3P3vsZuh1H+ZYyW58/+j9g72PSFtpJA9s6+hxp5l/Z63PfSnr0T5o2/cqVft/DrwzX98am7dfG/5Z2+60+Drmig8zxPRz03/cJjeB9/fty+hw42g6aSbMnhY8g5eDof9jjGPe1dIvv4pfcZFXw0zyHNcq2d91CsIF8Mn6l/4L/Bpkn9b8V9q7H8HrgfmzoB6F7wN7H2H7pmj4HcGtV2kIvuqgulFOrzn/aAtu7n8sqAeUS6O6y/VKyX/Mvlf/O/FsD/4MaiNNnets6HD4p94vu7MeiycIXD/sp9zEbSxiYm0qR+gIZOfxMw6iRRT9WEzQoHO4GUHioq7e0aCDIkTlKEXMCFk9uSgfGcdQ4zoBD1TRqgGYhQOc60LOKJ/Cets0cSBoPxBsPcizOlGlZciNs1HGzy2Ek/B7Y4PfIN04fS8TYFNEInGy6LCs0N7nLJmVBR5ZxGgiUDJrnEb6KRqLfAyemsRb4q7AECv0RqnRIg8tejy7qAQI+FQxj1VCsAV0MAwGIF0zKZtlURDxECYwkeLJwouKjbbUQDWGji1HFVQYSxxcOkDnUJhj+5elK8P9Znz8/dSRIfrzIycF2W66KLXOIHUvVPE16mE8EOPeg9cfHEy8zZjDq4TTrA8iLjY9EV0/5FwBgmksPkmEejUPRiEwjeomsBRlVLaML1SKb/A0JuNRaFbnLUFXoY8G/1XV/5YZwJQhMrEicZ3RG8EuwCJ1UHkkqael/luTL86UHT79waI/cwcZ4cdm126DIsq0orm2rjM0NFfOAY5QZvytVqvDk8JK+2EZggw7dtbYm3IUSZJIPEkogDa3KmEJrlRG77LZlfPeRaei6mUjnEzajvlQpsK1cW3yVh54FpHz46JXg7wIuPNhdCBxdONCvZYN7ZfYOhqI3yoxdcWhEhEm4aUW2ZVXZ1v1lu9dV7DbUoqBUa4C3j7zEO51OBARPmnlBk6BryslPBMRLGbqukto7Hb1c8IbRNpjKS6fIkSbb4UKl61dygUVLG0pN3+7f2DgB5kYjahUkdMXfL8h0vmz68ryA575GszZCO9gIKG3togTPBnRT86v5uuCbix5G6eNDIWg+9xdXP/7lQfNo7GHBipr2K3zIgxrYSiUd1Ug3eLSrbHfUUpQ1M8D/iL7i81N8uEIHxW/YqYV5iklCd1u9y3GVnp431uWiz0/gy6L9/w1wpn5R/9cOecGHcI29NnRqn3dlTqk66aIe2CSQdkKO0zxoZi3O8DDkdOtDIhjon01xeNvIW1Tx8QNW1X5ZTaUj5RahGwJS2G71qWubFJ62rWGbTQ27LATJNvZMKui5954JvoY3tm50XTSNFX2PyloYhkGYnPVk1vCKLRf23R1X5O70MHzmYfqu8/hMeM7YIOXAdrq89EldEHk7euv+1ZCpMXFDhrXzzV5PIP3Ll+f+EmB/EXAhOH/VynoTe0NBlzN6jY4fTqM+8GL3kZcvuQcEWc8D8hifsHdewvcrhL7QbZ+76e11lLfOf/Yg2+T3Xrb3zLvv1od9vS0BUtsyprP9buRetPd628x1oAkROoZiVeu1DZ+KPBtrrKETcbWdCXLI12UjjW5v0M130q/Rfl+W3O/XK2s92LD1gZX969p9S3GnHsCkGXto1+ONfqcLD22DWuSITraVPiDrD2y3sgjERraKUHUo+D/CKfQac2zwst6lTStEw7L6DktHxvP95pP5txufkSFgW1b2riv7VP6kUXBhXWTfjlwL6+R8vehyfZZtFVkjPI3wNA3DvkZq0Uh5nxvhwgPzwxWyRUjJNnYqXY743jiOShoUBLV3+cQVPgOyOmzQ88y+p6/f9j4usu8zvbaFxgvokPzeyp4RO4CUX+vV+TzmTH1kMP4TH2q83G7oWbeXHkbGUjMmM9/k1tvL3vmzvdOm2Tbfr5924+O15ms5y8ifvb0lxadW9oMr96y8WIvd1g25AE8KEn3s2nU+wmSQfaEyN9uvKuMHWVWhZhkRch+iWSj9BpLYkuQtj4UayU7K2J6KK2WSu4/h4bX4y/bXNuHPUoMvlkDPxz/XJb7e+l573/fIO4xTiFyRxQ4/vwRdfuVjJi+ySd/1tH9Z967Lby6+1eM+7Kg70r329bu8ZsltAGPx/Xs/oX/gfuxRZ+9ypryxgQXJB/f9k09dcOTD1YYvHeW0HTjqkn4Ntr+q9/S1neSbsL/f/s2Bf6eGyHiQir6C1N0jdcHR74+moRGEdmjYVvbOoFY2Iv1jL9vdTpn/HvZe/2uz23s/++vpr42/b7f9UrQttveX8h/JZEX9aRqtsX/tOHiw3XVm+6j6fz6N7/wRJdi7Dt+PtY2OY8H3Lb9e/j282P51gv9iPX5N/l9r/xcT9x/G7h/zvn8YO18lHFu+x3E/SX1/zrDNYvJXCfy78t8a+O/WgO3uj/aeZv44a5C8beXhJwdJ2zquOPPtbLDflAlMiYDWxgF4JZ+DBec6gm9F1YNyQJpK1VgHDrWjpmEgQAXGSr4SEAKp62XGECiu1f3gOxwpQeSRwNY4TwTaJ1UiSeGrDFWupfPZCFRsrWrloHYlmLC0pqDx9LEQSMhLgA7yKw/hwcahKIe6BBk6Mg5cl01nDutnIs7nMwGgjAGtbTwYigN26cH//AL44fGkCd4SAAqmeUQ++LwdxCN3rZVxO5/JD5ELvpMOHNKnoWrk9DhOw64T0vmGl6BSHaVStcnIKC2RC6zIu5Bu8G0zj6fer9G3IR+iau1/NqcRkEiQa9WZIPmZYNflQgCiy3hW8vm1UIgXW1Md9DDN+vjICwACXZFtnied4Ouhy1j1MA86zbXzPI2DBmSqw6ucBdmCSltFB0GpUilWDpg7jOyjpmlSguHzPPf8OI4a6VwZ5zJoZQzhThFP0TMH9HNk2ip6qByPBi1r0eW66emydjwj2xNyfnk+a6E+ehCXbeYvOcbjo5I5FRu7ams6Ltu9T+YOH0lLKTvPCYBhBQZKLISmVRvEA3Uam47rGFPj00PRgI1nEJ2diEQ/PI4E1Qft6agZ/U7otLIezHzCng22TKq7a9sWBfvLgDPcwAPfW3hBG+Elf7/4mj+Vc10JnLWO+HqDVuhZVWpFucwcRVbsN9ah236qBf276yG2GcKTrf0qJEVtM3yIl1BoYbFWfBBV9HLaWldFoc+mxnpyhEFH7g2bSpXya9AR3XRxYeQIWjJBHxeags+tr20TON90xmefzhf99OVJf/v8RT8/PRMsvxA8vupCsO+C7c8E1/IvJYReBvQyEFwaeQnwMLX9BcAPVf/xH5P+z/951McfRn14LBoJnBcC6VtrjDKaRE6Pah60lUFNFQxC7I6KzoIRQSLDiX3p8TTpkZdj01CVwNC2XoUqe75IKtCwobMVZDE+K30+b7wA2PTzp6X/PwF++vmiT58v+sJLgafnVVfsmF+jNtYzJFSxQ4WTypqY8MeJlxzzZALSg354DGbWZtVQGy+8pFrddR0dF75qrYo9R9ZYbFtZ54U1anhu0N6kLl/kTDn/KqVZCmhSaw3bqCP2WVlfy7JpWRawp+u60nXTAH/x9xm9P8yVl4eD5vxrIfKZe5wHFeYNWp+7sabXHfgJZMlf8a0r867KnjEMhT2jdkzT0OWrkbFIBaTPgch75OFYxxUZXoGtEXbl/nV+vurTz1/06dNn5SVpfGnB15ZEdNVUWcvZC7NmHx4ndD6xRyYdlftB2kbuV4V+DftYWKrt9F/na3p7mWJAcvexjbxGpqQiv0NcnRY8k6XeSdBPe0EqbKtEL65wUdjvLG9oIesUdBrY0rATNG7c0VVlXO5LY7VqZSwY64AtK/5rHRemhe7rnAe9DZobuurBc9LkN6EDF6EK9TKZBrX0zb14ZV8I4uf3iB8t7NFX1vU19iEwG1/LPTq+sUInaSPtfLUie+cx++DGi4og/x+Nwj5QUUBF2CC+UfElV0YijL2PC82oNrD9Qo9eXb+dfyG30aXMfke6CT81a5qU9Xpl371wszqzfvOyMoHkC3vg9YYLayW+lX8lELqdF/S8/6m4keeiUdNYO7KPdMPBe2vMC5hRR90xNuspmOeZtTEqtkvbFh5BQ0fBCu+RTTddUa3moly2sc+Ohr1okI2gaXxBIYct285L2+jPxh99N4i9orFHMLtRcOZilF98DS022kDD78T+XJCvspflz0QW7JG9uDC03xMov6Q3fmy/8GYb6sdn50/4V9B15r3NNiJZxnNFu21FR7YlyrgYe03rzwzP1yv3latiu2f2uDPPFmfSBdtGVuGztjUgM9qAYmONSJXpRxcFuJe6DAhuELvt8m5q+GNsaEaq66dK8BDYe94aqeND+2sfynz2bjGrSAAAEABJREFUPpJtUEFSAA3focmwCjZp5dkp98VL1hP30SuyxF5Kf+RwR5GZr8CXDSU21cGihHyWjnyhPgj9QLdrg9YL6G/zBT1DQUlTVi7q4S25HYUkIMmHvukf+6X4NaQtSFvSexx1UmPdInxrfTbj4WkL7ma7tbVU0z9jVvJbz5P56ud+vvf5Y4AdOeGC+eM3Qfoe7V9L034g7ceaTXrUr1lz0LR3+iwR9nh1VKRJ2XaGv8B+Lduv+aOD/Vpnv+aP9iM9eEh61P090nt6R74hJ0bQkQqZD6QuXH4LX+MpegmOttAIWCT4vWS7I75d2ZP1D74yzzFFfCM4yvdtR93fO7XdSdp72gt/5y9uEfqjiB8EB0u2u31s679DP/ofv9i79H30e8qtz31et7q36U0gs9cFFO3otKHXIPmg0XJ87ue/1XG/VvAyh1iWjAlN0FJPeuv93cTOfP5un3+Fxns/vc8fvN/X3eeP9n/m9J5f+/fZ6hiblDuqeMzg6QcPuSOD5yj4Z9NBXPgeB395dggiU5D7R5B8kHxQ7DspGW2bhWZyekn1L3zZ7nLYX0//hUX7X8e6vdvoEMx+Wz7qc2PNw88wDH1Tt91vtiNBoxwwZwK2aRcP++LKL1RXDrwLh6T1clXSjcP6RiAoiwcqHJSaBoIKQzFBxkIeJJ+D7lw5tBIcYr4TAZRhSJl20hycbPf5M2etRWUcFN7KMMplwP+KJB7tVynPiysByUaAeDOHcg5qV/hYAg6cPajATpOD0LI27aAfp78zB/RnZHgmQP4E8s/5V8Y1xuVmV5gm809D0QRvQ9JpgPdKAHHowesBGUZQy6jCANuqHmS7l1NHtSq6GAnSEVvRSH4mODyPA4f/CqyH5Cdoz5PGcVSBJgQkdL5plxVxdYXfZaOcAxNtxZOKK10HySPdZ27FEwGKQZik/1I+cuXlxpUA+ZdPX/T85YvOBFKD1F0JeuWh+AjWRvatXbS1q9b1LJEGhW18x6KiRXs0ZNV2C1I3HtZLsVSxWRU8FdnuUC6co7qocqockG+OzAQwHpA5wbQENDxOUp21lVFXV+SwrtxBzmBR5aVA0RX5r8i/Buh6IWCMO+oSe143PSP4ddng1sz6ykMppft3+FQCEbTCjkx9fKwD3phGOVklGLp5o5f6uGTywJ7xgfC11DGDOmzSpmqp8lXxlwFM04CNxx40/PDhQR8+AtKHh1OvyxqLzQNBwcKOyKZAzA0PWRcbAZOGb25eOz/b2jBBUfx/uTZ8Q0q6pn5jHHoJvaChP2JrUIPT8Omq6APRe2q726k16BAoePryrM+f9n9BkiDpTz/9rL/+10/66adP+vnnT73t6emsC4GFrBkI9/FF7hLsqcgHluFbeGbmRCWqpajW2jHgC6lvxdrQafiMDCsuFlyQ7Zn1+enLRT8RsP2JlwGf8dkn/Pnp+Vnn8xnbn7USgDeoYMRnJ181jdf+Z4F++GB9/Fj0n/950g8/TryIGTSOdZcdLhtB+q0VbfjTigxLAC9sE/AE59tGutLfmuD7NA09+P+Bl4IfsOMMrbjOgAxB5HnFJGGLZRt451bh1Tpfmr48N33+svZ/CfCF9Ol5oX7FhsKukuDHtkqVQnvKHsQecqKQQPvHx1kfHif4GDXzQmNkC5iGouGmT1S86xfe4lvBNE3IPfc+tY4Kj0Z+22rAtqRNNmXqKVBqio27TdgfN9bWtkmN9ZZ6oafQGcaieWg6jdKJlxTZ20/UneZR0zwoc+dfk0ynWcM0ysyvCOcqChK6C70N4vFD2+p0kSdjD4zjiAyjaq29XVzpn31IcHuP1L/C9DSyZdzQ8wkw50XAhfvYhZdJz89ftFy+qOFDZgdBdRprwY+Mzorm06TsVaekCJq1HX6icw8VmmJtojv2qMZ9B1HUet63tqbw0wsq8OI3KBgtsPf6vV9ott0nesVBv+20+v6gXR9y7yFoZ57oMli7zTYlf4/0CTKoMueEE40IHbkiU8EmtmXvSL/0DzZlfsMXKf6Q/Ui3edPemuEvoL2hjN72Wm4Zg4IOfrLWLvjUhf3nzL5yZh9/xi5XNvfr0vBB7cDfMo9tMUVY6siciv3RR9LsmQdSTnt8JrjXsVW7HzVkTT9lfKDwHAg5dhkaE7bYs6PCT1P23PAYfs/cf9iquE81XVsB4h4mXdmTVxBZQ7/WooG1EV2fpoH1whqhrlZ3XsSVw/2OnQfb3Q6lFA23NXH4Xq21t9l7H33lMnLab9tt67hsv9BIXfT1HuG/y992faR8IPWSJeycvStpxruzv6HDVeLeFZjKwl5WeAm7o+G/jEC2yHfAdteHbdk79O7KHKlaYy/sk3xHzxdhKjGYT5U6byYNCjyZNSGt3b/Yj3kp+Pnpoi/5V5Tc357wv0v/YciGn6+CbQ0yVNzTkRwmE1uyKv4D+4o8LvRN5LH7kWT7DcTl2KNjlHPPh1avo69ul+1bTrKrbL+BvnqZ2tKReylLTPG9NXvAzQejs4BOr/SwU7nRLwhiu7fd59P/m8DfJeu47Nd86uy35dR9C+EtSHvS4D6f8nuk/T1sq2C0+Jtt2Tv0lSv0Up00eJ9POb6etq8h7fZO/3370ZY0eN/+vfIxZ9KMDe77p2xbFRTt8+t22b7lJNsv0O2yfcupt+nuOuY4qlI+8t9K0+e34Bifvl/L2/4FP0e/b6WmIUuO5Jsf27+b7jeJ/YEGe58/ct/D3uvtP5f+AZZe9GFbFPj4m9A/+LrXyf1Utu+L/8/mo59D+Pf5lH8N+9ivf9vR8fb1xlvtQf9W5P7JTeNWSNst+5uTjLnHbx74Bzvez/W1/K+RPcYc/VK+z6cc3Nd9LX/U/bOl4T14z5ftvie8r39f/trYo8/32o4+/VntKPyB1N75tL+e/gGSXx1iu9fbfqOX0mtvX7ZvOb3ppH9f/9bAf6MGbHf/s91ntf1SzsP9PZq4AXBoyQFzTnD24UEJ2owEa4oYlxW6So0DUwL/CSx3PC0Elc/KC4GVg3vj1GEOHJWDYmkbD6eNB3GJ+EIPqMwErBLESvowV80ExEeCRo35VwIvO5pyhtthhU9zCBLYROBT0sahA8o6sNGZMw4UTLBNgk0tVCS4kDyxBeWQ/kwg/fl5U/4sx/O5iXgiWJWH7GxUOTCUKlVOdrVaJeAgMbjAf9VYdtQyqMBPoWwXWVW2VThAFet2MCSlQBf1X+pWyhx+j/w0DJoIHk0oZxiKCnO6cjhl/Io8CR70X0pekYdg6EKQIYGrdUM/tJvDozWolokbcjAje+0B4QuyPWObL58vyp8E6n8K6MtZz1++6Mvnz/pMYPeJgO7zz5973XV5Jqj7xFjS56RPWq/ParwI2HpQbBMn4RsW5msd4oreSN5+8CUdoCVB2paoLifTip5G5JwIOM3TQGBt1kBgkEihtkqw1IXXDJVginXF74gD7b/4X1Ku2jxLZVQDCbY8Y+BnDHk5r8iw6EIkZlmWbtNSioLw2AEvqA6/ca837bVW7bjVWVwb8uHwQm5KfWxr1DVKBT2kE6lKtzuV0KS/N8oN2oamNYwiFTIS6HmYNIH5ce5r60R+6sHEk9RGaR0k7NnCIHQzJ1xQpy7L7qOGB2MKa13wleug7WLs1sDWg1L59eLKGszhv2UBNPiB7QKlDvImDyF14E8rAd7r9ar8Ijp/J/1L/39JPOkTL47yEuD//t+/6r/+629K/jN1Z4LvLHVktYZSNdapY6gpG/ml/JozPpCDeEGPCWqJNGCIOmDIRp5NWuF1xd6bTK8dV+Q4Exz81IP+Z9btRV8Izjyx1zwvVwJsi5ZlUYlf8UJqaItGXzTzEuA0XDVPix6mVX/5y6QfeQHw4eOo/Kp74OWTYxzWzoYfrapaXfG30veO/GuhBZp5gRjdFHgKBvzlYR71keD/B14CPJ5OeiAoXGN39rsC54GhJ66NFwDbajWP2HDkJZV4AbDp0+crL1Su+uunZ/3t52fkasrLyAu+fFk37LhhYym6qzedZt84DdLMPvHIunmcKi8QKzJWpU/83LZyxXeC5G3jh+MO1lnWWh0HlaHK3Qjwxz5lWzYoOAgDM77hi9vatMJX8i91GD95sw9XF3ygaSwLL0m2jrwACJ8TPI6s8ym+Pk0a55Pqbe5WmNfCBRu62d6g04aXWquG7JOMnW4YxxF5q3JlTSzYP752IPUZH8DmTndNrWXsUsogqWhFrucE/dgTr5dndH7Gly7wk86bCnt1fqUcvcOCRu5dHaM1TYMiVzBk74Zm9B+6DR8WM0VfbFLQQ0702Nt6qn7Zlm1lXCkiDchov0InMuzwLgcCReYgvWzLyGJX+Qal3KDDus79eGMNpX/8uLHON/SVfOpCO2l4GBEyuo2exzqouij1gW5XM3TJ93GWVrUdjRTZ1g7sSR80qF6mTytGFVUbYzpkbTeEVtbaBT6v3Kizf5/Z9LPue5k6lgTys7I2kUKcefi+fZgJuhVdVNjLmgmb2W+CjX2BJtlWA0LZNgMYvTVDD6KG5xds2AzJeFkc3gJqGFuod8fKul54eXhdzYu9pgvpFVq5Xy2taKO9YQdhk6QrdguYout1qNaI34y44hhfYp0MlGFt57M15tn9EDb7x3Zvy5o4UBhQmCPl5BU9O91RhIoa5eg7NcpXqV2OZO3eMVmQPEAGOlAW84cHC9Z7Pn5yoOuEhkZ/EimToI+U47edwPHF3liEjbirKy8Ckqcu62pE/mEsGskMQ1VlvQeIhawNuEMvVyEXkPBpmzpvZMkUMUKw1MfYGVtFgRmbjsumPhOgGxt9qOp8bf1fHT5fVp1BfDC+l71F68Zz0Ao29edaNVXG9n/1WqrYjjV23guuZdmtQ8xqp3yPStuBQn7HPW8936iHr57nq8BvYB9jd5o09U9h/0mbPIQ76tAFNoHrvj673dbW7ymNet1DzAXPfd1oU0/f8Q3B/qE1PXo+X83MYyQFrVjBRn5jfIPnl7JKH7cxaMet3PtSySc+RdI/9/lUpBwkf4/UBdoaTACkV8d9r22fvUk2E0qC047XcXq5Or1b6Vt527J3pKu95+09Td2Bg8aRpj75A902huugte7Pb+zGAjv6HunBt5Ep9A7YELkV7Nf8rarz/LX8UXefHnMlva//M/l7Wvf5g6Ztxc8D+5f86ztXHlsOHN1CIQi9A7Z19DN+E/3r/4HLjibUfcB+zet2bVT9EdyG/zv5b9DA/Zq5z/9y6n2XfanPRhG8VOztoRG8VL9k9vaX4i2T5ymxk6f49XFp+SVsd7/7Zcu/Vs29zPf5Q4r7uvv80f6/Od24dwXHLSnyB5H52FeSD9LnQMr/bDjuDwdf1UWBvfsxT0w8U1jHPaWIy94byXZnt53s/wrYfpHJ/mX+f4WQ/wuEsN2lsP1ir1TYe/nFYXk4t52m/sBp+6V/vR3CkqZDDgw8g2rjPJrAQQ9CXzctBFqvzxddCKJcCNBdzwSNL2cOSkSsOXiz9kYAABAASURBVHSrbTLIo36FEGckTQSDZqJY+fMoM4feOQGpdwfflUDxSqAiyMPZysaSQ51YcpCRVeV+EMqyqzrqyfBc3JRNZ2PAwg7TA3kc4BJI78FEAgv5VXFwScAYVlcO75mrcVSqkBzHQRPMDsPAApdyoBMHVtuUyxvYqUu/vd5Oec/XagUDukZE5Z++j7RP7C4zEwUTp8eJPF1UmLOUfay4InuC/vllZJeDQ+oFnZ/h+0zAOwfU2KVtFZ7GHZ5RxyRrRA/Ssm0EurYeGL9eLv1X0+cvT3r6xEsAXgB8IZj79PmLVux2XQj8E/RPuqzPjLtqi9G54RvdmINVdAtril1tqwS16rhQuRp1tuGndCCiNoIpkcfYUvCUQ+ZQrAl/SDCtjrPKPEoDfNdBqwvhAhPgBYv2FwA5mKMDXE8rPrC2ImLDulAR214ICD+hl+fnZz2fr4xdmAofhBfdrsb8B1a0hLL4WBVblSp1W+u4Ik3yW75ekPG9sDV0TB/ubsbPHV1Rp+gLG0Oy0zN061CUOfZgRyWAOIJJedk2Tw9IM6HLk6wJDGrYtDUrOkvgKHN2MNfeVukzsCYrGHSNDqIf/ONyWSivBDRXxsPNKq5C/xu9rAf6x+cPhHbW9fW66kKAfUGxXZxtww+anvLyiHWe/99C6KdvxthVBZ8dWCvTMGhEiUOtGkiTD9IOF/AgNfwgtmdIH5dKd52lDf7gNXbdVES8Ahta+YXtBbsn8P+FlxTn25/+2dubFgKagm4l+F9v6UCgqZarxrrgY6s+PBYw6uOHk/KvMR4fHzQTvB/yp3GGSSoTfjsC41sAng7dJF3Wi9btij43OJOmserDadYPHx70w+Oj8mveaSi0tYiEnKT4Z2yIurWxx6BaXZdCoH/TF17O/fz5rJ9+Bj+dKV/01F9MLnp+urJO8V9kjY6jL7Ura24RGlJeNmQvmcaivIwIBvipOBxq7/Nv7L8Ze6DWqthoHEftmHs59QVj2JaqZGjYVmNtiivjuw+i7KQtYvFl/HAvt9themH4gt1XdC70YwLm9YahzzlM0y2d5TpKxsZq6HWTojnodl1jz6ShT4PCX3ieGB/M86ykqUtb1mwg1l2HoQfC+w53H7miz/ht/GVDnuSfns76+afPurL/LfjVhp2F7rq+3TSgj2GoqmxilXwwoOsB3Q/Yu1babihlgNdBdlVDP4ijxhru+V5uEUe2X7Dzb8aVDntvUyuMbW8Qfaw407qu3Q9TFle5jcn84WfAnyv6tatCJ/02/HljLW+r+tjQOJD66Mm24iORK2kpN16Yw37NS0WIQ23p/KWc8VT0T5e53fFOZ9u9zd7TXuAr47bQg68F5i7Y/sLekzV/viys/VVXFs4O1gX52C9YG3aGhm3V2KbbqCBD2cu1qlQpOhaXbdmvoKrrostP4dWHKPAJby9ABtijNjKzPrAr6hSPKtrW0u+zeXF3pV/u1Vfkz2ptYaBmTGPs/oGFzlP0PHO/m8fhxZ8rPIePYO+d7+2mZ73wn37BgJ17yt6bNLCt95f9Wme/zdt+oWu7Dz3k7rpBliP9Vn1005Cdri+8hpC5D0aWUsQc0QE2Y2/udbxgq9gN1jWzprKe43eRISgMsnd+bDP+Fbq/slasN/Om2fZtTO1tzdjBlboCSNmxhO+ZukZ+3ayFfRoX1LI0rewR3Ay6j2SttAUnRUBGa8D+tUhsARpq3X0u/gcK62ZHUZezlLBDnjk7T4V8UdammbcD3nS7bN9yop+/CXHZ5vuVVmgKmV6AbpKPLJEhiC2Dw5aOWaDyZz623wy335bfNH6lEF5SnTRI/sBRTvo9pH/ak97D9q5DfFHaelP6Bb3A132e4u4v2PrIJ30P+0b3Li3Y+oDtlyEH/aT3uLfD+/q0HUjbkT9smLogk9ivc9lv87a7/OkX2E7SYftN20Ev6YHe8Ve+jr7fSw8S6XOfvy8f9fZbvo76P5raOz3bXyXx91gDXyV8q4yMge2ub3tPUxfYe9n+epo+38Ntmm8mtnubvae9cPdl+w1f9tvyXddfZNk2eYr7RfXvqrBf57sfGJnvy/+v5qOH4JD/fT7lX8PRnn3kyB/pQfdbafodbe/z9+Wjz/vUdq+y97QXbl+/Zfyt6x9OMsf38GuEM/bo8z6fcvC99qPtnzUN/8F7/mz3feF9/X2ZR6H74pt755uGf2DB3vm0v57+vaa2d/qhZztJR7FfC73m7sv+dttdt39n/62Bv7sGbL8sYNvKw+n7w1UWfg5facvNIYGSA3nYzGE72DgU5dCb/jnwreumlbr1uulyPutK8HUhyLJxUGq0maADRxMCV5J58K48ZU0clnLgDaa5iPNvDxjtB7/0bv3AtXAKW5aLMn+QOftGUzhE1UEqO4oHmUNUK9aBPJCsPJJsPMCv8BCeV/i8wtMFXvPPu5+P4AKHvIUzwcJ8ra1dPwOnumnOoXxU8hWebUvQtN37pC4Yyqjqougu5coBsHKordDo5Z63hlKQMymoyQP6jGAYSw8A1GnUOE8aSIOMdw6nyCEOdSu8XgjOJhibX2g/89LlQsD3el10zcF1K2h5kOFJpcoaQYXtsm/KKAYROdxiL+Tvf/ealwILNKPjdb1qIQC2EEjfiGw0AmGGYgKQsWX0g3WghXY7T5LtFxRk7EDmnlLuuqhVp3HikE8gkHzkHWuhnPpBp3nWqQdkHzUTTB0fHlSpKyMB2Vq1ogPVQau8B1owWGyJSbXiFEEr9MOO1+uq4yXAGZ+MXWN/REeSBu87NmyZc2+vjyydZ8m4YA7tore4ut+lnXw+OUMGjXkDQeCljztFuBRBUZgRSB3BSFShiszx82maND2cNCPnwws+6nH6QQ/jo+bhgwYWRjG2tDvPG0IcARapSm1kjkneTj2fF0WRvSMvAmJXfDp2zdjwHj6zNlf8Jes0/5In+cZ6zbgLY6KzrP2MsatKeGC+iv5rZU4EKTfYlh1U1Z5apQyq+N8wDArGcbdxfiU/T4OC1GVdxQdYLlL01EqnRaHLG90ua8OvV15ILMqfBIldP/Hy6gsvHc/4bH4xnJcBz7zwafDesvfwAksE6tWe4WPRwEuAesMwSvNc9fA46fHxsSP/ymmaZhX4LchHBs8ocNS6b0UPQXRz6f8y5lkbAdhCrwnZHlivHx5P+uHjA/RmPcwj67wAK3qyLalo3Qr7WkEescYsTKALe1Fe5uWX/5/6/xz4rC9fLuBZT/lTXfhvbNFYh3nBkbSxRpMWVsPxEuDEnB8eHrXLMmlk3QzIU1k74SGwrZSHOmnC/wZQx1keauezFLjkK31Jui1s67iyjlbkFvtp96P4IwtwxUa93osqgb3wNPTAnjRi3PARfmbW83QaNZImP86TyjjIpagV5rG73UMrc0Xu5DfmCQ/hK7TCe+QMQifl0Bf2gARdG3RWwFpk3YXXHeaF2MaLlYuurI9l2XTME/8Jnp4+8+LwC32etaDnjRdK2QtKFborqshT0WkQflh8zLr2uWoZFaTeNnzsn9bgY88KQV+hgo4rsDImsN3LtvV6oR/2mughtJIeekk5gKhqHTUWbFtnTTh6dBJ92X5DM/1z7w6dQLf9K7pIGa5YMztf4SF1GWO/0rH3fNptJ9GGJg7ALmV37PmG2zR6iJR6Ko++R4oW0aNu+/ui2P/KXh5kned+HZx5xghSHxvGPTYoR3+4Ut9zInfkn+ax+3p8JDZLffIHUk69jQz4CtwhC9S4SUZmCp3fhq0OnffnCUy64fcdGzyTv/CC8sx6Do/PLO4LvOfl+4b97Vd9xmdcGjq2xlqwVdU4VfjEfuwntVq21S8zUc+o19nuaUHQIPwH4229J5/6QKwp1IxOdxqbihp86Ha558ut9PXkRQcoOfkdFsVOdy9jV2RMXaANHlvoFtkW3x029SDyt67flfamWovC/yuGXleQ0b6N0VcuhGubOh9HK1P3rP06zvZep9rTfDXqDt7j3yv7WGtVG1ggEn+L/bJPXLmnLOwXuU9m32cjl+G/YJsqq7oAwTN5bAfbKlWKjW3pvRx2gekdNh2jnZ4yJgO0X7b3zO07fXcc9dBg7K1ZrVmIQbrbowk7USf6NGSKnLHPgfRP3tve/6Bzn0ZH9+Xfmrfdu9qk+IIVOXW73vJ9q/xqkvmDNN6nyR+4bxNrGLMoSH1Q0MN9OXUSjrNn+ndoJZM0SP5rsC37l4iN09+2kg9qrb2vuN7TTPk96PZqu7bb5L5P7Jdy0nukLsh420k67Nd8r+DLfq2zX/M0ffMT2sE3O/yOhns69/mQiEypu8dRlzR9fg8iXXCMaZz9OtBt6mx3+8RWQer+kbiXIfMFx3z3bUfdf0dqu09j72kv/Imvxtg/AoZ1W9ivfLz3g/T5N3YNRDd7Tn3P2PPZ0+6x1x7fGRM/C5J/BU9e3M+Oft9O9+eioz33cL3bR4+235OGj9/T/3+y7z2v9/mDp/u6+/zR/q+Q3vNtv67HX+P9GHek6Z98HkHwnBQ7eBRR0Av/Al95dgi6LLl38LzEg2Jfd0dd0vIvIMu/Wfxfr4HcAKTGAdPmAMADcUROEEPauMk2GU89IAI22cgbwaQcHl2LcoPIoedCgLgfgC48jC4b8SfobVBj9ZY81LOy3dQXArVKEDHBxZbAMfRClxE0raq3eYqaSt2UQMpA0LvykNwPTPA05vBLgMV2pxk+ckBZWHCcr7Uyn5hXHJZsy/Bqk95ktQZZI0HR0tF6/yYxvtOiNbQulNfFSvCgcWIqa1NtkW+TiIxAkkP5wKF00DBKYwL0QPBuN+1gXjraVkEAl0G1jgpPu0zwQH0/HJKOpfZ+vYyMNXJXUSdVDo3BQNB/GgkKJ0A2PRAQmDTcAnQV2k2KVgkcbkowMoHa4Pl60ZmAff6G9TMBwzMB0NhvIfgbJB/YhneLL+VaW4OexXsDRVVXZE+Q4wXoaRO2p1/67+1NK76QoF9so1Vq+IOAXWRbBR1VWV2mKg3BsOrhVAj0W9MsTaM1TuSnQfNp0jyPOpE+PMw6PYyUqaM8jqNqgoS1dl2UOmoroA1at0HbNqm1WfKkWsgXa20btl1eA0jrRj9sq/3KZh0I+cSDT/KmqcJ7JRMftTYV6l4/RbZvqFQXfIyEj6ETGo25Azv9Gi18vDGmdVoV4tNQNOP3M/KfpkKweED+AZkngscnPX44aQ9sjhqHWcMwqJQB2UpUjaz6xXWbSbHJiqwLwfz49hW/jo0SsGoYeFNooJ9NWrD1kr4EdBf6Xcmfz9f+y/PjF/7rujAfD4eWGnKEr2maNE4nDcOk+Ly96yVMRQdJbavg88FYB43YMDidZmSbu22nacQPRlV8wOgiKJV54FG5WunmWQiaJxjzvDSdLxsvdlZ9eTqTXpRfCGcdBJ8JzJ+RO3VX+F54cbghY9ueoXaRfZZ1USEdhk0TLx7nUyUdFJmCocCPK7wPsgvMFDXt2JApAaELcyx9XV1o24SrWcBmAAAQAElEQVRJhXtqQoYfPj7q44cZPx91IqA33vazSqdaK7psyNSUa5O1MUdjz2qq1FedCTJ1GZ83gtArMq6s81Ure9W2FiGOYs/ItfFCoO+vZVP+Z5oDe8oj6+bjCR8isP4ww8M4abzpfphG2e6o8FLLqJF0wE5VqZeMyIaeWb926iw1+IwOSJeVdQQfbasSdmmNZNsk6lf8SKzJDXncdVjU52GO6CcvBKKTBwrhLet9mk4a8fES1El2lW5zrfhkkH07fhXQKNv43qDINc+zpmnqSNkRQKZbgDDk2mbBYde9WJ+bmhZ4jb8vbRPTgCLcS5+fLnp6vu4gyHzl/tew987DqgE7dn2howIdo4CObphFFRuUKkV/ul0732b+V56k8Fawuunrl31EXPZeJ5GWplyx846G/TdoNTXkCu8bdhF9G8CU6r4wFnS0o6L/rEMbeh1F7nqSxBoLOg3yseGKPcNzu/VpjEk5umKEhA5t6/j/o4T5ZlpuvErRNuW7NON7PfrSC1aqkAPf0XZLVbBFVZdts7qNaF/ASp8rtrj0wPpVF4LrF+55K7aMfUIjLCCdapGGUjWRmYaqOWB94nrsXaWvzfjg6fCdOqCvQbkiS5A8LLDnRlYpMqzwvsHHho6C1O1Ye/u+L2zcdxZdWcvZg1cca2NM+tlVtjtCP/YKKveE8DrgXxX91lJU0i+dYMYw0lhzJR5zo9GKVdIPwL4q+81RTmpbr1d5zZKzj7bYCrgpEVPbL7yJKzwfoIiMBtgKfl7LqduxsSaCjEmaPoG9060unX7sZHSSNVTwE8TXSOVQrAlgKo30Jasixu7shVQHHDNK2uB7B3nmFr0LAfykOySjL3HZlv2K8Ig5tUEsyzd+1G2FvRZe4lxJL7cXOmwF+FsTbgg29goGZT5eeBZQy0W1LPjcRhqIudoO5GpFyvN41NYQapNos+4vK7V7jf22ba/V3ZjS83aVnb6FxoosmxpkGj7TmCwpDdrTIh7b6CNmalrbRorfmhQSx/4Sveh2HfkjvVV/N7GdLUH3l80E9xVfzcM49ZkL9slt8N1I4fdueEOuXpmvhtykr3VW474kkWZO2s2aEX4h9gNxbcmT7nMoVkQPTUeZpv4JHz3D15G3TWn/2Jb9FkKXxt62+3T23q53V0QIUo0Fkig2yjxuKe5yFfiHHBWFdnhkUPocfTe5866bTHTsH9t7yndy71FoTx3N3/zs83Rmep+Ue6Z/ZfR70AC/fP/q5w0tdHYM2LYN/9x2WRvy3nDUH/3ep7vO3tf+shyfD0Ivra0gQ0XXoNb6Cx9In9+FBq0M+EYaP43sxidtY719/fZ6bKtfuTL2e/iV4b3Zdk/zZb/mU/6fRDytYQ/bsv3Cyr28L5X/oExM8DX8g6b7u5CNfl4Jxf/ukZaUk7LXtWj5NZ+x99hbfvl9rK+DUsak11Gf/G+F/WrbjGG1J+lrvmf+5Nexj//e9PdMe8j/rTG/1n6MC4/BUf5XTv+ILxxrLXInn/TPYGPwPSj+qc/B02Gj2DXIPSTpC5g0+ZK3y+LBNsooMrflV6TuaEv+PdL/fd37cnV5oXm0ZVyQNnGFkXvYlm0VDgr6lavS73sojP8eBuY4cND5Xv/3bceYP5rC3nc/9q4L2y/97nX1UvmNTHR4wHbX6ze6/sOqD37zEBMc5Uy4clwNlrbwgA8o52k8h4+GsieCqyUBN4LxtTYCVUUfHkfSqmFsSgC51FHj6YHDt5S/HX8mGJW/S94ItH7+dNV6lipBnqoxU3aUKs2c2sah4J9NKwHp6+VJG52brgq2xkBfZYInHThwAiW4TA/g9ODiXDXVwkFKoPBwaw4tJjAGL08rhzDpiYP/c36RRfQjhxYhS2gv60UFHsv6oM4vUe2BQ5yXTQni5IC3SP1vyp854F0IJDTazHot6yJD8wQzM6fph3HSaagdCR4Mka1K81Q0jVV1MOtJyCKpVCkHsTpoQdKVh1bIon/Be+s3tsNGSW3LzFOg4Uqe4XUsGgjaTaePGqdHuc7yMKoOk0YCeAMoiV5I0CNwYmRCjwnKXtervjx/1k+f/qrPTz/p8zPp89/05fyTrssTHF01wP80V/yVBwBOFPEH1KOclc5t1RmegyuMPxNkJc6iYZo0zQ+dl4bF13T2IBhTKZNqmVU8gknWJNEnD7LMorFU6ptKwybY/2Fq+uGxIsuVALD04UPVw2OBPv3wx2EelD/H8h8/nPQfHyb9Bfz4YdQDAc35cdJMOj3O8GutLlrWqmuwTLqCbXnQtszUWznMhw/cA/1LC8HavCR5ekIXCFYZPw6DhNzbit2x/0AdptBsg6qRcmHB0EUxpF1Vywhm5BplFVUODAN0uqxo2Uy8rKtWDjFr2/DdplasoVR8esCXRuE6GtF/MI9FM3ohXqvHR+sD+vn4w6iJ1CPjCSxsjfUGzQ2+E1Bq3JFW5ur0CQCv6Hdpz7q2z+BZEwH2+Ayah48GjA6KVoIia8Y2aeNu1uCpuaLPyrimM3MkcP70ZdF6KSoehIvqwpp6un6i31Wnj7OGecQWE3b5AO8PGvHLih6KmwwWZN/ExeDC+ult5GspqqXQIE341enxQSfs+fDxQR9+/KATdh/nUWVwp7NivOfLFX/mhcR5QYaq5gk+AC99rkuh7Zn96Zk967nb2LZ+viz6wtjzZj3j0+F/3S6q7DuQ1zRcdUK3Mzih+0deADyckIm1McHvDw8nfWTvexgm+s6qdVYTOmLOCwvmaWsva+WC/i8XdL88S+xBIy81h7JC33o4DR3juCr/+qAQHKq8AFO9qpHPui1xuGFEpor+pc9frno+b7yAWTvOT9L1XHR+bvr5p2f93//6xD7YBAFsgz5wzmV9VsNHTABqgPYDND8QCPyRff4jsjzwAm2qAzp1HydhA8plnLod5nkmGDoj66iBsQN7ylibCvJsyNfQYa2j5IINippH4Yrswxtp07Y0rezHDZ0Pw6xP+X+OrCN77IhfDVrXjT1g01wqemUOaA7d/62pDBqoL2VSQ78LaB6YK6gqzDuMc09xWXx402U5s67W7ifjPGhA1gPjfNI0f1AdHtXYjzZ8PsjYYG1NC/dFXAMVWvHVJ/a6J+4F51VaeHnRCvc9xi4NnpKuVl6Cb+whg6z8PyZm7k8fxkm4jiZ09cC+fJonzVNlbcUX8LehaWRfm4ai7C1aN23oqaqotJI4kdpCHUiKUNSb+h0Fhivz2RaVyLNCe1H8RuwpNJNPW6V9lDQLRVG3SXVRxbdHGAwGXnRVeCm1yqXQrdKnSGWk/6AVfmAN3TbaBlhpOnP/TnBdzFWQr06jjNybmqK3K3pc2qYO9o7lhhKybjJtwj/FnpjUUA3EfhuY+gKtA6a/W5NWqS1NVwKvwYpPxC8uGO2SetoX8is843Ja+epBdu6Bio4va8TXhO1P7M2P8P0wFc2jNGGTjw+DZtZpYc0wkTL/iF7mcdRA/y7nUNWQG2XIZSCppNS5yHWUaIv+k5o1U7CxoClv2lgcKzzsfxZx0eV50cLzU9jLlBhKQ62aWfcz8/R9E90U9qeRvW8qTd2fpgl+R7kVaFotwf8yMeXYYXgpKLsyZpit6QGayDYgR4V2qYNc4FtFBhTgu6rCf2V+MVZVCv9GL2Lf6mgbc1Jvy7aKa4dd5ADBY9YVXS+sm/WG1GFS1soF33nWhWepPJuaSTKuMW692UrYr0IresjaqLRVDI8owk01Scpz2OM06uP8oMeui8yPf2ijdeN71YoPXlDqlaeuC/vVqqZ1MevsFY2y4NUMDWqRMneVNaCDQpp6iCJ3UY38y4ZrNEWmlT1hZS8444fcGvUZv2Q7FtuCNuwt7GZeKNf6pKk+Q+NZWUFjlfLC0xCHUy0oZw1t6rOGMzb1xt7pA8fKfluKhcKFSl6QsrCD8UVE0UbjgaaioLfTp2L3yGX0CyH8BsqbUIHZr5MWeJGu2OLKmj2vi6LDM3pc0OOKozYE7zzBe/gTch7l8GcLHhZoXrUyZkP3GdNgzltLdxkeS0eRsXd8IbAt2yoYOzD6OCBkb7SJusCVsR30j8+Sb/SBHLI0ZNg6FmTZZIl708a639oIfyOyg16uXUebitZmwWZHdLBuG3aUVC2zHhdshPnV+6UvyLgDqT/y92lDiM1iDxfywk10CO0GPTF7xOoohQ4GCMmYPIeJdIu9itWWxnhDp6jmPw9wXeVWepo1tNLnPY+Raa9DnrYg+8K0q4zfFXiIXwfG3h23emtTcVPs3GHLfkWBXztl5i9whH9VUAp8AamoNSt8Xa/Inb7w7fdIPRDzdXhTw3uC+P0Gz0HBL1yllvYgeoQ/2FCNjZDFX0GBbq/X62VbCCMz+MBLuRYp+rYYCRfQXNBJ2g80ScHWmg6k/D0whEHQVlHDIRq6CVlcQUlLGWR0c1+ffnZV2lL/PUhFBzImKNA8YJv2r39aQw4YSWpbtpV8YJv5Q1v43g73tYy0ca4bquhHVQFHe9KU06bfcNmW/YrMH2R/CLIGVzTfYh8gbHXkUamOfOoPpC5tGXsgNILUfw1pC47+SeXCB0nwdTIKUAN7Zut7TaMdL5cU3WFq9JB84LSh38igd1fqgsj5PdiVkaUDUrpHw5eyzo46ae93pGkvrWC/9zB1OwboV8YVSdUmt6e5ZwRHXdrdGvuHpd5Lsi2r3v4jnzL0CjWFlsBxcvaYtnDOASv3k76+ee5vrOU16zzrPmsbpBxsvU6yjVLR7SatbGjb2hQI2Q0fjfrvIWs499lNjAMM0wHhS0f+W2nuiSv3xSD2Cu7tpV+53KSvQbdrgflgQ8xgVYvkfQ/q9ZRtq9aqwr4lrvAQhA+Kf+pju+vY/nqaOb6HX5vchi6dDNhc+KCQ5IFN7Z0NNmQNYovoIvb5mu3SJzjakgaxdZB8kD73SF0/q2DP2DVY8enURZ8HIm9sVhT+4DebGTjuQSsWyrjQDo87qprZ48HGuI4MRc7vfmwm+UaPMPKNpn9X/1sDv08DOLBtnHTbxxUSFp/YdG0rm0vlYatWtm/SfobFkR8+fiAY+aiJg9cwzvTbH6Ivl42g1KIraR70rpemK1GDjYe+heDIAbGV9QdKVhRLRGbeCi+VwFL2M3PQZCQbw6qNQ8fGTUFqMsuiVGmEkWG0Rk5QZSwahhx6B4nGpkGfn87gSqAMEKS4crPZN4GmXAsPxysPK7lJMq1MZYUXF2Zh8V85nCfInXEX+uUQG94bNytOFRJ1dOeWZjZhwLjwjYoEC/BTbhhkDgyFRj5yzWaQ2ZiHJJua7i6rqsBNbrC2VYBt2Zaq1YpFAblHMGlC9/N00kxQa5xn6kbVYejpwMG4B2X6TWJgGGO1X9ftquty0XLD9XomsHPBVledl6tyYzsQvV2w3YWbdtIcBjeedqK7DV2tCNFu6HkVJgmQcYNnVO6eWv3BQ+Y/9cvGhsg0ggl7BjOn+w+nUY8Eph7mof/y/URwZppuco2FlHtEKAAAEABJREFUukkfCQz/8OGkHwkO//jxpEdeBszUTQ+TCjo3cjcXTGUeDqzG4XzTyNyz1jU3fvizZBtUvKtQv6IT/JfAxNofRmBeot2Kv2I+jdCs76HQoA9pKa+6jl7yYNJW1hc6E5dtfKZKxQpsyoyzTTFomqExIcOMfyN2DxbP6CC6mQjkzASO51P0MOhEQHGeR83obJomzfhBKUW2O5ojQ1NPE4DC4TeM1xp1d1jz0IGdz/j4mZdeZ4JUF9Zu8Hy+6viTOj99etaFAPSVPsHCmMbNbxiL5odJCdj/+B8/6C9/+Ys+/PCDPnz4oNPphMz4PvMtvCzAXdgBWsfBh3K1km+VUkFhTO0otWpAzgkZY+OCfEFDhxkfe14IujwRoX2Ct4XIC6wrQBw9w+vz+aKn7AtfnpFl0RdeAjzz8HgF8fHQycNs5eFzjizdD6s+EDB75GVL0lN0DjALftA0hi8X7FbRdVVT1dIK6YBGKr7X4KGxtlhvrLEriPxCcsyDbNYwCvsOGplvZA0MALIqyCYoZY2Ft1VmLwQuikxn9qgnAof5NfrnLxd9+nzVl6ernnhB8IScZ+S9XC7dn/Nw3XjB1gM0zJ19FnfSaai7/+BkWV/BiJ5LkdJX9BVXkZW6eRz0MM2d78p+FBsEdvgSV4FHya5qIGkpg2x3iCu+V8sslxGaAyiqLsr6Gtn/R/yV9yzaYU3s9eM4amBfG5h7qCO0qhQ9b4U1uyHjCkhv9xkzN1O9fArM11oVhI5U+vidhm/9qEuuIAt+Gr1val0Dzak7UAleNu4two9WPWOHK46WewRbpGKrvt65Z6ENDdAbA/Q1DcJnDB9FhTrISszBV//Ylu2el9xpOctX0ts0fSz76xBX5wM5km7sPcHCul8Jdm4Q2yx1v4BPcvBTdh3HuaU+d6NTxlPsn1IGuUbnK3pftUA394mFebbQblsft9G7Qd9253HzJkgJk+lFEHFRz7d0Swvj2Z50XGhARv579LYQvwPDBCvMba3Us6R7Gp6C8NjBPpBgtGHGMBO6FR67jfCPGdlH1h9urnGwko/NsiZH5I7/BKUUCfvxxTpvN6jPvwmuow8VNeaJ/jrSi/rW9a0uV5QSX9l4Hgmf4St9NwRYb3XhO227rZoyW/itsDBWeCRz8FRUucdaYu7Q7ilyohLqUGSRsq5LpQUZyg31tqZsI8TOf/hQvxjnjdzWx0ob+dePbepfcbTYTEYBkdGDOra1KbJQrdDv9xwWTWRMOfqyK7phbAx6g+njtlHflHzh3pxAZZ7ZMJfGoWji3ncCj9xrBsoVe0a+hp0i/44N7qEBb/YAG76BBJ2Fh+SSBkzW+UydlL7ary5UQ6jII+H6YhsQ7kXalPvPgqy5ryw8vzZs3nSBwlW1rsrLzYqIFZID/JUqdbtQZyob+g6grPwIY5O0B14b/bAP42z3vG0dl/2aT51t+kCcgp2UCch32UjffBr+Grl6pbWhsA1v20SedEXIDR9eyXfe4LF3vfuyM9+Ou2rZb+tsyk29voh8ynfQ7foqn7RFFyT9wxLrab7SH7LYzCA5qdGhA3nSjivxPFiAXtHbLJacEFORPX0ja+hCQinv+tiEUVL9p2BH7p2E7T3zje9dEqZNO3ZyKmAqqSmHN+G/vRlZkh7l+5Qhe9O7b1PugG5oVtZHkDqa2FPy/XXYR6/X9gYPQWrCm9mXBJ9J7fQP9DsudN57Jw164c1X5nlTcVco5AOS3/SxLdvi6+vQn73CTRA6e+q+Pl/Lutnzl2n6/DkcujrSULOdRPae9sI3vr7Ww/5a7TcI/AtXs0Q691lLB3oFX7i9ArLf/divuooNgmOA/dp21P3908zxHq+z/JHc8dzmQ0E3Ikf9exltq/D8Ybv7nP2apm+g23XotKcQbGwBR7vtWy/2x9b6Pv1ScZc5+oeGvY9JPl2yr6f9SI/6b6UZ8z+B+Nv/xLyZM/pJ+j+Jwx5/lofQCQ46PV92nzjq7Ney/Zo/2t+nnQaVuCbfr5+j/rWmvOzsr3XvcvcL42iKAYLjAfqo/3f6bw38Xg3YZtOtMg9lhYezIuOUd2ATH1w4WA0EYEYNw6BaRlUOisHD6UMPNObQleBM2oSn59BzJliYwNMzwaeny5kASbAQNFx05ZR0OS89eNAPtBwo1A8Sx7Jp2h/uU97UCFr1fhyg0i9ttRb4KRrHqjKWni9FylPqsT56UI/AZAIz17yM4EXEuoiDGWAXvdC2gKylxt0khy/b/eaRupW3gSunuYWAUs9T3g+vUg5CC2MaR8nMWzlo3iO6GueJgOVNb7f2Quc+T25gdzcq27LfIn2D0GWYKofCARlrxVoEJqZpQP+THh5POx5OOp3mfgiOPXa7zBrqpDIEo1yABsmDeuCmSfl103Vr6KVhk03Lsmol+CC8YXNBQgtRtetk06GL92naGzKJK+k9jrbUKRTtLm8t0oEB+RLom4dR4T+YOczP49TLA/430mcsVmHcNFbN06DH/IL58UE/8ELqxw+PBGsf9MjLkJkg+MAYJtrtxWH8ilwLaWTPr0RXTntrs1wHyRCNzLjdBR1ceQGw3PwDc7FCmip9Kh4pUKoUPqrNKDGNfwFxReYV3wmiB6p6v1qKhjJ0mkVWgp8JZmDaTjf0u26gPwxVQddP5Aanqeg0Dl0H0UMH5WkaNM2DxmkfwwRqBRtaUsXg5Av0sCSWoEx1PuEt8p55WfbM+v389Eww+Vmfvpz16enSkcB//ke0nz590Zk++fXqgk4TfA+NcRw1o/cTAZjHx0c9PGCLD3kxA7BTeIy+fJu2ofvMG90kH10dCL33KB4Ufx6HWQVZB+xbSlFDR83qvhl+LuwvCwFZlq8uvBQInqn7QnD858/P+unTRU8JkCPj5flMMP2qDZuHl8yfPWao1hQ9z1UPvGx54MXDA+mHhwEfGzQTrJ/mgl0EipzFWQZ2M7O2LJdRapPWNgrSN5i2BsTFGFsDc0ynSePDqHmeNeHzI3W7/YriB9n3egCJPTDp1hpBpo29tLG3XvQFGb58eeoyPSHT0zN1yPmEjNFFXr4yFDLw1WduSjCt8DJoGN3lzIu2U2TFdyZ8Z0S+ER3EJ+GaURuB66J5nNhnThrHWYV8xQ7xJ5ciIU8CveKKHsW+nmrIxA1VLDkagv+BQP9QhT2trOmxJi/2g0Zdw38Lc9SOaRrRCzqfR53g7/QwUz/Kw6iGgrKGr6yx/NmxhiM09nf1q/BdZFfmLxorNOB5BrVSBwoM2tb7K/x33Gglv7FPHrhcrrpwfzvnzwCh52dscOGFUtbQyr6ysHfErzPcLOpxGroM4zh23pPWARlKdhQr/YKsVdWiTQXfoZ60gS1ykSYfWFUBCuhp8geKB/ZsZGqlp9FHgl5r+OJ+lr2t0Za6vv+vjf1dMvQLOhqnWeWml6yF2DFInmraRP/tBdFNIC7bsl9BVf/Ye10KtpX+X8Mqx0Nk3/q7SO9g+BTYqD8grtDbmtRBFK/r/5Ymv2CT7O0X3p5lz8oesfBidmUPy1jbqrW82GeaJk3zqAnbjTjowFoZYkt8fhgG+mIDxohrY54XrFTAX2i+QoodArqyZwkbR+9b37dW/PdA6CzweuC+/qBXMETFf4PwEiSfenvXb7gIMiZpYPRjMulXa+ky7GNN3irQLaUoV8YFyd/DrrL9C6SPvderWIHtVHdZE+yPLAsbYtcDeurl7NXYYcEPG/xlwKamZmyvQAofjU2stQ37LszddPgjpmC/sOb8YOBxVv6FYO49J/bVif1iYG+OjF02GYqWHUCDVFy2+d4/7WCC4nZDSzMyJe2gvoGNvgu2W272OuNbZ+S5UL4g54X7ZJ55r8i3ZWBBd+h4YFOMP42DtMOa8K06NOXlrDBUf1aEr6SF/mQleAhsM/v+sX2T5+tpetlv21IXORv6bMhwj/jf+3Lq4rcrsgYtsmQPUewUauo8iMs23/sn2aDIEUmxmbgvpNWm7gVNkTP3myDtAWpQkPwbMLdVcYyi18tkAyn8hsfwHFlSzn63sgeG/9+CPgYCSUPjPZis+2XSIO33afLfgr3zmXZ7z9uv6UEr7e9x35b8PY6+93Vfyx/97lPb2GBH1optHalu10HrVuz9j3xS20lu+sc3WuvlfNnu/UMz5e8jdg2OXskHR/k17TxZ6i55m29T63tO2l57/nPmbJi/sWa/5m9Vfzo5dJD0QHw6eE88tgne13+vbL/ybL/mvzfmf0tb9HnIYv8+2e1f3qft30fjmPufOb3X0ZG33feC8G3/Mp9+97jvZ/tlf7mvTz5j3vt16tIWHHn7dc7UB2kLMj7pgbT9q8D+pVx/lvfo4aBxnz/q/llT25012298rVfefdl+Kdmv+ZfKW8b2C51b1R9Ovn4nuyNnv05m++VBIwYI7rp+NZs+38NXB/278v8pDdi7j9nmQW8ApWPggBLfsa3KIXMYJg3DCIaOHIxTX8rAgqiMGVTHSelXSu2BiyuH6jMRuDPBqDNBkuQvORARJHkmyJggxMIhKfPsWNnUF4nDQQGcd8hzQuSp3e2qDi3K4SiHpFI5KHFgGnIw54BXOZwX+BZXNvBxHFXhW2XgQdAEuqXz8atgpslhNEH8vFxgCHKYZIOHTZ0vwhBU9E/b0lbIvyJz5NG2cSDLvKVW9LDrr5K/RymCfu9NZpORiS/liuxJA9vKAcm2Mn6soScNN3oDJ93Uv6Rj0TjWl8DhRMAicg/0L0xaCzro+ariQQVd1Dq+pKZcoJk2EfhprtpR1Nsopy1BNpUqm33IRbkSbIsO7hFZOC+lWalfOdAfB62UGwf43ohFYt+C7ioopXTafMt0YKa8y+l7Xmhqa8qvJDut5aL1etb1/KSFl0uNtzqwpmmsYNA0VI0EMB8IEp54IVLxEXFd6ZfAz+GHZ/zwTHB43ZBJgyJjQ14FvT++AP/hm6KM+dw2tQ3nAcaGG8KGv8gVHOXDp9KWfOebg3PKoSUVFeaxrYo+I3+QfC1FA3VaN3V68cPoDR1wxIGPxtiGnjbAeqCdISoEc6OHyFtr0UhUIb4RX9nbmZVM7f6g27WRbgpfG3OEzysvPi4ENp8I/H/+/ESw/LP+9tPP+ttff9JPP39R6r7wQuALbenbOHDZVuY5/C9zhFaQ9pTTdiIgc3qY8NdJqbPRPeO7nKRwCD98WhHqRf5GcGxjPW66JqgCXwnwh24to4ytK3LWSr7sNgyNxkkw/QLMrutiXZYiYjEEbUl5CZkXe70dG6/sVfHV+BjKkKJrBta2KH+eYWadEfuH76Z5EgFw8dKt6PRgzacCBjBqzJ5TJomgf/FJLrOaqlbKa6s9L1e58+rO/8CYmcB/XppEP9M8QKfqgZdYR/7QFZrpH9vQKljevEwoYltFPvV02UoX4YJvJ/C0y7hK64bvCG6s+NfGnirkg4JGfIdtgECnNE6RsfDSY0TWqpH1Uy1BVT1Ag/+MdC4g8pZxUGxfsFLHHccAABAASURBVEUppfPHTo7drpBnXtaM2M8LRDI+KF5VS9NImhcBIy8DKphSx74+1MK80sTc82hN4MSanudRwcM0wucEv5Mq/JQyKKiktQ4ahknCh3S7bMO7lb4j+o4vzug8acoDspQb7/HX3R+NHptytW3PH21pZ+kjY/xy6S+2+z3ufOkvxrJ+jpcB6RsamXsYq7ImK7IMkWEcO099bniEST4WX31u3Fi5VqwNCwpWGbvvfKXNpn8ywLbsHRQ7jSMN71k3wYLDrEvTAq79hQBrDH8Jr7YVfsJvkLxt7RfzYss9rzf0U2e7z58x92V7r7f3NG2/Bnvva+/pff/oITjqIltDWUkjw47W+Ttsl7pd9gW5t26nMxtC/h8m53N+oHDFnmsnORSjA2lg3cde4zSQT1nC3TUNRQOIfgJnVbmgEFbJPWOiLsAXd/7oggrDU/zzlV/1uVfW6M7jRrmBrfO6skdlP9xpWMeVtRQ+DozwVKqwgZh103GFCzOvZKlDio2CYUC2O9S+njKCnu90b1vHZVv2W4Se/Vp33zf5wwaRcW1NWUMLe29w5X6cNHWRVV1nbbchfaOr0DjS/Tlpk9k3DLuV/WUc1O0Sm33oP4g4KXvqA2t9pvFY6wN6snXHv16u0A9eKt5lbL+Mu2/KmMi18Ewb5N647wMX7jkX7l/xr63Lk3GdX/xsrAWfsqae7vnwl/tOpT3bUuGLj1SLCpnA9pu87Re+7Lf5o7/9Wi8u23zvn/B/QHjPkY8tku924YsPfrliu60jbcFORZ0H3S7bWRmdT9t7ih/a1nFlbHCUbXca9muaNttJXmAf5cKiAvB8NOIuahvVZEK79b3Bne+spfhZbBR7HUg5OMrx1WAf/9YPU5972ut8e/tR/m0pivj/s/c3XHLjxrYmvDdAMqtKUtv3vmvNev//D5w5tluqykwSmGeDyapUtaRuu933+HjMzp2Bz0BEIAASwVT1Nxrah17SMXaa3aeTD46y9/RbdSn7HmwPmx/19p5/7zdHfai9t0n6gO2RtD1kH5lvfNl7/Xu5/5H8wT5979M/yh/tfkRtD5vY36Y/6vtb6uyd79HW9pEc475m/kmJ2ONAWCZ9T5O2dxnsnabse7D9lZy2X5vab+nXwn+zROwXvFfL9ld2eV9/5G0fybFW7nnZb3Wvjf6HJaJPcIj9Pp38j5A99qg/eITaHvZNffKBvZfZv9xXUh+EV2iQtP39PqkP0jZIOkj6XwWR5x7/bLkO3gff5L+VPsr+1ajt74pke/iQ7dc29tdpe8/bHm1fG5Kwzffv++SJ5fdx+E/v/1jgd1jAPJrnkBVqj29KrIkDRnWReT7lW3OpHE6mgROBldPCoer0SH6WeejOg7Y4rBVPKnUmVMEhmL5N0whOXVcRnOpaCTAQUxv0SjBvJZDbCGVITTnImuBPKMMrh6PQwEUKRLDIBB8K7UawqBbNc+GANxGMewCngeVh1kLgt0xVBdk7Mq4ExS4czCPLdZ10aeIq7268o3AcanIIyIa3IzcVIymgyQqfFbqheOptI3/a9MHPNuMW7VfKtlGetgMEghuBt94xEkFXoX/A+XXwKSh9oNaKLb7GCD6kDf3QQFMRc+Rx8K0wSd/0s6vsyDareAGzaoHWkwwK8DRLZSJP20LaO6wZmeF+Ozh1dB5A5sjdR3l069hLtI3+QSfdKQPEUtI2drCNLB1ACyXuqpNUSVc8Rr3BpBH0XQnuX/CRM+krAUSwHUgdh2heHq0Egp8/f9b5+QsvAl5GH3NSLfCdMcjC3H/IL9ATRF2WMR+R5cLEvVyu+pxAHQGHC4f16+2lUItOslSqjJ1y0N3RdlmQo61XCb/t65nAzKqeMl4GiLlg6LFm8mCSsdBSoSu6BQ094zMtY1Dphj26xGjMYR3IusPqih4wV3Q6UDIGCC3xRnxoUNKVdTHZIr6oZTIoWpZJy2nSTOFMwLGwVkwdA8rYpxShqpV8gPqKfMSaWLd94IyN8j/R/ctfv+i//vIZ/I2XAZ/117991s8/fyGwsSKjtdRFy/ygh9MTmDXhh1nfQcdm0SG+meBtAjJ5CRC5aq1Yotwg2QYp07iMYEHHTitBy+wbF+bvykI+ZN0QnI9yWfAi06FZ8xt+u88vltoqAYBZaz8xL0FBdsbCT007bU2YEqxqbFS9XeCyqXrVNF11Wpoe5lUfHrvy/6V4+lj09KGCmX1n0v7C6UHTfFKdHtQI+jfGXMH1ap3zEoJxNvbKjp51mjTNsxKETvD/kYDV4+Ojnp4e9PThYfB7Yh97OM06zROozK+ZM2Eja4tN4LWxt62gkQ7tqnjJhI6okvK1ozfrEWf2zecKzlp4mSpQKjpODTmkh8W8eCh6OkmfniZ0rZQV5tbaA1KMDXeBii+VWtF1uvlTGXLZVq7rWCMX1skFV16x9cZLvabKPj4g7NvPlF1VkWMum2b29qVIC+lKeow5CZvuOOHDJ14G7H59YuwFe8ygymWS6yRBKUCEImETYXMmQ6akloIeRp+q2PxA5mCaJhXqe7fe1nBRLpve4QU6/NhqZMbpmmgr7Nt4udTHnwM6Z28hsHxmj7pcN+o22jRca0OcrsLaqGCeZxXmNfBUlc2wF7NLFEQu6i5qeGBD8qSDkaYsabipWfDtg46+6Q9SHhxlSQfpk71oAL+4XrquvAy7nFfk33TZGvJ25JVqrQOF/TSwY4mGXzW1viVDOm3J41uxWdB7H+W2Zb9hdODL3stI/vhTJwn0UrHbGxp2ETYwXtOhrRt5Ouu6Ad3Q1MX0W8M2Le3ARttgbeKlYNPldU9ZlYDthv6Rn670b8jflR8b1LyUwh/H8wcvy0Yef5mRL34TzKVqKoU+pnsRQu9gXIFO6S6r1bHBGKcX0lJT33XAsS7ck1aQZ5AgNg09cLTdMvPuynNTxZ9qLWL4AVNe8INQ20OmwlhuyMX9Lj6MOHs57dI3OtRa9zkv5ZUW0qVUGXuLyzbfkikXfQ/Ylr3rNoSQRt7ey3W7hvz4S/TPv8S7Ik/uyyuTElyhV3wz+mIORf+0Pfw3/8KooR8bh/L/SIn1xP7RbxD7dZB5m9grZtbYPFct08T8WNVlyFWQv5TIppEXV17id0tBE3MCMjZVanztsCKLalFgV2qKWvyeVNpH5vxAInrlBwcD3Euv3FdwMdaHkUOYblP2uAVXn9lPT8gbLHPRDP9plnAx0GXygQrjAtuyKb+BolF1lL3Pf11e6Gvlsj3StpMdiA4jcftKPmDa9v2B5Z/0gY7BUn8g3bCS2PQH7yprgj8f2fs4ve8WFvIHxtZMh46rUh7YRq8iJFY139i7sPdKe9rkkxb+vcthibqRzoQJzp05HbBa6+jA6mH8FQc7EH+7R0O5IPdMlj48bx/6C6TM7IMBs8+IDTW2gSP/XYos4WZbtpN8pSPz7qv3WwfK79NklXzkDJJOWZB8kLJ7pO57sD3ksH+d3vOw9/b3Zb8tbZodIJkP85i5TPLbKBTHslIjtWGbUJLDFriiBig/9E5d2hxI/l8FdvTfpbHf0nvJH/Mdv/hncbbfZLbf0v8s/v/h8z/bAlmDhwb36fhgkLLQ4D6dPskfSD64zyd9lH2L3pd9K53+QeqCpL+F1P1PgO3X/fufJW/scfC6Tx9l/8rU3u1xyGh/nU+57ZAB+y2dAvstb7+lU/d7kbvYD3nE2EEahdq7ALbHJKf8R0ifH+FHff9T9+9vAXv3I9uq/GdDOTUUWVMRKBxCqqYcnMBMwOJ0OhGYeiQA9oEAyhNBqQdVc3qhj3k4F4/Bnaevdes8hPGwTTp/Xib//DllnIF04QR0JQJPEx7YmmyrMK4NrVLlMDshQH7RDKGuMcaOqYTykM3hdyZY9XCaCVKd9PHjgz59+gCewAfyT4NvUydQBnhg56yvEYzjAbONX+PyENmpy0EAqHj0QZRB3YV86EGbrKPcoDaEjh4bOqwcEDhG8BDaCTo0xrmBMcV19Ak1B4X8ErwRtA0645nDB81eP7bRUyr0z6F+Qp5aK3NQhk3mqbzOxcQBcRzoCJTttKtU5oz2yzxrBpV0KZNqmVXrjsJcFSc9qbvIqrIrOjBqsyQLddFFug5djc2aovvAJur7yNtpT48bFRdqqcOnhwl524ochw9lXivzGxtXdUbHyBm9N4nDcQIfwUaAt2NjhQ9zF34BA/OhbWx/JQgfEBBuBJk7gfgJkU7zRLB2IpC5KIHmh4f8/xFOqsssYdONsa4JMqALw+hMAOyMP16uTfHPFfkbdsjw27Yp8hzoBPwzjuHRkLczr7H/q44EGir62VZjrjvyB+IKDRqyB+EpBrHN4bhoLnXYaqwFzFKQoVAX2NYYB5uFDsDfBD2MD1TWRQIJ0wQfZFiIop6gM1hOE8HdSfGJ1JdaJU6v8zIxnkGFt79CZKi0s6sQFxs0JYjx5WXVl+ernr9c9Pz8TPkq20r78D9snXT6pzw6d9ZrZE7ZkImXMidw385+k0EqmqZd5rSZ6qJaZklWZ346+8r5ujFfK366YsaGnF0Zq2Gjjv06bdpWxBRqJci0kl5bXmwR/PdJ65W6EWjqWtdGuwZdBxovmdTjBasqAfIF+871qodTJzBe9NOnyh5T9fSxsheCjyfoo5546fTw8KSFl6SdfWZjn1kJ/se34mMv+NqFF6GRvaOvilWmqvjm6fFBTx8e4fOkj/D5wIuAIC8EHp9OOp1m+C7DLqqFVdOBxTLVRmBv11HMU9cFX14p27ZGYHPjJdmqlbHjc6aM6RduqrGfllXxnWXadFqkp4eKDLOebn/q6MPDxDoCjD/jXwmsZS5diiJHgSYdGr8SV6SLj2+sya1dtW6AF2dJ9+x72BaBMPGVLhdm9aL8a4viKyybJgScayfdNU/SwsJeCI5lz19OFTtMSuC8TPOwR2V/G+Nj88z7DmlQ/KU10tD4R2U02/BYdDqdBg6/naZJg4+KbN9Aj1taXOERvnbKK4zRFv7D1tg4/xLg5eW82/161YUXAXtwecNHaZhZs1SZgIx3IGvDthATubu23gfde4i8tZmxvKebPOojD2J9lU7epiEJ24pOtmVb48JO28oYq7RCd+AryL+ujTIq7mwQ2SJv+EgNFk35u+QkXsfNXtkw9AH7NhaNbI+x7b+P0kkWNk4/aEcmubLCi7p1d5HHcLFFgBjYWoqbYca7dpRRkDZBXHFlrSRQe+gd+dNhUBgUMgURComJfaBOwifNfu3he/N0Gr40z6eRrzdftC17h5DbrrI9AEv1mwL2XRk6xI8iD8tUG4t7/Jki5uTKfhdZg1E+XhJc4dOU54VdRsOaPHMUeXExRu6U7Xq7k8Y4PcwbaWpsq9Y6MOH/Rzp0z893/lMlOPI19LB9V+fXMvv7aXFF9dgeUYSJmaty07Xf1s0GbcMPj3k5/Cvzlvtu5/7X6dz6VQO8sO19U6fcCmUvcVctYl4qKJrRc3Jhz5EKdbGbbclNwmYqs390AAAQAElEQVR80b+/YuSpDrX9Tr868kxZqgc69u0qpIuiX2Remaf8GaCxD4z1taFr5EvLTZWxM0/Z52b2uWCZxLN1Yd+rWmYje1WlUVCgqKDMr+0hg/01LVTaPypj7Nx7vtHO3vsJPewiyeooORD9QOZtY9+IflknB6K/7q5CX9uyd1R5tz08yijrsvc6e6eR/Xuw6f8qc5WQkS8+ZQf7msCbHEVWlW3lYljtsvYbbT+kb3zS+2v8o3UHF9tH8lU+e5fTxuYR9rWFlPGCFN3TpN/jaPO98tQfsN/GtP0qy1Efau/ltpW5sfe8uGzz/faxPXjYfit8lxpyxafQcaR/RH/Q7mAbHvfpIx96IPVJD4poPYkfIG1/hB90/U1VNkLcWtpfp+23/K3J7yb3uoSZvY9h7zRlaXNPk/4u7vrZbzxsj/n/br9/k4rYKnivjv3b9Lf92jV8gqPAfqs7yv6n0Xt93qeT/zVEX/vNDu/b23vdUZ59Pemj35FO/n06+W/B9vBd2+n2uuembQoOmvR/NyJL8EfJcc/7ffo+/0eN/8/ka3vM6z1P269Z++u0/e287V/weWXydybKr7U/HPre2PYuQG7Cv9b/P/X/scCPLVBw5qp6+JQsHpUHCumZk+5cixaCLMEpv/BdHgkOfSLI/ic9kJ6maTwQpr1p66lKhdNLgXpW42F84wEuwamNINw4uF6l/DIyvzxc102Nk9JXyCGOw1iFXw48c0UuDkYVjEMbdaU3Ua0EoxaC4U8Piz7m779/fCQw96SnT0+aH06aCfCUaZHLIg15KuNNWgmO5Rda+fVPaNaauGqtGnrPVUmXUoZ+dhVHpoGNoF7LCZb2+aychtZt47DaBshGwtvN4+7BnYOekVvUDpDv6GryQcpsy95Rqhg7KNBAqkWkpYqclSDZVDzyhcDEVKoyH/M8j4DEspygJ00EWkud5XqS6sL5aJY8ky87yiSDXtDROyReEDTSXVxlwC6yPVCwi72nqRyf7FOvYM4L/GqZdchzYi4WZJmmokBeZQLYwgaxQ/qiEmfxzhy1cUhuBEupluCnhjA3HPNl8p3g4kYkvxOQD6+KLU7zpGkuWpZJD/jBKQFUXgRMp0Wu6OWiDoYfMMbzeR3/w+jn/KkqXgacCQol4DL8lCDeFTTGaQQ06S1cUmYua7EWxjots074YMZbJnSukyJjdNLtamgbbOqjbiUw0PAbHEUFewaTmWfUTBe7c7ztY5z4R6AYA3TkaOgbmZKO/dI+cg3cbLywHmd8eUbG0Ik806KC3NOtTSlS+gZJV+wzTZNUqsqELqcHnR6fBh6enjSx7su8MK8nLfhU2tpGVrpov6L3hCCReUsAOLoCY7OJsSt1pxP94T/yFjYtA0WGl0lPmsqsZToRDHnQXJeRT1nxhNn6gG6X7ZHqrM2Bhts0a2XfOV+kl0vnhUFR/gzYuk4a/0+AzDcvNc7n6y1IvhKXzlpe1derOrKXoF/EroEsG/te04eHLrYbPT6VGyaC9yfSJz3EDxIMBAWZO7K2VnRdO/te1wvBvBfSn5/P+pI/PYJvbVtTbFZrRddZj6dZT/htkD9l8YH0CXvNc1XaBKVMih3sKsmCJWM0nXmL9SV/dg2dXp5XvYy/T39R/tRJXgLgPmKweCFYJfQT+hVdNJerTrwIeJibgseT0LOCWR94IfB4mqjfZdDdZVv2G1JlO0Strcq/BLnmXwRcztrywo4XLNv6IlEWFGQwQbsEw0r+hQBreEKtZZJCZ+jC/r/MVjBTkH9xcWJdL48PmljX07QgQ1VnzjcCp+Le06GdDbljX0HHftH7kGv4OzynpWrJvxo7nbSAaZ5V8f8u9gig2LcgzB1wMW0YnFuXmqxGAey1MQ7mx8+EzhtBzI05vw5ceVm5sYds6CmurPcy1kJRrUFVKRlT8OuC5Q1ljDHy9MtYI40eqDfqhgyR44buQt8ilTrgOqHG12jjPoa98OyR3qzWjOxt4Mr+skZBxoxchYko2H8AthM2OpD6WqtCD9iWvQMW30zblgyz76FQB7p3fTrz8S2wetA3dkMHjNN6V+7rQdKNKX+PdbRBV/S88JJmgDW/sk+N/R6/haMSJK62Ci+kEIU1YlX8JnrOpbIeZtbKooV724zvTJRVFxVoIKiY14bszUUDpDd10hp2KdQH4mqt4Ucb/rNq5f5wwafO3N8uwboNn4p8wUb9Fj70iz9H1qCzyG/Dso9qv4d0qcMrYKLHGI1guXgOSZ9SrYGbLJnbypwGkS2wrf0qQ257z9vQssP2qGs0DHSU16KkC/xtq2P/HaRpyLao/OggPw7JvffMQsoefWa/uOTlBw02HH7oHL0HeLGIDivoggl7h3khHoh0notO7JkPp5k99YG9e2b/qJqngoxdFdtV71Tpf0Psh7nUIqOl/h7Rjbr4XdpkDjaZld0HmrrSJz6H2Moc5qXOmfkL3ZiHhn91Wosxnf2Oh5/xIha6FCGnteBnE7JG3vickTU2tC37+0C8X9R/qwwWOubDvvHDKvaeTp/AdoiytwbJDD9tSL/tSHkgdMs+mzZBntl3WKYg7jBokVBNqLivKfyvgqkWBbaHbBP+Ukd6Ij+pugwoV4wcJD1Q1JNn7zd7ip2RqCCvGyJj/G7tDetnBr5G6oL0DOgt26p6A1OkXGl30Pt0yv5R2MeoQpc+8C1eXegKGvre41vlR9k9/RbPlNmWzZrsX49tW4W5sHcqLtt8v33st/zR1n4ri42C+M5bryOVdsGRL0cCQ5C+zd9bIfqju7BBsJFuSd/aHTY57h1p8zWk5n8cb3L8Y6mM3YtfZbhPp+6fiexP4Rd6QBWbgpTfI+siuC97nz40tjHgLWO/pW9F/58g8edDUfvvs4Htr9Z3eNl/H49j7H9FGn0Oue7TKbM99pnvpW2n6rVNMuFxwPaoSz77SWiQdrZDfmHbUXj7et/nVjx42vu8HPyOun8l6i4FPKQMmvSBIv+i7Kg7qH7Dda//ffo3dP1vb2J7yGDvNBl7T9tf0/u6pAN7b5P0e9jfr3vf9nv5ou/V3Mp/ZHD79wtwG+Y/5D8WYLNoykGoYIvxsK6uiYeTqRpaNU3TQA65CUTlF5OFh8Gimkcu2VDzcD7NmuZFheBzoyYPZaustfUBzgYcasXhs+vCAS+H2CsH25WD0Y5VKwfwoODjfHjoNIeEHTkoCdk6j+7i0GcCFJG78kSef5Y/z4XxrZmgzocPj+NfKwxZ5wk+BA2Rd+NphuE4pxg5Nm0J5MDTtnLYja7LNCt05kCfslIrddNAQW9VeFlq6NboC4txeN0aZV3ceDwgbKD7i8N2subrbX3TibzhJsBjLb26ctjLXIRmLmyjg0AZdZWTU0TZAxN73TQVzXO9BSMm0rseFfkjt9HfNrJ11TKr1EmlVDDt+TKpeBlpu5AmnzIGKqDCZypVeUlSZdk3qEo8gEtID41ur+2nyAGYk8zLNBdVZBcHsI6+Aga6XbbhVsXUilgIwMIYNjyD3LiFP9lWruQ7gbUVv0kn09G8WKjYuhZpxibLaR42WQjS1BmdpiozSicwu259/A3vy2XTmcB/fqWNS2r4CHUbk7sRbMg4GdG2CrYoVYPGT5Zlgn+waJ7n4X+RNdC7K2Wbug6eqY6vh6dt2RburIwXpH2CNkf7lCV4sOYX1QSvNtDRuRH0GfbkDs9HhbVbma+5FsXeFVqqVOEfe9fKOOhBMWPG3275WlWBuELzi/aPH3/Sp5/+rJ8+/XnQTx//pA8fPoyAd/S14dgaOl2JJ68EqaDkV+bkSoD7QoBtJbjWKIMt67lomibGsQoy2EaGHbpdR1vbo81opzraJR3ZXgGPUvb+RbQHdsXFLMwjxFDm9Mz8Xq8W8SS9nDedg5dNV176XHlBkF+bbvhau815xwkacvd2kQmQF+hUr8i+6rR05ryBTloEl0S6aGH9zctEehq+MKFnRxaxNhpc2lbG3vPz57O+fH4hQH9BjrPyS9/onPUe/Sb8Nmt5Hv70xis620aG2K+qTBXWrDv4Izb7bNPQFX9+IfFCAO3MC4ErL7k29MdV1HO4R6/otuNFfQP9LOmsyguBuTaCmx19pMfxr63q0GmKfsgGEx2Xj8QdjQ62aWZFr5Wx4w8H4tM9QTAw1m3fbvehYSVliOzrM4HX0ATHGFpB0g+8kMjLltNp3uXCzrFNROjNY1xhk940xm/4XpD6e6RP5mie52HTpFNmW7ZHU8fvgHL1IoGNPWH4yib4S/02JqaNOvhdV+pXIoDReWMvyfixfeP+NeY5UxeUwlgCjMe+lTa62xPF1QOYs72ye0gbibS7B03GJ2W2Bz97p5mPAx66ZEwG75Oij4atjC6Ru7NmkHLr6KXBJzYJDh7ZS4PYLYjd7qHvXLYZz4On/W0q1rKyZrDz0NuzWqmIWdWMr5MOfR2iF7VuRe8dHnPAlCtr4rD7XodO2HGjIj6Z548LzyJncGGNXFgv1+v1lbWNjGzIlXFLsRhac6i7YovKvayyX2a9hiafctt6u7zri93tPX3U2Xve0ZfCjh6tdUX2+MyQEx9KemXjGhj5jTZtgIVDz3YDFnNTwUuM3PEztnryqcf0vd/ZqdNn/9iHHDsdutR56Fg8yS50BnDae0j23tbeqb5x2Xud/TVt4XfjlXkR6UPnlZfyV3QNsn429uTova+5PnRuNG48A+Ze2Nk7pIY8XZmjisITqJPYg83ePOnxtOjEC779Xr1kJrRfbSc/+O6WDqSZXV5l6NizgVChQ6fhBjzmk3bafTE6ZO9FbK18dfaA4aTMVY0vgZp0kSovBI59LjQvMgp1x3xmTiPHAdtHUrYHjgLbI2n7q/L4aGDv5fYbFevJTr7Sp9LfN0CEPuiHCl/ZIPoHaXHQpAPbsnfgkjzfNGV/z/iV9VMYotaqe6TO3vvY7ykdkMF22O+Ts6fGd+ZgJJgP269j72U07/g9/b/K3zKRPbhlB7G/5mF7lP+ur1tn+9d53ctzpA8aNt9Kvy9LPnjfPnnbw0ZJB7ZDvonMS/C+0v66j+1XnrbHnpM+kSH3yqR/HeVXm4TftxrdlycdfKvd98rS/kf4Xr+/t9z239vln9Le3se1dxqm0feeJv1rsN/6/1rb/9S/WcB+s1vsHhy19lvdUfY/ld7rda+D7bE/2G80+4r9lrf92iV8DuTeb39dl7I0tj34Jh2kT+h7pPwe9/X2236V8qNd0v+qsP2HiBbd/xDG/yJM7T/Gbr+mXrH9laOmQ4x94H4xpC446g5nT9l/FyJD5LGtyBrY+8JJnb3rZ3+bpv0Be2+ju8vey+z/mfROlf+WpP1mt8POofcP2cf87Qd4DtccqHIomTk8BSUPygRoOtDtgBVlGk//OUyF11T3g1UC7eHjZdLEYcu1KGg8aG88b185xF0ImjQeylUmDkGdgOumlxy8OdDm0FFKpbYop63z+Ywom8y4laIgB++Fk8MyTTKnqcIhdX+tuwAAEABJREFUygR7FflA2iZoll+q/vTTRwKUD5qRZTk9MuSsZg5koNSZ8SWOIcgIL0YVsK0ENfK3uB8eTpoYp5Qi2+Nwsv/ZiTryQtatt/EiI4GDK8HCqLGhbNKopSvp3k37qvAJMmrnwNrpizSM2ng43ggWbQRdVuVAK3fdX2kvddrRNnrSvxHAE7STz6/fG0HwQGiFyKrLDJiLqe56QAuHLacSNObwDZ1xuzpBrDLkLchs9Y4crQuNNddJyzRhB1PXhz723mYlwhqEX2yWoHHFxgUbRY/wacxXQ9bIlwNs7Jy2BVns8Dx4NQKiCcBgHcbe8JugYctgw4cSoFkx9gVkzIyBy6q6qFgyY821EGgWVxsHTrKqNIqPBlQM/QbvJq3wD78zE/f5+TwCbEwpc9h0ZZzYphZsGnmxy+Ny0mmesEsBoZMm+DP4mEuNi/lCHr7xt20AlSRsHN1rrdiSBqOtRrrAP+VSQT7DqyuBkGAEqs7X3ecIqm/MuZjv2DO4T2/5lTX1sXnpeHqRllqQueohcrOO5oCyZa4Kkp8oC6LbwpzbHnJV5nNZHvT09KRPnz4NmmDKTP8Jo3ci7fmzQBfkqorMV2TfWJobbtoU/wg25i9zdr2eVar09OFBHz4+ajlNSoAj9gviM9kDgrSPveZ5VnA6nRQ5jj2nYDNxYTF8oGsqZPCbjHf0LV7wq01/+3JWgu8JMl0ISr8QKH8+dyV95kXAGfs+P7/ohXbxs/AMPPaZC47yMuD2jH9dlD+d8/AgXjZWffww6+Onk/700wP6zIpYG+uM6Zaxn7Enbqb8Gv/402gXnOxljPmsL1++6PnzF50Z//Jy1kowMlvBMs3wfxzIuqm1KnqJK7rbJiXKwCb8Rjf/bWIpjPLo8vnzZ/T6svOlR4V5bFVLl9lLK/v/5IvyLwGm/GuAuevpVAigFT09zPr08UEfnhZNU1XmvtKrMZ+xc+bL3uVIWlwpP7OPx6YbincX5EI20vGDK7aPXEnbVnQRV8dfs5RmvpZ5Ing364F9/OFUdVoKPmzNVaIK+5eBCUVib9vo34e/xfbCNwu2V5nULOXXbcd4ul0ZN3718PCgIPv/PJ+QZ6JFGYj/T3WRXYc9K75YsEP4uxS5TjJjSAW/b2Ibef1/AlwJZp5ZF2cKc8/IHF7Xszp7eGWtILoK+thS5WuqVvw9a3pjToLOnmNbHX0QCBkatuyvYAv7Kp18sNHvQPLBzgNeXdgqsFguWtmcdn/pSrvYK767MR8rFTRX7PT48EG11pF+wGaxV3RKWWQLCja5h+0UM15/A7ayrbRz2e03qLAKAzez8gppIStAPAUbX7HHlrKjzWhXtOJbV/aiMlUsW0b+gnLE+/XKj7aNvsKWGU/wyHpauY9dQP7lQNJBp6+4bItZVr/5e6FvLaKsa6d7vd5d3VJDkiDpTg+5qmI/29hcoCk2TpuN/eKK/F9Y/xf8Jfe5zkRsdG7IuTEJV2SKnmf8J+sn2JArQ0+8MFt42V6qGInGPCMICSJv/Cxwb8p9YUcb85G+pZQhV0W25APbr2XxySD1GzoFiKZAXLYl7NItpV3g8IJveAeu+xixd3RldHX0QiQ4FDXt6LycDzZooFLVmTOm/janKzazbMoZcOWFeOZL6FuQITon3bBlnp+ylhZ84jTP7B9V04wcPA9VAOuwH0g+2NgPgyt2veATeTa4YvzGWJFZjOEyqcBzoE7Ix6hjvTXWf2NeM7cdnSymTIMXe0Hmdex9yLZxjz7kK6Vw7+qqRbDvpKXZ0sJYC4UT9WUfZcg67pPI2dgjcu+sN12SPpA2QafdK5CxA3HZlv0Gikae5Y6PNPayDdAzureOrxikVVBoI8VHY/v4YOZ11HRxfyyvKEywYWqsUUtRQQ+2OcbqA4XyILYQV5Fp8yaXGTvoLOTGi+3In7FC30NckSU45Eo67aiS7RA1bBAfDFbmOQjPr0B5u6G3pqE8/frQBdmjB/NTgUkHqRP6/hBIEHkiV2Q8kHxjnNTR5KuP7VfZV2QINlp07NmoC5K/0l+su6P8oEf9hpwHf3vnWeAR2IajlPR7pCKyBUnfI/yClIUGaRckXZEn+0GQ9Chvxp6Z6ZpuSruNhbLyTDQKxlfhO4Dk00kHpFmKEnYflHw+YRlE9pHHTmOemY/sscHIY4P2A5RjXd/R7F33Y4X/9zD0Y+zodLRJOkhdEL8LOg0CMwcHVnwudZE1SD44ykqtStv0S/1RnnyAo4z6tCm1qtQdyacufdIu9B7v+aTNtxA/PRCdAtuw3pF8gGrKXNhv5dE9PpDyIOnDL2wr9Sm39z7hEdh7/qhLWZBxDiRv7+2SDo660ORthwx/S1nGC5IOUpn8geSDjHvA3nmkPH0OJG+bPZNVxvzbZinWAdtjzMNu4S+ug2co2dEm/JIObA+7Jh3c1yVv7/Xpfw97L0+bwN7zaRMeP0LaHzjaRd4DR1no0S7Ufhsj42RuQ4PUp32QtO3hG6kL7L2vblfaBbaH/eIjR7vIkTpxpSywd/umzjY1+yftDqTE9hjX9rCrbR1X2qV/+B04dLD3dmlztL+n3yu/b3Okv9U24wbxD3sfK/m0tT1kFlfykwtxDTLsl+PhAsoxjls992j2z9wrv4f0/zXA+Yefwzahtocd7zvc8z/K7b2d7aNoUNujf3gdSP9RyZe915Mcn6Mu9B6ptK3wSLlul/3L/mnzI9y6fpf8qG/q0jEy3CNltod85ajQ7Ur+lhwbwJH+o6ntf2gI22PSIvc97L38H2L6n07/xyxgZ566Cg9BCQTVIs18nYisJOiSXxxNPKEnOFSRqvPAu3IQykErG5TyQA6PMh5aJuWhK9zEA1mpk3qFc+FwRn7jqWlt0sbD+4VASA5ACQpdr13b+NMDRXlm3VZrJSh3pU3bOmWNtWBG1/C1CX4zfB+WSROycd5RkUQv1Rz8CNIVDjqIpBx0ExTKoS+0pFBcPDxaE7wzprWPo3FYo1a2x81mmSbNHKTTN4dFw7Cgy+BDm+4qRNTKxnvmQPICzglorUInZKeyo7cyHu2LOSyWogm+wWleRgAlAZUF3jX6AJqoMicMpRxaKwoWCicQWmtVkHTqKVYOe6KPhJENoKkLUl9vfEe7Ua9xRb6s3Ybxgw1dtm0bv+LGjML4Mk9/tRRNCAQbqAbMtNgem1nkqXVWLYC5Tz46hu5yGl1oC4MSwCt3r8jnIom8bcYzQxrpCzZszI12YMfISkspaZpeuMmt+OOZA/X1ugebe3wAfvNU8WVrxkESMHw4zTo9TAQxF+iOqVbNBXk97WNituh/wSczj+cEg+F9xh835jLBsWEbTlixVeNlRuPgPdJQYdcanjNjEaCu6Jl89A897JG0a9GJNsFM+1KrCjZOXVDwjVALH8uaQY6X54uCS36lChAJn8XPIjdzxBTquGzv/IqYEym61rKna2nkLasTWChamK/44mmeFFnSzjZ+WjTNlfqiaSqag+SXSctpUv40zcMDtjzNmimv6OscsghoZF5ySA+NzYI+ZGRO2TeSn5hzVEZOKX0zxo6J8SaVKpU0EFNO59i5Q8mOT+pqrQR/67DlI7KMYOSw6zJ0rOhsm7Xe8Cf8Gt8JH0zGi8em80vX80tT/p8GP39Zse8VrJRvOp8vurwAgvANP9t4odLbBWE2bLfispvm2pRfxz89VD09Fj0+GGqdHgqB8soLyIn0NPRr+Ej8KPuNPAszEBCynkfw/0zw/wU5Xhj3Cs689LnqsF/ULoxaWWPLsujDwyNBrEnTXFSYR9uyAfbqpbJ+OqUFWoT7iGWtla8Eal4IKmb/7WEqybSc+GYVqOLDMwu+8iQ5+aqpbJry/0CYpdNSGLNgbwNpPIBmTEBzjavBDb4dO4d/fHRrhfG9y4EwK/v9NbJAY4+NskHZd0LH/ODMBTkKstXA0kxgc54qY1dkqVpm7/KcrAQ8F3xwniZV1nwgrsgRnivzt+b+hUCwRp6GbTot9o9t2R7+VvGpCT4HCja193q7vrbRuA4eZc9F72ED9F23cS8b9zPuDVfW8JV9agT+oBWeqKNK1/wpu7l4zGfmdKJilCPLTGKe51EX2RBHNvJQblBSQF97L0s+5REIcUJ00KZDXqE/Vdyb+OZjgCDkY7PMXaiOfBYMnqaAMhqz5udXHLYKjayB7V3OOxrZgqE0TPZx8NX+JlfKmpl5dBJ0oEwS6DV02dOy7B2wGp/0s6sid+b58KXWPe4j4X1gdIg+A3ShTQejH36StbLhk6ENHw2vjphGpsK4mb/9/tUVWqpVMOEAIsCRcmu/+iAZO4lQe6+zQ+mYCmRJXeTvyJJ7zpq1sjZFjvhSnpEGKI9vR64NOUNzTxpp9uDOXtzHTbwJ7QdKsSrjZQ5S13tX+o0+KJ50ysSVNhX/Cwq231HhU1U8yS6yI7sGtf0V1Tcu26O08Z1pKpXE3QeRx724o3uASMwb0tNhYw6i746G3BrY8xv7e8dGF7Bq42WA8PU8DwRi74ULI7VX/Su6ZZ1FT9tDdhowfg9Ryu9he5R1bNhJN1n3Vydrl72o478UDPmb2OebhpzosLIvXLIXtE45MlO/0TYdjQHM8KV35JTGPlzN3lc0QZepaAf7HPJHh0NG27KtXLaVcnunSQf2nh/PgfsOoFy2R197p0eZ0MN2sjfc9FPRhpyHv8RnjnRokLIgHcMhKPCKHAU2NiXcb4Qcthm/A6vqlr61sZPfIS77LU12/7jv9PW73VIHvWVvJKX9F31ulT8ghz4/aPLNqvt+t/Tws6R/hNgxONrcp7850N9TyNymeXjf06S/B/vN9rZHM9uy35BC2yGv5SPz7sve27wrfu0Tub6HjbXdwH19+LzPp+wfRXjd9z3ytnVbrvfVf1eaR4Rvtj/GSKXtYYusF3tP2280bYO0vadH+ihP/j1SF18KUpd8YHvsGxkz5T+CfsNl7/Kmqb2n7Z2m7N8Z9q7nexvae/m/g+72my72Wzq6Re97mnRgO+QrHG1TeJ9O/h4/qku7X6tPm38WskaC+3vwffqfNc49n3+mft+6/f0z+d/L/UelbY89Mvztr9Mp+y3479KZZ6E3gd8Lavt90R+St9/Gsd/Sv2WwOP/RLjeS4Mjf1x1l/6H/WhYYh9Y8iQ+xujhfKIH1D6dZj6dKuuiJoOmHxxMBl8KDgdR5WM+CSV+RTvdKwCUHipTnl3MNfq5FA2ngqjwwJQCToG3wQnDt/LLpTPDtct50Jdh64EL6cm7iDKvt0rVxWMoBXDw1FVVNZeZANOnEAWgp0sQht2TMBP85UOR/1DdB86dxlmXSA/InAFyRSbfL5iEOXq1XDjKFg5g5TDYeyj02FNuaCbqcplmnEVA8jXyZqmggFUuyequ6cBA/EyQc+hDMO+dviqMbMScCQJ0DaeMQK8U+xZMm5J4IMC0ndGCMeZ4G73muqkxCwWaBbdk7KBr2n6mPHgMcBqdaVF1UZJUq0fxbwoEAABAASURBVFwSM4D+Jng35inlc5eBSI//eSP1CViPenrkE/nMoVTYOejolcBehWl1QW5z+KzD7jN2yHjRI5iHHrOSrrWqlEnFk2wrV3jnIB5EvoIcBaVciwacdoVhgYo6QcP1KualaQRBkGscOGV8iT60WSm4YOQrwbUzdr/w0mgjEJLaCdsUdJyr8eNZmf+n0zIChae5EDic9DCTn2ZsXuFaGNPMV9Mlcwm/L+czwdmLzgmYcnDPWBeEum6rok/GagSFt+tZW/62OQ4b/VBLGb/Ok+IvpRTsAWIzEH1TNi+T6lxVkLWClO2mLxKHs4L9usvQ/4yOzy9X7dj0wvq4EkhYmaNgwz581GQd14TuY95K1VSsuRZl3oKsnVkSTbQg5+mGtElZcRfNVRClToJalYp5KrSvmpE7L1Tyq+zTMisY+lDPDGnj5cjK3HRk7Fn8zJej042KK7wz3jLVfT7g8xAgyyP0RPnMmBVZSjTLyx1o8gyDPqZfZa+a2adOyguJjx8eCbznV+oPenrcEdkyluib+ekitWn8Lf5nXth94cXKl+ervnw+Ky8Bvjyv2HkdLwLyS/0zdj/jCwnebvhXgmxGlkqwZmaBPJ6KPhD4/8gLgE8frA/g00fppz+f9Kc/nfTp4wn/q7L9useoW/Kshk0uvGB6xt8y1svLi4IrY14Zc8WnV/bKjJ3768RcnpZHPT19VPQ9LXXMLWYa81NrlYq1YfMmQQGOcQ3wlQt+dIFnxljRPWgEFzs+LXQqBMqCqgsvVK8Dszct6Ml0iKlhnK7Kns8wquoq2MGxLfzVuyLnwMasNaltXRvr5wrOB7LHo/eZsRFDF166scyUIFlHdkT/6lMYJzpGjoe54G9FD+PPEpmXLhNzPWOPBV+oit8sdULOutu8d9ZQ04ocDT6NfIbIGm7sER1FDginr8tJwfwQOsvwUkFTFwma/IDFhYLRHds1mIY3wyjpBGyv2PuMbkHSF5SM/S/MbaGf6Re9qq2pWuMlB/JM6Dhj7Jn53e8Tk5ZlUfLx5chbapXLpCHTHTXypjx7R1fRQZusfstHPps8YzW02GKTG3YbUcdCyTxu9ApiLwbT4Oei4qqCMN9CrVW2fxXpa3/drpe9rxzZq4Rujk6gTDPZHbYl2twDkdUojn1W1mpccgAf3QKUje4payoiO7DJY62saUO/lb3rOuZq5dlkx8ZzCNMl96LiSbl3VsaasjbyUhXMVZrYnALMIxVEdGBFrvjbxvNKaBcX9ud7fCLLSKQTidi7URg/2tftVcN/kG/DyVbWz8b6GX8aB7qNcrhzH0q6bWf1dh3weDbaVJGxItPM1zTsHCmaOoplXwuNSQuKlVL0I9gWLo8dUBB5d/008vZel3px2RaqDHTSFMFbyrMIw5Bt1KUNQLfGy8G1FdZt0bYaSNk/Vsr3/F62raKOtY3+V16qXZmjK/fjpDv3IDGf2dcCM0JF91qKJrBME/sZ6amqUlGYi4jG9Kq5I18ZuojywLQJDUZaoh2QsUNRI99jilLISxuTd/jcRuUFGc/rpmeed595gX9m47uwN+Rl6Jgv2mfOd47t7Zf/jD+DE+PvqOwTBZnrVyiMiwiyHTJoymy/po/8QePDb/BrP/stLQxiVQVJDwgpkZepUtZM0FF+o6ClHF9Ux7cGWF3MA1YRbrWjSDkzmGFQDZN2FUaILKVKlXRkHCBtWInLtuwdLES9QsfVSAD2dSQkvX86a06UhQ4gV2ydfS2I7+4tpQwVHHmWN1079zkNuB3pRv7HcEN3kHvkPYS3ZPwg9npPUxak/Hs45PtH6cE3/ZM+aNIHUvYt2B7F9hu1PeYmc2bvaftrOjrdvmxmGdyykHIDJB/8SUHSA0f9TjuTtlEfGmSNteRvwPJq3tsK72LWFAh/7t2D4699vbdD8r/W5x+pv+d7pG3L/j7u/SNjHv1C3+Oovy9P/yBlqQ9sK/MX6Ddetl9b3vN6LSRh+5VvrVWB7q70C44i+43nUfY/jd7bMHYODh3u646y99TebWDvNPX2nrZ3mrL/LthvMth72varz0au+zlN/j1SH7wvf5+/b3OfPtrdlx3pgx5t7umP6o52to/kL6j9/bpfNP4nFNzLe5/+J7AeLO553qdH5b/ol+1XX7N/mf4tYt/rep/+LX1/Xxup2B4KZDOw/bpB2nu5fudl73zs79NjCNtHcshkv+VfK94lbI+2Mdw97L38XfP/ZP/FLJA5K2ri6ZYHo02lisBK1UOC/6eJoMqDPn540E+fnsaf6Hh6WLRwWJqDHMarxo28ckO3rRxi1vWyUw4BqkW+gQTjWLlyI0x1zgjEU0XslBcBG+gccDnMcSjKwS4H3ysHuhx0Vw5OQQ4YeXhz102WQnDKHJaaEoybLQ533usY+0TBBwI5D8h+BE+ib+QodZbKos5Bs7WO3A1saq3JvSnnqRzk029aqgpBr8YhonGI3mIx2m1dajxM5mFz5Qn0yguLL7wA+EJQ8fnLVc/PZ/RalQD10IXAAueBdIoIyiGolKJai2bsOMYjgFBzUmJuzDjjUGSPtWYbuWhfpBwK067QNnS0q6JdgGDpz0uAUht9BPqAOAx1gnq2swnRHiprclEtRbYHxsGnS5XymTFmZFxm4yPTCLKd5oWgFOnTI/SkaZpUyiTxgB0bxr+C1roatjqQsgQaWmxpySrqrnQjQ9/OmLHryhfTvh/8R7CjizO0RPumCS2sDdun3YWGZ4JtF4KbG0EPo3vHiWih/EmEibkLnbFtdFmK8fN56LJMs+Zad75N438eGZ5XBjszbg7uTC1jUbftMvTYSF3RZSPgsjKv+Z+bXglCbDh2UOFpW7bhvX/sPd3om5dlOTinplE8fAr+F4IDX17O6Nq1YbuNykbgo+GnxKQISPXx6/UrZcGF+qwLTKyO/MI+tse4hflEdfQrrJOiE/kH5Mo6XqaJ8qoqpwc+L2i/5Tv5Rk2TCA4VAkiV+TK+X7DdXKXd35riX5hQMwHZmYqKrxRZsY1ul21FluJFxZMqKEXK/7cDMZR+wbJMWth/ltOsE2s2+ayJ0ZcO9s4ntg0mOi8ERrM35UXlh9M0gsBPrNc/fXrUp+DDSQ8LY2KIUiWhR2zf8vIvL/DWwksebEpgJi/vnqEXgjNX9qEr6/mC0a/ksx81/Cx+3Df0xscqBq+spYl1ttRVy7ISnBfjTvrTT+B/Lfrz/0aOnx70+Ligb5WE4qCy95j1Yle8ocKtYDOr43fx4/jBAC+kVvaUyBEZ0r/WqvEvHtApfp1fkFfSgW14dcW3EFNXfGr4UU+5CYS3/UUXLx3yAiC+2wnM42waGIGzVdv6gjwvMi8FLF4GoKf3VSeEVHEHVgIisUfHAWMbmqgxZu+CFsY3Y0oX7MmQBMBWfbk0sOlMGe86dKb9FdtGTiFnrdPQIT7UYZj9oqjjN12oqZnNiSnWIz73tBR9fJyxx6QH9voFH4gvnU4nTfiHbW0Is9F/g/fmIpaMVuQNf90u2yr4WPrEp4KkY2vbOq7MV9pJTfZbeXjBcux1WY+dQTrjtaxh7Hvcx67XTdfsE9wr2wjSXuR+VUHPCr+ZPWqpRSfW0mme8d1Fp4eZ/DT0mZAxa8/2Pj50yHZHbYtKPl9TcTEtQqwBsnubJEB02OXuQ4/Iv+et3tB4o/yG+M09suc1DBAeoQU5A9uvY6TuwFE3aC3D9rpRl4p8VWKv6S6kEc5VVpXgJ9Id2Ca7Q1ym7d64ID/yIk9kaVvSQdO9nEO/3hWZ0m5jnjb0yzrLPF3YC844bZD9IHWdPcPcp4oyblfmolSrBjjnxLxlz6qkU4YZFKSdbeXKePaeTv5A/HTMDV9G17SLvEOesQdtY+2uLOzI8oZt6LVx74kejTV8HYHwszbuhy0GiL+CyBK5pqkOf7Kt+8s28qIdVOPa04WOdqWOOahl1Nj4xc1+kfVAKm3LdpID9ls681qY28D2a7u9v8fcde53QcPvttXoB1ZBG9DYW97KU9a1ch8etkL3ww4NW+x8Nxn9Mw8Rf5rL0H9ivcUepRR0K7KtXDYUGW2/liEKHMRK7YoOttN0wPaoS8YuEOrwk85c7tA+dzxTxLe+sK+/sA+ckx96dfRmBBQ2e0ZRZ19ooI89r8K/wnLia5mqIHovM4MOX46+SR+w6XjL2HvatuyvEX7212W2bz13Mnijl4SEvY/ClAXJhAa7/RsT1YdMqbP9JjNdbd9kkMyeXl1GvlRpyFIot0eZ7i7btxz8RyoUcG9XMMrydSsjGZk6m1iPzNy7BqU8n6SDpA8kH9znv5U+yt7T+76pSz4YaWTozHNslLL3NGVHu9AD9q63vdOj/O+nHnOScYL0P2jS72F7zIH9YzrmjDahgf3WPjxthwxeSdge6fux7beylP8aDtu9bxf+wVH+Pp38j/C+3/u2ze9L/r58iw+Ao1fG+176qDto2kXv4L4s5UHKDtznkw5SZ3vYPvl7pO63wP5x/4OnvbezPdZ0/CKwrVwZK/TfDbaHfaPfPey9/O/R1/7H+9h7X/vvo79VPtujqb3TkeErOkO++th7G3vff+4r0z5IWeiB5IPkQ4OkDyQfJB8avE8f+dAgbX4LbI85TFv7LZ181l7w9szVeC7Zxj085WnzexA5g4PH99JH/d9DudW+7v9Hv38m/4PnH0ltD/a2vzlH9l5uf5t+T9+UB4P5H/jFHli+2hApGIqEBn/g2F+xtv2at9/Sr4X/SfxbWqBzjOHpHN02mQfjiblPwG0h+Jag0sNpDzI9Pp706cODPjw96OFxIchFIGIccifNnEJyoAqfjUDRymHrSkA0wJmlyhN8lTxZSZtD1oCrCsHAziHvSjDohShQcDmziXLY6wTnvBWZ+p781dIGH57nCweqqqqFU8KpTjrVCgqyFC0JUHOwC50nEeCtOuXPcxAYelxmjYMTBytxTdOiUhep8BJAkzoH+5yTs6EH2QRsq9YCjDqcWIR86LeB/Kp2bZRFVs0SPK6t6ULAMIH/L1+e9eXzy+1Pe1z08nIZLwIS3Lty8DvQ4HWMVbBPUNHJzpiGbz5tjB9bF2RISdpNLhqg36DkS5VKsYSesKCf5ARu8yIgmDclYJh67lYyD6GFtoLm4PkKSQX18ssl4x+zhc09bL3MVQmQHZjnmcP0wlgeN8EETHMTPBD9AiF7dLDNcJ1Ri5qLVAj4iDKT71YDG0/YCV4GK+kV+bCCNuo67Uqd5emkTt+0z+H/sGmC8cIXCyOE84yfVoapBDErSs1VBNQWnaZZCz40gwk+FZ7Fkwx/ke+Cg4satKkqMmXstIvOyzwpmGBYCSRMxcoVXUspChBXwVG+4iOR9czLiut20YptO5VNXSsO+MIbsS8vz3rhRcALa2NthfEnMDShTdU1gapmETMl33UdLwO6YC3Ywa1Avc8fti4y68NapjLm72GqUHQvE1p1eVtFdGLQip0nSZgM32g7GN0gEsSGCfp0yPWnAAAQAElEQVQHw68KbWk816IJKq7Me2wQaGvK2kW1IZ+wJU1kW2YuMLMq/SZkO5D8jE3zrwpiW0xJe+T0DiFLAqXBQrvTMrHWJ+VfegTJPxEU/unjAy8xT3p4mMZLhvDtvNBYsbsIYmys3St2fCEQfSbY//zS9PK86fOXlSCtFTvnJWWCf9frRtmmBJg2Am0dvYzdOvPYCJa39gXNzshx1ePTxouApk8fi/7Xn076//2vj9BP+vT0ONZNwe4dxbsnbLDgJ8wDvmdXxU4rgazG5G681AoujJEg5PgTUASOUrZUMZ8Au88gtot+qpJtNeYxvsXM8vrGeFfBaoG1dbFOrb4mIYm2Jln4MumCEAVnMvqJ4LT7Sn84OWj4FaCNsYOwQ9CRN8jc05XxDaSMdd2sC2O9EMR8wafP4BmbP2Pzlys2Jz/KKaMZY+FUzA+Sqciqpaj6hiL2PGmemqbx0kVia2fu68Ajgf8RMD/NKvOkXqysvw2hmrouzP8ZmSPn8E99fZVSNE0TvOeBepsXIUnQw0yYDL77S8ym0A7fALNo8EbefusjdNjwtbUV1qvHHG/Z90fjTbUIfYpObLKPp4mXGbOWE/mHCp20oODMhGd+gwkZcVvGFUurv+Ioi85hek+TDtLGtuyg67g2bBPEJpG/dfiymWA2bWtX5vDaKGNCV/zz2Gsv+GbSKcu6SN/wKMhoZwwfQwyauiAZmzrXGJNs2XGzLxk+R1kR4qBn9N1h9uxO33s02KV7tEp6k+ljZR1k/rdGX7Ciw0gP/Zo6jTsdW/RD1wTWs86z5lf24ZXnkvVl0wZlKahnAAKNZdxPhG8C9rB6Q/asKfvZXOTx7CNhDtl0ZM/Lvody48OwCmhBHj2RBYn2sl5G2ZgDug65kX3kV3Th2SjpHfRCsC4ouPKCaQWNvUntwj6+ImfTxLNABROyFeSNXAyCTv0rNMY55in1gW30KOhRbtRSMaO99Y2tAx0X9bt+op+1X12xQdCwCSqP4ozXaByYuZUK+0dR7v+N58ENfTfWUNJtq6wzxmZvaaOskxdoIHSFMtkxzraif5NZbwVpqUV+uBdQb0h6oKjWutt/SCV8qCNH/8o+qer5etWvyK5w30cQ5YFjYNJdBZ6mHl5NOrMX5mXzCy+ZnllDZ54b43Mt8vZNnecXs7/ue/Gm2pvYzQbGPm1r+BMco889Ov2Tv6f36SE2ctnh8R4V20zwrl9ByH8P29RbKCWPOpL4n/HZoLPAgoY+mdeCnAdEWur0wxAjLdnwkga1LUYfEFf6j9rBn4LxOfreKOtRg9ctnzS+JcZ5Q+q6IhMWpkVXeIddfDBI+h5H/WDVkLlLI63ffh080uNIh/4IaWsPrZN8tUv21SCFHbv/I0jfA9+T4ai/p7Zf5TjK7bcy2/hOGbC/LretXPZODx2EDjtSG6T/lMQNhgaQb3wyZ5nLVA1dSDBFfDPr+Evqg9SlkO1FIw/L0O8hPA+8bxM+/wyEb8YIDe7T2UODlN0jZcFRln5BZ48J/a1QLTpw9AnfA0fZ9+jfo7/tXzS3PXwpFZmbIGn7rTz5/y/D/toW9tf5fwXbHPN20F+Tyf6lDvd979PhdZ+/T6cuuC+7T/9aXep/K2y/NrXf0q+Ff2DiXqf7dIbMfegfQfoeuOd5nz7q/93pvc736T9S7/Bm9w35GvY/z7lsjw3W/jE9JLB9JEe/18x3EjFWYHu0t3easuA73f5T/K9gAR6Wx4GA3aNwEOCjHAgfCDIsU+UBTpp5oAgWghIPD4s+fHgCj0pwJYfbeZ5oV4Y2ncMJ0z/8IAWdBy/bomC02cegbS0U7eWdx/veJm0c4Ih56swB+8Jh6EpAaAU5hG/jMN5o00fQpPP0ZldVMLloKd4DJ8usR+Q5gYWAYIKHCaQ8nGYCchMBwIWg3EmPvMxIUNG2allUfCAPnEWSORAEjMfBRdipYBw+ymGLo5sax8ENfbdt09bykJn2UkO2jQPqlYNcXmTkQHfhkHc+X5U/uXF+fQGw8pLgMpDASfh0DnvioDIksJGrK/plTLKMbR2XvafHIZBgwi6bVAk0JF05vCb9hq7KQT+YlzKCSafTpGmUVWxp4QZy69gZnQjubCBzOH6lhJ5RtBPgEwdLo3stuvGsGsEyAmaFwTtP3tFnpX+QORx86McAyoE/NL4XGzZsnMBM2kgFC2BL5rXZWNmoTBmBM2IRw74MPdo0WS5VrpPqtEi1MC/0QdaMe72e6SulFBeh9arILeTYyzp6d+qdrirIfugxzydNy4OW+UFlmlVcYVTVm4U7KrKUqep0OuFXDwR6n/Tpw0d9/PiR9fEBH3sc5cuyDNvUWgf/jGGjH0bKS4CNSFL0b+QHxRYrzFfm4YKtv7z6y1VXBl5ZJ/Gv0ATjcDNdcMAza+VCoPiybrqsTVfKYoOOLRpBRiZ1BA8KlsNFNBOYOtWix6yNedYyTdiiqGCl+EFBxkq6umjCv6qlYlGyQdsOSZW6UqRSuyo8g+TFmmn4c2dGMv/BlXUwgmnIuAJUVdoxlAbCq1IEtS3Rly915iu+EV6N9IZO66tvbTrsVrAh3cXS14K9T3NBL+u0VOZjGf+a6QGfP/EioE5wR4DGAFvmdNi7j39V8cyLyC/5c0BfLqzZKy8DVuiZvek6cMHo0WXFzhs2b9uqlpcJ+R+6bs9wfFH+B7qnueEDTY/500AfF/3pzx/0v/73J/35z38ePnJaHqVOOIeXjj2C9CKr8F9VLtSBWHaBMnPsLY0g+ZUxLwQkLwSMOjYu2HpmUpfYn6Z2+gD8s8OkMedb+kIbdZ0Rkl+3htyIQODM7MGiTaW+dOELtEKoSnDT8M+aafhqj57om47O/MCjg8acbMxJY1430piWeUFsxhLojEGVVvyX7V0X/PX5umHXpmf84pmg6md8/W9fzvqZl6afsf3z81krNm4tfOCCblO1Jvy2YpP4Xi2b4p8LdMEGuXc9nJjvpxNr8lFZfzP+bfp0s35xzlXWunXWyKqVYGBjgAMbsndsFtiMxbqYQMWfgkJ/27KNX3YowGDZ09IneOXFehVzqqG/hz0afrZRvjH+ir1EvmDn6BC9hq9yn316POnj04OeHh7GGs2L69My4c9grmP9Tsy3bWTYsVtp/7b3ssh7yJ30Pey9zd6Db/eh09Ahc40/9AD7R27MxDbSeUfYxkuwK/N3vb3Eji7BYT+4DbnC60jbVsaPPBM2DexdBnuv6+WWr/g76VKm0cfYPXWBuFrk6tj+1s++9QtVHWNLb2UaFzzp01Akch7ABdDb4NDfaq3HxV+x8lLqwj38DK6k45fpj8ng3EFTfMBFQlRV/DSYpjrS0TV6Fypty7aEftHH9sjbhs/dp5eRQVXuN33I15CdD/OwKTLsL2OaNnwq5UHk2ts12qza2CMaSvbcTRF4yDVbE/sj4iBfReYCxnBjnPBY8c/MH+45yiTaeBrtKy/EolNwr9doj40Pantnyrf9ddpOvlHTFNtJux0pGJ+DR8cA0SvY2Gs21s7GM1b2kqDxUmBH5o05bnCiT5iEx26LTdFp416YfO4p7l2YI80GbGMDdMQomafoZXvMTbMGtUkI/pAM0ZlDsuNjUzhSurWtN1qgpIdfVjojYxe7p8e9+sxe+IJfPb+sOp8vyv1lpSxyZj9t2ZOYw84cum8SE+IbvlJAYhx/BXHZ5nv/2G9pRQLytofetr/qa7/l9YvLvyiJrd+jMWnBUZ70AbPGjvKdGRMXH+B+4/uJofJol75HOnNY0IFqPvSlX3Qic/tg5K/4NKXP3h873vru+U4d7emZPGR8fpS+rxuNv/OVdkGqQwNJyf4mfKu9ja9nCnr5TTy+1Wj4L2sg/L+H9/3sDKrv+knWzT1sf7Otbpe919+yYw7stzJ7T9vfpke/UNshY7yR4Ct6QQbfI5188D6fsvdIm/d43+b35MP76P8+/T6fdikLkn4P21+tY3HZfrWH/ZamapTbX5elPMgYgb3X2z+m6XOP9A3svd+36lJ/X36kj3LbR9H/WBpdAttf2Ttlwa8pZvu7Tezv1x2dbH81rv335Q8+36PR4T2+3qP3ffVo8y0+93X36bRNPjR4n04+SF3wPp18cNQd6eSD9/mUvYftr4psD3um0PZYb9nv8qwQGtyn9Tuvexnfp5P/6vb2D4wVHke39+n7/NHmX40eMoYGkS80SNre58v+Nk27IG2D76VT90egZMDgWDShQcqCP2LQ7/G0/Vplv6VfC7+RiKxHcZw/OPL3dUfZf+i/ngVyIKwETyoBhYUD63KaNBM0I6spB1nqZoIOIyjx8WkEOR8fH5XAylyqcgbqOZDgM/m15UT/Sn/TjzOPBtII2B4PYyvtx0EuhzmCQtvKo/uNJrBwIcB1BvnF/MDzZRyOVoJFjcOuciLDlAV+1YWAH4GROuk0LwML8i5TJfi2EASawDzST0+PBIYedCJwm8PrlqdgWYZHEP+1jcgpM4EABONQkgPJUSeuzoMzROIBvMMjuuTQdiU4l4P5yuGmDUic27Qhc9o0DnZ93faD+da1jQPpyjht2CV871FrVeQMHeBwWktR5AmGDHzZ1iFf4YxZM29gxg5HGvOokp9Pkx4ep/Ey5Ikg0weCTQ/LSfM8w8OcKblpMyFtvarfaP7np9fLC8GfsxpBH3EgFXUIruOy6QuSj02if4J4Ly8vHGovN523QVeCC0EO5SMIh40bduziSOeiLWnm2K7UlIFXW8uEMpDRglouE3pNmqZFBdtk/PANGvbdOEBHl+iw8pZpJXC65leR6NCQI7q49THnk8vwpdgimE4nFfiqYFQX5Gp70BAZRBliKvZ9IFCX4P9PP/2k4NNPH/Xx0welPL4WXkEh8BXUGlujV+/wuxIIOBN8Put8veiM3VcOztHjiq3Pl6ueCY7mz0m95G/Tk38BK4Goyx1eCA5fCCRcEqCm3xUa3YMGv/hVsRUdB2odayVzH+zBxpOWadbwLQ7UOTC32AnEVwfaVdvAWck36qSmUjR8KHoGw29dmFHjJm2gE9DVWFJFkunWhZORasPvaKSghyfBjpWXOANj3s7K/F1Jn/OvI56/6Mvf/jbw/PPPev7ysy7n59Fm9GfhYWHlT//Exz98eNQn5uQTLzEf8fn5NKu7IgbgBVNnMlcCTHmBco69wV9//qK/fv6iz5+f9YXAdPaiMy8IYuN9L1rVWc9oooK9dqwq5Sz7rOVksSUNPD7M+okXRH/66ZN++viJlwAf8dmZtpOk8opaZs28gDrRccLHBqZJh29nHiNrx3QrvqJ+Vf41zzSbNmbcDi2qzK9q+Op1b9nwgyt2udBv6MB8rAMbc9m1sj9trImN9bES7G8JBDMXjfyGb26Zj6ypzD/rv8Gnk+/06dgBx1DHhoGaGTjjZ914rNWVsjS7stfjnnphXzwz5jN7/c8E/f/yty/6r7/8DP42ELs/Pz/rSmCs0THrtHDvYGsTXqWp1CD82AAAEABJREFUNNW6Qq0ZM06z2NsXZX6fnp6gj6zBhbKTlmXRtMwq3BeMXTo2H/ch+DWk29A1LyRX7NMwblBhGqRfaGUvcJkk1pGKZYL/UtNxdfoF4ZPSxr6yoeMKXTfsi51WcOU+tqLPhm07wGiq6sotc2HMZZmQeR7y5177uodwX52pD6JP5rggj13lG5L/Ho42oaWUXWz06O6Mvmcj/3s0/CZYkX1dG/vVDUzihf00uLLnbOy1QfqHW/oc6Yw34ceRO/oce2PS30PaR8egFHTEShp6WrYl0kq5SeuXl6mTy96W6k0W0zGASvj8tgMfyJxF1jfQgfaNudvG3Il7V9OYO3w2dujsUR3f0bBeU/bNgnPGLwr2jfwT/laZ2KBU6YDtDCCWxKDH1zF+8pEx6OxNG0hdoyA2zlxsKLNuSMCaG2v3Zv9t0KuMLw8wvxkuY1fkm6fCPj+NNZH5CGbu/5E3ctvO8GPfSMK2Uh7UWpV283Qa/Y9+KXctEv5kG1t46NbJ63bZvqXuSWOcTQg72jftl5lbxNeB2HvXsTEPG/O20yv+mLrM0WgLg9gpcO+w7YrNGut7UOyX/Sn3rb2MGxJzjIk05o05qtgoKMi+o8hGdvL3+kXSe/1SxzSleKCpCHFG2n7rPwr4WtkHr6h+5rlxvATg/n2sI8TELn3IbxQzPhpUBN1hVVn2jlLK6xwlnfkItf1abr+1tfe0beWy/crLfkvvddF/h2Tl6ti2o2zkPOzasOOOxvxsQ/60c+/SaNgV23f2vHZbO1lDNFTQ0y7M4YOaSVFMH8pTN8CCGZSy0YD7LkYayf2LscZ63HMaMxAfS7moQS7W7MEj9Gj5LXpff5/+Vtv3ZT9qnzrbsj262V/TFDZslnbfQ9r8Hhx8wyPpe5r0AXuXLXnbrzLf5+293P42TdtfRS9MUBn8bdO83AD5xscu8g2S1VkDbfSzTLnwz68g2uAGh+voV67DJt9qZvtbxX932f0Y9+kwsi37+7hvc7/W7V/2uW9r7/Xxr+B+XNsKr0C/8bL92vKe12shiZQfyJiB/XW/1NP03+YTHQ9lYs/gyN/XHWXfovZuI9vDF9LGdsh/OzJfB6LPkT7otwS0/apH2n2rTcqOuoPelyV94Nfqj3YHTfvgyP8atd/k/bW2f0T9vaz36X/WWPc879P/LP5/JJ/I+yP8PWOHz9H+Pn2U/XPpzq1k0dwjA9/n92Z//He5DRFqm8dWjSv5JL5FUxZ5A3tfJPZOUxak72+BuSn/lnb/afPPtQDnnHGz53w6gig5pM51okzAqrUM5Bfzp9Ospw8P+sBLgIeHRctpUv4Hbpm6PFI3i7ZV83zigLiQnuExsdlXmaOKuOITh38nELXmoJqDmXjIt3hU74khEWDYRtD48/NZexCZwOj5PMpWghDhkQOFj0MRzrhwOJtRaFDStawEOIuWuSt/KmJeNIIq88NJlcOuysJYJhhAIFC7nMVV1UW1iJIuI5uRqhJoKhw0ckC0LZtSoxCfzkPmloN4DqIJDHAYb/lVGhwceKb9JOXXvrTtragQcDQGMw+8O2DEB658b2PcTqQ0f4YpQa7QUrt4voWXB6pM20ZbQFt5FWLRpkA9aK2VuZgUGuTgP6PcMldsMzGXvAx5mvUAllNRmekbUSviWmjelcDI/ovypv2wvSn6tkY9X/tcdOWyPcZOOngh+H8mYHpm7q4E+XK4XQleJ2AUcK7VOBBisxwEd6yKLhq/PsYWBd7oJjfkkXA6vsqgHRuS0Zg3dC2F8uIUKb52xVdWkHGvd8GqyJCyjUBmQ4gNzvkzBD19a7nZa1Yts0qp6ER47jZ3mduMa1clKNo5TGaOYr/Hh0lPj7M+EOx9Oi16YI2cllnLNGuqC3OxqNYT8i7gQb1NautMgLPr/LKOX5sPuVgX4optVwKssdULtvxyfqHdRVeiBpmTBHr2OVl1JSCbQMi6bqM+6WuCQ7d5ij1gOT7xY5xQdZ40EVRckPd0mnU6nZBxQucy2nXGbsjSQglSNBDbbdAgsq4JFOMHdkc3awkf+D5AJ+xZq8VHRZa9A4vStmpcvWAHK/L1THUTU01ia1rR9zqCzi/KOBlv2AJfir3+QuD/b7wE+Bn6+fNn9opnnV+DKH3oMddJCTbmF9UfPj7i84/Ki68H9rASEWpRmapcJnXPasizqmrDt/JngD5/Oetz/kUA83PGd69b04ZNVrCx7juillKGPnOtIg4v4xNVF52mzgulprlcNU0r9m28eKsAmR6rFmw/TVgG24nLtiLLdHrQcnqU6iTjO6XO8J9JV6lYsTVNta4r8tKnlKGrTZ0kvFWTC9SyinL1+C/Y0OuC3Of4EPMYm+7Yht9cKM+f5znzcmllr4p/nfGtMy8AzgT8r8xHkPlonZXD3A8/7Y29tLGSLCwPJIZSu42/y7BR2JX2ncpQRNCFMZ/ZJ758vuivP7/ob3/9op//dtZn0il7wfbx+dg9fQ4aDStaVnSNvrH/abZOi1l71uOHogfs/IB/P2YtzgtrcdFcF02s7bYxz+zFG4h9wjvoBKiM5JW9Z6pSMNcCNfNQZWNXV4k93YMWCT177/ixAVWkDzkHZV1urMcV2tA36zP/89Zr7huUN+wIEz5NsJe550SXhT155ga9TNJcPGSIT8/4DR8x9QM0Yc6FNfqg9/n4Q5Cy3Xc6YwQMN2YKyv4qdCY1vjfkT1rRC2wE5fho3doOMi/sqS+8eDwT/L9ED/xxW/uY3+jTuH+ywQ82mI+1MOk0T3pYFj2eFuYGsA4fwcPjnj7xMvXEPvRwepLpVPB9sa4Kiga2kcbKVUjvS6egz16WcqVF6sDoQ34vF3OD3sg+5EP3zlrtN10btN8aNupsj9xG+sp6H+CekWeXjbzCl/2CbrRDhlvnKpNvqkXMTWE+LNsjbVu5Bhk2T+49CnJa3JqUddJZt5Ex6cidsd8j5R3bo47YvAZinwORZcKGU5UwJ1tLZw5YH7ykfOTeP9YH62Zh/fB4oKlYRn5hYJt0KJ1N56DiTNM0Kb44lapK46AobXeUrtxmZPu9gkrJ0And0i4NSu+xaJLUMwPkh17cf6JT0vGvjg+2rKMmfK2narcV43X4dfatULE+Q/dxunrf1HhhGox0CwMkwR8yqJlLqzJfk0oByG0XFex2D9uyrf3yLV327N33Pq4pCaiHv3Sj2XOQs23mxWsBXSwfsdWqsTdmrg2l8/4xsmYOWFPm2dbj+ajDzTrsPiiyjvnIPCFj5Lb9lQ528mwoErLXrzDk03GZRAC5fdqNSsbuDZvGrh4083MP3a7YQewqoR0HHZQ5LMyXsX2Qpqg3+CSdNumzm6CN8jFn9G9AsUcafgUYfpXfM81FO59wvNmfqoybMe/lSJoqtMv3jl2WPf1P+b4xeS+tvdvatmzjB+0VkeFAGzaDyTdtQPlv+ETvo1n4Jt16V2RqfAfdsVdKNOTRuJrSt8iyPUqke7qnbcveIS7bfH/9sT3aCC/+qoZ1YlsqHvWd9AD5foPt1y548GiXuTvSR+WhW/L36eR/C9In+F7bV7+6ifNb8/f8vsff9tDLfqPHerb9ysLe07a/ap8G9tdl9p5PXWtt+Nf9+LaVMQJ7b2t/m+pXLnvvdzTLOPc4yn8r9a1haHDL/suSV12xQ/zXtkKP8n9ZwX+jYLsebezN6dLZlwe4z6ZO2Z+CVA40vgPhp/u+oh9c2WdGNftdqDu7Dt12WqRbgzGWvn01safhLB3cp9M6ZaG/BTYMbg3tPX2snzyLfSt9a/6rJPtWGn2P5j71vv5om/Lfg2FC7BsahNdBk/5XR+Y+iJyhwZEO/Xtx9L/vF48NjrL4TXDkD3uFBkf5r1FeAKxswCsLaHtFbrkH+lhIe91Rdn+AuxfWNovKr2Omzn7Lv1bcEqOeG76BcABxM8iDdWiUYHmNB8uJB8rqwoGgfJXfy+ooS3sNHn2syaMu5T/Cax/6Hu2KrAO6XTH+P4KO/j+Cbdn/OI5FHxp7BjeR/4+QxmHgQL9tvsqGewezUwQpT5u0T7qyMeaQVzjQ5uA1FVHcCAKdFV9L0Gyai/JrxJkTYaFB0k9PC0G0B50IqDx8OKmcqlRyY5Nci0qdZIIr8qQrB9KNJ6KOD5Vp0bw8DKR9i7zzpq02XQnwEtbUhqyrN6Vuiz/imwlE9FAO3NloV05J2+WMnBedL58Z47wHYmnvrcmcoGYC4icCKNv1r1rqRQ+njlwrIplg96NOHz6pLE/kPyLFicDVRP2Jw2xVLSaI15Tg3ael6HFqeijSI+mPT0/KL73zq8x5OmlCJ3FFpgR0WqNhX7Rx8LxejYyVgGTXy7mL+JnalXrK20vX+rxqe9koa2AdOlwJeG75e70+I89VgnYCia2Txy4zMpxOs5Z51kRUdaob9KrKfBtNuq4aAW1sFXnqtKhMVZXDYDCXOnRcSoFKddo0P1jLU9XpI3w/TjJB7G2WrtjvhUDYuXckIK/KCKDP6DdrRdfO3Op29RzINzG1k+TKYbaJnBL0uhAouiR4eulqvBwRgTe3qnbZ1AgcqW8yc2b0nepVp2XVw9Om7s/w+CL5yv54VYu/M8/CvqUseiRQtJTKmFZFxxm7hF4IVP7ty7M+v5z1+YyfxB5daozSeYjAhRSZXrZnfen4kF/UsGVdpGmpKtjMtWgMFR05rOMVqINhPAkXUwLyE9kFG5ZyUV8/s34+aybYm/8ZbNVZj6yfp9Ok07yoCL5thhLY1SP2mdWvT9jgYcd1gUeVVsvYvIN1e9Hl5VmX67M6c2s2yew1a9uQrel6vSLLZaR7N1QEEpou541g+FlXgnMb/KJzdLnQ/oxtztALRvhy/lkv1xdd2QM2ZjdooQRcrgR6zwTT8zfnnwmCXwjQ5lfvnTXdeNG1MZcMKZdp2KuUImHhyWJeJn18OukJX3rEnid8tXiTmL+tXbQx3vV6GfKKfsamDTtv+ENeFK2XK3pcZOZ9KpvYfphfa55POj18UqkfdF6rSvrZujC/L7wU+PJ8UQL2Xz6fFTy/rPrbLYhsVwL/TwNZv3kJUKai7I1X/Py6rdih64p/XPDRZ7B61gv0r7wA+K/Pz/o5fJ9f9IJdLvj7M9HrF2x8OWO5S5da1yRrwTBT0qzlR/wKU+hhXrWAh8ernj5u+vjR+tNPE1j08dMj/j5reZhV8RWDzl7Z0HfDPvmb9dkXC8at7AHC5zZWZav4aJm1YYeOfnZhnXT11tSYw4k1kfUxF+aoV8or/mJt28QcmL3prJesk/xrCl62fmGdnteiZ4JSbE/6wkuAz+j3zHyTVF4EfL580Rl/3DrzU6WtYzPm/dobrtuRRawla2PsCzYNGt6bZ5kCrX1T6VcZP4gvb8xd9qrOfoDl1Hkp9vyl6f/5v7/ob3+56G9/Db7or3/5rP/628/6G/LGN7VJ7TrB56QyrC7SF1bZmfV21cenroflqk9PBkWP2O2BgOVDnTWxf2ciQSwAABAASURBVGwXhNeDLuvE+ipM3ayKLQsymv3W7Vlev2jh3vThVPTThwd9eDxphkdhlI6dtgAZWvYzZJjnBy0Lbeqk6qLCWshc5GVZfDvrJtiw5+Xc9PwCoOfk8ZeV9Y1xJHymcF80967K/WeasSBrpjGnpUsTPlFk+GNL/KBoHempWjODVnSYmI8T6eRxG3SDLXt6XlYW+mztrIyB0RSYsQsN61xUpirjW1deTFzYn4ON8ZoLTCaFrs1ymQfkiRErNrSQVK21gdM04/eTEuA/zTOyFTGETvB/ZF/48HTS49OkvKTZ/9XGA/mTptMyZDg9PKnyssC2xLq0ralUzbVyX58kbOZXGNMVVdpU5KxOvdU3dn18tPTU70BIdcpaW7mPXXXlJWb2VJoIQ8plGki6TFV1hu8iRFhxu4vW/qyV+biwXho+UDTTdFJJPxVo0YSfTOwvFYWDBZnneVIwFdpgTwhtJdvK1ekrV6kcKBFVGzo2hMPk5FPWWcObMm8NW2+sob42dEVGirlVqOFXhXW8wC8+/4AeBT/ZmPeWtasXzX7RqZ71NF/04aHr46P1xDoZP5qoXcskbN0l+omRs4Y7PtS8of825uA05njRI35/j4d5UWOPjP0zT0WWbRWUDkjJrMPaZ7SeVdmfKrJWS8VdFY8qjFsZa6LwQC2in8aVOVzx0TU24HmkwaPDr8F322Y9Y4PL2pE89izKXu+CgeqV9IovFsapA45/gZTYRVbRlL1iWlTLrOJJtgdUumKVrgIt8C/q1AVCPyNkMOEDlXkXV0+HTCB7xbZW7tFCjwWzPkj9pL7O2s7ini019mepcg/c1NCtFzNuxjwzzkXmBcB8aiqxDXUz403Qoi6DamsqVSfmYJlm5vFEflZFn1ImRASemNtFhf/czaBCHqu6yi6SKKOtQKes0W6jXaM8FHdToc5A1Ivx0s6mn/Yr8+PW4Y3srEMcWZhOjLDbnir3wriF8sAip1y2w1J0phtrjvvFxn2j8XzV2R+bG7ZZReUrGmPdoyNrh2OokLEj45C3oj9yR9JCn46N2RB0j0POUISgqjPPOzCDVMzHr33CI6Ahnz5QCjqBTttG02BT18revAXsIRtofdVXQJ4GKnIeKJHdWAeUyG7Gh3ctUjHjsZd10LhHHEg+UMfngdEg6VB7729mQ66Mb+TSwMbYQfbFDdkGkDOyijEKfCbG7RvjdqGrJWwtlZHuGCjP/Q0+BRkX9vCsBTFn4dHZRSvrIu3Sx/QzMgh9Y6MV2+Tes/XOSHdI/g6ddmaMzvNwqMjfIz2FbQLMph6ZQXNXD5/0XTc1nuOCw5f6rSxzX2Us9IaUGZ9p9L259LBZi860jb81BguNv4Um/74+NhdX+P0IkSnyhB6yjPGRecYPJuxWuoVpJeYjSDplQdJByg8kn7r0DSr2Tz5I3dHu1+iGAQ601hVgVmwbn9DIp+zAUWfsE1y2FU/o6qwP1SLbWGT/2JZJ3qPga8mH7mjMTf8KBR8w/iB4h34Pmf8BRulAyBQkHaCO3udTFqTetLc99rGJdFDwdTsSCht0lalK6Nay5pHpyn066U4b4/8MIMnSD2B415r9Cl56a1tKlak7cPA4bBx6lH2f6nddDZ3yTIC28Omv6Kzaxj6RZ0qR7mOWN6XsHqigOG7qG/uM8Kd7lI5PgIOazcHkd6ph44x1oLkxEuNAk1aFfcVmhbbu6qAhT7CxH+rdZVu2VUpRHfOjX73svY+90/S1PXjYe5n9bVqQRdipB7d928hlyrO/Zq9Om+zvFdkreqR8UPTK80zsF3Q0P5D8fV3yR13sHGTM+Gwwl/rqx9VlpAelPNS2+u5QylVu9klZYx+8R8rSxrbS7oDtYVvdXfGPH0HY4UdIX0RhHL2iYpeUhcY3f4QiC7O+6hZZc59yLcq67RY+84aG7PdI34DWg0/oPWzL3kHXV15NHc260jblfxiOyfjWALYRAOGybqWhgL3n0y+Kiet7lKrf/dk38Z1N0nvqP99/pAVsD/a2lU2iCGoQP2Dj3DcdKYsri6HmAFvr2BAri2uZCgeLiUP7IrPSsliyUIZTh0ex0i/BuoUgVtK1pv+kmSDA6XRSgug//fSTDG8R4OhM/sYGtnETWLmprAmI5CEMfh3mY4PhGTaB9ivBy/P5rARgQy+8DEj5xgYq+udXmzOHvKWuOhEoS4B2mi6MvWleRIBm0unxQaenR7UysRQLG4DFsOrcYCSrlsLhCJlDSyUgPenx9EBQ6Wn8GZH//b//t/7//9f/pZ9++qhPHz7q8fER/jlgVSHu4BO58zd6UUP59WqQgMFLgpzXjcMdFqNx44mCPVTcHSU3Ru+gKRu+CdR4HIK7Mh9IqmKpyAplOpBVoLFpQ02NqUNu28o61u3CxPSS3JsqKbMFVTa6abbmU9HpcdHjhwc9fXzQh09PegSdQTZ15YB9xUArD5gbNmrKVVQYZwK2ZTuFQqVBRxuXkVYvQ73eJdO/08iUpf9cqkJrkSYUmvGHOb+cBg+PRSfeviQAJg67+8ND2/XCbgLRwx3G0pChI3PxpBgovnTlQTC//j8TrAm9Yv+NB7EV5IDTsC+nT5W5y/hjRw/bymVbthX5pYMWSaCjPzYc45u+yDfS4cdBNekJo0enZarKOigFf6PfRmBmXTWCABeCgCOATF4qsg1/qWHvJBrrovGAkCD98HPSDYcJ7uc36f3AZG2d0cGZQ8Lz5UIg5Krnlxe9EFh/5iVT1k6QFyUHYqsNvuGj4jEnSce2FCNPw+4SKsvwJkUZWSpjz0BbowxFmJcsqNMyE4SdmcNZy2nSNGGzmp6CV9e6dV2Zj6z3jUDNRj56tW0bfGr8gYDU6aHqiZeN8csPnz7p05/+zNr7M377oGk+4f8zYhX8VDz3h68H77wEyJ/ueSZof+EFQUyaech6/QSfRwK6y8My1q6ZI9vqKoB5YpVs6Lnir1srwpR6xn5fXi76+flZn39+1pZ53Dqyauhj5pYZJLBmAmtFiK5lkpYqPeBbCaydZmlZmqZl1UzZRH5erJnG8zypzlWlAuSZsJ8pM3kV5MKfzN7WifBt+EXHlDF1lxVKlmZFlfzkIlOYOUxllsiBRnnjxUbWxDMvyD7/fNZ//fWz/usvz/q///pFf/nbRX/5+aq/fVn1My8pPwe89DjzMiBztaZ/k154iTPW14Y07Cvxn6bOSxQN6TCdOr4UuewaIoRSDmnBLleXsPkrCN7phjMvVs4vq/Knr4Iztr/gz1f2z21tynz2tWD8ItvCRMo9zQTITKDo4WQ9sH88EWT+8LQQ5Dzp48Mje/mTnk6PKvUklQWJK/7jMYfiMoAjvlU0MQ8zfjszLwvzcTrNOnEPC4TcnaAjS0B5iTFsw71riz2AbleJikk3Ehgl7TfWSu4NKz504e3KFQe7oFfW47pe8K0rPC8Sga+OdNGt4gcTa2IqlftTwY9mLcizINs0F+11UrwXb4l0BFYbFLgPG9UiFZjxEcwpS3kn/csP7q+gqWdpv6JR2MPVRe2GjTa9x4ZBH7bMvtXVaNmFCXWarUds+PQw6Yl19/Fp1tMjeHrQI/Nz/CuAh4cHnR4fNM8z9p80T6dBl4k0NqiBJ4nx7KpctmWDeD80Ou7ldZQnHX8LsiY69h+09yFr0qMNX7Dd+8DHGCqgQMJ294fI+72rb1LWFcz4dDIrnCSzLgZvNx2XbYl8yt+DCvpTz2BGF3UGJS3tZcpFWbit+FjDmQ5/S9roI3zMiCAaRS61rtQxizIFPfcoVmglmD8jx8w+xJSwV1c9kfiA7T/yLBCfn5i4CbsPm7NHhZZamY+q2HgqpMFcJ3xyR3VRkHrbkViHniPDl005hjYY8xhKeT54lYRcRoHgOMQJPYKDV/SOXqFr7MDL7o31tIVi/ka6w/eAxhXDdGWfyME6SLpiXxuZaOOu3eLkC+U1FD849LGttzQ9hw8W/eiyLTttTDPLpDv3FYk0tGcfQd7IvrIPZC/p2FVgjFVpZ2Eq9lr2/9Y2RfYgNhqUMZBGEOxPY4m0heiqzFn4BPZeJ1m2JZVBbXqTt6BA769i2ZZCa/oUWpS9DJ8kw4wV5jopsYch67Yj85R5G5S1F4oKtO0DI9+aDpqzwJhX9sKVhhsB6BW/bTzjr23Vhh/vo/zat28NrK6kd5p09uXv4dbph6T3/t16O2MxX3dtbu2FS36331FhW7aP7I0WaOybcXd62Cu834PGr5+j7ig48ve0IWuwqbM7APJ5pjzajBtuY2zmI2U7r8iU1EGT/hpvbTV0sne9bMsq+Cc4fA9acFjbysUWJrazbyItgrQ7aNI/wntZjrb2zsG2bI/ieznSL7YODUaD2xcWGan3NLZM2+/R0ekHX7aHLPa3aXj/CD9g/ZuqfsQ7db+JyQ8ahcePcHQ91mjySYf+fuBZv2Uh/v6BXjkcw4UGrxXfSRy2id8FR/6g3+n2Tyu2v+13dsrvh2ns4TwACZsOSP5qO3gr17iS/3pvHMV3X3bGMHchq5QKLaqUVfaLg4rL3tuRfF0rR/pYj9k/Ovese6iWNPvNiM2Pxkfa9iiyd5pM6t7je+X7c8beN2nbaOddD4S3SUPFlfrwFftvaEDx7/vAK3zDcwBupiy8s85CKfrFJ+XBLyr+DxfYHiPaO03mkOugKfsR0i5Im9DgSIfeI2v2wFF+eNFBj/LfQv+RPr+F72ub+03jKLQ9HKxwk02ZveeTDmyH/Af/xhaw9zm26psvsEGKy/Yoq6WocmgI4itFZnOSbI/yHM5zcBJXFk187fjFl23aAEvVRccVPsuyKAG4jx+ftMwc8jnc1zqrFMIW7NQdcA7QRkCws9o6G+DIE2hLkOT8ctUXglYJ6uXXoJ8Jxj0T1Lxez9p4CeD8epPA+eSrTtNK8C1oWhJQPolAQwHTCCjOHGjLVMUwWhmIIdUIjG2taAWhJpxSSwIQi3IQfjwt+oTsf/7zR/2vP33Sn3/6qI8EyxNMzIEZsymH12EPBF+RKUGdL8j4GblfeGGRQOIzEeAzQekXcF6vOnPoGwEFyo++OQA1HrbdG3YU6CocgAqP51VdU7UyP5ErqCNvbKkB9U3Z2I1uul22R8r2PpcuWgi05AXHh8cndPs4Xmr8RID0RKAr85Ux0mk/GDQ17hqZy5QHSQeqZfCULKmoxBjFasiah+BDLyrHZ/RF5rkWVXAEG+JbGTd+8kCgaJ4n6k2fDqerGgfAjm47OuX5NNkeKIxba5V6oWI/KMVHD0QOnljwFzTCNmk7Y4NgmsuQ2955wYCmjEu7pA8MXvhq8vbXbfeyvY/t4TeZn8iFUEP+xpxf8dmB7cIYbegYvUfbKvJFpYYbvRg/+rZBwxvZTTnVkQXCZ9c1+jVu5Al6By8Eb7/w0iy/5P+SX3q/nPUl+HxRyvIr/+Cybvh9eBs71mGf+GCnPL+QWpF521bk35CXdltT1nzQabNxSO/MDYXMvvZA6cP5onfBAAAQAElEQVRMEPZhrPn4U2zc8YmsubzMeyHw+UJg/cI6GLKSPhPkXVkHHb+PzU6suSeChNkzPv30geA/+PMnXlb9pNPjB828nCvTrO7CyrCyjoOssy8EjQfQ/8oai0+c2Hc+PH7Ux48/6enpiSDqg0qdhMGptoR8dkVHieXHy7pNZ2z4/OWiz5/P+vlvL/orAfPnLy/KL+hfeLlyhv+G7BsBj84cMRnjU2QtBNFm3gI8EPxc5qoTAdsZ/5wJ/D+cJgVPvIw4YatgoX6ZKu0mnZZJ6VsJ0u2+0IRUyHabA8Zq7DMUyrZiL9NXtei4Yuumzry1V8Q+iMtLDfNCo+mvBPz/668X/T9/PfMi4Ky//AXc0vkV/uefV335vPEiqevyYl3OHbv04SOHvraPIQe166ASsvTAUoL7mpC/gg4spply6rSjwaeRfB5zd9bnL8/6GYz/JwA2f84+mpcPvAyOvTcY2B66F+aulDLS8zwrAfvszU9Pj3r6sOCHD+CET54UW8/YemJ+0scuMjK7LCp1kcssM0+lzqrQ8FuYj7yQeng6KfmU2+jAPAxZmP/Mx2ETcUWXLfYHkXXFqTYmYF2bLrwwOLMGomvuaWMdZi2AZ3zujM+Gn21kKLe9pJC2IsuOGVmmURZdIlMpRXaVQSmTiidV9DjoSFNuW/b3Ia6MH91Cg+gWUKXQjoID2CD17+HeNGPj+PITL5o/YLsPHx70xJp+4sXeIy8CHvH/IPN1Yr2HLqeJ+Tuh5zIwTydNdVEts3b9LIZG/ooo0XfXowy9KuV7nsrxOdZB5qAxF0P2m8x72rR74xM73uMYM22j44V96ooPruxVh31Sdw8Y8tnXbF7qB3luss29XAO6XQ5l3w6RCqR8rUMUoLy5jLos+2PcyBPcj32k73Wl4+ta6xjPXWOMUqrizyfu+XkB8/j4qIVntSDlQWw/TZN27HNQX9fFMtqnLmUF/zuo7d1PsHVkEpdtvn/8idxB+gSZtyB6BtH9sH3SeRmZlyIpG2CdJZ+6tA/Cx/bQGSLE3FEFbdrnJnJ1FZ5NvqpPG1BLUbFvPDr0gNNxIONIjXQAufvYpo9HSdoFkXH8YCR7Amv/AjI/aWSb9oxZKtndltHFthBlwExkXgIESVMl4yYFHSprL/tCUMmnT/QUa2BHZDx0EP1Ily69yt8Yv/8Cor9t2n37Exm/CfpF5yA+3PD5xvN9I3Ng2OO2tjKXyW/smUHaJP/tUX97qf0me2Q5EA736eTfI/WRIzQ46m1jJyv+r29caRt8o2oU2Xv/keHLNt/f/tyPH573+HaPvfRot/bGs1J7fSYIv68h6oI21i9ewIsXgUZ525n94Nv+Wnbbwza2R6/YyLaMnw6Y9A2vdbf86CBDAsi7T3RKUeiB5A+k7Ftp27I9quydJmNbhwziil3C46AU/eon7X+Eg4H9Nm7aH+Whtocc97LYe1na/gj6ndePeKfud7IfPhU+38Pv5f8/vX98LTjsk3Rw5A/9kj/S9psvHWV/FLX3sY7xD/pbx/uWLrbHejz83fZgZ3uUJ2PvafvHNG3vZbL9upYO/rpdaXcgRUkf9Egnfw97H/8oS7sD0e2+/Ftpe+9v7/RoE2rvZbaTfcU9/6RfK94lflR3NE2b34Kj/b8azRwG7+WK7YP35e/zv6b7+/bv852pyV3w7wP3UxilD8+QHk5t/2MUPj/8HAqmUdK2k/zFmCm097qk/4N/Dwtkzg9NbP9i3m3KanndFG3yoNaq/SBnTaWqymoEnlcCgCsB7LZelKBfoXw/bPRxM89D+YEswPt0Pw5/+WUXh5XINQ6VtwNl4VQS2FZ3USkTTQrjmmNIvaWrGoeF66WNgPmXF4JSRLHOt2DQGrkIppqge/6Ew+SLDszlqmVuOj0WPTxWLU+F9KRpFkHDTSuH+PNl0wtBl+eXppdn0uD80pXyMy8eXm6BvnU9o/mmJ4IWH54WguYP+tOnR3348KhHAtY5aGE05XSfhZ5D6IXAUOT8grwvGYvATv4fBy8EuV6erwo9E0S8Egy6UrdBG0FVoy9W0ISUE5aY1JVf7dUiXm5MmjNXYOaQt0yTJg54UzH2E1dGD0jyyVxBZHtABHBzzgsm+M30nefKQX4a+OmnTwRJn/REsCYBmehVaoV3kasGLcxbLRr8bEuM3cFBjSE6OyVnO3EeH/OXw178QXdXpW+1FF4zwgSneSIoUQmQzjo9THo8VU1TVf50Rcce1u3CpyYXlcgS+WhTofGvEwGN5fFBTw+PI5g0E4itLnTc7ZJ2yzIrQY/RlqBHfD9IXXjmhc6rvL3g60aPdgt+Gl7hF4i6Tn7/xP+TqigWfaZiJQAkXl401lPXlfab6KUEeBcCwA/41AyN7DOBsDrPMvq4wr8wFrpmHkeenvnYHvZPeoutZRFHwFuwEuLE93AnnfG78cIp64cAwwvr5xnf+0JgO/T5y1ln/PxyXnUEtkKDrI8dF/S+qrEXiJcB8SHhpw3/jr+OfARh9OhdpwlfWrSwLpaHkybsW/Ex16rIGt7x+7zE+8JLsi9fvij/49eUJdgzdCX4PTFvC/M/z0UzgfOkHz886eHpg6bTB3l6kMqiXgP2jukkF6hnbNEJWK/wfRnrLOsr/vj4+KjM+4JMsXfBf4xvBDJ7DbbszPe2Yc/8SvvCXsDe8PwFXl+uvAT4eeAvf/nLoD///LNePn/ZxyBInTXcsU3vXcyeKl9z7ZoYJ/TEC8hlmdgzJnyz6ulxxterEmBeCH5Os1TxnQN0UykGu6+LK7wP2KZ9fYVt2dZxpV1D8Vdowo8nrQTl1zbhH1Xns/XlS9Pn566//dz0t79tYNXPf930c14C/LyNFwFfnvH/JnXkqXXSxDwbuo/V8Os+IDTvoMnMd2xaoIHZyaqEjdMnssFs79MLRUa2zkuGpkt8NS+u4qu8uHomHbywH18IwsYvh07qsj2AWPBo2EpaMGT2r4fTrNj2Eds+PE56JBj9AOZ5Uq1V3UAAnxFobUaGWcJOos7DDyct7EWDD2s1/jOzRtO/lMJ4bxg60fv4JB85sy/kJcDarHVFv/xLB/DyfMH+V51va/DMvehev/Tvt70jfDKeHX27qgt6VkWOaS6KTKlPPnRCtqnM1J9Uyw7bSp3tYTP7jYrLNt/7J+NF7tBgl6WPyiN90NQ3XgR29gCBBBsLN5ms2dODh68P359Jg2UuYgrEtqCKjSsv62uxlmXSTMXM2p/nefhYZZ4Kuoh6feeKHKmy/apX8kHq7hFZkz9o2gS2h20y3j1sK1f6xB7xvdD7/rZHX9tj/OrdJ2wrvOZSFdge9TZUVVaRXkFyfCgb66GwNixidjtYN5EhyNgJ5iWdPdW27Dp65yvlHV8bYC9KWbARYM1eeOW5J3pk/w4vRkw1tp8H6s3mNnyRs5RJtkebfGU+0uZA8rZ15G2/to8s+geu9AsiXxCbb62xPptGetvu0v21bNv2dPTbCCBH/R0dmUBpgxZowWT5VxEum4LSqcMYtjQxh/fzaFvRM7AND+u4IueRDrX3Otujne0UK+2CDYEaiB4X7qvjnshz4UjzjIYKe3uVW/86aCmGooMPIHfSrLXIn3tnKUJOqU5FE88RQa1llOW5Zsemr6i6FAxeYgy/osDwQGd8vbuiD66JbnAgscGnQTvYFP+18hy4duaFvo2hhu60S1vUHfOYOT7jnyvPLLFL8uFNF3iPTkn+Icg4wcE86SD50OBbadsplu2Bb7XTaBHb9KFH2hy4Vb0S26/p94n0uS+z97a2x9i2X6uPtqEHUtkwfvLtto7ep5M/cN8mZfHZ8PgR7DcZ0u7wG9vKPSFl30PGsP1abXvo9VrwjUT6HEj1ffrIhwaps53kgL2nbb+OE3ltj/q0jw1CUxD6a0i7H8H261j37Q6+KYsMge1kB2yzfsvoa/u7VL/zsr/P2/71ut85/B/e3f6xDn+4AL8ygO2vWthf5+/95L6h7eETR/2v0fu+Sdt7f/vHNG0PZIykD2o72R8ibYM0CrX3PrZ/k/y203W0tX+ZDs/RgC/br+2yngKKv/lJvwP3De7LkrZ3nt9qc19vezSx/SqDbXFLHOXHl/1WnzL7LR9+75E2wVH+o3TqDtg73+R/1Pe+3nayA/d9RsEf9GX7K3vZv8xnaNshA5EtiYMm/T0cbUKDtAsNkv6jUf7oAX6Nv+1XA/9a2//U/8+1gO1X4W2/zrnt8SCRzbDeDnmhOSQkKHY6ncYhfOKAXs0BlKfzPJBfb79cTr9pmvSwnAZySE8Z5waJh8vjwV30M3lxZXGlPCDLJghfnuclS8CMU8oklQqLLBHgSrsJEJDpFXZFK0G5jfKV/NrIw78R+CdipNIvqu2iOf8SoJ85bJ8Jjmx6XLoe8uduCEIsJysoxHc6QdX8eizB0fwt8c8E9xLs+vnzpp9Jf/l8JXiY4MyZYNQLY1/U1hflT7ycsM2Hhwd9+vBBf/rpoz59+jBeBDwQzJvnSZV61UIYJCYxfbsuWyPYtgIowa0zuBChzS+wLwn+c5jNwdV2umqiP3FAjt6bMibxED3CtyB3qVKlMpjGAa9o4rA302cqpr1VoKVItl9R4VaSl1RkZc5Cc9BN3xmeP/0p+nzU00cCpU8nzQTOCgEaDMzcdNn0+wWqDO9AHb2pF1fm/R55mE7AoRNEDkbAiOBWmnvolcP3poornAj8Pj6e9MjLlieCbwsyFA65QaXDXCo6loFaK/aoKrVqWmbFjxPoHXh60DzPii0ShJ9ps8xVu/8uBKZm6it9ptd0oXEvFvETHfJvBAZW/C3zuDJXKRdXaGDStsc4mYsDheBv71eCExewUm+ZYFepDZm7JmSZQWQOJtbWjuhGW3c58kAl0rZUJ8n1DaIGYTtPFxtpXG33OQKNLwSxL+MXx00vvAR4JtAYfCHw+Jng/5cvz/j5CwHsMy/ALiylpo2gydau8Ljg8zs21n9QsAEV6gQtGi/hRrCbwyTOIdvaYhsxj8hbq4dt92BeVfSyadOELFeCnpcx9s9fXsifdcUvaqUdfh6bzEvRCAxir0HhN80nyhaZdhhT3ROjVbTmJYDwgekkFfYMTWJ56YUga3R9IYh8JkBfsJuxX5knmk2DV6lVmW/bEoHxTt+tF219RtXCixGDqstqAuJfwGd9/uuOv/3tZ+VX6nkJ8IUXGSsBjI2Xkhm8EPUo3jSVwos79qEZih/P6LNATyzqE2UP0APLVNm33iP99jLbypW1FL/D6Ip/xGcD01+1YJpCFW2LsZGGH4+pQ7+1PKDvo1SfqHvQlaD3ea3Mv3e8mHkR6HrmxUDwwsuBvCDNVGf8gk6B7WQVeQKbPH4ohRb4F+xYeeEwqzF2L5Wxq6Qy0GjXaB++mIviifpC26orjnzm5Wn+vw5f8iKAlwBfmMcvL8/Ky6ILLwLibxm3s4/AkE8XQyjramHfX7Bt9pIHXgI/Pk164CVAyibsHvkZUL1VKxh8ogAAEABJREFUrWthvAlZF4AM+JLwk4pvzLx8SvD/gf39kT3pIS+2lkXzPKsyjyOwgZ0FuqQAMj5NBf8s8LRak6Ljylq9btaZdfmSNcnLt+cAXfeXwldeXl3xOcCL5yvrbMWnrqzBlZfdG/e8zstQsWfaHRmKptd9A59G5qkuuMGsUsiX0Fm1ziMfvQ/Ylm3lsj3StpN9RfzsFcjeg95HfcqTsPc+FVKQyciWNbvcfH2emqa6aafSzL5YCbqmTVwWMyKbVGGwTIX1MrEOkL1WygtyVZk5sS3b6tgaMSQV9fhPxyIY2DZl2Dnlpg9526OP7VFHZ/r0gd13+iiPLh596hizMrbhI/j3Bs9tbyeups687nnbtJcqsiO6StXARH6uBV1vmKsyT7VCS1UtRbZVoFXQnjwpV2mMi26WukMBpW+f8pa8pWwaA8QdJdFtYBO+h8TYaCW4emWPyj51vW742IbvN7COvbsim23ZhgdjwqwH8BA+i4nhJWy31xtZ71FffWySfdMDXQaP8Dl0uVFRFzRoYOY485OyA+nbxJynf+9qlprEmurI0ZGnqVG+MUnZD6LjytrKi7b8GcPL2ljbXRD6rPRFGe+Inw7gi3ZX1pS0qiB6wccm7BBLF8ZPdS1SkDUfVAoLHHeJIpW+uhBZgk9g++s6ZO4o0/CryJhnwTM3rfNlVZ4JV8pjb736Bf1ZV854oWWXN3IfOOQpyBlE1gk/DObJKnnpcatLnze5G7bcqJdSXuhj2r2HuBCZ768/WTtwEJ35ICGiRveUbbKC6DpARfT6FrabzuEnLhtGoagK+ad/Ms49MkDyocF9Ovnfgvs+9+kf9bUt26OJ7dd0CsIjSNqsj3sUT7jWG+Ir7zFszqSFR9BaZz400JiEUcaccLvFB/rAhm/Gm1O3w5RbciYiNd9GfEf4Zx/346bk44eBuAavUb+Pk3Y79rxt+gD0FH5Pl9vHUICcbIj6FrKOjvLeaH5r+5pOEXpBxieyJBEaHOnQ9zjq35e/zxcU/RHet/9ePjxs9L1rYFsp/xH0O68f8U7d72T/h8v/e+X7V+hve18D0Mhjf51P2e/FvT/b/s3sbA/Zjg73fI6y30OzHwXhGxrcp38P72/1De973LdJ+ZE/0qFBykOD+7S928f+Nk3bJvY671tY0geyXR3p0OSDpA8c+dAg5aHvcV/ODUJHfcb/EWLv79X/qO57ff5TLt3boNgeC8j+x+g9s2+l7Z1v6uzctHPDxtm48cVZ7b3efqNp+x/8e1rA9qti9p7OjbxMddyMKwe+YCGgcTrNBEFPyi8c8+dhEoQrVTzzsZ0QuWh9pY81E/jIn9FI4Psjwe+0T1mFl3LlcMJYfCTS4rI9/F4qPEiyAd78sbMz7YifUseDauPBrxOUadRt5K9bIfgmPV86B7iFw9wk4pgESRpYtRI46QRJzOG2tqaKnBPyLgQcFgI9pxmZOfwkkC6v6hzwGvXXtiqb2pWDbV4uXBMEugieHTTlEDkeKiM/7RsPtdfrsxrBT8NjmqUTwekEqYP8eYP5YdZ0WjQtswoNWim0tC4NnkOXrusaSFf0WQnQrpxM1+s2DuCijWhbOAiZYKo3bE4wdsKOTBnWQz80mIo1cUibCKTMtYx0JX+PUoXNO/CAuGYKJxdNsipzMtLVWghOnJA7wa1HAv9PT/sLgNPjopkgmuGVuew5NiCfuBp84K6GVEKejq4Nvh0dUubRqWjkm7ShZ+y9oVfQNwrhVeCQg2tFnmopAaDTPOkxtgWx8UIw7zQj51Q0MadDT+a0onvxpMLYgW11kHStVcGMbHW0tZbTpGWZhk4TQbNCXeg8z5SjKzR9bPj0rn5D5F3xrwtBx8wX7iBcTdHtaGP0OC0TLxdmPZxmneaiWiSrq8QLeBGAS7B+6kBFF7tL9Cu0q7SfmYcZHvGfObJgh1KlvZ0Uhra/0leuasaK3YpcVwSLP18Igpwvm14SZByBhaRXnV+gzyvB3gtYdR6/Ol51pc2hi7j2MZtyQNsIOq4EINu6Efzf1Gj7ipQxppjLho021mJjbfX4Cvohnhz7o190zBix5Zl1dKV90vGL2OCRAOvA00kPy6yZPtPcRVLxAVWpM68qk3pZht4bLwRZRtpa0dqxg7ADdMW0Kza4XFbWM3oydy/IlvEiQylFEz4wTYuSbrZ60IwqFVsany2gshcU0RU+m85sPi8EpJ8TkP580RdeonzhJcaZFyrXl4uuvGi4MtaGvTo6inmvBGuyViuBpokgTA0IQhUoImjhZce3MMcf8IMJXwkKC8S2jsu2bA/5xVWxTXQKDey93ja1BfsIFGZm1kZAfsNOW0O/rerMPrtCN14GrNeCvkbvGy7QtWsEaLbBaoyJOGP8rN/4S+yYcUONLMWzXHaI+SqeZBswkayKzENn/NakwHGWyMQQK/N5ZWITHP/y/KLxworgf/61yMDLi/IiYF3X0Td+SjdNLsyrtMyT4jMPp0n5szOfPj7oIfvIQ9WMXSOnCroz39tadL1ajbG7JjUgF5WpqrL/TQ9FCy8PTrfg/7IsjDGp1qpSinINXXpnvQBLtr9CQ98mxtiEHRu2FYHXjk819NhYi+dXRK/z+VmXy4vWEfRHR+5rWYdt29S3xjibdpsLOYqmrJXhJ5Mm5Kp1Vi3IyBxUT7RFH2S1TfqX0O2y97roZXuURres0dBgFPJlG14dWAVnSB+GkIefd40A/9ygjbJV83gh0AY9Ie/MvrBM0jRby1yRFz5FqkP++kp3vsif+aDuyOsXVxmy2H6lR9tSKq0LELbrr9j18ms+Dey9f0EZ2yka9Sp7On1yTwiNPdKuItfEYp5LHS8wRnqeNd+wTDP3hEW77yxKfWWObCNrBaFWLjsUWfHH5ANcizZ7uz1v/HXXBW8Y8vVu9Sb8q2vlZpC1ceEZIkH/a54xWMNZZ9va1Ni3o0PPXt07t3egHtYy+UbD+FnojvDdtKebonca20YuKzawd5r0AXGlbfqR/OHH9isf2zqu0R+Zkk/6QOOe09G5ISsfbei3sTZWdMveH53XdVXu2dF1oJ2RfYNVU/w0gXwzVOEZK/vxjB9PzHPFN4OZ+ZxcdOhje6RtOuntikxvOQ2b2G9tetLwtatyhXaqN5m9WMyXuFdf2Yc21v0K2pA7eh28SyaX+4aYp550KM8W4tk0+1/nXiN2r84OL551o19+bDBNBT+smpdJ0+yBip6B3ZV2sUPytVb004Bt5eq9YzPakbcte4dUUi3d/NQuSJSygk6+oWndOvp18uiJ3LifmKZb+Ubddps7KPtb5jNj7swl2wP6J1y2v+KSce6RyiOf9IGU2X6Vw/awSepTFyQdJB1IGm3u06m/h+2Rtf3KexS8+zp43BfbHlnbv+ib9sFowFfnPgcZn6/KmdtR+NVX5vCrgpHp4/v7X/bXctyvGTv22r7f+VZj7zxsjxJ7p8lkvYQeiB4HUpZ0aPA+3ZvUsUHKD/9K+h4pD1IWHvdI2a/hvv230rZ/MU//L3v/ot42kmVtwmtFACAlOTOreuaZ5//v//amqyozbUkkAcS8K0BItCw7T5Vd3V8XzMUd59inCCA2JDntbsdNfsfbcnvrb79P936/l9rvj2v/uvLfO+9/Tb/SdW9/XZb/Gj6+Pou98ba3sD/P7/6w1+/U3trt9b9E9347tX9df9t7F+1zpMB2123S34L92s7OfrDtKPtYv4Zm/L3d27TtFHXsbUKzpoNU2K9tkk/9jtv82/RtPu2T32G7y5/yYC/f06G/F/Y2tv2lvvZ5Qm/HT/4W9jZGyuyvp/cx0i6wtzlTnvyfDXvjzX6f7nzsNPzYDun674lvfNmvbe0v09/o+k+pKv+UUb4xSG64tj9TRpQVZAHY/mrvtPlq5b8r/sdqwHb3B/uVxk/yoB8Mw8DhYOwH07FUbfmqaRjEGUHKgYKHRHPYmi8XFcY5HA56eHjQdw8fdH935GBRlcPSUCRiXf2QuPAgnwNkkTXWoc/RD8MDh986qZaRxkOHy6Bgoe3CUx7PahwQCsFy6ZQAJkG3R4KWH5+afn5c9PHTrB9/ftbHn896+visZwJxF9osBOBW0AhQigNv4RBs0JaL8qeM5ssj9BOHjUel3LaGYdRQDzI8NU3MO+jEAfLCCSUyBCcCMZ8+/azHTx9B6M96evyoMwGpNUE+hK4ENIYEi0Dl0M+gWkvVYos4rM4cTiPLCb6e0eMJHp8Jvp4SoAxIPxPUOj+dCQR92vD4Saenj/D8qHZ57jwX7OC2dtvUIvS4asj8BBNHDDBgtF7uQnmhnbVfblIg+js2TT8OfNM0KC+ABg6H+YnZu/tRDwTM8ieODvcHDQS8ykBgjNPodtBs2vcLm5sEc8nI2ooaaYNGXly9Hbps+APKVfzILwfWhRariLMIVemA7iZ4GCcrvATjIE3odiRIWpFtpGGtVUEZKtMWqQs8aNHGV2yWAEjmLgx+HCfdH446DOMWnLFU8Gt6dn/NWCM2q+OgPqYNX9IKmdHVjNwZ84IhZ3wj6YydPTVUzGtbtlUYtMLnMBTWRdFE0PGYICQvU475KeL7qf9mQ8rTdj94T9OkrKvj8aj+2wt3B+iBMnimf8azzfhFm7xFrrXPKa7w2jTASkEP0tLEwbrpgt/haros1kxA9URQPL4XGp9MeWQIbPfxh1LxnQ1Z7w35I+uM3y68cAtmAt0LQe51PquxBlbW2NKxaCbosmDvmaBlQ38SK9qrKvyqGN5WNdZ5a63zH91H5si+AV0QqI2ONlhHXq5FR8Nh0gjqNKoOk6KDpqoLCpjBygsBa5SgsI3MK8GUueOJoH3WHO4ol0FlHGR8SK603zyi2WoEn2cC4mcCw8+8qHs6rXp+bprR4WUWgZpVj+w3Ge+Rvef5kTXLS4DHj096/PlRjx/ZH9grzo+PWs9P0nxizJNquSAvaGdJ556uvKgMC9NY9HB/1D12z5+pOXR5Bw34UVC77opasRCzwzZjGO+DfUYcWKNp12WqRUmXEj8B0NWFcFHjheSiE0o4t6ZLK1pcJQ/4i1+wpLxZqzJnVaF+xalsa6yDYosJv8y+cSQwfg+mWjQhTPgIKvYpdVSpBzDJ3sZp0IwbzE2ClRfd7jqO38Y/s2c+5Tc58Ldn7JffAAj6XsmLllN8b13FR/EnoQ2zr5lAGWyKJa8De8fxrrKnjfqQve3+cF1bBw3TQaqDmked8+IDu8/IOa/wpaaMVZGrEhDc5YysQXTQ5aS+FAt1dQj53qKUQStjL/jWhsZ8jfvboifuWY+8VMrLuNPpxAuBk87ItixLl6lghWpL7P18KUjgTqypYlZ9kSql04uvWBV/sS3bErZ0QCu7yjeQinzNJx0UeN2RuoZg0e+qBidN+2VbpRRV72ikBaBFGofA0LWjllmbvy/QWUNdQdrQh5cDDKVaSPNVqzWwJqLfIPKMI/YaJ/qMtBtkfI2E7Kp+wU9TkW2VDFYGCQQFrYwAABAASURBVBgfdK29zHbXR1uxV9CQCeFal3FV9rmkxTi6XvGroJSqRv8VOyw4bfa5lb6mXaF8CM9XG2xrobAeig5j1Zh72zSRHzWOoyLTyHiDS+eXIeDLHU3w1pNFkWdt1zyNVuoW5sy88Y8dM885KQuSvlwu3YfiT/0lKP40z8h3WRS+0y9tIxfDyvYLks99vtcjJ9N1vSS/tFU7VrhTMSquHUkHrkVB0kHapY/eXIil4KWYfo3xYESNwh0k+yfzh9/wE7q0ptyfUx6wbAW7ivwdlxVZwZUu6wU5kJ/70sraEd5s9gnzwioYRqviMiN2HOFlJDPgN0Opiq3iZbewFVaFdTp0vVbojkajhn8aUCzbHZucjEZ5wweClXsW5uFeLW336BkKv/Af+SJz7KK2yPAeGhmEtgzkxn6xiAfcDbTJPlHZu4axsGcHA/5X8cdBdSgbkLUUqVQQCtIvEGMEfd4I0EEDaOyzMi+7VG/VLDXka3DX7YBBLuBM5ozvBRfohXx8sQPZLjxXpc1C29gWV1ZbrcjLNJ3u6eT/Gch4QcbaadJvkbog5QUl2ZbtZDtSF+z26YXvfKVNinea9K/F3if0LfYxUr6nb2nKXwDbDez1K3IEe76J/ealPumKXQvYW3yb2i+du45sa9eZuLY03oGfxrdsf9HONi2vn4af3YLi8B/E73aadLDnQ4O9LOmO1rgH46MrvgVe/OyaXngYSZmY06oqHhQapEy/cL3omXneS+/d7VcZ024vv02nLPn4VdJB8t9C2vwRfGvs1P2RsdM3Y3wLafNtFKp/L+j63/wTWwe7jpIO9vzOfvJ72n71pb3svyvd1r9l+4XFyBJETtsvdfaX6bT7FjKo7ZCOtM24O3rh9St1QbJvacreIm0yTuiOvY3tznfqg/3Z6m06+b3ve/S2fh871N7GT/ot9nHelr+Xt7dx7Pfpe31S9lvmSPs/C9FP8Hb8+FXwtvxt3n5fbnsrf9v+vXy/j5h7yO9Adq73xvynldlw9ZXRYsRU2e7OmvS/8a/WwH/d/Dzj9Mnszf72RrNwag45BI+aFsVJN7StPY9/pa3Kk9OZQHj+HEGCIv0AO24H2YzRG/MVP1uWmYPXrKUHMBiTg0UOvYfDQcHEQTj5jLFhUq2j+kGXFTYTJMlBaJ4XPRFxeyYA9Ol5JfB/0UdeAPz880U//8yLAOjjx5Ug+UrAfCYgPxNrm3UhmD5zqFgSiEzAkgDL+fSk5Uzw//IRUZ5kQmEjB71pqByIRk3jkbKqq6g9cNgP0c8nffr0SR9/+lnPj0+kP+ojAb6ff/5JHz/9pKfTY5c1G1P0WBjPtSgQh9nZ1sID5WVtOsHPiRcaz8jzlD/7AD09zzo9L+rBnwQRCRo+f3rmxcYnPfLSIS8aTs+fkOlZvp6O8khuGIVbpmgdA3MNRTxwb7h9wMYscsyZB1PGCK8NKpCf3q3oYaTzBN/DWLHR2ANk9w93nR4SjDwMyiGw92UcXa+G1prhxHCF7VaR1iCTN+VSoR8P3Nc+8Q+hD1hVRTdFpoWVXsdp0DRwMLUUvuJ35sVGASP8DdXiDKaCPxUSdvKMALUte5tnQTcJRq/rrBxyJ8a9I7hKl97XBAg3WWY1/FvAtmqtyri6XuE1iMzzshJYaMoBIaKk/Nqsz0t3/OBM/QV5mvJT3gcO3sfDQGB3Ivh40PFueEF4GqmvtSBzJUg0UDdpCzIeeEkAjoeeT9uJcaIj29f5dlp6XsxaENBlkkXLHF5cKa7ksQHf8+KYHBSgbhdhs7QvZbNZxqjooQP+bCu+hGBqCbbOi/q6wpfzU6RBw4+io4aO1gRXCFCs6P4F5KPvsCN0rX6tjGtVbJr9IIH/YRg0YOexFsqLBupGgoTTII28FMqfYjmwh4xgYg/JSwBXZMX3W4Hid800dlEjnXWXoMKFzSRBsBNB+6xp2O1zl1IU2BZqUK5VRSuZtLnMTfnJ/+B8ashtbExZL2+8CFiUtfvMy8kg/6fCU/5PANbwEzg9f+zrdum/OZT1O7MOz1LLS4ALM81MOasgI+zryAuiIzY/jKP6/kjQpr7YwNp51Veu1N/Cju02NHS04verpRkbXQiGXdifF5zZruh9wjLuEJw1dBCauozpWmS78zBgp8M46g473LE33PPSIv83yojq81PfmESVrw0j6VGljnIZ+hi6XpmjtYYfopImXdjrz/jQEv0SDJpBgkXBGRue8L38ttSFdHCCLgSU8mIi48QHdzTuZfFZEeAryD3WxsuVqa/F+4eJ9TUpPhc/GoeDhmHEtot6MIp5lugGZLwFfa0s/LQ9IPOO5IMBfQTh4SqahL532BbiaV7hqhU1jLCuBfbMnGLOlWDtrMgUzMgUv83cwiIFP40fFNaD7a5DkipKOiOvEgHNwpwsH6V9XgxU2orLIHuubdkbUhTYDnmB7d4mY9hbOpWRLdjToXbq6zZfKb1f51emTNi9KD4xVCnB/tjC2MXcewu0QI19stfTRLWIfoauqmQKY24Q+YqNhk7r1be2uiLb9BuUyzakAF3LC3Ub9OaKPA1bdNr9EDtB3zT7Ipv2sc2O5NMo/NRSVEvpcw7VqmAotQeQx6TxlZSlLcW9nd06r+KyzTefvv6ktlP4pJR861jYoDL/gk/hmiILVu1+G//JWprZpy88j8Wve5oXA6lLu8Ye3doqA+E/FS9FA0yTsgbN/FDmCB8rHtda6/P3Sr5sdxlqrdov212eyJiyt31S9h7srZ+90bSxHdKxwN+KoBkP0uXN2k+6oZ8O9BW6wnPHYtq1rpeVhkFjTQVC7x34YmxQcZuKjYLYKki6sqgGKgu85NnBfuWpM/Yrv+ytn205uizozNF60YrPRL8rLwHYAuE3PAcr6VUre0KDT/VrxQYLqTUG6uncX4UjtKtsnbZVtrGPFDlGXkKNY9UQea5IeWHuWgvtQFXvY1v7FX3v6VeKspJpoQUezHOuoU3hf6VuxQZ57p0p2GjTzJ6+sL/P7K1JZ6/rdfjputuntT5O5r0FQ/7TPxk/g76lt2VJB/arTpK/xd7/tuxtem+z073efh3Xfk3v9aHp81Y/b/Np9010W33ewn6dz7asKtv6I1d4ve1vmzFbR8HX7OS9+dtN3rb2yzbtvWevNL52TX6DvJ1/b4pb9WTqg2RCg6Sjz6QD231+26n6VUi/b+HLQT4v2fvelt6W7emv0dt+vyf9tXH38t8z5m2ffZyv0du2/xvTX9NL/DL4s3Xytfn38n3+t/m9/Jeo/fW1lDFtv6w5e0vf7hcZP+2C99Ip25E2t/ia/tImfXaa9NeQNjv2NrZ70jbPGes3kYZ7/19D036Hvc2TfnvZbXov+xa1tzFsdz2nrf2aznhByt/ia+Vv2/2Z+Z2HnWYu2yEv8vTMN75sv7S1P09/o5t4rPxW9a+q+8W7VwT7FuyNYfvrNAvmPdRaX5wzc9hfjpHyHbtE9mu7vez3Uvt1LPvL9C+Nu/P2NfpL/f9o/a1e7Y3/Pzrmb+n/S/OnPuNFP7ZfHrD2cp6vOQiMfQGkTYJMoQkyXwh0b3/6JwfpxoP6RTMB/8vprPlyUuMQeRhGVRcl6LcQrFl4iM/G2giYrOQzlnLxpDVz0Hx+flaQ+vTLIWucBh3vDzrcHTmIDN0nLxxcEuRxHdQ4GHFeYP6mhcNQE357Rf4jyk+fFv2clwAfZ/3006x//HjWP/5x1o9/P+mnf5z0ifLL2Wqzdfp01se//6yPP/6ky9Ojnj/+nfKPjDYTkFg0jdKH+zt9eLjX/XHSw/cPuiPoPY7Ti47EFT3lJ5RJUs4yRgc8zmpBoXM/uMzK/yuwqolzqCKHCXiVYVKBqiCXK7WDZnTzfJ71+HTSJwL9Hz8+d/rp44mDXtMJfZ9OJ/WDETrMfzT6j7/9Xf/4+3/qx3/8TefTs4S+TFAVYdR/+p/gVoKI9irOr/LGokqxai2asNuUgCl8jB4op4G2q3FIhGt4m8GFwpn+jEPgceSweDhMuid43n8b4DBqGAvt1GVfZNpnLCi2ErZrUQAHjZUdcwFrypA55QsBuzU+0yE1yhmgf2wj/0Vrm1UiRw/6i8C4QdEwSOM4KEEVcSUgB5FtlVrlUjQvTTO6iU/aps+gyJ3fUomd77DxQDsmUS2FcacOceVPbqTfwETjNImBtbRViCChR3GtjJ8g5DmB8AUdkL9go/gA1b3ZhbWSwO9KGxPgGgk+Hgns/oBv/fD9nYIH/H86VCWY0A/uWkmrxyIm1sA4DRqx28ghfULmEVuIsSq0qqnAV1Btxb4FWTagJAm9Wg07BLjo9tsnvGxa4Dd2YQRUYPS9EHS8bMFHXphtYxRGkKKL/HmtrHWt9GAOxV4EjUwe7jW4oCYzzkULcjfqstbn86n76cz+scxnGZvAEfpxt0l8KpgOY7fP4XAgMHtULVE1bdD3Ad/Lf96a4PL93aQEmr//cKfgA/o7YsspejpMGoNxVH6iv9RRqoMKqKRrmST8cZlbtKzmohWjrrIK9dPhTmWYdEE3fDQTaDmxn12g2YfSdiFYO6/WIy/qntHjiZd4vFdkXyzob0XWhXW7oIdGfiE/M86F+pOeHn8CPyu/LTSfHxXfmPPbPARzGutgRldtuegwWmf2qPjEgaB6/NRGF8OgYSwS3JdS5ApsrRj2zJ4cLIzT8/jiQjmNNdAvL0iik4Y+V+bzwGocF1XGGwgGBQWfavgo3KtQHrgKPa3o5IzvnDpd4NFFmoah75Uf7o/67uGg/GmdDwTUPzwcFTsdpqJxkCpjlioV+uSnbRu+M02TBnRd6yi7yioqUJVBZg3XcZTscMr8dEw5iK3y06NnXpo+c595xlfzAvXEi9783fwn9swn7l/RQXRhdMAwjLWqrfgfa+cQeetC0L+w30/goPjRd+z9eRFQSlEN4+gqPpAXRj1oelm14jsNnxBXxh1pd8DnjnlZAx3hu8L/SD76VqlX/quMH4qxm60yIB/jL62wt1hLM/tVw1dWnfGrZ+TL/3mQuSOLcMAFR4vuw9+B/odpxFcGDewN4zgomNhLjsg34UO1ojd8ZWUtrqw7cZVSNNI+NhBX8gFJpcy2aq3aL9uwXHpZ2qUusC0xNl/9k747JOP/i2z3fnho9//lgv65V03MP2RP51414nMDtBD83/b6pvAuzxLjNzxA9ClqGqqpqzpMAzwJFJWhdlT00TGN6r5e0qbIpUiu8FJFjy5j+LTd81Jh/ajzG3+ZsfHMfTzIC5jz+dzrCuON+a0DfDbp1Mcuthnbfdzen76hC+tR8Fxr0QCMz6vFe1fyhncJNSi6OCDDiN8Mw6BaK3Wlw7Zy2VDkyLpg1WpmnIWxUyeVjfAducJTgDt17aXsBbRNmqZdpgyb+TOv3dDDzKgzc69io4YXaxzjV7Xzmr4L+0uQdHgJFiZ7i4quzNpurhK6C5IPTZ+ZKYKk08aqCkT7Bp8sWzXGXV3USlXJGCrKHpyJj41pAAAQAElEQVQ6cTWry7jCdWQO8vx4uw+ujDovTdnDTzxr5eVh8tlD8hKOYRi7KPIHAz5WsVfrzx6LRvxzHKuCwzAqv0F4OBzYOyZsV1XcPoPtDClRjkZf+GsuUqkyYweVeQpFnffw31q363m1zvntvOxrIPsb21znP3xH9sgZ/8u9Ao1022S8IPyIZ6bcOwrjRqagwInYAxp+uTLggh0ba6si34Aj7hjZO0Z8sVZ4tdGLtV8FhodhUhD7pxx2FRi72awDCtFIt9OCgRZZsTPbF5QZV+lCZkaQHuyHnsmnbGkSrs0Xc7rIpaoAu/CcI8Rqsq0Kb9HBzoPtXm5vVFypD/Y2FPVP8jve1ttb/4Kc0c9tve3ef//KGHv6LbXRA/ZMm69h72P7hfeU7e0zd3jY86GpD2x3G1TWl10pKp8hZQ3dfx2N9ny49zQVvAR4U/vK2IG9yTBjFMyj8BMeFvLxvdigcP+qtYimHYyghgGDBT8LTV1o8kHSpRQF0sq47Dns70nHT4OkcQvGgqnwhyyCBkZeG946qhr596AyvNQt9L/FajF2dGD4qLKRn2wDkmXytQ4q5f26lOtXXHbG2rA3L6Uo+230uUPXK3U70qbB0CXPcazVis9P0yTbPCPM8FZ+EbavI+sq70tWGS/IfLb7uKnNnIG9ldm/j2asbyFzfwv267z7OOFrh2TpG0B1yBy5xbW1teOrAF/ax/kapZNsf4aUpX3slnSQ/I7k7a1PyuwtbeOvMLT3s1/LbadbR/rsiK2jH3urj512pLHtF96SD/a+ofZrvf1leh/Ldrp2pF94DGy/jG9/mU7bwLYylm3lStmO5G2/jJN8kPpQ+7XOfk1nvNTvSPsgfO3Y626p7dvsS9p25zHjBrte7a08+R2pD8T1ds7kA6q6TKHv4bZNxrqFvfG40rGRDmBOO5JPnVnvKdtpyoPULfhSkHSQ8h3Jp+42n7IdvY7+TN8/O689c/MVfYTvFKVN9B6avG327YwYtkvfS7Jf7e3TNkj7IH2CpIPU2e46tN+nabcjfQP7tW3msrd86oK9fcZP/ltI29Tb2xjJ7/1ss3f0m0GafMZnCtLW3vrZTlFHym/RC/my3ccg2T9pU3rq31//1sBVA/8VxHafxoby8NZACmzySVzROBhw6xRnGG6VVhWgbU3ByrGGp7M8BJ45HOdvMH96/FkfP/5E8PpTD/KnfOGhpfEwaDv7GAtq0byc9fj4qJ8//qi0yRhmJeTwMfZD1tg3kyxuca3Mm4e1lUZrs/pD3Co2H+ky51BngiUS8XN9em76+bHpp49Lx+Oze9nz06L8ne5TgusfP+rTP+Dz73/T5flntfmTxnLhUNd0dygEIKWRwFgFR4JX0yFB41E5EOXw3ykHoJ6eDhqnI3WHV57REWyivaYc0hsbbTZcmw0FGewqQYVW1YrUBklGropukAWZngn+nAj+PD7PSvBppT6bcWXe0Iy/EtCJ7lYCqo1DndFzbFM5VI45zMFHZXieNcX5TulXyNzChifa2RZV6gfGBGEIkAkkaDeUJoZU0pXxJsYeSUw8HN8djzpwEI5OMr6NHMI3YDAHvoaMzQVdCNtbbS3dbutKfhHpVQvyBmt8hTKm4DBbQKW3O+8jDIy1ahrBAKDHCZtQXuC/Mm8pRbY7dL3s13yDi3Z7yECuiTGmw4D9Bh7IiyqKYhjBch/H3vrb1j6++oUcVrcvqkcuc4zpFeo2JWm7jwF7yoG8oNdqocdVI8Euztj4W1V8LBhxg4HyWqSMZgZmFtpLB2SOvHfwe5iGroeBhhlvs1mjj6Qc+iXZ7ojviSs0kNx5bas7nzlwzwQyF053y9LU7YLt7KJaR3QygRH94OcEc0YwDIMqdWMZZVsFhdkm3ZTLa1PmaozZ9Y3Oo/u8oDBrweSNtnoefgeEGPGpw1g1DSMYNNSiIl8heGXs9GurBvxrpA8xTh35ejgUffgw6vvvDnrgZd2BFwEVXxE8xRYro6zItNCvkW6lqgzMMUyMWzrCL+pWo51tZB7YBybyDU4bDBSGqsg6SPSPnhKgORMofL5Iz+emrNknMs/nVSdwIdB0IiC94aSZoPSZvTIvQBoHYxNcin42v1gUuqGprbws4IXRAl0JmM4EFNfenroWfsK2VZHzFqUUxLZyNdqtMLrtwa/9bPd+w1hVcE5jg4LfmWDshsYYTbkyxi1SluC90IqLlPkwBftDwWbWGDtScITeEXz+8DDwEmDoL2sO2OqA02e9HQ6jjtip97/KsPlVZW4rc84rXoO919DIsYo98grSfJQ2FwJkZ/bKBMlP7JfnE/rHDskv+OBKX9saS8WuG7q8rMcj6/2ePf6BPeDhbuQFxlH9T519OOBL9xpZlBV5bLM2VkWXS18nDR4lMT7fnedaK+3Hjmmauv9EpiBy2u7t0r6RRnl4ZHL4ltFoM2NuWBczF/Jnb2SOyHjhZWkQHhpt0zNzBsNQkG3QwAubrKPDOCgvGQfKR1z2QPmIvQfyfOAj/ONzpXRfCH877PCQ+kY7d6TONiy/ts+89msb3Vx2lW10cdBYJw2l9r6DSy9Pv21PbKr4XcUWqJm2hfVf6FcVXkf463tiLSKpzT9Xxsi8TRWdR79B0oVGtpUrdo8f7bpK2Q47bcJLxg01Y27Y+jSt3IvSfstvOtnHtA0/r33FlXapD/Z0bNXz2FD4cdKhiuXxS5Yf826ymPsRwyoUMRhfKiglMnVc07bps0EqrERGMwyQXrTxuTB+eBBldpWhLf0Y2LbsDZUxo7v4+QH/iI9M0Oh+qEWVfWEoUvboSr7QPzaE9DH05rLdS2z3ettKnx21VsZ8xV6uN5ft3s+2ctl+Gc92r1MtatbLtcmLLloT24Yalai423FhHSW97OuKNbxgk5mHlNhogc7ssQvlsVFgNLvxWzSMoEpDqRqnqujoOA74q1W7TKFB7fmCggLdXOEvyNhB0jtsX+VDJmy1wjssbX+OralvM9nrIkPQuH9Hvr3/5xTrNzqt6AHKLqL43GubZeOKtZv7T8p7AfeBUHvj5S3/gq/UN3hLnyD5L1FeitJmpf3a4IX+q5EPhGa8pVltLdqo1JJvtH2DDJixgqSD23TyX4Ptz6r2fjv9rPIbmbQP9ia36b3sz6D2xr/t7iOZw3YI+sLOpGz3OnujFL3UJf0+Xu10W38r11s/3dvZ7sm03ZGCpG2/8JKyrwPerz739Tbfqnmf/9se4Sf5nd6ms4aS/++Et7yEb9vKWrRZK6yL2ERctvn+9id7W9oHGSutbffxMqb+4JUxv4U/OPy73e1flvvdjn9Cob3xYm90nyI62dN/hO7j7DRj2dtc9kZT9mch834Lf9a8v3Vc+31d7LxnvNv0ns+6+BbS7i0yztuyPyufuW6Red7mU3aL1N/m36b3+pUKbrd8f/7Z6z8v/XW52772+zb5pZFux3iv7S/Vv9fnzyrjMewPDf3Ld7A/NPy/O/9bA59rwN4Wpf1Kbau4qnEatd0f3sT1stB4SMuhtFZrO+wUDkKiTx7UFy0Eos/n5x7UfyS4/shLgMfHvAR4IjD/rPlyIS7ZVGVVxqeD8hMN+U2A8+WZQMeFh9VFlZPmMI0KSqV15YHHHArAyrNiMPPFuU2c5zQvzM8KJC6oMwXPBII+8QLgJ4L9//i06O8fG1j048eL8ieCfvrxUT/942d9/PuP+viP/9TTj3+TL5900FkPB+mvBBH/Ar67NwEr6TCZIEolXXS4HzTdTToQ7J6uAf+hHnQ4PGg88AIADNNBZRiFIFrNQadZubks69oPqo0yq6CFIkHVqlZSK+2aCGs29cNqgj2RJT/5+Zi//08wcVYVilEdJ9Vhksug3m+5aCVQqP5TreiQZpxLNRHYGkbTtl1hUaRSyhVVdtFrvsg1eSnBmQ4CEjSnv/tBd8A/RtokyDcNVSO4uzsSxEb+cey+0ZArD9Y5vGIeLa10PhNMWeaGrYNV0UsHZSuNg9SnLP3FZZtvwY87CsxU/GIYBg1D6aj4SEWwUqVahDziWgn1u2MVFL3Gl7exVwmHqW5dH3eHUXfY7TgN6Kwy5sAYRdVFxVL0wLQysm4TVGxp5GrIoI6M3WLDlQ6CCUlVJrVu66QXLRJBLnlWHaRpLPiOdejBhIIurQk5xmIVeNPK+MsCq2tfOwPjjXScxqoDvKTdENmLBOl9ipoCOFSC66F4ID11vajtPLrnw/fCHBdwJvhxJig9k14Zp6F7m3bYz6Cijz4/wbyxjBoMR9TXWhW9VJgoKMq2aNr5aG2VQYLdYuzGPhGI9WCC2WoXFXRSGWLEV6dpULfHYUIXmaOowj0iyjiQ8ZOCXqrddXB/GHhpt+r+aP3wcNB/fH+n/+s/Pugv3z/0IG7+8+oB/b7w5apSqioTDsiRtUSBWqlaXfCXpi5/s8pQWdeTylgEE0KhEvOacpVBTdaCg5+Xyt5jnS9N+U/Jn9l/np9XXggsWxmB6GcC/6cr8hLgwn6YwL7wQ0bRUNwxQsfqrpOVlzLn55OWy9z3yrw4mLFRf6nCBog6FJ8rpXR56jgoCN+uBXm0AV231pQATGAz/t4HPfTgawKwHYjpJiTWdq3MsXQk6L+j0QaXUH5LAHbhvSgvtA5j0d1Y9XAc9B37ZfDX7w/6K3b5AfpdXtCwv94/jLq7n9hbR43YZ6RPMGH/8TBqgBbWgg3f8L/gQzMC56d6Z/wz/pr8jP5P6OfEvv/MC4DHp4s+PZ716elJT7wNzp9fym8DnM8XRXcrY6EZGb2HCh+MOQ9V+F3Rd7wAeOCFxfcE/z/svFJ2CD9Fih4bPrjy0qddTHdGYUwxXnitKCNyHJBhujuqYzxoqKMKE8UuKkwGXAcFDZs3MbalVY19ZVXkOmPjyyJhcl14uXRGxlNebvBSaQ4Pq9RYy7ZVSumo6Iyk6tA0TtZ0KNCiA/Y43g1d34dj1Yid+guQot6veFAtY0fSVmVwZFskk36LQvuhThrYh20rzwZZHzbpK5SrFaVtcZVtVe53mBT9C5R0YXRBmworqr9o7n64qpaGT0m4NfJYtYJBpGlLG3eQp0HWcRlGdYoCbOPv6sB7+7purGn1WcRMQek87boLtS3RJoit4y/R8Z5e8LcgJqehep/MB5JP+wX/DFYM10ivrOOAm7QCx1euEM9V6VrxgZI0e2H2w6SN/KnrQHaBBn+2lTqUJtEv80a28HiL8DLD6F6Gq3R5bXe+VYZOY8NxKBpZg9M06giSHkYpfhQ/yUuA6H+Ah9BSpcEFqF/7HDvthdevUoqCWis23NDnHEfmHOVaFDlsK/1jr53XQl+YlqFJB6pFHqpCC+VWVXOlmTtWua+jjNVW6ZJ1xD0jdptZtxfWzny1Y/LBhb07mKH7PtH7Y6eCwxZbRU21SAM6GIrxzaLobRgK96qiQ/R3TU/QlFfaNomeoCUlxSYL6dBL/ONqozUzeJOlIdfKnCvrB/dBBtOvKbyfKYgsdH7llAAAEABJREFUHTw7tdWKrYPw7NZEQddl8vG95TpP0kHuISnbsXJf3vvD7pcf+BD8bRVoYmUKdLiCrez1G3a0oUA/xxLbNLPHwTN0vQFm0vpSry1NvtFmA3IxTYMELJcsH0p+3ye6Sc+dJv0Wv1SX+lu87f/PyNuW/XXczmFv7W7Lfjld1BxE51FukbD3qiZUrxllBy9y4gftCuGvK/fQHY2dthsF42SPCvb8u3RnjvYv9XvZVyn8Mb86vtropaLB/7dg+5v6/Vbf1L1M9Cclsi4zdGFPsFk37Bcpy9wpC/21yDj2q7zpn7I/gl+a+4+M/bav7Zci+zX9UvgvSth/Hi+xdfBWtNgueFv+vzFvv+rffk1HF7f++Tafuuj2W0ifHWn/Xnove4/an/Nz28Z232Ozz34Nqxr3wlcsbf0sf9tvpe2ev02/V5b6W16S/iPypW+QcX4vbvvfpvfxbstu03v9v4qumPj3InezfxXf/0fMa/ubN/D/WUL+13Brf66zfiPhUBNqDlS6vVYeCgO2nYq3HoZK0HLSNA4cggYORFU53BUeUBoHphygEuAKkj6dTjqfzwQyzmxPHAGYO21rLfQrEuM2Hhw76J8xgv5ASO3tJ4t+ZZQVfhYehLIZ5oC2t1nZ6WZwWque1gFU/fy86ufHRT99fOYlwKM+8oLi8vRJhcD5gSDCD/eT/vpw1P/z/VH/QdDnhw9VD/fSwwP0wToeRQCl6HComg6DpmnSMIzIfVSpBzCpDAe5jlDKhknFg0opHeETVjmQWbns0MhdZHPgY+fgGVUNuhIgWWi0rEXzYgKLOfRJCQQtqVeRShUMdJRxkm1VN/HpdODQOdWqCk261iI+gh2VKtrTlj7isq0yVFCogxaGD6q4VmIMq5z/DE8z/STOtcAbGD8H4Cm6yBil0EeKjWKXHFAvHBAvy6ozB1DidLqgiJlA3goV8piDRgEm3eZGsHPR/v80rOQb/bYDbXuRj2llwRezhUa2EcFqrSrwYFsNXw4ffR7a5ZP0jtQFKd/6SaGVwTsIpIUOwyDbfdzUJx9qF+XKeBmn4XNBygLbsnc0rLZKBsjutmKnRdMgggbu6UrgJyhqqvDO9HLWAkHzFTQO6MEWQFpV3DTA61SLRjBUKX3iBwXdiLnSplx5EJdtEVNSv1pRa7EVMCCzYpMEBLJmQ2O/eW06E8C+4IALdqQJjQtDFOSrHdFHYJgIrUPqTJ2RDVvQT8jdIgMvqhpYWXuN8ujCyFlZhxMCTARRjtNIEOqgA34V/oO6Sqb91m8mkChNyHOsVRN9jyMvAQ7Shw+T/kLw9q9/udd//OUH/fWvP7COH3TH+h4Okyr2DAaCT4W1U5ijEqCtoWVI3EQzgbtAXAOyTH29D10eXxVomzwNiiUPam3Ct6uIzYKm+Pq+flOGyFpYCxk3+2KbF+ZCKGwVmw3FGkZwY0ujs/ly0trppf/2wEwAa2FNZJwg6ay1FcPED22rXNeADW8SfLpDXLb5Vm+TdhX9DUUaoVVWxf8iYsYKaIlsfsFKPa6uXDutjFnxnwE6guNgXqZWfTgOergf9R32+AvB/7/8cNRff7jvf+7qw8OEjQsySyM2H7BL6IhdDsdRh8OB8lF1HNBQ08L4C3NHzrwEiNw7jW4TED+j6OcE/YPHi554EbC/BAh9fHzSEy8G8tL5gl7n+SzhkyiW5XJRZQ0O/Te+zPzqLwSOd1V5UXFAlgE+o5vYcSEgjwsrLwJmXubEFuHNtiq6jBzxm12OYRp7uW3l2izP9GSiR7Y/dNwAZYu6ryxzwxdXrd1vVl4CLNxHZ+ismUBlyulOHxYyWrKtgg0L6cYeI/QVjJM18SIgMjzwMuMO/U4H9f0HV9Hby954fFvesMFeZlv2hviRvaWFH1tVHa7sN0WwI5Y4QsEZguOq8KxeZ/ahktYuih9mfRVFnoDG7GO1WiOMDrUJAqwEpQubgrGZrpdt2Vb42WFb7122e9vwG3vt7UNt9y6Rd4fgM+nYOL4XmkZpX8rQx9rrU5c283UfSX5NkAzB21WH9iYLS0W1CJ43ZOrUBYoekD8yJx/d7Mjc72GlT+bAddg3GhCg9GXewlwbv4WBG/aqpSg6yBochqJggrGhFtpKEJXoHn3TVCV9sEmp6nLremXeIPKGBqmy3duVUlRrZfyhr+2skSBlqbOd5vhGbN+TL1+2X8ZI26D3Y7ykA9sv7SW8CJnDQ/jJWlm5lzUW24od+hpGSSvPWWyn4hbLmlr7elvmValP3wyY9iv7xIoTb2kWKOnYomDH8aqzYfhcruQD25132xmuI+O01rqsO+0VfNm0a/DPpgArumT9c+87k7lAs9dd2Osu3GRmfCy+lvFuwTAvn17P/SZ0R/rtyP1oR8q2No19J77T1OBD6HMbEGdFhxvPfvGt5Lf612/bXe7Xki21ymqMgVg89ZsAsxhHvYxbHWn8lTn3dHpl/PeQOnubx/463duF3iJj7vmkg+RDg6R37PnQHalLOjRIOkj618L+Ot/2VpexbId02Fva3mgK7a+nbcv+EmIth98gYwRv08nHt0J3pN2O+Evqg9Tv5aF2bI0Pta8AD8Dyafo7gT8q+Hb3na/QIK13ql/on3Z/BJnr1+PLlpk7pba7DZOPrlOWfS/5b8F2mva+SXytbepuYfulz235r0nbW1/bv6b5N9vY/owP2y/t7df0S+FvTNju49u/n76dMjpO2U6T/r3Yx9hpxrEd0vnuiT/xK/N+C3/i1H3ofe6eufmy3eW3/VJqf562t/w+xlv60vEbib3P3iT599J72XvUduc1dfZrOvlfQuYLsuZDv4Z9nNTfppMPbstu06kLbsveS+9l36IZZ8e32t3WvW2f/F6f9I7bstv0Xv81urf9Gv1av738a/3+WeW/fPf6Z83073H+V2ogjnwruL1tQPbnNA8T9mtZ+gXLeuFAdOEQz4M5D3KlikNc4RBXO02/qQ7akbxy0Zan+r7x2Z8/CKa6lsLBvmqcBg6GqV90mU86gctyVg8Uc6BlVnFeII7QOk16g9UvggDFCVA3cW4QcXPNPNheNOrsUcT+9Ujg7OPzuf9k6OX8zCPfrO8I6vzf3x31///rd/r//d/f6f/564P+4/tRD3ci+ENA8a4RvEKuQyOAYlA1wevAQW+okwpjB2sZJdKGlpSDOlJfRxUgFeWKLoN9I09ZkHyXMefeHPxE0At9rennqpmymYPqmaDPM4HY0yxdKGvM43HEBoMqUxRxtGqSoTmYpiyBA9SsUix7QwmlnbjCTylFrkVlqB1J01guNOCA29pKYlXGtZr62JYGGgRU9o9NYU/xSI+BllX4zULAasPMIXTGDgsH74ahGvVpbldIwVXM4U8cxBedCDo/5/+KeDpTtlK3MWxbtlVKIGhRJQhQCUhstPYy270dX4JhwQ5aUb/ycukFnDJXInmNA37K0qDKGku9jlv7eKWUno/to6foCK60EExQbAF7DX9vTLTR9sJz8ivjiyjDSiCo8TIFDTHVqtjHSkBhllHIaGlCton58J4e6DaBixXdLRz4gwTO0RYBvKq7cRAfjZGffpUIZeyT+iorAV1iOdhKpK1CWYlupJ623eVTsXK11rq+ZwILFwKbwZmXd8HlvGjBqCv8RObCiIHLIMOvK6PHh0gXENmE1hvyreipy8C4DTna5axgha6sdaMX07YS8BqQ5ThFrkKQsMnRGzZa0o/Ah9CFKKu2apHuhkYwee6/CXA3Nd0RtH24n/TDd3f6/ofv9Je/fq/vvn9Q/s+K/F338XhQD8iyjsN30sN0VBlGMRv7z6Jn+Lowx0pJpV2JEquUQPTMfhgs7DsNva0uWLRo4aVjcGIDespaPa16PqFP8gt6j84k2jHmjK0FLcgwFGPL0jEMRQPzJTBWCm0TnZK022NFfwtlCQIFScdGl2v5ip5jQ7rItjJGGQdFUUnblhmXyk5TNrKPDPj7UKuqBxVB+S6tyKzTzjfpRpnaoEZZXCBIWiRMQKx0+y0aqrpPHg7Ww7Hq/lD0gE1+4EXADz8csMtR9w+DDseiWpu2nzJGG16FwWHNlFdV+K7hCYRP20yFPtFb7JK1tzTK6LbMZt8QehL7zarT/meXrj8x/8w+kv+I+fHTJz19euSl1kmNNWl4TkfHB/Gxih/WesEWi6Zp0ZG9//5o3XOvOMLPi47Qg+aqdS50X7XQd8Ev1jYrl+0uQ2zZ/QubDsMkV3zMVq4G7621Lm9D9pXCtaN1OZcmsT2ppR2VCwUz+2f/SeV55WUpWoCadlVG7xV7S9vw1OkitYuyJ9QqjVMDQu8GA/IVTdgGI+v22nmyzXiF+VvHim/dIu3EFd7jGvs4Kd94NrXpb/oD/EagIE/Bnwp+ZhtfGUBR98FSoUkHUrXIW5uPNPWXAC+B6EY54zZkbRuPfW4XqVTFZyqCF5MGqkWBXeUOy95QSqX9BtvK1eAz2NIomUTGjw6y7lAHJai4ZW74IJdWt22ybhu+0dizGnunWCfWqsxQmKfv1UVdrqG666Gy1zhGpV1DNlUGBtuyZS58JTpv7Ku5Z63MTws1dNtIh79bzDC6sGZSl3Y2s9dBtjvEPMHG16puR+boZbxcbd2nKWcM1KRaBEzfpuRtqxk7g1VmNAtX7TT5vS7UzJt9Nqg8IwVZF7WOSl2HERaHWhgrEOmghVJnFFI8qKMMqrWqRDmkBWwrV+ZblXRJFn7U+UJFClZK+/pi316XonWFb55NFpjPC4NNX+m70h7Lxn7ZM9qiosZWtSp2sq2hFuBuv6Hv4eQ73fgLj6JNK6bPBnr3cbd59HKlfEdzgW/4wheXWew1Yn9b2OdWMIOVPWLR2v2LIVZLDZ5BRU+B4DZYVyGj2KtaR/rEP3P/yL0k6SD5+HfSobsvNXhQcB0v/pZxtzKpMX7STZbgOzRIekfyba/bKf1QebfNSllsvqhpZZil8aX9KiQCyG/42Jbtb/a4tcFt+mud0uY9fK39n18evRQV/D+Qtvyvoxt33b70i8pX9L/7UeRMi4Wv9arHvSz0PdD0N37aa/vsPcFryTW1y3TNhlGSIc1Fvwd0v372sX8rvXb/b0xKiV+Uz9ZAbLav6531lO1p23vyV1HbfXzbynz2RpPWP+my/TKS/Zruhex3u7/+Joq/9/5/wlf0GfwJQ/+vHPJWl/Yb+6MR+7XMfk1T9c1PfPRb2Dvfzn+b3ut/DbVf+bJf07+mb9rs8+40ZTtuy27T/6z6fZyv0cx5i6+1+1p5+u51t+n3yt6r39v9T6PlfxrD/934tf1y87G/TP934/db/PyZdfamm9s57K3sdgO0/dqE4E4WWw4CORDk0JCDrHMI4pmtKE/vPC42Mi+91m6PBD8SyPruu+90f39PYO5OyVcOupkvzTP2NE2qtdBHHFBmDicXzRyaVw5bjUOu1JR2ab/DNvd5Kz+F1XTW2k4b6HOBJ+JvlDadeDo88XAQmp8YTbC+ZHUAABAASURBVFCvEeyZStP3BKf+L14A/PXDUX8l6v/93aj7yToMi6Y660gA6O7OujuKgEnR8VA1TSOA33GSh4NUoRqlAq0HmYNsoa6WAZlGUFV4ALOtXOvSlINYgy8ESBEoaivytNS1La0BfVDukfoBfUjPHE6fTos+Edx6Ihg6M1bjAabWShv1Q+CMbD3YgH2E3gq6qEWdh1DbjLshnWyrDLXzmXF2FGyUw63oH90HSdvmWNmUsUarH3o5527jE7jIYb4gu73JkzMzbGvGj2ZO2ws8LwQwG9geQBk1CkH+kEbjlSDXTKD3lJcAT09aKEv78FBkxa8O46gJv5nGqgozFR1MddBA+QjSphJ0S/ktTLvkbZiHp4y58bFil1X9clNkL6UwdiXtTb5r35f+krb+6n0Rr9PIF8wEZef5rCD5AGHU8NE1/o2tVtBysqdzA0bfqF4JDCVtyvb6va8oqy5KwGwcqsZiDXQaCNZUeK+SQiOD7c6/bcqKStVL3n6ti6wuW12XidPego0SDJgJLizYoAcJsE1suEZ3XV14GIZLH3HFrXsxcpDtnzX1yBw5FgLr8+Wk/p+Yns7Qk2ZeyC3zM7GxC6JdCKw0VWQakcmMsODrwZw/48JLidAV3lZ8RPOFwL90qE2HEUCPOORxqspPPN8dBn34cK/7Dw+6e7jXdDdp4gVAnUZV7Gkb3U2kyZdRuTa5T91u2YMSEIs/jWNVxcextlaCYo31ijK18HIuuBDov6CnM5vPE2/pPj6e9fHTEy8BFoI2s6K39AkyT8D0ytjTUDUNo0ZknuqALJOGsagKL0DW2CE/4b7MqxpKzhiBadEaHKHj6Dm8h+p62Va5+nHojorswZi5mPdQJh3KwPxVI3RAF9UDfjjIHjuUoLeKmgE8MKVW/CBzNhZ6UCgs2L5ygB/BUGYNddHES5oDe+s9Qf+7+0H32OGelwIP9wdeth6UoJmNrPET9q7s6wUfCI8D63ycBpVageClaTUyByINL+0KlkbX84wNoq+8CLjgP3mBteVPSvrCS+bwLdYesyooeY0Dz5V1NOJLR/g9gDuC/3edX3i9u9PdxH2Mvb60SdFJ7LAid8YLkhaXbUXf2Y+COo7IOXSkXMgH28iy6sur9KLm0u3N8FddN3xpQYa5I/LNrM/U28aPa0f2jyB6pAd8sq4kJZA+sHFP4IBch8OIbTa+Ok+02T+2lTLbyrXLGfluIeOA+lyGtDW+EVrwUanQzMgixUYb6LdagwstrArtaew8FKOnAr+gUgeyNnDXXj6M0ohthqHqlkfdXCmvGWsYuk6STllge2vJs4ECcrZl+2U828oVGULtLR/ZdztnTSefNkHahQZpM3MPyNoNXXhBlLK9fWmbzrCwXNTlmvDzacImhwH5ai+rw6aD8L3LYFvJ21au+FGn6LOBzLHgFJkvPIb2NUJzqtO0y2pT0HMr/jW/oLEG5RmbraywReY5rLoxZ0OX7ojufdXvgI5v+dHNFV6ij73INuOUjsgzsi6mrHFoxkmZvfG199upuGzL3pA50ydIv+QDe6u3TQ/hdzvF5yjJeMFKesX+a/bwvERk/+aWougM9aGPtKBR92900YKF8QBlJk8j8q3zlLnDxyus8LYj5Wlju7cXfm7XTNDHYPROY8+mIlG31ZfMxlRrf5Y6cx+YuRfHt2Lb4FbPmSPIfMGetq/zSn2ssJ9nrvTvQP7Innv9wp6+0UZb2vPs1jpj8IXObEvQ6DFgyM8+tmW72znz+yqLnXJkRvbmokD71cc3OcqTJpU5bMv+Eqm2vyy3X8vS5hbh9S1Sv5clvSNlezo0+SDpYE+H7rgtT/qXYL/yan+ZzrgZY6e36a0Me1Bom+/tY3+etv2u/uzsyW3rxPc2Hgk+SQckXz7J79j9bc+n0Z7+LTT9/hg2+b81hu1ebbvrIRkb2eN/rW1r7ndTlsE3+mauX4v32tnuxbtObSvrSVxvbbC3uaW2u8z2RunW5d3p3jb5W9iv7W/Lv5W2tz72K/1W+19TZ/ulmf152ibPHvTS4HckbH+mH/uP5X8HC9/sYrvX2xtNJja7pUn/WbD9Tf38WfPu40bWYM/v1P6cr9vyt2n787b2lk87e0vb79Pbud+mb/MZ6z3Y/qzYdtdnCm2H/GrYW3t7o+l4y8PbdPJB2gVv08kHqQvepm/zqf8W0nbHt9q9rUufvextOvngl+rT5mvY+36Nfq3fXv61fv+s8l++e/2zZvr3OP/WABqw3Tcg+4aqflZGs/55WQQcBhYCd2eCdT2AQiAuh48gDyE5PIQG6ZgDzx3BkgT//+OHvyj44YcfFHz/4TvdH+96ADeHv8IKKFUv8+vN1Y9ablqtjpaDA7DNg5BUfJHrWeo/kbsQkFt1Jvhw4qHsFL5tQjsC5sGHIxaHW7cz/WYNZVHhYD5QlgDqwKG3pE4XVdLDyIuAu0F396OOvCA4EggaCSBO41HjcNAArQHp2nFUqaNMhMJ1kMqgSr5AOeko+kmgLBD8ics239LKgWfhRJaDVwIkC4fSlWfzHPZOBHmeCYA+E/wPTudFyZ/PvPzgpLoQyLoQ1Nr/tEXmKVrRqVRrBQYVeavy8LhDBZ1k/lqkoBTl73o3ymzTv6kwTtFGKzTNEqgZSlVoDu+Hw0E7xmlSdKCMhYwFyuyI27TJtxBcnRXfCXKQTYAkOgnfQfKpC/JnO/IyIOnUiasi04R+M/dA8GEk4DuOVRsdX3xrIJhSx0EjwYW0DU37zhMi90AH8tlGVjOyOrXdqbhsI0pR5txhozdkCz8LAdod4TsIr7FH7LMQBFoJ+O8BoCVpsLdbqV9YT2t/WXDpukld+j4/P+sMLgmW0844hJlXOEgPqDN3xYaJSxfBJzA+ExR4LCSq4R0knTbJb/bc2jd8LhDtbcqwl7gi247wc7ks/Ser89PU+bNACT6e8L9zfA9+LvDy0p4xk46sBX4aPDfWYqPNQkB2Zi9Z+suAC4FMZLw84w9ncFL0ZPjmk0XR9bHg+11PVzrj/z1PtKaxfut1vU6jdZhKf1l3nEYdjsGEPwwvPrD7QUFOG49usTW0WAvpOTyC8I8aFJsfDhMvEh703XcPyr42EJQrKD2+lJdbS4tGeVHHmkUdusBf9PP8fNInXgI8Qk/IfVmaGhtZ9CHmcy0a8d+ME2Su0PhpkPyM3uML8amdJ6uqlEFpW5AjQM3sIU1pEyCKAl0v2/QpHemX8aOLw3jkhUNwr8Nwp6kGRw0VDAcVj7IG2UVq6Gmt6KkSiCrMJa3sTbFr/HeN3paTxH5qgoZBZR8tvAhwYU/FGSZs9MCe+t339/rhLw/gu67b6TB0XZehqtTaZRvHQdNh1DhNGlnDlfIWvSGLbdmGhxV+tEHu+l3Q84UXRGew/z8Ap9NJ0eGO5APjmx3ZB9pFBb4rLwHqsDKv2fcH5SXAdw93+u7+QQ93Dzoe7jXWSdVVdlG/WJsNH++6z5jwFruE7+h5xzCNqsiVOht+abu6Yau2obgPZ2Vs6ru/WCwxApNrXw/xh/D+zN7w+PjIumTdoPvuV8ihfq18r/S5aOWeFkhNuAtyFU2HogN+HX8+5P+vGUbqKn3cscnlXpZ0IFmwe4N4HaNSmLmzn2609Tbhufv7KvhourAuYpO+f8B7+I8s2VuyxyxXGWyrgOqiyjqrrLcBjH2PL/hC7ZimQdHrOBxUywgjhXk3nmwrOi7xpwDBk4//BHbV28u27A17XeSxKcMeaputY+PwuiP5tLdpB9InZanf/S3yBY09S2wSqW9t1cpLr7wMiIyR5+7uoLu7IzjoeDxqyP6A3HUsKtEFL0MqCDtGrszbuo9scrcXWzQ8oSk8ZK71Wp72wYoviBbbXpvcqpV1u2K0QKnnmUq0ES/GCqKPzDvAR2wRvsapbvofRyVfa1UQPe/oc/OMEtpueLA3XcV+weFwUDDik/v6ENcCH4hH6vOPvfV/O19zVbC33ueEBXzDfR1FX4h5TVctq9FT433yqgv79My9NojulI4g6SDlQb+P0W6Ta2G66L/hP23zOxQWHUQvQfgMUnYL2/QVvGEv5unjwY9dZFtpa29tcq8J3zsfy7JqmVtnMXKKy8hfyqDMFUzs70Fe9galVNkZu9B6+6RvdNIpNgoPOzJX0qnbWkt2lZT+V9zeaKi5/bgONK1yLR18qYO1ZFu2JXhqLtiNquSlXm6bJQeYz7Zy2X6ps52iX4Tt3ucXG14bRNbgmv2CpO4tvmj0Typ4O8/b/O009m+Tc++bMV/TJlnA9YPu8ehrRtwdW0d8IrD9mW4zVsp3vHT8xUSjRQD51ie+FnyrzU2dvfFnv0/D7x/BzVR/SrKwj2Tg6DN8Jh/YZt2vfd9I+dew99vrM5b9qovk/wgy7ntzpPyPjHvb1/ZL1n5NvxT+N0tE9uCfwVZsHbwdKzoP3pb/b87br75hb2nbfX+y3VVj+yVvu5f90tetLW/Tv9Rvr7fd59zzv4XaW1/bvZu90WTsLX3L0206bYLbstt06oLbstt06n4r0j9IP3vjL+lvYW+fNrfp5IPbstt06v6n4+ZO+68RJffSILPvNOn/Kqz4SJD5dpr0/z78DolzMOOZibjKu52p6uU77Zk3XzYGYJwU274+cHMgwRh58LMqD3wm4COCDyuYlQBcDrb5aVxqlJNUAnGBaT3yzH93X/X9h6PuHyZ9+G7Sd98fOz78cK+H7w+6v596YN2caIqsWooGDgIDh8wc/Iua3FaOGatMcKVwMAmqBEfSAK+5MZZhVMkhgwDBWpsWgjezF8307QHnJkYqsi0xx4qsc5s59J2Q5aTz6bEHIdd+KJ+3BypkEGNUDsRHAlbHUcpPhAbjWFQPVjlUlbEqh7uhThrBUMmXkWnKNp/0ks7G1VhgxKa0QhuSBQje26YeVWihwcLBLumVgOJ8Qab8dNpF/e+Lz/OqHkgh8HYiwJWgYtqcCRQuBFhWgihGFhMYHQguHC0dcBDioirXP5/gik5qkUqRi5i/XWFVAVuCv8A0LqQLNR30iX1qMfayprGim0GHcdI0DRoJBlT0kCEQU6Y9XTe/Qp95aEmwOAfLmQN0R2Re4YkO0VFHyjjcPj+elEDRTBA8bRuywZwKfpKh42sDiQE7jbVonCo2KRrGohGfGFI3pGzQMAyqdKjw12grZHAZZGS0Ldt6ufATEfxwkTqoKrQnSzv1K3yua9O6FKF+JbZzuVjEEHSGYh5dsGH+ZNNC8HSRsX0V53zNkQ+c6Hg5r7zQWfBFQKdTfvvh+az87fJnAmUJ9m2yr5t/YuOsv8vpWaWUiCG7wdMKr6HBSl4qVb3M9k2blEmiT4OZ+J4l6g0q2KhUhCvikyvyzDqHN15CPcHbM/SETZa5Ub+Apm7XtiLf2tcfVaykpsZesrSGntTbRV8LsqfvGmXh460rb1Hs67ZI6J4v2i+MR44iWNXCoAvyBzMvTaKDhTFqWzVhnyM2f5iKgg+jvRqTAAAQAElEQVTQIS8HGKuyBkr3GaOTUY09Yy1VPagSdSFr5IVNNfzQlFkSrqO748Redq8fvrtn3zpqIkBXx1EFX7J91VdRwZeaorOC3a3TXPTx6Yz/Np2RkSXbZen6zvigwPNQi/iouqgUqSLDUKoqfjrvayQUGW3LNK7IkvoBBtPeNtxKCfSt8N/QuVoh7y5Pr+SrFiNTYW1YE/OM6CFrtq+NWjWMhXl9pQXZwmSDMo4ZX9CMDzJP/GPGMGxL+Mra51rJ38poNrPsR6WdNPisu2nV93fWX76b9Jfv7/TdwwEdVx3YV8dBzC3Wsft+svNVB8NXpT9rGB4KsrnBD3MtbdV+LdR1XhazHpe+hk7P86b/2ABczk0n1tgnXsw09JbesKjON/uLGbOy/+eF8GEU+1uBt4GA7KQJXxjHUZX9zmXAXkVy7feY6KOP0WBMku2u61pL1/VhrOi9UGZV7lMlAiiXtdI2qSarYSMBq7J+yK8Wy0Xhsf8/KsiQ/f7Menx8fNaZ9Zj9oLEusp7F+tn4QDI6Ja21KeXbT3IXjdg6/ByRpwdekangfDbzWVqRqEE7H5TZlr1B1NFK/WIKCR2QaXRYqIvtQzuwzQwPZ9b3mReGJ/aNZ/T++HTS46ezHrHDE/vI8/nCelk0027h3iVg/AV3ZF03dCZ4Rp+losNBw3DUOB7wkQlfqYp/lKrOo/pVSFfsM6gia3El7w62gt4iXwsaXs3eBFpBMvSel+DZTwPlPgDy2xRBZAui0w0S7sJQdEYPxmZioNYh9iuA8S44Zfasy9qUZ5Ot76qWzq1ppO80DMqfdTseRtbIqOOh4jfSCE9DLegAlKqKPGOpGlwkWUbvyrz4yUq+QRfuN22FN8y+Ut/AyhwpE2l1/iylrI8jRa74iDVTOquyBgqyF2iti+KzI88QdWjof9FYhe690SoNKLbErwujguivxRdb62OvUCZUy1eAP9WxaMg9G4wMOAxFtVq4ovb+jTHCW6Cbywxkm7blBbbp94r0ucXC7Lv+G3rANIp+ZjayeW2aKZizd5DPPSo/gDFff9o+a+xy/UGLCy+xg5VnydiyNZiR+txi9cRXbKuybxWEeYvIVmQ12qxoe1V0RJ5xtrGa7E0O3Vypi8uwBQgWM1Pnv2HzRjs7fRr6UNdj9vgdWfMDvFQXbAtI236Zp1FOTzipjDt0LKuZp5E2yAxMQir8uyzJfBOF0T4DRis7ZPquHRmPxJsPGrrylwrbsmuSYKsjwSd83YKi68f2NfU+Qbzum3tt9Lunv07Dc2qxGvZKKkjfIOlfAipg3err0Ou1jxnfXZgvs28UzZJPS9uyX5EyuAtRs66gpKc3KuzYG+QL3w/Z+Up6h51OpWcz3Y74vdhHtoqtfs+H56DXXb+MiW6RYraMkF+FJl/lEBTZyf9SRxveaWRvlKTsLV1kRY/h82tI+6+jfL3qN9e838FGZhQeXYdH28peIi6K+d4/Oy+f0+wVW99NZrN+0r+U7b4ofd7+t+a3sVtfQ0nvCK9J79ztNPZPeqe7/UOD1L0H2+8Uv1f2TrNvFm3y++rHv51ug+/y3NLo4Daflrf5PZ3yr8HeZLQ3mnYZ95Ym/WfBtuyv45fm3WXcaWHP2SA8LztZRlj7PpiUqRfPHB0pSL7TxvctyCr50FdkHtsvBYW0bcW3bHdZdL1sd7+NPr+Ga9Pebk/vNPeOPf1rqO2XZjZzv2Zfyr+WsP3Cu/2a3tuH/z39Hv299dFbxut6Rd23NOUVXkKDX5ojbd4i46Xsl/r+Un3G+J+IEgV+C9mevgXbL3JHScFeYONk3CVSFtyW2+4OtVIY5CFhp0nvoPqzTxziFrZf6jNHsBfY7nPYX6dpm7mymELfwt76fk1H6f+vxLaZrX0zey9tDi/fQmUF7Nj737bfy96lTZzXVgIDF7UcnJeLFoIAC3f9NXY39XCmUmVu+KVyzPQgq7IhFvbYJrdVnAM0cPiqlXamEw8JTnoYOaxa2yGgqLkwftP5NGvhUJTDBLWMdeoYy6x7gjjfEfz/cFd0OK463jXV8SyVZ9Vh1v1D1f33o44PzD+umjLvKq0EBi5Pz1oIZpjDcjbuynzmQFbVVIs0VHeMHBKTrvCo8U5zvdOCbGud5KGq0o4RlQeQBEnC60ogVtzkGw62tJVg+lnPl09SDjFGHnTWXOVxVP4m+FihjHOg7sMofTg2HYYL8yPrOKsNZy2+KP6eoHubF9FbsKYczA/joA/3Rw0UhM9WrBza8lsJTwR9PxG8CZ2Rb26SmbuUQYV5Rbq1ooWK8EutvFozej8TMFnQfXAm4H9Zq04EoNdlEK6mdjppefykgWDLAzfPcX7UuJxV20XWooUD6zMNT15FfFLz/Iwtn7RCTflQkNuTKiEJr6OWs4nFWC1zYJfM23ixgFjYrmh0bIMdOehOY9FhAseqkbcmQV7GZM6Fsed10QWs8LCSX7HrGb3PklYb3kwQGcoLD2lAl5O09krmJ0mgN0Gk/CbKgq/Li8bJoCl/HxpXEtPrCB9H+DngNPGVHDgzn+DVMF4OrIFp0DJA6wGdgzIxET6e+UjFZgdkiC8FI75QGXNg7IG0YWyF96fHhQCvRExLn55W/f2nk/7241k/PTU9XUb9+Ljqp8emj88mP+iMHk/I9/i86CcCYP/46awfPy769Knpx5/P+s+/P+rv/3jSx08nnXCYBMjO2DsBpBPyP+eFAD7Q8A3jJzNBcNhFB4MOh1HjWBU+hW4bOt6xROfwbHgvyMGCldHHNE0ayoC9S4oyFOXuNPLVWiV8d2W8C0HoZ/aZ5/ABThfsCRIooRHrTfA8E2xdFL+WK6EkA73Ylm4EZpvWBT7FvJeichE+WvAlq8Djyhwz9o2/GLvMK2OAlfarC2Mzfvy5SivrBDNoRR/tcpHnJw0Eaab2pGN71kM962GYdT+swuQSPrHYmrH9OowS8ifwc6H/WNCF79iLVvYh2sPNQdKRoNZI0GsareOHgx4+fNB4pF2zpugcHUVPw3hQGe51aSN6KNh61M/Y/m8/Puv//cdHxaax5cJcwqaVfShrbm3sj6xNM49L08r6in8HiAsHccqgqWK/BG3v2Vvuebk6jIhEWQG2aVu6rtdWtawD7eHJAzatwowq6Les7GHM6fWsilwVn55Ys3dsdMeHQWypGsaFuou236660GsWqlYpRaVOchmxa9XCoBdbuCr7UNNpFvYRc1sN/bRF3a9G9pupzDpgj8PwpLvpxEuaZ91PF33/wfqPH47QUYcJGcuigi6y1qKLWkSQcdLkUZV93ExWL1JdrFKlhUlOBORO7Hkz97+VeedVYoulboCy9k6rnlhzz6cmlpCyXp9Yoz8D3tHAf0HGQf1iPONUlTVj9DTWWRN8He+qprtB4/2o6WHU8bsHdGCtLvIwqoxTh+ogae12DM1+cWCfukPHD4eqI9UTPQt2ts3KKmpYppUiFSoZr/skLyMW+LiwZ0aeVZY8qrlqXo1cTYbmxe+FPeGC8rMOjF5wJ/buWaGVfl6bUn9+xNdYswNllXlsqxSQfXGgJcpemhlfjL8qL5iXlWHaij2bpEbPFZuuqpQVfKu0jDbK8NWQY2HMWU2zm0742Bl9ztd86Dm8zCu+suoj++fHE3NFDmSNvdflWVqfGP+R9fyzyvKkkTEG+BpwwrJOzA/QxYhey9hUq2SvwC8QbQ3agl4X6lexz1nVRbknoDw1s95QUqPvysvC5pmyVa0uWvHX1as6sFXn7Uq3fbVJGT+8s6evzNO4Zxq+BBr7VXzwzHpH5awLK/bM88ci+koaWKfdpxeYY39lc6TXoqmurBFDm0Z4qfih10VG50J/MKXGfHiiqtA9a73By7pkjsI8BRsWPZ2W/pLlE07+THqmviG/sZuZ6YIdlqUpw9pNuIHoKS9n8cAhXz5CsceCLbCJ2VMHXuJNrInDsGgsJ40VsMceplXHY9HEM2CB/4Yuy2DBoKLfBT0vrKnQ5Bt73Ux+x0q9tKKVFRs2lUJXeMrzsSkvpG1TXkDF5lWt0a5Jg4vGUtHX0KmZtK1WqaNk2iHViv/QWsEi67wuHWwnWly00l9gZbzo6cwePS9So6yMk1JnW7YVOZ4vZ+51F/TcyK9w2JR7ZniyrYpT2rRHzippRKBxquoYigp52yrsHcMwaeCeFIzU1SJVLdh7hvMZOReRkYol9pfwFL7jW0sraqaDoG3Rik7lVWbe2CL3rXGQQo/MdTeO7LsH3XO/OhzGPq8Yd0E/s4oWD1o06IxvJn1h/NzPl7aqsUaM7e2T3NOSYTYQY3Q23KjbIPqYXmiMsoUmzIBfVPb4YGTPGehPV+obLZkDGYQ2g1KKbEZwpaSga3VkXzrjuzPPCrfyRm4xCl1UGLTW9Jdu7VJKoW6DVaRSP0N0uVroAH4Yo3Uk/TlUi8xYMv2vaMIGQbMa0DXNYNqRl9cDOp6w48TcY2vKXhrEj4Mq808qjB+oDHJAH4OCHaPzMtCyMqcZHl3HRkHWF5ukwlboyuRB0sFMPu1qrRrKBqSBW6OsBkI3xBwNWVqU0ooEVlo24yfsW3lBNrNQLjmP8ICX/Do3BQtrKFipbwHPdVQoMPe3lbyZIGscd0WItWO3F96gZuRDG5HXFT2ABgTfrTXG2mBIUGi7o88Lj2JR72Vpk3zmMApq34Ar+wd6j/73diuyBwtzZwyIJMtmhhukLHUrcwdJpyztkl7Cl7Z+BVkC03+vi06T3vtkjDMvyoP0tS3BS8M2bGXi9qluI8oKtsmeYuEfyLdTYbu9/bK0l/Yp97Vdxkw+7fZ+obflmafX43+qTvMOqSkIax3JN2x6haEsp3RRJdHgQSD0PVy4gc7cPM/4Tp6JbpEfOJoZb1Hmr1J8AmRvTBku+FK2193Sgl0jg1azbVjv0azTotr/Gd1l7e7tcFs1njcbdnRDbuxckN4kd7qXhxb4HGtVxcaFdukLUdoHhfog9TvEmKl7D2mrGP0byBzfQoGBbyF879jneh0Pu9LfrvINpCLDt9BLVi5Ohm4XyAYSPY/VOk3eUSZOvFORVsq4j9FI2/PWkl2rY6Zu5j5n2gUFP0g7oyiTzrylwAmw4JP2jb1mzXmZZziTL5SvtMesCpKeKQ+SxlAK/Rok1g/crN/AvOb5YMOFZ6o9n/QCP6iPOfQFUh5kf+tAl0KnxreC3T9sy/46et/4Zga7gf1ln1Rn7Myzo2XeK5z5QfbpgEc8rfieGR81a0DhlXGDlFGJJ0hJ3yL1QaG9bdpsyNyBmGPHLmdo0eft0tb+Ug77tUy/cIWHHfbW7xe6fFaN++lbKOZ+JdbHOxBOVz4b7V+YYYn02UODnvkv+OLe1WfZac/8L/z6vSJnE7NxXAbIorRNStr1+Zam0t7a7OlK1mws+2YRurCoVzoXbpIqNBDb6KIelJ45qAYXAm6X0xNn1mcWwZkWiypMDFXiPqdQc4gulCVfByZh1+iHQw61fbNeReRYawAAEABJREFUm8wNuDBXZZGUAP4qo2VDOfCgO3FTH8E0VO04jIPGcVTh4FQ4nFVoZZLC4Sn82lYu27IrRVV5MDDyNPKrpTxcLtzAZ1Zwf5BoUmSXLLopN5XIkwP4kQDiMUGg6wF3OBQFDAXHFkL0vunf0RdR0f39Bx3vH3S8e9DhcFD4RFRFf8/nk6LDpC/ooVGRvuypvf7MA/XCw9Eym/yCnqULTzVzDj4XEaARgaxVT+emZ9rmp0LzkmDlIXFl7MYBtbJ585gOj005i5cioQx04S5/4+YlbnodnQeUQBMa8V1UPaiUSS8OldLeBAG9oifGxT8GnGgYC4f/QSOB88Nh1OHuiMyjxsMkYxvVTK48F4CmGd0zghBRsNn3/MbYDT2ErQ4VmXz0kvJCvbnBC+4Dl1UFPuJTlXSH4Ak+YUkT/jCSqMxfEN5XNHiGeVpZYnyrqLiqt7GpsrZrxa48uKAj4yd5EFGfe6udYTx2en6a9diDLKtO2OPxcdbPH896fl71RJDxmQBk8Ei7T48X6p7008/P+s+/fdLfCfr/LRT8598/6v/924/6z7//pL//7SfafNLPP/+sjx8f9fj4qO1PmjzrxIueMwHP3IATmOrcuHW++7rqMvTS69dWJ3SVgrRBbLJNhYLoV9pkjp63fNESGy1IjFNmT0g+dgsuyH7hwLfge5eAB/ULOFF25oE9uEBj35XJVsaP6Riq2zt+LBZiWeFNojYgDUO2ZW8QdmkuokZra9BFa3cORjRtugSkNXOQXjQSYJgMJVBxN0p3rNvDVHRI8GWsKkNVo98sa4Ghc/YzDqpttahltFEVv6/UT7QNjvSfDlXdr/Hv4xHfxr8TsLGFjzStyLFKchm1loMWxljh/UIgZV7c12v0cz6viuwbzpuOeZht+NiGxlhrx4n9NTqPvUb4v2PO+4ejPnx3r4eHOx37T3CzxsZRpRT0AmACMyj2WZBpRY4VqWBMNsyKC177XCQzNmzSXzJ79IDOClQE+Gx6E6zBUZBxAW0D46JEJZjbgZ+EZs4LBicuw37V2EMLEPosff+ZWMDBsVwI1s0aofn/Gx4Ijn//cNB3D0fd3x10mEbV2jRWw1ehL+MgX5GRpDJmgaUmm3yRKAAmsdliWaXofOOD9KURrCu6oPsLtmZrJN0IQJ/0yCHzwp66qtE/g9E5tuDhfdAC76sG7lsjL6yH0aqTxG1EDR3Fl0odOh+6uWx3vhPYYAvSUEqXZSITjLX0valQXjKYpLW561YKD+Rl2ZZclWu51i+wmTXEdoQMi+JTM8H/C2twxvBLb9AY5Toetsp69tq28V/oLJfWUdg7SvHGc63Kflm5x4qL7p0PphfcyM43FXxQE2NmHkDDlbLoMWikZ3S6smYveGZscuYruj5zHzujc2LS2EkdkSl84sHwPve1XNF/Xh5V/HCA18EFXVZ8Z+q04h/TIA34bNbHgAyVNuLqY5Wi6Ni2rMq4Wz5lVAmWwXqFkCVck4fnHkTTKnfdCJ0wQmWMdNTWNnOE7x10U1sLMKj0BczbUN7SmtZVit2Wxhw901R2e61SsYQ46vfqvoc14V4ah9JRmT++ZJtRLbfSIRWJdKdi7swV6oJurefThfvHE3jW46dnnXgZdp4X9h5R35RnkB0L++G6zPCJDWBo5L7a10H0T7pCN8zstU1jlUb2iErdgJ1C88xXsE0FhfoE+6OrBb4+o+hgxca21fVM24rw6ROkv506K/2ClT6hgb3V2V/S2NjeysVlm28xD2MJdcHLosbsTSv2WTH9ih4XpV2hpoiptFCxYqPMRzcZ+W3L9lbP3pc9Oth12CkH/vQJ0i80SLoDXSlCkrG38Qqz5vmmU8qqG7USZug0/rrxzNydZyhMwp7yDLuP3/AvJOSzSPjRwAColTWjDtQsF6lSHne2rUIiQDC8PhxskKsyr3J1flZtfK1wu2rNNzw09PkKuMzmQK1A+QrMeF/CsLDhdbzW7R8WpPJSH/XBNryLsgZMYtXby6b8beGvyH85/z42UiOv4CXDpF1ocJt+L5+ywHw19kMzDmpgJKvAZyCuPg6+R/JG9mizoc0mzJ+qd7HX7XTF11rBV6DdlvhwytI5c9/SpHeEh1cYPj6HVGiastYpX7TJ9+fwVY4+F+lOr02Stq3NlhlPjNFYW5uu+/zeyrJ/rMyJ9tGBftVl05mWGQfSxw79NUifHXt7exvPDt343eu+Ru20/bLW3srf1tjefPltxZu8VdVBe7UrL9DwnPuMcpEPua3/I3kzp66X7Wvqc5L5b0twt/6IlrKkb6lbcu8j+5Ft7dR+TW9lyE+ZuDJnQFK2O5L/FvrzhIc+fg/2s5nc0vQt6G+nGbte5WdmnLLgjSnVb6bp9S3ZU/9HYbvrwX6f/tHxf03/W3snnb2gqHV/2CmKRH9xBMqp28ZdN8KepR1bCd/XOlL7J+PGTnte7DN5VtjzRZsO9vxe91mfvfJX0nCcprZDvoD9Wm5btnsb2z3d9+Je8v6XvbWz/VmD3DNS8Gf7zz5H5nmLvS7096D8nk7/BX3sz3WdKe0vy1L+HuzXtt/yLdv4vP59/VsD/1wN2O6byzZqNspV5kCwPWi7F9vubbabqHvZyxcbZ+PJMc77xaGGw2Ev4+kiD2NJp51tDcPQkTFTlg3W3DwLN8xSuMlyo62kaxtljdx0B7U89dUiD1Xl2n8fp9aqkcDWhqqU9zSBsAH0YBynz4k2U6e0KVUVXnJjeZGHxMKMVpVdZA40C20WAnPEKrUQYF94EI8s4XlFtpVj4crdyjnYDlKCC8e7SfkbvQ93BN+OdwTfjpoSqJosw6uQo7kqUKVTGTVMaXffXwQ8PDzo4f7ah2ozxwL6XNCetrQC2NHMwfLCIf1CoOQckD8RyDoR6AnOBJX3P8fynAP+80WPz7OeoCfyCQxFntjCRvoi1WKhdRUObMInEJUDrpirKT9dsXCSTJVUZFe5hFHLtUj0TVAkB4fwmnFLKarIHttM06TD4dBxdxe5j6Tv0NFRwzAKDnJPVsbPPIij6HymYIGXjms6ZReYyxw7IssGKWW54dtWeEhQpHLCrdXaaO18jfhGMFx9q9ZBNTD1AKFkaFDKIDpvPonfthhCRQJZD7DWeQ99rZNOvAj79PykT08nPaH34OfHJ/39x5/0tx8/6u8//ay//eNjx99/TPmTfvz5pJ9+fNYTLw0+Pp56IPJnAjOfPhKkCX18Zrxngv+fevD/48eP+vTpk56ePxHMedRz/7v5JyXQEJ10fVx1EX0EtmUb/vVCdb3S/prsukSj0BW0z5CgQuwQO2WepTX8ZO3zZu4zLyGeCaDG30743Zl0sL8EmPHbtEv/zBn0ceazFhZf0tFn6pNuK5wA253nyLHDtpQHQdFA6vUVn+QjK49iqxKcKVXC3XQYi+4I1t/zFuBDDy4f9OF+6mWpS3wz/FxYbJdlVuSMyTOSGLTg27s/hybofyTgfn9/p4cP4OEO347PSDPBjss6d86ajQ8BFS3NYnh8ZNXz00VPvPx5jp9c12leHJ0J3s4Epbc10VgTwQJdui12Pvr+wR7y4cMD+8kdyL5yf92HJsXH0zawLdv466oWoeDF8XOhHNJs8WJrUa6Up0/672slNKi1yjbNGAfbx0ZB9BbMLOKZwZal9UD0hQD7mX3pgjxnJjhxv8jelfqGLgQvRsEBI8OJCR5WHaeDHtgzHtgf79HxyH4ensLDlPUKH+Glkk55wz6ri4w8dpU72PXhdZWQu4GVlyAzL14uOuOXp/ypmeczdgDPz3om/fjzo54+ftKZF2oL/tj3lNZk7Bn5mEKVfSX8TNxz7vISCDqy50+DCOJXjUNVeGLal0+VlcNl4Z6XumEY8JVjx+GA3xzvNExH+h5Ua1V1YU6Bpj4vcqSfbq6UR/dZK0HWVfSb9ffMS98Te0+QfT/63tZV63pIv9ZlWrTysmnFV5M3eyzaUp4NcHd4KcAdQ6mU+wuIy6ZcFV4thlWG2eZo2v0NNao1q/MxN2UvuGCHzRYX7HBhPcQWsy6sh4WXFyv+lPHiJ+kbvszarkXoE1Shc6E3Q68Yi46HAVQwaCLPbUB5qVGvfmNsJAbxjjKoAMmSyhUQPpm3I77qSknpbWsdNY4HVagd2RuyrZ9haeThtzUhO18F7s0QfBqFQfS02W9R2mePjS12SKsKAtQr7/GdkfvYMIQPCdUrAdjYK227jlhQ2fvs62TarszX/QT/zgvkn3/+yH2Eewz3p2fuPWf2nhN+E5t0kJ9ZuwubVmNNG/tlDDfJrHMBHosUpGyAzwEZg2moOqDfIzQ4QKdx4GVNEUsILaMbfG/hxdqug9g6MLou2KOwXmoZtWMYpp42wsICmkHn6JeRelpctmVbhTZvYW91tpXL3mjSQfgIFsbswH6ZB9FT3ffghUzaBA0+1WKH+E+51i/49sz+d+k0+t4R3d2iD3rzZbvzbbvLYH+Zt6392scKL7eIP93m93ah6dsYw9iDbUjDUFQxCOpSxX61lteyKsWPul+hYft1bnFZBT5phA5EOuMHK/oLkg5WOb21X7vekrcd0mFbtrsOCgztsLfyyJTxdL1s97b2RoeKf7AeKyhls4lt/fJVaHILsr/ik73sFUh8XdPpGj6D2/Tb/Nu6vV4q6KECp0nfO/a6W5o9Qmy2KQu6nRraBtz96EvarY9ju1MKX2jSgfnKGoZ887PNoRd+Yo8g5aEL8i8to722yYCpv8VettK2IWunrKW0SZ3tzqPtZDtS9z4WZR8yc/eG3/iyX8dLs4wX+msRGdNnx97Pdud3z3+L2n6ptl/Te6G9lWWOvezXUtudD3uj6ZdxgvCe/Ldg+6U6fYK9wH6tS5n9mrffT6fdPxO2P5PP/jL/tflsv/ht5HoPX+u7l0eHwZ7f6b5P7fn/rtT+Ul/2a9l/Jd/R/z7fbXov+2fSjH8L+1Vm+3O/+KPz2n4Zwn5Np9D2Z/77tiz5b8He+u9tbmV6zy/3dv+mv10Dtl862b+cfml8Tdhf9omNdptdm734Q99D9sJ/0/8zNWD7xeD2l+lN6t//3Th89d7XsXuaL54Bv5iX4l7WHY+H7VqKOAtwmCw8knk71K1NufJwmDFOHBwT2AtNsC8Hmzi1vcmSg+l0DfyGDjlhMEAOJGl/ITi692mtUFM78sA+1IMOBMgPhyMH9wSyNhwSGOGgnbFqrdoOK0WlSjmcFGSuMF44vAyl9EPnRH6qRaEps7dNPofZM4Gd0ASqVh5AF1nLWgj4WftPgl7OjUDRqgsBq4VDaiMg39qFY82s4kXjIB35SnAquCNIdXeYdLwbNIFhGlSRPXKVeqDPUbUc1NbKbKMmZLq/v9d33z3oLz9s+AE6HQYN9MshHtY4NDXl4tkYUuBTWle4Cb+z4C98moBi04kXAcQUO32eV+hKYHhWAkJnDvEXAnBnAioJvDBIP8CbGfKrxv0QQdAzdkr9hpkD7Mqhtvb16OgAABAASURBVNF8VTYu2yro2LbsDeFzwypXSaDGFthg4JB5AAMyxTdCa62MMdCfVw+8dJkRbkaeeZUuS+tzxj7bQRt5KUv6gnwrbZJelhW+FtDARlcqO484a4GH2D0UVlT5muBjrKXrN75Ra1V1gQ+rdJlqlzFj6PbCT1O2I/MsV54WAlnBik04c6kOk5qL4mMngls9kIzen0+L8idf/vb3n/Sff/tR/+9//gP8pL/9/aN+/OlJnwgEPz2vOp+tMy91LmCnuKvyk8uZJ3rZ11BoEJvtmOOv2Di82r6RbUvvYqX+PaxW76M31952ver4Np+yPj+66OsGWc8EIM/IfyaAFBrbhdfz+Yws69WfFolNpWkmP2PHixacYB9vvsrSx0amlNvGlvWKAq+tA/OpYGPhz/KMXSlXU9ZqxR+mQZpG63gsBJYnAv+jvv/uDhw7vvtw1AcCzvHRxhwXDtULBl2bxaf7RXQzTKOGqaqMBT8qOpI/HsZO7+8OGtkDKn4V/SzoKjynfwZZZLgzLweaYtP4RH5L5NPj3F/4fGLxPmZ/JQB3wtfz09uxd/5fhIwjrzrwQu3ueNAHXjZ8d3+HLAcdEG5krcW/7+4eFBzzGwkJLE+TRvbOkYBhqPBllSK5wtIIP1ANWiiHXeQ0QHc2zYoiy9Z31GFA9i53Rb9Fhd5FtEVPJq1+FcaS5qznRdc9tOHTC3vrygurcw+0J9h4Qs4LQd4ZWde59RdAWlaZ8Srj1iJNyDWizwHbDhRMQ9WI/gfKh2HAFuFpkkuVbHVdSyQL8A2ol7PNKWs3es3cQfzz3P30oqenJ3DSEy/cnnkhcMZfo3vbYkqFr4IdJgJmh6noeCi6Oxgq7GBNB/iBrxIdS12XkP6xN36Kh67XgXbTNOmATYPYLPkRW6W/7d4vX7ZlWypOto8bHwtvwbZG2lW+lRcYq555wfGEDI/PJ9IXndD3vq+nffqtRFsTRFq5x62k19zj1jOML0JbspsG5izoP+mItfPWqQp+MlxR4MsdnUmRZtE0AjMbzDpXR2zQ70fZG1kMWQvPBP0f0fvjp9jgwguBs06UnbFN9o6Fdo19oPGyQsDsGwP34thjKLOGCq+xDev9iJ88TAfdHwfdsybvwDQNfc1WZAnvQUOnzfDdUSXWgbFyqJDtLdpqpKoqJWNNGrBhkLHEtcmJHVhMK4ieg608DQpfTNN1ou6L0cXM/Tn7XfoE6TOzB/V+Vl9dsKoCi53/ofR0nn9S29oqIXvyGxbFXhvUr9bnbNindRtkzuzL0XHWY14+P+Izz/jLE3pPedZHnpMcvbj2friJOpDPjGmeG1rsgW2qGy/wVmxhqKGFNWyN8HtgzQzofqgSLgVPKywvjLkqLwG6zNnz2QsQHT6NDLWjlKuPDZvOo++AQfpnl812z9umn5U2Qa31JZ18YFtvr22cjacV+ZKHdB65NbFvwytyZh3FbuE5bTKObXhuHekbpP4WKduRfsHe13bn2X6lO5/2a5m9pdPvLTLezu+CHjuP0HVtXYaVyrSJjxSMULFLHaT8dlVfP9nfA+w0so6GUkRSA+n4mfFEM2kV3/iEVKRGqYvs2tNUy3bHng4NMneQ9C3srb39SiP7DnsrT98de3/b2tvFzrewt37251RctvlW59P+PG37pdx+TYtrnz+UbLd30jtuy27Te/1bmjZBymOfJWuKOYV9bAtG+Hibp2f5ksRS036lr7DxbVnqbPe+WCfZd2G7l9sb7ZlvfGWutwjfQcrTNTS4TScf3Jbdpve6lNlG/KHzbm98pT4QPtiy30kqoKGvrYxnEdrafulnv5+mW/+kb9Azv+IrbXfcNre3eW7L3kvbfim2P0/b7nxLL026zfec7T35VWq7j2FvdG8Y2wQ771+je/uvUfvzcW2/NLXd534peJPInG+Kvsja2xj2+/SLDu8U2P6i1P6y7ItGFERH38Iuw07p8iKz/evmSJ8/C7Y7P/bvo38WX/u40Vtwm79Npy7Yy3Zqb/Ls+V+i+xihO9Intk0+aft1zJSlLuVB8sFtes+n7Guw/VJlf562t7ztd2300vEbCfu1794sfO3Yy/630q/pwd709kt6sT9vZ/uli+1ut73A9p7s5bZf6F5he0/2ulv+kra3etu9Pvezlw7/TvxbA79ZAzyUWzyI90ej0p1KX7kKTpcDW8ARuLfNg7S9OaP9SlMeZJMMcqiZObxfOJSHBinPYXjiUHEcJwLkkxKoqZwgHB54UDsTGHzpw6F34XDSOFTXNmmqRwJ0BLCOD9Ajgaw7HY5HTQS8EhTJ2PnV8ZWxsniClTGXtipzi1NjZBmory4aatVQqmrmv8oyc8C8EHTKTyQ/wwuxSpHlAGohik4EXk8EpE75ydXUI+OZA+55OSvBkWU50fZZImCSwEMOSSMH2+MwIG8hAFQ0TFadJGMGM3/DHsHaCLTxAiDpWkYCP3c9kPfD9/f6618e9B9//V4fPtxpPI6ii2bmCBbk44ylVqzVsVTRKsFPgZeieTGQzujxTMWJgN55qeSl/iJgblsgjqD1SzCFQ2xDXwUaWYb1okKe9xxRoxb6JEAw0ycgLsd8luBhAwyUt7BysEzQodCuUB/YlAfIUWUVhPMVMtZCL2sryBI5mhL4iM5nbLVyYA0W+LxcXx6lPDa8YLAzAbrLZVEO5EHbIuUSGgovlXkxgSo2GvDLUq3wFF/eUeEhPFV4QskSHC7N8KGui0a6uVBceSB3R4IiF5SygJWD10qbBdlUC3pq+NKKzmeoBHsE4GYl2JtA1ycCvj/+9Ky///1Tx0+kP31a9IgzfuRFwM+fzvr4EZBOn09PZ+pOHauNZEU7fzP6uaCbFRpkTexAENnuKAgd7GWhO/b2oba7ClYLyhezCTQaB7b7eL7qyqZ9a7QQPDVdiJLEHzEN6eSbkl8W2izqwf/5ateWKBI94y9RbyCutbdt+OCqtL1FeBSBroodY9PQ9HNZUf0qE8DMn+pyfI3gYAIXQ01AatUIzZ+XObA+7+8H1t6kv7L2/uP7B/3H9x9Ygx90x/qr4wBXrWMRfFzR4I1JFESXqFRBeBiv/nU4EACeRpVapWLhFn2cVY1/yY/4R9WCgk/IiWmx66pHXv48PeEDvAR4IgCXoHReAsXnY9dMbZs9Y2RvnMCBvXEkGG6NzBNUF324f+ClwH3/bYC7u+23biaCzAM81XGQib6V+HupDFngadCStRckaL828qsyZ9d1WiFkRZ6RwHTGCpIOUr7poqhTT7JGrYw3Zzxsznsg1oLwBxHQXcCsE0HdM+vgjALyJ6OCvAQw2ortdLVjYX6WrQ5j1fEwIm/VWAfuK4PGKz/jYVJQyTcXBasKIxV4qRvKIAN1v619DS9zg68d6r4ZP81/Zn/iRcDzp0eC0E+6EBTNRjAUS/gsvVUIOI/Dqmls2KQpf1bq7mDdHSr3gUFTLeo2UVPBF6PLQNfL8FGwQy2jBm4W03hkHOw1DZqw0cD9ZNOt1NeHDbXeXgsOxpLTsqqjy56y1hT/ObOn5EXG09OJ/edE2QUsyn66LBf0sMAhndn4Gzpfub/lPte497gsCsQLNaFNF6ngC3xYAmNPh8eKXkupKqGGArvInVqGNpXOOqqIKoHhwehcunDTCp+55z6x5wWPn076BJ4/PesM7xfWxYmXY7FNfyF2ecYUZ7X1hCbPjH7RAJ/5kzO5Jx9Zj/eHqvu7SQ/3Gz7cH/CjomEoquwfrpLgOzoLki5lkF3kgJEN2Ai1YVDjhXVDv221Ujdgu6CgFNuiGKzRpua2KusoWEgH8YG9f8pn9u28bAxy37vwrHHhWSO024j78kpwvWXE1pi/KZfN/CDpbczUrep/aodgbcFXay0KSpVMmW3lsivtBtU6dgoL7LOrTs+X/oIu/09Agv/n/OYOtlmXosZzi9GFedYorGuGY6+VvGDZJtVVyvNDfpPQ3I+SHuB5ZK+OPQ7o+4BNDvCSP/k18LKmMogLY/DcERlXfG7lmbCxLhccmmJB8E8aIYRZ92UY5RsUquymQFqZsWmzATlLrbhD6OIWe3noZ+2vOm5XGh5ipxX5wlOeMc7c0HOf61gbdmYe2ourwJBt+GFeyjJO+ocGSQdJB3R592NvY+yVtnvSdh87Gfs1nXyQMVfmzRzxn3P8CSGS7kCQJXq++lR+ezPP1AV7BBX79JcBvCwfxqKKzTrQM8tGmAwvaExVOh8mJ5HWgBKsyB/Y7vVyUZCyQLQNdp1jHPrRRq+X7d437e0tbfu1wTVlu7ezX2n6BPa1DP4ckFe/zLd7PxLQCtnmt016/6QsuOZZ8wrI2v6sH0WffWKD95BGe3nSwZ5/j6Y+sB3CnAbqEOsqazo0MPuLhJO+wW05S1Bpk7Wy2THjmTIx5kb1O65b3tM9+QVdBUkHLBM1bXMkz52Ftfq6RlK296Wrul9QYFv2htiVov5x/258r3jUBnXZKfrGx3YfL032Od+mk/8a0idIfWjwNp38L8H2SxP7Nb0XZtxb7OW/ltructpf6vhbY9h+qd7n3wvs1zr7/XTamjUfSGmT+SW2JCn5GDdI+l3om9fO09forY+8HSh1v4S3ff6d/3M0EPvtI9+m3yuz40d7zW+nGX9Het+m3+bfq0ub3wr7lWf7Nf1bx/lXtM/y/D34V/D6tTljx73O/u36t1/72K/p98a0f3v9Ps5bevPE8bbq3/n/EzRgW/bXERn/GbC3OTJWuUkn7yalLIEM26Rb52l7FCYvK4H0Au3tONRUTgYJSgS5iaoV5UCRAFWCsGcCOqcTAQVObPviS7u03wM1CRzlYNLBIS+HqQRvFw6VIghcywgvgzLXOB60YVLGCFKeMYM8/GaetS08XCwctGfAAzBPmhxXNSLXWKyJU8tYBwXpL66Zh+UzgeIEHE4cOC9z0fPFIt5PkMoEJbwFJXgZcCHoHMy0z8H8vDxrBguBEq0JPCzMJeVQm7kqQaGA+I0qhycEkl21EjhYCMoXTxSBUlWvOj0QwLq7H/Xw4aDvCEbe398h+yDULtvKIW1VYQxLrlqoWDlwBQt2uHA4vzB+6JnD+tzz1mkuyCU9XRbSTZdl7Yjel8tZ67yIL1X0AYcavKiWwpxVYr7GXSC2aq2h4w1UvHxs03ZDt4m3qu47DDGg/yEy1oL+DWpvX5gjshcO8rWMMlhFuAAZ+iG72yS8th4A4Myq/LRo+L7wcuZ8nnWOvz1fdMZosc+OMy8EZgIoxg8QTjkcFQl/BtgjPlHhq1I4uHSewkslGBJa4M22Xi8akkl5h5Gh6yb6MHpJ24JcVcWDVlkX2p/R9TP6fcZ/HuHxibXxCO+bvawz/vaEnAn8fnxalcD/p6eZIN25I0H/Z4JeCcaczys+KSVgmXWHObQi34pi3oKp+yc2S11oCmwr/O8y7jRlO/rBsEi2e1vbPW1vVG8u2y8lmStIQCsIr7HXsjT4XuEXa6w7kl/RXaP/yhxNCTqJkzv9AAAQAElEQVRUTqglwAZU9PrsMcHMS4N5PutyOSn51Numr0lmrIX2IIGNACuU7s94Vn85sKgmaEvZgTV6N1oPx6rv7kZ9/zDpL98d9P1397yAe1D2q1XoO4rGoiTFRDKBWdfSdVPgMcg+lJcMI3wP4HAYdSTQGBwOB5WhyqqSq1wGUKUyMSq+wp43Z63O1vO58ZJoIQB30YmgbYJvJ/w8OlyxdSlFE2P1eYaigbmqLcNjcVMtor7oOA0Ekg/QA3SETshTNZQq26QPKuMkwwtfWl20su7WdVR8M7rddD0rdMXH4kOlFNVaGfPAmAA5DyNzZT5o56u3GRh2UnPVslpsPfj62vGMH1/mRrrp9LzomRcdp76GZ+Za1aiDGYk9vajJWre9FVvdjbUH14c+h1Wzlikbj5MmXhKPhzv1P6EzjqrwGdiWVGRX2VZB5uJBJp/y1pghW+AqfIo11qR1XvGxBf4uenx8Ao/w+UzZhTaLEqhsfd+fVQjCDPWiaRQvZErH/fGgI0HnO3iaDoMGbgS2ZRv/bC+IXgNxRbdpN8L7LVIWOQJ7G4Pmgu2OpN/Cghn8asWmiIL+167vJ/bLvAjIvpm98tW2C0OgAGQRayNBwLwoGwkIDlUKarVGgOpV8b1aqzrK2Gn47/m6ybvxPaLvAoYuO5OoqWBR98AP24Jm/IMtEtsX+LSIVbLPNWW/e2YvfHo865GXoU+8ADjxEmZmD13OF83nE3a64CYniQC52pmRT6yyswZeAiTgPA2t2+V+qrwEqLwYO/QXAVmf02HUOA0vvKtYQZPlCs8eyAajTPoVRdwq8QGpxQgIZbuPE/kLCgpsxgFZN0Hs/D7EWE3EZ6GkMcXt+sszypn7x4lnj9hrRtaZtdGAWfNMIXqhVzqi2aRLlQrR+Mr6CHoevmwjy4bwWLsNR+ScZHxmYQ9ii9XMM08C3M+8wX2Oz7Bm54DyrE/zvLGjkK5NMgIk4A9LWnhJk2cLsVfHNsbalYoR/0rQf4KvER86smccpkETDjaMVSU20HY1xozelmVFzymz5MKnwi+gT6X/MAwq0Mhi00aifesg+fKxLduK3Lewrf3KfIG9l2XuppX9b8FZF/amja4Kzb48o7CZe3ho7Ja2Gd/ex9j4yRwZOzRtkt5p0kHqbpGyYC+7TafM9mcydR3wPCUVqgt8CzQt8L3zGh4/x4U2M/q6MBark67b/QyPwB6oWVlLoQP5Cgq2ZILrhw6krKrM21wUkGE8h3Rqb+kURI4g6VvY7m33Mts9aW+0Z/iy3dvZJvfLH9sv7e0t/a1e9tbG/nX07ViRbUfq3qZvy/a6FxrboePexsIuTSuLoddTblullC7PC5Vlg8Ki0ZeXbUalHiou23yr99HvuGz3vrbf7d15vfKcBnv+Nv1eWeoXIS/Y60NTHlnj34G9zWtbppK7qmwrbomKkLVt+ZS9g4xFt5dP5gheCn4hYTMXuG2W/jtuy99L25/3t/3SzHbnfS/ImHs61HbIN/G2Txrbr/1S/y3Y7jy8bWNv5bYzZIf9edq23PcCvXtlzHcrbgptxvgGbpp+NWn7izr7y7IvGlEQ//gW7G0ce6N06ev0lib9r4Jt2V/Hv4qvfd5bH3ibTn7H3n6n9ibTnv819O1YydvuXZPOPThIOoX2Vpd0yoKkg6SDpL8F213/exvbe/KlPOO8h5eG30jc9tub2e5j296Lfhe9PtL+rr7ptP6x6TPEH8aun7cD2e46elv+Nm/7pcj+PG27j2H7m232SvvzdrY/629z9+JemfY73yWZf+PfGvi9GrD9flcOYHl4NwfFPOQLmqem5PP4nkNar+dJyvbmqDxU5maYB68dyRe53/Q49xHkkWYOSJyTlM10B0cPiTkz7lDEIdmgaii1P8SKq3HAWzl4rhxStnVQe6Algeo+JoW2t/Y8+JJQDn2Vw6vJd1Avrr55MR/sq8BfdVGC/uM4ctivGjlk5rDZf1KU/ittZgJrZw62Jw5xG8SBqehM4HwLXC3KYbgfxDmEX3rw8aJl4dBEkDmBILULAfQzc0kDB+8Eg8ZJmg6VYNmo4cAhm0OqSlUD8sAjLmkCf9GfsMNAgHLiYHwkWPHdd3d6+P6o+w93unu40+Fugv9JrkXZYDuQsIEVoZeV8gR7eIkyE/w/85LhhE7PpJ/nVc8EE586ZuWFR+wTvWMs5dBe0DGhd+UFxgG9jMwz1kHVhRn8CvRdwL5R6Xq1YqkWZLNChXS2RVNsVTa9T4MO4IhyRpxhxCbTdNQ0HmkzqZiAoarWVggKFV1wpgD3IHxgysEq/GzFNku3yYXASAdB9TOBocs1WHo5P2uhbl041K5NJREb/KKAip5jglqtV1SNFE7IPI4HhbcyDPBflAsVy8hXy6ChjirjJNG2Ju1Bpjzo+WHUQoeVjhB4b/DcCG6tUPinYsFeC/YSfVuXO32q5rnqfLZm7LesWKSjIDt80NZlZK5JK367Mvhuh1Cmo66pVMm2cqX8FimzrQHZblFr1Y6U21YpYpwcpFq3aysmv2HFvh1Wly/yzqt6ECvBhvj0ZWnIoSusJTLjuLFv67y77x/iyl5U8f1hLBr7Gh01hkf4KvDCNGr4Q3x2JVp4en4mtnSibJEbE4PUpc2yLKzNRWGmwCdm1pA9jMDmAGzWal1UC6izRtbrmJ/gxqTHQ9H9MZjQUXoviv5wThmFlKEqvhEdJV2HosIEQzHjqSPpI+v17u6u/wT+dHdUHcde6WFUxWfkkfEqmNRIr674+6Cs19NiXfCBCy+HLnPTGVwQZ2lNBR62+YtG5q3Ik/1nxc/XZZbQQ6HskgAcwTfjKSM8T9Ogw+HQcZwOmqZJwzCowotdu38trShoGvDV1nV4YeJgJsjV9cD6CQ/5za6MkTHzJ2tCJ2QbSkXXtfNpoz98HLMprF3YY58JIp7ZZyPf+dSUl1ufeMH1+HjSE4HeCy8ELpeZtXvSyl6bjtVNtUgDXwMyT+hgKFJJudXl2HmZCLwHx+M9st6pXuVbmtlTpAZVrkJHW4zcZU95fHZlv1zRf+TNvnI+n3VCl89PZz0/n3WCnvC96HshENsQzO0EL7PGYdY0LDpM1t1xxI8OvKyYeFEyahor9YV2TcYm0WX24AQRg+hIor4MyDmq1qoJIXe87MXIj1r1cmGzRr/0tasa+g9yT1tkNdZbW7FDv89g07lh2xWfWnSZVy2slfARfgRfQfR6nIomXrgcpgr/BZmCqhE5wtPIPGPWJrao0IqeOwq8g5E9dBgmZJlUyRfksqsMwnufL7YI//CoNqrFV3hpsQC1SeF7ht/zadXpeeZl78qaXxTb7Ij+tduAFwCVF35VJx3YSw7oahqkQxWyFGBNh6LDcQBVByriN8MwqAxVkaOYNLyG3x12lVVVUgesUSs6jZ8s3JwacthWKeUFfSzytpUrazfYdb20VcsKrjT66EAXGe/CuLHhBdnOV+wyh6atbdne5nS8AFSpBAUKKjqADe00PNqWkSfQVf+tCZmaQhs8rLSIfDNr9sIecOb+emJtnrjHnrBF7JKf0g8W6tesWfaIBbqy7yx5RoKufV+6KM8YtS3Kb2YM+BlupTt8Kf513+0xapoGDWPRyNocalWBB8Of4KehY1FSyiDja81FAqVWVZ6rxnGUsWFB9txLop8deueyLftzfNasNKlYmXZVU35YpGMlzf61LA23W7XETn0dkcZXL728vYydMXc+Qt/m97KU3yLlwV6WdJD8Tm33eXabVnSRdKjtNIVzqfsa63wB4e/M/TN+GMwr64l9bMFOTavyQyZC9sI9ZMOqzR7eaJEG9JJ7rrWKnQVkrsJ8e27Ejxrz+gXhOUB9CqLXjnwxwsoQjXEzYpC2AYN+9klZYLvLbm80jVK+09ak+HH8uyMVHWkfXtX7i7ntqly2ZdbF1j5tAl2vpIMtW+jj3pc+6Zf8FaI8vATiCg1IKnTHbT7pYK+zrYZ/7/nQ1OeFX9azbXVbSyLZEe463OBgfUElL+7bWRcvaPQDul6lFSSvmL4wVr2Wfp3Ypt3nuG29yniHe1F4X7DzCkdJB/GBIA2Sz71qdeFZ0uiIfvAT+8VHg7RJ2wJrw1gy0pegGy5EOYk0/gXYW7uMHfxC88+qbcv2S1n67wi/LxW/ImG/jmO/pm+7Zuzk7ffrU3eL8JA+ge3Oq73R23Z/JG37pbv9mn4pfCcRft4p/s1Ftj+Tyf4y/7VB7fhYw8++jq/13cuz9oI9v9PoPdjz/11p7PAt/Ffwnfn3eW7Te9k/m2aOHfbmL3t+p/ZW/t7cafNe+S+V2X5pYm/pjHWLNHibT9nXsLfd622/rIf3/HJv92/66zVg+6Wx/Zp+Kbwm7Nc6+5fT6RYb2e42Sz7YbZr9o6Tg3/jfrIE/X3bzlJxH9jwfVqYL3cqsgnPmwTFlVeRBaC2FgwBHOA47y9LEGZYbaW6ocWZapB8HNOnVhePY4gptHALFo+EwVg4SW3vRNk6/Ml5rpqUIgs5KACaHltSlb6/gy7YGDu2Vg1+9Hnpsy34FzRhVGnioHGgzlKqpcsCkX/rmwFiHiT6VQ4o6LhzkEnM6c+idrwf8eTUyWpyZtCBzeNxkbsi9aG2zBMo6C62Ai0YCi4dp1fFgUAg2DMpPuiV4krkrAZHImXG6fBzMtKzKNVRkG6X7hzs9BLwACL2/v1cCbRmjDJWmpSMPzh08MMOeFoIoM4/yl7npDO+n0EV6vgAO8c/kTxzSG5yqawj2WyO1akB/OZgTF+m6qoMV3aE6xR9sqwjgA/rKlY0tSDXNlaYZYxqKDhOBl3HUdBi6/QbKhqs9yjhJTLRi/+ilU9I5BCwMtjb1w8FKWeqXeVX8L8iLo/maTzo6XZAztCGb4nMrMrZV8enCeKhZTA+KBjLxj4qfbLBCI0dgW7aVdMrDc2hQnIBEoW7oSFlgp08VhbKqMAX+YrVi2UXP+QlWeETrquWggi/WeuDQN2DDImIqHQsdl/gidl2RXQr3FgNJpK0qM14pgzJvxbdCw6tt5YoObteQ7a3ti7z1s/ze17bsV+h62UaW1nMZ+xaZB7EImEixU0+vSbeeb8iTcgSlf2Gc17FsqxRpGIui4yCy2NZ2NdpvyN4wJ+DE2rmdv9ucxRo+AmZGhtZROQQXvKhoVkmAI8HCXnZWJZ/gVO0vBprGQapFHIhXOf4DA7Y3vqZR4esVVsGHwnsheFJJZ385HEZNd5MOh0NvX2hQPMjsj6VACSQ2F7lMWgVa0UKg9pIXjwGB6AtYZnfdwY0yRq1V0zRpwIETEOj8sXEt5ye1y7PWZdbz40ednz9pvZwV/x9pe5wGgtKj7u7CjztPttWEHVbDgyUNoDBfY30tn2HTJ9XorCLjxJjjOKCrorEWbftFke0OccU2xJjw5cYeGojgs3QiiHY6r8qLyee8ACCoeCLAeD7PPcibwPtyyU+mrui/qcJlZZ9FOMSZZWxY4aNUKRjgZRhrJJrvQAAAEABJREFU18kwDFf9DF1G2FD4CCJD/M+m41VuhbK22hWpn7kXLThv9pcZXmd86sL+Gb5OvBBIW62NzywYYoRZJT7EC4C8UDoSQD9M8EHAeYKvabSis1Ik273PxsuqnYY/u8i2KrTQuNZKv6qkA33lshlzr3Pptlzxp5W0StVKfcP3uibxsfy/EgtrJ7JmXqHLoPuTmybWYPzlAN8T6QMyjLjGiJ5zD9raKUOr81Xcqe2N/yvftZTPysVlV+Qvai7wVdTwuVWhKR96PryKFwELex9s4j8Wbg0sOmFPy62BRcIvSlvl+ETWN7JMvOQda9OILAPDDrzoq6Wpcm8eqDtwo4tMAzLFbyr+3OWgbajN+B1V9iukLa3odpXayrrBD6LDHlyjT/rvsC3bSL190m4DfZvVgCI7tLW0ccTrPjFjnJk5Yqfuh/jkjDKST8tgm7Opz1fV50o69nmlW7ntXm9vVFwrvAcZc2W+Bh+SYa5ohS6r0D3A90/gnJcxp0XbWlh4Tls0n866XBYt1F9Ys/nzTDN788resySwHMOxh5qNwLFRW9kvxL4hxQbTMECv+wh+VPExzKHqgn1hQNvV4Fsla3qEN6lhF9WqUqtci0qRIneC2NGxuEIDkp99bNPWn5XtmUaxzddLAQMLuyzK9iPMANxth0iUWdHduusS+fauOw0PO1L2Np2yHfbr3Hu70NTvNOnA3toWhLeNDqIH+CWt3a9Ww+vGOyaGV5E3fIv0qlfb44Bu6l0lKGnWTKFsuNK+htjnilpGl/X5ZVND4YISw+stVibf85/3+jKXdindadI7Uub/j70/0Y4cyZK0QRFVAGYk3SNyqZ6ZM+fM+7/Z/P1PVWZGRriTtgDQ+URBkOYMeiwZmdXVXQE3Md2v3k0V0AuSbsv2XvWSpi2Ft2nqAvvHY97W2+/3ST8hdVLbfX77y3RvSxrsfLzNvy2nX5D6wN7opm5tDXu1VHfYW5u9pVVbKva9dKCaJP0DsjcfTPlSshn33MX2S30yt/1S/iWwLXvD3j/8f5nHN/cK0h+3U/n8SduOVNlW/Lyy3sVlm2+9zGnWXdY/Xq2fu+xt7M/1+1q7vY23tzT9dl6TpvxrYb/Sst3leo+G7feqv6gLD8EXlRTsnx9Lt1/8sd+hx70xBOx32mh4jy+qf9XHdvcFe0vjF/aWt911Z1u5Ml+QvO3elvJPIXvVT8F2yHVaPcNX6JF8sVZT/h1f18Cus6/3+Ne02Jv9Qn23c/KB/dqWcvDP4NN+pXtLL/lgn2fPp/w1pM+O2z726xy39b82zyPDrx3yRX9u/1+U/3ct2L9cn/aP+9o/rosu7Pfr0xa7ljhlMkEqA9t9w9k3O3sr278+DY0d9jY+c+ywtzr7/XQfm9Te+uxj99Te6tMnsLfy3v5/cmpvstrvpz8ne+y+Y+9rv9La676WNhe5Dtr1Hlq7T2VMtTXk4EVw6pg/n3AYNHDQHzl8jdU9AJyftB1cOJxNnLOq0j8PX6fTqeeHYVIpAz5ZXyDKJYEGHlq1Wo0TZLASIM/DGeQ5/Bl61jDWTvuO+fPTsj3ADc9WJWg29j7LetWZgMvT5awLB0mbccPAAWztN1rbTFlViU501KrM78wd8IAb2W36laLIMI6jbMN76X1LGSQCrI15gxL+yS8EHy68DDiD62ItBE4W6uYlD+TIRoAop6iiVeZg25YTo666I/BwHJruJhOIahoIKg6jkLUyJz2Xi5QxbrKNnKkvKuQ5Z9HUxBcvAO715z//UX/44zcE7Y46HEf0cuiYsFuTdSGYP6NjlSq58Kmq2CUcXQlanQiynQlgLcgXnDmk5z+h/fz5sQfkDMcIptg6fwJotKhp8ALfxRoB7sDZggP+fNHyjBwKg/AZJAATRNfiqgyqFV4AapdNJTKXKo3UfXg46AMvOKaJgA9C55CjWtTocJ1XmT4zB+oLMixz04LOrwkO0rZydynYzKI/ec6VHGThYt3Q0p9AxHqFZwLtV/LX+aw5QQn8EGEU3s2BoSDfCK8H/Gcaq2p02CQ6qPACxPAUUMMcK+GlBo9WhT/bSNQ7q5ZR43RUdF/qyFhoQbMMVYZGFJCeTUVUyGXogP1OY+WhuUPGrx2TdCAuc0oLHVcjr7iKFZpBs+RSVJ5hWw2/t/1SV+E12PuIKzpZCCbFXkH2hpSTplxHaCL/nkJeWb8JrswE3DJHh8ITMpHaFd1U2RsPV5g/Y7Ok81qQoeiCbfKbKKusFYVkrmCf19TFLj0wBN8jEwcVnnETTNfk1lQZLwy/YN/5clFjrpS1rASjrl1228res7BGFvy2JQjFBENoskbv71hPI7yzxzRwJGh7F5sR1Tl//iwTvBqYd2XfQak6TJMOrLvoMnvg09OTLpeTbOvAAp/qoMM4KvtZwUYj+cPIHENV9regjkP3w+ja6KsUAv8ogilljyqemHFADHR1FQFyAuK0Fw/sJceOgf3v4f6Ol4uTkFAzQX+tFw3IlDV4efpE/awj9rs/DLon2PlwGPXNw7H/ebF79pH7+yOyjAot27ItdR+0lqa+5+alGq5ENW1wFTsJXky7bUUPh3HUcZw0Vqt7QluF6NhIHbFT/K6yJqwBXqGdYP/zvoRpNLO3rmDGN/IS4HS6SCpg+7TYOfbjJUfmqDQNTDIwZ4WPBN6NbQv1x+NBHz8+6Ih+DndHjdOkAR4jZ6GDsZFr7T4SnxN0TH2TEQ3ZV2ldpMZ+OZOe2C8v8HplL5mpSHqlLvek5GPH0AnESoaUJnQ+8RY1ev72473++Kdv9Mc//kH501KHaZBRYHTZ2ItWEL8Mb9FnQ55IPYxV41B1mMZu5wP3yJGxE/wPLsplW5ElEHWRYVmbZva58JX0Gp4xaMOQQfbROWtFBVs0/PeiFf2GXlCMlQa0jD5X1oQI9hl+ay0awxP+O9I+4lMpD0NVxc9qDS+S6oYqq9bKmFETNtj6FpUoSFwFfTPvAi/hacH+V3DhXnUhwLywX1zR/wWfuHD/vaDzE3a4IFvKxldty97Q4NXsS0ilSoB/7j+BflZjXbhdVZygc9M0GhSZFwF1EL5RNJAW+ImctjuP4bMUGpqhgWXR68LeEt9IGvtFxxf2nqTpHzkPrLPIGloM1dq4X0idT3EtVF6XRfv467zqgqDz0uhr1t6qBZnN3EZ/DX7S5/HprB8eP+vxfNKZdbBAI9htV0rRgCAjQg2l6nA46MA6n/DF2GrAZp2nbtdV+1h7019ktauEXjGLgviLFF8wPtV0YS/Py7rg06eTHlmnZ3i/wnvSIL61pHy+6oK+ku91PL8t2U/R891xUMFeFZvEHofYBB/q+WnQcRp1vBs0HaqyDsJ7RReB7a4jI6dr6bZKfXQ/ME7UiSt1ad8h5k2+4K9BHQft5eTHw6Qg+YIuu67gL3YKIMnHWvGDGR9d8c8zfpn9S6XyGdVUaBe21fP+OZOnFnoDtqm1ynavg5gyT+rHcez51K0oPrZJPvOmvCP1b/PpF7o77I1+6JZaJeRe4WxtZncSa37tdvz8dNHTeVb2stjnyj3uyl6xMH9oQgZVFo21kFpmdMH5Tb9CnxF/GqCd+83KuI2vpswj5rKr3MFYiDXyKoPs57Kg2ATVpqWtQB2NsVL0SB0+vtFdlVRctruuUo5+xGVbu/yllN4eXV3z3Adm9ox1ZbLMCe8rKPAS1DJSW9VW931fXLZl76jkd7zW7XO3VYxl0JtP+LGt9Mt8abadpNel3ja03evSJzwnDS7hO/K39tI//z9IxmXAylpq3Dv6C0AejNCYYouk1U0v9bERGLte3OcrsmrR1sdWoSwu2yq9H1TQUebasYSX5zp7o2NvqZ6vvW9S+7mtoFsXXCIQNm7AL/YUbUHmtf0ia2g0+A4wDf2XDkTVwJgPPL9MQ5HQQX7baOX5wOxtHdh6pxfWQitp6rLWslfs8qTettJmP/Osn7/WZ13stDPC3sbvtFKX9h0pB/YbOW9svPfd6duvNDM27WkL/8kH9tbHfk3TN3xkHwgqe0HKtrus4srYW1Al2719r7dfadqvfNvWfoVu5ohuM4/93A/DWaydwFXC036Ehg3fge3Oi/1+Gv6ihyC6CJIP0sZkfXx425G69Mt+kPwvhb3xsNNJus+zzxVa9mu/2/r0v4VtRU97nf06LnVps7c6++fTjAkybof98+Psr/cJ/78Uer7sV3rPVf9wcqvfnY/U7faz/UJ7b0+aSvvZ/57XVeoC290nbCv3htDKmOguSJ+UU2+/9k19kPnjOxmbfkHqb2Fv427r3stnrWTN7PbK/MF75dS/xVua4SUI70Hy6WNv/NhOsSNtOz3bLzqx3dvzlT4sXzX2YFXW6A1Sl9+GXMS96bndQ+19Uxc9hca/Era/4Nt+v/yWh8j1Fnsf+5VGdBg50tfe6svzvdHe/Cvj7K3NdoodGdMzP/G1077ta7vL1Oex3YfbW5rC3nlPU/c7ftfAr9dA60MKj9/mCZbl3YM1hQWdZ6qBRc1HedAqbir4YJVVAg4+IscwxQ+/wMrzGA9fCwc/NaixAev5st1ztpXDVQ7Jt5imQdkU83DWD60cilIehqJSM7TxALhyEJ114QDcFwkL0nU7VBRX6FaV5wf7wqCikoG65cU2fYqGYXhBLaNqrSpl6GjQjQhXZJk55J3PTef855z56TfS5E9Pi875ybfTVcv1ogQLKwGIkYDJVGfdHUr/2+IfOOx+4DD74X7UQ0DQ8eFuQneLVh5YV8Zkswn2TUFcPU/otxZzmB/14cM9ga2PengguHUk0Ay/dnRZu9wMgWZTP8hxeFhVeNCuWBjxNWih74pNItfMzn5djC4XsCpz5cEaShoZN9C3cvglNK+CPLUbm2gkwZQVWWcO8x0crMzEBX1t+ivqPtP0fK1yEfw16DQNyDIwoFQh0wRG3T8cdXd/6Digl4HAUhmZmb7mwZGRyGBkYdOF2CqrYCcJwgEHxgY4m2rlYH7hUHtO8IE0AYvcsCPbyKRDNaNXNfxHDHCnPMsWWDp/OVSM8GA36oxfBLWnkTN9W2uUq0oFyG5DIPySpk+l/i1SH9judO3XNPWB/VyHfK1UNWgKIJ4Cca0uwnzQKMCdj/oy39jL8W09X7Z7znbvb1uZS1z2l3WpD0KP5t5/T+3XvrY7Ddvd56KP+FDQ881Cy7QJNEAZnbXUr9QB1I/f6QUNoTJ+By3KIbZUKag4TsrCLxvrJvbJXDM+mAeyBOISzIjNr9elP+ClPvmsrR0JuK7tQgBs1sraq9DDhDIv8BbWzTlBts9/15UgepvzQm/RgQ4TdoAF+q1KwKOi8+hKXK01he+kQvIgQbhhKJqm+PmB/eCAvx80DaOyr43DpDoOqmWUsLe92XWVtaCLOS8b5wKf1pXA5zyv5JdtHuao+PIwSIehaoQ3I0eFj0J6qKX/eY3jVHU8WA/Zf3jh9u3Ho/74zQcC0h/1//wff9K//elb9pSHzletVc/I2ewAABAASURBVFIBwl6t81XKVo5sr/pDfg6/aUtzDR8EhqdpQMaRwN2ke4JpE3wN8CWuRv/YIja6YK8zUbNz1mr21uf00vOLLr289EBVfIThylzhLxh4ycF0SpqfSh0J9lYbfleFl3EoGpg7/BwOh85P0ukwUD/INvKp52sdO23b1FdJaWto15rZ+xcCmTO4LqtgWVf86hL+sMfpadaFPWYhWBv9iMtt5bupsU9CQaWuwtzopeqe+8DxbtLxeNAdwfzwGnm6TzNqJZAR/+mAg6S2tcs+DIOCjAlSH9hWrvQPeh47rvhCo7CqaWXdNce/kI+0dTnJUy/6NtK2ptwYQQ00h1LRsTsmdDqCI758PIxdhhEjDGPRJkdRwdZBrZW6DWPZ0vA91uG53vSVbOdLok9zIV+pq+x5IxwP6LuJmL9m7lMXdJx0Jj3jJ1eMEb2zDaBrE/gSY63oH2llHMduMno01LImoKzKjaCvd+wysZjHQTqyRg7ToMNUNFIRWYehdF0Pw43Oy6jiQbaf0yJzf4oNdmTOWq0SvYybvGmz4e0LwE1rEhSStOgfsEwE61paZMfn8L2tLOqkRp/uk+wFT48n5UXZmeePK365EKCLDW2r81Dgj3zmD2wraWBvefuVLz1fuw8t+HxoBjM+f2XO7EOXedGJFwEXbHBJPXNfYpO0P+PM2Cu80wU7rppZ8ycKCy9rL7yYufL8oG68RQW/N3YqPGf09YzuUZ2mWtkrhR0kXKfLZFuN/S2rbEZZc1u1kK5GNyCyxWbjOKqwB6Qc2DRqu3b5UrK3evs1tS3bcBT7pNczWumZ2ECymFpM3dFgYKvXdtG30WcrSPZG035N9ROX7R+17nwnDWy/S9d2t7O9tYvLrnwXeIbvhq7gd+cdt9l8DnvF1uvakKkpc+yIXw/4XoVmRQ1DNc95Yh00YNWsNeiKq2HXRVthH0/1Cz1Gpdhhu6f5sl/zKZdSvpAjZduynfqeisve6t6ba69LStf+sbf+vfD8Zbvn7C3thXe/EP6l/jb/UvmzmZ2XpMF7A2y/yJf29IuvJ7/D3vrYSRv9g9s8tokOq5R7jG2x/dHP2i/M1rOhn8yepj76fgvbXfep1/O1j3ku/kxyqzP8sbWX/rd0Vupx0Ze2t5m9r21V9okd4avI2uW1rdsr41YcP2lw27bnv1a/t/9XSe1NNntLw9fOe9Ide/1eTpq6wH4da7/m0/ZrcUs3Y23L/hKxj73Vpc/v+Mc1EH3/FP5xyv/njoy+bqWzX33R/jKfvsFt/+Tt134p/xrc0kv+1yDz3PZP+Z+N0P9HaWZs8I+O/33clxpgryz9ZvtltXg4Wzve1v9e/l0D72kgD1KBvW1ceUAK6nN5G7OKxzFx9uKByhy6BoJKVbUU5eEKZ/ziZl5k8UQvTklqq17AsxW+KUAlBffDBHkm6Q+VDGNa/NoifgCa6iDmK8qhYuLgvGM8VlWC6MMBXvKTbNNAvypXybZqHVWGUZU06IQKB2sXCZQy0I8yBxdYgSdxlV6XtpFD4sABf09Do9aqLqsyrnG4bLpwqD0R8Hki8P/4uOjz09rx+Pmqx88zLwGuWjnYErHS4FmHetVxWPQwWg+TleB//oPRj/dV9/el43hXlP8guBC8QlvwNoMVPaKgVqEziclpImjuQgDpqG+/+UZ//PZb0g/6cH+n/tsSnJRLETI1uZJWCmJoTnVKHnAYXckvpAu057X04NaZQ/xTAuX9Jxgbc68SD945mBvDVi3wMWMjdcQ3jLEbB/Z1vihoyywRoUj/YquWothZN1dhDCLA46ItIOZ+sE9A7MP9gRcbd/qGoOSHbz/o/uO9DtRN2LvUqga9FR9a5vYS/BSy2EUtTk0+ZXUbN0yw6oJc1wRFzouuBOhmokixf4FWhaYNtwR+RcBXavCs7nvxv/wHtAN2G3HOgj6DSqCoVguX2IBskFDp9VWha/rmkBykXGtVfCvpLXpbxoHtkNL6+NSXYvLqSFtJn4qc1DcmjLhNcGy+KDfqzTwVH7hF/DnY5y2lQLPIdgej+8d2T/O199nHJO2nRU6MDGdckyt0hqq0BSYv6mwrN/5lVXfZpCmH39UNL9qACWlf8XP69WBDU7cr62uh3GIkbJ2xgfBBExSq6H7A+ZKGl9SvK5PB+MqYa4L22PuML59OJ533PAHaR/InXtI9gdNz++n8qPzk/uPjll6uJ628EEpw6pGg/w+f/q5P3/9dl8cfVKg/sid9vJ/07cO98hsrh3HQiNyx71DQh6p8yzeCl1boUzWyvxzGSVmr+en/IPkDgelpmhQ7hU6t9cVGkT1yzQTVcGWCbQuYdXqWIT9Fmz4F/aAWjXzBjkTgpbE2Czqf8J27sfASgP2GwOY9e+lHXj5+881Rf/zDnf70hwf9gfTbbyLTkYD0HqwUK8qdl/BXhgHbu9t3RdcJEC2s+aAxl6Xev7qwhqoia/RzPIx97uNQxXJCP4sagcOZQOAVe+VFzYk984m958zeemKNnlirJ9bsI/n8ZOoT7WfGMK0Khh/HURPrcqpFQzF7bKFsRdaxsk/SZyJNHhOh80PfS+7uDnr4wH55d6fxMKgyHpdVlw2921auxlfbsl3e+PGMLa8EoIldvv7JovjV00WfH896PJ2VIOwVnhf23BU/XmE49lnbVdZVqAAbmQBzZR8H2OGelzEHXgiM3B9KYWKCmgt70XW98r32+Vl6LMFVmFIj8kbuA8Qm/CYYxwlZBtkb0yvMN6wR2O7rbm4brfDENq2GPMI3lX7kW8asUlJTNrLCzfbxSi93+pDDBmK+ohEbfOG/Y6He6vskzNaBcoc14D/pPxJkn9B98oX+AcsGmggPcdjAm63IEMw04go6o8/TzJ6+6EX/F17CP9F4ZUPBPTrv+uJCZqhlfWQ/3mAVfCP320LwPy8CJhxzgq/Doep4N+oePzmSP1A3oucDThR+B+SNHBVfKRgrsK2kOyjKGCzliuwD46cJX4PWEHkZJ2zYoe1aEDpB7PhKkED20lbhPoqtrsjdsTYtTUhkLeSvCH1mbTydTwourKGsq9Cwd52Pr/x5YFpQblFe2m13G4sZOrB7y17SeVnV/Rqmug+RZl+6sjedWLexw4l1+/SMvo7h+wwuMB37XXhJcKH/BT77b3E+nVgzj8g4qy0Xtf6ybFEP/lfhX0UTdjge3ddMXtCMrJMBe3lowk214t0zayW8xcejt2i16x87DUNkLV1G22nqiI565p0ve+tn+1kf6bQKM3WQ00phVdFCujS0xde6NqGWFzTaM3KH7T3b6dr+EV+6uWz3fuE1SNPbNHX21s92pxfZg/hpkHz3SQ8y60muyMGq4BlwQYndjpfG86362rqS53annmI/hGTf3qTBtVWLhGvzYqZopMBHIz7dXbtImUtqCq8rCkmKmtTMnHAg9JK6pTVIW/vVaAtStqmHZsbZVoH4e7DpJ8neUt1cmSPFjQc4ajvIpAE+7EplkdGLbdlBJb1B2m7R++z9rO0qW5LvMH2L1H0F4fEt0tU2PGxopWp1wdMttjr8a+3IODt9Gn1jH+BXVFjKM8DAcxMf7Yh9gspEAcmXH/wYMmJSbGiVG93bmW+rs7d8+Aj0fO35pIHQM1xpx3M3xR+amYaKNX3wh/RnegVNNHYIPhq9tk/6bFipXxVeq4vGWngGqD0diruPVuorNGzL3rCNbYpfZN/Qm2tvT3XySf8rozzb5y2PkS/Y6yPLe9jbb1N709VeZ7tnbXc9pmA7ybvIPHuD7T7Gfj/d+/1XT22/sHgr30vl75n/JRr4KVu8bbst73nbv9g/bXcZbb+M6RW/8GufM933fNJfg6zp2/6h9c9C6O609nz26N+Cnd6/Jv0/n2qx3aW0tzSFF+Nw00z5d/yugV+iAXv3obV3ty2eH3j8Mg+IjYeptad5qBjrQCBn0MCTY+UwVV0IQhSVjGnSTkk/ugoPZvsDVuMgMWvmILH0QxLz8sSWw3ipUg7hjUdbHvEkgubyIgNx+JToC4ahKIfo492BoPmxB3EeHu76T8A/PDyojoNq+AOFw60F4TaorVWNQw6hE62k81o0w0OQn0rb11BkzfikY6dRVEJDIgVREPnGLkhsh+CydTlb5ye94HJuBJkXLUSIcpAt61mDLhySZo0Ef0YCzYey6EjQgXgPQTEj06ppXHU8FtKicajKVJnbrqqeVEijb3MQ55SsoVhH5M1Pyt/fH3X/cNQDaYKJQx9vaFi1FqWcA7Bt2QB7SqSqaDVBFmlZpStfl+tCcPGqBBASdFgQNPZKhwFb5Kdsp2HlIF505GVMDuOHsWhizvDUf/JrbbC4Kj8VnfFdv9QpFzSS5CVAqe5yDEkH5CRYlIP98W7Sh493+kjw/wOButj4iHymj1HMaimBkgRDLvEneCfpdQsno9gnkIoa/rky90qfFrsl+EAU9UrwtCFvRQ8DOqmgH5J4AUN8R5W0cspFfZ3HabBG5BxI6aqGr64EPBMY2XxUXE05ULmS5RO510xM3t3Xrdu0IEuFXtKCPZOmXKvVkTaCVLYYt251tDn0i7CvhAl7mrGhUWvF3hO8HjTUkfwAUh51OBzwtYm2rT5jbENE6Ambtdbzb79sM/+XyNhbZN4gdbY7icgfpBCbrdDfkfoAc+Faq6Km9cZOxJrUGNSwmbBjaETPxi7ZK4ahIFdBdhShjf8VInO371UJ/ifAdGUdzgTIEpDtdQlMESw7ny496P/59KQfPj/p0+Nn/Z1A//fff6fvv/++47vv/qq//vWv+ttf/qq//+075e/nD6zfj4dR336415+//ah/+8Mf+ku4D/cPGuugXQfhee3y4HjwZ5tvIYk1lKppxB7jxBoG06DjNPWxaTN+ZxudC1iNNb9GNujNBM4SkEmQ+enpjJxnXnBdCMpdwSLcjDFN8eU1fxJgOauwykf8ayJYdhzE3tM0sQdNZSZdeUFJeWAufLqi32EUPjJoJMhW8aeKH46k41SpH9H70PVuW7lix2Bhr5h5EbgQiFv72lj7OrGNmzIHC2tknswR/gRfGddBn6xnzKUzLwUuyHlinZ4JpJ97uuqJlzdngoYz6xZVdB7C3zAMmqB7nEb206oDLziOY+l1FV1mruigVME77YeJvXbqv2GU/XI6ICv2sC2xP3V+Wut5mzoJGzRxy9CKP64EzGd8s/OKv50JlOXPFAX5T4sfP1/0maDm4+NFJzot8Buafc9Dx+ZFgHjZyJ1C4e8Arwd8Ki9JRhQ04Nvquln6vJsuk1+wrTtq7AHP0zR1m4w3+bTZWz9Y7x/YFayDte+TqxqctMzCHAKmLGXNCY9pq4TLdTQG25aQw/ii1tb398a6yh5vyobSwN5Un1HQ9bbXNey0AqnWqvjSgL0iY0+RvafUZe9QLV0+uSr8dp1Dfwb57bsrLyRgg3uVhGp7oPKMj1x4CYCbaGFDWenbMhg5bHf582W707ZJ8YvwV8KvpbzohT1BR6wlAAAQAElEQVSec4z/VN3jE3cgNjmM8S+/6Dm6HvDlyFIZVEp5pRvaIPNl3YpnGLMo07ePQ84+pqqP0Y+uoug7MnT9L9KCEjasW35V7yP8UMiYfvtzVeTf++b+nXbbyDcql1mJtpXLdufBNvYpX8B+bRO2tdNHKlVfjGmuuINxjYY9NrDFKuv3jC2CE35yxmgX5r7y7HWF7yt1fb1fF9b7VXnZer2etfT9Y1bWSNbtWEtfx8esafafQ14CBNhm5AXAwFpB/Z0nca2taWlr9/EZxaxq2lzBtEpZh7folW++bL/Qs5/zz/7yZddCEXsxZ2OS6BtTMXdstirlXg8ft3Mmz8A+h73Rt1/TtO19kre3tuR/CrZVUEZgv+ZTprrPl7x9Qw9bbDyKZ74VLDynr7pcAC/VLqytKza6km5+tfS1b6nTG3CIgTUwYYehFg2spxEfib/H7/PbGQ3/2aB+7bJtaXTYqzu95Gy/5FMO7B/Xpf4FZOytj21K2ydzvMJascWOvd72F/PZW7mgNNsbIb5t9372eylC0+enPvt8SdMvaZB8EL5SDlLeYb/Ol7q0p2+Q/AY2ijQG3MPs1zG2X/wCc73k7a3eftNXr2XdXLZfSvZrPpXhIel7sL2twfcaX+o2Pwid9/DSjczb9l0PSWnu8lV8cgS4o+zwuur1ucq9zna69z0hY+2t3Ctvvvb5bqrezdp+oWv/OP/uoH9ipe1Ozd7SFML72zR1t0h7YG/jbHc5UrfD/nHd3pbUdpKOnXYv8PVemequ97Ql/8+A7c63/X6auYK3c9nv97ffr387PjSDt/W/thwaP4Wfo/dTY9P2c+N/rt1+Xx/2Vv9z4/+z2iNrkPmSBm/zezlpkD62k33xoRRs93Ly6XOb2lub/WWaPrfIuFvsbam7zaf8S5C96r1+O61/NN1p7uNTfi+/171N7U0Pqc/YIPnAdpLf8Rs0sN0hfwOB34f+roFowBzEcni03Tc3+8s0D747hlo0EDwqPAznoao65fIyTlxZ6Dso0lY72sqDH8hBKJvWheBNsHJyT/AgY2wrQeWBJzWmkAlM5Se/ag7OBKPc02Wr5ww7EpTKT+jd3U863h90fDjocJxeApvjcJDrKJVh44GDWT/gEDhYQQI3y7z2g87CoXQhaNXRVonAgRtDIwRwr1t6ffiP/GWoMrTlkYPmoHkZdbkWXc6Vw+vIS4EKpBzI2zLzkHOG0kVlvaiCBBAHAkBjuWqqVx2GRXdT0+EAcrAFxAhUSmGc1Dgwr/DdlqLBheO+pfCNDld451yqsdQenEgQ6TANSqCOKpmDVxBS41hlG5Bi/9BHNfRo4pwuVCIxaEUNC6fYVZYKo1tTZBeBn9hkxB4HgtJ32OHhMOoDdviIHb4hQH9/POgwDqqwbnQZG68Qb9DTO1cCYqZvfgpzgOZK4FCEoVIeR2u6q7oLXYKtDx8fsPFRwzDB1tCprcyx8buo2xB9zOuWX2mIf6WjbaSpfVxDnzPBogSDE0S9Xq9Kv4KS6CZUoIovBlRRbqoETlPOi4lKEAL1weWsFZ304BwHLmGI2zmFZmeCxTvSFjT0+cITYwo6HvCpYSjYcEC+iv2KhlHwwdzoJQHvHF4KfQxvQSEo61pUGFvGjBtUCuNwnnEcobWh1qogekuwMzjwIiB9Um9bucLXjtvy27z6AmEMfOeAz5QKH0HoBe7Mb/zYll1kW0JPjTUdrGgw80Un64rV+YoPRj0tjqkiAaui2sJ3RaWrjF4rtBI4rUUKiptSv2L/heDxTIA/WC7CbYvigyvEF/aiBfsHCSZe5lUXoobn81mn04n8RfktgLwA+O677/SXv/xF//7v/85LgO/0+YcflLd8E4HbD/jAt8ejvrm/0x8+POgPDx/18Z4XAKWyRgcZeSXLBFcCPcvTFvjHZ2G7S1bQ4YB9ehAlYxHGtraLvvhHdBykDtdWltLM15UATfx3ewlw7S8CZoJnKz5pNfQleDH6AZDERQiOF144tI5D9+lF9gX/P0vzqaPkJeUgHQi4TQzKuqyCgKRSimr4ffaxgTR1NEGjqRHUEzJ2YE9H1tbQA/PEbsjDjqmBvLG/SRWfoA9hJa3IvqIrtgxdGH9ZLWJQPcibF5NPeWkTW52v7K9zX/OZuxYpvNwdRl6kbDjA+8gaGfC3zLWy5zaQ+czeMtA3+2XW9JT1cBhUaqgJzlrHVpJgSY1Cc9XigfzA2iePfWf2ZlzoNfh5WZXfBPjh+yd9+uGkvAy4sN8s+Ka5txX2T2uR2OsaviQwjNLxbtThUDXxUnUYq2q1subpqGb1yzaWWJX6oDzbYxy3tb6ndTyosE+qFjV8bHXp4/evhr6z7sJTkHxbre5fdGqN/CruY4sS/MufUYNNxX8zli79s7K/Lcgxs9BCx5b6WnRTfLYwbRCdR460b2gq8FVor/A4sK/tiNy1VsabOYpWud+bck9Ca1pdYKUCi3dEiq9cscGVTHg9U5l1nZfZK+sEN8I3rbYKrTdo5rOq81f1nDbBAupaQdM0SCO+M+Enh7FwTyvsyVUjdgkGOg/4fvgMCoIkta0Smvi5tGrlJVjQ5ypShWbGmT07yDjbQmnPNi5qrXU+F9LkY5sFIRYEWFtlaVnzIq2tMKaQerMb8nf7IfOVe1qes3bkN96CrkPak7Zm5rIkGOM7n+5T4d9S6fYx+lHPh820p98Ou8pgdYEvqUEr6/fazPoVWDv28pJ2+s+kMzvUnLQJ/puuMB++Z/bv9Xqhbk6DoruhFo0Bz0lHnjuOrNUjz0nj3aBKuWKngm7LAD/0syNbU3QXRI87VriMLoPkYRUBLTMu+VsIHaS+p6YPUNZl9++tbCdlXuSSilrWEfaaOxZstbzLR/jR82UbOb9Emn6uj/3lmFJKp5M0sF/bQw/W8EqpIVfgG57V2JlZRzO4Xpqu7GOnFyzcGwFvduJHfT9gn/faUEfTwDy1SCN0Y6uKjmqVKmkhhS3ZDguZ/DVP/+h7axC8oT8zYK/Ar5oY99wp+gj25uR3pK5komTeQfxgr97HYCJt66CRtt5sW4aHDclv6I1vv1oRynxbS5l6fIHMVz/hYW9MPkg56Y6Ug73cUyrCaRD/DRr3/LTRpOy1tpUra+cWQsMd3HPTD23DZVPWtW3sWBQd2qbesr+Ebq59vqQ77Nf+6Wpv5T2f9BaNWYLbuuQX7M2jWV83oZ26oLV8m6+sb3WbpT2IfRf224aMkQvXEwTETUtJU2e7y7TLaBtarx/bL/Lb7n3t11T/h1zR1y0ilu0kXeae4cve6si+fGz/qI/t3r7T7AW+UiZ5+WS9BQ37drAh9f1ywURA+MPX8ULmN2du+bL9m+n9TuC/jgZubXubv+Xwtv42f9vnvXz6Bnub7b4WbPd9Q8+X7eec+h71UnjO3NK4zT83/6JkH7env2jQL+x0S/M2/wuH926342x3PfWGf9HXfweyZVfqnkZo20l+V3DXwu9fP6WBW7/Z+9l+8Z08GO0P7EOtqnV7ICw8WBeZ2zMgbzOGh7EC+o288djFnb3fzEnzMBZkvgQGgjk/KUng5gJyUE9d2vOAGvqVJ7aRw9zLAZtDXQKvJQHQIjZYwY/7IXziADhNg6Zp1PB8ELdNAOVA3USfifqRMVU2j34E/cIbZ5Z+UF05SK88hORBsyFDHqLD747wpbXJTf1y77QVbMvQtCq7O4GgpWq5jhyQRMCkEtcxoGletOb3p3kJoPWs0i6id8eBh9SxSAnCHQ6r7o+1/03uOw61h/wWQA8CFZUyqIXP2RzI8oREHWPF1QgoLZez8hNz5lA7cpga0eE0Dbo7TOgi8ksrLx1WAjWNsIKeL5OGbmvYbaGF4EGCAuJAMyN39CQV2YWegHrbUruq+KpKECuBwQkb3R9HeD+Ao/InE/rcw6hawqtV9YyUoWHDLfPq+SptVaaJHwj6a+eVw7+bdp84cNC/ezgSJLvT4Y4XAbxoKMMk1yKGI6MU/pcux6otbSKmoIb+1PkvMmnK6Xs5XXuw9/T4hO0uassV37jSJ3ZeVTkk5WCESuGjaExAFN1O+N44VuosRBIDmANbw/cCjTWTYiMbfUnwtiq+vuHayzmwddrwH1pB6B6RMzgcRuw36HAc+rxZB/kJVVXJg7e5yUc/CUZlfIW3YRq7/2f8NE2sg1FDBayRkSDh4XDo7ckP1AW1VuQoHbZlW+9d4Xmvb631rO3ev6CIILR2hPaO1KXdTv/Wx8Qs6zOd0GtUsHWoH/xw9eRbE7o1cxUgrei45bBLkFqxD03xmyD0s36j55kg0oITr/FlfGKG6PXa8IeCLaADfZq1cgCJuWbWQPanBg/pe3q69D/l8qn/FPejzry4zLwTujqOhQB61VQlTKHuH0Uvl21ZtaN4kE0+QBbDDwLJ5KlVLUXRTfQUmwSxZ4Xo8Nw2Fqi90CdDoKbhx1mn5+vSX1w8PT31dObFx/VKMJ+DsNDPEDoEK6ehamCzZltQXtwdYD64G9V/+r8mSM66ngbKfB1pH9mLYUFoDZ2xNtjH1nVVrvA8TdPmX/hR6tLWGr3pkxQtKz5uu8tYa9HAHkSizBfdIZpypX/GFyZsVEZnzdhqbbpimyvGOmHTE5H2J+4fj/lTJ7wMuGCXhX0wNCqqmViXR/jPHnQ8VOWFwDQMGrmHoAqt+E/4KsxTYWAcB9bDoAN72IG1MdA3uo8/pZ9t8YH8CueN8UYfRSu8NZE2a2k7nxYs8iI4Npn1w+eTvv/0WZ8+P3Vfik/1/YH7gAhfF5ygsHkVGMuc0yAN8J+1PNbS86kvVfCAw0iKPsXV0PMOiirIM8D7OI7dJnuaurTZFqwKt4T3Rr4hzwLvszBX1/HMQljQdeywzA1ZVl4qXXXuep7ZI7e+ENDggg0BaebfeFmgxb4tNBOZkCc63u7fTc7LjyJkMV9NuUy21qpxGnQ4Tux5h47wPyCP7XRjyVgrAqzRuZwZOtamvl9wq1WC/ufL0vnMy93ggr/MrJGF9R+52mqtjIRUp5uvih1sy1kDrJHCvS22GShn7U2jNWGXY3TLughfI/kfpSP6QJbI03UOrZbZ2K8UmkVKfdpvxyafetthR3btqZAVM2+yrxLmUeeffOzUgVwNYWLDIHUzyriwD8Tf8nLwFtHHHmSfcdasna6XhiKZ1Tbfku0XhLeOnS1kUi7WKQLJFcEoryatPK9gtyZWOuWF5yy2Xc2skZn8rKoreZYzqZQ08/dgPAKEtytre+YFxszLzIWXS9yYGdX6/jXAw4A9Rl4ETNPI2i2aDiP+U1UPgyr2Kaxpsx5sS6WqwaehUFJXi0pS2mx3GXVz2Vud/WWaMYHqNr68oWFv/TdS7AsvNlrZO9szsj5WRd5tvTTt6TZOP+JHz5e90c+8ge0XOfayvdXdlvV8ZZ4tC2Nk7I2enbQwb0mtGs/J67Lxn0fXK8/sF4L+eYGZ9Eo+z+6b77QXWYyvDy4asu7BkLXA/jqwnP963wAAEABJREFUbipl1C9XMU/m+xLv8WtvfcRlv+al0mlQ3T+2e9n2u+VURvYdtlPVsdfdpr2BL9v6Kb5sv8xrv+b1M9c+197tbTn1tpN07O1Jl+xbrNPkg3SwreSD7lfs6qlPmR2jt6W8I/U7Umf7RQ6WSpc5dozst7Bf+9mv+dC4xT7GdqeVsv2a1y+4dv7epvvQvT7lPf82fWlDH2nLs1B4Sb298Z/yLWy/8Jx6e+tnv6b6mct+7Wv/OP8zw39zc5cVKntKttt3T2/lSl1gv/KZcmBvdW/zKe+wX/vsdXua+YOUk+5IObgtJ5+6X4byk93sjSf7/TRzBW+J2O/3t9+vfzs+NIO39b+2HBo/hZ+jZ7/Pr73V/9z4n2u3Nzr2++nPjf9Xt0d3mSNpkPyOlIPb8m0+bUHqkgZv83s56Q7bfd+wX3WiN1do7dibUr7N35b3+p9Kbfdme0t74Td+3fLwNn9b/to09sbL3ndPv9b/9/pfp4GSm3zwdlg29uBt/e/l3zXwUxqwtwVruz8o2O6bWa1VO2yrP0zyMGVbPOvL23mxP2BmkQfiNJ4D5TJvB4OeJziTNEG1mQPn+XzmgH5RDnqpF0EljhvMKWANHKyGKuZmniJ4AgQOcoAWD8CZGBZUOFyMHPgSuDkSOJgI4AT7TzcnODXUSbWMKh5kQ1QFfi2RBqmzTRnKNw/WXZZ+yN0OS7CRaXu/HEiz/hrDGmPXVrRyaLpepOulgBWQJ+iQg9KKzOtyUSMIL4LbHI85Gjfx2M6ZaFZkPYxFh0m6u6t6+HDUh4eD7u/vdDweFTlqHWWPzM9hlhNzdF9dlPUeXsMPjb08jqPyp4C+/cNHffvNB2geVKo4Q8/qwScCg+n/ClG/EOyZdb3OOhE42AMGl8ulty3PNsyY1tZOC4HQyYwmg4YcyMBhbyQAMA1j5/twOKhjnDQOg8YwoueL4GTDnzoa+kh0A8FchKwNS1/RK3ojUIaaNXKwn6YB/dwh0x26ue+0B+hGD+Jq0NkRnuNvL362rtBbkSdzueevBIfOBHo/f/7c/xRMfDP959gL3oQPGJ7C9jRah2nQgMGmadTmd0eNh6H7YubNnAlkNEvhaQesKcHjBs2uw9iQytiw6wubHQ8jwcpJ97zYeLg7Ki9SgtRn3mkYNMBDqauyAFsWYSXLOqhgoH0iIBscDgf0c1TSEdppG4ZRA312nurz+k5dkH7BXp907wur/WMbOVoHxlcQWQNx2ZaK0Uftc4XeOE7kR+30XKXOe9etsbW1XRvthb0jQayVvSQuEWDWPueKDaPH/CT3ih8nH51CUbahtfGWfnTtNo5NZtZgghd7QOyRgOYj+1CCyRfW6YX29Enfbn/KoWFbkeF4uNfHj9/qz3/8k779+KA/3j/oA3aaSpHYvxb698D7+RKVdESm6M82KqmS6MteUUr9wjcGF+0+cJgG3bGXHbDjgbUUX6vVKpmHFSF01kIHJZrdoxHMDN9Zp/Hd4PFp8+XT6cSaZv20hRGrWLQEEPNya1UCnEylIy+0jmw8d4eRfNWB8giG0axnI8eqlSDcyuaWNbHPFT3ZVq216yf8FWWKRRdePqRf+mRNuEmVxkr/oZp5Bt0zeV5QZQ1N5CNnQUbbwohyqUhasLlJm2ac4Lo0XVg3F4KbZ9bt9psP20uPK8FCtZWhBk2VeSLLPTbKGro/TjqMoyZ0WrT1ybqutSrBwmBMO2v57u6gfd309lJkW5ElPpE0/oh7anVBaHb0FX65ByxUJggdPs/spddL0/m88GLmqsfPZ33iRePnT5905mXNvPCSxrPMvc0EhyEkae28Z96BtRokH9g736YfH+Zq6GPnybaiw4wJIk/SYB8f3ummBOuU/RdBUjezWEJnheZMQPlKED33gvhTEF8Kkg9i35Uxurn8zFboRY5Nv/jRULtMrkKPgH0rbUF4KNQPQ+F+MaD3UQf0P2GvAVvUaVRFD6WOMnYQe8vKOgiWpM3sqKAJH2nKvnHm5dDT6az8psjjEynB5BP3tCvrPO3hrzEu6QoNofOg8yPd8CjVIg18TSAvlfpePIzd56PfaZp6foLX5IPoO6iMsQ09Q3Qlbd0+FZ8LXsbjo11O6gsy2vSX6L+l4gqvJPigxfa4vawhMLvLtGCz+N7c/aGhh0Uz7bHlhXt41kcws0+lfGH9ZGzaF+7tsWXm2NPMFdsE8ZWgYCfYU2VtJQ2Sj6wFG9Vh0manQVZVY8BKLvzi5T3Yf2lNJ3g9ZQ3D65U0a+VCXXgL8puhSRP8T77Bc9/rsTSSKb8ZmHtgxWcwhUaeC8axaiCNH9VaO49JS/c92uAv+g4O3BunZ7ulj23tV3Sw55Palu1ke2qb+UvPx1aBa8pVtHSIbz1foRedRscL62VmfaW8I+1BuicNkre3OZN/C9uy/QUf9lYuGMXe2m1rv0I3yLxJg7TZ7rRsS64dTqrKixl8DX4XDDiDK/505U3OlX1tYX/IbwEs5LMHiX4dkrKOBhdVMNZB0XF8JGlgG98ArlLBVyjbZlx9hvXexZKl3bqV8TZvb23isn9M463MUunrKTrpWKTG/dR2n8f+cQrpr7bZW39Bd0N6B4WvgOTms/NzU9Wztr9IU0jfW6TOducl+SAyxM9e+y1Knu0WjtoLMKyCPDspex/3gYy3N3rR6ReQGetuz0Le9hc2sLdx9pdpaNhb3W1eP3M1Y5eAvSL8Lxg+eG9Y2lPfU/ojsPCijrzANfL1NjrFHwOy/WNb4SuIXybdYb+2pc7e5LCt/+pX/CB4y2fkCGx3uW3Lfh/6ymVv/dNsO0mHveVtYwJuxr32/S/bX53X9vuD/gvW2q+87j72X5DN31lCA7FPQLZ/vpZPY9p+Dum3w/YX/rzX/1Qa+nv7bT519pf07K+X9/5JA9tJfjNuebrN/1rC+9g9tf85/L3Px3+P2rIrc08jtr0p1t7S1H0N5WsN/6L6FZaCkN/T5H/H/3oN2BgHNpyHcdL4hrl/5yGq8Bi1PTAU2bmxB23LF/LbUMWm8cU8PLc8rC0c05o4hJKuSRf1X+0mUHYFFzA/H+rW/tOYTMwnD6pDYVYYKJQtBnOwMAEsk+ahNf0b41NXGTAS+Dwequ4I/j/cj/rwYSLIIw6FJuBTNHFIzMOdkc+2ciiFRajzQYbIVyOnBx5yi0xjZHCEomYbx2GWsaJ/cEU+zqsKltYITzfkW3WBx36wnYvO9Lnk16jJz9BaQKPvhkWN4KV4GeDI386QnTUMM/zOBP+R537Q3X3Vw92kCdlywC3IavSzzCthi4GHuEGRbZOhyeVKeUH2lbFFH7856uO3D8qfSMrhvLnAcxHnaLBq5UBKXE2hd4VXzuIE2KzPBMQ/gaSnBK96sGAmmDhr4RBIvEoFWQ0fEJTait6uKrrIEK8EtfLT6uMkgjrY4DAQJKkaOIyHV2FXNzFGZMlAS+jGFAt6y+FxIJ84t7F9gUmj5Rpg8wMBywM6SYBoIEA01EmuJVTRS9JBS6uKziNTgj4zfC9zSwxUy7LJXgjGNux9vS7KbwJcCApfzrO2oMNC3wV5VkWeEWbGYdU0No39b6Y33RF0uEe2u3HQEN9ADzmACXkiX6UOczG+dRQ4VGRpCOdVOSgTS2HsqgmBD2PpPnsHzSPBjLvDiN42RMZhGNHhyDirMIFtRVeFSeIHtRZVfGScmobwSSA3NhhGU09b2gmOxAf1PL+pCyodPQ3yNIrBakOR6eu029ucsqSiyIeoErrrSB2wTbtkuwO28McKtrnLsz5gXVXOCDmE4EX9imIE+bn754yuuo+u1C3C1azYa1VThkWODTRCg2mVOegNNXq1JlwcPxBjV13Yc04EwxKEzd9oPz3NBGdnXc6rrgRqiXHrjJ+cT6mbFdoTPps1+M03B/3pT/f6H//2B33z8Y595l4JKkffDb9cCOZeE/gGDb20tcgeN2iQurSVlFwpGlxEothxqBau1H0AE+iIPx2x3TBUDdih1lEN3TW0tkLbNuMMbSvXujYCghKxGORY9fg4K/I9xp9ZuzPrlA/ts64EytfliopWGX8c+tyZv+iIvSfsHZ4KCl7ot6CU6/VJ5/nMHndB81fN6HEhaAhTMkK4IJ+r5lZ0bW3TIQvvwj59xYYLtKLLBBHj83eHo/Ji856Xm0kPBORG/H0Yqmotsi0X9XSVnm3YNGfdYup1XVnDyIwsCWZuMs0yeoATGS4jw4jOptGaxqLpsGFEr4X6gQlYKipFKhVQh3pVqJiOB03TpAHdj+jEloxrkijOFFkW5kiKaGixacUuC2jZdzqfBf+x1pU2eE6w7IIt8rLx0w+P+swLgCsGo6tyhdaybrqFBVX42fgSvlFgrakgmfr3KBaoWl46PP+kbutzwyTECgQqfFdsuyN6F5wGabdNTynzroxd11ULw7ufYLMEKi8ULuyZp9s/AcL9YF8vmFeRP3NH91obekJY7mtiPdYiDS88VJUq2Rbs9VRcXa+9rmiqQ9/vDuh+4mXMCGKDWhlb6IxOdjlaJqaqtca06BnmYVvLavxvwc8X1jVA59fLouh/ib6RJ2N2QEIN+YVecz8IP1XmX1V8KO2ZszL3OEhZn7BJaiBs0/ATg6phNPwPqrUAg4qsBVpBlU0bsvLRCD1cHpkLdExa6c8Yi37oMYyoqF+sK+FXHbIiOubqa2BBniWys9+kLjDeEv8Q43fZGnqBKl4rzazfHQvrOLbfEb2Ia0/JyjaI/wGMN6KAoeRehL3qpNjpMI49HQi021Yrtc/FCJ4ImmCR/WGFd/f5V3wr+1L+BNvMnst2ofn5GYTbsZa1KLLsfKnBfQwcmDxUKy/NsoYneJrQ5/icpjy6qBZAOtAW3xpQ+ACf0wTfpAO8VnzLjnzwzBy3ckf2Hbafs0WlDGBEJ3VD9J125rGhA9K58YXEmhFkk19a8DVMprbqFc/zlgxgTOmaI8Ma4rt/bDMXYK744470tan/AuHLTAAYHZmCXZfJwwYt26fBN+wIF+kVYaOD4Y3KhcJCh+DK13VelXRhvWdvj4wr9pCSYx9GEPOQWGpTxVZDWbGFNeDO1UUFXquKqiy6yiZF5i4T47J3dOidC8Ztq2DbwH7NF+psd3risrd8lxcdU6X2PF7Mv5VbEurbC3oFX+EnMu1p8htofPu5sdXWtG4JOtkye3kr7d/hbc/vqe0XGVKXPjuE/mPHlE2jbSSxUPML/7FZ2iPrBmTL9MgukPHb/cuMsfqFISKnbcVurainuWcXnn2NXcx6C1CzvkTp/NqMpcHGss9Q2fIqlr1BP3OF93SBVbQH71bY1kIF7pimL/DS/7m2Pc/FhNqs+9yQ+loorDS1F8DyTb6oUBHYpv7HgMBv+GT+ffhtfq/77emLPlp7IWa7520rNlX89Q1Sb7v3e/v1nt7f9rkt7zzc1u35Kve1P7j01LZs4yIb9JPXpjNcgV5bnsyv/Kz0D0jwsHzrPy1ltuid5F/1sbwLEIMAABAASURBVDd92u+n/6p5/yvRvfW/2/wtj1+rT5+0BcmL+1zy+x7LVtmr3/uy/V71F3UvPZ7X517+pek+v+2+bkLcfs2n/B52j3+v7b26yPxe/c/V2f6iyz9K5wsivxdeNMDtySr6EnHSYJ0XxVG/BnHZVv0JiAfWHcZJgyIx50+DLv2Tx8Ad2agDcfPNjTnp3va1NP1/Cn2S3/AVeXbsct3qY6/7R9NbWu/lv2abX1pfbmy/jxGb1I697r00aqscehr2t52isqEE9ZnugIfV3Jzpl7625VJVhlGV4I0HelaGlqKV+sa4RrqSrjmomoAVTwwLJ50cTltzOgNus/jWMT/dl4gXN92WAyiBJnOwK63BywqkypgBerVJhYNhQb5ainL4HKtVOVQMHDoGXzWC4zgTLG/6eN8IzkkfHsBdJZ30zYc76u90ONyp1toPqnUs5K086OUgOJZRA//KWjSVg4pHNfLz0pQDD4mudpdXzuG2aIGHKzyc17OeAl11qdL3l6s+X4ue5qrTUknJX6wn0APqpxOH9wtrcFWpswrj2vpZak+yz7LyQuCsoV41TquOdwZVdbJUi8bDvQSPTUwWfUvqPxHN+DKc6Pek6XjReLxqupP+8Oc/6v/x//7/6P7b/5fmduyBkYVTNiqXkFPlqFbuNPugSxv1/eOi07UQSLEeT1f6wyfzVFcl0FORq1yrxEGwEVRZz2jhetLl+hn8QPUnleGsSsC88VLgOj/qup54gJ+18uJjKFXFTXzCuIjxa8VXGoGmRrBGyRMUKOuKLQr2bRrWS0f+0+T82aHjcdT2k7rYjRcCU2w7HbTAo4ZJaysEfKUrvtOwoz1oXSlfF+XBs6A702egfvQkE0w7PV71w98+6UJ6Qe5G8LPAb/6fhrGcGfEZX/xBH4dFH+qquzLrUBYgHZn3WOGJuRN8KFhR+KyZ1NAoCJmXCNNY+k9Aj+jAbaXXLJaTej1B++No8tj7AK3DQfest2m8ow8YPmoAx+FeU506DiP54aDocuVlkttFd8equwf0drjgqidw0Tg1TdOgUgStphz2Vi1aJXzaWir6gZG5VsXPr0h7TputOkw6jMGo4zDqcHjQYfigsdxr8J2qh47oNKguGkqFvwEUDUNR5o3NCzP2Neyx90nfoqaiWfIskxb00nRVDqr9hSE2O+NnZ4J5J3zkfFqVdXQhfyGgv9K2Xi9a85PqoBpSQMx1Jdj1+fSkH/LT109X/LoR9F8AecqfP1319x9O+v4HyqzPth60zIafqhG+j2PRx2PRnz4M+reP1p8+Vv2PP/MS4E8f9PDNPXoehdvJ+IK8SMWa51VoWWO5Q/57VdLiSWhBFT231tB8Q2r6w6MZN9QFu0uHyRrxg2EwehtUykC/aGjSXA9q9Sh5hceT5rxswL/UBq0LdptJ1yO6qazDohPyPPFi4xG9ncECJdeC7Gd4RNe2Cmtg5Znhih6DBV0GLT5L/wWfurC3Zf02zyqjNB0HDeilWVpdtKYSHxRow53K4UELdadrg5erLstFK/ZsBIYjee4JUtVQJ2Q+aiLgezgclL/DnzVd0TvNcpVsd0hFrRmfoI50kDWQmjW270FZrygFM8zbnlGlWptK9tjSwp7u7yd9fDjoQDAw/mg2wVKKxnHsKMOgYDxMOh7v1fkaJx3qoBEeRvx6YI1U5hdzr+h/JV24j13x0yf2wrVVLQRqZvawlr2MtoaO19NFl6ezrnPR6dT0Cd/79Hhhn20StG0j46qhCN8xqXtakbPQNrrAw8DMk+x7yccOi7Kop90d4kJu7DfWwtovOmCz6QC9oeI+tGVPRMmlFHRU5VrYnxv3q6sWV+4D1pl5Z0N3OGr1qKenpr99f+ZlUBXbo86LmGFQgqq5p08H8oN1RLcT/jGSryzGSjr08qHrM/4fP8i9IGjoqqFHhN94Qx0jej6MA7QmdbqMtxkVH/Qqs0+s3BNW/HPFVxu8XqFxxn+v6PyM7/X9ASYvp0X5ieXYYsUWC/fnhb29wf9K3yDPKqFRkNPYr7QCL1ZFn+NQFFR8qDD3HbxU7v1ibmlR7nPDCE9DQ0+zBvRc6SN0inux1uh1NV+jBvbLqVhH9pT8sMKHh0lH+g/DooF7yibzoKkOwiqsz0HSIGNjcW9Wm6grtBUZ3hBZV9Z4Xsos3JfT3tIXOQRKHeFvUh1HqRgbrzI2b8gxo4tLXqLx0rv76mpZVdELgij+zSwqavBmjXVL02b2nKDaGqBX4aVgH5Smir3z08XXvDTMHtWabEvodIXhEYpZt9E7JtTCvAv0ZmS7wvtSjlo88sxQdcE+16wpUHgIm6BzOX/WygtXc5+YinQn6575P5ZJ39SDvhmP4KCHMuhYrOpFLqtKbfAmTdPQMY5VA7aNj8a3pBUXXJT9ao5tkasMgyq6c0UvNj3oxUu3trLXshpXVa3UCx5W8c8rYjatpDP8XdHxQkotWjTdKmkRHHWkT3QSLDwHt+wT3MPaMstNX16uKkMVbiUSjfB+QIbDOOowjhrLqMEDDDLPamQhbYazItu0FZVSNLNfXcGMc264asHoM8a48vyw8kyzsM4WwTVyMBhXMPvWqhN2uMzSBfosMeWF75X1l/7Cfwv3runQlL2m/7AEa4JHGo2tYYuq+2HSwL1qQIcDNDCJKvppaEPYaWVdO5XYayGvaAueq+EdXRsfso1eSkdDvh2KX7nCblUpQ09NOfnKOkgaxNez3hEf8qXDoV2aDITMSUuFIkg+qPj1xB4XXgu6+QLIUIV/gTZf1bCl0IsyyXNq+gTiih2GAd/Cr+zYqmGvRotkW/tlW5U+gb3VZ56Cc+Q5yeGDYcaeJbpBp7dpRa7CurBHrez5+Q0Os0aMflZ0d51nnbn3n+H5mhfQ2P90fdSyPkm+yMNVqlvq8axhwnNzP/VVxkbRleDBtlSs5oKfLB3zskIHba2B0gsZjXyNrhvca1cJ/1vVKCFMp0MVtFSqXAclvdqszRX/xTPQa3y3ry3qV9AYB3H4hqqFRzWZhTJis6Bgv4Z96arYLi+n3iL18+UEO1elbaxmv4WXrEvuLQjEvX15wcp+tqO1hnxfYm9bsg88w0Imgz1N/gZ6uUILrbQV2y0vyDx7F9uIvCF1abO3cmHd2O48hY+0BSu2zv4SCD0GZg6hfaOf7F1fQsJVtFodF/ammf5B6qL3QLUoaZD6Ra3bIGnKqbctw+h7YOqu6xGbDy4q8E/XLz6hscLMApKuUHuLyBhEph+jddsXrcwF/oF0Zn9eWCt9v46E+G70ZkO7SkmzLnIPXLmPrKz/PY1G7M0m7dlfbL/Imjr9iiv9g9h3R8o/hZB/2546250P28jwdehnrtjtp2C/0t5J3fKz1yXd63fZku71ye/Y+6Xt5xB/vMU+dk+L4K9JmBOHJ7O2nk85bZGt0if+mnSH6beyR6T+p2D2DLF+vpY29uSWdcl+sffbyytrD6Zk2nOfWfMcm/Uc4Ie9DUa7D8JEnvOCFT8N4n/KBa+N/XmHUsYf0xT5gr7WLN2mfY1jv5WOC/1nZLlF6oK0B42+O1JOW2gHNsShY7+mqafqJz9m3h2FnkG1tUPwtONtP7r/oo9t2a/YfWOFtu1OY69L2iv4sv2yhsSVtltQpcbwHSoUgGvRjr3ta2kJkX8Ubv/oyN8+LgL9diq/U/hXaQBXVDaz+IhdVURN49ukmRRH1XM+ttyRJvaP7FVKmoedmSDYTIH1ov6gQCaLZ18M4sabzSd9Vx6u5mx6pA3kIcuM5Tyh6vIKGZ5WFR7QR5jM4S84jtKBQPmBINo4Lroj2Hl/LLon6HF/N+n+7qD7h6MeHu54OfBB4/GgOjEoiw55dp6MrEVVQw5SQZ00DKMG+hYOEK5VZkzjAUWk4srmusDLwuGlAx77gyq73YVDzmk2ATfp6dz0dJoJqJ914YE7h+OZB4k1cnPwEg8KIkAmHsALD96FA1jlIFYJDNRBzLvKPHAH/VDJwRgVqxWr8KBkW7YlDk3jaE2HouPdiNyTHj5+0Mdv/6g//ul/6M9/+jd9/PhR9/f3Ggls2UVylZCpcUiQB4qTVtKlFc2LlfnO3NjOnPzOkeFp1ulp7chPGn/69Fl//+4HfffXv+lvf/l3/c//+X/p//6//r/69//f/9Rf/vrv+u677/T582edTo8Eji5d/mVuit6ZmAexAvCIhdsTNz3uW71cbFUZeze+kR/ZjJ4q9jedBuSs04CsgwYCduN40AC4rym6yc1mhiZTKfOt+NSKH8YfF9IVByZRI1UP+lTmLch1Uf5PgEfkenr8pDN8rwQchtp6sKZq1QgPB/S+gfmrVeEXYnyairbLtgYKOUiMxZoo3OGPD/f44909djjqQ8+Pyk9E3+Ovx2nUMXJNEzYaNeSgiK1K0jp0+tFd/FXYqKfMiEqEFiV8MX4zTUV3+EDmO5KOBOaGsajCQ62k3Z/pziEpTLbQBmU6yJkPny+1yrZU3FOblDkZJclSkHKg7QpvHTx0CD3FVh2OXtz1FF3dwraKsDN9MqaP5yEpaWwW+y3Y8jovwg3V9xcCrD3F2GlLv2Dh8L3gRzMPSVcwM+6CU+DCCrofQyQBwhPBr/jwI4HY/Get3//9M7Tjhw1VGl7VMbAWRzakSqDf6Bd2Zeo2rCyfpkqwo1bG1KpaRhUPsgaVUmUXuQJbBb+xt7RyKO2+wbhpkBKQmsgcQNJxHFXHSWUYVeok19h/wQeescIm2PQjLazXGYc/nUVgcNWJAOiJ9fqZl46fH8/69HhiH7oQzD3p0w+P+vTpE2vzicD0RQv6NCe1+NGyoGcOwjMBvOgTyopfrfi+sVGT4KFpm3dlyybvqobMa6kSqUqhTJ0kyKJIyQbUV/QzslYj3/Ts58kP3cetWquiJ5QoqYB8oMfEM3yGv9TbFuyohV+EPj1+VuNheMUHrFWoFVrWOFmHQ9WB+8KBddDXF35fi2R8JP6ZuQ+Hg8LHjgm9D3WERtUAT4OLCvtF/PIWmEAIK8Hrgv5nfC4+Gazwu1K3EjFLOpOeqTvxsjN/xuhMUO18PuN3s1b2txa/Z+103hGuVGngK7wOVBZZNmCu4kq+9nnVop9GnjbaC3oWTRW+a7V2pN7IYcHyLgu0yEqu6vuj0B6kFgy30LAKv2NM7HtFltSv9FGpqugnNPt0RRrGopG9stcxSfzFtlJ2LT0tdA5sOkgyc7XWv+DEHTZpsWqtHQW6sVHWWclazCBsHAqLGroDjFwgs6zkFyn7+7rn4buxf6xU7mjLqpX6DaviR6Y/0qsWIUchuFqVvfTIfnoAtTTqG3u5NI3WdBgAffCv5Cu6LshnWw3+hQ5XngWIA+jKBpQ5CzaeamHPn9j/7/ThLveDAz46ahiqosMua60qrsoF27zfWrTg6y/8I6uwg13kZ6zwHzyrU5KVy97S6HmFWNIvIdZ0em6w039VJc0qtq2k+9o4sDamaVLWSE+TByWyw3JS1fAE6Q1qAAAQAElEQVSFHkyFcoWmur29Zj7auPeuYGlF8zIo+ZUAe+Ol/LoWtbmxN101s74vT4/wsNFQgwD287poxP53THE/Vh2wzwDxkbTyzDTAQ63WjgJ/8anod0fKqQ9syw5f+NC6ateV+lX4NoyTwq/DTfpiZ5sxEmObWDIA/qjH/H1NZV0FkGS/lGBbjY6BuKCKrRt8Vta7Op3sS6U15bJNnVWgWZCVz5YvpdfbW/tK//ZMN3P1/Cp2FPhqLe6oXH3NGD5Anl2FzvI8G7DJ0QXZaQv/QXxllbXSgtqRSZqZYBU0SRde8ornVnF/LGBA/wN6H2A0+0Etyi6i+P1Qq6qLCvQg1z+wrIIscCS7bflKH+oq/YdSu26cUcgqLhsGSSW9+20bWn5ps5Mv1NWXuttMlxFZYvMeuGPRJm0NbT2jKjRuR629sI+NzWyLT5fhNU2de9+3X/b79W/77WVU27N72gvPX533BS0+o2G8QPhrR+/HusIXhC5T3HnP2MozSfafnvKsOLDH1UHsSVb23r6usGulX8U+STER8qIZ5CgUShnUXBT6satkxYsDvXPZ/lFttHqL0FlVtCbzo95bxQqZ7I/z8x6Z/JV8/DRI2bb4MKB1tIYHd6S8Kvw3dBMkHyQfJM+g/rHd03zZr/mU38J+0x5bpNNzGtop/qfADVsgMyu5PWPFt2P7+PpbHnZ1Jw3S3tBP0lvsdbbR74a9PW238NqUTTDpjr19H/PTKX5gfBx/eNtvp/N+Go96HsF+13O/Mn1Z3/viY3zm6vtn9EJ5p2vD5HM543o9Xzb1pL9//vfQAEvmhdHdcrF5sDfs+aQ/hfTfXWdPswbeq9/b9zR9eGjoyduvfc639bdlVl1fMdmZb+tv87d0bvPpk3LS34LQeIudXur3/G36tfrbPr80f2vLfcxvpf9bx+98/JL0p2z3S8b/3ud3DXQNcAtlM1iVBVFk8fgm218gDzy3sK3bK47feCrgmVnbA8TKIZfDGoHtPGztSNvWt0G/QqKwj5nDbPovyk/ozQTlEoRaOCRnXPqLB5TtxsmjCsHxNcEd0HgwFw8ttUj9kMdNNoeMEf4OY9U0Fh14AXC8GwiyTgT+Hwh8b7gj+D3lJ8aHBLoLByN3NEOsVLkOquPQA0EHAkI53I4jB/M82MqqPPzmgGIbGVrHigI4p3YdzPNKkBIQfOsB89OVoBt4nPX4+ULw7YmA20kXDrQLekrQQZwGc9CDA0FEFaNUHrAn5JhGI0/VMKrPvcLthqYV3bcSnifaDqrlKHtUccqjxuGg/N3iBJm//eZBf/7jH/Tnf/sjuvigaRpVUWCtVSPyBcMwaUQ3w3SQ68AzmnUmYPV0XfSZYGnw3Q9n/fV78PcTwf0TQf4n/eU/Puk//u/v9e//82/67t+/13d/+aS//+17ff7ukz5/ekTukxLsOhGIvGDnC4GYK6dIPsqhOPn8VNqFiugxdZv9hTxWie5fIPg2PFcdePtzwEZbOiLTIOELurlCZ8kjLwciyBMEXpXAcJBDQeYK8sJgkTVjv/P5okeCpZ8IkOZFwPnppPilVmPbBb+FYmsvfNmbL8RvdwifCDJ/2Cn0KdAXh41KxcTh6jhOOqLrBP/v7g/4an4iekCOUeNUNQwDslbmkRiuXNFFdaHsL5D6UgZZRWMZoXun+7s7AkwPerj7oOPhHj86Qveg2HrDQRVfr7XKtnIVTuwpB/Gtht5t9/bmiiYl3O4FGRMZWyqZO2shaKvpWNKs8OZa1GmXURUUD+oo1APbsq3YYe2jpNBd2qqZ9XElYHrFDy/4YYKnZ8oXAqlncJlX7LLqSvTvgv0WDM2QqB9bWfnBiSv7yuVy1RUHu+DT58uqHiBnnT4+XfT9D5/13fc/6IlA+Rn7r/QPgUhQVYmJFBm+StYmAY6KnxWQ/Sd7z/C8XodBykG5VKkUy9Uq2NrIH4i0ou9SipK6jirD1BF7xy4DazP5gXGF8S5S9pym9UUniIquVsXf4rPZQy/o5kVPrLPsP6enq/IS4Onxyjo864dPJ31H8P9vrM3/+Ctr9W8/6O/I/unzo56ezso6ffp80hPlCy8rx1J1dzzq/ninuwP+w15Ra4Ufo571GZI4zFqVf1ZkC9SvAs+m3YwpilugTNFRA/tb5A02eQclzZw1eimDnI4qagwMLuwdF2xIomUtmhezR2FLbPvInhqeL9wj5uyt3CMGbDAORYdpgP9RH3gB/MC+cc9LsQPzx36lrRpL6e0H7h8jmOifvWWaJoW/OkzyMGrzzSKFJ3y+ha/WFF8NMm/sMc8LAdtVPY/fXvHJGV+d4Ss8Zi98fHxkn3nsOk99XzfQErPAjgbWYgJmsKMJ/xp5kQELGrgnjASjkw5DUezRSmVNjloIpq7orDn1Y2+r46QCraBiu1fbiLuJO++2ZW/58BFEnpcUeRH65f6eNtud/jBMGobhBfsc9kYz8wWpT7+kO+LXkTf0Mpf95ZiMy5jYoGM4MA/ylNL5FVfGkvRP8g27rGtjbYC56cIGcAWxRdZLwzYNH1l4UZSgx7JesdOG5MXzBdpUXvqO6P2An0wB+fAdfoJxHLtvJJ3qoOlZt7Y7L/kKP5kzNs+Lnuv12vmyax974P51ZH0lDSb8LTgcqw4H+mDnio27jvALJMJe8cImqfV8a2tPU16QM1jZAFOfuh32Zt+s1dYytnWKndpzuYk+UM7HtuwNsUOwyV80oI8BvkacM2lQ2auC9AvsjK2SLIG2QhvbNBAe9rrcKhc2tIU1slIIWoNr+i/UZ1/L/+fwyD05z4jZm4PdfmYfjq0OY9PIi9j89HkwYq8xPHYMGutEewVFE3wfJmwGNhkGRbaxVFaPYW3Vygu58BK0MCTJ9o8gLnurj9yBbWo3GTAFNmc/YO3nuWMhKBnsdBv6sN3pDl2HVTsN251OnmvyLGy791MtqBB9Um4gZeGDqwt8Y9fW2AvWfu/M/XPJesDQscHaGMd67ik6hpBSHxjpU7Zjt6KWvmARY+gbWcJ3+I9tZtbSgs2in0BcnR3kGIaiTbdVtb8UbJri0+i+wr+NkSUoV1BQFqlHGagkXxhXVYaqir8V7FnqJn8phX5b3rZ+7rL90n/rW0gCpm1NkT2IXJHva7C/pBOZg/RPGr4C+7WfbaUu0M1l+6Vkv+ZfKr+SyTxpShrs+aThI7iVI32CtHesTVH9Vle4HRes7o7BRTtqoZ5yfUb4H4ZBwVRZO6DWqtSnT5F7PnZlqJLq+cpcQYqZO0j/lAP7p+VP//Tr4FmjpzdfO+3bdMu/+nDKtuFrw83wnk175Nn11+VCvtQHabNfx9rv5zsxvmzzvX3s1/xWs/nde/m97l+R2n6RPzLtiMzBL5nT9hfdQiMVSW2/0LfZM7K2fgVC57cgPPwUfgvtjI1P2K8ypi7Y50ze3tqTfwvbb6t+L/8X0kDs+DV20rZj73Nb3vM/le7jkqZf0uA2n/LXkH7Bz7X/VJ+vjU19xu14W0596n4LQuMtsu8Eqb+lfVu+zd/22fL/2PctzffyqQtCfU+T33Fbd5vf2/8VaflXEP3PpGn7ixuE/WX5P5OX/25z5SHqraPaljhAJRFXbnBfw8DDkO1uP7r2TxbujtuHztTdzmWbI0ftD5llf4DjQXQPXOWAHMwckhoHcJ7I6b/KbeVAM3MmnwnCnrRcHrVcn9SuJ2k+yxzi86danJNJu8qMLYwpBOnGKg56RQcO0XeHQcfjpOMDQda7o+o0qtWilcNNMMvifNNhV1UCUEOdeNgdlQe/kidaSbZfIDiMjJx/tPJ15bB65UCUIHf+HMT5tOhyVsf5tCo4JcBIQDnBgIXGFXkZLGZXeM6vRCcoNXHYGQn4HHiRcTgWTVPVOEnDaJhYOVBeCVrMWmajqsrYg2r+3Eib0PGgkn/wWqGcw3F+gvEOWg8P90qgITLZ7g/sAw/14zhqOEyaCJAN01EeDlrLqOtSRHyUFwBX/XCa9R+fzvrL9yf9x3dP+o+/Peo7XgR84qXAEy84Lk+Nw8SoyZPuhjsdpwfdTXfYYGSeQYKnrmv0NBMMuyD7hUDrlYP/jP0S7E3wLuVlRkZ02jCKXfv48Bw77AfLw1DRy6jOOwfEtAeFegbwifRVfV4XUmtm7gsH8Cu0r2vrZabnsCyttIW+0WDsmcBDgqKfeInx/fe81Pj7Dz1gl7rYOAGl9MtBeIFmkLoZuYKU3yKBi8aEheDNCJ8Tfnk4HAjS3/MC4F4P9/e6I3B/xFdHApXjYdSA7QvyDfjEwAE4MlbyPa1VtYwqZVA1+WebRo5K/TBMGrHtNE3oauq2nwg4DYdjrw+Nxpj48S1W+HspC26hbVv2Br1zpX/0kXRvtrf+4edrsK0C/3bS8sUcoRWa0WN0e2F9EbvTmfR6abriJ1eCfKgfW0qNvQUv1KoBCQJj26ASDClAwLpgf4bqSv8rmQv+eMa/P38+Eyg/EQw/sW7nHsTN3OFBTNLaKnlW1upQVmWPGbHFYbTGrFdsNRD4qNipVCl2ity2X+SyjbwFGoNqrS8YhkGu5aWf+rWyPayaEXrObw3Bd+NAFX6CBd5n/O1KYPHKWoqOlhkZr2KflGYC5PPVmtHRdS56ZE96fFr0mUX9iUD/9wT/85sP8e+/4d/ff/d3ff/99wSlT0IE/PGoP337jf78x2/1pz98wwulj7wMeFD8qpQqsT61NhV4rfYL71YlXwS7rCu6raCh9/naA7LhXVxU0c9qz2Ojg412UXWhrYiNmp7WSnA7Mlz7nyhrOl+aTrzIuRBgv0Q+1u8JHWTdRieZIz+9mRc1Q2k9oHvgXvBwNyHXQfd3Bx2xVX6jx/kNo4TDLWSxCvt9GaoG7hPDdCA9YN8D9dgIXvV8xRYNHayyEEIv8i7SlQIs4TZNS+yEni6s/Zn8NTyfr7ycOfffisp+GJK20e2g6QAmcKjkiyb4ng5W/sQGS1eHYwG00WfAb2oZ4aB2Xbe1Svi/XPgMiiz1xs9Stk2f7bO6qEVq6iJLl6k1ZFlZT60jPVe+rjhX1kOjYFulDMr84/NvdCQ/1Il65qZdXHZTgaXYs7fDb9L6zFP4oVv/2K982VbagvQd2cd2ZHzqRR97H0PKeg7/CxIljQ+s6H3p/rFoJV3Xtctm6oU9sh83nhtWniUWnimW5aLGS4GCP1TWun1V6f4xqyALs/S0aJW4b63QW+h/ZQ0u7BHLs44W8mvo0j6zRnPPP2PzCy/WLpcZu8/sL4vCp21V9pGRDWWaRvbpSUf89A4fPRyqJjCyx0Tuit4iu23Et3KFxteQ9vdRqN7Gk3nzSZs6fbvKdrcFD1gKYtMO1lUPTCeNbno/upCXiuInjfXR0SxhH1HfQR43iwpZH025j2ZtJEVl2KgBvdRfeFmbe2/+L438wEhDvyZIH/tYZ1lXnjUWjcPKWl/EVtwxlKqOZ71V0t2PDtOk5KPXHWlHYuWKTpPalv0GXWZ3vdhf0UnlZQAAEABJREFUtu32EVdodB/B17LOr/jdDJZnX0w73V7ox8eqG1pqiq5RmoyiWlufy3q+/JwWtej2ubS6CNJim1Hm6Ckb0dzQJ31I6E9G7mnKes4n7WjQfkamDRb6QEYLcnS6EJ7x61ebrdgLHiWVKg346zgImzRN+HZ+MzH3yIEXNcZGqshH39YZoCN7VluRBYi9Xui0FavrslqVvTr5wDbNG6QfX7Z7pe0v+tlflre50TA8JH+LTuDNl+03NV+OTWNoJH2L1Nvu/OxttvfsF/UvlW8yofGm6qWYtuw5weZvS7dH6oN03NtSLnK/x9asB/bkrANjkrQlNT4a4OZ6SeE3+r+FHRk2u9ve7EVqW7aFhsD2yZx26rayveX7fM/5reX97/QLf0F6JA32fPiy3Xl4m09ZX7lCI0ifpIFtRTe2uxz2l6m47K2O7Bd9Ug5sJ+mws94aaw4l9xo0g989Z3t95g32uj213env5X80jXyBvdGz3UnZW9oLP/G1j91T250v+8v0LYnIFOz19tY/ZdtJ/reA7Rd5bxmObIHt2+ov+tqvbbZ7WzrbW952iv+tYbvrxX4//c9STmwZZL6kQfJB8u8hbdl3fwr7uPQNUk4a3OZT/hrSL7D90iXlHXvl2/Je/3PpPu5tmnFv696W0+en8LZ/dPW2LuWdxtfye/uvTUMv2Me9zd+W9z57mrYdt3Xv5fe6f3Za/tkEf6f3300DKweL14c1nuze3XBzg69sMD3lAXGo5fVhSLWP2TW3L4qkUjalQP2y0xc8j2kcBgUHJWXyC4eIa35y9XQlnn9RP5A/PxTZpucqNw4W7aKWwzQH9HY9a4cWDn7rhcDzzHliljm8i7I5GBZeAuTPBeTAMU6tH6L7T9vxAmCcjqrDJFeChC4c5a2VAw9nG479PKRx8BAylwSCgG2JXnzJtvb6pDmkNGRZ18bhqBGUbLpcA5E3IlUOYwNtJqi46BJZEwQ4nQkAXMUXfM/yiqwEGmpbmHrVYSwE0aW7QyFYZQICaI0go6oJLkGnBxGuDIe3uaqtA+OQqxw0aJJboW4mnTUQyBgrtucJ2sixop+FoEXSFn0jrw2dUiXQPDCHdeIk+Zmg4fcEDf/6eNV3BPr/QvoXgv5/+3QlID4TaBw0+k73h4/65u4P+vb+j/rTt/+m//Gnf9O//fnP+sMf/qAPHz4ov30xTGOnv0q6YPsE7xKAXahoWDvlC4GUy7wQtFzQ2aLwZ1eVMgjWgDXAb+2HyqZaIUk5gYhKIUjflTk6nu165fSaw3dPe37FNsI2TTNlPt0HmousQfagRvD0ivyfv3/Sd/mtBl4G5CcRT9juRDDnRMBxJngcP14ISHQg1wqx5FfkCJJvBJhqkcah6DANOnA6nggypjzCf9LDYdSOI8Gf492gvAzoKQGhWo35y4YiVf4VcSFoQ84SnlcLV9IKP2sy1A/Uj+NBE34/TRPppDqCMqqUKtsQEePQCePC78LYtbW+HvqZnC6Q6v1sCuQaaZB+gVSwl7cxlgx/QWENBapw+4yGzGmzrUZfwUd57ld6vqpQFlfaQ39BNlSKvYz/qOO6MB/y46pq2K15lCNXnVSGI0gZW9Yhq4vgv/v40Am9hWDDioALL9POvAQ4gTM2P2dfwsb9p07TGV2s7DeNdVO8CvPpQGD2juDcgWhTXjLueaZSJcBRK7rFT43NI+/gomH/h01KfBqYAR22SilCbcrfrBVrtbEfrPhOA6wGrVGGhJ5bR2y8xGb4Yl6odrD/zB1G1so+NOLnlbEDGNHT1NOZYPGZIPrn/BkkfPvz50dd8W03se8c9ccP3+jP3/5Bf/rmoz4+fOjr+P7+gw6Hg4ZhkO0N9C8i34qSDrVucsBrgl1sVbouK/aaSS/wsgCMJslmnCtpVa2jikmBXeRNEfBqUOB70BV7PV2asi/lhUby82Laqq6svegiOhF6c1uhgFfEXgh1GJrusNkHXq59ZH19uBtZh4U+s1ZesDTuMa3rvMmGr0obhh4PEzLfdZlH/KrCp13lZwi5G/yusiT4RO62ovtVYitAVmuZpRU+l/ga9dFLdHKdF3WeF0Zi+8qc41h1OFZNhwJMvnSMh1Ud3M/GsagAs4eYuYUUDazhJamwNTI0eGyl0lxUsUtQ8LeOUlSAbYn12CF1v8q+u6xoo21lOtBS0I61Zm8AS2uI7k0v7C+1YD/ohWZQXVTkjuzPNMGDQe1j4kPhZ4ewU/rp+epsFauyfmq10n/HOI69XGtVKYNsK5ddYbigd/iUtcDn3Nau467nualRF/mytgptXlE+iL9so2ZGbii6kL8KimBWo/+CMWf85XI96fz0yAvDJ53Oj7rwUj8B/iv3sIU1+aIn8jP3iRV9Xq9Lf/Hz9HjSqf9W3AWaTbZV2SsGZB1j/8OgI/55/3DQ/cMIDvhg/PCgaZoUPUTH9iZ3wxa2Ox29udIWrJY2YEfye7eGZMH6opfWm1a+G/rfwWhqVuZoKtij0BYwrVzU6/Xmyrwt6wEY29juPhM+oKKV/n2N8HXBNqiWdVLU2JvamvQZjL8+zVrYrxr6pJPyjFd5QTPURaVcNNZZU8eqsSysgNbBo49i5+Kmyvyw2tPkR9bPGJ2DCb1H9xWfyl5dcKX4o23ol45eJipqW3agnsYWO9zlrNovXEvRbRC/uMWmn9a7Jp+MHbpBU+ZLnfCdtTUSwG633gDVUC9q0K02oE6hTvV0ldh+6RBdGt1uWBkYLElFG2kDKzSC5EV9B/UNo6X/vK7qv212WTT3lwAz6coau8LHrNYYzfN3HaRgGFcNI7YYF8orELqUbAP01Ap+UMEI2Lewmpi3qbOsfi/Enq5FFduUUhhfGOsX0PXdj/3ax37Nb50LvKKL1kgz21Yr5t6wlW33eRr9UpP0Fu/V3bbv+fQLbCfpsF/zveJnvt7Seq8cP7tFSKYfD2YKjByFygE9jhjoMIya2E+rKpJXvk0aoGdy2/eP+WQZ0Kp+hb7trqciU5+8ZCcF6aztst0zRuX2a75X8lWeQfLFJ3P0Cvyl4Ys9zxfi8O1uw/Rp8VVA5U0dk6XiHdjufKbJdpI+Lpnd35IPbPe+9pdp2nbY3rO970vhORMen7Mv8+zlpLft9iuttP0W2O787OtnT+2t/udo3/ZP3n4dZ/vnhvc1ezvO9hf8/CyBn+kQ2j+Fnxn+s832xm862u/n0xbYTtJhb3nbXd5eyZdtvn///FfSwO3au82Hx5Rvkbrgtu6n8ukbpE/S4Daf8k8he/rX2tMWWju+1u9/Zf0v5S39dj5v83vdbfqP5G9p3uZDK+Ug+SD5IPkdt+Xb/N7+r0pzX/xX0f5PoWu7b4D2++l/ChO/T/KiAXuzQypy0MjNs1qq1PNs+HLDTn2wPwwlb7vbMmO3B67Wy/ZWbztNNyji3CDx4FZ4OMuYBNfy03Cn04VD9Ek5HCeA1QiKNE5NjSAOo3iYhHYOAKnrLwFOahy+G4F0BhE3uPICgMNFQnyNfA6F9B85+Y0cPKaxKC8BxmPRdDjoQDD1eH+nkSDQMI1yzSxWAjI5KAW3C9v2iy6igxy+ExQaeWge6kRbRfYqhVNkW+aieQEcYudl5GA0ak7dvMLu0l8CnAkuXp6Q+XzRQvBOy9xlyKF25Mk4vwkwEhCAXd3B9939oMNx0DCZ+VCjpDwEdz0SvFwv1nySrucGZiWQdzk9Kf9x3nx9VGsnueVgZsZvW0kObwlYBFvwjLEIf4HPC6fHR4KI+cn/7z9f9d3ni76n/nsOfZ8IZjzRdkVGl0nH44Mejh8Jph11P93p4XCnD/cPStDw2w+kH+/08ZsH+h076njoPLRStRJEaK4KIK8E6U/Y/0zU8DIjx2XJWR/+m7Zr7QkmgYZU0VEw5CDPAb5yQAxKGZSejWHr2jQvTf0/rqN8oQz7BINXbE592pj8TOAmB9v4aVvNPI5Z0OFMsOYKLsqfI/jh85M+g0fwdD7pfD4r467wHJ0mADQT6Fmgu0IsiD9VSI58DTBvGFsuV50fn5Q/N/T5+x90xh86LYJLS4LN8X8CycNgjaM1dD+uGghWlFLwOUschmCUAId62Skj37qorzeTt42uiqKXWkbGD4rvJpB0xP+Tppz2F7oqWl3UZK3kGzBlmzm1XZEp2Erbt23Z3gp821/mbfd227RKVtV+2dY+/57aW7/WrNhkJQC8YBtcBJtKM3a7JrDKGliQfQUq0CyDHLA+EVwi4J5xuK5OfLH8CEgzHh++8KJnhkYHjpHg/9Pjudv7Qsc2N3S5otAZfmfINR1Yh3cEku95SfNAoO6OtXlH+UiAecJW4xQd167n2GvAP4dhUFDrqIqfFmy4w3avS/2OrU2ym967bHe7C3009DPPy6YPAuQsHfLCL5ERma4X0mXQ4kr3SWbdyqNWGR9v9F26fksZWMcjLx8POrL5HMZBE7wfxqr741GHXncg0DZoLFW1FFUX2e4YhkmRMWlotTXzruh61bIsuuKYV9KZdKEx/mMjB3SEDDZ0VGWgfhVFNqmwVwwEsqzrbD2dFz3yMjV/yil7VXxgRs6sucyTNWfWD9KJJQevK7yuGtDlcSjsVyB/egu7Tayr7LuF+0eBJzZKLa312V2LamQaR2S/U9ZK5KvdfoPsKgPhd0lXWQ1eG7Ks+NSVPeCCjwZX0pX1mLaGzRb8Kve863UmeHzBBrOij8qcAzqfpsp8VXkZcLwrGqe1I78JMB2EnQq6LiroruDftR7IT9i0QMcKT+Lq7fSp8Bzs/Ce/t1mVsUUuA8Oq9iv87KCBdSD4XHXmnn25XBUZ0l6gH7rBiK6C5Pc5bHf66Ze6tKXPLdK2w7bsDXvde+Mqayrthu+V/mv0jgUa5osfxB+urIueXhd4nzee2ZfD9w7jKwXNGR9ouko8R5i0lqaB54hhFFYV9YtWXsbNLKiZvf/K88hM4D97/oJfb7iip5XO22dlrpkFuS5i7lVX+Mg+f+H5JW22VXFS2yqovt/P8MmJF0Cx/d39qPv73DsnHQ4HfGLqiO6ix1qryrP+kw9SFlfkyxzBnr9Nkw/29ugt5YYeGf7Fp9YCn0UDe8HAGhpJR/bB5AMXyejLdrddgadSBm0o1AH8zIEr5Yo+i7IWUBF6VQ9az8uq2KvXocbOS/Z91tPCmpnZvxu6zgBrUckPOAyzhnJVrddeNnZUm2Weqxr2WvEBxwC85DO2bowTVzga4DN6jD5H/Kmn48ieUaFX4b/AawMCfi5HRvWynfwrNrnLTT9rWzstLHfMaxPbgXa9Jw3EBTvsuUVjdFys6iZ51X41ilu+9KTRFJvZVsyWfJPFFEKVSEqeckuj0De63PKsderac3nlXhgVNZ5bxX6mNsiuskaZVH2s1W1AxwvEr+xdsceMfy/YZObZZe06hilsUHghMwwr+xajeVFTyQ+lIVtVdF7riJ6gzxzFk6xBNjy6yjbyrDLP8mJtVtbIrlvbae/yv/dlf5Oi5foAABAASURBVNlub2Xbvbu9pV1XramnK/PtedLe8eWroMfnfj9qU+clNPTOtdfb25zpYn+Zt1/Laf85hGZw28925yN1aYs/vU33uvQJah9TNaDzWuuLz49lyyednvNtXdHT0rGtc73MZ1tuerlsys9gOJ6zlfcOtns2Y2y/0OmV73xtni7mfp0ksgV79/jfTyGyB/sYe5vX3tLUV3QQ7P2yF8RPU7bdp7L9wq+95e0t7R34ss339rHd+4f+VvO+HGkP9j57am/j9/JvSW334bY7T7a1ryn9gsvexr3tGr53vG2zvxxju3ex3Xnohf8Nvt6Tz95ksN0lsP0ik/2a743PX/aX9faX5edu/+0Se9OD/X76r1ZI7Js5kgbJ70g5eFtO3Y697Wtp+u1tb/O35b3P2zR9gr3efr1f7XVp35G65JP+Uthf131o/RR+bg7bP9kltPcOb/O35b3Pr01vabzN35ZDN+Ug+R235bf52/Le/5+d7vfAfzbd3+n9N9OAeZgOeA5Xh9wf0AqpTZ4TSH8ooFw5gJS9/Jy6P5xXnmKK9qtxkNjzPLVrP5RkYeThKZgJ5i4ERHiO3A5BnIBmAmz5te4TQebPP3zegqGfP/NCgOA1B+R+oMhBrvHwPXOwBjl8X86PmsFyeeKsfhYFAuhXVQ4dlcNSyU8gceAYyqwcOuogDs1V413VgcDPhqPGw6RSR7VqtNJuHvItqyqyVxdV+iSfh8FpmvpBvP9GAQfyYRqZg8MLfRpjFg5P88qBgYDbzKHqeq06XykTuJo5iCZ4cn48EfA963I6a7lctXJwCgcFLqyLRvif4P/AAfvIC4B7AlUfPh714cO9HoKHB4ICHzSN96rlIGnQ6emq69NC8H/WlRcLK/ozh98BqYgn6Xg36e7hqD2YgDm10D5zeEsAIwGq2OeKLWdkuIITcny+rPqUgNvchLbhTprRSf7z2DIgewF11ARyYKhormDkwrwFW4z9JYx1d3fXceTlSzChuzJOMg/dzVYZBsm1H1pPHCzPpyt6uxIcuxI0mdWWVShKeTEkrlLMIbJoOAyakO3AC50D6XiYFJsM0wFyo1QGMHIgtha7azik8rLhAp9XCtelEdRadCG4gIm0Ivd2IC7kLdwO/c745QkffdTf//6Dvvvu+57mzwTlhcBn/Dbp6elJF14KzLEBuo1A4d3xYQISagtiXOlz0tPjJz1+/gGa3+uHT3/v+fyHh5s/LPhV03Qo2G7UA/p7OB56en8gIIR8h2nScThqGCYOYEX5Z3TYD3SyqgcVk5JvHHBtK348DQMB3lHx4djlwwO2OUz49agJmvHz9LOtlrEFPVjojlQb9HLRp1HofUlpNzwwnToor0BvkLYF6hkRrLI2ZJ5gK6M2mq0Ff5wZdF2sGVxnkYqAcAMLWAF1q7Q2a4WfniYf2qUqfIQGWxF9G4HpBg2TGhu37gOPvOz69OlJP7AfPZGen859jaqtqnAy8ULm7jBgh1H3BP8f8LmH5/IdLwGmaVBsNh2qEsCbaBsJlg3ofARJKz5fWS9BwUYqBGNc1YDtbqPqhsaYk1Rwnr1Uz5dt2a+oMn35RlaRb91/rbjblX3nOkun86ynp5V0xc83vUWna+h0yRhJPnbvc0fxyFwsjXyl/haRIet9ZO8cglI1VmQfj+xL+e2LSY26uQkdM+e86MxLshMB0+DC/pS9J/eGTGXsq9VqyBAsyBEIyVYXNQ2s30HZly6s1yfW6iP0PrPvfeaFzWf20s+8RMsL5Strb0HoxpyOEtaVPbVTCBX2Kis2++Z+0gf21odD7XW1rGgiem9apY6G7B6qsi4mZDsMB41lVImtVGR4M/nwGSytdP9LkO86N/xswb8AvF7mlcCfO/peiyOeuQee4P10OrHPXbWyJxfDazV6rKzTovtj1cNDZf8fOu77T4VP1E+s4UPnbfergi+poUf4UikyqMMg4XPuPlfV+w4jVVW2lavWSvfSy6tLqrBFU5PRQxOmge+Vly9XPaLfJ/a5BLLnZUHe1mmF7gG6HQRRp2FAV1XZj0LQtkqVKmtoGIvG/pKDPmPdeOo8SLAMSqcZn6vUD1SGTuZIYGYcD4yZ6DPK9sZra8LU+FtT9vToO/tFt0Ne8IL43IJdekArndmPc0+ZuQcvBPZXgvpB4yUsltKATwy8iK3ckyvaSN+VIOe+HsPfgI8UbGatnRfbPRVX+sXH4+8XfOB6XbTgv60Znrd+oYF4jEHbofOMig8MQxEq1SZzJf0S0zRg/0G9H30zxowXvOy8ht/MGXGX2IvMlTQ62svcBrWw3teGDrucDf6a9su2SpXCZ+bY8y8pLlOiB9LeXgZsU1WTguJBrlWFAT1vK1djvbS1kC1qONlKnmWL/QTcEd4bNpsvjfvmWSdenJ+ePmu+nBDzooJtCi8ACi9tAvHM2NaLVu6/jZt3w65mH1jJx8apo1EFHaEydd9ijY8jusQXx46x+y7swnORbQCb6IYs+ZRvUakLtrqCzHbKAba2mK1pbqt2n4hfBCnrmW6Focwfuyat+F4pku0NW0FC14Fr0YbtHiIYXqCFewl1bhCSUrGCJqunq7iKYEeN+uxXS9rW2N1qBowT87mEdtHSrJU+C84ys/92oOP40EwaLFlH61lNs8zaweQakWF4fpE25iU5GMdRA/tDpUOto0owjKoFUFeYlw9ywmZFRlv2K6jt5aRfg/3a3w6NDZL1eqGD1liTi3ivodhjg8jvWNFR67ZbkCyIbhs22KEwC/byniKQgr1/0iDtSX8pum2MDeB9JQ1u61SxUalK/Y69PeVd3saEXc5Fm8wstgVbCrtn23BDRwEDHDS+0E/3UVJa8QrLtgryZk/OftO0Sg1sRFRor6Wo9ycVV5XVz5zQtK3b63nYS1Uht4Msn60UPgLBYwctKcMaOSt5MqTJbxBcxKZpC9Ie2JbtLkd8uOJ3QfLpv/toyvbWV1z21/M094/tnt5+3c59m7/t86/KR54g8+6w3eW3/bPTZkzGfw1pv4XtF9p27NCUdfM14Jb6Gn6WOTrczv1eni6/6bPT3InYr/JlHdjem36U2u+32e/X/4jA7xX/SzRwa/M9nzTMJA32vO0v/N3+srz3SxrsY5P/LQidW/yjtOxXfkPDfi3bZgfVb4K4bL+rI5r6J3L0DF+3eYrvfH591S3N23wo7eU9fa/uvbb0+89A7n7/GfP8Psd/Ew3YWYwIS5CWbz48vPEtbanxODt9XrHf6OznOtU+on/lgYxMFsl7yEPUwiGuP3xyp1+ZJofhKwHmCwfjH75/0qcfnvT586OeCJAnIJJDc8Zk7MwBYyGok8DqlQBrgufX80kLWPMbARzKc/ArHD5Ku/BCgAMIjxz2hY2LlwND48BhTYfyHOjkgMohxAQjVHh4NpLzYJqH5ZY8MEooHhS5gzwcVg4tCQbViYMKB8b9EFNKVfpKhWdpgIzzOhD8MYEd0CqBCdJZunKQPSNz5F+Qq5HfHoxbRsscnmpZNIAJvonJEgA6EPw/6uPHB30LPnz4oIfjncZxwgqjxHxaM7sZVzQNgw7ToDuCkgkcJ/CfMUGCvnm4tbcHs9hLXI3ZbeqQpXmAXIWTgaCbCfw3jtfWzEPyymFZOXC4RMPKQ+FAXSkhctUynzRfn7Qsj9J6Ijh90TQa3Y86TuB41IRQAzzGbVaGGboNenmQn5f2/LfeF0VHVwJlmSPYeF1lW7UW5K+aDoOOBGKPBMiPx0mHw0GdPnPVYVIdJy3QZhSpkcta9Jw2qR9+Mfq6kl+MnUTgYcMyG/mk/IbA4+miz/jm958/KX9D/RNB4u+f/3zK589P+O5nfPes3XevPeC0ogdmc1MhoBMdlSpxztfgohye+MZ1r2rxYdYjqlSCxw/3B33z4U4fv7nT/cMR3Onu7qB7EHnzIuCArEdeBhRVFYiPEK8cpkfsk7Jt5dr0pj7niK5j/9jinsB/6NwdRgVTtwvU6NOK4c9CRVIrIfMj7HTTYG/9k//FgG5ovIL54gQQSB0JgYfWbbaKtgSIOKwu+Ej8pKeUrwRXr2wuqUuQZcWYGZ8xC/TiA0YnzRV61gKdNWtyTd4ExfE5/OzxNPMi5gLOyt+dPhGgvfCSLjpAtRrGopHA5QGfi76OBDMOKQejdUh7pc8gTUPVMBT1McxdK2V8IGlg7CX6FtLwGzT8MHy/posaQUqhgRXf0LOOXaRCvmIds3lkLQWdLvW0KgidFR3nT/08PV30mRcawYl9d+bg35DfRq/MK/SYucPHsl6ZcsarrNBMm2kXV+btAU83VRgZwPgs1ziOeuFDVWLu0Hxi7z4TiDuTXtjvLrwAyLqeE4AgGJk+kL75IGBKGQ+PkWXBXit8ztiOYazJRkB6Bsj1eMFeV52QL0H10M/euoQ2naubCqueN8aqBAynUbrL3shLnONhwFbSyL2g0CZ03UCmV7GCXaboIrCNKdy7SKTwKRUFM/ziisIFWfuNvWSF10XzvPa6hgzr2nr5wouZ6ONMUL3zHH5bU/aFyt4/4E8HfOzuftDdvVn7A/eCkXTS3d2ke/a77AVjLd1OVZYNmnpa8K3wKy7bKmXo/VIvF61AXKlPXfEg26kBwvcg1FJ25z0ynPNy9nldpLwiaOaIjoL4QJB8pwkPnRhftrXXZUyQfkl37O32a19x2e5j028fQwX8VkXfM3pbVnU+F/QLW8/6b7riA+E1+0V8Iv3jc4Hoe7medSGgHBtcyc/9Twpys2bNFUmlSpVMjR91iL1U+E1RZI2IlfVtW8kLv7Hd9Rf9nNhDci+bud+Hr9Z1qt4eHmwjhyUhwA3iBwWCWeNJM0cQ+Xdk/tQF6WOHjl5oZ/7IHPT8sx++lJ99Lny0mJuvFv5efPqVVt+L0Ik6j3TOmqK885n5g/BS66iejhNySVaVbVAkPeNljq2c/Sj6WeaG7dYNz/fgmX3jlD2Ml+2Pj4/KbzkuvDATe1Vpqxye2Cud3+CITLzEEXbnYUStOwb25B7bOi7oZ1H4jk2ri3a+B+zY+SZNXXQfeW3T/xUI8cXHfm2zb/NV6nKa/taCbsPtDM9ra/CxUq9OO/MOY8WvqsbcO9hX2ZZU3Hp7sXoavjtvz+X2PF+nxFwL9wVGoBHo02elnZHM1SRRIYnp+ebTrG77Ppgy7bZlF9lJK+mGtlpdlawZTKSVNGsp62rFcGt0u8w886HbtsL3ovwWgHmWzfNsXgZErol9baql+0fBv2shX0Yl34HcSe3ML+ZPegPq9Ssu2+/2jtwS+2Dnfe37yCbH2nWSfPrs6XtEbL/wt/O8p/bWto+zvWf/qantFx5uCYf3QMi416ectZ81NrMfBYiPLVfW29LTrJeVtRO5Ax4x9uF9nsiHyVSq2AfLa1t7yZJZtfUr2sfbpv71g1u/Fsi9LVPVP+G5Z95+4eupyjy2+3z2lqYusJ/9u6+11u2q58t2lycy1uf1Ht3s5dQl/9y9930v/1Nh7ewiAAAQAElEQVR1e1vSr8qRxn8hIsOO8HCLXzLtPvZtGl0F79GzN902Nq1tn9t0v/cNrT3/Uzw0Gtl2+P76Z6fztfTrI39ZS+im554mb2/y2U7xV8H+9WN+1QS/d/7VGri17W3+pwj90n47jV/b/3bc18amPvglffc+b1PbL3ub/ZpPP9tJfhNsv9B/S8j2S9WtHC+V/8TMb6X/W8f/o6L0O2wmD7JxBskHIWq7K9h+P02fHRkThMaOve1flWa+X4qdB/tVlr3uH03zILDD3uje0rK3OvsfS29pvZe/lX1vt/+xuewfj/s5+jlABPY2VhwQ7C2/62Xgia6IOtr6A1ue9HmYF7CrDAoBgsqD+n74HIaJB/yhP1Q17tIvfHCYaAF376SFAFjkzkEhgad1aVo4eCT4eiEQRVxIjwRxvvvbJ/3Hf/xVf/3rd/r++08EVZ8IqJ57IBg2mAfOmScPHQvjVg6A7bpIPMjWNmuA8aEuKp5Vn/8c0DCuDJo5lCSode0pomoksHK4OxJIOWiYjqrjJkcONA3ewq9tRT9G9vB+Za6smcifn6Aex1F5wHFhbCEQwbgzfZ4IJH5+POvx6aqe/0xK4H9pg1b6Woxb6b+IB27pSkCszbyokHQcqg4AdpSfSjWH7MjVOFyJI12C+X/4wze8DPiIvFUNho8EgmO7PLQbnRcEtC15FWwpV+rC8/39PUGku44PD3f6hhcKwzAo7Sv8z0sjYLIqaVORXAlgXXTFADMH6xxcLxy0r/CSoCQi6cRLmMfzI4H7JxX0nxcXFRs0XsgEkWPiQfDAQ/aBw904VQ0ccCtlU15wkhW/W1qTXWTx4oFgfHT3iSB7fuL0SkB9zUlFUkMuWCUn2fSeJg0EswciewO0S60yOhBzNglOrcgWzGsj6G8tBBLlUWU4qKkin3UiMHo6L7pc6cP8SyuMCz8VKqUDVhU2FvSUoNKM74WvpOExaXDBprHHgHyn05MWAhIj+SM+M02DxrEqP9n/Af0fCORV2gzxigEPY9HxUDWNRoRVd+QTsH+4P+rj/Z0+4LehMUHjME7Y8kFjqcp8QePw1lgbBXrjUGQ0UAytQp50oCaYiC4c0Ff8oAPaD7x0OMLPNE3yUGUbW8U/Br1cZZDrqJL2WhS7zShlxj8W0oZx7Nh4Qs6DXJgXlFpVKmB8aMWX8pOotYyyw2WDU6dJhf588Rkk7NCg51oUNDOn6GerMjb637HvQeKyLXtDGUaNvCwZSG3Gz8wVH1B58YeFPS82vbCGT7wQeCJw90SwM3a9dDvPClsDthrRXTDBXiFwPFRpJD9RP6Dzgfw4DryMGlThe8RWA/U23sb46HccD5KrjD4G8mN8mIG2FTksqZaCftdepsj8BVAPjZq5aB8rdWIM/C/YILpoyBWspMPhiIxiL710nJEpPy2f4POCH2eu0IY1DaVqrAMp9NhzZl64FuY4HA66myZN2O8Aj0d4PSBTYdBhSn8o0J8VoxEfz14TeTyMXe/h4zKv7CUL62zWI3RnAt9mnc0Ewr1agweCBaXb26pqxV32mTW7wmd+c2cmRcy+P13w8/xJoB8+PekH9okfeIH8iZdxT7wIuCDjio0b/njlRbEIDFbDBTyaAO/EveLD/UF/+HjHmjogW9GIfUbsdjeNypocKNvooTVVNw3DgD2njooemgQfi1zh2RZuj/82MS37SevY9Cv2lIV7wUVn9piFlxkqI6Nr4pN6+nwioHlRfC+2qNAaS0XXhTmrjlNhLyg9PfIS++5YuG8VeCzoVpoOA/3U/aIU6tD/hN5r5T4DU4fjvabjQSM2rPhZ5Eg/20Ltyppd2CuCHNYXNe461n6lzvBThqrImv79ftDXxNYrNA/jpMwbHKeDDvhLwS9LdedNWtk7Z7CyHy7IG5kv8F46Jvof4HHErypjslbiy7ZlW0VVFR8ZhkkjckS+EC7DKKtqNfIgb3MRLoNcjTkyV8MWs879JdSl52fWSWS4cN9NwCtYeBDJDxfkp8yf8KXL6cSeetHCvaehnwHdTgNcFEmUF/bYdb4ouqRJG88brysajN7oSX2lu7nPL7ykunRkDWb9Jc3+knvGLRb428dmPe26ubvLi+A7ZX2lLnqPjho+arvzYlsph17uQ8pFnVzkWlRg1jYcuvtqxme+6OKCrEmjm+goPmG7y1BrVfpeLmf8+aQ8XxwOQ/e/adrSit2klX5z50E3F6ahpalBTxU+8KdSqxrWW5vhZdWCHJv9rGXGbtjkyn6cfNZznvvyIiC/pfX3777T3//2HWvoqsZegNXFMsVPVmVfGphnYJ7GmhfPLIF5XgpSF3vP2C82bGwqtrtuImdwwK/u8ONhGKiX4o+oDt+rirzpEz1v7ejWVVJB7ujfPc/XVk59qlIB7OcCe9zKHhU+FvyzweeAj03TyByjBp4BxrGqDu7zQ7nLGH5n1l/sGx4CQSv2NUzaVoEfvoXInQepKIh+VeD1Ga6Dgkb/QI1+zwjdGQLhsWGjPp50wTYz+/mFe2T67GACPqvEXht0eXgWrLrI+TGSdpE0Ky84p7Ho7lDV9eqmvGwJnRm5rvNZS9YXutnXR3gI0idpfDZ9IYh8jf5LR9qDvT1906egl1qrhmFURebkt7oxzUo/RFVbvaFtNFtabcGoDI2u41qUFFX0VOh+75c0WBkfJL8jNAKHzjtIW7D3T1rg1aUyf9FKRdAUfuCB+tvy3nfv3yTWedNqxgLM1nUUvc3cS1dWX3SFmiX4zf1yob6DZ6AZSPRKG4CcaikamLeiy0K+hheJ4U2YUQWacKboM35NU/9knkCstaRp78+rz2XbjHWn09tgKqm40r+1tFl2pUad/oJAaUtFw+3ynDDjP0HqbSs82hln5Up96C7ssUHkSP89nz77mSN7bMr2Nta27PDRXvgMvZ9Cxv8UbPfm0Ahft3hbl/KOPujmy97o2O48Ru4gXWx3PaQciMve+kX2zBm6VPexSVNOvb31S90O24regvQTV9LoMOs12McmXbBl0NIPGL/ZMccOb9r3fqFpb/Pb76eQ+82fzHOLELT9ojN7m1vP1943su2I7DtS99y1J/Y2PuPSZ9d5Gu2tzX4/zZgd6R/Y7/e1f1yfsRkT2K/tKact/mA7xe7TqdvRK3/ma+8bmSNb0tTZ7vpL/rcgPrbzGDp6vlKXtufiF0n6hY/oOfk0pn/SlNOWvL3JnfzXkHH2l/1sd9nSFh6S2lsfe2sbeG4YeRa33deU/X4qrvAUhK8g+YAm7ldDX2u2U+w2SsZ252GfPzwkHyQfJB96twjdQFy2+/3g1m57G839Y/tn+e8d+crY4HY+qvvHfqWTir1f8j+F9LvF23zktLc9OXLsSL/QtV/ntd/Pp2+w872Pi/7s98fYW33G7ci4wN7a7I2vvf29NP1/CsV+JWb/OP9Tg39v+10DX2qg9cUsHtBtfImnptI78PTE05vtXrK3tBeev2xvY5/LW1J6nZ227cHs1smzoFKGupbnB7iliUOJNROAW5eiCw+ZZwL6CeYkAPv0eNUPn8/gUX///lGPpyvBk1lpPxMsuhJEyeGj8fDHU6DWHOJ56BNBand5ZhXky0/SB2O5EtRaNQ6NQ5V0eD5UTeNAUGTaNldV5UE6P0mcw28Ck+F9YQ7bkmvfbFWq6jDJObyywWeTVy1iQjVvj74JWC0IPK/WlWDPRYMuy0CAvBCEMJCu0OW5R22RIsdKuXGIXZFBVCbgNNbWeR3UCKxIdwRrRw6ChQfylYByW69aOdzOHGKF7cLLyA2nP5zL/KsQL7Be+k0k7dM0qPeB98JDmLgKY236v6DKZegQaeTL4cx1o0XMTgnennloO6P7E7hwYAsfwdID/wRGEnTjxYzgL0G3WmdNHGbv4eHuMGKL4YWXymHCHHT6fGZ+I3X0Sf58mXvwZGW++JIdXptK2dIRvUzQPBCUTGDkeDfpQCApD++Vg3SnPYwytBjFDdT4ohQ7zTjjin2aqmL/hYPvjIDEHXTCJ7s/8lIgPOQnOS/zoguNVwIlMz4300cqnSbsqWHzNYTQq214LMr/g/Dh473uCbDnp/n//+z9iXocN5q1i64FICKTpGRXde997v/yzrNPd5dtSSRziMB5F4JBpmRJdrvKPfy7wrkSM/BNQAAfUvTd3UFxtCf9/v5BP77/AbxTnPAPOPfvjwfFOfnu4agfwd1x0t39pHvC8Dbacxlwf3fEEXgQ/gKFx4HYR5UYmq8Vs1hwqhLtG2JXFXvKpQxVxVTQ3Bp2xhj0/4CDKXQdoWGamhpllXD0Xevgx7bGg6wS2mY8J/qK6CnIAdj2KLffwlLayCslsutDbqkfvHZChCVj1LPf2tp+pcP24D10tqko4UZ3wbYqmF7qSi4SnSmPwwv25npQp2BVRf8Vm7AuQ/8rel419I6uo+99TejMz+G0oL+KIzkyLV6wolVvYd/0Yqkxj1kuVLDXMnRjdeKhJfx1mxktxfmAxkQhRVWGpmCaJjVsvB0bc2YCCQG6afBcmxSUasYoA+JZ1BWbXK6rltj5qhGGlzNz6hkHZw66J5zxZy6sFhakNQ0GNXRAmHlfilSqhiwP2Ehs8GHY8FE/PDxoRpYTRtgG2tBHbGaaDmqg03hx1cK8uLIwXnPBxry5BtAWG6j0saMwVsYNLdfMsQDhxDZsIx4qQNQaifeipVuXax8Xrh9yGfDL07g8PnERe70ghd5hZkU3HSxqyD46mdDdxCS4v5u4jJt1hzMzfHQcVVlXBb0FLcy1KHbV2kvIGlZf6C3QYVu2X/QGfQIkpYIGiq5L15V148J768LaceYddkb+F957yWf51AU6z1xaRA9BdLSgD7G+u4fTRbG18U6YpcNsHQ9mTag6Ep+xgwleIA3+GBm6qqsqhmFbpTSF5vARvUzTpFZBm2VbxtbEE/VH7pH1Drsq+Qu6Ct3BK+3oJraVura1j5FxEt/xmZy0PTbjgqRSHqR+2gZJw0aKvwrbg6/iJpU65L9Ig9ZVxi4EsH3sI2t9nEODj6EP8rGZ0C7Kkx+Zn9DBIxcywScuAR4fn+mP3pjz1Z31tNPpVSvOyT5sctGVC6UrcggWdLakbNicZFed2L9kju14Zt7FiT1A/Ipc0zZhZBsaUjeXdKkbuoKt74U5vAyaVogOKrYYWdmWbe2PbfVirdAS/ez5ie9IXvro69auI4vkpVwqiSrln4F3ekceWQMzTwtjxKHbWOSit8o8KTS1rfQTGsR+LJ3ZTiAI28KX745YxXid8UPLCIkvwNimbXhjPkHnyrwcsjqtyPaqp8cTF2gXxSYhdozJ1JbieHan10WF8SFJNbSCKWC9bKXSbxckK+UFwoOKTIPwk7mSePLFM3jqnXZW8pIWjx0a30AWpkWvzhh18Aw7ggV1Cm3zLVXoqMzdQpVKdUhQ5vkMUYe5EbeoogIv0qpNlutIF/go5NnWKCaulyfjJGo7wVdhe/CRQtsJXrHx5VHerig95wAAEABJREFUZXq21BkNJmBfy0occq5Zz6+ropPY8cIa11nvBli/GjROtbLHMOtW0R2L1AS/4bHBc8KBUjY9FMlmLG1P6AhW7P02TDzYam3f9ls7+y2+lX7vm0G/U5xxduzVkk58D/f4bfo2L/lfQ+oEKUv4NXyrzP46j2/1KU8d0OnYRo9kpTxgCWPKrGPObPMutaj4qw+KZg5l3gtLeDE2bfNfai4vOqPea9tV5L7ka4S2RzjmpzTi4kk9gl997K2+7VFme9Aqeg79G7a8Ld5fyvXNcHT0la+0/0r2oNG2CvZpe6Rv4/rKY/sruX9elr2NZ3vQZ3sMZvs1bXvk7V/hN6jMzfAT2Fud5Ge+BfaWt7fbw9RJfA8Ttz3GSzy4LUv6/0TsPNob7/YWhte9LPG/F7b/3i7+tPbhM8gAt+EeT/4fRfoI0t5+k0HydqTsa7C3+vZbaPvVRm1/rdlv5mXcvVLiQdL2W3/JC5J/iz8znvGCfYzbuO3Bt+29+HWNfM34XxK55es2bnvwuLNxW7bn/W8Lyz+K4Fth2P5HdfvPfv6XSKCwa6/y2LsVwsD2K/W2ZQedsKuWMmAn7xaV8mDP2+JbR4WgsLB4bCyzgYjdBfl1F+cEXXCwXQMODmcO4c84Rs4c5s44hJ7PfTj88wv6Dzj/cwHw8dNFvzye9ZGD+UfCp6eLzufLOPDlULxy+F45eItDaeFwauXAt3CYWHXA6Y8/WHdz1z0Ok7tjxWlacZw0HQ5Vx8M8HGqttbHB6xxuFmga/XLQlCyRZxeV0pTNUurmUBg0HCmlVhl0Djqr4Jv6cRbmF6snHF6nq/V0Lfp0FpcYYPAr6O+Kv//8fNYFJ9xyOuv6dNIVp8CK0zH6yuEph6TDNEH/rPwLAXXqXZ50uT5B27MK/M74QA44COP4Dl02NLmoQLNVVejkcJjGLwfvcfIeiR/Im6A5qEXaDpgaj8d3kemnyvRTBropKVUnDgFPODo+QucTFxHPxJ9w9OciYCHEQyKhi4Zj1NdnNS4DjjTF16Y76LxHKQ84Ee/uD+hh1oQeNllOUm0qdQIHogcOlh2sA5wBsa2u8XCKMCfjCtpUVOeqBl+NvspcpCrZVilFJhHdDnAyTj+R/QVdLKSvHGYHlq4TeLos6Oo6bPF8XXQhHVyx0TiN0r5DRuxasRNgwKlYSZuy6qJaq+a5qXLoNYfeDs2hJ2ilCtL0cDzoDprvCY+Hhp6r7uHl3XFSLgHe4fwP7ig7kB+nwB31c9lxdzgo/bRaNDdQGw6DIpLM8xVaFnhfuQRY1dRVu9UgbmbgA5XuprTpOiKv++Osd1ws/PDuXsH7hzvdg3me1eZJdZpVuEgp2FQpRbH37vBQZBsUSWYUhkU4C0LK/E/eYJQyu8i0la0y+mlYbx8YshRtZanUAdvKWDlg0lIB6haiVC1Flcg0VzV4n6aqYEbeB3jJfDjeNeRfdKCs0tBFSn/21m8tTcWz7Ard8KQi1M+F3aoTOn/CmfHp+aT87fNn1pzkrdQUD0NqKhWZLmBV5BvUIk3uahyYJ1ttAq0QFlUKIVu2tT3Ia7UipxX7yYE8crBNnapC5VqrGutTy3yF1+PcNKGvNklTLehdA1RRbaLdyteVebLAy5Wwa3vIZ95GwnFwX1k341i8XE7Y94YrczdrX2jIv7TZ20UyDfnNrQ5bfbg7Yit3XGQddLybtzk8TS90Ql/iYJqP2oiaoKVywVJA19scMjy2gQYD8zzT12Ho0VXw0uWSUOOxTR5gPq/EFwrX0nRePebrLx+flUuA8WePuADI3A2fK++G8G2n7RUtd01lVf4lwP3cdM/CFByRb4NPqFSN/qChDvmXQdNM3dA4s85MxAOjgy8BkWKqIe0++L3w4jvj9N+cvpfhuDyfV51P1/EuO+F4PuHIfOYd90x4xuaurK0ra0/HBs37rdDbBE2oXsdJGu80xHs8rqyp0oEFduIyAJNheKsQaaW+xus0q83oaJ41sdbMAfHUE09nzq7M2eg/4DXIvMQ2kdai/jInrlyMngfOXBqdeG9deG8trIt0oYqsDlNjvoFW1aYy8jKG7WGLuxPJ9qDRzJWgMpdTf0f6Cmyzlmm01ctjm7YNlFcMecMDolbevwkX5lSc/8F5WZnTwVUn5PoMzc/oYMnav0hn0o9PZz2yx8gvzD9wkfTLzx80/uY879tBN/JXgC7C04z8QmNoL1WKQ8yGXpDyYJNpH++vC2tKcH6R3YnLgTM2cIr+XxDHfy4egk+fnpS658uzggsX7Qvv22Dl/drR0O3Yg7bQB3ZaxAN7yC/yt1YEFXRkNWiTlQv9xEce+VShFZ9eaCelLDYRJJ56tofs2yQ1dJ25cWB/lTA6dBHPqui2UzdY0bWKyf/1J32+gvmMuhhX2/ja6S5artblLPSy4Pxf9PHDWY9srs7M92GHax9DMI2VsSt0VOyXJViJNxTVsNNKhSE75oltFcICbSX1KWusR8F8YD1jXUjdyHTnP7KmK+WxzVhWrZWxN6gb2qGFDnvKa6FOEbUkFbB9CuWBbTJWylcVbGmaKmvhxNreQOF9IlWaFXRbaleFxkGTpdAVFFs2SD115bGh4wY25UAl+amh0UYvD6LXK8jrrqPcNik6VmzC6GEFXVnXrs+L8i+5Eo99Z82NrXTmWUXnvAJZbw0fZh1ddYD+Vq+qPuvQFk3s0xthLjmLzAiWsb3SoRF7jMy/RGxFPLb5luwt1Nce+tKO1/LUD/aMQiTQ0NtwiK/b+BSMT8b8FkaFP/iVPvemt/Hk7ek9TN63cFtnj/foeQcNO9Jd5DHnM++vbHiubDyWvmqNvOF5yIq6tqkp9o9S9reRzt6vO3kgcwQTVuZYIb2Vr4xi2VaefO8YafKrTBur0Ni27A1F5L0gY5TS5GGDVVIB2vQDrbGJZHTiW9gFG5+jk/cFUvcWG81bzm08ObZlfxups8P2Hh1tXhPfiXw53m3V75Xt9extTNufjWl7VNnlOxI3X+k78rM92tkepcnfkfKR+cVXypN1G9pb++Tbn8+b5P1ZsP1Kv/3r+J817tf6tbfxv1b29+TZfm1uv8VfM/8bI7GBICTchol/y35S9/cifaSv1Lc9dJ148lIWJB4kP7C3ere2b295KQ9sJ9Btu5Fx8/Vl2W16j+/jp5ntX9GX/P8OhL4dGd/eaLO3MGWh3XaKB5K3IxmJJ8w6/EeR9v8o7PSkvy/j9hsf9n/d+hNa/kwU28Oo7K+HvzV4BBV8Wc/e+vsy/5/p//MkYG+6tgnZpdmEzGj7Nkz818giGtifl+1S2srqq40mP/YWrOocUTsbS0KcC9eADWec43GK4NvQymXAslZdwcJhfFmbkn/mguCZC4EPjxd95ID3y6dFn7gMyCH9+enKwYNDx3nhMLgojhLhJPG6sEVcVTkkTU064lS4P0jvcP6/Pxa9wyH47thwmEy6w4mTw+r9/b1mHFoN50ip9WVDWqWx6bQgGayvLwrb1JEKJ8pK/0HhAOxSlCeb6mym868JrvD2DJ44tD7Cz4fToo9Piz7lsI/zIU6gU5wAXAKccP6fcf6fnp45TJ3xn8ML/DRkeKhlOGnDEwVaro/qyzPDLTjgKMMjdDzOODubTN1VZpdMS3gILSs1Q+MBh3Hq3c0H6s46wHOD56l4HDBLbKJvvK449XOAK9Bf0UtRlelvlXXtRc+rwCrubrZwWXW+LoqTvBNPm6lLB3QxcxHQyhWHG+kq3U3QzMH67jDreDxCx52m6aDSJpU6wcOsqR01TXdqdVbhRMweHifKFaxDH7bJl5blSvoqTiiSIAp5dWIdy1twkojDQV5069KpRw2qIFbadV2g87p2XQkp1gW+Nkhn+D5TlnYp6yr0WmQjWw4lxU0VWjv9BxkjNh+Ifkop0FdCBeNedcZ5c7mccD6ddL1edF3OWuKExRnUkZsgqnobpcJHi8xoPZwqh6raGF7wGZ5SDz0t6AiO5KQZr+IUKFUjbXX+W0VSBZqj21ZWYbaKHR2IzOhhxoZnKiVvnqrmuSk6eXh40Lt370jPAw2HSK118FTCP+PZfkmXEdrIRtsTOQQrVCTccrdv29C44bUMmaXUdoJXlCoN50ZJCOA16QqvrRh+vDkWWtEBT8OMXUVmx3lijjecuwdtFwGNehU6DQrjV4nOu4vkqu6mhfgKHVfsfVujuj4+PoOTnnDKPnMJcMGJF11DhiJTS4KUEZ/InKFpgpaZNSH0BDMyzq/OGU6x0zgT08eVxWVR13WVLnwto2+qQENVHTRGt3GcIW4V9Bfnz8SAsYfa0C92kXiD98aEK3XVgp0s61lXbK5QN22nUjVNwaTWCmigMAaW0qEBWzxjiwPYZ+hbmbsrzvPQK/pMP43+JviZh+1U1qUJuVe1WjTqM/oKT6uxTKAyS54GekfOrPNdRQK2CbdPofPY3h0Xg7G98a9kHo46HCbNU1XFaRTZpe8Lc6UzwIqcXGZFdyt9ZxrhZ8fRK7DiYAfwEofU4Ge9MhfpAdn0vC+4mCzMsyPyeMf6+XA/6+GwjRc+Y2MZ0zayL9DgIcN5nsecOLCe1hra6pBl4qV4kymyE0/vXbnwCA1xkJ1x+G7hBf2I91cfFwJPXGx/4gLj08cnPeVdQL38CYYrNrdCq1jn1Fepn5DcBVoumtpVLJ+ASzzecTM6abWoeUMxxkFte6Opsl611tTqrGma1KZZbpNCt6gXWnvkil1u8lqHvBB3lielXMg8/OS99cS76jnvLC4Cwl/a2B79pc+pVDVQSpFt5Ukft0ibpG0r9SryvA2L+q/aiid1SmmMNam4ya7JhUZBsxQac4mRtT1z68z794RxZA4/c2lxyjuX93D+1NfpeRl6wFQIV+xmwcF84TLgWY8fPpJ+hv8LcpUavBznNtaVdw/3yp9lyx4if54n6+aMbUzIdseeH1tJXujuvDNC34JeT9CQ8d9wYbwVXDcwJy9cBkW+qR9EXjD7+rE94rf5t/EUJn2LXe57GL1v5dZbvKepovPQvJV32UZXUmUtCNpUNHH5NLPmzshmmqIX6hXJt7A1HvaguQzPOj7Sr19ou3dlnNAVXLD78LzJq7O/sLizRDZi3gjn/wVdLaRXLVG4yqCvtqKplk1ntapB61RMnqkhwSWOzVVjDXdXngQFGgs6jh0G0zSNuZK4TSvoC12pn3oJg8R32JYNFFqCSpWEJtw+WffHujrWCea1VvgOoIX5V2gyw8Nhqppb00R80F+8xUnPraoW8abYwJCieBubRGSffgr87LD9Vv4S1xdP5J+s19BVoqNV1hrb5f0Iicp62y/WlXfXhf3scl504R2Wi5g1uli7Vip11t3Ce2G7FF9UCuuXLrJPaqxhrTK3sIm86ypKMGuQVyggZEDk0gdWBt1povSbH9ujzCZkvRqJ3/GVvoO9auJBxg0S/xKpe5u3pxMGt2XfiqdekPKEQeJfQ8pusdfZ85Le48PGkAEqUzeWdUgAABAASURBVAyjYxzJW7HhnAsyr/IuzbxJ/JbHvY/014dt8v0i/+SJPNvosqBHK8+en7jtrUx6Lbc94vbnYWyzuiih/XmZbX3r6TC207yHoeFLfK0sfe71Eg+SThgkHnwZ/zJte/CU/MB2ggH7LT4yvvOVsYJUSRgk/ntgv41j+5Ue268y1ctjv5VnjCBFe2hv5fYWpuwWqfcl9nL78zapt5f90TB9fA+/1e/32qbst9r/3nLbr1Xtt/hr5h+M2G992Z/H7bf0H+z+7272NRkmL3Mu+HsHuO3D9rBt2+N9kHF2ZJzEbSf6Wi8Je8vb4/aWtrcw+WkbfC++lyUMUv+36Eu9N/x5sdCS3hPu2NMJA9tDLonf1kn6S7yW8w7f498Lv2xvv431Zdl/Jr2PubdJ+jZ+m7Y/H/O2bG/zvy0s/9sI/ie9/7MkwL5apXOoeCHL3iaJ7dfNQZE5RARdtZQBglGeTVlh8x/Y1KSdTR8vLWziN9DrU4iVbBPZ+ntgZcO2rF2cCXRZjFNUxD3iC4eK5C9s+q84iYKVy4BHPMyPp44DbtGnp6s+PS4jforjHIf6hQPyyo1Bz+YUqF/kOKs4QTScYXdVesAxdn8oeuCQejxUHeYCKgerovkwKYfWeZ41cdirHBZLmJd4yVjpMtg2yW+bYIpl6lUOaJXDZWGczQEGf32l3Ypjr+usSc99wvFbcUpZT+eNl0ecDk/wgN+Ng6uVDXgcgPnFZ4BgxFlIxUYfUg5/rXB4okckplLoeVp0/zApv/7EjyPBc/oZjgwOYJHnBe/1vhDaVq2Vw3qDf9pB+0z62BqXJeTVIs6VEh6fvsADckWU0tXkFak3rXG0EV7BmfiZ8ITuYEXP6Oly6Vrg0bSpV4l7F826akIvZTmp5DCI021mrCMyP+BEi9zLcBpU6GsqdVLNJcV00N3dAw7Go4oqlx5dVwQWZ0BevLaRMY40+lzof/VF+eXyiuBWLK/3rtTr11VpsxCSNfS6YIskscGVProiqys8xz5XLKjXKpdZq8uon77oXDb5tmxLxSO0t1A8tlVLgVqrEHZHfAv237Wqv9YXT8e5+vT0SZfzs4yjo2I3b6AurebJQjQMtaCWKzK4SDgwV5z/l/PpJX2V6b3Ad4OmWujcV+ot0CKcIIYeQolLGOtAhSPOgzs6vkcHd9j9DK0V+0k/FKti09HLQDtwUG/kVTmFjGH7hb8qlQYsiJRd5BuIJ7KLHILXslKk0UcjsHI47aYvvT22VRR0QoB8wiOkafxaEKdwARWHdKVpi6yY2/NclUuA4P7hoHu8pHc4eOO4Cz+ZA4XxbWMfQsrWCnGoH1uQLkz4E3b8jFHksu4Tztj866PHp7PyP9KN0+6KHXZ0ZmgSehx6K2L+eMj3Dtke5kkzc2xi3WnImyGRkcRQaKuLYZSMhHGi0CU6hhbWxr6a6UwdS7YVZ5kHn1Z4neH1AKYmtWkdiJO8kjbrRGc+dOykMPcKo0VurUgzXwdoOhyg7dA0gUK/K1I4c2HwfH5irTrpDG+ZO0GnvYX8sY/YCF2ouis6mJB3xhV1VtaNBafm5cVheV1o2VNSKRU9mNBjPqkXhccVGWetyVyITg6Hgx4e7vTDD+8GHu4mLnKqMubKPL/g/TuzwD1fzsybRQtyWlmHFk3qPmhlPeKVwDti1cfHky6XhbnN3EFHUAMRi6gkD7lorKszurm/O+iHdw96uD9yQVnhjdnKeCs8rVy6deQjHhu+McAJGc44OxuENdbPMjUZxZi+aCyh7G7DbxlYVkGrsK+uOKQv6BgRsy5JF9bLEw7pJxz/TzjVn7j0PvGuO2F3wsGGQaogywItpZ/l/qTmM7SfWcevoG+IPTA3C9wVVepAEzR0Zg+ky3YCSKMUWkN3YGgutcq1IEMp9XvvCpa+Qn+X0m+dVGNg9BL7f8b5n/8pa/6UVC6vrwg++bEZxDTGi7xcaECv6Tl9pnxFpgMYf2es5KVWYJu2HVi3c1X7g+1YRSUyhq4OVJq6qwRoGRUzl5B3ly7I7oKdnXifPbNneMNVn7CRJ+SM7xINp/1EH7Ej7GnFbqEvtGWsyCr2GUd/HPtB4veHmUuY40DygsPdUcG7dz9wkfqe99g9+4yDWpugm3Fk0bUu0LTjCo1Mn2ET67qVL9dOehkIHZHVDvHcxm2T8+uPbWSzYS+NjrPm7e0XMQ7Yx4jee6fNQFoV1FdkZ4xVGKHIGChFqrWoTUVjrSOsrClZF1IWDDvAKBKKdUQ89CIN3ZGgX1Ql2EYPm+2t0HPOe46JkosARMVcNqi6XtvA+VLEHZmuS2F+mY6EfAsg5N3QoGtijKBh44OW0gcf4d32iNtbmA7Ml+2Rn/rtZY63zPMqmfZ6eWwzVhHfA6U00k12lY38GNve+uowlzF3RNZ6eagmC46Zb5FPIb/SbmrSBB8z8jyACVqyd5rhJfFqqfEVeYfWAeSW0Da0FJUqheYgFy+BGCvIfukWyQuyHg866V+fPVaHjzXyZl6ta8c2N1x5Z66XVXmXrSg3KJRn3RrvR/Te4GViY9jAXC8qrGOFvYpFnDVZ1N/AOCzVUvls9D1hW7ZH0n4L7bf4KPzyq9Nf8Jqf+sGeUbTZfSeEL2S5z42EubQPlk5ZcFOOWPRHkb73tl/GF+bgihyC23jSO27z93g46nx1IcsgssHQ0v+ok35R0rWvWm6whqeXstjASp1lWZRQvMiMjpIfICR6ZpCXD9KFUhLomu/Xj23ZVtmBgRbQXEa+TZm2Orb17adQFBDwCQ0b4BGat3iHrA2h+TaPJuOTvBF5+bpN38Zv2ycepDxI/KW57Dea7bf4Xv69MH3t5bfxPe+3wts2iQdpk9D+nBbbitztyKsPnYaP1NXLY3vUST3dPLd1Eg9uir8a3W36j4Zf7fR/aGbkFfwZ5NlverTf4n/GWH+0T/uNrthG8Ef7um239/Ot8Lbu1+J7u5QlHuzx2/DLeNI79jZJ38Zv03v+l2Hq/Fci4++wN53YWxg6UnYbJr4jZbfY838rTJu9jv021p7394a3/d/G/95+/6e3L2H2e/gtBva2X9az/dlL68vyf6b/D5AAmzDbgxHbQ9/2FuZFVRPvktlP5WBmb2W2lfId9lvatvLY/lV/tj9rl/Y2Gw1L7M3GwW6RdV06EM6QlcO5dOGQe+bwcMLZcSLcD3pxklyXikPKL47zVY844Z5yaE+Iw+SE4+QcxwOnwPVy0ULj6/WMT+6kOMDqOFiclV+h4/PSHc7BI5imyoG8qbVGOOuA4+lwOGo63qm2GT5wKGh7MoeWZdEVD12QzXL4yYEq7QsHrByqIsMcptIq5QOlcSiYdPWkC44qyIOXFQfVBQcVTix4j3Maf4jExnoFcYgV5DS5qBI2dTbOK+iaOHyGj/tj08Nd0/FQOHQXlWpl7O5CWES3OBe6pKLQG2f3yiArm3nO4ap8VQ6RM3I4zI1+Jt0jg+Nh0nCU0l/N2FxetPWgwmXMii6uOEWuOPwvq3ESVj3jyHq8oh8uap6er3r6dNX5adX1adGCY6VwgK84/o3jzjgkBcxhw1oVeZUqxU7Eg1kgApNfVdzkNukw4ziZjmp104lkdQ5eO+zU77JNP5borzbiU1GFr4L8zWFc4ymyDQqp9GMhDsVBdEZAZ2QfuV0p7UbqtWpZpRVFdrCqa+md8cmTCbdxbTM241G/wZCdMaw8cSBe82cb+lVIRLGTlXm50k9sis7lLhX6S5iDsvuixmyZi1Xpi3OSXBgT59+CPDvlQex8wTmyhgnkWSs04CColXagVNG+iGwhkhEOpy0dzmTEcfBuOFgnzRNtLOpL6VuMsa5X1VoHCm1sK+GXsL+en3risS3bv2q7913rpMTtrZ69hdFxbGQICP6E3DTCTn9dtegFqyb4neCdqQ0vFbsB06S7Q31B5jh8Hppaq6rULy88Kbq1kLgUG3jGEZdfCT+ezjiXup5ZXx6fT8qvsx8f8wttnOSnk7LuDNnjmDX6bC6a6XOm/8PUxjwaa81chCmrQR/Fg3a9PJ2Q5sOJcr2srDHrIKQzGbIu2FbWmdQL75FH+prnpgNrQEOP81S4JAOMU3MZQJ5bH+2W2As2soWrxqWFLUiBnqaZC6DWmiILpjTrRmi4Qs+iK4TFFoIxNmtP6M+/RIj80gdiVMkXullZXxZs/Uq4YjsdmViT5CqVGb4JsXSyta59jLFiu1lTL6zdseeM08LPYdLd/Tx4nOCrTaZ9xza3dpfLwnth0Zk1Ju8PutECA2fWovN5Hb8M/vDxWY+8H07oKmNkrEHT4KOoQfdhbkNP98dJD+D9w3FcAkSH1lWOvakz7sr3othgdFBrHfJryG6aEi+a5kZeUcpsy/4c4sn4PfaGmrPu7DoPzafTRXH+x8YeH5/1DP0LnumeRSkMog9xsVNxmFWcZ9N0hYerZi6CDwdj8yZemQuF+V5UUJZdZVt5dv4Ttz3KQ2trM3RDe52V9NaONjjKQmsgnuQHNlKBnugssn3mIiCXAEHiyc9YtscYabP3m7hN3xIy7XxvYeSSNgltj3Zp05DvZ23QsfYHOdqGv/pSfyJsI50qTCFsYtXSO++qq87M61wCnM9XLuMB4ROXLXlvnbkYYJqo826zmmqJLCbNzI/j1DSDvBvvjzPOfJz72GdjAlQQGlPvcDgoSDxI/p6epklJ2w5pCp8rc2BdVw21wlfCFcdq5x27oTBPKF/XUT9tdqSTxNM+oW14L2OMyG2XmW3ksUE8tvnePrZHmVRGBq/lMU76DDL/Q1NHzhkjlTp0Jp7ydczzFRqvY25kXpS8s5hXrVU15nHybI9xRpy5Z5uuViBoNigv5daXT8a5sPfKXFmWVVf2h8sVubAX6exJ+jKzps3IkDy6XFH6WK9Yj7JuliLmSGFONM2VEHtK2Eolv2pKCLIfEo/tQQvRERY6iN6ixx1JV+Z/ygL7rU3aBckvpSWKbIwNWoiR1aQjr8jsDVIfY9nU4S0UniPbPuKLTKvC5gCxQq+xzfCElVJ/IrMh8/AzQVOD3tBWXUQUbLSFHnuL298OdfswZnS/QsGWXUbQOxTDTMdOlTWCObMg9zj+r6zLWa+WrFkL1bEXU99E2VGpof+Zd9NhXplTK7xcoRHnv4NV4bMwXlGVXSkrA7ZlbwgvQfi0Tc8aZfrygcYvs76V7mGKwoQ7SA5d7ekvw+gpeakXJB4kvsP2oM3+epj6wV7/y/g+35If7PX28Dbvy/gK/8lbsK+g04gs7Ujeqj7mfOrtCF8DyGRh7gV5n2cPsfB+X1/e7ZlnyUvdtKX7z3hlRibrM9ifyyF6bP5cx2lgb/X2fpP3JWz/ivbU3+nZw+R9ib2vPf82/WX8a3WSl3q2EwzYn8ftt/So8JWvvZ+EwW2VL9O3ZXs8dXbc8rvH7TcZpY3tz3S0t93Dvc5tmPiOvd5tuJfZW997OnX2+B8N08efiT9K15ftbL9m2W/x18wScbKNAAAQAElEQVQ/GLE99LU3t71HP8t/zfxviNgetGQu2/6HUmBv/e02sNt1BrE9xrWd5IinXhIJv8TeNvm38dv6ie9IveA2fRtPmb2NnXiw95t69laWePBnI+MH+ziJ2x5ySV7SQeKB7QSv5SPBV+oEXn/9bkj+10Czzz62f9XvZxV+ZyJj7VW/jCcd7OX252Pelu11/reF5R9F8K0wbP+juv1nP/9LJDA24ewAbb9OTPstHjbspDvlQeIb9oXd3tK2U33ANvWDSliVujuyQe+UByu1x2aTA0Hv5kgDCLsKW9CidbFyAL9wcDiDHPiui3CaW1cOxScOfk8cLp5xMj8+XXCUnHDyPONsxkmHgyfOuMv1pDOO5uv5xEHxrJWLgMv5EZ/JSXxxrF/UatdhbsphfvwKNvG7g+7v75U/eZI/P5Ff8M0c/OMYMQcRccjJwp6NcJC4eDq8bYesMvhWiRyCTincklaZ1eustUwc5+rgZ1wC4Ow5PW98PHOZEYfWFQfgCtOdwxQCUmFcznehQIWMcXiarCOO//zy/+HdQfOhaJrqQA6ooT2/Smz1OOSq0CCNg8z1etUFR1sQPjoCn1vFedh0z8XHw9293t8/KGHSd8cjh+aJQ+esgvTMgS8OiujohL6eeUE8o6tnnP+PzysXGhecpGc9fjjr6SO8fTxzEYAu0MG6nBUdlEgBx0EOD31dxgZ+Jb3Qz7IsGuirVpn/qmqdVEEcKEHjAF8idElpl0N+sDnWhR42bDLZHDhzO6iVOlDcqFOQDe3zjXwyVkR+XlZduAiI7RGlf0u0sy07qIxawMsH/VhVoady+N6RtHiMfC7IODyt6zp4tdOPR7z3rkKXBW47jtrL+Vmn50ddTs9cZJ3lzgTIYQssXKLEQboiM9v0vn3Sd2SZrFqk1oriiJxr06FVTRjQyC9SwiCH7IQTcizQkHhDrrH5eW7YUlMls9K2UKcjI8NnIB7byKOqlEaY+A1qkUFh7IHIG9Ra6bMqeXVqaowXlEpeUAr9AepaVepF4zEywh5MgqiQHHJZFYdNHEoVGne0VuC9Qv+G+QAfOBwgRbngOMyTDlPTcT5QZxo43B0VTPNRtc2SsdBVuiDnM+tN7GCbr2d94hIg/4PQp1w8Mn/jSBS6MXoWT+QKCTpUxieSsea5bWMy7gQhrbVNDvBrO6200n7B7uJwiz43dC3MCcxGSV+ZPwnX2AT2QnNkWODX8FGVceYDIZjGvziQShNyXNXhJVigNYgNdWRKIRWoV4oMbRW6C3EV47BadX1ZLxKOsUMMYyMiqnSlauae6cuMEYg5lT7CZzCzphyPD6y595oPD9B6UC3TGLdje4mk7wuXLXEmn85PjHvRRud1yO7uMLMmHfXu4V73rNWHaVbsqDt66sp8ZdlkzRfrf1d+0f041tazfv75g3759ImL4yeduci5Xi8K/wU+SpEKvIp4eJhr0f3xoPfvH5R/gfD+/TtNU9WELmNrgrdBs1clHZSpqKDb8Br57TB9IaSwN2BXOVBFH4YGDSwsPFeIz9p/geYT74L8fwA+fXxU/gb809OzknfNBTfvs9C+cgmgOMzqogYwa2xaOh4qMi7KOjnocFNC28oT2oPESymjLOVB6N+RMrkilY58EBIN0i56WrGB/vIOJ3uzTewkunvmIiDhlXTKbOu279CVMZJnbzTZW4g0lHVMPLbHuHvd2/qhY4d4+irZHvVHPWxYFe3SLUW8bawFQ8k8vi5dwRl5b1hfLwWe2FcEz1weXXFoqsya2lGhOf0GiWefsO8RDofD2DckL8i7N3mpG15W5pvtQZ/9EqJ/A7G+JRxwlVQGOrQiYuTah30kHpkvvBsT7tjTNBr9F/QZ+iKzHaEj+bZHHdsMG9SR3tsm3BHZ3o4R+1xYhyLn5Kc8eVd0fGY+LXEIsiat8Bqe0w+kqHIJGTqU+cUanLliO8UgmiHg80pf6gTUsa2sK8IC074bfXaNeX5Zjc7E5WQdsGbspmplP7Jw+Zc1NFjYU4Qem77cVXhPhJ7IaGZvFz0FyavYzA479a3QFdhW6hzHxc9B2VulffLSJnUCvTyRj/3Wh9Bz8nrv6HOF1j4QWQaR4ZU9WeQ5wN417/8ze4GULZnzy1UdKOsOa1AF4S39hobIOjIPKnyWKgXVhYhlCmzCF4RU2wl+BcwPqfeBEccAM04wKsNPwqQ3WB2drGxVrnmHBbw3r8yxpGOnHftZWXc7NiLWrsLFai2rWFqxw0WVC02WWFXIbdDc3LShqkD7Dtuv6VqrAn3lsTfe7C2UCrV2EP0dn8zDDV0bn78O081tWdJ/D9LX3v42vud9K7ytextP/Wtf33TpMaOk4hQNpP6KPS0oe8PKevmClzWnLyvza9GKTlfsITpNmLZX1oGFvWtnpY19jk75YioPudlWlWX/PhRZt9jHyVh6eeytr9hFx/YGeh/jdfgQPez1E+54af7NIPX2wj1uW/a3kfq2EwzYb/GR8Qe+Mnbwe5ru8tnDtPsaUp7+bL/OIXuL237lUTy37Un+5if1bb/Ws1kTOgv2a86fF8nY38OfN/Kve7Y95Pjrkn9Mju3Xjuy3+Gvmf0PE9uA5c9H2sC17y9M/4LG3vqLj2HDCIF3b/up4KQ9SP9jjCb+EvvLsdfaipL8WT579ffpS578aoXfHrpc9vcsjNNlO8Iq9TjISTxhkLf8jSNt/BG5puY3vfSfPfuPF/q9bf3Ya/qywhLnv4c8a+J/9/p8hAfZHnEGYEJkfbPzG/gjWbLNw85I2YItokyY/n2zAkm2brRT5qSIpeeJJ2NmYS/RLDblKHAy6qZvtXi1jYU5aPN18vXxiy4mOEOJqnajbyCpjA8f+UtlLrjjFUiebO84UHPY6Dp5Vp8uq5/OCk2fRifDExcCZvCub0wvphQNUsF6fpRyehuOEAxQHELPR5VzKwWNVfoU0TV13+eUkjpO7u1n374664yLggBO84RCv051Um7qL1vAXBzh0aTWcrwrVFWILB7MKzKGGalqLQEUkVUYWiqxeZL/kXwEs4hBb9AxjHx/PesLx83xalF8nXjgMLhz2OhvrzuF69qqKs6eKkLHw0+kwl+HsOXIRMBGfZg/Hzz0O+3f3dzjL7nWcm2ZobwUaDHpXnEz5c0nBcjlrZeO+XSp02lt3d0V39/OGu8M47LY2q3AggxEosDgLbLpY6I9D9wnZP6ODXM48nbo+na769LwMPMLTYxx7OApWFOsuFRldrxIH9PxrgL6e1TlodBzcHb5XaEq4H3A7h0bbqhz4pmlCb5MGT6ILiEmfKAfbRKhQ2EH0wO2JSl01I4c48dpUVFF+qTSkP77pwFBT0uKFJ+FkEE4ik7YgWbU0uYI0RJcFXb5i9LXKEBGkiotGWuit91UMif6KWrUObaP/0A6ap42PKjS7Cpu+jkutj5+elL8Hfo4jCtmOyzDs5AKvuUy4YBMLFHfGzLxa1Jk38OGmUueB2ibFKemEhbFdoMmMlHpWoe2gl/DKhVlsrdEn00BH5HRPJEgcKahQFn4G9PJgzwJ99F3VXeUxQiW7vcYr8zsoblJk2agHygtci2zLKXOVVN7AZEKEWhljxX5XdWX69aRf6pVSVGjbakXWRTN9HGrBCQ8ow8jpuzNGV8U50vA0VOZMw2ta4fV4f9Dh7qgZx+90OKpOyJH+Mka3h2zxb+kaHTA3T8ybM2FwwSl/xUgW5qVwYsiLYnPBVKXWVh0mMV+7YFe1QQMoFRZBeF8tMY2Ug/oCcwyjYIHxlb5Xbh+ChfDKWnZlXYgDLrKgF9U2M07T1NqY7zM6n+HxUJuCggxsBqFyR4a3IAt5LlrZ3aVenarCv5FT+r9ia+fLs4ILl6sL8xSSBGm0s3qnX3QklXSlwjhN1lzM2EV3c9G746R71tYHcETm8zwPejv0raqMjeXRT+z7GR7jQH5mDb8g46C1prSJczWO1yDxA3pqjGNsWDzha8hska4IdLl25rL14ZdHPf7yzJw6c7l25QL0qut10Qoj7tgT682KHjvrj7Wgq6L3D0f9+MOd/vLDvebJyp8yqUU8KzwHHUukD0sF+e6otY60bRXkEIQuaunt8YgmPzSE5gVar9CE3wxZX3Vi7ge5yMgv1J+58D5x4XShwgo6a4GxlfxrofF3tXnvTCw0B+w5YS4FXu2N4WoZQ46v7iK7qoNSmlwmFeL1ZZ6OMHW6FNHadCANecXugpWxJfpBfx39J71gG1dsMxjOYJx8pXYV1uBSr5qIV2istahEZrR14CoH9JM+GUnRaStSgy+KZOwzeSmTkT96UoiT0AeEEpqK6bfCR3GTXZNLhUId02LDyst5AetStC7IgTivHV0i8+ezzucrzvdFtmXopRM+60Bon7lwv7+bdLyroOk9e4Z37+/0jnXkeJzVIDy0Rh6xXwl6e9onJvXiATNPVZtUZtCGPlZkymsVuvpA+lix09hKkPiXgLBBa8X2gsyXIHHErMgukqjuo95efw87Y9omWYacmBIjjENXax+yEDRk3M48XclbSS/XlXl0Za1aFXsMfQ6f6AduFNHFBo3kxbr4iqQFLYUhX2gqg1AP+hhCnT5WildLsc2AGJKkN+ZKxt8xSKduxl/ZU0RmQcozt9TRZac144WeGcJm5gnLvY7osmGfE+t0wz5jb5UOq4uKPNCIT6XqgL7u5ruxFk3tICPv4iZDO91Ds6CvEyIP6B/7jyJ1+EXjEqV8IdsuWIhIiZs16aIz+6Qz8zu2l/f+iXgu/U5c/q2siZ21IfwI2Y9+esf8Fwlnei1WlVQZK8i7Hasmz2rkFZn/NNKV2A6ayHaCb6CM4TpjBQuK6SJvNCFUImVwhzlgrx5YuIRZWH/F/OrE2d4p69b2/ly0skbEXqKXoCGXSlcFKhrSqvBTkGl1VcJAxbKtPTT6KJQnRBKSiyBvQNR9jWNfGs86vsVYIxL9jEgf3+tLvQVuwutKeWwv6VHh5StlL1F0h66RzZ6WrK89hrZvI22Cz1t+bZzbvM9rk4LeUU5ISkr4AsdmdkgqYP/YlvqegwzhZ6VGh/kVIa5Cpwm7sAXiSWN2C2HGC/a5RgVa+hVJm75LX/W1h5FHtm3Zfo0znHawNA85Z++XChlP6Ddx26/tOnpLXso3LKNd4pKJi2cLYXHE+eKz80705rO12zJsKzZob+PZW7jn6eWx/RL7ShBdJHsPE7/B7Xi38Zsq343ubTqy/hK3DfvGvGy/InwEtreqa1fWmszRlXVny/z8O/3cYi+1Pfrd06mzx/+ssGMsGadjo1/DnzXu3m/GTtzeeLe3MHl7WeL/SNj+R3b3d/Vle+jc3sJ0ZjvBPwS2xXI0+mJWD9tM2vbruKPwK1+7/BOyhWQd6CyNfYTJC9JsD7+MJ/2KGBcJg3z2sEDHnk4/PS9DMpJv77XI0H89MnqHBjsx/Ypve8sPZZHPHoaPpBMm778C7tL3INalvVw8iRMMnhIGtodNaVkbDgAAEABJREFUJB78V9Kf8f4MsM8pcv02ulHsd1DYTO2w/ZmAQvBeltD+dXle399Dp833YG992l8PM+4Oe6sTunbYW579x8K9nz8efo/73y7beUtobzzc0mJvebZfs2O4O5RNw3fAXlg55AW3dZPOmChcVJBxpJgTkDm4uBblyRjlxj4mHED5dezd4aAjjpq5WBOniFbL2HdVSCxsvGvl4KPKRq1qJVzY6F1ZIHungopMXmeVTtomj8krFsZsLAotijq1OvVWnNInrTjVzIkzB4AD9Ny1pvvpoPv5AB1toJHXXXTlcIEfTKe16bJOWjlAXznI5+DBasA580p/j+rPn9Rx+hfPjMYhW9BsC9I5pC/grFpPmo8rTp+r1C70dVWbq44P92rHe3WcCT4+SPUoT3EGPWgq9yoLWVw2TDiPDl50LFfNODkqYQ6vVzg7l0kXN2g8MUGf5dEIzqvJr3q8Sh9wmJ806SPOh1+eT1wEnPV0etYpfxf+8pFxnuDnk+b+pLty1v206m7uejhWxenw44/vdDw23eFki/Mnv6o6cMB9f5j0rlUdImtkn80c52D1peiCgz4HSwSpI7q9XD6oQfsdcpgOi4531l/+eq/7H++RiVXuDlqQyYW+LnQyDtWSosts/uPk2JygVSf4/oQN/IRz4D9Oq/7GxcYvz1d9Iv6JQ+0ziAN1iV5wEI1DNyfEuS664zAOG9CySv2qTr454F5xPBbGnpBbnLuTimYwrVaDnxVjCDqOm9QrL06jGbm8w4FXcjly13S8P+oAL6VRyxLNB65diKKLc/YrrvR7vhinfOeiRlrQFeYLTTSUsCe+oF9a+e9E+oJ+V7XJOAiKJsa0V+qfobHryPy4d9PBVfga6HCVkVEh/4IdnYkPu8au8v+I+PB40d8+PuvfcFz+9MtZv3xa9YjBnLloua4LY1KxSmKurPSBmPWB8p8/XvX4tMBHUfdBpU4cjTpYBnJ5cOVS7ILT/3J+VsDUVqtd+PxxckAr8jtAO/4tPcDP/Vz0QGEcuXfItDUp/9pi6V3Re4entVR15lfH5ouPquVOc7vTYcyZe9XpTmU6qrQJOTUAfehBU5Wx03KY1OYJepu6GwNUNfo5zO+khhWTd3bRlcuz/EuajNNLQw5NkVvnYq5QZ65NU6k62LpjnbuPo6eRnpoeuBh79/5eDz886PgwawovjEsD0VyrGZZ2pv50oHw+qtVZCzJ3L2r8ty59OAifuNB6xmH8zPz/8PyLHi+fdF6fteqCnM+iFniW8z9s7c+qlBWfZMqHbWPfKzWvrB3PrH0n+jnh1E1/Zy68MtfWYhVkX9B3YQ4XxhZE9lXCXAbfJ/LspuIZmU9qZYb3GXs76KiqA3QfsYFpmpB9VSlFeTJ3r3R0wbBty+5ytQprR2nUqciCYCV/CW04oj59+qTnp7NOyOOyVHXGbNN7rQt991kz+r5rR92VSe8Y81+Q9/+NrH88Sj8+SA9cLs6zoGFVZ4xemy6urONVF9p01nuha5Yn5X+G+8hFWJzNT1wgXpCNa9OBi5p37x4UPQbvH+4YtyjOzfXFsRTeOnLKL7yfoLfzjnh+6vr481njXyY9LjozV5bLCt/Wynyo8DpjK3EAup/p76ztz+p0/ZWLgB/f3Sm2f0AfEzZb0M0qoYcLcsOWTeLl01yYS9AKvZOb5jpjYo2xqNelFX2Gxjg18v7d5lHXaVl1XuiT98F5Kfr4tOqnX0766cOzfs468NOjfvn5CdmcdGFN7Wc6QxcTdjnZmqHpwOXScbYOh642X9TqiTloTbXBU4HC0GBhNlo7c0fR4ySXWYbOuc2a24H3QjARTor+l9jruip0X2kcvWQudOZjZ/JcMcgFMAA2v2rh8v26MB94b7X5qvmw6nhvjTV+bjq09J1L6vcq2I6hJajIrpWqWrqsi1bmj8sV2rowERn+IqHOe4hRsMGuii3ZVmhbV6nz/pEKkaYVOUK6+oX0tUqg7yAv+c7bxLNKiY6s9LuwtnfGRWzKWreyJooS8w6vLODzwXp/P+mHh6Z5WrGNqnvih0m876964gLrxDtuUVf+Rcvp9IRuN1upU1NsPyhc2HfSK2vOWgr5FX5m1ayF5Nda4aerYxuv6D1iht4ykLkb2hbWk9WrylTUDk3z3ay7+4PoVXEKF0sFHsQTu+su2rH2gqyk6PXKPLpw+bYQXs/QvPabslXny8L7ZVXm5HLt0Gd6FH1bGaf2VbUvmqDlgHP9/liQUZfLRR2dyugT/WafJBt5LbrSpkOgCzyxBonyhbVxQaHna9HpYvF61zAxyjq6uaxPOl0/6Hn5RZf+KNG/adPhcdjCIvXVGg+0iL1Exi4+a2pX5c9nHbDN+3vxbqhjfToydo3BwHvW3Nolw7+G/KWKzO4P93p4eK/7+3eaaVzmeehtYdxAhXHd0cYF+p7UoDfrUyPftiTQkTdzB1Gq1JnuC3K1LvCpPqn4AO1NC/vCKzJeMn7v6i8QkkRUqsyHK3NtZc0qjFhL14TNTBRW6kAGeiiaXaGjUtZGGD6KqoR8amU8bL8bmqBtBSpVJs8pgz65UbVqod/YrbHNwjxWq1qZb6thToWWE/KapAv5J7NOdfb3BgmlFf76lXqrVdcyaGu0bWlpKXFGVi1SK1ZhPPGYsFRon2ZV1o4CTFqlKvGEEAzHQparFnTIt4IFuaykryDzI/MZ8euKjZ65+BXvvdibquQAG0hYCAv82aa4wFcfoDtCq5UyYHiJjWwQZV/C5P0asU3UqYZ8a22qLxB8B91SMLEXqZH3ZPWyajVW9oKFdYrORU0Z3Zs2CUeauSNAtgoTxxhbAOOiubRKnfx17QotCyFmpgCTSzUtw0at64r+1aCnQgOA8GVZsNcL86gONDaGFT1GDv26QJZBhzYpci99RY6fw1rZx5zVEWpFD5G5q9QbgN/COthrYcwiufBhbPHcyMjoqdvQutIb47qr0FdtRQUd9Z5RCmVFnc6hgLWrs6Ys7O+vIz95C/WCK3Qu6lDUtVrqnXBdEeXK+rgMrC/plEHNdz+hL7YVGVyxwct6UZA4vanDy4bCeNAKLytY6DXIGJH1lTUpyNgUQdc6sLKfgEqywrdUquTS+aIcLs6XixbolU2eR/xy01clv0gKDK+jKc2rLBt6VjGOX2oU8ihBjn5BKU0m3pFfhgkST17KaPjdT3S0w7Zsf7N+ZNFXaEIwYTswYw8gZH8N9MdH30Lk1zuyAnCqHclL2Z7+Vph+U5a6C/vphEnXWtRYPxLfkbpBQec7kt7Lk5c205T1oCjp7q4dq97+U5GCvexbYSnpZwMtxic2dIveUfgo2b6SDlIn4W8h9RbWgyDx1LcN/QW5+7tI3bQJ0j5IPEjZGZle6TvzMlSifq3Qe0X5Ob/s9VJXPLHfKg9LaC4jrKQtKelWq6ZSRzxrVeRTydtRojP0s2APocXIf+xrLCUs6p+FK/u8vl4l6NnLsVB16F45O63M+SvIXL9F1oPfAiSP9aZvk0pMRMb2QC1F4aVEzi+opaiWLT9l4Wml7TinIzPbsq3wXER8CJQv1n7YHDKpLkM+CYPOe3Kne6e3I+QdKdvz9zB5g2f474y7Qy+PbWX8IOMGdMn7Qb9Chc4vkXbJSxikffjcIZ7wGP5tan4HnXWLUdPiFclDbMge2ZC7f3Y+9nES7mV/NNz7/FZY/mjH/2z3/x4J2H5l1n6Lx3yHMTOplfxibRPDqlORG8jsEU8mOgvtAmLY48DZ00PWnWVs5pKfRSjGSgs+aV8JRfeM6yIVb/FaRmhbhUXJtqqLEg9q2eJVVhZmkls59Qqo5NvWgU3/zEZw5qAVNJxZrhPLcGUzUzg4dTaiwaKVDW3oNiGFEhvRM4fYC46S5doV+s2mueYQP3UdZ3CUDnfiEM9YHJwPeKEPXIAccDbNoOGY8jRLpUosJIWwmRd0ANFZuGqRpqnieJnBpAqNkcMqSMDBtPJy6LxQstZ0FygQm0DpGZoe8Xg9Qu8JGk9L1xXHVJyC+XMKj48ftZ5O6jhsOw5xIiq0Ll45PC2qOM4rm7zKjj4HzblJMxvi4IB+J/SbBTx8X+m3Iw+vliGkIN8cTO8OE3IompHHhDzmgzUfKs6DSQ84TI/vjjrgTKgcREprKmxOIn/xLNB9ueplM33B8bHoE86pT5zWP1CAP1qfGPeRC4D8ovXM+Fc2nyuheUEaJ+oBeu8PZThUfnx34CA+a+LkveL4f3r+qCv1L/C/0F/4iP2ZF1YZfPRxkBTp5GvIuRNdsI8N0cs8t6GXA7zOOF2OxwPpDbL5VMmgF8JJ1kRYBzqyClYkr6BYpRTVWsEWT3Y23ZF1Rx/RtbwqedVFc206tkn380F34Ig9zdjIhDzjSLi7e4Ceo2bKWsOhQIfPHP4/PZ71y0ecfjhDPz1dkO8JR8iFA9nCVrDLtaigj16qEKmeuAn4mfr/8dMH/dvf/qb/5z9+0se0fXzWJ/CMY+rMQXBFOnZVQfalSK16YCpbOCP/DdIPXJy8ezjo3cNR73Ao3ZGesPU2FWWzVIccqhKWUmRblmRkGbn1Lh5ySFtVo04jhPdCH22emDsb5nnWoU2KDEppsqukIlQgEe/030c6eVVJp26jrwYd6RuT1+SiJqnCz2Gq2HdDthtiA8fYALwMu54mVTBh3wfme5w7h7t7aDqolQmnRdcVuT49nfSIDD8h3084w4MnLuqecxlwedaFeX7CGXMdjs+zss4Yh1fmZsEWCnO0AgdZNNAgJGK6V8Wul2wSEdaaTMoLvAa25cgQe0+9sTEZcamvFXtYsYeVPjrStSbkc6hNd3VSnP+xQTEWEtOwT9b5NWOxzi9s0FY2r+l34WCatX/LW0fdtOvQlHZMLWUunliPnrgQyGXAmXluV1XGmtsBOR/0gH28ixyZYw+HpjhJ//r+Tn/98U7vHyZNc1P6XWUJPV0w3DNeB6a3roTrqsHTBTvNr2IX1phl0LrAI4WSai3YSWPOzDoyzjxPatiAbUq3j5FGMWPhxBAehXUp4z2RPkN3+o+DM/yJpyBkl1W5DMv6M0/WAfv8gTXpXewfe5lJm/V3jcz6QishWWGfjFuqjOxLaYTEY++gqFABaHsQ5xbhO3ad8RcyF3XxOtDCWrag3+C6Fj1mPeUi4yNrweOns3KpceaS78ptwZW1sWAbFTlOGP48Nx0P1v2x6p4bvDvCgu1VeEu9fX1cGS86X3nfKERAo10lwkLaNtKzcvgRT2i8xUqd6Gm0l9WhN+lRh/Vv9I3BdOQk3lsFm2fK6wA9wXyYVJu3MRCNnbHM6AAyatYjZB2eyks6eSVzgjSBbNoUmNf2jDIKtrBpD2udiDeZmSHsoEN7j02MFaJAe1Wnm0E7kYRCq72vWoDtMQAp7C9z9UrxmTYXCb7usPHDXLAbsplXF5z9j4+PY63I/xMh68SHjz/r48dfdOJyP4ekhq7q1CQz/hcQT0cSHVpiE1o7Y30bK3YVI/YAABAASURBVIIPUn8HXci2IoPDVDUhT6gb60iNLbzIyQ7vhlthBtZ4sNmEW18eh6CV+bePkTKGJH8Bq67M3yBztC8rY6yq6LTxNaP0CpsbrF2Hhgab8bBNvT5FmBEy7yNMHFWpIwsNfRXZtBn1V+JdQv4rdrbiAF9Yy0JD6Ey4YNsJkw7Ek+axp8LFRGGuZ77P2GHmfENGrUqRj5F59ijZcyQ+wHB0AX9ibMNLA2lQaASKJRD9Bp31YYe0vupQyBfVqsPgCl/LYiFCsR3SmjzSK2uVQMKFRSH07whPg9fMLeTdmW+bBldVeRygRwgtqECwpTrifg0LmXbHPiAZCdsmXmRbFjZhQBupDH0sKGLYA6Xd5IGVsk79NXnEV+ZT71aHp41uw09hLe+6wFP4u0LvpheoXrAfFv3SJbYb9CIVaKpFig4KdBEVpipTKQ4u8TAE33ygz6pIlppmLBWthJ38TrhK6pZMJ7YVfm3CL9L9xQb3cEWe4tnClXaV1K8/kUdyE258d3j/NdQZ8GsYjctokzrpJ1k2NIIC47aTJcFTIrahx4kO2N7ak+p9HfE9JOvVFqqMpDzSiHKEseneEb6Q0xYQS3+kqd/B2pNV1VW0IkzUp2VdiaeAMj7pI0i/JGncaakB8axv5JL6/JM2FQW98loYP6Ba2gUibRvdaoAi6NHgNXHbsoOeJGXrFsLbSmokhA5Ah4dAxDds/YT+L5F2yUv4x7HRMtq/2NmI/xlfr/1nzB2/PdDO4x6mRezlNkz8fxJsf0HOpl+96nVPf1HtT0jaHva3dx053mLP/1YY2w9sv1bJWp8+Etpv+a8ViKSc4E/52F8f82uD2R78218Pv9Xma/lf5mX+2y/9vqyH3sOX/C/bfJk2GQFBJvsIkt7lt4ej4ObLTi0y1j7e+aMecXLEAjjWH/eRGuW2R5icPT/xHX8sXF9lm/a2x7iJh54g8S/xrfy93rfKX+ne+dwbfBF+q/0X1X5XMu+AYK8cGr6H1Nvr72HybnFLX+I7Mp8S38PEbfT2Hdz2+3vj6ff31t3r2d6jn4VZyT7L+GfinxL4LQnYHgvHl/VsKy+bHbVWBaypyhPDDZbOysbGK/W2jXNn87WCrH1921ZR7iqNjXPidJL66U+1vIyjl3BPF6W8ULdyCNlB8rVeyoMyyosOxxlHz0HDaXfESYpzKc669BFar5dFFxwhOVxcl84CyYYVx0kHnA25iWUR3SLKwu2VNJvlBs3zVJVD6oHD+HGedYfj+wjujg0Hyjww47SYjkWVuuyi1cVmmMOO3OQyk24q9YCD8ag7HId3d3eaD02N02QpWbCtKwsqpGmlrVwlQs51urCjfjyd9RjnLk7GOHvyp4CecPB8iNPn0zNllFP2/HzWhbo5lHYc5z2OFZx2jQNLLQuHfGnKYbYVFZwnZvzaGmN2LRy2LpeLzpzCsvjZlmsBVXG6NurVWjUV0IqOU8PZe9SPPzzoHsfXdNeUQ3xBJy5Fgq/twFe1jsOddTn38U/Zn7lweTpduBQ4D8RxnUuO/H3lxxceVpylEMXBb9WB098RZ9sPjPMXxvvxh3c63s3KIfr5ctY5DlYcjbk8CB/iycagE95+YgtOQQ7GfZHXRRCn49zgselwOKCfO/i6H7i/v4e3e03ThK6KEMcAjbCh5QWR3ZpuhNkwnGVRt04q06w6Ty/tm0opsq39sb2lkZWAa1VBzvt4jXglLw7pCdtq6CtloXOaK207jgEcyfAi9BarK9ittQqjVg7FDT3v456uFy5fnvTTh4/6j7/9rH/H+f/v//Y3/X//7d/1/4D/37//h/7t3/+mv/38i3758GlcCDzi1L7gYL1inCuHI7mqlkmtzgotQebDO+bgw/2M3A6Knn7AyfuAjlJ2z1zJvJmx+cEHNNXYCW/xwuzIrxL3y6mpSTO8Hogc5zbsLPG0S/sZeY6QOhRDi1SKkIVVZNmEZERu4TthkHhgW3lWxk0Ym2jIOZimSek/8j4eD8p6krmasvQRpM4BOwmSnz6SL0ZfmbArl1lL1hrm4fn5pAs4PT3pzFw94RS/4BxfsP/82YYYTKGDzLfQMXSG/iKTYVDotTMvE+/DVrvMups2tuG7qLjJqui70N2qhfXiwnp3RWdxDC20PzHmmUvEK3QlLZ6s2dFBiy4sVdaFQjfJF/YzHFNxmOGAybowAE8X5tqVdWLQz1heu9LvivEHmYtxbsapGedmxk5f6Tc6PGIn99jG/cM8LhCTfv/+QX/56w/6l3/9q/761x/18HA39IAaBcM4FK7wtQz+NJ4yvjNexg5PWeN3rNBkF5VpUjscmNe8E+aDKmnXqlKq7CKDUpo64RW5xs5PrCMn1qZH9PbEWvRM/BqdIscVHsfAfJUizczZuRbsZGadOCg85XKY7iUzB5GjbdaJPpAcUdijszIh9EkmXbJW0KFVlWdV14IdZLzYxUp6gPGTF35v8Qm7+gA+Pj5xGfg48PHxE++FJ514L0R3qR+9Nubd3WHWkbl5f5z0gC4yz2bsgCmnFqcnTurOGtmxuZV1RczTtNV4oKQQMXzBv2sj8fYJvcH6QmvCpHeEjiXz5KU8+amTLg9tYi2edH886o41Y+aiIhfOTE9V3gHGKRvPlG0V9FaQW22zKrKsxBvxRpj8QRf1ugrSg1ZZIu3IGTEX7N3ortaqHTb1sIPQE1zRwULrxIOhE9KddRDysccOVuUJH0HqBYknP0j/CS9cyDw9nrigObEePI/3VvJOXAg8Pz8riHyyrmTtmbDX6qISmqHNNixYim0F0mZXEMNHV9boYHmx1Z2GhfyU7+mEtke/oW1mX5PQTt+sMYTNZRsLGxaPTdlNmD52XLOuMEDkgsigKXIUexqN/UTKg42ujWbb2FrVhP1M6GwOyqypVIXfUpqsSuUCTJ/9Fbp5bOqQti3bxH79iT6C6DP/35adloRZKze6Vjjto7FtFTN+QmS/l4df26rYDNnQswz9p+9cMizstRIXT3hIvegyPAXJsy17A9XGZ8itW1oN4JN1NWOlr4RZf7Keb/RelPDKjcCSNR7dhqcz8b1O6L1F+gjEuhjYHjIOTROMTKwJudCcipH/hka81aLailwkqkB3F9VJiGcFElNhhPtXxnkDegtPpWoVcZt1DUAHZGMfXVlzz/CSHx1c4Dv74CvrTui/YldB+qap8g6pRKqlBiG5lAndlYwGvZArehdVQAcWQ1NX0O+RtrdQPPZLnLb9JW5veYX+S2kKqPryKYSB0H1XZBleyRx9SykLkgNenPqp83tBK+3zOz0Fnf17oJenyPCDbgxqVZ4s0VZVMXZLmHigVxrEgw4gW7IEVnjtg8+i8GtbtpXnlt6kg9u8xJMX9MgPrNErOlxA4qljZ0xsut+ARiEjsD3GtL8dVngMfYHtQeseF4+9ta3EC+PYJrZ9dhrsmzw5qhs6TPl/FlvPGu33+H9vWBg+IPhdn9Td8dbgSznsJStre7Cn9zA6CPb0/4TQftOz/Rb/R9Bmv/UXWf3ePu2tnb2FaZf2kWnCpL+HyNi2bI9qaROkfZBMeytL/M+E/TaO/Rb/3pi2B+3218PbtrZfk/av47ZHX6lkO8Fn64HtUW77NV+/44k8g29V/a2ylH8L6dN2ggH7LT4y/s6vL+0j3e207PaRvCD5CYPbeNLBbd5tPGXBbd5tPGXBbd5tPGW/B3ubhDt+T7vfWyd97nX3eGQUJH2L5AW2X23K/nV87+/3hOl/r3cb3/O+Fdp+LbLf4snMSp7wn/gfKgHb/zAD+iMs2h7NbA86RuLlq7zkZXNtLKmoK7+uSbpY1O9ijwhSaNIe8XGw4YC6Hx7fNmlSbWUckhphmbKJLrQRKKNMVZSnH732Z3uUZzEL6s2mL/EdrVXaViUcNOAdqDkATEXTVHH2TMrheadrNRs1w1V+dbQSX6v6Slo4fl7yCozWIpVAV8qvModo9YsKm+/mhYNR19Q0fvGJD1LBHWPGUXG8q5pwWFTSoq+MyV5YC/2rT5JnWaDO0D1rmg66mw86HqaB0BrnhT3JrhyWmlw2qEy6LsZRvuK8veLUOevTadEjzoTTqYt7AX3EyZNfgse5EOfbM86f8+OjludPWk+fEPdFU/jAuTMcPFwGrPC0kl5AFqIcuC44e/YDVylFke8u9xxKOpSZE35Qi5DFpPcPdzjyqua5IL9VcfZl0eQMR9ybDOBLyGDthUMfWETI4Y9T4BVh5df/n54XPeGkPMNbDuWdQ0T+VMDEmBXa8ydnjpOQV9XdHXIjUSNve/R1xnF3pj1dYsEQJ8uGppcDUWFsdwmilDCOy2DUpI8Cv8OOsKcJO4pO5nmCr1l3OC3j8E1e5FGov8ss8toO6Iuul67lipRiX53xkbzR54S+45gyTo5SmkSeX2gr0Je+1nXVlQNvfiWeMDIUT+giUNJ9xYDhrjGvQs/94Yiz7G7o4TA3bNKgyjCYPoL0vbePjs84cE84hB9xbgbPOKN//uWT/uPnj/p3HP//9tMH/XsuB/5GSPpvP3/Q37gw+OXjB8WpmLbpJ33WMimyynqRw/hxrrq/m/XDw51+fH+nv7y7019x7j7cTyP/nkuie+ZJLgXmQ9GOpI84+w7Y0JE+Duh1Zp5P8BkYe43dlvBe4bE1xi2qxEvpI0y84tSrlXxC1KmkS7GEDQUrTs3IMfR/hh7DWEc92yqFPmpVY5zWZvpHZzK6jY5W7bbNVEAv0lQmbIo2KmrEm6vw3Wthjl6wyQtO5FwG5AIg4Rn551+srFzIhKYrl11BaHM6pfEIGajjhNdLOvw7tJKvLDDJJyzQLOiLeSzY3xWHdZy+F5z3w7nC3Hh+uSg7Z47TPnYRCNm0CR5qV5wp0WMtozdl/TNjLKEP5/8VDPpxju8XAQs2u14XRZ4rjuMr6djY+XzSdTkr/C3wkHUhv6qd0O80F03oGBELNTOnZ0Xv98zrH358z0XAD/oXLgKSLqxPsWdBp16cnmXoZ0JPTY6smWuR3YWLj4x9Yj1MeEH+oaezxoinuA2d1jEPi+yqlbZZg64sHCfk9oyunp6vOGevemZupM8g/WSMjg3FADrrk/vKDO8y61Nkdzw0bfadcQR9Uq1lyGHhfTL0wzuh8+5ZC0L3UWqHQVNsrcCXWKc6Ol7Xrox5gYe0W/lCbRohppr+Rjl0XJD/CR0/wvdHbOvT4zNz9Umf0NPHp0cFj89P2ONFot/Ic0bwWTMi93fI/SG4bwoPmX8Tsi46q/MOZLVWZB8dIi5moTREWixIgc/yCtu6fToNwk+w0b5qC0XfiihleA7y696pFs1NrA1m3S063iXc0m2SSpUyBN2KFPFJpczIeVItTa1t8YKubSorNHalfu8aoW0J2ITwIORuE5deaNtpfAtDf4AaRp0l8wxbz1y7Eu76SBj+6IohrAbBKzLPe/nnn37Sh19+0YV5VBhzrqG1Mnyh+qqsoxNr3v3hAN+zZgRRSVfDbz73AAAQAElEQVTWudaaaq1bXdrSYPsgu+hghbBXLJ/zEbq3yho0ZewgfU4ve7hpqtC6ldumXicBJOJWHrK15SQldYxg6aviWM/Yt+MknrzY7IKsRsgcS17K0kMuqG0PvsJbUEqDx6Y8qbdDKJCh1BMGjG3VQZu90afxlJe8OlJW0XiQ097XCh3LKxbF+XwdOuzoFqT/Hk5pi+6emUcn5tXCehr6izxontBH5tLKmhq9d/pYWeuy5hVmRsiKnDe+ymiTtH1Lr8az09bH2NgsOuyQELldoGFBhtfryh5jVdajC5ewSWd9T7iwvgSYATzEbsXc6iOevtNPH33TKSPaRs4bTa1KGzohmDTeBTNqmGqhnuQiFeZKKYV4lw2NrHtZE/TlwzirKCdcCDs66I5Eijo6W8g/Q2jWrQs8nVjDzij3DJ8klUuAy9J5pwQLOu9jhMyPUqXsBSrvhZZ3P5h531dozfsF8pR1BPIU3dgmtEJ3o7C4yS6yqwyy3hbClNtWHtuyrYp+A/HY5vvXH0MaPf264CUnsv89eKk+eE39PZ0w6SDxwPagLzRXVxW9pW0r+YG95StP7H91YuovodGF7c/q6+XJeEHsPVmJfw0pswuBlfLU3+xwHWkKhg0mP0id5H0PtmW/ITq45SfxIHKvWFTRW13br11nrOA14yWSvB2haf1KfspfsgcfqZe8W6Q86YR/HOWPN/0TWoaf4LbrPb2HKbM3OdtbmLxvwbZs/6o4/QW/KvhPZtj+rH/brz3Yb/HXzP9kxPZn/e/NQ3uwp78V2p+3T5sdsatvtdvz97p7OqG99WlvYfK+hrT9Wv5/Js/+fAzbr81tD9nYf3+4d2p7j772/ZrxRcTe1p0vskfy9/L+Zb2kg3SSMEj8a7A3WlMnSJ2EwR63tzpJ25/H7T2d0q8jfQVfltr+Tfmk3Y69fdK38aSD27zbeMqC27zbeMqC27yvxfe83wrT147fqvt7yr/sK+m93R63vWd9Ftpfz7+tlD6C27zEbQ/9pCxIXvCteMq+Btuv2fbncdu8//XP558S+L4E7M8N57Y2++JsBTEkD4N9K2NrhCMg6f662V9HnWzAHEfKy8G0sgnPITIHyoqTpx6aytRUpyJTlnghP/Faq0Z7aMohMP3b29h2wq7k2x71SiUEtRZlnNaqGgfjHJAz5rbR79SVMv48z5oO8xi/1LiQixYOF5zfOOxxgLqKg5RBH8hLOIc24dzpLzCOj+1/nthViU++aq6rDgDfMw586Q7nxLuHqkOAc7Mdiwq8dglpmTGrLteilUuAzgWACNUbdJZB5908Kb+Gvbt70DQf5dLGdpYKcp1Vp+PIL8Q7TiP8UXp6XnHs4Cw/W6cr/a8TlwBdJxxFj09n5RIgvzi+4PhZTk/qoC4n1fypEfjo60VX0pcgcRx80Yk4sA4ZSOgL+UJbe9FtKeTZKjBm4uMgZiGLovzq+y9/udcPfzno/v1B06EouuvUXThorFxe5G+Bd01aPOvC4e+KgxyfFfGuZyJPV+v5UvR07vCx4qi6CiJlDtaVA/WRS5kJJF5xMubg17CrFjsgtK04Ii7rdli0qyJLIc+KLZRStMM2+tRAE6GlzuGZr0Rk5GBOdTTRjI1NU0NH9/B51P3dYVwwNfJzyIytxCmQAzi+XHH+53DesalV+wG2c+HkOqmCnYY9tD3osj0OGVc6OL846BNHEorQu8LXogVZrOs66lbmwwFDfDgeVIuANSGPgN50xQF7OT1rwfFbYMY2dmgtq3TlcL0dslfl8L24RLo6U/bMCfzT6aIPTyd9+PhJuRz497/9pH/7j5/0Hz/9op+5DMgvjU/0e0Xe4qkYBlNbd5P1gIP/PY7E/FmUH98d9Zf3R71/N+sH8P7hoHcPsx6Ib0Cm5N1R/w5e4nyc6WPolwN+Ze0pzAhYRS8YFLoR8zAH/QmHNeyqUW+iQviutShyqbWqwPMO3Tx5+W5Y6S19ihHWIdNUi+3afm2fvgLxxOny/Pys/JmfE87W6H1FlhcWlhXnMVNJ1U21TNRGpgj0TL310tHHVQsTeHOgP+uMQ+nM3AwWHOwd3aJg6FhwiK7wC5BvGVixV9JQXGObtliGFGX22MNq2nVgumAs5tRlOMOvjMO42PcCYjsbyGMerS92VYrVShmYEWrk2chDrBp2jnGv0DeA3sPHBSdmEH5W+O+MGWQNNYIw621hEQi9Yk0tjNWwk6mKebUhOnRlrvusNf9aiTpHLoL+r3/5Uf/3/+ev+uHHBxzSkzLfaoiR1Fk/BGx07KZSmkw8+Qu6yEXgE7TFCR49ZT18JH1CHqlTaFPbrMJ8FE6RFTqvaYcMuXtkPVo3oM8T+ntmXT2zDiFmxu4DWStil0HF/sS6WuuC/RfWiUkPvAsOTIhGWYenFR0uyP/KWAu4qmiF7j7NcjuASWWClx2ljHGutMul7Gav29grhGSdi1MwYfpdS9WYw106sYY84hz8xMXTp8cnPeK8zHzNv8Z4xnYv15NMv80r67eV+fbuftb7F/zwMOkdF9pH1vGJd1n0Valrd22QsiapeIzZXVSwmVqr9vlmm0r5lMFH6IdsDSDr6Cl0B+FHK/WRyxobwlbExcOEgR8PfbxjcwlwvLdmbGOailyBisRlytIL5kCcOeeKLEFBv26TVCplG1bIWdUVZ/UCIQvxDl/hpZQmq2p/uopWbCx0B6kbxHE20iv9BBfpnDnNmn0GWR/Guk3/qWdbtpmTi55YT39m/fz44VHheZ5nHXD0zw3amS8V+54Q9uEwjfxR9lLnMM04ZIv293GtVR4oKoX2EtwUZO3Rd/pHxQpCs+1RbypVzUVVHuFcm470fZibZsYKWiuKnsUTHoKkM84O25QyZt9sMomVftfIbQ+J6wVmfiaevgZtyGcPk1dlagL6rbSHAhm9ultaxRPetrFSvyefFgKGG/GMLEIbGXhrZhNJXi1SMaNUUkUxN8wQ+XTkJfTTFUd0dBcdBlnbg9hq8hNPfugWdrO9J+jOna9VXQt9rZ+BggyrytgD8FZBQ2dB4gWq0oXhVypp8orw2ek+PMdurxB94QU+aCV+5l0d+qLnlFGUVwI0CFsIOqFhkC6R+cIaFPo7cQr4dEZfkWBX9aLGGoYJEgpbq6CoTRLkqmKflfWgFJMuZHbFLpSHPIHuOmQ7dMHXKiOXooV4V+RO3KAQJ4/XouL43+lemFNLl5JeabnC/GjHu6ozR+BIlfzKeyS0Vt4dQWGtqKy1DfUGiQeQxKhdlTFtyzZxQlXi8CDiL2WQo1eQL/JVKK9F1U18A7+gyugretPLY1MXbMmCbA1gZst4+c6YwUvyJYh+B7AhYVsv2QTrAKMpKMijklOhb4dtcgRddaBCa1BoEYROMe+DbuiilpJGV65NLk2d+NewUvcWCwLC5BQkvpcJWWSdSV7KYl4D0LkGq4ZNLupwGJvsg+a3LypohZb+GUJmsNnZOlqberGB5Afpo2BPzZb9AurkHZ2yW6zwExqTF3ljbokOJB1kfgSJByn8Mkye7QRjzBH5e7+QYeT4h/A6diEWEIxPaAxGQq99vyS/DMLnLb4s/3Z6pei3setR6Gebz3sbmv8DPvYbr/Zb/B/Q9d/Vxa1ME//Pdrav27HLtLU97C52H9zmJR5knCDxfxRsv3Zlv8VfM//OiP3Wp/0WT7e2B8+JB/ZbOnx+D6n/e5F+9rpfxm/T9tv4e/3fCm2/VrHf4snMrP0tmPV/r1Npv8d5HWYb+5swC95e9zae8YNb/m7jKQtu827jKQtu827jKfuj2G3+j7a/bXdL023c9rAt++thaPge9jG+7HPP38Pb8tv4Xv5boe3XKvZbPHbwWvDPyP88Cdj+roH9V1Fsb3RkPPstPtJYUV7Q2VTVarVaVJuVeA7K9kt9NsUC9pa266jXWlMwz9thcjqQJl7YkdeJDTQHy0J/jXrpMweofbObyfAl9Pp02RZ7PJUq1VrV6GvCwTJNEwdX+ia/uKuWIjNeo6xxAdCmA+kmuQ4H5wmnzhNensfxa/NVT6euZ9JnDudxxF3Oz7oOp+mTOk6vyi6WrthKX9VYOY/Qf0fG3VT0cKx6fzcNh+Y7HN9372cdcaLMd7OmwxFaD+rm8iFOfx8ksdHGGcwazsHA8NRV6W9C1vN0hKeDSqkSTg0zoktToDKpzffEJzbeBUe59AjdT6eVUPr4tOI4Jw/n+ePTZTgannH8XHH24J1QwXGny0k6P2m9PmsBl8uTrjgdFw5V0W2FhlqrCsNX4hNy3R0QtVYFtlSKNJWKLICF86jq/jjpRy4A/uVf3+v/+tcf9Je/vsdpc6BuUQ4FK/xcFw/al6VqWZqui3CyIXuca8/oBB+pHi/W85lLAPg647wajkWc2B3aZ3U1HENeT3L4weFmDkoV+cUWEBcHjFVXnF85gHBOkVQGDa3OapxiK3IsbqouA43yBi/TSHfqb59sTAvMhteGrR6mqnf3d9slwMOd3j086P7uoHluL3IxY2vj79p1XbrwNSoOgxzOE2JG4+AjWZ2+bRO1VsJVXaUUiSf1xp8xgY/l5bBOtmxDs7d6fVHHIbnE6cpJudPzVCzMUg84cd7d4VTH9g9TI68NZ9JMfnQaVPRZSlOevko5dBvZrKVCz6Qr+kItzIsLlwBnfcCWfuEi4MOnRyX86ZdcAnzQp09Pm61hZ9XINAdwcMAxf4SY+7ngDG0DPzzMXAAclAuB9z/c6wcuBX5MCH7EyZuLgeDhriHbGadvw7aKpgogNby0ljGwA2RRGCO6Lxz8IRs9FEVfgZmnEoyBNZ4RZGT6sT3kKB57ixcaBLbJ5YNN8U1fZdTdy2yrd2O7i075lxPIJM7lExcl0TEqYW4x5mpNyHZuB8JJVgWE5CNoLoeuuuCQfUZ2j8g0fyYnYX5desaBGPvtGIHZqAkdG/qj6xWne8fuKwqr2MskqbqLD3T1AZqJYiVclq4r3pVz5hEOyivpkUeYjcxCH1lv14TIqyArwXtkN9ZR+B2yx1ZaMTxIGZeqI67Qh5Gv4R95LNjqBadzkP4hT+lrxXFz5aKxs/qO/iE4f8qlTVYwzdKhmT6hiMvIdXkS0425NuvHH9/pL395p9jL/cNR86HJttJ/5LTCS3SiXjSgot67Bp/Mn1yAhJ4TNEa+SaetXWUbwBH1V/S6xuZR3wXh8TpgPV2VX9M/PV+VP4H1jBzTV/ru2JNWZI/MIH3Qf2gde+3YbVH+FNY7LrUeHiZorio41uZWVJFl5ALZNDcSqVqZd6qzSp1GeebnzFydx/ugqZSaJi/Y+OvYUvgMwk8uFVYXLa70WVh7rAvr0DN6f4T+OP+DR2zumbka+7suZwnbqkWa0S9DQrv0wPvs/bsDF3YH5uqBdGUtL5qagIfOHKZpaOYOQlRQiAe2SVr7Exp7txboiY1cb/RyYZHJ2rhgR513wDpw1TVrPpdB5hKg4eA7zCs0WCy5uuOdewimWY21njyWXwAAEABJREFUuZQmq6p4Bk0VOUaGE+/9qc1qA8mnTmloTBoy61vYbdkbQn+tVTuSDmzr9hn8oMSs07lsCmJjmb+xkfC4YWW+LwNJL+ijM08K/U21IU/oQm/Clq7sNQrDHA8TfE6UFTXqza3qeJw1kz+jpGCaJjV4f6WTOrqRv1SEGYP1FbYHnzs/9lu6YZvp9x4B398flX9VFvoyX8Vjm+7LZ1Atoz/lYf51MS/7JtPId2GOhIbOnBL0RGavIC9lqbfZxyIXybbKCx97aHvkazyF+W2lz0D0G6ymsSx7Q6raiVeiKSsyde0qg6wVGy0d+UAzulzBAs7M8+exXpz1zDp9Ym07k067rH2hVx1GJRkislcw8wgRMkJX1k7DXGevIvKdF4Mk2wpPdujqI20nvueHti0tFW3PW2jyHNoJO/OfIRR6gys2dSVjgf4NK2XBIrLBFs/8C2KLQeIrFQJlP5XVg7Uq61X4mZpY0wrrW2y1YHMvmBJWVSoV9oqoDN4EimzLzEfbUgwarOR00lmfVsq60aMK61XAXpDyhbwrIa8sneDnnDkBVvLFgygHH2YGW7GXRaGzmh59VS0L742uCSW1SWq8X2rRpiPahMZKX4WIbVXAt2x6tNSBeIZ+CfeP7VEn7W5hb/l2wjrq7G2+DEefzJEv89/SIXRV6u1IWeIJAzvjvGHPS8joGz/U2Wm0rcTtrc1bvEoq0Fspn0EbIPObH9ujLPR8DSn8Mn/Pi23tSJ3EE+5IvR32No5t6PsCzLnx3mVdcdcojz6DQv1Kpr210c2zj3Mb3hSPfoQ8NmAHGecGe13bI2p7tLG3cJfrKPxf/nUro9t42LKdYPA+InylDsGw24Tfg+3P2u5100ewp/9oaPu1qf153H5Lv1b6T0Zs/130h8cdGTrxhIHtBN/Fbf29ou1Bk72Fe/6X4dfaflnnt9K2X6vYn8dtf0aH/ev0a+NvRGy/ltifx+23dCrZHuMlfotv8fmt/Nu2iade8GV8Tyf8GmyPbNuvdNm/jtse9fJlfx5n+VLyv4XQFXxZbnuM+bWyva7tz+bobd3Ed+z1k76NJx3c5t3GUxbc5t3Gb8v2/N8K02bHb9X9PeXpa6/3ZTxp23vxZ6H99fzPKpFIHwHRzz62f6Wf23qJB581+krC3vrZi2zv0dF/eU39M/JPCXxFAvabwXxZbFPW2aazscrGuJGcOFTOh4LzcNKRg+GBQ+ghTsWBg3IILdRxZTPvrcd0U2hcOTkEpbLZLCw+WGfhsJC82prSJsByR8NMgGwMN1xZrBbQX7BtjEdFvmyzYZUq4zT6nPAWTTgb5zYp6aBWE585FEwqOAQG5iOb/IoPruiMo+HMSWPgLA7oK7gMXHHCXXBALKeTrs84zIl38goHuooza+KgMYNpOHyk47HgsCz68YdZuQR4h2PzHmfxfDxqYsxSm1xnjiAT/EwiMZAFv9PnikMkB7HIoK/WykmkOwKrtLGua8eZI6nN6unHky5cIuDXGY7/nz9c9Lefn/XxcdEvn876+dNJv3x4Gs7ZE86eBee5cC6sOP87jv/l8qgBnP9rP6vDS+VAN01NFZnWWjXhYIhDICiNfPKg4PVjd7bMqyBWcUg25F04hB2OVpz///ovf9EPP7xDNkeVaRZfWjgArYGa5KYlwN4ueOtzARDn/9PZ+oT3LU63/D8Bnp/OOj09Kv+SYUUPK5cz/fKMHE8qHPwgGfusOhwbptTJX3C6nzn8XrRysM2/CIgsjY26VYatmuClId9gKqQTp3xqhbKiVjzCiXDGtoZD5u6OcSbdHw/KRcDDw50GcJakfMYxY1VJlsCKznIQj1PhyoHlyoF2HLivPT4B6Ey9MmhcQycH9xxwF+JYO3rvuvYVPS/wcx12udCHbVXoL2Vre0GH+dvRVxxLof8wN2ic9QBdd4cjc6CowcNcm2ZoPBwOQyf51yaH452CmbBRdy1VLtMGxhDpHMpX+IEFdTXhp+OC5qLx98a5DPj5wyf98vFRH8HT8yfulx41Ls+gyzhzZ5z0+BP1gMPu/f2E7ABO0ffvZv3w7qj37++Hczf/T4e/4Oz98Yc7/eXHB/3lh3v9MNLvmFfvqPuw8cQadITHNhXkYBV0FNiCylVF4sDfJQheuWFamFsrlySR/ZAzMo1NBNchayNrw5uHLsYc7B399Nc01Ub6gnM7OljQ1Zn1IL+m/vTpk/Lr8hMOotS7IKAgdToOZQF7gtYmhTrm7cLaczqd9cSF49PHJ3345dNAfhX8AQdt+g1OzNcL9n5++RcCkes1to9cG4xO1Wq1DBQ4yKWB1g6tlrrVVzMPOvazKg7KZxxZmU/PyON0vurMmnDB6K44qIZsuFzQy4WDIhUcKWOeR8aMNTFWbCxz4pA4wxTqdexyjZwJI+8r682C/jt9BVfmbebwwgXGmosA6LcW5deZDfvIHJ5mq7Ke5jLHXCB1XdDnIlStd8y1v3Kh+Je/vNfDwz123BS6oqtBd9St9Ni1wPeKnLuripvqsGfqF+AqqTCymVtSp+6Ay8i/8h0bv65F51V6RpefWGR/eXzUT1zUfMDGP356Rm9PyPM85uSKDCODgtPsOBfl4mtqK3PMes+FV+w4l1w/YuebE7eptdDiQUcXemLd6KUiSauUpjiuD8zT+e6omXfIESTdJQ1Y1I2ed9BHR2KsLagWvUr41YUfEx5WcNUza+pHbCsXecFH1tTz0zNz9awVvfTohAuBhgOQu1w9HCb9wAXGD/cH+DhyyX1Q+JvZD0xThcaqhhGa94Vb1UAmIZRBJrLtA9HPjgvz5wKBZwg7M3/iVL0g4y191Zkb4AvzKGtZf7FFOIHns+QT79JV80E68L49sqhEnofDQXPWtXZQM7Irk2bWugPpORcA06TpBalXx7qGvIQMkRkmIBXLL/mibZlmVQba25VaVVqVbakXrYTDzrCRZem6IPcze4kTcyq4wFMw5hzvr8zlT6wTj9hQ1o95nnR3t9FdBC3Lqszd6qI71rd37x64/DqqFDGdscq852rb+JjbkHt00FriTRX6NkxSqeoOjbS1NhuDz+gg88UmE97Hh7WCAaBgRQTWYZp0h829e/dO9w9HNfRsW7ZV0XWBoEC1qNzEacyYjKcuOBHsIJNVV2ST+CpnGN57/Q0slqFHPJnLJWO4oMMNEzxNpSpojBXdSkUdhX2GVfReNtCHePoLCMaHKqjNxItE+9AYZH2EDLH9ECrU0lddWQ/PvDdO2OHz05ULwLMSD+iA8fsLFpVitalonqwDcz8XNQdkVorksXZKQneDPyRTXlDdVW24MaFAGSjyyCsbN6+/5BM2J55S2lbikpT6ilxXIdstvPJeuSLwDX3I/xodvADWkL/UYTZYWK/HexEBdHgW7wGxvxVCMWvwWJ8Tsi5nbZ7gcQAe57kxH63wnHWgkVeqNXitUgHdlfRmj8m4CjpVJPJXhLShkt7yrpIuvaCDzKlV+VcO18XwKa0ukLUqNhOQoqeO3FbCRYX1t7J2ZU/Y6HLKewX9EFXRSgeLbINOOuGGmjxVGYiSzjgj7Izbu8ZD3JTtNl+iB3iwyYWP2GZ60HjM9w6ifDrtCWRbZhybcIBWo5+Exv4683XR27MSDQj4wI42mDDo9LcO9L4qDz3JL32WFzol5Av2fO/xhAHKqnVCtjc8S7I9EL5ta3963+fAFu75q4ykU6/IrsQLPJGHPcXWVnXSK+P00ST/764dnfkyMvlaX0Ag26FwhPu4r2uZFGmOMtsjLO7aQfHrJ23TLkg8WFXUX+jstE/l5H8NKQtsJxiwPca0t3Bk/nd+MXcUvNJQiAUE42O+A4J8UvcG9k1Zym9gW7GDQF88kWnwRfZ/S9J+48F+i/8jibHf+o2t7H2vZH8POc8t6szxDXvdzqQO9n6+FUb2tofN7XUyfmQf7HlfhqnzZd4fTdt+bWq/xV8zvxMJHd9Dmtpvfdpv8dsy+y3f3uK2X+3T9pCRvYWRW6DfeELbt6p8r8z2aGb7s3Htz9Oj0suX7ZeYRhv9A57YQOgM9u5sj/53/m/LbuN7/du82/g/qnzv57fCfeyEO36rze8pT197vdt48iK/IPm3SF5gb7K0vx6mj99C+t3r3Mb3vN8b2n6tam/x25X+tfCfkX9K4PdKIAY5fs1kNlHVqiAHzfkw6QCOHE4Pd7Py6/YDlwAzh4DWZhUO3llg0l48tuVaZDbHebENkC/ygqRTJl58yQ7S9utYx4ax89oUW8ogh4yA7hUaczhJOA4iHIprreTX8UIIHRkPjtSmg2o7qJeJnpqWtUn5Zf4AcRXOa52DBrguuuCku4xfgG0O6B5nDw77EmcJ9DQc3tUX5c8otLrqDtk83Ffd3c86Ej/gSZmmSZGRC/33otVFNtv0AQ/erjhezjjJrowZhwKVZBvaijq7hIUD2xmnQvroyLrTdlXV9VqET08fni766cOzPnJg/YULgA8fz/pI+PR40QkHVhyOOeCtHPgWnDAd58oK8PzIoiecOI1DbCtSK12Nw1NNHhmN01TiQlfZwGQhDHZdCXkkLk6Xp6cPSp8H+rpHBg/3R+xmVnvRiW2FdqMfFKHwI09aBj+TTosFC8IPpCf4fcZRdEIHcaRccBiduMyIM/SKgzHjzdB65FB6PDQduQCo7hKH2JVD7IKO1p02SbZVGTcobioYT02ImKsLOiyahq4K9JatLvwf2qTj1HQ8oMd9PsxNd9j/PZcBBxxQB8qO5LkWyVWxtVXEBTkdnseBSehrHYijYcX5slKzU47oOOx2na4XLRzWk05+XzXSF7x5Jy6j4kBbOUzZVmge7GIzHb1ecbiaPhGJTEGoMLJYcLhdkGEuChr8TPA4zzN6OWCvd7q/vx94eHiA/4NyETDB13y81yHg4mPmgiBomescFFdZcZI8c+nwxPx4xJEYJ/iHDx/06eNH5e9cn5+5CAhNMIEJ4VwSsOap6xCdzdYRJ979XdUDON4VnPxHcAfu9f7dvX7EEfb+/YM2vIfeg7IGhYeKLgo65KNSpYS9d21YRhhZBQtOkQUZZR4tyPeKo2Skie9h6q17mvm25S/o64oOFi04SU44haKDlF1H+oQz+FnP2OUJo41zPXL4hKP4EUfxMw7+0/PC3duidSkYQ9XKhUDiLCU6Y99P9PnMJH5CRx+4UMm/qHh8fBp9pq9n+g7OXEReuQzoOGshBg0sqsVqA9KEPDberbenMK6wrRUapKfHszJO6HyOXWBX4xIA2ZxZg8b8Zu5EFrGj9LP3lvTcGuM0xqwbasXKLcxNMBZjVWSz0veVCwFhq0kvrDnPp0cuHU84zc9asYuF+an8whsH0+ChFhy3YKr07cFfz2UBTp0Je3n3/p6LoHu9wy7meVKlvu2QOGA7ww29J6NgEBX6WmjG5jebgV7yUx4eF/hOmHRHjoKb2PbaC++Gogvz6Zl1KL+gf8SROy66cKLH3k/o7YrOVvhcWEsj+5mUHHkAABAASURBVIqQahx++dU6l6p3rEk/3M/6K5daP/5wxKneWDeQX2OkIp510LsSE+tA+rANb3XMxcNYW+6Gg3vGIW1Xbc9oLEFn2iRvpX3eERfWgyt2fGUthXQlPGPPqES5VH3EJoNhA/B0Zl29oJ+VCgtG2dFLwZk2Q+MdujgeGheKTcdDZe4WzbwXZsoajs9CvDC5g5C29D74CU07It8dY+4hr9jGlfkTXHCaJ8yczDq/sKakvtauGJazGCLPvp7U6lWNy5WMP/OOyTpymCfWlRl5TawBRdF50ND7DG0Jb5Gy2IZeHtujXSlNxe2z9nu70YYy27I95C5ZfbUyl8PXAj+Yk5arlfQtT5nfWQs+si6sVIpe393dQ/ekPO7MZXVsY9K7u6Oy9t2xBjfUvF4XYYwaazpzPDQNerDj8PElbFO3SthDXwmGTqzo49Zekg4i64SdytHpYW66yz7vwPsOGWZc1DzkYqdvD3mpQlzmDOPYVp4+5CEcuCt214ccFtbelbWvU4/lQBkv6B39phGwPfosMt0WINJBISza+XVsQtvT6W+LlS3g+zWL+PbZywiZK/SIHKw+5GJokWJegy7EnPLxDkCX0d8ztpmLnCDphXm0MLdCf/qPCKap6Xg3D0xzVUNHE+DDO7qrSHC1KnLUzVNkJS9hQZe2KU29hKLMA9of6E+9gp3aJvcF5EeWXQW57zJPyDtnhb+BVaE99UL7jgVbTDxh0BGMI5Cxhq30KFV0PPRfNNbnCaOc4bklrEWVwvCcf9FV1FXS1hq0m/WwQ6tVJYPQqqLVRZ30WsiDd8yDPWDyiqLiCzIOlqtEVKvosFvRee9dTqXkhl4g1qsi8rWoEm+8U8ZaDM1mHUYKcl8EK7INuoqsL5/0/TXs9WzL/jVSbviRtjJ95enQ/5rdy2v0NpKx93TiwZ5OaG/9207yFYiZkfXK00hTx/aoY7+Eo0aRbTlxQiEUh/ahE/3qsT3y7Mi/j3i+bmnb4mig7+UlVV7R163tVm/Lvo1vOZL9Npbt17R4iqzYKl+osys24C7It8Jv6augQN97MuaO23q2Zfs2S9+ql0q2R3378zBl/zNR/tNk/Rb/e4epl/geJv7fDdv/3SR8dfzIKLgttD1s6TbvW/HCWhnYHlXSV5B5ESTT3soSv0Xq3ab/nrj99TH+nj5v29p/rH/bQ5a2tctpD23rH/F8S462x9gZw/56PGVfwvbIylomjegf/gptQTpIaL/0TWhv8b0s4beQtt8qS/7fW54+/jvxLfqTH2Qu3YaJB7aHju2vh7+Xp/T1e+v+Vj3br1X+86v8a9MtEsK+h10wqW37M2F8Lc/+vI79lk794Ha8pP8nw36j3/51PIvN9/BbvNm/7tN+y/uarOzfX77r72v9JK/KOHjq2Eh1dt/Zn9/f3+nh4cABuw7EAfPjjz/q+HCvOjWVWuXK1otN3sP9ex2Pd2ptHqySJbHBLLWqzrMmnBi10aZVpSxjjop82Vat9EWol6dwiqrkNdokNKvkxCFrnpty8OB9SFigIZtDTnDjJNfH5i285tetnY13aZNmDtxnDqMuTUmvbMJPOMBOl87BqXDQKKplkl3VIc4uatSdGDsbzAXHReFwFAdcJ15xlBWcUyuOs44jK79cHQ5w8uc4JwL4nKF1nmdV+Ai/oevKoX55OXwhIDXGqmCNA4aDim3BKnvdVam35HBD3sfHT1rg0dNBqjOjV5xU0gmnAz5E/dtPH/VzHP/wFefPhfzTedUjFwQfH0+K0ydjiwNUlYXWVDiwTQyGWFV00YED3Yxzp5K/5p+Ew3wpRUEcFy06rJM6cg1t4SfyCO33dwdhEhIyQHU6HGbdP8zYRFNtUuRgW1fkhyhlMlt48YTTfx16OCP7E6o8o5foJuEFZs44bR8fH+m6K7IycrqMX0Y/Q/cVp8Wkf/2XH/Uvf3mve8a9np714cPPenpCZjjoxBP525ZtUho83cHPAftABOjbahAeEDAOdYhUDrtTocwa5fNUdZwn3THOPY6ahAecde/evdN8gNdaNU3T0PnSV6GyEb/A9xgYihecCXF6dReVVhX59i5koOGwvaDDK46IBYj6VlVklvzIXTyRfZzD+YXpSt/WOuirpVCqMebd3eZATN0rdSKDjJUqxq4K/N3dHZQ5/cMPP+Bgfcd8fw8eRjwXBAd4q/AzwW+D74L+CzIL7ZlTn7gE+AnH/6ePT3p+uag441g847y+oIcV+Rvij8jtHvnc4xh9uJ/1jnXlnvB4NyG3Oi7ODsfIDZkg78h9RjYVeW6YkOtBh7sHjX/BAF2qZcyJ8LYwp3rmOHO7yEOm4gnvKYucIq8Tztvz6aoTDp7TZQufyUs9qith5srj47Oe4e0Jp2kuNyK7Bb2d4e36IsvUTzx5J5zzkYlK1Secq//+H7/oP376oA8vF3Kni3XCjmPL+dNdn5iXn3an/OmiJy7sPiDDOJo/MV8fiX/4+aOePn7SlQvCgpE2+m7ojGmqrIdinkaXLTaKfBPaaBZjCs/hJfYXR0pts+Q2Lm/iBM6vwJ+ir8gNG0u9mNtqKSh03Fj/ZnQdexZPCbBTs4YEhbEqmYW6nQs300mhfWH8vEPWOPsjF9a8ExdFJy438q8BMj9X8lCe0q6z9l3OT1CxaOJyaJ6b2mTUu+pAOLNAVZgeTvUf7/X+hwfs4KAC37aV8RGIxOCJBzSWW1XFflprGuXUtU3Ug8esrQOr1F1DjlBxEiqV/qdZayk6w08uvT5iE7mkObHgrvB6xQ4WbGjFiS5s3Dicsnaa1Tl/Euj9u6P++v5Bf+Hi4kdoTvrh/qDjoSm6Kly2xlEmdDsxx1yaVsYKxBPaM/eCA/aeOqVWuZaBUifBjPKUtFWDB/Pe6ISFtUR65j2QC9XYHqQqjvY4pWPXCa+sNeFlYZ6uoMNH5yJArP9xph2Q/bv7g354f6d393c6sl6E9sg09OX/WxC6RhxZSQhzQJCGnBdBz6IVedE18RUazsytzK9nLqnPvBNWnbDFE/PgwmVa4s9cIl6uJ6W/NhXaXYlflQtqTF2Nd1PF2TdjH/fQNJOJWJR5Eky1cXlx4IJxwzzPigwThvbM5+jvFNtjv3OFviV2raKGXMOXX+zHturUVEiXUkQK22oDKpOkpuJGaNGVLucV/i56xN4//fJRv/z0ky7YyMJcE2OEPqaxWrHoUhNfD/dH/fjDO/3l/TuFnwl+xjygLDZiW533Xke2K2HkyYByK5DQZPTv+hZWeAgfpn146bEreMy8w9ygt6sWqbNm5l9dXLhkzJpyOMw6cgmw4aBprhmGUTNyh4Y+0rZFJ1qtV1x5313gMZdndAur1pVI7O7KInQhfmWRCRbqpaPmooowKvN7bo35Piu6s1Z11pTQt/EPveoqpci22IIMhIY9z7Wo0EcJz7VqpMtWn4bqhXY0hEzJRSpVXRakCbJwIRN/SSMudNl1Zv9x4l1xBqGZVir0OUDdpKvN5ViDj6LIUF5fw9C/7OsgxmEGDxCOhD6MLoukuTYhgoFBFX3aVqUwWKkbHS7Qv4oHXiBEnTowIpiDDw8+LksftGe+dRRk1wz1gpVwVekemJDThMxW9m0dCdBQC+vAlb1t+DXjxxYn7GyGkMy/VoXdFk3QEJAN/9LEelZY+wr9VFmRi73JXJG1KYH4K/QFCzToxW57aFTR2qnTxdoFNShlYUHeLl5ie5ZtiXqUKsjYtXpcUGx0WaEpsgzNE5kN2hXZ06KUIj70wyDYWKG3lgzoKG1WmyfVqam0Sa5NtVZlvVgXxod2M3+rrMp/BVoLoenKtvLYlh0UwsCMVyRo5mt8opMg+oleg9h47Gb/Vbzt0a5GxvCQOoFpFBTGrKIOg1f4it2lj4Slr3S1oF/CvR/4CC+GJxVa+IUmeOjRA/RRGxvSwBU+L5mvN2HyUqfTNiEiwd6YI6yh0dEA9VOWOum2Q/9K37bVe6f+MrAw/5O24aEUGR0Ggp+OXlb47PCxIzoq9MXQ9LO+QtQR/XYg2uzIHAvoVo12dZoV7Hrd6CuM5AHx2JZtlVIG7C0tnsj+FqF/R/LH+NSzPdrufSS0rdvH9mfjpA7TGzaSX2kfu5tGaFealoHEg1Laa1nSUlFoCQ2OPYK+whedJq+jiFqrbEsy40i3NIsn9ULHNE0KbH9WZ6+felQfH9uyDS2FsA/Qs24x3lmscVlTgjVrOunkp17sNdj7t9/6pCNoxRrgY49n/NQNEg9SFv53pCxI2Q5769f+erjX+zJMP8FtfsYL7Le+ku58BWuHZrBA9w5jU19ir5u+afrdz5e87em0tTddhc7bTlK2I/VTHux5iQcpS97eNnZwC9tDD6nzLextE+510veO5H8Pe5uEez37Tb72Ft/LEqbujqS/h6zhmQOBvfW1tw2Nt/x+LW5/3iZtb8dLHzv2sj20t7a2X+bKW9p+izOLsvx9BrGeBikLWB6/Wt5KVXVREWOAtAk6a/jKWWvPT7j3kfJgp1MvT9LBzk/CpFMc2dibPSQ/efYbD/bX46n3PaT/HfbWR2XN2hEb3cdLvaSvnL+Sl/Rt30nvsLe+drpTL22C1LGtlP0WMt6OtA3Sfodenj29h6kX2Bsd9tfDvX7Cl65kv9VN/vdQ9kb/DP8pgd8jAduv1RKt7Jh5R43JkMVynhuOuaY45Y75u9wPx5FOvWwQHh4e9MOL0/B4fycVy2NjUuQ6gSKRVq1yKcpGsBOuIu68+hNSp5dh6DsxNoUviZ6NAoeJ1M64ld1cwjLGEi+lhY3PhUPmmXAR79sRZiN6jbONA8QZXEBn3NWFzV5juwwS76KNteAkOeF0phojF0HsAGciiY2UswizkGYxVTYwbDT7cmUhXsCVOiubzFUTreNQZ7+uYJ7MZqpo4hBdquCzg4RWaxz4QK0TeVatlTZVUyuacvgHaTeTLlOBVzYVMrwuOP47odhIVy0rmz94O52l59OqOBc/PnV9el5A18enVZ8er8plwBkeUz8LibXywliEy0gTjquGM2Wqqw5V4vzDQbxCYwEV2szIVbYRjYVIRGSjCaFngcuBxF30Kc3QHkfvu4c7/fj+Xn/5yztsp6ohj+gu/8+B3q0F3as3qTQOfIKnzoH7qiecUs84aT/hEAof+RVu/pXDzx8+Kr+uPuFgveBQWTmoFpRUOXTeHYoOc9E0dRleFvSUP4/z+PhxXAbEqSRZ8zzrcLhT5C8e2xt/fUWKfdDfkHfsDHMbeShZ08xcQKkHMB+I46y+O8walwA4oCZ4nhCcmUfSqvBop+9K/1WlFLlsvLoS1go1FRkaG+zCvAiJL0IuGrIYdszLOyFipnxV4kEfGWKoPvLDXxC5LByuKIGXzrgiLBIDrMhEzCnbmmrR3CbN0Dwxnw6HScHdPOluPrzIaQtn0gX6a53IP2qaj2oTcx4+6FZnvvI3xj/i0H7EEM/oLnQES37ViwMkc1nMGzOfy8BVxYvixAtxqZjpAAAQAElEQVRyCChIxKXLNnLp2PfGW/i1qgLxdMrlCm9FbuQDsm8+hTjAvkw9ycioa7l2HHELzsZFTzj2H7kwe8SpG8QZGifPBYfPdch8URxVVzYZCXeekl6wu8yhjs2EXuHwGc4v0llrTrR/xuv1iB0/4tD8hDz+428f9dNP+XMyJ+bjWY/cdMXGH1/m7HDSMmefAi4DHrl8eMbOz4TXl0uHK3KECWSzhCP4lypGWrG55iJUBIpsD0hFt+hM3J71gpM75Cn8hu+MdSVvXaXIOiGqiroYC310j343G6hqrTHPqg7IfZomHeamiXWqQcvQI+OLxYDPoCNh5uMC/Wd4uQSZv8ipd/qXFPrdV5qt6tjpALYKRYp93N3Nurs/6B5HaXAkfYhTnLFba5qZk6El8bGWkreHyT+kLrSGB4YbH9tKnZSHjg6fK8zHgXnFDobzj/fIKQ5ddPmMLefy5BFn6SN2foGHyCttV9YhM+9bMXNLCs0s+8KXqne8P//vf3mvf/3xQT/yHr3n0ututuJMy1wQ7UQ720NeobHWSaGtvoTTNGuaDkP2tUxKHfH0njkiOfPDVVJRJ76g66z1CS+LdQWXRbowB07w8gQv0f2JNTbrhvOOCx2gFnqBnkZ3M4mpFfiYdDxUHVgvjvME7VZ0Ld6DC+tN5oFt3T6hbaSZh5HrK6Ajcsu8Ci4YI2Jnjq7K/LpAaGQbnGMryDqyrfTfWB+mQZN0HHRV1iuzjlmQNuiqkBEne5FVaRM5Hlif56z906wJxE5KJkzkhQw3WotEmi/ZfkXqBUa+9pYveOpr1boU1qnIV4jCN+jE++ApfW9Y0A3M813yruV9dXd30P3DzEXFrMg1sg5ZtRTBnmqRqoA1dG57hIXywLbs5DXqTgqvtUwqpZFfVVxHaG/1TFo89p42Kcm2CrpXX1SIzww+T5PSH0PJRaOOXh7bI20TisKRX9Qzh1hLMLMhm6SZ1iO/Y5Mj3TvpPmQT2+lXZIIdITH6lIbuzLowINYE8iqAkNgcAfU8IB6G5Pv24y2BjqTQ9gLSdpXByKdhD1aNtfDMOn1hbmw2ufCuuA7EBq/QuCzroNnISMiqVClrbxD7b9VqtWgGI26xrnnQ31/aJowtlI3CUUYzmf7Sh22J94nyEKZukOQeavCUHMkeLbVGQeT3XjV46r4JO/ENennSV3A7J8eav4ZHuCPMOzv0okhhzBq20VdFP7A41rmJd0/m4TwVtakq9tuwnUaFvJsKygoEPQPKUwbdXWXLKoa+DUoe76jwcCVE7LrGnlYh+85cS7iqD1vq5FGAPqxV7kBdG33owkL+oBaVSkiaoeSiMb5twq48thO8IrIJEMMYI/EgFfYw8f8cGPimgf02pm1o8Si1t3AfJ2EZcpQS1lpVS9lAvIEJtJL8mzrkpX6QPoIMYDsBEhM7sa6lI0cwMl++bA967C1MH8FL8RcBelzJio4JlDAQ+YRjXOZeimwnGEj+wKBESnwUfPG15xeZtdAq9MFrAH1roEjkddkeIPn6SdtXG0eZe3oP97Kkv4fXDv83RV5kvpEcKW2x/XvnN+nE93CPJx18mU7efxbpY8fX2u5lexi97PGEX2vzZ+bZmy3F5oPvjcVS9L3i3yzrv1nj23PD9lgT9P+ix/Yrt/Zb/DXzJXJrN4nveCl+XSvsz/tIvb3ObXzP28NvlSU/+Fq9b+XvdW/D27q3+Xv8t8r3er8n/PXq8O1Wt+Pexr9s8a2y2/zb+O9t/2W9pO3PdZi8YO8/YZA8269zJnmBfudjf32c39n8T6v2n9Hfn0bEPzv+3ycB22MhzIG4FatwGonj+e54GM7NOFseHu718HA3fhk25xB9mHQk7/79Ox3vH8i/U31xVLQ2a6AmnFRbU2mT5ArMWIW3GRBgg2J7pAvF/3/2/oU/jlu9+kTXAlBV3SQl23kz53z/T3dm5jdvsmNLJPtShfNfaBbVkmXve7Iz2eVejTvw3IACHrToHKQqm9YgL90g8SDjBtPUNM+NMYpKumDzn82CeMybuLPhzEGGMwMHh03r1nGYb+pUXgcNVZvTsGnjsJTDxZlTxguOuuuFTnBI29ArytnUbpxkGUK3cNWKsyPjZdFIuOH4oVATfODTIZTy52nmyTjGqg5L1RFn8ULYyMvfu7wdYgs8NIW3qcAPsl9aHbwdjrPiGDjgPRqYU8/IrrNJtlZoWmEwfF7hOQelOM3jVPz8ut0uAU5d+Dff8XyxYFFXLgEQwNhIN3YeE87/Kb/+x2meX60eYOKB8Q54rxbCpU1q6NC1KBB0Bp1wU9G1d/pcFRkVZN1kLhGKjocZ5/9B//Ivj/o//vUjDo6KPTVN9J+D7sphDRa0Ub8MeYu+hK66TjjdPuMECi+/wM+n147DtI9fs3I+R6cSylNjbM6fyLzTd9HjQwUTMi+KA25bz3p5feYC4Becrs84v64yMp6mSZG7wpOtEZcUs6iNtpaqk+7kdbjsasVqUx1Y6OMwNcac9fRw0BNz4enDQZkjR9LT3FSoHz1vHLHCq23ZN5RSZFXZRR39RY9bHElvTrroKE6IIA6JCw6yMw67OGwvr2flF8jBBRkN4LiIY/KFslccerEN5all8Bb+YqtGPzk4NZg7QONhnjS3yqG9IrM2+Dmit3csB+b2QXGeFuygTrPavGjKBQphabNUKvooXDaten656pnLplccpidoy7xamS8dPbljI8jCXNYEYt4U0kErdOMeimV7hOMQGcnHydbJY5yM1V3USa/UimbkSps68jL/v0Xkm/qir20zNoAd4VB8YTI842D/zAXAy/OFiyVshfD15YLTZx24YoeX8xXn0Jl08i+KHMOPxOjQHR1DAinsF5rOyPi0bjozR0/XTbkE+IRccoH18/N6u5DDnj/j6P/0elX+bNd/fDrp0+eVOOlfTvqPX170CTxD2wl9nnGC7hcp63ZhrBWeb+NXJkCNngknwgndJiyxMRuKoLR3rb0gbQvSkMGqE3y9cgnxAg3PXNycCF+QySu2FJxwbp+5/Agu8CHaB7aVvivrdJuKllbHmpU5NU9VjfHR0DiYG0oDpoJWbPiC3M+nk16fXwYSzy/QYyMoULFPYwbjF4xE6A7bFHPOOP8n5hdzLb9EZ649PR2G43Q5zthjGzY6z00VmgqyiE4SlqRB1tSJNS35G5IYzi1sUqxApQp5WgypPNHvtVOLBSq8n3k/vEL/M5cxn9DJL5+e0c9nfeYS6XQ5K/RfkFecZXE+hf+KzHO5eoSJJ2j86eNh/Dmgnz4u+uFp0sOx6cj7oOEIdrkiqU2YJ3RUAC3or7SqipwHpkmV+dpYi5N2ZRQLsXnYpE07OujMl2Db0DfpK2vK9Vp0Jf/M2v+Czp+x8c+fXjWQPz1FPPRnvbmi80BDNlLxpql2LYx3YOyxNiyzHlgbFvYCoaeEVjDmAvYhnsiQ4P2TebNtUta6dY1sV2WcjHvGvs/I78SacWL8E+nY4yvz8xKbZF3L+1fMreioIa2Z8eYmHSbAi+zIe+UwV9Yzq/EuC/IOaNhjS11onWmQtSz/f5SZdIOfKkMUwL5D80bfLC8SfJh2blXDhkoZdq9SNSDkT8XwtF7NOxAZs4Zfrp35BZB15Bl+O3oYEw++TUbRhkyLjkvTh8dFP3581NPDkbV2Vq1FFSaLGIavCv21Vsgx+UXljY5Cvim3PcoK7yOzRt9QVWqVaxll4rFv9WyrANvKU+A342FF2FIfqLRblknH48K8mqCpDrhIsAz1HRAvFgOIDgmrNmweFrE1+L+uysXwyhyKjDZ012k8ZJwMKnYuUrOeXXlPb7wP3C8qvB8K9lbhDzKUvYKtMX6pEuwPpDxx8fTeIcMDJMcHU5Pu6SPXrtBdBiiEV7/jzObv/RfPrHdX6L4QXthwXJj7Z9bF2OsG7WM85kfWqaquiXESFz2H5sZXgTg7/Xdt6Lyz5mROObQCIY8iq1LHtsbc6ZtMH4U+CzZg0ulzR+oknnBTYjcQVapukS8FnfC69aGHjTDoXQroXjeQQVnWrJV3dDAuPslesWFIZl0L7Zu2nWcyQx/LlrLHXZgbR+wuWLjMuqFqngBlE6hF8FhQheFNkslAXpAoMgdsK49NyDyUCuuEx/jrWL+gg7m1gRW7QS1CPSI68E4fDEYPdK8xLpE2FTU2GLGXynthhNUqlH2BeDaFpi1jg86cTb+RS+YxFd4+JvR4VxQ4KqTeP6F9x3umiQUE41Nk1xHLl3WL25Z9g3h6h54BeEf+kI6dVdVSgFjjPFBdCCs8BsThdQLh9X6+0ItCdGwn6Iwlno3L9jV7CmTXAVnvH9uDpsKYgW3tod6etBmwMKtYR9CxtRvgYsh1Vae8vLWSOvVvIJ9xI+vOHOmdmvcgLz0G4l0U2oPMD6xEWbuqrOaCHDTSyR807f0SfpveGHxHJ76X/16o33jS5jeK/hOzI9t7vA0deyQaGsMn0TfdJGa+TJqAT+oMPfROSrJTrvGkbMfI+Cu+9n7uw3QXJG+nIfFgz78P7+N7neT9tbA9+LZvYew9+Gv7/Wvbh8cd6cv+Qp/tZP1DIDTuhNh/W7psD93s/f9WeE/DHv+eTaW9/aXP1A2S/3u4r3Mf/16blN8jdfb0t/Gkg5QnDO7jSQf3effxlP29sI+zh783zn2db+P36d/q477Offy36u/5tvfor8LoP5m2hw3ZtzB5e1nivwfb78X2l/h75n9hJCv/XzW87a8EY3+d/qs6/2fjfzgJ2F/0G6dgNpIhkr2epmzg56aZA+qSw/4jjkAOg3Fu3g6FCxvONuwlL8egtaZaJ9U2q5am1iYV0q5NZIgEmz62Zmy2NsZmb8twZeTZVq2VNo2xJ01zG/FGn9MbLdnET1PTPAPoSn4295Wd8aC5zvQxqXiGrnrbYSrTAjjHNMYinbFFWrVJpFdOEufhZNuEj5UDBRsinCecdTj4aID96AiTlwMTldTZlN8OaFJC00+FqUb+ZGvGsTNPG45VazlYj08zh+nKsGx42cjGKZzFzdBgW3NrmuDlCG8HcMSz8XCcNRwukT24OS2KXOEFHroJkSdnbXFmU8IzB6aXtercJ5100KUfRvhyJX2tuoa3HBKh0zDUOIS39arJAENYODAduKwIDQs0VWiq6KYgZDNmeYNLg464YoroSpFj55KB/TpCW8XZD94rjo1JH+D9w4cJh92Ek2NS44BiW+Ffop/0SYNayZNwARjngfQaXnCuPNPv4AfaL2+HwLFoc3ipOA6aLzio+vil7Q8fFv3w8UEfPzww3jzGWql3vuB4fH3Va4CDKfI38iuDL4uh1UhXWSj0Rhvy4RyuUnV7SGvrSnnahY/o5IDT/OPHJ338lyf98MOjHnFQLuivwVPHJk6n19Ff7+geYfXNMjxb6dh0WbWyUU8+xehIQ5dxQESuVxzRJxxhZwx0hDjGzjhwNxSew/oF51nSrzgqLsQv0MkQqrXCfwNFLHAE/QAAEABJREFUoTnjoxwOksbeJi3MrQnGjcSXWpChySs6zPUNk25zblb4nKaJvhr9BlWVdJkOmpcH9bLo8uZkjOP7/OYAE/ZdoUM84TawkGG/cMjnxo1QMB19buRHBpJlV1JF3QA5bchn3aB01c3BhhfgvK7YyYqsaEl6Qzc3bHTZkTkjMT86dBXPMv2k/w0bwt+D007YLf1tm15x8MTpeMEJeTl3MSWUg/8Vh2SwUYdciWNsxX4buM0NCxOSWZc6eStyXF10toUIhOpE11qRz6qJ6THp6klnaHrmki6XA7kE+MTFyefni/Y/GfQZJ+3pDG/wNGjO+L0rj22JuVqqVUogRcR1pDt5ZUA8t7bhE+qvtzD8I7qbHOH3DDJe/qXNCzQkzP8E8wVn8fm06cx8iQziDAnoSWINs61SJdhW1uWW9aJWxWkn5KS7J7YHC4pDLb88f8F5/oIz/ZXwjG2v2G7WVFor/SxzY92cwIyjtGrBJpdD1cPDQU9Pj8r/F+Dx8TjSmX8Zf7wTBg1WKQUIFEVPjfzoLGFFTuKJsyF8hb9qy/4a3UWlNLnMzElja9Jn3hWfuDDJv3jJnwN6xjl94mIj825jnaFbGd57DChrE85olgLWlhVndb+tUY8LlwAztLeRF2e1Ue1NRhu2K2w3GUV2aKrQUVSc8Db3itvIs2/leS/FPILIecXur1tRB+tmrYRXbA5V6gWDfMbeBh+fLgofn15eubx7Hv8y5sQlTbBez7TflL7D09AzX4dl4gLjoMf8SOC4jHcUrwnZocX6Ux6WKI217boxDzddLleduEx5HWNfsLkr2HTGBtesddjoetkk1rweObNuFC6uSz8zLus/7y1eW5q50K6ZG9jncA4h2FqkCm1TrVqmiTVtwp5mtToj00Z7K7IXa4zeHruoVNrRpn6D4rSpytwKNsiKutdrYU1rujLPrqF37UOXb10qY2xUjt3ZqzBJHY6Tjshw5p3fquW+0oYOQ38pmhi7hA53CbsiSzb13kCm0q9VVGIfQXmzDVVJMI8tOPky/ZP1zSftRxa0GcVUF9b/Bft80OFwQF5VFTrsm5xSv9Nn2nTIWgWfhjraXZPma+h23XRBBolHTqmbUNCUPiKLrCcrwussSIHhMbY0obRarVaszN860jc6av0S2h78d0L96vHIMXKwq/LYlombPIUO5gZsqyPy0BQk/x591NnQrZTyd7pxnG7M8a6rEhrdCfoDrENMHHVstWOz2VvYlm3dP7ahQiO/wG/0W1vRl7DcysiwTf4tbX/dTx/J8cWYDI2wNxgL1siWdL/Dnp+yAXhEXawT1kq9YK8Pc0rPtoXla+gHveQSIJiamFfYDAULOED/lEscF1UQhy1NVd54sC3bEjYu5BXab2WV/CqNeVjgo2jFlq7sA1foY6mAlKptxLs6DTdZG6HWTUREZl6Nqthkxm7FzCGr1aKKfAcYukFfYY8eKHFoK8C2bCvPrvfIJ+nvwTb10cmg+Xs1bnl26vmW4Nv+Om6bfkzJ159dB/at7CZLj7q21QbNXbWIuBUbSh2kp/JWZltCznzRTojXhE6S3K7Ywj5OQtuj3P46vPX3JW908P5V3mMaFk06egHR013hV9GMN8DOKHTsGHmdxWTrqJSQVkVWgaZKaPIFTFH2G2TLtu6fvY/0eZ//bZwuhhz2+t8L9zZ7WdL38aR/D7Z/RV/q733Yt3L7+2Hq/sXANjNO2icMvhePnIK9PHWCpIPEg8SDxHckHezpPbRv/Ozp+zD1d9i+L3qP2/6V3PY275X+xhH7NuZu7wn/2BCxoT9W5/fKWdJ+r/h9DtxXsm902r7P/i+J/5ZObP9Kf38Jgba/amb7vV/bQz6hYa/0bTzpHXudhPatn5QlvSPpIOmEO5IOkk4YfC+evB33db7N29N7mLpB0gmDxHckHSSdMLiPJ/3nImvon9sm9fdxE+5IfpB0wiDxIPEdSQdJJ9yRdJB0wuA+nvT3YPt72SMv7XckI/PZvtW/z0/Zb8G+1U+5/XXc/pJO+X8Fyn/FoP8c87+nBOybwdpfwhxK1TeZrVAZ2ZuS17Cs/No5Tpanpwd9+OFJDzhgKqfXbWzu+tho1jIpB+pam+o0S6XJrumNrXjBgaKBbZM4Y9K3AfJjc0JlqRfZViZnrfU9THzi0J78e7SpqLU6kPLK+MUZs0i90jf9q7BH9EAnLp4RvvXfYXSFoOvWdcYBdcLh9gpO541DfOfwoTckDjjMUp2++1egW+XX7wUHRf5fAeZgWDkMThzyp7ZxONpwCjc9PE6aoBs2FWfRlf5WWUZOlcPJjLAnsMDXvBTF4bUsTQfw9OFRcX4ty0IfFb6bVMqQ7aCJHcQVJ8+JA9MFB+cZx/8FnP2gSz/qtE26bG04I8+XTRv8FrygBaeLr69qOFQalwA50OUAd5waFzFVocu2IiuG0OYioeOCjk2o0rQh236lDmOvOD624QE5qeCcqfWiqV318Fj19NgIm5YDfddCq4qu6C8xdJGDiwg3WZdexgXAM87/Xy7SL/mXAC+bfsH5nV/ennEUrdDvXGBgUJVrjodF41e2+XMb/59//aj/419/0g8/PiqOQjPeeT3rl8+fcHh9Vhx2XTzk21ZrbfBaIKcwDzpOiQ0dCu5QDRRt2g+sphwylUPlNFXN6Cc8PT4e9PGHh4EPH446cvERx6RtddMTisoGOxBPTyeuMjI1YXdTV1WnMlWZJ8b+wGptyDbkJH84VKhT6wTds+QKlUUbeTkkr5vop8glPFUN3jIGuYJ2E04wNWFr45dUkV+/oq9rRh8H/EZ5g75RrxaNOVYrLW/jiDFLmzUfH3R4+kD4QWpH9FZx5FljLuG8O19XOb1ClCXU20kZUW6QcoW/s67oZcVJEUQ24WOFFzGPt160EuID1AmP+itz85V+X3C6JsxcPVMIC4p8AoRB33CJgvtXSN4NG/II0nfHMTpMFsfdih1va9e2Sbe2t/o9idCPgVTkkPUnum+TVaaqhjO0zAskN23Iqxccgb3iNEYW9HtV0RWZrXEma9K1z8zJptdL0fNJen7t+gxeT5tesHWmpYaemXQetEpEJTQQ2NLGofmK3oJxCI7js0qlSLYHlCcyvPbB05VO1qShbQUb8W21LteuOIcj48g0v8a+XDedQX4ZGoxfxTP+2umLfmkqYScZcCKcsBf8P9hPIdvYk95gVfgv3YJkdeb0ema8l6tOzxc9f34ZjuczBET/rVQtbdIMllbVQHia6HxmXTwcmx4ejnpgvj3kz6dwETAxB4N5bpq4LJimqugoqNBm2lbyD1zWHXG4LsdZhbwNgq44urMeG+Px1gfNRlelFAlaSmky6ORhGtjhFR2d9Zy1CNp/AVlPI+CCVgo2V1n7zVyrpOPgz9oKifrw0MYa9S8/HPTD46SHWZobYzKURWsL24Aq5kNksSHviE37U6kIaq2qZVJBNolv0A35GmD8vhVatDF3pKYNZa2bdcXWLziqz+j7NRcBXL48v14HL89cxjxzEfDCpUbm1IW1/MrE2NZYLzS6q5WiBdkuyHmZZy1tGijkBwz6/smcCZKxy9O2jDXYRQlTHh5PrOUnLi9PrBcn3k+vzPPQeI2tXKsu2MtGfvgr24bP7jpQ+ivhRVMc/3VFJl2NsHHxkosAVK9cBIiGRSJu5F0110nTGyq6tavu5Wxb4Seyba3JyDuoyDx5po3gudvqyLozl9TbiGc+ITZdWa8YVkb2lmRsIRi0IMtaBK1dM2tI1lpRPtZAGhdspzCfSqEdY4jHtuygS5R1k7l/SCfPNmSVt3r3FfTVEzsPMAyG7dC4adu2UadUKev9sizjAuB2CTCpRgb0v+ss42NSSloqGml1ZlTXtmqsX1nDxiVAZxjyUvcrYOd93RDJRRtrWYdveYMHqbWqiTk7zw166kg3bC8/EJmmNtJCwWljW90VCQqb74OPfNlFtjVyKPcbNvI3aF5l5oTggTqwn+HH+s9EjziC3k1XBUioDVo3rdjqhT3IwPmVvJU+6AAKshan4tjPkBb8VJQ9lcqI/Q0ZfVP6sy3IUXRdW1GFp/DZiI8Qnkc+aVMW0ImCTgchz7ZERnf0UG5xCtY3RB99s6LjQFuH5k0b8+3KvMoemCjv4i7U8Qbq9MhGsi1LjAB6VyUeNPIbPGbfiLqwZ6thiw1+m6XMvZI64b1YJfST1tsDSUNupufKCAXUwrerRJ5UdaNb2qh8BSvzbWO+rcyrFfrW8Bg7CgMQ39fQTQE9CNnbFl0Cwjj76bqABi2RdYVQmzI3GboDEeru6YxxQxci5x3hAZGv7z3QpuC9zMQs24T57DwmfkN0KXUSAcH4bHxv8E7YyUdvAoXcwH0bUhI6CLJumLXPKSTPpTNm141/ERbSUvI7stHbY1syQgHUhorynt7zfzukbnjdISliCWwzntVDO/kb6OQRjLzYYpC9Rep8i9QLkp/QdoLRds8rsgr5jCLbAwXeg72OfcsX/AX2Ld0RjG39Kc/eV+rex5P+U2F/GevrPgpd/DWg+Vefva9bZsa6ASn14DZHbnl9VEo8ugiSYd9oTf49UvZdYE+d1V+EQWwsYZD4jqS/Ap2VUt5s00N/9i0s6Cegylc6/146ef+VYGnSX4I/hWbbo5rtr+STTNsJ/sfA/sKv/SUeAcROEwbfxvd0wmCvs8eTDu7T9/E/Vpbye6TtjuTv8W/DlJkpGGRtTxjcx5MO7vPu4yn7S5Hx/xSE7tRLGOzxhDv2/KTv40nvuM+/j6f8Pn0fT9kfg+0xN/Z6aR/s6b9FaPu9G/tL/D3zvyiS1f6vGtr2EJ79/fCv6vyfjf/LJfDtRLA9aLI99J6DZ+rYHi/ijcPYBS9UNgONA3AcJw8PD/rw4YNyEbD/jziniYN0W2hTb8gmWpU+2bir8NK2NnZ9VzbmOWQQjPTGJkRsGO2iUjhCpJIk+0YP731lw5Cx21TUWtUIiY9Ne01e04wT4jDNtKugsfMs2uT3cccBj8VVKurAtkznpTbGLZKKcji64ATL30XOn0X49PkVB89Vt18Ab7rgLL9yuFjfDhkJgysNI5/seQqHjrJ1VeoU8vOvAQoboYpTveKQOORPFBzL+FMWM56gAg0MPugtpYmziMqovymOi8bGPQepOAdSP39r/hDH1WHSwsE8mOG9VuRsw7MUx1z4eL12veDIfMHR84wD5fangKw4Gl9wLuYXuOfXk66vr9LlVQUHbMVTMTH+UqVD/jn3VHGQFKV/28izD1qtqlIntTar4fBMWOvMYajJa1FHwTlUdpxGGxch4hKg+KzHOO24AHjES//wcFBov8nA2MOGs+Ci2FznoLBhG/h/9AoPzzhRPuP8+eX1qp9frvqM0+355YKz8sxYV83FOnCAqzorly3HQ9WHx0k/fHzU//rxB/2vf/lJP/70UXH6xZbS//lK++s2eLKLQkf4nFqBrzZ4Th4q0P7YVpFl35Dy9Bc+5ibSgX0AABAASURBVLnRhzTjnDw+Llw4POiJ8X/44QOXAU9jvrSGfGpRnhVL7PBoVxl0etYd+oYc2Ulum3TtXSv6TL3C3CrYjW21OmuZjzouBy3jT/JM0EA7S7HJ8JmxbDKIJJ38DVsWOhI0NBicKK/ovWOzhQErdoBF4aKWKuQ2DLOCzL/yNjakaXNRwQ7mZdFyfNL88EGlHcmfdaHCCb3Fkfj8/Ipz94U5dFHmDKSouCcQGWBDjxsOaMAcukBD6l3h+cyciyP6BM1xTN5wxlH+qmccl6fzVefLqjiY7Dr6tC0TtwlV5TfAHvoWbFe+PELOzurIemPui7Uo2LaO/DTWhA4fvVM3Lehv2Mg0aVkmHGOzjseDYsvH41GHh6OmcQkwSW1ShwbUpxM8vUDj5zhbseP8SSBI17ioizN2M+popI2zXTiXLdgFXbCPiDawvmPbNnWt2lif47QO1swzZbRNNrJFnxppCJfVyep8hR8JGwlPQeKMv+FM6QOGFsN7fxu7C/IVcxnte6cvOhvddtm+oSRDMvZkJy9lgDRNRhs7+VYplTaFMaQrczBr0SsL1PPz8/izQCcc0Pn1+eXC+oRjPrxt8Kr8khbb7P3G426T09Q04SRszN0J3SSesI33RGU8MZ5HmPzoLvo6spbGsTnPTWnbIfQeGk8Z3xvftaLXQtpVkck5tJ8uOM5fx4XimcuL4IrzVsjfthqOmIo+CnQzjI7Q9HSc9OOHReN/Dkz4w9OiD6yJeb/OrOclYzDeTott1VrfeCjwUaB3Bu0rVFMmy7aELReAqNSx7zW6xdY2wuCKzjFJ5k5XLntyEZC5+oJDM7I/cbl2hrcLTs6sFx1DDD3uwmI2JfTWCcGbnYVu27fxBQm98/3lY6esqpQGoBU+7SIzP8Wzbpuu9Hm5bqwV68CZy7A4/s9c+F1eV11JD/likIU50Hi35l/aTeWqSny8N2tXAxPvhImwYYMsX5R3FQivpRAvaqXyfruhotvQX6DNqrKr8tiWfcOtvKiii0r9WuHDTaa+XGG4ImuAjNdrH87/C0K+/UuAVV+eLlsDBfp2TBhILZbf5GlbGcsmDxTKKjwlb0cpyI8y2+pv89mmvooKvKR8B6yPOtHjPcZ60rtGiEzN+LZpX9R4Zy3TzDp35D0za8Y+M/Z7n/BuW3nG8HzZVnehp854XSv6zDyPk/nCnmBFd1nfM947mN8rF/lUlpjnEKPoakJxmZ/L3HRYprHuztCw8M4Zc3dpyjx3q7I9oG8eO/lllNmJf0GH3l0WoSV0xeZ37LrDNN97TZvUvTLPz+ydTucXZd5v8NAH7et4n2lb2RPRjLWA0Ycser/JZKPDPU4NFb5QrVCn2r6OTXXIexphU8KGPoJ3+cOPxhObqrQv73yObL72cb4NQ0MQnsPLTT9dF96FKwvcO7Dl1Lnt6TZUs0Hvxtxf1dS5fNtuYRHzqYMCrAl7beivumAl1IPBVqqSzjsq7wqUTX8r2IZ8JGs8rF0KGKlv2BPxYUNvdGWdCH3XpDd6Yd1IukeuKz1gY4kbeYuy7EXNGmxsm+VAEVtQSBRojDxdiwoKqGN+QyehWx15thX50TN851v04XdUWX/ssb/Usb+Od9LpP/i2H9uyLQjgc7Of1Pm6buS3oo0bCnwKpFnjq1RhV02lWZG7DT/pZEfShTJC+0uYMXbsVRPaX+pEZvaeroPWknVx5N3StmlWBv1Evvrs/ccWr31Twj0vrfb4nj8ao9fkCz3v+SNN4R4SHR87vYzo+LK/To/M8VXG92997f0mDO7rfZu+L9vjtmV7T76HaRvYHuX298P3Bn9FJOME6SJhcB9Pepdn8oPkBffx+3TyxRqXvGCk777sGz+xk8C+pe0vYdrbt/Rd0/eojb2i8/eMbyLfG/ebKn9WMv0FuywS/lkd/B0q2zf52P5V76H1V5n/yRmhIfh2WNvDrr/N/0vS9pe+7C/x9HU/9rfxpO2v6+9tUhbcp7+N7+mEwV5/j9+nv5eX8nt8W2cvS36QdMIg8R1JB0knDBIPEv97Yh9jD78d6z7/2/ieThikbcIg8eD34vdlqfs92P5e9shLe9vvdpj5nLwU2l/yk/4t2F/Xs/1e1f4Sf8/8T478/tvrP5mYfw7330MCtseksD02XqG6ZuNLesWRnQNODmalSjlolaJxKM0B7OnpaVwGHB+f1BYcwIUNJrA9+ty6deWlfWWTdsaBcNk657tNK+krG/cvk7CM+rbHZrux6Z6mSTno5LAX5LCX8XIBEedN0qEhYRwnyUv9OEUrh/PCBjSw6ZtDhCGcc4QCyJJtVfgMbI+NaQ4YcSzn72//8stn5c9TxDmSg9EZR2MOSRc8c8EVftZxMApPAFlxlucwpHfAvYpXxSlRcARtOMJneHvA+f34eMSBeFCFVrtqbIyKNA5GbIL9dlhpbMprK2qgsnmfauJV89K0HCZFNuE7fIR30dcm6+Y83/SCw/ETTpOfXzZ9wnn+y/NZn8ELNwH5O9xr/jQNlzyFw+xO68Q4M4fOaWqacKwhukFfFsyNI8aQX2mqbVKblhGWSrzcUFWhoEvaBv9xwtQmzTjHDzi/8ovdB5xv8zKpogNjF3gLlH9tkja7jrqKruDEJUAcpkEcqc9cBLzgqHrlImCNgwrHgTMWIw5nD7IubEg5K+uQS4c3ecd+8md6Hj884UhYZBv73EREFV5ta8Lu4mg4HmbNc4NvitHHOEC6S4yjN92MOGlUpOhlmouWQwN14ACP0fPD05OOT0ecKAvjTvA8MaQHBH/vQLA9QAAJOcsyJ8V8WQeSd4/IeUL+QXQ/zwcZnawyfKVdp90XdOS04VC94lhdCcMHRzJx/h3IpVWBnwqfrUoTXzP2NtPnVJsahlDeYBvZFNAGXJrmw5Pq8qgyH9WmI5ZS9Yp+nl9OOEhf9Mpl04V05r0YpzBODqOipnhW5tCateGy6XRZdWLOvb6e9YKenz+flIuETziH868/XnFODsc/QtqgRa6IsamWScVtoBEPamyzzSrllm/4MXlJ2xW785CzXaDC6ptHOrTcaCWbz8RcmLGJ48NhXOj88MNH5WLpp59+0k//60f98NOPevj4QcvTgyYuAkzdrVRxD6LQejqv8PQGnGIkxXKitRfMv2rD8bKttxBRDOf4+XTVCcN/Rg5nHMyR32lcXl114dLuiuM/WHGsdWbLQMemka9tqBaxLsyK+C0txpOKYksb63DW5eCa+FUKTTvO6CJOsCv0jnLGyaXnzZG3Yl/BhfCCzFb63BSdFuzENmPePht6ynhi3BI9UF5rU2jJOnpB3+c3O/nll0/65T/+Q/8BfvnlF2yHtfjlRSfWqtfTMzL8Ej+fXxVcWMP64HTje4PfzNU+6LnilLtg+x25BFFzZT2d0M/CPA8yV+eseeQ3UJkUtmVbXUWdEBEMejXSBb1JZ+Txii3mX6P88vlFnz+9cIlx0gW9dcaFAPXtrI355m2l5cpcWzW1ruOh6APrwo8/POpfuKD88PiovMeypteKPUc+tSjx1pom1qZvkfxWZ9UyqbV5IHG7KvJG7Iqz7HLthNbGBW2g3t7iRt8dmW7MzzOXamcuvs/EXwdOb3YX2zsz916Zw+PimAuC7As2Bui9i55lWwW92tb+pOw+vqdtj/r2LRSS6Ra668h1U+zrxAQ5sda/Bry7Pr+tARdoyvrVka+x+TLesasSNtZ91Kg5a9cb2oQMeadNyHMqddAYOu/RXFRKGzSpWB2ibQgiTDqwTZ3U+4KKngrtgsi1M7dQ85i7+VNXwRXDWZlb4T1Ir7VIDRtrjDWRCB6WWdF9dDq3ohlGGnUQKbpclfyMFyS+I+lCJduDfsNnaVVxXt7XydjfYnvTX8Ig5RrPpptTpmuaG++tRdlrLcuiaZq+oiVjFzdoZL6ZZipDTjZyxDbS58qCdn5bvy68A5K+sudIGCSO5rXhRN/Qa+LCGir8T1Nj/GmMfzjOhG8Y8cOQ2cTabFu3pxAEBHxiVyope4ML+iWeAsCyIMSA3VlME2UtPOc99EZfyumGOtuNR3iKrEJzeAmuzO8L79XweGJvcluTLlxiXVgb19E2Zefz6au89Dvkh/5KFfsIDwz9I/cJG5gJg4ZNJF2x5SDrbBA9pR/RR2feW1VZV7vCZ9H+hOYO7Up++CY+8tBNxz7D85l9bd5VudzMvje2Gz4TD58bL4ZO/Y167ulpE2SpoaeIuKKDail6q7W+hYUw8RsGv/IgK/QEOx3pF7KGnE3EGzYFrWNO8SK9sJ+9MJ+CMzSEztB9YR3u6Cy2FKS/IPEg8Ywz9pisEZHb2GsXpFQEfUZ8iUBrmVSDQX+9xUmLJ30QfPXxV6lCagfRbz72l9r2Hr/VT9870sy27Bsis9Ar5oRtNCgA7VhyVdIWQpMx1ls9CXNQ7CRtay1KvMJTSQH9UFnO0DV1i5JvW7Z1/+w07eFeZvu9zd42YSlt9GH7qxA1KtDbs1nse7aR2vv+vXDXobCJNEo6SJukg8QtDBM5JL3DJhd7SvneZqUwSF5g+yt67a/TVP/VJ+2CXxX8A2b0CJz3U0gLzX0ogzWiZ44hMwp22dzKb3lkY1q3OslP+i9BbMP2sJk9blt5bCth+t+x05L8HSlLPGGwxxP+rZB+7xE6gr9V/39pP5HRt3K7p/Mv7fdv3S407X2G5j3+14a/19dedj/2fTxjp06QeJDyHdFv4sn/HvayPUyd+3jS30PqfIvU2/O+F09ekDoJ73Gfdx+/r/OfGd9p+DYMDXte4sG36eTt2Mv2MPn38aT/Uuz9ZO6kj6Tvkby9LPE/Bfd2dB//U9r+verkVf736vsfut9sRP+hCfyvIu7tZa89/BUdecF3FTYAYlOcSSF28ZkMMeosiu//5L5XCQdVNtnZpNdSdFiaHh/mEU7s+m8bz03ZXKe/oPdNo59NyiZ+2wphYUNxg1TkkAFtdWpqHHbqPBFWDnYNzO+Hv6cPD3p8PA4nSQ6jh8NRM462w+FB8xGnG87QhqNkR2lVZsObTW+tTbeH8ZR8DqzwSgV1ws1FnC90wuH1HEfUy0Wv54vi/MrhIoeglcPPNg6FV63Xk/r2qs7BbyPc1hObxx5uCA26qm9w/jQB8t1w3CV+XGY9HpfB11SLCrIM1K2OLnaYjS5daKLXyUVKGiZSd6BOqtMsz02lTWrwHieHbWqJvqwrQr/C2IkbgVcuAgZeVr2CC/lXDlPpNwejhiOl4TyPw75VDnbTpsIBqY4TnjkyZBPokAl/ZsyiWgknKeItfLk0UaDiqlqKplrVStVSiybSCZepamnkQ28hb3Ph8C0VnFJV8OFG20Uus+RJG4evq4pOq/SKfj7hAPoFZ9Avn5/1c/5nnHG8ff6sqVqToRkHwobDTzhIrVWIRtNcdHyYhv18+PCow8NRDDNkJJ7W5sFTHEEHZBpHxzI3tVYo3RSnxNZXDdB/5LrFWaH+JhccestBx3nRPNGKuZrPAAAQAElEQVSuQEsAn4fJOtDXYZm09xm+Oz0H2ZcTpR9DTx9Y+6YrWPFMBImfOOSe0eeFA/g1+fCWdrYTqDCuS+iVMudW6u0YabwbV+w3SL4ZsZYi1IO8i5JmVgoxKmw3F03QP1FhapQzToGn0F7Ra3GTnbE9aG5zVVuqFvicsPHQo16Ug3rmUmzwjP5WGO5qkqssYMs2NmBt3czDIs72b+3W4ZCMA/wFR2sc4nGkxG7Dk3joQYOeKhmUZlVQiFfoDEJza03R83tYZ7mwDihc3/jT25O+O3MxoZC5kFXsIv/j0yNz94l16MPHR/2Ew/+nHz8q+PDhqCeQC77IoNF/oX/B6wqfG2voO3DEok5tW6d7a103LKlpg//UIakLc/OCY/wFp1EcrxccZxcc3VvWHPS4YQNjPSZMPDYRmt9YkJgLgm7Rc8eWbN2ekU9uZ2zarowTezgj9OvAFaf6DRecsGcuYs7IPrRc0d8FOlbWwhGyRo7/OTHpTn/BGIQxbA+9dsYOxhwif/xP0LErVeReijbqQYIuOHfi8M1Fzy8/f9bPP3/S51+euQB60QnncxxrkUMuLvOvBV64FLgPr6EFOjZ4CG68rPByGci8iZwvCDey2iCU4TVNVfPcwDQwES/ktdh8lQqwsU1klXmIrwyJQreslffZhfcivk19/vwKXrhgfdWJS5vrdUOvvEPQ1/Xyous5eFbHUdi5FGh11ZFL0Q9PC3b0oAccmsel6TBBC7LBhMeaVpmQDVpaaAqw4+TVWhUUmAgy/+pUNGyfvM0SJGvNvEdvI86C08NLt1YXXSSdWdeCZy4tTq+rXlhoX3cg01dsIMjlW2R+ii3A08Yay0xVVDlBS6FfM98ZFslIZqxA6FyMkXdMwRb01UOlW1q2B3poQzmoUmfeUa+nDk0bsr0oF/SvXAiesMnrPgfSJ+8u8+4qvLcqlyuV5SVhqxLiU6PvuRZNyHEqVi1ljMX3CG3/KlQe+EkQ2KlTqVdVCnAbcfuWt6ordnXthLB12Qixxdjbii30KISO7PRj+pBqM+jAmg6xv6Zp6Lio1qLQCrmqfVMtSVc1MlqpqpE5eQUmi6sK4wfVgudb3cL6E0yF96g01mmCEYbero3/8r0q/ympobTENkV3dK2JtT1r+jRNaq2p1EkZ17XJpYkMRrfy2JZVlLyNcCMF+Tpn3iGHKxNoxSazZt3Wry4GV9/qDejfyE70mEviqa1qU9cym3ereZcW5mnTMs0KPUubNHmW1GgCGFPBne4ooLwL0r6E4RN09EWmSmkqpj3tktehI/m2ZXvMpW2jp96V8tAf3OJS5sUrzv+sUyfmSMILC0PWxwtz/gqyZl6ZNyt7iBVZ05tUpMjY9hinkK4oMfqNrIPEg9Qb4VtdQWsQGr7sN+GTfZt4bPNNh3yLgVJve+NrEzwh4xV+VhR0ZT6t6GUd+4auEY70LX6lPLRv7GPJkftF2fPnBy7DJl1IF5XKSKEf2y6EmZOldoUvNnnU6VQwrBet0NK3hjwLc0ekt4FtYwTo6pRvCD10D3qg7YoNraxn60qdlfpXurpi+dQVa3Hqxq5E2XtIH+I97s7Y9G3AqEjEqsgArSu2NmRYpAoKBE+lQncZkIrywAktijYHjE1mpx49E9tAPm9h1r4kaTECQttE38p1C6OuQXfoozRxAmSVuoJGJ/mejtxtj3RnPXANbZv2P+kz3rGUF3gIMwX6aq2q0Dw6ghdDsLtFrgr1avJoY9/61d2z03OX9R5N28BhYvCzDbrs9NPf4+8NGOdL3OgeGXbJ6C56EeW38YryQCJ8iZ77wEgjp9T5FqPiqOA0ZewKPCB0Hlt6HxBbMnZh8tOPmQOj0e98pd5efB/f8/7Rw9AcfE3nTc6SJYBoh4gSv0GkoyeUpNuTPoJb6u373dbf0t8EtmV/B1igQfrbET3t8T3U3+jJazhId3uY+LfYxw0twbfl/9npMceQ37fjGrWE1m/z/yelx9LzxvBvycL2qGHfwiRS9x1kIEq+sffx/SV8S44g9UfkL/y6b38f37v7Xt5elvA3y2MI30Ma/YnISnCPNEs6YXA/9n08ZTt+K38v/2PhX9Pevuk2r4D7cVb1sfaovJWzyO1z2vYo+7bNffvfitv+raL/9HyOP+IF+ZdjRSi/B3YJ6jC8wdq39ZJn2u+I0QSV+n8q0sf3wHDj8z3bTl4mf8JR6a/6+jK66TBgXxS2B3KA3bFLOXXe0cWm+C+H/sqncCgzhxg5W9qCroCihSKrcjxqfFtx7DUTFql6pezMC/4iZXKYzLRHFPgodMVpnEsAqqltRZVN2iRpQT4Lgl+wuh8emv6//8dH/fjTo378X096+LCozKvkk1zol7pXNuyNQ5r7QbU8aK5Pqpq10Z945nnWcpzUZqtwgBcHeU+dg17Rw+Oij09H5df/h8PtF1/zctTh+Igj94MaFwC1zXpInceUN5UqeOrqzAjbqmx+XaqmeVaZ2Ppjq3LVfDxqeXxSXQ5aVYRfQa8cME4cHvLrolecbznIXXF4rHjsNhz92+VZ2+UTsvlZ6+Xf5e0XtfKqMxcBZ5zC14xZzThVlTA2s24XLVNRySaJgxNndh058D/C88ThKP27Nrkskmd00pDPpInv2U0Lel0oXzjsVpecbQauiVOG70xZ0Gopmul8LlLRVcLxcuYQ+oJz6uX5qs+frnp+7Ry2cAhw8FrR6ZWDFN2oFGuepHnpyGnTfOjI1+hyg6ML5QX6ADQpD32XcuUQvmo5sEFk0HJYNB2PqvPC2EUbB0gj6zY4smBVk6ueHh/1rz/9i/Lr6QWd9m4V02bFJi5NgrZWZrU6M25Tnjo16N70ilPqBe/QC46pz1wGfHq56sQFx/Mvn/T688+6vr5o4oDt8L+dVH3Ww2PDXiq0FdVF0FsVW5qWWUKu6xV+W1MrVVsO6Og9lyGPD7MOxyLRh7Flxy5jn2Wj964rh4ZNPKXowuG/Q9dDnfQDNvUBh97MHGlI72GqajDfqtVaUSVUlTbsYUPuG+lhJxxKThywL9hLDnMbba7UOWEzZ2g4MylXJmNB1nUqGgdq+pmwJUGRuWzqviptK8pcHtBFm7Dri3JQ3FZq5SAPYi92R75Swowf3i1pps3CXMlaYZs6hUurB3DUYVm0UB7HxITsBpo1TRecmCs20zUvIt1UqLf2gs1Jp2vVz5+v+rd/f9HPn0664ARXmZh3lDHxVnbjq5vcZvU6k19pI+Zj1wm5Ru8JV2QUWiuyrxzeqjZEeZWxRaEbT1KdDIpcJb4HGv3WOokSFcapOLNipxV+IqvwY1u2FZ5aKcKC1UNJkYS9m9SE/pap6QgOS9PjwzLWp6eHSU/Hqoel6IjsJpxmhXGChtGV2DeXAB2+6SrdKfMjzuqEL6czMtm0dUuMHGQzVGU1F9aZfkOneOu0XdU5wBZTHjkzjzFjbLKrFyjF9hCM4ggN3DYFQl6RnyHCvStAlMpYea9f6TvYCFf6XK/GGWRdcA5feB9wr8b6tyn/Y9YLNK+xJeZMHFwbYUc/7qI/6GMMMW6ZoB+5hS041JX5eQErtAjbb9hqmx9Uy1Hb2nS9FPpH+hdpxQG8MnbLBSHrgpBh9UTdSdO0qGArFTt8uzVSx/nWzxg69lT6pOIDElxGn5jRWDe7LVchD6tM0jRbx8cZ2520LJNm9Fru6F3DB/Ls3cii01dQuLSQTq/iQnVDd1VZi37+9Iq9Y9/QsDFgv66K4zuXk3StaeqwfFVlrh5ZWz48zdjQpB+4WHrEZhia+dWhw5onwV9X11l5L1bSM3M/NB5YXx5o83Dk3fh40HyYVQ9VRtYFtGlSUCsyKIU+ilAnc+miE7I/wRN+Mw3YrBHW6Wy9nqTPvCOCZ+L5E3Kvq5X1Nsg7Me+UKxca5zPvwddP6OqTSoyPdbgDX6XJ0lILvEo1o2NknfVr4x3aWd9EnpGpWN9ijzM23EqVbVkNvU3UmPR66frl81ncyesXvv79l1f9gQuiXAZcYQiVCAHr1F90La/y3MeafeDduiCPB+T0+DAjy6I59NSqgjwq4YSMlpk9wMMRvSCv1kaZjV281bGNLVsVOaZNnSdV2o2QuOmHRiqsgZ33wgqf66Yxjzf4OF87Mu36jDAveVFDcMbvrCvU0tyqDqzfp8srpt3RY1PW86kyZpEOlD/lT41B2+KiRUVTqbSbtMwHTW1m7KrjMmthTZpqURBZDtAmczvvuzYt6qRX1o3QCZnYRCjpXLxedUI/l7xHUN40Ve3vBQkeXp9Jm3fpox4/ftS0PKizvl3gcXVVKU1SYR5sA1eEsG5mX3RDqTOzvY35k7UjTtyObKiM/axc9lRdro21oUKTVd3VmCONd+5cr6Q/6zCt8CkdmQOlSOpFxQty+ACe1OpR1qzOuCux8Nf7hi7O2nxB4q+EJ3CB9ivkdmWel1pZPjrj0ieyNbx0V+pbV9qfs8Yhs95Z2GxV5DzPM7JfGKWO8UT9baM+9nq5rDc+WQvP2X9xWZlwWy/a6DXv5yDv9876aPgRT8c2Vmw67S/XEzSdof0qKGPMooYNVGh1q9DeJOJBKRX5G1pWsYAOFHfVUsgvsivjFm0u8Gitm+jXNyTPUqFuxumsDWvo3DZt4ArvubhIfO1d3bSFhyvrx6VDH9eIm68qbVLFFgemSRNz78A78fiEnT5WlWmTucxxk6goY4u1Pco+0tuCnEssTysDrNYYZ814IGOHPrK1sZ5unCc6tuONfnkvSFUr6qSIcFNkCOnKumJ1SgGqyzrcSA/wHlloG8wqmsmfQgE8hZKJvdfUiqbwAhoodYJW68K7cZwRCM+2Qm/oK1XIUcq6Fog+b9i0h6Gpa0W2N71ukTfr4dQWtdJYyjxgScVWlam7yTb8dG2cMS7bqitYiVNZVBKV1Qt1gO1R3zb0lBvg19hBK5MmxmmeaFqE6qSLlccm/YYCM0GtTRVIqUP/yBGVSKT9Xjftugpz1czZdFrgndpUo4EkaoA6Yh0dixeP1yprkl1ll1Fuvgv0ddIb9XY07MXkbz0yoM8qmTW3FI3ngvKzb0m70iY1bLG4qXQqrIxPkyIrdAU0RWzQTH+xC/F04rG1lXmbMGmyZcMJZYnfI+Wpl/r2rc6eTl7iqWMbm4zOt9G8QHRge6RTR9oYpw9QrMC+pe/Lkpd00JmDO3xjSJ136qrbf1fs48r6taKLjaGCzK8NKag0GXtOGHRkbfRQyJcK9HZdeadnHhlJVewmIQMoCM07xFNlXuWbaDhQekf2nbyu7IEyXyGLMiqjD0NMEP2UnvHIpKjWqom5FkRGkWHWoIT7eLZlfwHNoNCMpwFvjMn4entsIwExd/o7IpNOeS+WalHGLaXSbyHX77CLki99yftVHNmFtowboIJBR6XNnwKbvuljo/63eB9rEwxIpt63KOhrg+cdYT2gtkSfQXiwiwySDhIPUqbCrICODt6GUuLBXpb8lY53JB2kzh/Di5k7OwAAEABJREFUfR97m+SV1lTRd+jYEdoChmLN00B4Szr5O5IOUlaxm/aGAg/BrSFaRjb99tITBoAMbz2kzgC8Z71Q1jlXzNRUAy7awMhHxrqDO7K8B2NE98H39J85oNDwhtSp8rud2Jb92yjQWMMf8krctvIk3sjb1wEYJDsS3mB/hY8bbkwjC0pjq8HG5A4im3vQiG764NY0KbRpGZ8x046kMm7osb/Qkbzfwl437b9dG1OWPr9F6u556dc2PEEQmUmnnX0bP+/DC5uA9W29W8Vcp6gXy5X1hfz3/uAFBtRtrRjQkMHdWrrL8j7MurtD2qDgJt+9TmHd3GFsKJAiuRvu04hd9+jddNnfVRSZB7tONt5t1YXePCBs7R6pm1H0P+nJBAp2niOEPf4/O4wpBJHCt2HygDeM7Q1UwbbGSzeH2sLmySyE7wa7STmssSoSwegxxjh5Oo5KsXk1E0fqOnLIzkF2OTTNSxXdAKtlEz1X9c64vPTZtyoQplyYgJnENYfdWlWmpom689y05EA7+irQZtXagVUKLSsgkold2qw6zZpxJM8c9vPr7sPDohx4Zw5pqcOwtCuyi+TKZ1JttMNTOYH5+Kj5+EHtcJQg/MqEfD2tOEJOOuHEua4d+sMAzTG6LAQljtgcGDg0b3jFehaYyHUvL2KMonmqmjmw5UCWPRriUMKZyDT4nAatK2NeN144G2LmRJEFgkFlCUmZNkWtVGQxcdAP7ZMGf/RRkJt4kDJ10QbCjo5WNrI5vMV5+swlwKfx538uenm96pKD6tq1DZkwLoc+oc/OYcQ4nMVBKE7vHMKzsW9NiKaoRVdF2mVQcXoUdCP0sUFfQkfGLipuqgHHqxw65rboMB10PB6Vf80x/k7+j0/6+OOHUa+oQnxT7CP8w4bGQ39nNqMX+LlC85kD9gsH08+nq37GsRKnW351e8aRvFFnwyZLdAMq+ii+6scfHvTTD4/68eODnp4eoWFRg6mOcWSju16RBYMaGmxrPCwqBX6jp32hv4Wpe2UN7qioKy+Qiv32ddPldBY7Z02l6mGedDzMQ/8fHhk3jhzSEzZekFe3eAFt7JnZ/BYSQvkM3GE8sQ17Sp1gI+8CPzn8BVeEtPaNFje7TH90qQodidvpT7ItC/3CW16K6Vu0Ek/ozgE0mJnzoTntG31MUx22dlgm5ZfvUy2aqLO0qpkN2/JWPhEPZuxjmgttGnO4qU5Npc0yDtjuWf/+80l/+MMrFwCf9W//9qz/wIn3gkMvy0iHxhyqL6wtV/SaX82eiF94oZ8vF5xDq7Zu0JG3wY1nIR/Uq/DTiQexS0FrBW0qapMAYbshtLZ5utEJfUlXwlonVfgegPYRki6lKLBNudVcRBZDojN0UtBBw0ZiV//ywwds7KM+fHzkMuCBNWxhnFkTdo+6hAqwbaPvfgOOjCuO4jiHwvcZGz+HZ7Bixzs2DnKYIlq08nTG1YYssN3oMPWSFbyXE7k5IYYlkfo2JOvus7GGB3tWxkh/I2Scm1OFMZknI45+Mva+sU08SPuOTDJ2dFFlJR6Z7TCRyFS1KEiaSrKLiqsqdtZcZVuFscVTS1Fjvh7meax7C2Ehz5KyQYp8jEwwA7kXGefClvUUNUX2or+BUvVmPWkpKkvJoeFOZ61mrKJp2HhlvEb6hlJpTx8bY1yh7cqFzvlqvaLHE87vV9ak59eLXrmczHoU3UQu11wiB28O8M5a6+iV90icTR+5OP/p41E/PB0Uh/UyQUORSmiThixsKzxHDpmLe1ihiWVLYZEGNOoKL3bqkyxttBc0q0C/mEOWLp31CqBSsXThVDIXAZ133qYT/OQ9EUd7/mxceHrmduDl7f/p8fr6qpWL0g2eOrYQ2WcuVvrO+625iCmnCVlWMiYSrVXVWlSqBuyugg4LiB5676jCsqsMNvEuACsXOUOurBefWO8/fT7p50+f9enzi57BC3m26cvKZVdtUpukifWI1zuXlg1UHbgUOLKneACHZUavYGnoeWKuTiM9TdNIV2Q6aHOj3yLbhHTMOqSbkKG1kFdBUc/6DR+det2F+pUpipxxUl57zytBF4Q8wJp2Qb5nnMPn/BkrnP+b1vf/6I32XYhOM/3O9LtUaalFkWPCGSbnqQ2al2W5hTPpNiHzxh5hGgg/MxcFtUyqtCn0VcqNJ9F30C10D428WzcWqY0J03mHJtyw05U9QcYtZYMuK7JJvxP9tjbLb/2V0Xd4N/Wq0rdtpX+61Db6l2JvDKMdnQpZUzAjrRT2mAFfseGGQ3FuXQ9ckqAyzdhS3umNsabWSE/wvmhqACdhqzP0Nca3Ov2Gn/SZ8AuulDGIeJj3fI/6Vr2FvoUolXqWZGjdBkLnrb9OmXhu5aJO6q+E4XVF16l3vdKOdX4fW29PbH1DtuNdzjuPasgHk+pvdL3VE+/qzBPbSgiJupfzbUza0C46yzxyEXWttE153xKX9nBTwda6Niqu6tSTNtonErpusBLuOgofVxR0Da0g61rHRoT8Qo+wJSO3xEuVCumCQzg2U9gfTrOZj1VtrANFtU4yKGWm6SwrVn+DiIucbr0/oSXIQjVkuWrYyoa95AdGWOZb3SLbA/Ut9OCRGrwfYJR3ClXDLzBRk19Zh531WJsKPKXNkDfl+dhVDkqT6PeGKioPZK9mmzLGSciYtqnWdXu2W5C+k5/FMjlv6fC068c23VbaWlIBUnj/GmgO+tMu2EcZlfnqRpaU721sq5JX4KGhoMSbJ7UyjXyTr28e2yPHtuwbot9aqxIGtt/qiDp3KInvZabM+vJQOPgKjeR30ltCpB6aEVXo3mQlG06VebLj2plTGGb4/gJkROX+hszB9HGPiBypKu+mhEH2b9F/aLOhIRFw3y5xsv6qj23ZHn2kv9CdhO33/KT/HNj+k6vbt7r2LUzD0HELyYsOfgup9Eew9/W9ajb9f1uwj/WWb3+pk76CFNn+i+WT9r+Ffb4kHOtM6Pmtyn9Cvv+EOn/LKobwYO/zPr7n/SOFtocebX9FVvQcfJX5Jybsr/v6E5t9t9pOQ9aaVGAZGWtu4ntZ4n8p9rVyD9Nn1oDg9i7tY7w9/z5M/B7fo2G8i7XRBy9Gwr3O7R227cnfDGM/QZGVMBW/DZP35yA07/Xv43tewuQHiduMDb6NJ/097O3uy6K3+/SY23cZf1wSd5X/G0XLfyNa/0nqP4gE7NuEy6K0w/agzray0RMbteu6cmjb2IT1t0PsSlpamV2ZUAQcoJeBGcfMYZo1E+aQmA3/XAsbRmssRtnwshNL36mzLIuCxmFu4fCa+COO0g+PRz08zjrk4MeBPYeI2jZxhhUkKRtu8diW6b/FqTfPinP54QHn28NRjcN8L9Z17YPWHLKurBBbL9pKU2cDXOqiOlGXQ3Sbj6ptgceuTy8v+uXTq15wmucXWfkVWA7vW5hVlegjm801suFA5ByG2HW6byruqoStd81FWsahVYJMVXuE4Tf87/SKJ11f6G/v8wrdG31QhOyMDIvm1nBmTByIZy1z0wGBzONQ1eRWZTbnCQtx8WSzfIG+OFRP5yvO/7Pyd9SfX14Vp8rrONRtyiGqEzcHVzGmtal6U+Pwhvh1jB5gZp5M3g1TqZpr0zSQPNHGuj0l3ajjhJOqrAm5UBedLJzkH5+O+oij9IcfH5V/PfL44UGHhwW7aarIq9NJ5BH+O5Ft6/TloceNsjiOT1xkRD+/fHrhsuasZ9Lhcb1uo24tRXPxcJwsVZqruYBoQ26tVXqRTpezfnn+rOfTK/Erur8qLxZUqfRjFU1xcrjK9oB4CqCitG28MDu1kFgO9Dh3rsi7MPaCTUW/wdPDI/Z8xJ7nwWObiiqdxF7o5NYvtKbbIDwPbGKYnmGgpw89DecRPJ4BH+yYjmhUsOnKobrGBt5oLdDRsJnwRJVhQ7YT/QqpF9getNhW+knbaZq0h4mHr+AwR5/BhEwfsctHHY9PI1wOH7QcHlWng+SGo+6inz+d9e9/+Kx/+/dPhM/65ZcTNrjpcu7KRVVwHk6xM+kTuCiyPMchrj7kED52iGclP9iEvbnKpanB78xaMM8VGhoo0GfNC2F+mXgkb5nIjy5uKLQpeAvrNKsgw6SdENrTZ6d/038lT8RRu1bmanRUXbTQ7gM6/l8//aT/9eMP+uHjk55Yww6HZdAjntC9QW9seg/HRQ5OjI0O09+GEyLxgCbvH9uy/Z7uvY/x02Yg7UHapWyvaPurdrZH0cb3Sh8Jib5/0jZ9fMGXcaKLjJXw5hC68h5Af8xNsW7kIJ326YwlUKVKlTkXNOy9tTLSjbyBIpE16rlIpViVjNaqgrQz+Z21tGd9ZU1KnTbqNE3TRH/1DY2wyejHlbWdvsQDi7QSMiigStBqiTl7SzdXVQYZ9MoqVKnQNzHGPFUdsInodmKs2FWl/+KmVNxYly6s0Rcm4XCUv5z1mffFZ5zkQdajM2suasGON+U9umEz+ZcBwqYzZi1Sm6yHh5mLyYM+/vCgDx8emUe8k1p4mlhfZ1mTimfVuoAJ3pc3VM1zg87Gu2HSBN2NTluhRSuaoXuhvJaiWooKPWVc8R6MSAeG/QmS+lhfQnMuMF7Cx+fP+gxecLI/k/708qxfSCeeOqmbeRt7QbjKO75kHFBrVWsNVC3LrIn52LCDinxv9fRWX2Nui2fQZ5NvsU14z884Jy5VQsenX15YO170M5eInz9d9ILcN9aQji7Me7m5qNF4bkIuVcvBenicuFhpzMlJkfWRy4ADWJZFh2lmXT5A44IsZw1dz5Pq1FSwxdpmlToJoiTkitrVBc3mi7RrlUsTlahC3KbA0G5FLrd3SWS7Kmv3CZsYewrCyDA8dYxkvH9jsChl7CHoptF/3u8TspuXhj6LJt6PE8Mtk3Ug74H90oGL5QVeZtKpWyJ31sBpOWqmfJomNfJqmyFz0qDXWTMlqyo0QsIIe2jg3S8uzsV61K8nlbqCDvurpiodmRfH5aDMj7lNqsgAtaoUDXgYmd6frBtB5sqKva2sF0kP+TBw4isv9b5e1JkbfImuVEtRDb8MWhmDpNJ3wWFb0UJrZcgkfM9z04ScWmsqboxd4MdiyhEm3t7CkuVKW/ikVi4aCh3vsC06uIHyyGNljl9B9JZw5dIPsoeOOwYR+a0y6a7wlP1U6kbfoz62OeqvgrVt1Bk8ny86885LPO2CjMewGny+0WUbuRY1F821KbKwrTypn3aJB7YVXuwbPSnvXTz36T5ovZXd4uEhNAaXoZ+uFV2F/p2fzMMzl5yXy1UrPK3wjlWwngqRdVWUNpWqRtigPbqY0N0yTbwjm6YpqNhQAVZjf9kwHNsqMv8hH4i9pytx8URfKzrPnnblUiq4rNkrXIY8IwPIkZgztmWbVvf9pfUNGIKCzlwLUnHYAf3HdActyMz26KfAyw1SHXZYVKrkSk171LG/F1bKqt4f1icFbxn2rc2gHb43FSl9AhpmmR41I5oZrgsAABAASURBVIPfQtqOSt/5Yhkc66htFXioLhqAh8q8IkuVuG2Gs/LYtzDxtAlsK2H0uSPtkmffyhLfYX/Js2/92bdQv/nA+13ZPb+ZH18D21y/YK8bWQR7Ot3ZX8a1PfgI7bZ/xbP9JS99pK8g8R36C57IJc32PvYweSmzneg7PUnYv867z/82nvRvIWME35aHt+Db/G/ToffbvD39bZn9hW77Ft/rfi9MXmizv6xPoWnv1/7T+kg//6gIL7+HP0Z31rVgr5d4sKf/O4S2h33bHuRGHtFzMDL4Sh7B+Ni3eiNx92V/ybe/xO+q/NnRjPt7+LM7/KZB7DvYs+/HCv877vMTv8/f296HqRMkbw8T/y3c17G/lp39JW1/if9WX7+Vfz/GHk8Y/FYb+8t49i1u+yt72dve93Mf38v/EcOdzj0MjXt8D5P3l+LrN+df2ss/2/2PkoDt981QHOoxxCCLTi+UZWPIDpF96e2wsLFn5nQwNv45GGxswDp5bMSuOD2pNDb1Y8PPgf/AZn9m8185DSQvG87KZr/WwkGgalomDt03tEq6Ng4J83B+xPn/9HjgwE4eB/g2cQCdu2ojrBvb9A3n01VrDqg4iDacr91drlLlsDFxEK4cgDsb6vzT0KukEyfBVw5cL5dNcc78glMjf1YgjvDzpSv1Vt6qK86R1/OmzzgWUi/l+TXk+bTqQr0clHovMM6GhbriULdxeC3Q4iCH2NCznVWoXKB2pvpkKQfXEtlCa0UWbaoqU1GLw6HWseDFMTccg9C7b3qjk6JNjbZzqwoW2k6t3PLmeTgv5rdwwvE4gzZPMvXbRFibrpLO8J9fz396vegZHnMhkH+Wv8FznCihuSLTCmMLB7RlsR4W6QEmZg4NwVSsCr2tTGqtgaJKWSmCh66OXHJIRiy64Jy50PcVm8F8KDdtO/R2LYeCvmf9+NOTPuI0PT7QH4f49GVr1EVoKnWS66LCWAnNuJtmnGrWhcP4p5dVn9DPM06VXHZ0Bsqvexqyh3xtpxf58iqjm/w5jobsC7Ru6OuyXvX5cxxbL4pD5vVyVXA6XXS5rOrYhG3BIQfdAjRQ0G2cFRtMbtF379qfTty2ljbpcJyHfKbaNLU68hbC1praRK/I0bYUmxIBskv7yHCEjN/BxmXK9c0JEbquXNis68Y5to/DOE2HvGz6SgIUmJymSQkr4yQeNOyGovf6GSc2Fnu7MpeDlUO26D8H5FJFH1Kl3VwLfBSF/mnIsWiaFi3Lo5b5UW1+0Myl2rw8qRF2L3KZJWN/a+WixTq9blxGrTjvCE84kc8rejzrjC6u1zP8rFg7MM3MlyTEIsQwwj2e9E1uqWNoLCrYYfhbuLQ6cHt1jKOPNeR4qHrE+f+APh5YW47HRUfmyLIsqtMs1yYXLKYUbWh7E/NbTSIe+XfSW+KboDU0XxV9rGvX+fVVxV1PXD7+9OOP+umnH/XDDx90OBxUKj0A2/S1yS7UbSrYxs2ui1TJqxTzMf0EJdm1KnIuxbJvoAo22QeisyD6S/497Ft9+0t4X5542t1j7ythbOEemPvQS/hN/rZ1bE9f0eHe0+2gtcInbGlCALGZFl5ACV8B5UVWYFamwrrOlNCEyBGN2rCtLaLR+XzSejnhoD4pcy5zO33PrbGOzIpNV2yw4ZgsbVbNesG4clXHWHbaN9aFbaxD6AH6M3aBoAodA9DUSIfmRvti6COdOiZUpQXo5Hc1bd26wPOJNfXEGveCc+z57ZfqLzisT7wvLtjHtW9i6EFL5B06OmsGLCoo5axp2bjYnRT7PMzT4Gtpi6aGDTGW3aCyKL/cLMRjF+E74TzPmqb6BXP7Emf+V+Qe2JZUoEPq0B6aVuSR+I0uKenYddaYC+vpGYw0czTx0+nM/A2uSnnqbXSU9rZVKiMExarIqk1FA62QtiLGwEVy2fjq0LJKzLosrEZWsf845CRTJom1sffKfOt6YZ1/yZ+0e16VdzN3uMy/VdupS1mvWUMq9BQc2LVcNbN3wAcufOE6HOtA3jMHnOZz5LxEVtObvCa11gamaR46iIxLqzIyhDNtyG3IK7RhW1CnUpoKOimEdh30SqHdghSJ+Pa2fvNah48NW84asmHbF9JX5tJF2/u7ZNOYD3SFWpULjVpWTbyP4zSdM1coW9hUHJcKjxX6J1VoDAoC3lHLpAIvpc2UN7lNsisirbIKa2rhm/ytIn6rUlZdNKOvVjYVZFiYn317VeedEP1MyOO4TFwEHAdaMfXKgO6e2EX4z693r0zCrBt53154x4x5sfWx74Jx5T2zMSd2rIy1ke68g1beCSItHLaFfYlB4RJgxPtFsK061v1GvAL4UZP6pG1lnvLe2cB6LegjOjHjBX1Qa3vQbt/CMvRo2pdRLzxcM5eZC2fs78p7eL2auWKxXYCHwjhSR8cbPGWNzLwY9Qb9G3Vv2DaNuikbYF7168qr9qLMIUqhReAmz12PCSuM1mr4C4+UV8m29se2iuvIM6F4bn0S+eaT/BvS/oY+aOvIaNMFui8Y65W1LfyMdYH5lT1w1oEza90lezvytjBF/0Vm/I4NFbUitWotrWrBiCf0MxPGrgg0F4kssNHGMvTallTUmVe9S+vbXLuVlVsZBaE7Y8aeVuxixPs26E5ZsFE7IYHgKIFiYyOPC66ODSUt4hnWtrLmjLXHxEHe6bZ/pYvYWvRh3+rZVh7bsn+NlAW2E3xVJxmhKbAta9dfkW1tRh7IxL4vq/q9J3ylvx2pmzhdKXTf41ueU9f2r+rdbK+qtdv6mD5sDxr3+B7at3z7S6jfeEKX4O8WCh31XyH63ZF690i3thMM2H6nKfQEKbD9K55099i3dvYtTFHGybgJkw4SDxL/U2F/6fO+P/tL/t6X/cfzbO/VB6/vid+I2Lf69i1MtZ2HPUzeH0PqBqmXMEj8W9gedNm38Nvyb9PRke2RnT53jIx/fv1RCfSb6P5ovX+kCruO9/mQ9Lf02f6uHdl+r2p/ib9n/hmRvfU+fsIgXexh4n8NwmOQ/oL7vuwbBfYtvC9L3L7lf9suZUHyg8TvYd/a2X5fT+/LE7f9Lt+kA9sJBmyP8pH4na+MH+xVvhdPXmB7r/YruuxbmX0L94ppF9ynvxff8/7WYcb+Pfw54+39/Dlt/ljd8scq/LP8f7YE7K8nlO0xsfPiDbK5y8Yu8SDpaZrGhikHN840bMY3IHEu4MDTdeHQcuLwcuIElF/nXa/X0ecBJ8wDzrXHh4MOh0VxZkxNqoBh6VNir38Li8ZTXVTdNHFgmKdKm5m2TTPe23nedHiwDsei40PTwoG3TlIpHuOJsLOJH5cYnCgK5RMn/vzybWb8Ch85SJw4yMRh8PnzRb98Oun2a+TP+t9/+Kyff3keznBY0YqjYe1Nl9V6uax65pCDL1j4PXSmj1Hn2lm8CuNP0AHtHD4qzuTKQTkocf4n3VfF4RzU0pVD0e1Q0WVt9LEO/uMobDhx2ryM/jj/QMeGnNeB/eVhe5TjI9dEfzNInw0nS+GgFVSE3aZJE47NG2biByVfpWpjt8AZdvCWy5A4ri44YTcOtzCtLXrEUV510YTTYamrlnbVXK+aWocHUAthpfwGhsZhIFXKSynKk0PjBadYfqm/IssVmSUvvMhdBdrnadM8r1qWphmHzLRMHDCqai0ynRZ4mRoywWlROHi4HOXhUD4guwlpcwnAIf/zWehp0zNOoMEPdtlRVOFwOKGHGUdCw1GQ/3/FAYEd54kxkUtkPi3o/qTPzy/Kpc8rwjkhi1eUfuaQmwPwuByBfm89JxT8EBsOyStOnBPOp5Mul4vCV1jPAXJbKUOGOYgt0D4z5oRdz4y3MPY8NeRZhLlivh2ePIBqYhX01YGwgQqKehwLa9eVyZd5d2Xuha4Vmq7oK+Ov66r9CS1B0gWiaq2asImZ8YOkbaf4Nm7PeJv2vs7n8+Ap6fSTl1Yqp68bhP5E28687cjEsorkxmG7SqWp1Vkuy0iX+aDSDmrTUYX8zuXNit4ua9GF+ZUxgowT21exMk5D5y3Gbsu2+BpgROTSb7JiBGuSVSW+bSt22CZGYf2I4y84HK2sHw8Ps45cAhxZow7Y3LIsKnWSoGt11QVZX3A4rihjc2GMBoqkwDe9rH3QfcZGTqfT+NNPFZt+pM+fPn7Qv/7Lj/qXHz9y4bCgY0uQlvVphdagw59qkdtEWZPtdzDQiO+hbZVSvoJ9q6+3x67EipQQOAP2ok480KA96Rv29B4OuW8bfBq5ijVnx0p8E2anzN2VyIrN4csbcugoom9W7zv6GIllXLagGUogq4LYepB4FfWQ11gLGRX2qE8ejs2b7iRUjx5pz5oSJ4VoszGPrzgDV+Z15laB7cY6Ualcp6Za60AxBVASmwquzJErc+bCen45r/gSV+YwPUJ3AR2GOnRkfkMWI63wd71hzGMYFQ8ydfoucADRW5gpk7ZeFZs5I4tX+n95vSp/NufEOhInX2RE6/FxvnkvmDENH7SE0ouKuQTAWb3g1J1ZK6bakF+RGS8ozJfCe0nQIFm2R3nmSK1Wm8pA4kEhT/A05FRE3aAQFtpWafCNPYzQ1LSkMrARBlKjHrzKVC/amK/r1YItnbGF8LZmLsDLikN2w2Ec8iBN0VmAmBhTCk1B6KrFjNDlvg0MO+gaT2xxRzJs076qOLQ07FBcQKxgA515aF1f0BXrtrBNQ5dY62vWfd5ZS1tVp7Na3mG8bxbWhMNsTW9o2E+mi2qByCKTdq0qw6ZmTctBRhcjr9ZRB5HFfYhMpI2EXWRTBlwaKiKOIDprybZJZAz0pJFhwo7NXElHfivvqgFse4u9sX8Q9FdkWuKAhx92JMr7uCZNPpIY6RmZV3TN0NDJWKVD14Y+V9C1RsYF+mqRoE3Q2j2pq1FWFVqc9ZM8kWfobtSdmKzTLE3sv/r2Av0niUuA0GX6rPQzs34FpRRV3nG2ZRsipF2H27aNOIHWdQOd98wGVt6fG+l1lLuvNNrUmeN5f0YeVy79LudXdPyqFdk4MoHfuUkt/yLUmTebIqcG31MV79UGZsA7x0BH+uU9tKEXsHEh0Jmn29bVhU33LhUrKNhYeLEtI9ABVeRYhM9fN+f3xj5Q77icN3jplG+CPVC0MidWbDFjMDXUiQdDBnS0DXSlzsp7e6PAkBHB2WZEqyHfAl0DFNZSFNqCqVQFtVYFtmV7lNu3uP3boX71FHXseJPhFWzSzsMV2rreyjehsxXeO/vhVSf2R6eXE3uhCzhL6E4wbHop9BUn/yHrEhdXEzaafXCDl8Z+vaLHis4qPDZ4q06L+ivKeoEPykUoeEoIGYwgaMZmaBH5QaYSjssm7GQDolbOBglZaKgZIe+tCaEjZQWaMnKVVRmjYhmQI5ux6SN7ukECXwWEhgHK0l489Pae2hQJAFM6ULTRIWZHSJ6KuhmF/juwLfsGuvrVx6asIp8g4xOKNelXFcnovQ9WYQm6ROmOAAAQAElEQVT59BuwMcfeKUshoxNs0uBfUOPvokJzK1VB4t8DVKlAU2D7N/mwb2V6e0Jn8JYcQe+G3uBG98Y8Ckbh+Cp8B/pqHPvWt23lsT1oqsyP1tp7Xdtfxe9pFo/9dbltcgVNN3q+pXcU/o2+bA/a9u7sr9PJt51gwP4SHxl/56973u/jvzes7a94+nXdLzm2vyTeYn/qOG/V/9sGmD3rAXaGCBLfGWGGKtjT34b3db8t+0dKR4/BtzQlL/g2/7fSNgJ6K7S/xN+y/opgU+l/Of7YwHkvBeE1SH3bY426X4Nsj/lifx2mrd4e2yOWfnaMjO982R79fafou1m23/PtL/H3zD8SCT17lfv4Pf17+R7el+1t9nCvs4f3+ffxvfwfOQy9wU5j4sGe/mvC2xvxr+nhn23/Xy8B++sJnYUnyCbpgKM8mOemNk04RxecZEdN5Kc8aG3W1BZVToWFzSfLJYcecSDYOBhxAODgmk1n5eAYB+uRtnGIHR8WnMOFA4tVsdQ4BYI4Jq44QC7XExv3Lr7UOUFlIa4cDqYqteEQ2nQ8FD09Tnp8OgzEeTfT/7TMqvOktjRNIOGCE+74+KCHD4/gSU8ff4CnWS4Nh3Ed/2O6OL5/wWnw8+dXjT/b8HLRK16Na84TbtSdefFOOl385sjZ9MJh5/ll0/PzSc8vq+IozuEvh7mVw+m2ckBezxIwB/jKAWTisD6HBw46OfzkQDRxGMLHoFqtWsQCLc1zGzKfkH2dmmqtUgp1e2xT74ZWrImyuVX0YS2tjBdJau4LSsmGnPICDDZLnS3+yo7hgqjzq9VrLzhxhOOq6vS64sS8asWRHcf59fKinl/Mc+CvOstcBhRfdeNHmgcNHuMWSiFZLQ5XdDEvTYOP0iS1cSAWzg6pjo00SoaSrmWyjgfrAb3G6ZdfPFZkUqaiSj8TspjnWS06LpNcZjGgVvq6XIuuOFKuhKdr1cvZ+oz4n9Hpp+jn+XU45q84Z/vplZFXTTgYCjopvOhrkVqtipxLKcOZE2fWGf5z4MhBJAfKde23gzDhlgwor/CLOqX1qu100RUHxenlVVecjLv8E8aW02bjUBz9PhxmPT0c9Ph4HI7hA3y1WmQLthIWCZ2QUkdhvZNEX7e4JWQZdPI2eA9toTlIfIzZO9NoG7Sc35z4cTAUeAyvQeJ0Nuqt0HZl3m7IJfXCQy4TEoZ2KFCBwPA7DsmQUbG3qRbxGcjhuDNb0mfQocG2yjQrenRpqo14m2QuW8qIH2g70zd5lJdCf9F9EbKQai0adoAtxA4ah7jSKgUSjRCT1V3GqJssmTIVZewbNhX6YkjNcfgd63D+Pz42fXia9fS46Il1KevTgcuA6XBQiRFDC+LVxlenP5eqUpsaNLtOkq1SmoonSdgNdnF9vahYMnyrs4C4a5oY73jQ4dA0cYFRw0+50ZcL1TjlbmNEwrSl38hRbxxlbcTyFIin1qodhX4S38P7ePIC27JNy9vHvsVtj/ybjPoo3BhlTyeM3oPYw45t68y7jftBQtbo2Bt+HmVKDLY3wb++eipjBQSMKWTUZfiLLaEomQ4K8ksY3gvrYuomrLVoRt8z+l8IH1jrD8vEmlHVqlUkVeScuVzosyIf10kD6EdRCHU6egyNA9fOXF3BmbXholPmLre6sfcVh9yKE3bLCwD+MneVRsQ3QtNXPrYVu1OpcsZxJd14rxR1Va2bFT90/iVS/iXA55cz74qTzvQbmUW+gdZVnbmnIM5dnNMTDs2Jd8WCvT7kX6/MiyZ4qvQ7lUl2kVj7wtPog7WiDFuwKjIJGnOzIbPEI9PMy6w/SaduYFt2AA8OCmnAOBpP4fsNjCGVIYoNXW3YQScvNGxZg7gMuJB/Ze3b0CcEarfdDd6CpENLyK+hDwx6qlRA9gK2lVD0EZqH/KGCYmijzCZlbejzehHv3k35VwCveQ/z7r5y8bvyYuMVJSqpDJ2tqlxeT1wA2Ce1clGdLopDe0bGh6VhT03zDKApsht0wXqtVY01Z8c0TdQ7qM7LyC+URZaoe7w7OjIyDN5QZWS5kU7+TWdVvC6AgdS3CgrsmrTH/ulyOY9wI+ysyR1GO/sjszZXHN0N+8h+aMFGJi4AKpfzNZaXeBO8Mip2ELpKlWIj27YpczjxvEciv6G7TjnEd2jcoF1cLon3aGeOpE3q05Uac3Km74Ycx3iExl5Dn7BpiqlTh0xqrdBQlfFt6/6xQ1DR2jvN+lhHrtjNBfqulxuNKzxn7B1J5x12Or3oOvZXF2EBQlWa2GMu7B8OrK28RjWx92hc7mTdnZfoatbUoqtFtRxUvNB2humgIpsbPeHzazpN3XYDc6uUJnsa6My9FXtHLTqfNl3OfYQvTPhX1pKkc8GY9/GNpw39MiQ8w6bC18q8X+E7yHzax7dv8mLIIb/IMnIMbGiigA9lghYrcyVlDTtc2qRSI/cmq8im3HWE6SdIXTv5b+XYp500srDGY98iw042Qe8bViEvaetGf9QnDO1Mefi/jnX09ZX9D/uNazIHs1dFV7UIfVmoS9nT19KVfTCvR81F4JauVNjpLGEUPsQ6I+KG1s2F/qr0liaiPLZZd8U5ZFP+ldV5vWIr12HzkfdGqW3ZpvqmyM2cLZR8QpNtZrDdxQtJTv5bHE6hgjZUMu8Y8diWfQPJ8ckYux4Tfg+j4tuX/XV729p519vTu5F5V99uGbYl5GEbEaBnQr09Ge8t+h4kL+vuLdyUdXhjHdnz3isOvrZf8ZRy24xVBnb6bOjQ7bE92t309XXeLfXl2/aXxDex8PpNlnqH9+/g23q2Bw33+fYtz/ZXtIdO29of26Nt8pNnf0kn7x4pv6dpTyf8U7C3Td30azvRdz7tW3pkfvNle9C5Z9veoyPf/pJ+L/gmkvGTtYeJ27d29i1M3m9hb5cwuK/3bTpltgdtezzhnwL71s72qJ6+M49H4u/4td2G+4tHYPX43ba2hzzs74e/2/j/BYXRYXQZfI+d5Affltlf5LWX2d6j7zJ9z/grIvatX9uj33RlO8Ffjd/j3/b7eN8OZHtkRTbBSPBlf52fsntQ5avPXvZVJgnbY2z7FpI1PrZHmC/7Szzp7yH97/nfxpPesdex395vrPHJ28vvw3uZJT/1gm/j9+mU/z2QMX4Pf2zMtP2tOr9X9lttvs0v32b8M/1PCfwpErA9FoAcJBqOgxyG4xB7enrQj+NPWfykDz/8oMcPT3r68OEWPj3p4eEB59ZBEw49t8oGcxub7tsBZx3pbKpnDmlHDto5bB+Wqnkpmtn5Nzb8al0rm9ILh4ZM9r1twmxUZQ4RHHLFATebds44jGcth6rQuIyDXqO/hnMPZ9ux4USfNGc8nK2h8eHxUUfw8OGjluOj2nxQWw4qdWKrX9j+TtrKJHHI62pafcPGwS/xE4e1F5wLn3GQ//J81X/8/KJ/+/dn/e9//6Q//Ptn/fwfz/qFvNfPzzo/P+uag1CczueLOodW4wShx3HoaTm4N+nI6eeADGbkPYG5Sa01Rf4TZdM0KUhemSishQOC1Tj5zndYpqaHedJxoT7CySZdhYVVnBUcsC0hjYJx8nNgJX+ViVvn1Tpx2D9xoD1zAD+9XnWCx8vpqsvrSevrWSt8bJeT8JhxNjqp9BMS2hhiVaX/Ql/uUokU8QTM6Do6Pi6L8nfvD4cHTTOXSO0AMU2dXVbfIIJPiSxm6YBj9ulh0sPjooeHg5aHRYfDPPQ4LU21zTfgeKllYsRJUlUcbeerxgUNotYr/OAHUvT0+fmsZy4AXqITHPNnHAicCtXjWAHb9VXuqzhL0rdvcsXBaOy4I6+EE+NO00KdJruqYheN8ec26QAtCxcTU2vkIwD6Op1fkN+zEq44bdJ3IBi+nE+a6HsGx6Xpw+NRH58eR/gEz3FC27DF2HwrL4RNVg7cfStkVSQcEO9Fhp6UrZt0wXF5Zf5QiQ9lot4qDuYX6DkrB/NT9LhtyhwbfRPPHLtw2XHm0J7yV8JXZHPmMuOCzuN8SX3byCCQamyMeduwwQk7jf1N2GbDGOZWNU9tyLKlfGk6oMvjI/Ny4IH0UdOCPidkSv0CKvFpmjThyGm0q/RX6c8Ylm3ZyMGbjG3VWgcNZQhW4wk/gV1IF2TnsQ5trCti/SjYZQVHHPGHt39BdHyoymXiw3HS8QCg6YAeZmygTk2hy7WMsM2Tkr8cDppZOyZsYmrLW3weY8bhEzk+f/6sf/t//rf+n//7/9Iv//EHrcz/lvk9Fz08pv1En0WwBJ1dTIeBXqwG/xW+g1JSx0oYpH7CHZFD4glrmTRQqwbNtE1Z4qJf24yHDCV14gTj0520tAn7HTnEk8eGrIPofgBbShh7iVNr8IqTJXZ3wQCvrI9xZtlpbOaVBPUg/W70vGk46hkJ7dzymS+Oo5e1UaADWB91jYPIQ/ddsDLsaUJ+WS+ztjwcZ+bNQU/5Vxzo7oCdLXNDH/NXiE3V1jRkVCfoYnQEvjJfLudVcf6fX056/XzR6/MFZ95Z18uqFQfdxvzw1mkjCdsTT2RaC5zVG6BOK0IM8Dtrwzl4xal7XauyHr28bsqfl/vEreQvXDK/sCaduCiK/Pq6CQOQV9Yg4gVZFBy8xWfF0XqA38enRR8+PuqJdSJr6dRmzbUNXXbGFZK0Pfhr8LmwZuaSJHjEjo/LhHO70qaoYQc1dZErVqJm8twIbyjEbUsy1mB4gTxIRAy6IIfL2llPNuXXz9yR6Ep6Y73trE2YhzbqbNumlbVuo4fgSjq/xE1+7IkhhfjUmIvzZGgDrUKDVGnDsqI8qbu3Sdw2dQqUVRWH/+ixaB3vrc6lvHR6hT50ugbocGM9XJl7nQv5vr4i6pMq8q31oonLAESlw6HowLvnhtjPBE1VcyugqhKWamguAzNzf57RwbJoBm2eVFkDeSkqT2jdopdeSFp2kdVkT3BXdMbu8i8mztB2QecXnOdXZBg+hk3wLu7Yw4Z3eQ1Yizfo13ZWB4hKSzV7h6KFtYIlC92uoCtlc5MmhNhINGivrAelStlHbcwvuh8O0hVq1t7RlbVC6Qq9PbZ7leLAPrEPuLIH2FD0xhqaWoU5kDFjlxnHXDqs15OuvDNW6jFlNbdJE/KYGD+ozJOC3SlysJHDDVKBJmEz0oodhf9LbIV30XVcAFwph0rWiGEH11WhRRshfEQ+Pe9XaGAoZGE9sA4sB2RDmDXigG6iq2makc2BObKo+DDQ3ViJAsM/6NAhM2a/wQgFug39Lk0K/aWqEreKrltHl6uuTPrLeWNerAP504H5k19n8s/sp4ae0Xl47NhFAJvq1w5W+N/GeBnOtmx6L4URrOpyS6PvSn5QKBOPA2i2rYqOp1KR+zTipVapwIslOhhwLarTJIf+Sr8gdQZMRWBVBd23UEJHwUZf0B66o6cVux1x7KWDbTVrgUDXiYvOM/vGm01ctGHnfNHLpjLWHYlprxn6JmiYsw5g5BbY2gAAEABJREFUOK2S34om8gmUd0WFmk56AJoE7xt0rMnvHf11kdT9gzQFeYOWC3IPkt7rdMYKDC0DpBOGthHSa7iu6hlFhe+0RTxKeeKpK+bC7R3lZA0ddmjqEPQ1oLGDTWJZHHVvX4UgEP0awC08Vmy1tEkqFUq6xhyFFrpVnoyRMEh8x00mJruwFAUiJMkndUwo6EgQwLYq/RoSSrUqcuajpHcoMqJ8T6fejuT1QeFGL9tolzK9PRkzSDLhjqS/h5Qnf4PG6PjWa0YwowSJgy5tA4l3xi6kKUdAyU8/O8a6QX/p1x4SUGVu2Ld48ncUbCtI2+TZVtKpH+zxlAf6C5/QlKa20fkXJO++LGn7Vr7HEwa2EwzYX+Ij4498ZYzg22rhL/g2/09JRx7Bt3XtG22233n9ts6e3sP0E9ge8retPMn7Ht0p+1tjo8O/BDT7ox/b77Kwfx3/tgPMWsGev9OVvHvs5f/oYXQYRJ+h1f4ig6R37OVJ207wDvtL2v4Sf6/wV0Rs/1n6+XOHyhyz/d4sfAaRyT2Sd4+97L3hdyKp/53sd37uy+7r2l/oua9jf8m3v8Tv63wvft/3ffx7dfe81PsW4fnbvNRPXsLgPp70fwfsNCcMQvMeJv7XgNf1X9P8n23/p0nA9vsCUWR2V1c2jpsqh8hlmhRn7McfnvTjjx/BjzgingY+fPigp8ePOuKYODw8Ko6xZTmyx7Q4sylOxQsHgQuOxM5BVux+i7qWOCQ4tY7DGfGJQ2xrTexGxW5bmfQrB+DOAWnLoY+TRqfDkvYgZVsOpOxgCzvWoBaaEq9sZOe5aQo4WCRd6bpNhbw6cDgetRwPijNvmmdlwz3QZg5QpOdJZgNuW3Id2HrBwVqE3+bmWMYp/nP+dNAvL/r3P/wCXvQHnP+5APj8+QVn0jMO12cOhC8K/xtOYXF4N3Q3nJFT2cYhfuYkdOSwPA7UhBOyMMfRbMwLPOUA35BNUGtVwiDxHUnHWbHQfgbTNI16iEK3A0p/20iFFTotZkMtRhGhOShJJw6rLzhNPnPoPxO/HWq7rsj/kgM5h7grjpQV5DAn+KAlKuuqHIQKML0NPSH3HOZmeFsOE/pe7nBkXGpuUu9dZsdubCL6m9HRwoXOhw9HHF4POPcWHR8WzXMb/JSq8UzwV+dFpd4cKisH0JUDag6hFw6iZ5xRuQR4xTH0ivPtlduAFxwZZ3QWh0bGjOOtr1dVaGgIeoHWI86cjBe7nJBjfZP3jI1MbR40JG9i/OQt1A8eloMO04zt3OQeJ0Uc6UFstdB/Q4dCPpHh4Bs1NMbIWA/HRU8PO46DRyGTEcHuRpiJQaTDp0aeZdMJcduU0AJeLjhSTF37S15oOOOgCXaa4ggaQI+h6YJebw7/i1JnR9pc0b22VShLttWQy4QNTbVp4qQeVIxtqkXBcalacMIccKwtw9k+6eFx0ePTQbkEePzwoAUne6NeYY1hsZEqH9pX0pHv6JN4ZTwbC4G32FZkV5Cnahm02JZckSz8I49t552dcepmLUnY+0b9rlKtaSpamGfLXHRYGnFC0mMOQtOyTNjcpMy9wljhrdZKutI2ZbuuZ9WZ+DKrTYtU2rDpzzj///CHP+j//r//T/1f/7//U//7f//vsRbYUmPs/Iulw3Gmr6oKPapFpUhCpnEwTFPVBD3TNI36jTYZv1Kv1krd1L/B9tdp6hQ622Fb3z72r/P2Oh05r2+yS/xXwP7WtbNGB5vWa9e6bsM8WKZHKJXRnd/CpN01ni/9rUNWRi/JM+tAwkBoM3JImEaFxqUK27IaMuKjia9lahpzhwuVp4dZT4dFD+hiwau7vK07M/rZMeTZ2pCXeDp88prR5bKyTl+x+7OGY/7CyPAVfrJOUBXztKoL40uYpYZ8Zdk30FWoFqLQypzcWJOuyAqfKGvrpvwLsRdeHvlzQC/5lfBYU1fkuGmMkfnVsU9g5mTngtWslFPr8DhzScia+PSgp8ejWi238dGz7h7bipzG/5AVGRyPRx2ZZ7G3ZZnebKpCs4B1ezcQ+h5VQm+2CaXoI3NovW7oeeV9sA15XXhXrNcO/alTqccc5dJjQxArgku7fb5ug5/UvWrjPa5Iind3xfZrK2pTVW0F2n0DfNEjVGxUjYyuIxSPbRXKb2hSqTd5c9mysfZvhFfW/Cv0Ra/rZYPmK07aE+EZHk4qvH9LXVVpnl+LT6z9S8B6sDDv8t6apqKGokMjwZu8NJ5pQpbfoNaqUqysZetYu8uoK2zBrjIQskmYd2u2Qzd0aLLWId8OnV0bS23Sfch3wz6uSuaGHLOHmHi/ztA+T9IB4pgGQoRqyLSxr2jItVE2RbatqpKOvKLvHvtigA4t0WvCIHR27HWD3kEfDu3I78zN+jXrP4adthDDumXWzIqjvzEnpA4jG+8P4ZRXX1UZt9b6Pm7G3uFSkRG2QthVsAQALWuw0Rc0nJgbK/K4py9jB8nb1q7OvuS6nnXlhm2DvsIlwASfbeqDtmnumlnLxzr6Rk9oMGMOuMpAskQeX++fjPOeoNwu8oBl2pTSZMIOzRt7DcxdKzQFV+g+s9eI7C5M/iv2t6LHlKVe2qT/+zA8ZTzbrC1FWe+y/oVexKSKXdkZ+2ukTd7JCaPbWosqci8l9N7qSiXFsqtKCYpsy6qyCf2Wplw8nbEConwKuH1glXmWRbwMXre1qKMvpf+eeqSpFL72/eKKzYS3QGGerhgVO5UqY4fPGnslXukiFwFTpYx4uePBNrRWgN1AJ6IWXWsd40lb79hRZ7UMfVInHzUoQ2bsdaWcROQOCXzK6Ms2cRHvIPFNoWmAHiPbqq5CPHlOSFqEX/rSrx6Gh4Y+8vd6CYOR+TtfabvzfqtWRl+deZH2XRbmBG8b+QZde1l4DeDu1vSb795ZWN7zNsVmbCu2Zie84b697dHCNvW+RgoGTb0nOmB7hPdfqZN0wiBx+9f1kr+XJ/5rlJGVOvcIz/fp34unA9uDl8T3uonbVmSvt8e+1bNvYcrsm8zfqui+/Z73x8L7Nrbfx7zP15/w2P4Tav26SsZJ7h4mbt/6sm9h8n4P923v47/X5k8tu+/P9tCV7dH8vmxk/Df8sv3Ok/3r+H9Dlv4skqPD4L6R/UUO9/m/F7f9e8V/cZl969e+henIvsXtW5i8vxRZRwL7S1+RR9axnNUTD5K+DxO/x18yvv1lzD+nvf3ntwut3xsj+cHvlaU8SJ2E90hekLyE/8TXEii23xeYvSjC2rHn/VZof2lv/3XxfYx97D8l3Nv8paH9t6E54+/0ZjLuyOTdYd/GSt2/B743/h8bJ21Sx/bYXOy0JrStyiFBb0/iyQ9vaVerFYf/xGHYbKnzK70HnAmPx8NwJiR8xLGwcAJNu7Sf2qJ5nke/thXHg83GlV16JVw4jU6taebEvcxNjTEOy6QHnBlxTMzkTQv5HKptK49922hdOdy9vLyMX3Hnl1U5YMXZmr3s+eVVK4esbM6n4tHvzGGP7saBeIKHqUmVfaO9qhJplLepQOOihwcckcuiw+EwLjQeP37QTPzx8XGUl+nm0NtKVV0Omg5Hqc3Cf6OXcxf+ZH1+uernzxf9B07/T5/P+vx80n9wIfB6OY9fz1+4AHGI5XB8vZw04SivHOQnd+jtqhzaRXkFofsBx+ATzqzD0jRBKySLs5CySY9coicaifMAyW2UIU41+D/gEfjp4w/jT8o8PByHw/UJx+sDDrLjceGi5gifD5qXBTYmha+rrAs9cU7VKyeL19PGwarpdJbisHodjoCOY+ys0+ky5H2hcEPuoWWDlxzE1/Wi/MI6dBdk3dcTdc/4BJIvTdOk1ppsD5RWVcIYY6944a7I5nJ61eV8UuQRfhunwQldVZwcWNOtXRW0nccByK4yKKWpTotcm1YEc10TVhw+RWecUicuAi4X6wxecQz94Q//odhUnAjhoXMxUzjYlYIk4GM5IPtalLyJcMH+D8ivMU7nMNnapJx5VpwjnZNmg6+npyf9+MNH/fTxo/71X/9FrTH264vO4MIF2MvzJ3h71UT+im3s2LiEMIfTiv7mqeG8aHrEabfgwHQTM/Cq67Zq7ZtUquo0w9em62VTnP35xeQVZ8gFfZzQSxz3kefz51f9/PMv8PnKgX2F3o6k6QKZFxCaa62j7Pn5mfn1POosy6SZuRx+Pv74g46PD/DSlDa2kfuVetCC/dbIDBjaMgcbhjjjSJNepf6ihjyZTlq4CKht1cSlwIefHjTl1/ePsz7+8KCnD0fFbk6nZ11X5IPOn1hrDlzwZJ4fsdUHZB/b7sjp9Pwy+OgoILA96JumSaEx+gz/CYPUSZi8AWQ/hU7m14yzL+uCvYnhdHxoegKHpehwbKRndDGP+MLFVMZorY5xIrtbusmqyGVDltvQyYpNvL6+IvuXgV8+/aw//OHf9PzyibZGYhfCbThkF/R8PC66yb0NXjbWCgSoit3P86Rgmpoq+rKtUqX98B49Rl/BhAwqdTpehGCDsu4iFRqAxEce5WRqw8IDdeq8wTZ8rMLksLttYN2Ebrryq+UTzr4uDXs8x3Ee22NOxA7jFL6Qd3pdhTnSv2XGLcjMlTFoFycE5jd4aZQF1ZRtXRt9rczPM5dVcSJtzEXRS0VfaZO2K2vF0BmOo8o6Yxx/WW8WdPnh6aCffvygI/M3um2TVJFhZexaigqwPWiPfCTy3FTABq44kF8ZO/xGVrVG9gfkf0Av83t78ew2FZpJyrb44lNVaWc1afyN/kr+xJhFJy5Wn1/O+uXTsz5zeZy5GvsUT95rG7I1/G7wXeBrwtGL2nmXddVyHeE8FexykrMy5M+yZe5hUR2bufKu3JgjtqG1QXOD9lkHJuEj77SnXCB8eOC9F57og3qpH4jHrrQrWuljw0b4KNjUlfVnQ8+D3lqkCn8q6huUbBr2EbnRVLbVByqmZZGh0U63J3HbqrVqKlXRPz0RaqDRf+x6R6We7bc5to6+0gedK4guY5uvvJjzrytCw4X31pl32QV7Slo8K7Zz4iI+dmTet+6s9xh6Qda1rKzNmxoXAwvr1cNx4uJl0TxVMbJMvcQWFJL5aXc1dDGPdaRpop6qBJkK3QVbU6kycnJpRCvMFQmZ2cRl5lnX+XTViYuhC7axIsvipvATmuO4vPCOWVcEzCetp1oVenre2uMio99+SFClypygV5XSVVnTJuxnmQtr2DKQNTQ0Rw4b6+CKPjNON9IHGz2v7AEwQ61xbOPkzfgv7LOen191xb4KfBVbyzTT54H18qhlbmPsyrhLqwpmwnluuq1rs1prSlvb1L3Fk67wU+qsrjr+hcnrGZ0go803mjTWJSOTqhXaQvP1ukHLNtLDDnR7IpPOPOjsPUJL9q5GDgyppO2uDb1vFrNMsqtu4xM2aOQlMAGVqu4ysEGLBg2FBnVgqKNbNmnKIId1UlrJy7xZe9f5ujLfLzohzNA75Ez++xySZFt5vPuUq3sAABAASURBVHUI2uhgg09opHJKImc7MWqlDlSHh86eQSGCbNuq0Gq6oDGfbcjayL8Xw4O10UVwpd/sGVThjbIN3jrtUzcQtirylIfy0Z7Q6R+UErmYPqW1bzce0VfmXvqNbi7Ya8GGw1PW8djO6XTS5XJR1sqN/SLMQnNn7jukMOJVSj4o9At1pNeBlbVwg+6O7OTKh1Jo6YAEtFSF5t6tvnnY0NpThzR1opMrsgt90dOqrpV1IPULthy7rG/vl4StoWfGE3Yi5vwGTb1vypzv/aabtBt6IJ2+QmPWlI6saq3U3RT1bIwl8lQqpDbIDE2wJcLAIZ2vt3Ij/1Ia9HVt8HMbh3Kq7R/bsmlPv51MqknEhWxSv9ZK+5W991Vho9BftWVopbrCX4cvbV2hWcyPok2Re4Xe8KWkiTf6DaZa0JdUyDOyuEe13stSPtoiV9sZbtAamoJCfmS4x5O24QXakr9BcBA5DsBTfwf1Upf0FRqGHhnhSttbvPNGvIHs9499oyMZ+xhX1rGMY1uhJQgtKY8+xWPf2qVebHdHym82U79qa9/q03R8bCt93sO+1ZmmabS1b+mMKx7bo419yxdPygKi42P/uiw07gh9ezztbA8dhA77Fg/9ezp1gr1NwjHQ73ztddJH+goST5OUpb/EbSdQ8na6Upb0jqQDaVQdX0mnPG2iq4TJyxgZy/bgyf5+ODr5na/0mf6D9Gt7yD12EGzY+T6vXIvuIeZEylInyDoYJB6kzP4+XfYtP7YUGsJXEBoC8djWZmbRG2LbKQutGSeg2vjwxlAwEnxl7IDo737SV5BKtn8ly+T/HkJPyu0vbZMO9rLEg6SDjLejsA7YZv3JGtSHfaRO6ttf+rSdrIGU79j7SbjnjUpvX8nf8ZY19Jtxg7TZ820P/vf0KGPtN5INCi/WIPFAlH0PnX3He/7e2W+E29s6l2LbYy2IXc/zrMC+0WR/P8z6ET5iO7sdhe4gfYsn8R3JC/Z02tq3vqn6/rE95GRb+5N290gfe1nCpIPEbX8ly+R9D5ljoWEvS3vbY+yU2V/iSe9IG/vrMdJ2h3jsW/l9XduUMKeQe2SW+slInR1Jh8+U2x582E72QNrsuJe57VE3lVKePhL/PdgevGbse96Stv0+L2wrT/pM37aHrYjH9hjXvoUpD1K3UP7Pzz8l8GdJwL4Zkm3ecZtyeMqB8cABMhvAYK5lHIgnnC1ZsFqpwwjFY/vdqOe2cAicOBQvmjj4TXVms1+VzST+GD0dH/T4eMQR8aDjkQMkTr4saraVl99wQDBZr9noAaLsxQuHrEJoDsxsbjnY97ztemcP29XfFuCqTWYrOA7AbG4bh9LKwTjn88ZudSEyQcQyNw74kz7gFPnw8UkD0PRIOofWQ5y+YHk4DgfKNB9UpoNcZl05GJ/XisN844BXRvpC+hrHM04f1wU6u17xgr3iCMwBKIehS+I4W9f8Wu56gu6zKgeM0BfaQtcMvSPO4X2Gzgn5z/OkG5Ajm0fxZLLvIDk+5tvI6+OHR338cASPyPlBRxxi02zkL+WfPpdKxWxkCK4IN4eVCweCyxWawefLqk8c5LjXuF10XMRhr2i9Fl7WAP7He5BD7na9kneVNg54ONLX7USv/Q2bqE3Zypbqqg5t+Z+fctqgfAN3n55lq8jotELbjJ7ihPmATj6ggwVHaeyno++vgMEkDRvIXMpB74xz/HS2xv+0+WUd/2Lj5+czFzVn/fLprPwC94zD5cxBOge76o69WseMGecP8jqABdkL59DGIb4jJCPgUso4zOYlsDFoxt656G+RONwWbDp1U+f+z+jk0HVdz/C5Dn1M6Dn/z4O5ifGbHg4T82LW8d0pPI9F3zby68h6G2FHTgw/eM4YeXEFV065n1+eh+N5t7vQmrIdFw7jyUs7MV8K86K1Mg6HE/b1ww8/KMglwMPbJVnyK4fLBv+RmbAXqEG/XZUZV9AwRaIrVWy44lCrONMaYUs4dTUuBxrhvFQ1HOoLMn54OHAJcOCyaoHvgw443o7kfXh80BO6/8jFysdH5icIPUEztALb2p/oIbDNOrFqxUDX3hWeT9jzGUdFfi0aJ0Ug9Jm2rRbWKDG/wPi70V0PXFA8QdvjY9XjwwQd0Pcwkz/pyJowzVW7PAzTHXtVqZKrSrk58KwiAdREqDedZR6g91bVpqKKsCL3CRtIep6q5qVRVkf/LfVaG/FpmtTe4rVW2lbGKgO2ZVt5bELosT3y7K/DEnqRS2S1I+0C27GG0S7pwHaCu7yiL3bX1Zl/Sa+sGxs2cV27iA5sq0bYt3RRRh/fG3+jg46gCOh7U2w4Nno5r7qCc5zyrKWZg4yOVMX82WRsrgbM30JYWPfNfJ1ZN5fJSjg1adpt+y0MDa5FjixKFUJ8b72paev0FL6gqZt6ru+yn9ukGV0s6Gamv0o/xZZ9g/LQvqdtl9ZemaPWerVYLllHpVysPr+cuBC6ME9fdTqdta6rwr/QwFTM2mBlHt3eX6tmeOI1IMwPG6xcAjTmSlPWjk6btA8we9an6+gvci+umqB3npuWZdGBDualKemZDttU4K2oIIub80dfPbbf07GXDf0mI/EbrD0M/X3z0PlNp11JRxYIiI8HUl/QbOzFNmNLFf4m5tU8z6SLagEuyIEQeYS226WXJN7rNn2xzoTuYpT8JvO8x15wqr8y31+5sD6x1p2IZ72PXcUmT+THpjYUwhCM1dXYIxQc6jUXLXSHepU9UDCh51atEbamqRYV6GulIrumyPBGexty1Xefmx11Y6lAoXeL7IzeuzJ/si7lHcxypY13bOQp7DEyjDyj3yvvW1hX5WuqhiZpmqoWDP2GqsLFWIWfmrU3IWnEO+gO7Y12NWuIrDxlhHzTp10leONLPfbLpdjl3Lmo2HRmLp64rLAqVQrjTlqwq9jUssyauThtzLuhpzfdRG+FLmvGA5GbeFD9mK1ZhlchA+bLyCNciaxXxgQXKjD1kc+mzSiG/VXkEUQmOxAivUoZr8Fso2ojnKFnYu8T2hbe7QvvnsJ6W6ApdTeY3PuIbUQHRgZBZKCvniLbg/fwUaBnhMjLtt4fdJt4h5fY+nu4JVfIlXnRb5DIxJ7FCmQb3VkT9kaXCn3hK/SlH6MP2+SDIp7tFqdgpyMhBXyog55swsHPlzB1AvstT+WtH9MOSggy3kh882WXtxzCwSf2vNEmvGLPoq/Y7Y6bza66Mteypq8oM3mDJ3iv8B1eYVmoS4lPtYz1rr7ZaeQA64hi05X1x/DVXbSBnvGSHqEhhPxu9a0K0wEGom0fiN2kvW3Z3wCWxBP7rZTF8VOgz9rovav3YanKHptq42N/6SMZ175JyMX+Oj9lRg8Jd9jeo1+F/atUEm+EQUVSHuFbHmPp7oneCkLcYVu2Rw2m5AhrrSrVSp3I1rbCs7DDvY5t/bHH9ujb9qiasaNXBMXn11ykPBVX3nVB6ibPvrUPPUHq/BrlPcvoW2+P7a9osP1W8nWQcb7O+X7KvrW/r2/f8myPsUJjYN/S3+8JM2CO72X3/X0bTzpI3T1M/Ldg38a1vx+mne0Ev8Kf0v+vGn2TYXvIIdm7DhO3v+Qn/Y+KGvt/myO2B5mRS3gJRsbf8cv2u/xsv8+V0BD8HYd+79r2e/w+8p81/v2Yf6+4/X0e/9rxMveDezu6j/+x/lM3SB/2Tf+xu6yJwffa3+slde/T9/Xtr3n+rXr3bf4W8YwT/FZfv1eWNr9Vfp9/H0+b30LkE9zXtz3ed7vM7ZvcU2eH7fd5qd957C/17sexv+T/TvO/e9GXN+Xffah/DvDfUQIx+NBtO8H7C8i2SpUqFnScip5wej0+LDriMOB8OQ57xxz02qTWqrJp7BzjNpzY7xOBzXetkyoodFbLpPL2sm2EtRS2r1biE+VzbXKdpNLGwDRnu73p5pjexi96rhxCrzkMnosu4Pzadb0U9qsTDvQms9c0h0bOehxyTd6V/nHlUDCxqY0fNwd8zn7j13IjnIoe4CU8fnw66Acc5h+ejuPPzjzihHx6OHAp8KgPONMfPjxpeTiqTZP40gbdq6uuHEYvOHgSbmVWB5sXuc3UmZTD/Om6Kgef0+mkExcA+RXwlfj1clLHaV5wWDV23cPRwMF04hTUqpRwhqEF5BLmwEF7mpqm0IAEBXIc6Qhsh+2xgOVAHvpzyfL4tOBYXXSApxx+F5wFM30FEw6XGvm7QovhR8J/rE84SD6dN/3yeh3O8+fTqmdkfjpzKEf+0QV7eOWwnBfWul44ZJ3Aq7Z+grJNRou3g9Im4YAQzpUbVgmeRXkHsRtxqMOM5K0Acz+A7qpwdk04YA84hx90PC5qrYlzi3IwS/uMfcUhEiR+Q1ecBmcuAc75xT/elM/Q/uml6w/caASfSD/D2wkeL5RfcfCrnzVB49K6HjGQY/4mNIZjaF0vLwo6uiwdqjnEJp7xQn8OfZslVehHeXFgH6B3XibJXX29amOMHhBfzyfkfU11NRgKplaYZxO6OuAQfxz/WuOIPc7HWfObUywH2gsK6ipC7eqhZduYI6vO9HviYumCXeXXmi8vrzhsrrpSP3qimm6gPk6xK3IL/eKptQ67mrCtBh0VGynYYfJLgSfss6OgOP6DxMdhOIddbQqPsBGq0M/GHOy6XWR1TU3CxNTob3pzxFTsPKBrVRpOjDfD402/hT6kVqxjazfH1kwIDnSWfxlQnTpFoU080UFAlM8mpsEoG+W9MP+uw4F14dIHMemC3teroTfjCHqlVjdouaqVC3qQHg/Wx8emH56mgafHmQuApgO2sWAXobm1Qps6xqq1qk5NtU1q06I6zSOcWGPaTB6YhnyblmUCM301TfAeLK0qODAnF9rOc0Pvb2D9ncFymBQ05LIjPJbS4LkOSIXQ2McNm26PbalYwaaO1vqtgO/Ybqcsoe3R3pV+orjC2gCkIvUiq77ZEUmMcNv62zrQdcbWrqzTTBMF+AsJLbLGFO+M0elrpZf1jQaaQ4sV216pGFyYX2d0dGLdeX093/6mNBeSWwxYwu7XUKPKulK8KagjvioXTjOXTEds7bBYB8JpoAxZL3NDZwZVpU1yYS6xbqtMatNB0/yApVetWdcRSN+KbA8dL9Q/zotih/ObLit6L6WMcvtWb8hKRT3tu4a8rjB4wv7OrEufuIz89PlVn3551qfPJy4BXpirt0sAfEwS85opQg9or19k1qBSzmrzquW4aTmIdaIOe5xYrzIXMy/19sSRiVBpX1VLUYPG0Bvel2lGJpOOh/mGZdGCTKbYskumsmxLyNX2iLsWCd1t6GztfG8SATLSwIYSd2StiQ7z/k5e1qgdenvu07ZVQmNr2P8EbU1TqarQ/GtQtzJ2AQjItCvMmyA0Yn668PVyvugZvJzPvLeueo0tIfsrTsGNi/rXl/8/e3/bHUeOZemCewNm5k5Sisjq7nvvWvP/f9p8mFnTXRkRkki6uxmJmeo5AAAQAElEQVQwz4bRKEohKTOjMiurusuSmwfvOG+AAceYipX9YMNvNwRYVdyVoPD4EMc+ML8Ezif2vaCiixL/Qn6jWDt8GB6tuRbNcx1r9S7rmjUKW+q0sa08tnc9QguVAZOqk24u2pq0YrQr74cb76MbH69vG+Xw2ocPeW/Dorq92bujR9vwUTWhv2CBF36wuUCHvyaOOnt6Kuh3ht9ZE4WVvdfGQSWFuJdXPjvjbt26bV0XfPb5uil6e+aDet79WRe1zjrhP/d3J3yRNHvXPDEWgxX8pVSp1voKT1WFBk1Wnt6kzhyIvlPWXIMHlrquzHnBbk98zLkwN1uC2ma0X7XSZoXtRv/hbzC0ocRdH12FeSfmr6yNgK1XI/jPnn6+t+7uC3lrOkl18JtxgQsMAX2JRnlgWzaoRSWy8E4rwFUKhJ8E+SOHbobqnbXflLUQdLgfoFw8qEk0YzbvoCD2iB2DUopsi2JoB3s7MY5tVe2wrbStL7q2i5J/C/tzm1Im6icd7dOOWtn8Zk6NpzHLpsjRyAdJk/zmT3RP692O7AfxmxUbrqzHGz59ZS0GOQev+HDjzIhBZXUhpaZSNeGP8d2FM+8c8J6doBW5Mmn2nnzg6y6SKz2rWtKMIHxnQJN61nn3/u7BZ274RvaFdevDFuKxLXsHo2UEsdxVKcOkKlUq+FDuOLGJ1OjVtO+1UPIp32HqRF0fsL2PLQbBVw21rTyG752Sh0cBm3QK38DeNSN4CGhGU6vRNGmbxJv2STYqugp8Tztkcjtsy3Y4UXxroBZVxo8MUlOwy2vSv/+JjQ+k1jbzlDGu7SF7a+gG/z7avaV6ed62eSl6HcPOOF9j12uPfH1fB44ktLXD6w676Osn8x9lb9NH2dfUztz9tdi27B2lFL2FvZfbOz06ZZ4g+dDgbTr5Ayn/Gkdd6Nd1ydsO+R1ftgd/9ud6/QOe6CDDhr+3SNlRl/Qfhe1X2f7oGD/qFx4D26NZZIhPHhiF/8Bfx9z2Pn+mCg9BeBj5z1XKmg9SHrAM2AuS2rGv3KzeHXvp3/478//tvf5j9rA/K9D+nP5ruM174I/irxm/8j6LDwT2vt/E7sHGWebtGG9tcqRD0zY0SHvbv1szR13qgyN/0JR9jR/VHW1tH8nf0a/7v82/TR8d35Z9nX6bP9r/NTS6CdI/sD10E30fOMZJu+DIp/5If48ebTL2W6T9UZf0Pwu/fwv+szj5TzqvvTuM/W36n1Ssb7Jt+7U8zpuDeC7CZwJX77nY5S+w786TTlzulrnoxAV3mQoHR3ExaWpcWhMMHfTl8Ldx6E+ArW28kMbbyRxE60Dl4NbZ5PLXd9nsAvHkQHo63RHYuJenqlywemFz5M23EsglZkoAvXEJ3QgIiYCsZS7IcKLaimgq7goiPseFt5NuBBSkpXqkuUtoKVyGufDN7qT7Szsol/uFHX+ZmnL5uEPGu/tF7+/vCMbe6+HhTnd3fAAg8lLmRZ7PctmD/K1w4aikfaBq8yRPJ00Ekybad3NRQTcrAdrOZWQj8J+/mHcoH09qwOURVqMd+F1BE2rQVIpqERvYfijNhmNbeZJO8DkXo6S7Cu08As5izFymTly4T8s0Lv535xNynNDxedDIdLo7q84zQC5mb666NOupdT0SNPl4kX57anwI6Pr0RDmB9HWdtK5F2youuF2NuRoBdEIFUgJW3Oyr4BGZjM5NQMUjYLPKBFhThvO8Xhg2bvO4BCoJ71IjY5xnKtaCEk7IcIc/3p1mLcuCLJMmF/W26rZedONCGd3Glxp67vDfmH+Frm3SlWDK81r1BM+fCK58IrD4yJxPt03PtyvBoCet10dU9qSygbLqzC1wmaUZv+jMk/HX7Trm6r2ptYYOVj3hmLnUhofO5aTAr0H4DCYCMza6kNTVRp+G4jpjpLhSHpT0Za4FoyVAfMZWJ2ROeqas4AdCn5nX3sej6/hJWUNfO2161QNjpoH9uX2nrGHbBv9JBxm74nwVmZO+clmPPCsfCYKj7TFW2hhebYulBJpyMQ7UN03IWeCV4VSx/zIVzWCpVfM868T6mpkvc0enDVskwtXhKXRl/sZaiZ4yHlNpgPkYRpVJK/at5Emi2C5xue+sLSNfLdI0F0X3Bb11/KAR8N+wf2PPWG80p+3GvOFBfPgpBFmrr7Kf4P+qua46z5tYHjq/BJJPszURXI49JnyjVivj11pVpgXZTprZI05398j4Tuf7B93dPbDe7gfu2E8H7k8EoWadCcKeT5NmFFURELdh3qJ5rmAevh4feot5nhW5xpyljPlt63gij/05/7b8SNuf620j81eo5Xdl2YvFejzGkAp6Zw12Q439zZqQbtghHwIu7B3PBIAurLErWClH5bTrO7DJ61i9ULb3b+zlNz403gj+XfkQmQ8AwW38lXzH17QDwxvEH2b4iu4W9DixzyQoHpzmohMbf+g8Scupal9P89BvdOg6qbuo1FmF4P7MPr/Cz6qqLbxsfcjUIycy2x66qer4tpT5mXaka5EKNqkyLfntOvy2t122jbHGP5eB3z0j3+PTVU+Pl/HfB7gSsF4J8K5r490WrNAra3lV356Z7aKpXpT/cO1pWfEf6e6haObjRiFonXltM3OVmF18nA41cgykLigd35yHHqKLE2txWWZ8qqhUKes6tKBT8diSbWV88cS/IK8/2RveYu2NINvGHi547/hEH7YVPDWX0W+MgU5C0zc0GJX8sq2JtrVWVdbYDCqKhqgUwQ9+YKlUjfq0CX/Zf27sg1dwwdku6DNAtVp5B2ys/a4F3rAt+8ENH13XFT5v+PBNhX0gZ5/KeWAiHZi9jA4KGnvSxvsiZahRBasYfqZaNOGA8zxpWSbSO2qt8FdVYLrC/JGfpmmUJ5862+hoTIHuum74xwZ/Df9r+OJGcHNsjds23j9PT096fn7WlX0y/Ocs9Vl/TXP2XN65+Zi94JzLJPzGylo4n2ad5qoZv5/gaS51eIhtvT6kG7LFNis+m/0yAfiVcxjq4n0phfamIcccufPX/8xTWH8DyBzZGH60qfAxIXeQcqUCH2P4aFhbNzoAaHUlaDv2DwL/z7yrn8CVvSTlDTs26g9svMvWdUNvmzo+JfrnPdDayj4BeJcX9vKsm/NZOt9Z797Peng3sTeji9OsiffsNC2qZZKnWXLFx6zjiW5tv5bVis5eMLHHBBX5EJk2/eim9BsQvPX+OU8aa2ustSLVWpT+FXsE01QUPc3zpHmeWeOVtV8Z269If42nvZR1Zf6p0m6qjFnHGLXOez16KTR4i0rbIHOFBq6F9h34BV0ocqTFM/wCOuRCji+psWNXo7zJGj7bpG3t+EvDdzdwe8WGP6f/Zz1UDT1M0ow+F3iZhi6KymxRKdvqxWrO6isSa6OrwlHSk1ovauQavhCs7Kf5EHFjP0g6vEhWfKV3aEc++ojHjAlRYTimF1OrMl9x1wBrIu8cjRmkIquUMmBbeTKu6+eyQr1NHXPYlr0jbQPbIQM2aWBDRwm/6MdvfgqQrCobvgVg1IYeckiKPt+CItlWdRn+EFsHFdsfvNkebexQZH2RTy/PMd5L9pXYab8jhWmHAb7gIeVfw9772B5Vox+p0IDkD37KG173/vZOj76xwZHOQD9Kpy5IO9u/G/tb5YfeDmo7zV5xjBcapCL0RzjavKVHOv2SfgvbX/BqW+EnsL+s09/5sffxM2x4y3siaftzefLfg723s79Pj7723ubI/10og4RvyOuP7dd06n6E14Z/MGF/nuvrIXhTfF30N+dt/8437C/Lvjdo5P5e3X+WctuvrNpfpu3P+ddGXyWigx8h/h7k/RUavE3/5Rm+mvCr7DH3UZz823TyB47yg9p5H/SxBx9loWn/lh7pt+VHOnV/LdLnezjGSP3bdPLB27K36bd1KU8+ONKhP4LtL/w/fd/C3uvfliVt7+U/Gjt19ud26Rf7vy1P2Y+Qtv9IlH/k4P819n9+DcQ57c9OfEiUw8M4cBfrTODk7jzp/jTrfJpeLo3mUNw1czqeqzlUSs5hsTfuCBykJcqsBDraRn6TiANyUIaStf16SBFPNs0g/JRStfABIEGzaakiAi65auMgnwvx07P09Knp0wfwsenx46bnx1XXJy4UXIQbwaJ+u6gREJ6YFPZ1gkdYHzQB/qTvuEicw39heN3UG8GVdoVeNAIAXP5PtMll+QQfd8s8AiZnbo8nsBDgk4taIQiuqhuX9CuXUu6oeuTC+vH5Nv5poNQvBAKX+/eal7PMpayACk9GX73zqm8oCCrQBw8vgQgujBN8TNDZ6NZSFNkItEdf5lIhdNNV4NtcfoUVPMBdAB3caL6pIuOMKifkmWah36K7BHxOMzItOnHx3XFS4XJeaNRd1aBXz3rWpEdYfL5WPV7KC6Trreq6FmTvyubXkUfwKngOcqGzrVICKTLnL/EYVhO8JF1KU3SQ/vkPNRJbV2dMvh/Ae2eYJnG5RwQt+MbdfNL7d/f600/v9I7A6hkZShFtYLCtMjo0Giigt6aodmOIGwq5tZmPGhMfAGY+bFR9uEifwBNBhQvRodsNPyCwU/iIMRM4qdBpWhX7L/C7cMlfUGThAtg22nJp3LZ1BP8/ffqkDx8+6MPHj3p6vuhyW5UPAp02tVYdl62k07/Tr+ZCCZ+G5w7vLWNCRd7wHv2VKk3MO+EzBWp81rYUfyD6VCI8+hWwKZeUOQOS/DAbPCTfGDPYuHAHoy8tGv7UsV3s0F/aduxoW3bQsaFAwYYVeABWFESO8JM+4X0A+RBPkzwwI8gEQjMvrOvh/KCJgEsu5FfWy5VA6O2yagU31vHzx0fl3/q/oc/b+G8oXLQRfBNyZOwgF/LqolrKCLJau/wQftpA9GinZlIjaJQA1sYHoMvTpsvTqsy1Yv/wXV7+maLTqWviQ8DMh6qFwNFpbrpbOrCWRTrhD7iC5op+C3OC2GCs7XnWfD6pTCfVedGUgDL7xXK+08KXhB0LY80D9/kAsEyMZU1FKvhEUFHuF2DPmGgQzExe0hZU/KuQsS3byPzyQ9DArviDBzbWQGN0pZw9y6B4kssk0c5A1IfaVmHMA7ZlH2BS6rqLOmUqlJMP7cpDebeIxxHEbOwRm54vVz3FpqyLZ3R9vW3Ud/YsKOub2JCCTRZZrfzaCH4GCTJe2Vgv+X/rQGOr8W7BDxLkM5Myo0bQPzoi+Ih6lD1zwZ7L1JUg6JwPu+h0mSo2nMcH3fP9vebTSa6TNsbJvCs+srGfyzO8FMEqezm83jqyNGXtZB2JNSMeNKyKSiYmrWN+C4IkUuV3YHQu0h29tCFbl12FCMrHgAt7z+W6sqd2DYqObrxHsjbSRuwLnQ/F1gU5V3hedb7vepd/nipBzPtJpxM+xLuqYItdP4LXrowRhO+sb9sqxaq1aJoLukjfWae8E5ZZ8a8hB3pCAAlhxj8ZRx+6jr5SV0fxA/irSG/QYIXhNsD816DQmwAAEABJREFUHbQXkKYYmduL6spIj7YrPTF0wz+GfdmTja6kItvMWT4DfkqR9nXdqadVlSq2TXk2gsb+lY8Ql23VE2N+Yn/5hP888eGa7YS92ZLPanwMuF2brtTnv9Oy3p4R7abK/j/xQWWKL7E8lsmaSRd16je2CvZ/xiYhI3elnCb0a9ing4I9Fi3YpMYm6LmCgk5Lrapg4l07z9H3NPKlTLKt2KhtgreilTPFCo9tY+/Cb2446W1t+OSmZwS5sK6u2S/xn9g3uhRPkZWPibgkfAt+OpCWSayFqjN2Ps0zdFL+Gysz+0owZKCv8rgrJugqavgvI0Andc3weCKAa91YtNtYK1UTcs6nWfPZpLt2P6o6ZD3oNO3yHrSUadjWNppEbubfCOhujfHBlXWHmKyLruerWCMa82JW9GNl/vh7fPxYM9HFAGumsXYK/lB5ly/nrqwbvseOD2d3rJvzXdXpPGlGWeHJdYKD8FSRtbxC6CCAJYm1Y6OZIk3YNbIGtUr5IwcVqK3xsG6GHju+w3s7/8+AIP2Dij9P+MWMDZZQ5p+nifdP0VyqTvOMnRYtvHjCX8VI8f0Cl4FengKtzFkpt61aq+o8DRTGNTzrhReXSaKNWTBJpz5I+1Lpk76gMBdNaGoQ/gEaERh+KlIWftGxHUDGUc5C32ThrtSJ/VykG/baXtCx4bqncfYVtPRFP5lvgs/KObIA2NES24AZXew6mOHAzFBAfBJ5+NjZ8cU+7DTt64f82jJ3UcNwG++UFaau68b8Db4a5TvCN+Lg25FRqmZsDiqxUfQ9KDorMGhb9u/Ry16WNoFh3rVIlL/F8AfG7yDlIy9L5HvoC/rLXHp5bMv2S+4zaRR1sl3MBc1P3o0D0StIWWG8Wiu+PuNfGtjl6jIaPdi0Lduq8XEsi/YYuQ24Y9kXvC0/0umj7zz2Pq7t4Z/hJ7D38tjggHiGXizttECDI/9C4SpyN3U47RptX+RlCGW80OBtOvkgZUHSge0hu73Tg7+jLvSvRcb9FtI/e3XwdX3qgrflyf81sHee7c/06Gf7SP6noLZf7fCPYPit7jO+vc8XeweNwqyrPwq6/11+hj/781AHP0fJ1/VH+V9DbQ8dH20Pnzvy/ztQ269i2J/Tr4U/SvA+0h/Bj8Z8qdu27Yt3j23F74Ls0Xp5YpOX5Df3stS/RdomH3og+eDIH/Rt2dv0Uf+30oxx4Oib/LfS3yp72/aoD31b/jaduu8hegzszzZP36z74Hv9/ncpL/+7CPLPksP22Bztb9N/Fl9/73ntXb6Ma+/pbECct8XdRjOXh/MycRGpXCL7OG4lgMlZkgOiyFu5dBSZdCfdlafzZgrSYtBeuJsXcUoDXY1D+PiPPXKRfXq6aOD5mct5AqhX9ZxG4ScHu5Uhb9euy3PT0yMg8P/hlyf98r8e9ef/+RH6QZ9++aCnD7/xceA36C9q14uIJqrnAsgFoxBV5lqADNJpkk5cWBGLDwPSuCy7j7p8NJi5+KRs4gIwwXKFl4XD/HxadLo7c3m8V50WlTrTORfFSdxTuZw2fUSeXz8+6SkBBwJWFy4cHc14mtDliTkWVQ7hnUupGoLBXyPwvPLRQttKy6bCS2ciOB4eFniZYSKYSsUmVQXlV8YIja6b0Gdrrxea6LtUMZeVwEUtUrhEDFVLlTEnMtM0jYvl6XRSkAtWYWyVKk2zGvUr6VuretqKiJPoei263Iqu4MaFfONSdbzM8rJ0WWUubrlYcFzXVF7mS9AULOj9dKpaTmYKowsrT3hunG4aAbjWitwBzuJx2eiaYDx//f9wd6ef8wGADwEPDw+6J7B6vlu0LOiXC2LYF/02AurhK8GBBAuecaInjPSJ4NLHS9dv+NIn7PNMAOWZ4NtKcLkTMMiHozl29zp0txA4PMPzw92sh/uTznfTzjM2ygtlJXD1fLnoIx8Bfv34Qb99+qh8EPjtN/zw6UnhIe1s068ORMeBeDaYy8eHjJNgRfy1EZRPOnJEj9Nc6BdYkc82Oj7QlXb8Gj9pn0TvXUFrbfAQPg6krGD/tEs65aEdnzz61Bf/sj3GSZvweeVD2wV50+4A6spQX4L5JwI5U6nocVFoZPbLvrBhjwsf7x4/POrXXz6BD/oA/e3PpP/8m37513/Vr//6Z/3y5/+l3379VR///KseP3zU9fFJtyuBOtaO7THuUqdBM/7kotCO30SH4RtWJOZt+HD2kfwTFo+frnrkC9CnT6xV7HS5PKnzAS5/3X93Kuj7prlc+fDU2CO67hbrjN/eEyzKB7SZfMUnExx4K7htubDTMF9XkVz5Kaq1amI97SDNBjsvkxJ8CmbyU9W+Pi2xRIccpZTRN/2/he/Vp9z2Gz/Z0ykPJnjJeEkfsK3jKWUa89t+pba/Gq+Qr6+Q8JWmsa2t7Hu32Ji1dSH4/0QU7xE95y/5H9kjrwlyD9/fFF/IOt2I1gxK322L33bqjL27MsYz74nQG2PFF1fWeOubOuudDUMVR0Rd0KbiG7Qr6zf7+VyLouPlhM7Z796/f6+ffvpJP/3pT3p4/07L+aQN+a68l57YEzZX5KhCBAJVXSlfWetjneBQHWQJxa9PU9XM+MtUh90SBHHbhiLcNZ60D0ZxdJR1iQ+v7EcXvjLc0MUVGvmeiHTm3dgzOW0ygAlK56+qK/vRMm+6Zx+6Hx8AFr17fwL3yn9LY8KuDI3Ots9g3A2dZv6CgtJGPAUBsrecTjP7/8zetkAXzeSXZdLEWMd+ElqKhi9kDNuydzDU+Mn4QUM3fezlUs86AOFp612jnEz0OHSBjCs6T/D2Bp8rOg42LkgdHzB9okM7c/V9zsGHNNYe+7At+JIqi8a2hD/ceN9fGeMTvpJ/bunDx4t++/is3z5c9ZGvv3l33fIh8Pk2gulXfHK9PHMuuaiN/4BsU/zmTLD8nr3/nvd+1v55nrWwVmPjguexBajCTzCTCSZeenknjT8YOJ14Ny1Dl9HnNBfVucrsB/UNCsq1jXwMhgSwju9LqEMXfl15d93wFZKKz2zYc0WB0VWC3yt+0vEru6KLosFbaZrgaWJdTKRrkWZ0dJrNXjbrvCy64wPkw/mO/e2EXLOmUlVN78GLhengJhqFJMjaF8kLOmJ95OMEc4qnwP++vooW9sn4z+nlo9I8z0pdaHQQujB3kLzrxDxVthkpP9YmwBlgw4/Wzaw/ceZoeubD2AU9XHl3364N/TTKN13YZ57YUx6xYfaYvM/belPXTVk72ddz5jjfWVk3J9bQcurwak3s9+Gp1sqsVS1CM7fRQxCfDleBbWUt2FD0itjYtu6Yiyr6rdUqQSr1+yf90yZtp6lq5nwx9APN/pR09Pkt1Ip9QPQ20vha2mVM2/BmJZ/6eTqh9xO8TaJU40GuQflle7StZabNAiZFDxPrvs7TyCcdMWxLrKvoIiAjsfY6+694UhbkndvRH64plvnYP1vrYmsXS12jjooGssbjv6FB+jOUwn/kKXyEgw1N+OvMmpmQNTLv9VXdRQ0I6YTHN+FHoV1am9WB8NnUCbk75WPd4D839prb7Tb2yJSFn/Cs16dr7D1qqoxvW5m3FkZDIdOwL2moimW/1GObQn1g7+X2Zyoe+8s8RaN/aGBbYT3pwN7bJ33AflsGUy8V0WGQbOhbpOyA7SP5BbWtijyxtXhsf8EbRa8/GXvoDVsmnQrbqujE3vvZv6cF/cSOQdKBvbcTT2S397z9bUqz8ZN53yL8bL0pZaMBv75OH/mD0uS1vb3PF54Ce8/bTrOB9Ms8b2nSo/LlV/IHUvSt9FEWmjZfI+UHUpd0aJD0geS/hu1hN3unX9f/W/Nv57Y91oZ43paT/e6PvfNlf5umo/257siH/h0w7P0jXo+679F/Kw8Z93tj2P5e1V9dbvsL+9u/z39vsB/x9r0+/9HK7V3egy/bR3Lo5TXzzcS+f0QP30P2huDtHvY5/c1Bvyg89o+Mf1TYHrxl3LflX6eTt310e6Upf4tUJB96IPkDKXubTj5IWejfgqNP6IGjf/Jv08kHb8vepo+60CB1oUHSfw1sD13afm2e/l/D9ms726/7wmun7ySOcVJt+3f731H/Pap/8PP5RPAPnui/hv/PrQHbXwiQzWfiAJgDbi6NQeXyOPJpmoA1wdJGwCIBmI2gaSNguRGMySE+aOum0hmWk1znoko1F7VNV4KHBx4fHxU8E/QP8n9pTz7/dnkCqLnc5v/KH1w5rF+4PVy48F2euxLbzyX+468ED//Xb/qVgOGHXz/q08ePevz4mz4RfP2VAOLHX37RE+kngrOXp0cO+7ngcynkdl3yz33A5FSlExeMBYTOU+ES3DjTcwXlILkfhMmzonIJubu75wPAe737+U/Kfxfg7uG97t+90/n+QXU+qZWJK6eUwMMvHz7ofxG4/I0PAhsX5TovY6PI5h9EV+MCxEW1ob+uJgNY0IRd5klcyqsS+L4/Lbq/56J+dxq01irVwiWoauvpZaiAuXgdL7AmMlxkNnXs5pcbjm0Vus/0X7iI558BOoIVM5d1M/bmaMjjw8aF8VeCpzsqtizYIBfvrtjmtjY1xm/4Qo/0fAAoSFI46AcTdEKoeZm4cBdQCTTNmk5cMueiynylVFUCxqXP+M6k+NC2beooztzcbKswTqXtVCrB+LPePdzp5/cP+tN7Annv3hMUO2nm8qFcSrl0in4N3jf88Lp1PeE/j5euT8/bS3rTI4GESwKUBCcvz/jI5VHb7RnuV7BJcV58ZZ4n3aH7M4HCXNinaVIwo68KT525cqGMH+c/wPtrgtb44xW/S2Bpw7651KZPUOEzl+cEKoJhH0m2JXxA6qT70E3GP2CnXrTo2LohYt9BL0QdaXkvb1zMYvKNtRPa0YPtoUfbzLBht6boOYgM4rE9ytM/5StRpytB9wGC/xfWbMqDyBBuKqNNsDazd8zopqqoumKPRUsNzuRnUSIROPqUf//84yf99uunEfj/+NujPoBff/1N//qvv+i3X37Vb7/+WR/Ifww+/Mra/qAbgbrsPbZZp5W1Oys+PFAn5tsxdIGWxGNbtTJ3XdT5uHQbHxNXjY8AfID4kLl++5WPOL/ygfE3fPuTaj4AEXSdQD6iYX7WonUiSHMmaDZTMOHT8clOuGrFT274/9Z3feYvkDdZzUXdVa5loEJrRVv4C+4MvwUZJsadtUxVyzxpmqvSJvUVPzlo0ikP4kMHvs7Pc2Tdx0hdYYAg6QOFuYLkUydbgQ2VSEKLdyq9Ur08h6+8ZJV8EJ9pDY8At9YJ3G0jOPdMIPaZAF2C289s4E/4UXDhnXC5XdlT1oHrBiVAM4IyBP62rVHOXkOA75nA+I5nbHRRPgTkL8ZHoI9+wsmtLrnjfR3/aMCaSxdqHTgh94nAZPa89+/f67/9t/+m//5//T/603/7H3wI+FnzcpYL+083q16sA7E+GrRJ2vVRselUqibsnz0t+j7FZpYydw4XFWgAABAASURBVGcv7PA9KMpIukFhjzUrrdQl6P/MO/QCrnm/gWf0EH3kfXhBXzeCndvYA1eZziaoLV2Y4wauSlDzdK56eHfSzz8/6F/+5V/YD9/rdDqpwJ9dlHkzRtZwaGyk8TTZ1sRazdrJ/j9wt2j37xkfNG3Qp9roUfAjV2kAne4BeEfjen3QfeYIUhZ6oOEPqAGe0Cv7cSMTnkKDo11oyoOjnB7KfNlD7fDlDD84a0kWK3whNrSwIrtydrhxFnki0Pfx8Zn1/azsOx8+3Vj7Wf8XXZ9WXfgIkHPJjXa39Unr9YnpNlUkW9jUxkcA9v18BIjvLMusZZpZt1XTXDRj+7dY8IuhS/aJZZle6qPPqlp32OgNnhW8pCNHZGdrGH+hjGvwfl05t3T8fYPuWHnfbuguHwJu+M3gG94PXdkWDsPQDSBHEbSPtVCRZ4LfcabgfZZ1EITf+M3M/pY2BTujAHX4a/jR1o3vlhFYXdlDNxD+LqzpKzrOvtd57+AiyGjlw0LGOxAfyzo5MC2L5umkiT25opP4VndF44NZ+J9kzdh3Yt7OGuyK3Fc+zj0NXLWvnVXRwYV3+PPTFbs+6xNnywv7y41z6o01tW1Xxl1V6oq9OmtcL9TK+olNT9hqwq61ziplku0Bjcfj99e/bMvZn9FpdFZJB6VKRhHR3e6vXdFNsOfNHEW11oFpio/Mim5O2Z+meZTb6Jz1n7UbxDeqy/C9tB2oEzrcxznGiy4nxjyQvI2/xbG0PxkrKdtKffpO0zLm3fsVxU/qi2yIgz66hEXGOx9bH2OEHmjqaYHNmlZ4j5/GN+KbQd6LHEdYn2Z99he7rtCNfaEJNxMHQFXWUK3RkeFpR4EJ28rT8qsXfgNoU8oL76GdsjzgQ4xH3hU/rvBk5mmg68p7J/vriu+unG+y1xwyMOjrj01/RirFiu3CQ1BfbGebttGLqLdi9+jPJg1KmSivYM97X1R6+9h+zdp72v6SdpUxRhrae93X6cE/7QTCY2BYC1I3ZEQxPXjxhZQHQsYgMtoec9nOFL9D2n8Ltl99STy2X8cJLwdsU/v5x/bol/ro9a3+bL+OYX9OdxxlR8fmoOHfQe/Dj8QTHiHj5216FLz59XWdbYWP8BPYVp60OxBfDo78QdMueJv/Vvoo+0s0Y30L3+r3rXb/qLLInrFtf2GflB11Sf9R2Pu4f7T/X+r31r5p+1affw/+M+aPkDmOOY929i5zfO4oOyjuzl525Fip3vG55G9P2Qzyt3f7T9fD/iyn/Tn9zxTE/j4f8YvwdtCv08nbfl13yadtcPjVURZ6IPVH+ls09cG36r5X9rZ90sHR9nvpv6b+bd+j/UF/VHe0iR6Ct21tv75nUqeXJ+steMm+vj+O/Lfo0d/+bAfbo+lRNzL/pF/lnzTv323av1UA3v0KDgayYR7p/6K/10CPgjg4/75GY5HkIMgrRiYMUghqER9XiYOj5LaaS1cjAFM4SEuXq7Vyqs9FbL1ddOMC3dqVhbRy2F6pW2m70nbTjcv2hYvajSDQtj6r9atEsM0E2mwOcb1zoLMaB/PGDbO9BINykV+3piuH1yuBhAvzfeLS95HxHhnvmfFyoL9xObxy+fuNAGzwicDh06cPen76pCsB3hXetszLpdAEU/KB48Ql57RI+ev/CT4KJ2YPGN5ygm4qXO4S8Fm4ICdAkoDLzz//TODlZz28f6+Hdz/p/PBOy+lBZb7X01r0y6em/9+fn/Xnj1xW16qef3uYSy33DeLKRY0LUuTsBIdFACv/PYAJfeefr8hHl7kUzRN8Mefd+MvjiSD3orv7GX46V4kuRhnIRrdD46JzRQ839BfkgtPRZw7+Ff3OyDYVM3bRskw6ETA63Z21nM8qy6IJ5NK2dcZq4tIv3fCXleD8ymyR44IPXLFB7I5JlLHF2IVOFX8xH41MkKhAx19yVXFR3VQn6CzNKPuEU825SBUhi5T2tmXHnza1W9eGjjp2F/rpbZXwqw3MKOZ0gvf7k+7e3fER5k4LcjAJei4qXKI9Ll8Mjp9v4X9DDni+MO6KH6MSAi1dz5dVz88rgYMLAYQgASCEz4cZgggN+3Q+bJTaNRHwKfhLgeYDRuacCQ6VeYHvqugi/5xR/rr8OX+xzLhXgpfriiLRXSmFC/ykULVdvoaMqEqTCxCtrArbuBx5ZKHPBKose0djoti7yQqSHrCEqLJJSMLUA+IpjDFNiwKy8tBBeGiYzurkbctYY4yFPUPFY5vfku2B+FR4CNLGtjJ+jT1hnCztpKkIVGBVFx3Phm9GJ9vW8VehCgvTYA8pAdGs8RtBJqo12jTJ2DFzTJkDwaKTGYdasPUJTNOkSn7nYZZLpVOV66xpPqksJ4l6vIh9pI/g9Cf2jnygy4eHX3/5qN9++6iPfDSMDxeCrpXAfsH2lY9KszdNddM8/jKxMVRT9o/SYW74aFNDiPCr8TR0gM8gd0H3tVZV5g/ddZb8rOSXqSr8TyhsnuG5SKWY/hq0oNOBUZ4y0c9fIH2DOuap1FX6lt8h9eHnwLHusu/p9YH3Lub3C/qgUteBHrnJ5acPXzG+2HX4RMpwU+VDQGw99ucELPkAc7023ViHLI1h3xX9reh7Yy2EZrlknGCU8R640vdCwHEP/N10Y09Ysz6xUQMdO3X2dLOHumjwW9BbZb2iEuwmTXPXAuq86nxv/fTznf7lv73Tf/8fP+nnP93r7v2i0wMfiiLPJjU+QvTGutYks3cXLyplUsFelUGj73mZXnUtFl9nHa35GNSatoCejfKNMRFTG358PeSB3tBD9NPQyy156DOKeSaom/L4U3TQCWaKPcmU9/H/GLvwRll1h7/8xB74p5/u9P79nd7dLzrxzphmq1QpAbuNPSxj3Hj5RG+jIv71op+ZMWbaL9mXwTQXxT+qGUP7Y3uUpdy2jse2PnvFUaqxXoWsHdmjk9CtdeQ3kDb0hOhQ0uKhrcIwfIXXrbdXX6JWZj8IDbJfhvbeh3yCA9tylcLfZOxFpjM3bqLbimcw2ZWzyg3f+5j/7gJ7c9KdOvM+E/WdumBD1xs2lFdNTBafmSfhO00n1v+e76StE/41D1TeqZMm1vCZ/DJAWS3wJEGgSVfBFuwXNX7nZ8+PVH4NuaODlQ3wit9fWRBsmSIJ/IpRng9FVG7YNso0eoNlFUayreRNyLX4hiybZmRaZuRgHZwW63yaQEWOCu+TKn7tQm/6imfXseFJO+BpDT/Me4Oh2+WqlXXZ8LHO3LTUPE+MZ/Rl0gVaGFtapq6F8Rd0NHwMnyuZC5vbxl2MTorydPJWJT/BvXTD/uO9wNwX1smFua9bG/v4lZf5BZsNcP67cA59vn7SLR908t/PGLytrMQNrJpZHzN+flom3S2LFmjWwBS+ql/40MuDj5mkm+w+0AdHe9o2dhUor7ALnFt2lVT4nwdsa/y/RyqlyFzxkcp8n2lRhYehE+ba2A9vyLJxvs3ZJ31ZqprxxfwTVUGtUkVlQ42kQ6fMQxlDM18REinPzndSL4hMOMtoFwpPoz+DFlcVMlaVbb19+kuGJTxSnepOm46UrXvs6Wx9L/4iKDrEfm2TOp0Csd4bjSLjxtmu94zaxniZt4aHKniQIrfReWFvZ4DMory3hHcw3VhPbNXaXLRR0Bgr49mG9yKLgejVs5fTcFsNj0Efe3xj2rQPX703Rt1gb2XcrjEPeirOWGYNFQ3+GBWVKeXFGjNUEqVK6RNfESPtVBJjiCd1kN/92H4tG+P21+ybRHlJv1BkTUFzUSAVdVCmWaVMMjbs3egfTpqQeRv3sfTpvSvzUEO2KXweEKNIbZR/plL6UDh+kn4FNk1h8fQy7868bdkWv/jxK2L39NXLY1sVex+w07a/tP+aevCR/l8j4+IEemFntNMPnvT/VrWd+T/jaJP2QeZpw2fxE86G0te62vNpu9cJXnD+MVDqkvgeTdueBgMZIxiZH/xKmwP273n/Qde/ueqYJx1L9gjmS/ptuWTpdxDPi++S+t6Pnb57rW3Z3jN/j9+MEZ4D269jx6bZi7JH0WT/YY8aib+VynT7Plh6+ANNaJe0HZ1YhlaVVAz4xQ1Cg1H4V/yKZwVp+i1qe3js1/WxX8pe8bfK/R+mvVlEX8Kvev2sX33zKcr+Eb01+nyLcgTRykvjtvVBk7/xrg6lmFHTS4ID5Tlo0oFt2TuSD6L7A8kHyYd+DdtfF4182sePR+bNr5S/yY7k27KkeU3s5S9Df50flW9+2XvD9H1TjF/31+zXda8VL4nv1R++/pYe6ZeuPyTRQcY+qG0d6z00dYHtVzvYHrynXH/hSZsgzTKe7ST/6v6j8T/wF1uycN0dFeaCidIDyf8Ifw/eYrDvocg66tRwGHDkbY/pC7+/BkX7DwctfQP9KNtbffd3jPcjvPICa38k/d2J/0CFbdkeDhxnC+y9zP42jeMfGHJmR+uHNtkbeevYVp60S5vj8LUSTFk53IjL2lyLKjotsk5l0eSz1O7028eix+vCWesnqTyoEYrgLqYE9nJRuVx+ZWP8gI1valxM1+em/JMfz59uev7wiQvjI/JcCWgbFJ3mfZ7KoXWpd0xdNecvwjlWV1cVbjxtnrVxSLxwOL2WonUC9LthIGK4XARXFqBxi1kT48CUngjCfvj1N/325z/rt1/Ar+DDn/X49JvW27MmLvPnkwmYSDOXYvsKz1cVDtC9TuouYnrBBm2ladqgN92fZ4L+ZwJIDwSOftIdwf/5dE87dFLutM0/6cN21q+3Wf+TDwH/7//PB/1///VZ1+uEPmZdnzZtly5xcTUnDhPI6rcntdsjOnyEh025KNQavTQVbSpc4MPjw7nqp4dZ9/k3bE9Vp9MMTpqnRYJZ3kPqdVYXc6HDzqXHkrhrD0zUzLaMnRsX4w0q5GzIu5VZF9ZiRc9FVvxiw1cab4MbuHCJe1xxgXJS44MAd3/l31K/frpqe7yqcikvsff1kfpYalXfLmrbkyYCD0EhgJ8gCiok8CCdCUIsBCMqt5HGB6FtW7XMZ3R9QuYZzgXHDbqpEISfF0FXzedC4P8M7rW8u9f88KDT+59199O/6O7+vVwXfKIROEATnrQsi2r0ghw3gmyP8Pvp04UPWNK6Ttim6tOz9fjcdXm8KYGggrxunYvTjYvlil90LQQIF/Rf0D3qlV011UUn/HbB9pNOquUM0ws+VnTFzrfnTStBvdILck3IfJJx0JaLPfL2ttLuSVc+aPXWlDndRRuNS1rS4qm1ap5nyqtsDzCZUNQAoqGrgrtO6HvWVAqBz0p6UpGwRRsoMF7LrGU5q6CTlcV7vXUCJrQx/WlsRupchgPbKowFS8rlOgEg2FQz7YsH3Wgf7DygPwF8q+sqYfv4sPjwNgKZzNcIWuVDwsYcmzl0laqs8XK+k1hLDR9o9aQOnU4nzacFeerQx8Kcs0R61xWOKqPbxuQsKZia1NsMr1Ur5bfSxTc5beyItLjyAAAQAElEQVQZRKDgqOkTQauP1+v4N94v2P3jb5tuj5U18l632AE/zkeAGdvYF8b8JOsJfETlz+iu6XwqOhFMin1WAmIrHyXz3yJZmG+ZrGCqgje6b00ChpyWM2NMFFp2VZ0XLefTLuNctCyTTiyQ892i5TSpVstMUqAVGU7nRcGcaJAYkEEn+qVP+s70reyZhcmDWpkDZE/p2jRlnAJf9CU58gvjzugVMw9+mQ7aBkS7MT99Uo/iFeTfs94Yr0vaQQN8RbVRsoJQCDZoW2WtdX1ibaF2XVgXT+j5EYz/kDbB7Q1/yZhivoaD3bDB1jo5D1xYQ4/s6U9sPFf8pzFr73DQntUI9lnPql41IUtktj30NqPq/Lcd7u6su/Omn98X3S032j3p4WHVf/+/F/0//697/el/TMq/E/7zTw86z6xhHDz76Xqter40PQGmRQbWKvwKfXXm6NDCejrxAfjd+3/RHB+ezQpo7KerruyhV1Vd8fMNunnBFapuNzhGD9kjxkeR58Y+tCn/jNynp9v4519Qg9ysypq9Y8+986SHbp3Xrpm947409p5VpTxrWTbeSbPePRi/7HK5SugjtkIRYhit6POGH27w1G2p0IQxJvbgc/bUh5Pe3d+ho/f66d17Pdzda8HPrKY8Nin6bjDWon9Lw8eiZD7CwQjNzD6D3bgRYZ6xDhv8r+ynFwJwmFyXTVq7CelZWf83xr+h7NvWGW+W645SJlivjAmjCNDXruqiKqvamkqRpyoyAxSpatK0FYn27kXuk1CVPj1d9cuvn/SED17Q9coHAV5PahcJ11G5TDBl7HLTlffx5cr7uD2pTpvu77oezuCu6QGc5hvzXODiqhP6uTuddV5OWipzo/MZyRbWwR37wwPr+O7urHlGJvit08yYiwq0IUtjj1mRfdMGyx29rLpuVz2vz7riZ2wtunX4QofbNkumb5k1TSctdYEPS/T3epVo39BRQ8/G1pWFPGHfudw0lYvm6aZleobXG2ugg6Z5KaBqWRad2XvD577fF2xn9d4HcFo11iSF6vB8Yx0+Pz6NP7BIGi4Yv6oy1zxvrDXp/hQwT+jZyhqcp66Fc9cdejmBmb0d5tRLFWICK/658W7oEvmKNqXo4ZH5eX3raWv6xPyP7OPPyLyR39DBit7W7ZF32Y74v42zwW9hsBP2WWrVrKLSKO8bUzf4tk7wtKCL0xkbniapWqrMXzYZW+av+Jsa/lZGuW3ZVim0nxb63+nu/KC5LqqmP/7X4UsB8/ect243bXzA27Bt0OKAjFlr0dD/eRnjX5Hz8fIRP3xE3Rf0fZF10ZSP0Og3vrV/UOkqbtRtKupi69OZvQdVa6K88CGroEesKENjN1EepL3Yczv7p0D+2zen2rHfrFpnFU9DNpUqozdPULAxTxd6ESNQ16AsdXH80zUvYGPHGBL5xflTrL8ObbfOu3XlGLBy1t0k/NOdgaB92KKpWCpzYT5QiiIPU+rM+zRyPSDYeZZmbGr8umMXhlajzxrQrtAv4zZ4CZQ9hUZm/YQf95n5C2dwa2VPX+FrY720bVN86KarNmze0HXHB8xgQZGxK7+xZ4HnSV2wMsC07NEr2GT0XOhzoBbRT5oYi5+R3mlRYcwD1UUT+sTYlHYVW1OtwCqRibxU8JYdiKUNPviRXKiqMna68HEz+11rUmD2wJnyjBH5Or4o/N6MtO8PgqfOyKs6by0ju7xJ5DqyhIq26T/gSbXMmuqyA98vRhvYvLNXqFiqklFK/hsyG/vaeLdDVdhL3JS1FIw8ZaMN9dkLHd0p/PShS4eH+McLyktdkfUWVZPCX0PojTZxv9Ab/a4oJHRlrF6sACF0IPkD4skY43yKT+SMEZ4OYArFTIZvIUvQ4f0tUhadHXS0RYehG/tAy7rDBkf9QTMX06ujx/Bw0KRjuyD1thVZa60KkhZP2tuW/XtQPcrT5kjbe7vkg9TZTnIg+SDzB8f8x5zR0Y09LY1TVvGL7AVBwzpBd9XXSHmw4TOxUWPKIDbAqVEH9u96pVF1lXErx2UGHMdnLaZ97hOvwP7isa3BEzqKfgLxhOfIEbnIyvaX7Xph/O/DMFpe2qB9eKqv7VOX6X8Eu0ropiN7aNomHbptfcgsZIt87rQAVWaeHaOc+oP/fRhL+PWBlDXFA/HKHjStTLCyFjrypl1od9oI+9B4OHYh8wJ9mxr+HW6gxVlzk2L3WmeFcvzQxsCbjMcXNZfXfPwi5Ud98ml/27ryx0Khb+u3blYWeEMb4zV4+x6t8HYg9gg6kxyY4PnA3m5Igw21P65SAd+hrUcuq8NDdxlUr+0t28reX1ODAQ9aRjl16Dm+WDg3mDly7mkuQ0+h9j6G/X2a/vaX9UdZpfwtjnJ7b98tqVhvkbIGvzlzbexNDa0H2aODpIPUZf8KzP6V90cw3tNFCrUt+48D9Sh7fsbv7NvifZU0GhrjN/jr8BfITb3saLyzNk6K01xUefeMcdyVPTXvlexfWfv1ZT+QCnXYMcKTLtij4sNpd6CzdgI09vozcc+JTlOQfSQ42hzlqQtsD12k/EDaB5nj6Je2B8JOgFQKdS0Kko59Un4gZYHe2LMcA/2zKDr/w1P/W/oORfzhmf9P6ViGQ76V1vbIxhnjlFk8WSQTq3mZq+5zMVxOXBZPWuaTGoflrRUO+11P3MZGEOfpSlDnNi7PG4fIlWDuhYvZhcPBExGfZwIaV4I3V4I4WYydg1jhopzg74lL13mZuHyedGb8hUU4caicWJClVhkaB284+a1KHZ76PGvsBnVSFkfxRJNJU6ma2EwLq79CbSvPxkXodrvoNv69by5hXLzW7VkbAWnBSy0d2Qo8zMrm01n4rW2KPtxvMofiibmXuWiepPNS9EDQ7oHA8/uf3unh/TvdPdzrdL7TygXjCi7o6fEi/UbA/8PjpgM3LiONgBjDcxlCW1xkt8uzOh8lBJ9igyMjwVsn3/tFBVrRVy3r4PM0m8BD0VQtfmRHziIZJrlwNYUCFZl01pXVVEhUkFJUpKGjqWpiU/MyqWJn8ezyd+IJTfmL1ATdPmHDTwiUwN2F23hrGWVS6VVujH5BFqI7HcEavA8Z2JQndDvXorvTxAV5IsB0IqAy64HowMP9ojtwPk/ormheeF1G9yzmwUPX/rhBG/NsEvznMF7Z5GfGPJ1OOt3f6XT3AH1QxTcm5KkVvmxlnGy4A2sbPpr/l0QuSvHLT0+rPj41PRGofyYgl/IbX5VWLpCdQ1PLJYCXkJClErzA/eDTXPhnLcukZUIHKLN6Ui0nMIMFnc74ygm6qFAfPhrjrKyJlQt+exk7B9eeucBIIyJM84PwrQ+KyLJ3eWzLRi5gQ4uxbJAXGn0kVLTTzKk8HFhtkypA9C+yKnxNA3aRaJP2gRhR33lSfyAyRJZcAp75oJF/2mVPPxE0fSSA8axGYGrj0sNi4+emTx8/8NHlil4KOjxpxvYTWLjZL9ixngimJfj485+UNVVqVebpvPSn6DGH/r7J8DcQuYBtyuoo7bRr5IMcIm+96Yrun1hHV3R6pf8tvhAQiL0RO4N9glkby64rdjB2F+3EISTrsPEhq7NnmI9xhSBB/CDBv4e7k+7hea6TChxgBRV8JfvEjD8vy4yfLJrxy3k+yW/sGL8IJnzohPyn8xmdzAPLMtFvx+m0l4VO2ZepOxEsurs/K8HFM3vRsszMUcFMv+ULzGPu1M/ofRqYEWBi3oXxslYKqqvoLPwEtnVQuyuX1y+QMltfPKzT4Rv4D1ocvtvHWrZ6sxqB2RWdB7nsrBtWRc+x79qbGntf76OnQjfq1oD1csXuFyLwuSSkfeozd5XRN/zRX5mXdqkr5CtrY+KAOE9inbLHL9L51IWasZn4kGq9f5j0Lz+f9d//+4P+7//xE/vUjO4mVfxOrImVy8PlufPhmH2C/e9CwOhCtOsZp7llLd/gm7XckS/zJpA3YQvzjkCBHEm7VvbE+NsT/DfG3NgzEV0bv3hN6nZtujHu2Jdo84S8j89XXfmotDJ+Li9ifyjMa/RnfLIyZsGnK+/aiXfDPK3YftOJj8R5Py3Yt7D32h667NihAZSl8CX01qk7bMuSUS3oaVmUYPbpdEJP8ccT+liGz0QnBzq6RWRWZR9oit0YmnGLXp7uPdFZFQYqWnus5EERXznUro2+TYpdt540o0Gjz+jV1JNl5AxXGMWyncyA7ZG3rQm71TqreqJdpb4wLvOityuTP7O3P6HXZ84jF/b8/HHCjXdAPtRu1IWHFT/MntV49zeCyp19w1iysPZPvAMSKJ2npjNr54Sd706z7lmD7+7OWvJuXqSF99OE/qPX6BhmdDxItyeNbVwH7z36sdRZQ6kPHzf8KvvrBZ+44CP7WWplb93wjVVXAuB5nzTWSMORGj6CW2joTPu4RV2FMSfWQYX/gq8E4X+C1/B7Pk26W2blo2PsHh+e54rNiwoC2Fae2CN8wZYy58ZaW9Frw183eMl66L0hTxfddT5V3bGv3TH+7pPWiT3xhM5Oy6TTacFn6z5PlVwLfT3mLGPeGu4V3TAqq7vgLxLTDqw4UHjZcA5+1Pl1ZW1csdnGO2dFJxvvn0Y6yIVywW+Xyl7A3nfGRif4uYPPM5vE6YzPUFYrPEAxjeLvnT629fWT+b4sK+P8WfG/hffBaZq1IPvM/rtMk6aZenxmIp1xg13OfeymojzxgdDmLiO1obCkih0X+DplHAqyvsmqUC/qYmsMo6Sr+q7H6PWF90ZZeP6MDZ1tzNEl5uGXbINK30nhLzh4tFNnHfpIL2Zh1Mxc6A6lsDfasPb7C2KjpEO3F5s11nSjYOdlU2H+3rcx54SOlnkavnHCkRbkXSYNn5rcVfHl+LN5z0Y30Vfrfd+H0IPgyD54rUMelwmZqlovyGw+WDRt7AfhZ8OH41NjH6LvCjjYKu+7MvxQjNGFVPDJ/NRH57U3hRZ4n6h18tglPNGN+fSCor2sKPoMMu4B29Rbed6WRTdSSTH1FZh0gVZpyINMXka+axp1HZ03wWkrrJGOO6CXJihA3/zos947uuj0owG/dx4ZuoBMEZQi2AMdeICm9GMO5jp4tFNXR72d9Gf0r/L257qM9RYdH8iYOSu/pUkHb9v+kfQxRuiBY5wj/5amLvlXOvxr5PjVBxBnUOEXtklL8R3loX36YwV01r8oH9W8I2z60O61TyreIP2PbNLfwrfqj7JQmzmS+AvI2Gly0KRtv9o1+a/xtq3wV7vSpLwiPrnj8Deq+LEt26T2ny/H2cu+/m3v7W2/9rU/pzPGdzCGSl0SocHX6eTFHvGHafr+UYxJS7aePdUH+Yu/DjmOhral450FzZ7iWpR9p3tv9S26lx12S7ukv6SZ67MtswfEpp9pWku/7/fvV565v4edi7e/I8/bfNIN/nmFsauzs1t/NU3fgF4hP7Tjt+Ydnb7x623bY+/+RrOxHo62oQfSNunQr7HbXPoeKjMd3wAAEABJREFU/br9kbdRzJH5O9LDchky6dC/Bft7Y/tmF/tHPB91f2TWb073zULbw072To9GsU9w5P8o/cdy/0e5+q9+/+E1kI0lh+G8/CobYOUCPXFRmTiMz0vhIlOBNS8Clqu4xK9cRm/KhfpKoOJG0Htl57xxyE/A48qF9ELQ/4kA9xMRthuXs8KBcozJwT4BrROXwNB5njjwT1qWsyYmmeZZFVqnRUGZqmqttJkVvpLOWEXmkF1ekfIgbZY6yfY48G63Cx8pntThqXMKbqHwU9W11MIF+MQl/k5V1kTZONzTzlyuC7dq7so60a5yYINVnQi0PDyc9O7dvd6/e9A7PgA8gBOBkxMNCvpb0cMTgfFPBBh+I4D+4bnpaa16Rk9XDug39qno6IqOVi7QGxf9TlCHm4kGfQmkm6tNeJqRhaE1c+ubsEsNP0lDZ/QZdBe4L2qWsqGMlzX27CC2tatsqwbYYk5f7Hyus05TVaG+UC6e9F+53F/5iPP09KT8G/e/fXyEXsbHAdSjjpydjxoJrkSODVk6cpgblZFfXPSqu6ZqRS+Z47wsOieAScDk7v6k892sGX1OC0xzYGHq15/w0BFm0M4xGnu01oYME3xH3wnAPjDG/T3j3p10uls0c/Eu6KZxsD76Cj7oqpVfz/CZIFv+qvjT07Men1fl48aHTzd9xF43PnKst6bIv+K/wldmWTPjJfBzT7DgjjkqckVfrkUTF9XT6aTz+Uxw46TlpT78RofPz88KMuaGHLfodm1cRvuYJwGUlAcd/UV34rEd1lWYv1SpYB/b1Hz+2WX0sHlKkw8NbMvekWAJ6hxjjHEyVmVk6j+37cplZJ8r/TTyKZMacyRwYKFGZc+44cgJXka2yHC5XBR/eUrAlHRkv1x32ZOO3d6/f9BPfDy7J4id9R861tL79/r555/1pz/9Sfm32mf2h+i2zpMWbIwS8LkOFxu0DboRCGgEBQZo0DjN9EG7ttaxd+eDJXrG5iv5sebQ+xX9P+OrT3yE+wivH/HtC8HBBF5vtI1s2Ss6fpx9I3YT/VGATEDwxL74gP++ezjpjkDXjP/WEVwqmvGL7CsL63SZquZ51kQ6l2zbsndEF8uyDH+5u7tT9r95PtF2Ua0zdppeUFRrHchYd/j5w8Pd2H9Ckz9TdoKP02nWeWE9zxPzVsYqYBp9M0bmnOEn807MXUknn/Ly4g+hb2F78Jwye0/bVme9BvGpJim+Ht8LDdbeFCQd3NB7EF3GzzeCMGyvn/upj3TabumLjW4E2uM32V+uLx+bN9Zmpy8OII/Jm2Irdj6Z/bLgEzO2mNkDTlmXswnYWoX91QR2R73Fnl51jw5+5mPun/IfB/6Xd3r46Z6PT2cN30Mf8ZlLfJwg/Y05r8x9ZV+/Zs9mHUfeWjT2uGmprzovVYq9Uz9kpe2QC5rA6co76IKfXfC5BKTjh5f4Y/baT9lvnwnyrmONZa2t6ALlSPFBxujI0lFeglAT/naaK3Zfhi/FnhV/EU/mbxmA/bOjq+QPiHViVfisKp7wv71/fPHAiT1tQUcZM8i4Bb3o5clYL0mx9IBl+yj6gqZteDmwoc8j3ZCrwefRJjTIALbHmLaTfU1XdwW2WSdFlXdCRe7iKhlv6GIPaFq3zkeWDX1ewcqH7Zui7wHsmDUfW8SnggZfu4/dGGBlDinj1mrWUtGErif8asG/FnzrjvdB9oL7+zud7xYtp2n4QdpHVwdQf1xWXQUZAGcUgSbjv1IpE6BcnEywV/QRrNg+yB6b/TV45iPUlbWR90h8dGWfuvHeuKHHLf5B/2GPjJ00EI9t5mhM2+GxgKrTuWhhP8v+MbOHLPA/octSq0T7DY43BtsYY926ghtrOTrLGeeRj//PnHGurIvG+ii9aJqW4YvH+/AUPzpN+OhJd6eFPTOYdVpmTewjqBa+iirz2UV5StI9qaBowy7r0MWm7M8HYEUb/GXuxjplaWhjzeZjbkNPfbuwbC4SH0FcVpW6asJup4D5F/ha3vj4MlUt0/xi86rDfrYlFXXmClC3gmNdVfQ1TQVdTsMPTsgczDMyThO6ngeGbssku0rabR87x98D27ItMRe/Rjo8LAv7EmPt4y2q+F/KA5txnNZ6bV+cOVJYJGzCdqGtt4HBP3LgLliXekm2VZGhzpOCzFPJuyIzwxTWvU1CXz7hOSW7DNLGOg6SD27440pZ0sGoY9b02/nYjZz9sqCSCR3Oy4Qei2beq8vLWkOFmrDZjNxztWiGhrrMqkrw2IY3eOyUylUy+QrvBUq6S/hB10biiuEu+MiFfRgy/KnxkdpNMrqyKt37mKPyPslHBzxQ5qxRaFTcxXWAmTxQaV9dVGGqwFuQ9FtEpmmm5UsbmjOexIQDLhVa4DF8AhiNfrrgn7rQTifXSYX15WkWCXXqGrZEJAUr/QZa53y57WCRZM3u5awf2jcxF+Olv9FXKZNqhb8XlFIU2FYe27KN/3fFjrFfytMmsP3aPvnA3vvYn+vsz2W2dTwZM8i4b5Gy4Gj396Rfz/M2/3X67bz2Z77tPW176Odo97Z/+E/+qAtNPkj6a7wtP9KhGedrpDxIeeiBjGnvPNlO9od42y8NbQ95bA+76jvP0e9rex/Nj/qDv5Tb+9hJpz51Sf8I9t7H/jbNON9Dxv9e3VH+o7n/o9WF54Ont+mjzN51FJscOOq+RzPOj/C9fke57ZG0d5qMvaftnabsnwV737u+lvHvzg/vBwWvAzdSgcbeSWb8hI+R+Mavt3VHOvStH6eb7dc1mvofIe3/rbD9OoT9Of1a+E9MRPYf6eefyNqY2vbYR+3PegvP4jkoyT/8U/5wz/9DOtp+XSz279P/e6uhIXvXsTHZfnXGOF/nILxxedq4wGUR5STJ8VCVw2/h4pR/huXd+5Pu7ieduPDmpZJ++6HSBHoC6crh88Ip9MqB/xoKVlmqRdNp4VC/0H9WAlULh/yJAz3nYZnTtDl4us7SBMo0+hQOoSZdUl6LbMsqOp7w4JeM7SHTxIATl4agUqZcEHIr7JsMX4V8yhkOtoqmUjVX626eR6DoREXpq/JXY+LC2VcCAQkc0c8EmAyNXkaQCf7PBLTvCcD9TFDz3bt3SvCkzmc1z3pcrU9cLD5CP146+aJbm7X1Wb1xpUBfQ+frVRsfSrb1IjN34QWSS0c9LhwEHSv8J8/9VKhOc7Ei68yFaOECK57OwT5YOfxvoDUp+R2dS4sZv0CFFi26akZfC7IH87xoqosq+i5lUlMZ/XN5fH6+EsQGCZrgJyvI5an1yiRWw4c69g5tkQesfEBo67OEXJFNfNiwbsolvNItf1lfIiP6N/mCcEb/tpmbYXtn/hdkfBiJXVJbIz99lrnygQGc4lcLvrVopqwyZqdNhPXwo8KYBd1LxNp0IdBP/JePQ520+bix6pEgxjN2urIWbgQ2LgTu8//SMPxru2nC/sRK0JFV44bYKR8amqQFG8xLZe5Jhfnimyu+c7k+Kf9kwoo+UmZbtj/LhYwrF7SNi/IGzfoL0pZhaduBx5g2tGrk9dWT9sFXxSNrm0vu9npxsyvjwacB/l+guYDbVq31FdM06YC98y2ezBNgDsbUgMpETdEVGa7Y/ZmAbT4GfHziw9GnD6pz0f3DnX76+b0e3hHMQJEzOLGfnFk/+TCQtTPjixUeMu+yTNhzBqexb5R5EmywhjZd+TCzorPoqqHDG/mhQ8qIFQ2eWtZXx96blfWwQm/4KLFXXXGCJwKwnx6v+vDxWQlkXbB//lsj8e2NQY7xGmN27L8RdGtQsUZhRXd8vLp/WHRP4O8ErxP+W/A5wgzMv2LjTSw4FXwxPuFCNnBHjq5SpelFx7aljn8y7x74Xllvz69YsxchZ8ZZ8LXz+cx+fHoJNs1K/nQ67X6IDjNu2g47sRGEiidlqYueM05opX3WXkXvb5G2R56u8OwQ5OpfgOG/yGeu2GVDb8GRDj2QNkEGjP1CA7awl7GkDV3EFjc2mic+1l3wqRv70Mrabew/jfq+FhmfK+469kfMoLl2TbxX2Ao0ka68yyavqqzh0ljL2HBi/d4h8z0++POf7vXTvzzo/ud73b2704mPlNPprGm+kyv7eVY/c+E28GVF5l0/1sQeOvEumOaqeZ5A1YS/V+xuW0awlfW/rpsizxV5bgx0YZ+5XBtB6b38iQ0pyNpJfdbXykT8DJ2YPZ2h8JNNhUrjExU5KnMcdlrqhB7QCQ2jX1Qg28pHEroMvsW6aIzVh7Jpm/oen7QyzjzPw49O+FPSb5H6yK03jx0JPxeMYRkv8x9IbeNX8g2BdkiwoZRJZdCkmzotNfjOXIHtkbet5L+GbdFAYv3ZJonMUNhgDgsX0TrWfmPtNyUAGDtkL1ixw7AN+tzw2YZtVtLhseBXcy34E3auFlu8akH/8SfoXBu27jrfTTqfT2DRPALpM+Vl8EoHvX26iownyrPUJ+HGypqMbj9jUjEotC0TXisd9gvdkCU83uAzPAf7e6SPdhs2TtmOmzZ8vuErnZFQiwzvdWoq8B86cRiogOkoE/Vdeexdl02xj9ChNfZQ9sp8OH/ko3n20E8fHvX4+MwH4ItuvDuzPo0jTGXWaZrR26R5nnReJp2WohPpmTUzM2ctXZV5CpPbls1czfjDjuzjkTUyraz79WUdbZyrUrat0U1Vby9g3iF3W7H9jS0Y+W+f0Atnkfw/K3OmZe1XbLjPvXGmqvAXzJqmaaCWWTtP2AD5bUsKT13xq86vhgNDlDMs7Gti3c/zPNbPPE8jf9h0jKWqPLsNu2KzyNNaS/GAnXnEHDu1q3ae3vBW6wtvdEGWjszDRoXxCzwCGT3Cd2M9DWwSbqEV3xmUKSnCIxiDdrZVGXefC97RQ3h+C9vKE9mDpEXfyBMZGvpoyBK7hJLUljXFXMmHT75DINveM31hHRttjNJV3DXB+zxVfKZgF2mqxl9Ix18Qb8ZnJmj294oNCye7jNEk4Tb83n86JGjRA2N2aN41OQtEftSALro2zuK4ira14iNFYa4ip+HFnE/Nh6PKh6OK34z5LFWaVRlrVni2CsYPor+3OHT5tiztbOvtYx/5wvTxLyt6kgr8kO4e1Ml7kkvFqhV++9g/NupXFLAhcPaTyHYjs5G5kdlAPhCmTWwS9JYxM3555T+8VXwgSNpmRpqYNWrTXkwiWOlMBM3PaIcmkn4L27J3pNz+nE7+QPzIrkf2C2r7i/y/JZN50j/0a8Q3Dxx1R9tQ27Kd5ID9Zdr2F/VpdIzzln49x9f59AvSJzRIOu0Ouq+npuSDr9sk/xa232a/mc44wdtK20Mm+zN9W/82bf++Tcb7Gulj722TPuqT/kuwP/ezv0wf4/yO4qcpy9ihwbfSKfsR7H0++9v0R33/HnXhOzjG+jod/whSHhzt/l40Y/4Ib+exdx19q8ze6+wv6du230r/aO7UfavP98qO9ge1s79mz/28px197R/zmfDgYmYAABAASURBVDECveyLR7+v6d5mL/06nfyBvYXG2n6bPupDj/KD2h7Joy70QCqO9F9D0/4tbL/uAUe57SP5u7rXin/nxFvZvp7a/mzft+3epr/u8/fOj3ckfNgeOjvGP3g48n+U8or+o13/q9//XhrIAQ1wKVDwjY0pznggsscJG5epfrO2a9fGBbgRvEygaz/8XpV/tmeehPNu/GocOps413ORbspfgj1zif5Ev0f65SPAjRtBwLlUExcic0DOGW+aCvmieTGH+mlcBmcCJ3o5oHNmHYfyfFy4cmjl/Molzmq5WHDkDa8HGqfYHIaC/LWpXp7INpWqGdRSNJlDNYG73lapoxt449QvcXPslEfe0+yXjwBF3E+VwEoC1+12IW79rFzBU2baNwLCnQv1VDcutNLD3Tzw7v6s8/0D8p1086xHgv+/cef85bnol/yb49eip21Gd4tEfVERgmkjEHm9PBIcepK2qyYuNTOXjxla+1UCc+aaytDXMhfV2IJLvAhqiXaRWRU5MyaI3jZ0dmCIjb4aiP4KdVXWhE4RXQn8T1x452nSzOCVS0BBd7aljIctbgyaS/+np5ueL41AAKxpUZnuZYKXE5eAGV0TUxDCqPFRY70QELg+6nb5oOv1IxeWR8a7yuWmgkwTk88Ds8o8DZjb3evcHOAEjB9zB1G1tPPc4NnwWjWjl0rFTHQmmOjvWmR02G11MyV5JlRHFmJuuhDMI04hRNHT1Xok/3iRPhHYuBJgvF5W3QhoXB8JHGAboviY4VnG9pVAirg2bwEfZlZ8IQGWTmBiW1c11kDy7UXX0TccKDpdlmXQpINerA350vbAaI99IreQ+4CRZ+hAlv0lxDidysZEAWT8NIRvSJ01ErydI/NQPdrlVy55pQj+jA8X1mhVdPn2EltoYFWpF3ioKmVSLSdNE3KVeZSt6CF/sfr4+KiPHz/q06dP2lg3HV0FSbcNZfcbfZsKDjPPs1bWZf7fJo/PrAP3EUSp2DTTne5PWgisGds2dLKy+WR/Cd2Q78pavnK7DW7QGxsJ7opusZQLn9AstijF9lcuvgO0eSQC+JGg8uOnq574GPCMQ1xie/ayzgCwLLeuhkyNj1nb7VnbDf7aRRPBgbtT0Ts+jCb4t7CPGd42PhSs7Bu3a9pe6XsT5lFWp6gXz9D9i92Ttusw98Y6i+894XuPb5C//L3yYSV+1fG7ggkm/H5mzuU06Z4PrHd8jDznYwR6WlLHmsBczNaG/hv7X0NXsXnsWCv2m1jv6H6alt2G86Iyzap1BxkFjhGweR9SIAmD4N7wbNCRCnSke0FkCjZZqFF5kj8o3V/6mKICpJSJ8ZOJTQNEVWeABlaCf1fsFaysUZadCntsgTe0pwRnYpOZ996E/0zQyt5Z8bP7ZUJHAH+6Q2cndHOazJ5fFBsuJ2s643PYcjkvpE+alrPqdIf4d2p90dom3a7Shbmzljqbav4KvVQpH7XP9Mv/s+mOjwd3p7NmbFB30XSsu/Tbtq7dT0O7cDUx5E7Zf574yPrMO+E5foQvp6/wQRyR91KDYMV8TEUBZl0VaD4IFPaEgr4n/D3UUSSwqjo+H1+OPjM/Sw2faGqMG6zsW+GttaY8pRRV/GOaJvxi0jx8ZBplKQ/SxrbsQGJabIgDKNjtuaeosyUBfEgYug909Q6kV1/osT9tzGAdHjJH5rKtpPE8WtDqpQ4Vj/KMI1k2qEhfJnmqctJgo/yKrDf86BkfeuYjzBP+FOQvgeNbjXxH30MP7C8NdNaj4Y5tR+OfAZrwEd67M++v6itzXzURHFzwq9O56sTHpNN5Zu+a0FlV1mgpHnw1CR8CKKUhYxd20aSewDX6oHr82JbguZTdBpE/djBMuBaJ8ZpKTKlba/jOpug02GTKujbkjJ3XN3bN3ktDFc4LE++KAt+lbsr+26FmTWgANpjbrA8X9AjkihYKsG4bWMU6aJwDNrDqAx8Afvvlg37982/65c+/6rdfP+jCC7Wzb5pewuGMAxbW5GTz3pYQB9q0YMRaC3xNKvAf2IYJ4etd7vgI+mEIDZmwU+x4wz4MTxlt+0mlnwH8xtfRS97DPeuEwG3bntXbI6NfVMjXBHWx44QWUadgQbAAPx78zPh+UD2hEsZ0RXVmDNAVccba6eGLuZSHPcewEhQGLaXogFSUtsEhx41Ff7ttnItWZGjU99HetLXqyG/434GsTdujTYW/wLZs63j2dVDIZr6O5oELUnoA997fiU2vtEUGdWWPEH5ZkNnYPCjQA0YHvVQ1xpP2OXYqZV4kYMw20HofdEXYraeMfOagfLSFtuQNq8ePu8w7deKD7TxJC+fc5VRZU2ApnLXrwIn0MllpV/Hjiq5tBoI3kcb8g8dNHjKHFyOHqA//Qo6GnK0jy8Ck9VbE63FgQ0nZAzr7qjk5DH/hnF0GNlXWD9MwlVWYo6oKdjSWjqWJyqRD3yJlb1GQ3+hGPIanAVWZdGfk7rQA0N1G1ihLXlZ7wdasTr9u72Udrpu0gVvr4nXDmu3cq7ADbVPeaNNfxgm1Ldsqh89WCXWpIIudcsnoOvXGTuKJHSUP2+/pInqRT9kLGjTIfF8hbQPbsoMK/TaEPn4Mpv4rfsLnW2RNBUdZhnibTv4tbL9m7c/pt32+lc4cwVGXdJB86DFo8t9Lp13qgyP9vbYpT7vQvwa20b1HU9vfTKfS/lyXfOYIkv4R3rZJOjjav00fZX+EZpwDR//kj/T/DvStPF+nkz/84uv0v4fs9pe+YX+Z//fg4S/NEb0E0VPaJh0qziUlu2fOKNCkK/tc6Fu8LfNL29H/61+MlzG/Lu70EeOn/HXuZF7wtuxb6ZS9RbolH/r3wNuxbP9uSPtzmf05/buG/84FB9+hbxE2kg/9jwTbY4+1d/pv5S1v3n/rGH+4/z918r+Sa3tXtP1t+lcO85++GeJzqCuauNjXqZCWxMHMHLB6DsUcGjdOjNs4DXPY5aI0E6Db2jMHyCcOys9cfDhaM1AHK23z7+s+c9EM8u8d5wNAcOPw3yVNHOTFZpoDpG0uWTnIT+Ngf09g793Dnep8SkMOqx4X2meCH1ciIzdueBkn8+Se1bvhtyi0UTDquUTlAn+Dh/Ce8qBrY9ous+GuCUYTWLw9PepCQPLp8aOePj3qSv729CQTQJwI7M5cPk616FSKCpt4IXgkNu2pSpW8CCiZMnMxyAXktFTd302a0eVC4GxZFmRZmHHS0yr99iT9+dOqX5+hj02/PK4i1siBvKjl8rGJgOJN62uw8KKNILP4EGAurxJBhn4h+FB0mjtBrKIzl6Jl1uDH8Nyx1cT8tcyqXAzlKttqLmg/gLz8jM0QeczFo6grtUVWLUXpWxmjlEmBXUeLjd9Jcy8iANb19LzqI0HT5+emG4HzLQd8ghjGf17HkqXMEzm2m8ZliguV4LdygZqmpgTdTmfjB5NmgmfLAp1nTVPmL7I9EJ7D28TtqRo+KU/6PFX0UXVHwOU0W8tSRiBuOU2MUaUi4QDoAVYsNYkAjLW1oisBkgsfux75kJG//L+uVZ+w0afnDfm4LOVyfrlqfXrWykeA7fKk9vyoTmA3slT8GZXBX1fDDxPwfsa/nmlz4aPHii8WZpzjS6eTCo3jGyfSoZExMqUctsYYkTNo6CgHhY6Neu9K2qTTzjZzfkb6M/QXZbbTlH7pC7CPogzs01rHv7rWtSlrZUMPuaA3ZAjSMWOGtyB8TlPVjJ8nb/tl3FBadzM3uob2AnVBv+Kjyk1P+fe2hy5IP38i/0mPrLvHp9+YH7/OhZL1Ftk2fCM6zAeD0Mg9L9NuR/SY4P9Cfo5tWWOFIG747CV8WGw1ihw31vGK7m8bvhlZMTo/1FVt6GFr4c+kC75bRxDriaDrx08XfQChj/kIgB/c2FcaQaa+MUIo66wzfsOnVz4CNPbEQlBgiu+BiTUYW4h9osHQht+vaQs/sSHaQlfoC7nTJjKmfMvY6E3YCDOgmw2sWpk/shy4sS/c2BfX9YrtburopWRNgOU04//LF5hf1lKo7Uw/bDcSL7+iQ9eiyr5xoCDEj2B7lwP6Mgwki01j/F2u/kXa3vsIGWn8RV38riFNyncwVi+0EeuiD9uiTm18wbmx51zzH3RlH135UNPzAQDfU9YHyiusHbM3Z49x9k7dVMHEe+zEvnPG3868z04E/06s4TO6OxO9KcuqunSC/kUTPlbZYMs0q3liz5jU+6yVuZ6vbQTsrgTpY5fYLrbOmj6zh93f3+vd+3vd398p/6+M3SeKok+Uxk9Rg9/44e0lkJq9KLjxvrgg4zNyxQcfs37Ya0egcG1qvAuj24qsRtae9wP+ZajVkLPzbrWmUoHR9AGR1njSv2f+7UWvuDZDaUdDzj6QxrYH37XW4R8T+3J8KfRA6iKbbeWxd8oUyQ5E3v7CATMoH+uzVkc5DcNP2wQP7RVpk8620dlnZK7A9uAt6VK1P+wFrkUCZs8qnqQC4B/1aW1dl9umC3v7Uz6woOdn9vhn1v8FjA9LBJc32uQD0zpsfFXjg27Frwr+k3d+/hii4j8Vn6r5EEB6InBZ8aWFfeDMXrnwYXDifVT5YFDxr4jfsVv8ZcueO/Rf0DVQ1W3bWNPbLv+hC4tVgTx0LnVWrZOGPOSbzB4mRW8rY3WUED1uCJp9K7Jc+MIdGqzsQRtziHcyhx3lP3I8sQ6WWZoXKX46MBfSlbIKnRR7B7VWhQd5hqeKLlldrIfhr6yJJ/z0kf3zw2+P+vDrR/3228fx8Tf/L7Db80WN+aPH7IlmfUaXM2txQV/zmHPS9ELHXKWoYD+7yqoSvyNfEF/d313WtgZFvcEXH+g6SNlYMy975cq+2dkL4FixWeTm9aGJ+St2i+0YZZ/FzDR8a6e2ZR8IH2Iuq/eu6D57V9Ib6y/0gF4ee++bdkFsEN5X7BTcOIOE19insxbsqloxCv0j54o/3pDj+fl5/Pcf0te2dh1JqAl7wFPv8GTh4timaawvkTe6Ec+g5JmDqflI1NjPOu1E+/6FLJGBHioMnnmCpAPbqWKu/orGmM3Mw/tV7NtiXtgZY3bKIkfvVtKZO/kB/HajIDrJHooxeS3i/O4ydplx9/jH+EBL+sif8JMg579TLZqKhz4OPnEc2Z/53MTctEm5XNXKjo30Db5uYx82Z1uh46asn43NuGXN8+4owFnrrP/qpvhMReslsFXQk205fL/QlFE86kIr66eyP3yLTgWbu8DepFpJl/mV2oyLZ9o7VS/aMeFxBXtXEPmquqtaAbI22jfG3IJOvkmxwdB7i+30Yh/G2DTq9PLY1s4/PMF8QXd2yiRzdrHhBYhn+DQ2HJT9JfQvofdOz8y5UwmZKLHN79//2N8u/33Lv74kPLzF1z3tfU7bsnccbWwfyde6741le7RJh2+1SdlRFxocZUf6R/m0sT/PkXxw9AmNPVL2I9j7GLa/aJb+ge1XOY4GKX+bTj44yuyaMR3KAAAQAElEQVS9j73TlKf+LVJmO+Qv4uiXhl+nU2Z78Gg72eAL2B71KbS/TKfsR7D39va36Y/6/j3qIu8xztfpt/m3bVIe2wdH+fdof1nj9rfls/9y+ffGtv9432PMyPIjHO3+Ev16jNf2Y0889qPX0uEv9mf+P9fsqWO8fQfby771+2h31CX/Nv11/us620fRK02fAym09za2X/k+yo92f4mm/VvYn8ey/Vplfzv92uDfOWF/5ueY+i/J+rb+6POPopnrGNveebX9hZ2O+j9C/5L//cUxM8AfxV8c/L8a/DtogBMeR8K/ZqIcVCuH0Vzia63DCTvB6E4QN38F1zj85gC8tf2vdK1N5gLVkx8BLxHgOOvh4YGA653KtKgTHMihMwfOZg6V1svB1KrUTVPRjkremrkU5/8OHpxOi3766SfdP7zTcjqrcAHqHAq3biQqGukmLiseeRpQ5nFobZTfOIBe4HngunKIB9ercoHfCNiupC8EZp8+cTH95c/69Zd/1S//+q/6+OFXPVN2JXB75aPAdnlW4Va3lC5i7C+wuMdrBAC4EFQur5UPAFP0QHrhEp2L5GmpfAg46eHurPP9O83nO87pJ11U9cil9MO16Jenpv/Fl4A/81XgI18HbjdzCK/ce7pyCVr5SDF44aPElYDpxsW1EBidmEfbEyM1LQTO7/L/noCpE3SBznPBDicty4KOp4HiSTnE58We4IC5HARVZhyjXYGuCU3iCjrPCzY5aeZDTPwifdMqZ/WOHVzSshCoaCOA8ogs+Wv5j1z8nwjK5fJ/I3DaCW6odS5yHZ01VXcVwD1fE3odf5ULrcgxzdKCok/nCp00n+BhnjURvKn4ZSlFNB2o8J20CWAUiXGlpRb4nvRAv4fx32S410/vH/T+3RlfWsaYBT9jGInNVqUqgCukRqutcAkuIk6iCx8AHvMx4Gkb8rXNwu3V8aueP/slCNSxx7bGR24K7+dlVoFXMaxxxEbAN5f1a/5KHJ9rlJVSaFtUkSeBlPl8Un3pl76uk47HL3qLnHlhJDjc2wavbcAdivxiFVRZk4sqctlW5rEt28qTXkHGaeEjfHLIS1k+qF1uN+S+jmDmhSDYuPRiu41LXPpkjuwTsD/Gjk9EhtSlzY3+K0GdBCS2rek5wbLbpsx11KdN2oe30A1fbujInfXFenm4P+sOWgjEpG0jwJl5a7WWZRqY8O1aC3Jp6HG5W7Dteew9y3lRiVzIbNrgaWr4avaD4Mq+sGJH2CPI0YR4IvZH8KOAqlz+ifvBe9dvj1d95MtcMP7fAPjylb1kJQCD+hStRt8JWlUCAZ3A65aPABsfhfgQkLIEBhYiS6d5UugET8ZmkXlDr9FNx6lsy6Uojg27mKuok+jNGkgaUCHbr0g+Y2SsjY8RDQhfsK2UG18pfffu6HB63XOLJvbgWuuwZWzRRJ8XSGWUR4cFvoKkg6QDo+cgYwSmXSDmFn5lW3nsnXYZnwW9p1jNBYgyKTbqPXVW+H6L7PnBqEcf0X1rffjpMx8dP/HRNsHF/MXxIza78KEGlxp7fSfRt1Ue+/SmSQ2Ebtr4wNr5cFLwwZTP7El3VbrH1+4J1r57mPXwftHDT2fdvz/p7uFe03KSs9A9yfVO0qLWC3sgVmxS+BISZZ3GFvnnwKLz8/k8PgK8e/eg9/cPemDNL+zNQexQSmUss/c0XXHK663rCUd8xjmv+Nvj86rfPj4p/zTVJz5APhGovvAh7cr66igk9st7qpCu+FONnGwaUy1asNNprmO/KdiIiTTak54ihzJ3SoMiIU9QX3zDtuzPyBiBbYWm3TzPX/iTbWFOdf3+6amgODw0+OUHvUltQ4cvayLl2ZNuVF4pC01ZkH50x8X6gL3zhtlUmDG0uqggd3gryDhQkK1YKvCm0RIt1bxJlT9OiJ6fCVw/o/8buPASWNn/R+CffeOW/S37Inpf8Z0b7+ZGWcd/hH8VgoLiw3wBHulVYl9AjbxDzd5VNS/GDvBGMFPMHllW1miC/bfIj25azl1QwWOQ5EDv6KkNJJg7gH421sJGA1hUsKH0UF5PusaP8J1Pjxf9lnUCPn54HP8PrATi83H6iizbdkFzq7Lv1nnVzBnm7n7R+W7Sif114YP6fJo1nydNp0njfTUv8jRLdVJ3Vc/KgvetGT8W9iycYawVZrJv5p/reoaPJ76qBxvv0Mb6yxoV+1ZBHzP703mZdGauE3Rh/Hn4VsWPp4FpmlRrlfFbuzBvVRvzFm1NLyCN+tdb0YoObtj1kg88BM0vOdtdPkmc2WIf4wHVNxUCuoW1E6TOea++wMxSZCxi2ZZIVeYvWSukO/rHFBq0dyhGoJWQKXvBgeSdfvhkR08DL30bhtsGGnrrA/EP2/BWmLcIVxn6vLEvfGI/yB6w8s79sp3lItpbebJmxrjYIem0lSy7ssytZgAP0d0K7/FDmmpff9sr3ftJor3frCW9PM1I94KXIsZ+KaOgoUOm0QD54b+9KTRzXdmnrzBxWbcRcL9yXrpybgpWzuENf8k7zvQprCuWN/5gIM3TASvlM5tA/KZSEX8JEFdB3rFB5t1gpqOsXqra8F+zhopgQdtKGv+5sf9e2QdurPV8rOr4iEF4MD5jeJG6iruqrSpr5zH57yM8Lvj718hePVFe8fHwHSzjXXFmj/285szaUGXtlaqGDI15FQHJi/KB5IHLInkGtIfDDtIn8h+IzTcJ+YV0UnwlPk2K0iYjXylSqdIe9IfaqvCZ90AgnvQb5xH27SMd+hZHfehR/upfjJGft+WpO3CUp82/Bcd436Nvx7Y9srbRw44U2A4ZsD+nUxA+346dssD26xjR2QF7Lz/yaZv+ocHbdPK2Q34H26/j2/6iPmMcfH1R8Y1M+LD9OtbRJGMER/5bNPXHPEkHRzv7yzFTl7ZB0mlnO+SHSNsfwf5yDNuvsth/Of3Dyf+DVEb+g5W36ZTFfgfsXd6U/7WwrV6+j2Z2hh8g89g0IGF76J7kK036Pwq+1t3fj6+cAw4cozYSwC8gt89PXo2zQ3bhpEU6fWnAz96GxMuPvevU9ihJfXCsI9tD1/a36ej0d/pl+3Uk+3P6tfCfkLD9Kn+mj26CQz8p+2civAQHD/ZnfrNuj/I/SnlV/9Gu/9Xvf38NsMFkA+LgmsNcHO6AbZXCQZHg/7ZqBDdy+L0ROG8JfnKwM5enBLknLrILAdV7Lojv3t/rp5/f6x2B1/P9neq0qAxUmVO5S5VqoayqzJMSFDmdTlyKqyYOvKVQJ7Fo+8D7n39irHc6EzCZT4umZVadJxXGqhX+uKzQUiqVToWXFQdhTeIOAaxxiefylwvFM3zfCJZcuVTccpBPcJKL/OXpk54+fdDHX3/RJ4L/+SBw4ULcuRDnorhyATEXrNkal4wzcy9z1RmZGwE/vVz+zZG55CIJxuWR8vvzpFyiH97dEZy80/nuXhMfATyf1epJzwQiPzx3/fq4DjxyybhsRbdubR15eMNu6PoKD9fLE0HoJ20EGJVggzvpZ5KPMpfnuW6Dp/w/Ae6wRf4Johk+T2CaJtVqUDV0XMortY2uP6NIqpRN8LBfOhbN84x9MkYd/WxLrlIt9C3aPGltBX1bzxfpmeD/Jz5mfHq6kr7x8WWDzz5eZrAtEbAovOgqvhP/KcYX0VsZF7vGsI15GvNac62qzFOqKCuKr9pWnmzk0U/fmnocNeNSNdE+HwLePZz07v2d3r3o//7upNNpZtw65CkvejBzlGmWyywcVSvBhLXPuqL/Z25FT/mLPGzVxGGoB4jQaCqh+05mo680weSEH8+gWsOvaxLIOnjFJ7bthvjr0EVh/lor8u1I3qaj8hR+HWmN9nlZBGI8BqFerN4WrkbatuwdpUw6dGV71OdX+h/Y/QKZ8bXWulZkvRFYyDoJXbeuDf9r3AKD9MsYOxp8F2WO5NMugYgbayv9k37G/ldu0ivjrF3aKfzaytxZ+8GyzKyNhTXygK3uR3ouVmSMTk7zote9Yq46TXXotuH3hXYzZXfY9nx/wr4n+KrKU2iX/lLBplKCDAmEhK74a8OWGzbesHdoQw8b5etWdcPel0vXI3hijT6xNq8EZBNI2jbhby1TaKoFH500wYfx4Y09YeWjUAMdOyGqIstymhQ+4x+2Jere6tT28O9SyqC2lXpUv9PM2VGiJCMPzYYO0z5jddbO3r4NXzGecSNociPAtrJ/pa6/9E+fYH5Z10nb9KA+bQ64FtkeKExo72l7p4fvpi5IPnTAk/LYDhljjMRXvzo2OOYLjwcSnEk6dQdNerTHZtHLlY8x8bFPHy/6+OEJPOvTx2c986HmmWDfiu9t7PsbButb7NVU2YBGkJPgeCFQi2dgn00L7J7nojsS9+yf78CffrrTzz/f8QHxrPfv3+mej1MnPubO00musyb8sgCXiTywX21nWxfeL1kP4ont48P3D2e944Pku3fv8IdZ80Q/xiroq2PX+N8N+W5rJ3jbdFsDjXT+ojp76icCuhfkutyasmY3lBEt21bF7gnURM745FyLlnlSaPKFeiWoSSSx+rOvpadtvX0meAvKi+3f1tmWvSP1sf2B5G2P5vZOMfPIx4ZJhAZZgyv8b8gbO5MUIg9s2Cy2S3lokPSBjHPA3uexPfjKmgg/gxde3qEqRx1agKFRZjQ2UHjnsgZktewD7AkJ/K3oeMv+BW23bdc3ul85PzwTTM57ecu5iGh7Y28f5wH2ebMPiDNSYU+oBAinKtWpK7QQXEf1sLPBflPk2fDR1jprlyJ4EzwU/Co82pa9Q7IEOj4SvmANvqUVXdF9T7dIb3xm1YUPZPlI9kjQPWvj48cE/59YJ096Ihh/iQycdxr7ROPMk3Od4dll092psu8u7KmzTqyHZZk040vTG78If4HRYUOo3g0PVZ2zo8kbj1SfFKRsxbgX1uYz824wn3XZWlN8IX7LsUrTVHSaq5ZaSNcXTKq1Aqvgj5U1Y1vO+GL4zi9ymb+hm+hnJXi7rYUPAIWAcgebsmfc2DduvKc2dJ5zQ94jnfUQ2WOz3q7q2LCF8iGnsFcrcCZBuZlqoPA7gLz5iSzBUXSkQ214fkHyAwzZg8746G+UQVuLXoRUVXaVVJQm0duhx8gTOagUwwLG4Dw1WIXn/cNDHz42xotuMggdmFLCz0hqY1/omRN0hhhtSYSXpA8kb3vYwDbz7dBXD9MwYqF+51vw3oDkIcPI4/6ICG/Cf+GR/Lqu48xxhY4PABwos49erk/Y7sryumqLXbBX1lHOkJV1PQectXAdJV2Txofiq/Gbgs8Etl95jyxoWIisHr5AQx8bzN94/zfOAQ268SFg2xp89QFloSlPV3GXQGWNF4xYFMlSbhX0j4Kl79DwWGvRWzqxQSS/IAgsq7Ig5jqxBoK0rchXhwyFBoGZKYgcQgahC5eqHkpfkT4AZ7Soksous8tIJx90ZB96wTANeyQd0OjNT5Nt5exnsxs77AAAEABJREFUi3RXpsj6FU/ax186qgn9Fo42qUv6AN0ZzwMdgY7yo91BU562/0jYOx/HHPaet30UDWp/mR+F/AqPB8iOH3tva1ux3fdg7+3EkzEg3/yxP7dLA9tDd/aXNHUZ5y1S9iPYn8c42qV/0qG2k/wdUncUvk2nzPYX/KUsSLsg6cB2yA9xtA8N0jg0SDqw/Tpf8uKXbX5rlIvH9jfTVP2n+Hkr71uGa62vPmbvMto7fdvue2l7b2v/Mfq9cf+jlkePQfgr7F2hfxTuja5/+yDH/HR+/flWWSpth/wOaZ990t7rbQ//tj3a2jsdmb/zL/sfN/bfyqr9bV4O/fyt4/0j2oeX4O3Ytoe93pb9kTTvlvK7DeBvGcj4778JL4LYu0D2l/St4PZed/D3tu4o+1upvY9pf5v+reN93T48Hjjq7G/PZf++/OjzPZqxv65LWRZ3Dv2hP4LNnEU4E4Ych9DG4Xt7QefgWZUnY9geviIeHEfLsowD4kpALIffzhCcCXXlspsLr/qmiQNmgqoPD3e0zwWtcEHk0ni3jEsj51Nl7Bzqw3cO4xk3VDwpg4yjaMYblxWuIobXAms59KsWPfz0Xv/yP/67fv6X/66H9z8x9p3qfFKZF3kccLlglkWlnqRpASe1Mkv1Tuta9EiA/fmycnHocpkyFZfCmzoCTbXojo8L+cvj86nKXH7zF/cf+SiQDwNJd07CRhvcKVRYEHPtWuaqE32Dc61a0EVBJ0pwnsBkzYXADR01LdPEHLPm86LT6U75CLBAG7xeOOT++njVvxLE+pXA1SOBxuebdeXisYpDuotWLsrPXJpvFy5A8Ny3BNUfVZijMscx18Jl4Qxm1DFVaX5Jn5ay/0Udl/hpmoZNLgSnNmTivK/jYTZFxth1ngq8V83INhcoqKQLDRxaaA3vWxN6FcFVK/928gdk+UDw//km5pn0SLDqI2XP142G/CDLRgClccEbf86Gbgs6nXjjFuQxKKQngjYpW5AlGJc62lUsNJWKTmdVdJN0KFXKZT4wL98J26zXCxOutEX+u5kA3kkP98v4f2WcscVymoQY8CnQ1FyGf8joqBc94zOwyoeXTR8JoHwA+evclTVxJRj8TIC75TKIaGvsw3xWbG4xPfwJdBm/6MjbCEgm4CEeOy03PXOxTTCEIk34YZmZm0y3lHWTYPqNYEXD7lMR9rAqdq3YYeiP+SJD5P0MdFOrbKvjHw2dNnUdTwLgFwJW4T9jYxLJaV/Qg3RhvgvyXPC3jUpTV1g34hlrljEr45N9/Ul+JqC8LIumCb2iwzovKlDT36qjfMLnJ4I3tU76f/6v/1vv+Lh3Op2UgGj+Hz93y0nR0eCLAM0tPBCcij7nKIC5O3tEZQ0mKFXRQwmKlPkz1rwsqugxvAYr/hAaHTY2sq6iPMSB5DLRdkaLE3J3YSI1VzXKPZ+ppw5fuBIAfMbmT+CCc0c3wvaxadtWAgObOna2Gma5Mc5VsAXMbBba1VzqgG3a9iFn35rE+OIJf2vmwa+enp6U/IYOQm2/ypdAclBrVcH4Ad0HD1nX8ZvUVfxkKlYFzMg8TSRZDzP70VnTUuUqjWA7/uFaVKaqNGrkC7arZZajC1Cw21tU8sOeJ8YCy3LWzL6cssxfpkmmDYOqe+c15dO8KBBPKQXx0beLGrbZ8POuIosy1tUN/4v8sR+DKXUbtdHT1qwdRbHlI3r7jQ8Af/7wqD//+pE1+8T6Yq/EqJfblQDgTcI+lVEa+3StRaexN1Yt6Koa/bD/n9h77nmHFdbNMov9Ytb9w6QE7n/iXXT/7gE5Z4n+87Lo7u6Bce5UyjRskMDVyofm+N1ta4pN4s8VvuPfd3d3jHend+P/LXeiH7J7h+rEuJN6XfCRqpXAePbO661rw0+yH30icPs///xB/wp++/hJzwR5bwRW4ysdHU6MNaH7qTAUMhRkKsg28cF190nBifZn+KxUbE1l1sy8BTkoeeU7Y9qWbRXslbHnmbYg6VrrKD+oeGIziMS83RD62iRqUfRm/KwEjGcXZc4BV0kFPXZljBX7R7bQAHWil04bDXuGtwxZ3GVsGySffWA5TVow4MQ801wU/gKHX/STeTJQYx3Hny7XNt5X+aeArij6ctt05b114R22ol9eVfDUmXdD58/QG/ZZwVUrAf/Ge7mxr3b2A+NfnYD6cSZo6zPr/aoZ897nXXSGt9PMe7nqjnfRaZ5VkcDwYlvR6/ay9sOjbckVz5WGX4WZgr+hXFjDNyin7w1ff2bPjI+Mj0WsicdPF2x50w1ZWs4VdLgh2zNB+AOXyxM6f1kfOMm8FOZaVbDfzNpYZsN70URdJR/+5vCMLmVsClyqylRlDNCLsQb8sUZva2dvvbFGV12Z98p7NT6bPS70SpD3Bs8r753jTHY6zbq7P+nh7sReNeu8TNhy0oTdggofM/OPdEF3gMnV4eOGz1yQ9Zp5sekzaUyizns78l/ZLB45k1xyBqKt1NVZB0GdpMD5eIPshXeNs34C3iMTck3MMZeKvjb8oQGR7lp5xwfxSduM2ZWnlCLbJMtom3oyyHNSZbLkd1uLPrTrJdWMuQ1q72PZVq2VRlZkqOytHfvHrtlfMk7qp6mIKcec0U/mF9booFSpMkbattbgZ0fyW+/Dt7IHb/jSxmILGmmq0IQGkg4oRnPWsDtyFEBGgqfG2OJhCB1olG+g22qmEl02Blrj5+ra0G/a3PDPKx/YgqQbauh0aKypoGMriXNWLZoYY56KZvxumWadeLec2JNDq4twE+Q1flMGrSngfCngKnVsvGGmoAm+QNIsI2aoalvBrk1ZL/Hb7BMbDTp8B0NOGEw6AfHCmJX1Mc9VNfwx3/Qdqr7PWIs10W6e6qDJJ5hOsYq6CnvbgZQHlXLBYXQRu7a+qcOTeGyrDAegtwutjN1oZamPQS3XMnzoxlqIz0ammCzo3eroW28e2+TaQOZs3HHEyFjtCx8KD9FJ/LmEB/TZGq1wgo6eRd7wFFpcka3KKtKYU9qw/coesbKWbMu0+R6Ufj8EwzJpeAnCm16epBvC/jV42zbjBOkXHg8kH7wMP0jkDz6vwZ2fUckv27JNai8/5sn4ge1Rb3u0ya+0+Ropt/c2qUvf8JX0W6RdEJ6CtAve8p3yWquCt32PtO3B01FvW+lj7+VJB+Kx97L0zRyZK3wdSBnNXsfLmOkbpDzt0if97X0s20o+fe29LO0PZIwDC/tA0hkr4wTpa5v9gDMWvpE620OGjCGejJ229j6+/W2asX4E+9v97L0889lmRn2xhmwPfsLHMb5eHttDX+kb2ULtvSz54CjL+y3vhSDyZLwMY3vY19772d+mG+vjR8hyPtDQZfC2vXgyZ5D5g8hD8V8lX9oF6XMgYx2InD/C0S706J/xDti73BkjegvsL/2rqMu9fQFeChhsY+fZ65LPme8LoI9D3oxvZy7hu21Mn7LsoQO819ghqeNFx546GvDLTp/vI/weyHiB7aFbe5cjckf+IPwcNGn7+2Pbn+v01ZMxg2O+VGfclAW2X3mw93H08qT+wEvRP4xExoOvYxLbw/ejt4OP71G9eY42Ge9Axk95mkUXgb3Lm3J7T9s/pul/jPmWHuOlPuO9xbfK3tYnXdLov/B/qAY42Nr+vvBv6m3zUulil5PYgHKQzUExh0SVKpnjJhCPOahBaNY0cZicwUQwLhfEu5O5sE0EN2a9f3fSwzsCHfdnnQjwxZnjlFk0G5frjQN+XvDB1y+owphpXzmITByKl2UaYyRwciJ4spxPmgk4lTpJZVHr5fWvtS9c+nLhe752XTm8X7dJt9Dx12BW42Brtu5SinJIz9j3jDcumnen8RdvZ4I/52XmkFCUdn0crrM5iwBJQe5AOnFJXuZKWVeCRZVgyyyNv8Q/TYV2TYigebHyF8o/vbvX+H9HnM+qY/xJLhWNE3zk4PuJy+pHAoyfrtIn7uJXeF3FK8gcVmjHGZrLyMpl5KaGDhu32kbQobfb+Kd1wsPExWaZpMFXWZV8UCv8cDGZ4Ctyz1yeCzp4i1or/AKXnY72k6a5oKv5FWmXAM7KxS3/l+1bKAGqy3XTI/znnzJ6fNr0lI8Z2CF/ufqIUAmgPz1dBv+87XZ3k4bvuUPhXXnwTaEVD2yaqtH1pDuCJufTrApf4rFN3x1kx098DCNrQy9zLSoMHL0spO/o+3B3HjY+8TEE8VX4lQvV1rkg8bLHfdJ9IIGELTZo0pUb4VP+nw3PG8Gfpmca3sAlclMXP97QgzYaYw/zUteQo8MjrJGOH23UXQkOJvCSAMjj4yMfqHYkfxzaMt7bl8GRZiTGQ2Z0NS9VyzRrmrARdt1p0jsq9tzl29vrqydjbsjA/RV9If+G1rmsNUTorPONi+6KfCtB6ZULWfLpk2GyR6A6/KQwf8HH6/CPnYei2GhZFs181JgIDJ/44BWcoQvrLXUJ/sReU2Qos6K76CaX7Y05EVFFPOh0SwD38qwEVjcCRQm05eAVHecv72yr0jj+fWLeBMjnedfNXOrQmXjCf+x0Y73ZVvcsq0r8Fu22znpE/nUzH7Wqbp39g/3lRvBohZvoRVDTZ4Mv8RQUsZxmzcxX8dX4U+RaCWptWacoFDeEvyK70tPphc63V6zIu6Hv8Jc5AhopY9kOa8o8tdJ/KqQnEFok+JGMz7aByBfYlm1VeAom/CT9M05wpG0PPqL7IDzozZO29j7WURz57M9lto+qMWdzeJtG2vZ3aTrZDlHGDDJ/6Kb+WpYGKQs29Ll2SsoklUpoTrrip58ILH5gn/n1t0/6Vz4AfOBjQPacjwTMH/lo84wPPWOPyHjjQ3Zjja4Eaa9X/OrGBxf2DHHY3w/y2VM3TYROprIp/zwQW72WU9HpXHX3kI8drDP2RrMfRUcdORzruig09txgdFBsG5v03pW2sUV89HQ6KWsh+VpniTFax/dof8O/iM8g28aHDMDeGjk+Erz8hEyf+Ej3gQDvLh/7autqZm5XhrFqkaYqzfjLEsDrmXfWaZ50BniMwk/2pZ3SH91G/4HtMY5tFXw8qLUq2Pnd0yk/YFvjweHTptTPbVTLGC/1vVudvTVU+C9ZtUGLEAPLG+o01cFbaPiKHoNUpizU9hjbtsIfU2U0FeRHdOqklNnUw5t4CjLZlrFZJy1SWIf5sh66eL2KeL5wGWjXjT0h9sx+iZoo28b7eGUvaTQaPHFWEI9tdF+Ea4x5C/v/7kudcmET6T7vM84cdyf86TRrARNOVliv4rHNb8HPZ7tEX7vM6AdFJR9ebsNf4JGy2yb4akrA8sY7OfxFFqERI2stiyq+Vlg/yY/xeldfN7ZUDh4J7iGke1P2+eivcCabQcWesetE4Qyv8d0TZ5l5mTTPs1K/67XCeGH1GP5BbB10YWepk77B6I29fPDHu5MplccuqmBhH8+HgDMfSIJlzFGVuTOP7TRX+A/iG9FF0sFYd6u0Yreso14mHNMAABAASURBVNtasFlhPVHGfvGUPwzh49kze0PeuyvvuI7BO8F/Yy9Bg8Y7W7Er+ayV6MTDh9qY37aSt99SD75GAxVIoU3qd+w6+px+m6fx3pf3TtKSpaQDxuosls7UK/pb4Tk6DJJu4ZPVU2p6NfTYVYuFuUgXQPng03sZ9qyglPBXlSfjR5e94xMg6QMpSzo0bb+GDa8UevCp16eHZ9DASDdpbRnfyGr8TmO9Z+yArW+st4afNNpmbW1jL9000vEXKtK24a+dDgdPtpHTGv6K4EM+1lQlXaBTLSrohGaywy8TSLLqF+iRwQVtVvgrHE/M3Br+tMJLg7fIItqhPWWoSmsB827x8HRqYyx9m9pm1k5fj72ilDL4Do/hf0m+Cht2wbpy16pFKpRlT89aoImCikzlFYWyItedFtc9D7Wt4kn1sLuKbGt/aN9FiZCV/aA17Tpuin6DvV2jDw2HjJ20B0qhP2PbaKL30fTo85Ye6TR4m05+AD9RQOaoPyhFf9WP7dHO3unI8OtvHedvaf+27ZEODZj6Kx2m5PtIn78WsVHaHjTpA0fZQY/y78/8718Tno5Zj7Rt2X7VWcoDey8/2n+Ppu1RZ48+R3aMafuL/NftXyv/QYnMF2R422N9iidlgb3zZ++UqsH3W5r093Cs77Emsy6B7aHT7/X5e5fbfh3S/pxOoe3Bi+1kByJ3EgdN2v5cb39Op+4fhbzP/5ax7c982Xs66y3I++otPdJ/y/jfahsdHTjq7X1ue6dH+T+Cvp3b/jzf2/K/dd70/Vv7/KPa2/6df/5b5/r3lK/8W5n9r/7/XA3Y/i4D9vfr3nay37ZrVDXtF5i9/Hg52H51dntPqxB4rhyADcaRkJcxNHeMjQN3pbxYBEesU7XuCEg+PEz66f2iP/18p3/5+eeB8Ve+c1WlcS7EY3PlgpXLVONmmg0yEBcCc2Y0XCb4x5BapkkLF8z88wvv3t/r4eFB93fvCOISgIEWLon5a8nG5ShBunwAuK4mYGtdtrqD4P+FQPQz4H7HS9RD1rlULTXjTzqdFp25jO8XzaL5NMkwu3GQv64XXQkS5aKhHHjhXeo6zVx6axkH99lCD9JSrAnGl5RXkU67QvB6Ri9345+U+PnhPP6N+vN5QbZFhocrl4lPBJh/I3D+K4Hzj1fp6WrdGoPURXLCB+YC27Ry6du4lDYCWi0CBRglQYZ5KjpPkxLomeEf1WmBudMLztgo+szFutaqUoowzKBJBpV+oZOtuRaNizgB853fSRMX8Yk5esEfLG0c1LfedeWi/Xzd9MSF+sPjTZ+Q5xNBq4/Pqz4+3fTx00X5a8Qbl+/cieiCN2kHho/N4UYklQt3AvdBpWKZC3Y/6/580jLNqi6aSoVOKvipXYddua9wcdyGjgoDTZKC2OMBGd49nPT+IePM2GRBNuSZiyq6sE1rpoaxbNTxyf1l3QnANX0g6Pbrx4t+Qx5EUWz06XnbPwhc2/gosxJYND5tBDTMFMaspQxebSvj5bKev7hM0CEfAj49PSp4fHrSM0G9G2sr7cb866YtwSXQuOgK/5tgcy4evM+xJ2trrsgxTSMIs6CfYJpn1Xl6lQ0zKZAYAOTf1c7/G2D4ExfqlQjMBs8sQy7n0sY62rDpymX3hnxHu+hGeVgHiKYJn1uWiTU0g2Xni7nTro8Ji2yruEKrpDJs9YQ+V4Jn7tRTlvQV37mBRkC8owdMiI1L/mAPv2gaNp3LmKNmfnVlPyvVqthwZt58KMyec3++Y03v/IRH2+rIF71GlvD2lkfBa3cZsqN29g6JpcjHRQFrawVYjXbsokJd6l0q6H6eMs+i6JsCyjt7xlX5CNBYr7Fn5hJPqFtXymBH29YHkg62Mb7GGNRIkbMwzwC6QOnlBbbRqZWnbbQG0WN8rKhrQi8z9jkt09DZjK9MoFK2LDvP0zSlu67wGayNbMl+IzXGD1CuSqkD/FKnXC4KrKJA1AfdO4+2ZXRTXnjtrvSrsikHot2A9meThauhFw19oGwSDT34BSKgKPbEphXfaPjNygebazO26noiIPYb6+eXx2flv6nyP3/5qD//+VG/5j9CyseAT/jbEwG/Jz4+Xy4XretVoU/PH/X09JF19iQ1Nt7srdtVlU8LE7qf1FRL0zw1Lfje3f00PnLnQ8CyzIpOY/daI1tV8SKVWY21M2yLUPG3IDYv6ppYv2f2svjq6e6sfBSr2KGXqq0j57YNPbQtacNr02Xsrav2PXXTh6erfvv0pF8+Po30lTWDW8Gth0IxvZZ8nGfDOLFP5OPpmffcwrttOVVVGsQ/JuYkqbyXAzFCYFuH7ezP6fjL16i1vrY9+qQsSF61KE98/8AXeXyud2PnDkJ3GZoMN37VSXR4w0Gv2PrtOLY1gbkUBeFvnoom9Dwz9zIV1Rp48DkjcB2oCo9Boa94sgavzMGWqws6vYHrtbGeN/JdN+yZuut1Jci+6cJ+lfQN+8TeUlGBl8I7YPLGx/lV4v1svLdynpjyQWnqerifeReBd3fKeyn/77T84UH4HbxbsvmlsvsCjMV/Onkq1HpHL00rThKfyXvjBt/h/YJ+HvHxJz42X0kn2NpYLypVrrPKdELumWGqxHgbMm343I4V390obey7AH+Nvib0dZqqTtOk01x1d5rZ72edOcfcx5fBaZ40oeuhy2IxGfYr8Fnhs7xA5LtWmH4Fjhvdreh6ADnmWjUz1mmZtPvuzPrDXpMjhuoLZflrRdfRTbCR3uD5lv2MfeLCZp61kbPJhTPg9bno+Vn6+GnVhw83feKd/sRayl6wsu47HMur5JusgHS/KjYcwA44qWyDPjDkrUUdmYMmnuHPJvEZdlEpdaAiX1BKwRYpoylzd/wkvm2nH9P2ngrZlUwhXRQWbnw8ubCfhe9nBLpi6xWZ975d6V7QA2rSVAvrwqrwVylzQIPqDi9F4WMyVNQwX8Zo8I/6dAA304afYBoFwkOCTj+VKrsq+aTpqo1xMDFUkegzmpDSoCt2e4vXuWiTuVhivJf6Dirj1zf8ObKvyLqjoY8+TONeFJQXnU7IG9kHJV3x4WCChgMrerJsw3t+0BiyRIaNusF/eGnWjf086/6Zdf7MuTbno7bRXvRlbBs6/AZ/gRrdDv3+gBa0UKifilRB9qnh81PVeTb+3oFZb0FhPZh8GZjpkPZZi1lzh1yDffiptaqghzJVuZY9nTywzTqdlL1/Sr51Cf06FLuJZyO/ve4JGzpu0ciAeC8GkTHnr0EZ07Zsj7kU/8AeeoOOHjvO8RajHW1TlnRo/G8A3Yv23wKz6LuAB/HY5vcf/wkPR++36aPsoG/rjnToj3D0/aM0e13w9Rwpe4vv1f+ledMvbQ76Nn2UhQapC5IOkv5rkLbBt9rau+1Sf8iTdNrae13S30P6pL3t4Y8lfk46ZakTj222cnyfdH5SZ//lsdP234q3PNiWvSPjpi78Bsm/ReqCt2XfSqfvAdvfavLvXmZ7yJmJw5u9522naCA2CGy/trW/nR4d/o6/7M/zEHZgV9IPUWkfFHj4GhTxkw3sANn8GH8Lkh74qp53Qt6Qo+oHv+ID0dOBo6ntV70dZf8I+v9n70+U5MixLG3wHACqauZOMiKzS0ZmZN7/0Ubml/57qjIjgu5uZqqK+Q7MlfRgkLHkUkt3afpx7MDdcBW46ow81s/c9uc1Q0/aUv97kTFH3yN/pEf92/TX2t72+0fl7Tt/9uf0j8z9lt63+T8yxx/tG3v8o2P+u/9/QgnYd6MLafYv8/a9zv55qjdO5jA6+97n7nylHN54L44XpH1vs60cHnNozNlr4xfnfs6HRdvWCUJ3bRyCcwbUcWDsm2pZNRMoOc+dC1vRh8dF7x4ewEmnedF5nvRwPusRnJeTTstCUGpW1rrTY+XZWSMHT9s4sq6pmn4TF82TEjDJX05O80nL6UHT/KBSCdGUSb0kXbSWRTu4bk2XtYJGcKjr5QKgO5fkrJFAWRxVZJMD7JADa7lIkUt3Vy7XL9eLni8vBACuum6rMmbfbuPgQHfoK5o4ZM+sPy5b6qoEjxI0QmKUbirIhvuyHpamd+d2v/yfT3p4OGtGDiqTXgiM/5WLxV/zESAX1NB7s9YOX4Y/kzKzeuFiXgcdyq2sd5m0SBqXCYhawIkgw2nqXBakeQZTUS4KbaQVmuhfCjK2OJcLNStP55dt2otK1RgzM8HMRXyB1hkeGgGlmboG6jTLdQJVXch8E7Je9UzQ5OliUuspvBBNvcLjOvTblUssZHNx24csowftfeTVd41/ucAFvOwX+N01camZkfMCKoIupf3Sdpg0NrpxccFgtaOnoEDZVIsSYBnBBGzxjPzPDwt2NWvw1MqYz7akg6Y9OV2Y72P+wpgPG3992vQT/Hy8Sj++kE8ACL3duB1uIOs11kOqyBZbQBcJEk7IrJKPrbEAbVlHCt8b84fu2Fba5KKNTXev35T69KNahTnaVNVaA3ea7/IoKuiz1jr4mKZJQcqpD2yPdW2PdTGdkQ49YAD9FXaRXSGuIEMptK0JznDzD007HyNCT+daX0IPsgt/4bNBWwU7jCQIENpRKz2tjqFlrcx1u20jeHZBfhcCtyu3/RWe074zYH25SKxTmIeRKsh0rkXnZdaZoNOC7UWfC/a3tElzbUrdGRt9eDyNf23z7uGRvYbfwP8sraogH/U+5Dn4QF8rPK3YZA/vEJ2UqhFoRq1C7bpB15XKlSDAin3faZTCj6AMEkkyf1NF/q3O2DXtuUSzxvgXT0y0kcdVKmsE4XNj3vijpH0vTGXZ6D+2C//CAgXvNvVppsenH3zB0ENoD0L/K2wr7DbsJHYwI68g5SB1C7KKP00ausVzn6+j820gZaplm/nKnT/mjCzte92Rt6HxFXLV157MF9j3vkef1AX7vg/9JE154LXTyGNDq8xHmY4/3tDNLrYinsLYmNBXH/9CJx8B/u3HZ+WjXYLlH/kI+Xy50nbTDT9+5cNp/k9Q869wnl8+4n9flI8CG/5m4+MqzKuyL1vfVdBD4cNAYaWaAC5+9XSumvHlC7Y4Ye/TtKi2WfySPckCxmq7tGE/w84IWu3wJ57ooGGT0UlQ50mlVgk/11UYX2UXCb3ufOhgClyatWKDbB1d4l9fVo1/AfB80QvlW9pY7wbd5l1cucU0PgK0SZrxmZ/S6uELl2XShF+apglf0lRZPzj0GXlD6qcf27KttDds4FsotWLjfWBTV3jOXG8RMeyDN49+97bkg65ueJdG2wY/wYr8Drydk16f6Ar9E4Y/Q8OMXoJlavDbNJOmfNCdvsGEvlJXSh20RldXBB5ZX3hnXTg3RN43fCBuCn1KtwSTKVxpu+Io4s82Ppp2eDL6Q1n4gI3cPj4CFJyGsdDJu2Z0cVoq54GJMxF4XPBTy8jHt81z+6QPvT53+fRRsutIEZKCFWHGh9zwYzmzrPE7u8SSyI+u+ImMsZpKAQ4mmXmUSsMBAAAQAElEQVTij4Z/jx/CP+1JM9+6yci94H+KrAnZNOxmoFW1VrQg3/My6XxewGuKfz6xJ4w/FmOELjo2k3cBZClrhc67fgv0WRuyjvyuyPPCu+CFgPZtvWjjg1znLBVbLthxrYXpDArrN9VaZVt5Ip/DJpLe5bCxX3YxrW6cpZha11vR7co55dm8f6QXzlv5V4pZ94p97awJ40NHlTNU5cNf1g4NRhY7H3H2+AP3QUeBP37Ia8DU2w5JMvIWsj9gmz7lE0J/Yx8lDQrytY1M7nru+z3fR9Gyq+511pDj7abL5arIK7jdLgp9ErS5qxZpQk85OzXmrjJNm7StpLs6E3sfk8v4Cts66E9bEFlu2EGQ/Cv0tcf2qLbrSDN+YB/LCbNiTSt2mfzG2rHb5IP8QULWWemwwfvGuH0rwqwheUeXXdmbwQ3eV/S1sieTZnygbhmZ5ywcXiof4Q791OETd1VkkbYB9UHr8auzZmiWCtrurG2FjhXfiqiRd9cL59obe31FlDvv7M6aYl+zrMSHo95vgku5M5k0UtvM2GXfU/EU1raths+vtWpCYbGH6GzBL+cPdoLkl7ngwwp7zsM256komPAlM8h/mrTUXbCmUqXCnKWU+3rkWY58B1bBNhqd0i5oGPyii45dH/kdYUYXJOht1Y7d98FP5tDPHtusV34G28pj39Pkfw/s9C8/69p7/1k5BduDF/uepu4t7Pq2OPLHPEl/D8YgfqUvyfhJ/i1GJb9SRzJ+jnzSIJVJgyOf9NeQvr+GjLWd5BewLdu/qE+Ffa+3/dU+x5rpe+BrdbbZy33Avs+VfrEb+3Nb6r6FY/6kR58jbzvZgbdtqbA/t6X8NWTMUW/7Z7ymzfbRPHhI3VFhf2476v7RadYLMm/2oX1fM3WBfS/b9zT9Uv82Tf6PIOOjn+CPjPtb+tp3um3/TPaZy77X2fc0dQdCY2B7VNn+NN6+522Ptl/7ZXuMs7+eZo23+MVc+PNf1L2psP2mpE9riSdNuN7hDyt+Pfo90iNv+9MY+5d5pvnVn2/Rbt/n+tXB/4DGtzZk39e0P+/731rioP/ol/K38kdb0uDo92upfafpyz4ZH3xZ/3vK9n1O27/ZPWsER8dv5Y/2f3T68zfo3zg7Z0L9rfgbl/zvYW8kYH82NPtz/k2Xb2bt9OcAymGPE+infraHY7Lv6eGY7PTXvS1nJ9Cp2zkg5gC8d3NwNwdwcYHqWrn4btyseoIlXNa0vfAifR6wnjlk7po5eM61aAnmmeD3Se8fH/X+3YO+++47PhK84wPBAxfhk6ZpUmhhGeXgOQ7Prwfp/CXNxFzLNKlMDSQFddLmBqDNi3qZQNPqSet+x4WD+wuXvidozUXvZQRKdgJFt4EbgZ2Vw20udb1vHPo35X8woN1S/kIpF5MLPN62q1YuQzsH0vSXdi6iRfm4cc7Fd540ITPTXjgsd8JS2/qsfX2h60UTwaOH2cih6rQULvyLEoRu8LVye/gIbX8hqPyX51V/zV/QE9l62apWLpK7JrnMMsHF0sjTnyWQ9yYlw6WpsK7JFy49uTicJ+s0SQsXA4aoUa7cECoXhtIqc0m8hfgxPHOYg9/+CvECtI1OrNaKprlq4sI/z00DTDwCV9BepyYzH8YzLksXSMpfx/8EH0/w80yw5IVAygsX/SuN+Quq6/WqXOK2jXWpR/QaTjLGBhoUFTjvyLwjv50PMQqP0DTXpqlUNRcV0kAuWKq5qEj7Lm23VbHNQAT7xALpUXFokEuwuIAKLxNog8cyvObO+J2L1M6UHQ33V566nrn0PRFIuKPwAWDXT8+7ntgLVwK8+YtvootKsOf4C/YGfTMyOhGEDiKzCQLmeWLNpsKitgfv4T+2JZ7ke5RBPj+FPtUFfVRg6JOqrONxlwLxWIU+6VdValVtbZSzlpgnSN5mXdaPnWc9HQ+2VTzJbtS0iJ09uWtDT2su3euqdb0OOXX2aBbOZbpUiekGGmseazDJ+LFZD54GX6QJ+nz8+Dz+CvPKB6Kef/ECV4KgnbUqfU5t1qlN+JKKHbdXFGW/PZwXPigu7KVJ89Kwz0kLQe18YMz/r8fj41kD784EqM60TaNPQyZRavxM+En6+UBjCfndkAHbUVfs84Wb/jMBh2dsagSp0PdO+4pvCQ/BBr0741wnVXQ7ofPwn3kzJvZxvd60MZ8Yu+/9Va4dWe4Dadv32O+ObDdsgkKsGpst1eijQ9tOfdo6KUBWHWROsf4BM3/sPXqpjJ1a0cBUFdpsD5to+K3ptCh2WWsVsysBmPVVz4dssoRqUfpEt7bRc5GpU7nnC8o/cNjTLjOnB607zG3oNEj7QNpha+R7Z9ffoTdP2lK0Kuu1ge5CX+MhilbkudJ2IcVt6um26SOZjy9dT8+rnhPkw+9c0NG6SbgiXdDnFb9wub0Q0LkQQH/hfXBB36t23gcmEBpkLwed90TeceIDQdeL5sWaT8amqk7nWRNyjFxqfHRpqtOs2k4yecFj5Bj9JjV8dmBbBZlVbCXjg4pvCBATMvPgse+CpqotHwJUqKu6sVeuW+GDRtdT3m34n5fbJkxUK7rv+DtFOthOgkMNHQWYAmtK89wIJjVsoapNBVqhpUojEMiY0Cee6CxI+S0qtjJoJ20t80zMdcfMuz5jgtARbOh+h+cN2jbyWDD8daUPRdJ7/r6G1XfDh6jflbrwtGEnkd+BjGVDKbZuaPWwtF0jwAWjmLpm6JvJzK3qNDf4npRyK1UT75G5lcF/g4dKX/EkKNlRAOJEnh1b6QSOd9B5Z23YyD7qrxjS7UrdwK7EVXd8QkQfmmoXVimxhCrBxwZN81T0wLv0ROUyGZqqTktV/pNAD7xT71hU8SF1mlSgKwrbVdRdtVvov5OWT+j2PQ/tQ0bqsumIzjtjJPLsDSePDYm5CmWRD5+Rf2xzxeaT7hjRzkbJO0zoq/RdTCWODYOXyNesUYpU4WlBvvkQkH0wwAeA2ECbF7lOCg3MgD67eLUPrMhpyDf7EawDRq5S6LheX7Tyzt/Zo9q3iGDoaWKtiT1SSIOGHENHCOzWsJVdkY/E9oB8g8LajXkbOqzocCI/jfR2o8w5ayWQPOxJUnzmxDntFD2BBT1FDc6ZCFl0YJsl+6Ar+yA0FGRhZBKU0piHDSUqgF1lrMGkZbRZGVeh/0DmYFpJO9DgZegDBfXeR13G2B5toTd++oYvO5Dyzhm1IoOJfjmDL61q2Dn08SP7Pr7DR+AYLHo2SxTaAtujn3g6aw+ZMmfyQSgMaL7/FEvA9hjXXfQZgqNOWcN2N5Fnzvs8Hf0AeORHKzSgbo2xyGvHTjeC7HcY2+laMaLglpRBK0YfwIK6msSYyCZ8GR4LqwYVShv0VfxbRS2Rd+EXlA6aaRZNYog6ug5/saENXu50VK23plx5bmvRjcZb1g4NYO9Xdc788sZUjGYOu2v41NeU5VQg5KhPOe0VxaQ+9nyHNMHKxAeo+x/zSGds/rQ0zj5Np7lonqwJNHxKQ8cTkzUYqPgavT6oRCZf+U2TIIPS/aeQpHzHJkeAyBQhC6UoMnyL6Cugo3qEBH90ZJau1NnWkGdpI7Ut+zP05rF/Xm/fy+liO8kn2P40z33+MuZP3v7cZvvTmG9leu/QDr3f6vBFffofVW/zX6v7WvvR7x+d2v4kE/uP5w96bB/ZX8gl/ARHh+SDt+XYx1FO/m37Uf9b6dsxRz7pr+G35vw/vf2t7KKX4G3db8lnxyz+Vhxz20zyWrA/51Nle9jv78nb9772Pc2Yfxbst2vET/w2GAI59373PMVf/PA+4C34ufre/1M5vjT4VPHrmUOX6fWtfNr+ObjPmnWT+1aatt/CMTb93ua/LH/ZlvbfA9ufuv2ROdL3wKcJ/oZM5jiGvc0fdf+sNO/2v2vuHBb+rgn+e/DfJQH7bri2PznKY0L7Xmd/Oz36HkaX1P55/xygBjh82rShdNvjcGUOm71xbLbGw7lJnaDDzsVt4+KbgN163UagVfsmETQpHH6LL3J/oXiTcXg5cDdOobmEPJzPescHgMfTWd+9e6/37+949+4Dgbr3OuWv+icuv7WqhiaO051bdc+hFCpCa+MmFtjMDroKvZp28ps5nHP4v0LjC4HaK4H/NQf1VbperSuXvBuX2/s/14f27aaNy9IO7Z1LQg79zmm4sFgt6qBwsBb076xyvERpHYfjpLUUTdA0t0lTbWqc4mspchH8byoEYcTFIP95ieqVAIT0/rzoYal69zAPGTy8e1RdTlx+mp6Q7fjPzLys+vH5Bq56Jji6wtPOjL3D977f1+9dOaxHPk6ei1xReu2aW1ernVSapwI8cOJCm+DPPE/QMmuaJpVaVaC5w6dt2Vaeyi+qaJNaK5qXppngzrIsI23MEV2UNqvUSRkfMm7c4p65VOcDwA9PFwX5EHC5bspHmKenZ11ebrpeV60ErtZ1ezWhLlgAuzA2sJKs2vj4st6esTVsiktKdVHora90G9pTVrEQz0ACGAc2gtXb9cYaNy54uyq8hJ8JG5/h6QQf89RUKgzzEo49jDyypIbfzFsmba56QQ/jP/9zEUHGDq4EELfBy/Vy4XL4MtbRvirziPkgTxV7jqwn1okMQ2+BXttZYiD2FcQmU2Fb6VebGV9AUo865XFXR2AZkw9S91TU9bQOPdZaFR0FyWe+NCYNbFMEvZB+RkeQfa/KPS/5HZWErmAlOHxPr7rnbwodiqSg6fO80opvSHAi/W5EfNZXsJh2Ls+3665b/lMG2Hvady7VnXUf2A/ff/ig//GnP+n7D9/pA/7i8eGkc3TVJp2mWQn0B/EnSc8EnM7YZv6q/YyvSf8P+Jjv3r/Tdx/ejQ+OmXehT2Rhe9Cd/dN7R14VGNKsDf7ZiuMvzS/4nwt+I39B/ny56QV6r9jujboE9i/kL9jwFmGVip4mTeyrVhpzFWEI6vuOKWTuwhpFzY30XqZJB/p+r6voLXpv7N3MNWGrb3Voe4y376l4xtjoEYSf2ENSmkbfjD/mio6CrDPPM773NPZ06o5xGRs9B0ed7WF/6RfY97J9p8P+nIrHNr8//2TOryE93tbbb8cZyypyLarsnzpNpJMKfqfXph1Z7bZu6PAZnfyEb8Gc9Iy/z78++ojOEiSPjq74D9SJfoVtYnv4/5WPjAk4XvIXtOxbXoPoCv8pa3LVzD7NX27nw2opN7Wyqk07OraWU+UjwAQWNWy2FujypFbnO6CxlKY4pdiZoTF8HvKs+IWGjue5KZheg6dSYcwdG3TsW7/TTMoWGvkExdbdumKoHy9XPWGX+VB1W3ftvNMUXghGVeQ288F5XqD1NBE8Ij3WQ55t+MOmWqtKKQO2dTwdmg96kw/SZnv0zbjWQv885JD9V6am1H1tPsFP5rjD2hQ/1uHJSl32UdIDx9pv09hkkLp7uo6xxxhhMe67Cv6oQecEj1MtmiLvVlWbB78Vnu97YvpEb+bYOWFoPwAAEABJREFU2f+xkyuyvCLwF/zUJfucd9gtAX/qVuS+su9jV7hEXeiTc9EFe9uxK0NDc9HMGstUCeAVnZYJNDWCdJChvKNpghYrdpB9Hiz0y76cpkmRY+i0reMJjcGObpT9noakdOkq6q4ySDVSILH6DuBr5x2WPIKnTurbHfFBnXf3DjQKadhl+Mi5iG2QmVXdVfpOfdeo41dFtsuw44k9MSn/WatlPqtNi0oYpY9U0LGU6a/IMnJdke8IcmepDpnMKuje2McbH9u2/SY2o0qRKrqbXs8v06tckga1VvoU5YlccpYLYFnR5Y5s1r1p2wj8rw2+Z+1b1ZbzIfK47T1cCsaYR9AtTZM1cz5Ylol3zTzyNXZTpMjDNn2LShVInnS0Jd9U3GQBV9FyB3SQGT+2VWCswtcdVfd5uxIUDh+x7cho33faCv2raplUCvMD8aRtXVflPXvDh135eBKlFjhqzD1Nk074+PCx4F+WuWGTRa1WZX+Ip3cU4Kwh5jYorOdP0OtjWwWaX4u/SOzPY2y/tpd7iu2FJ4nykAMp+d6xvx2QGbxQ3npFRxUOTFqG3SACZU8Gye+QHPnEfo409WMNOnU63LW6K3ze9SThCjg/TJyHK/6gqCKH6jJ4DaE2a5pc4RfopUJHw44mbR0b4nxyw27ybWodPmDXWB+f2/G3O+d8uLnPN2RqRZ/219PYQNo/peyvykuoVaEnacLm5tgiOM1Fy0D9xEPapia16Y4J/dQiFWi3Pei425WVvWT2bmyDptHWRt+iIitySh+9PpHlW6TtKO8I+8i/dh+JbdZmvsKM5G3LvtfZn/PltT1pYN/7HHn7532P+iO17+32PRWPbX5rrGf7U6ovnoPu30qPYen3Nv9l+Wtt9n39tNk/z6fu12Df+9vfTr823vanavtz/lMlGdu/Sy50/epPeLetQ//2fb7UB7aV9NeQiY/2L/NHOWlg3+dPPsi4pL8G25+a0z84KmwP/o9y2oKjbPvI/tNS259oOOSYxex7/UHPkR5tb9Pkv4XMGbwd/62+/+j6vHOPOe07Pynbn/OhK0j9Afvebv88Tbt9rzvySX8N9r2//fX0y7Uzl+0kn/QyCr/yy/anvvbnfIZE9kHeC2/TI2/f+9tfTzPHr8G+j3vbJzwdeFv/z8jbHtMe64Wv5FNp39uS/xaOvmn/Mp9ycLQd+ZSDL8up+xK2P+nmbVvGBm/rvpYPP0H6fomv9f+yLmOOui/zb8tHn390Wv7RE/73fP/xErC/btRfo8z2p+q3Bmf708aw/bODmnhs2iuHt9ZUOIEWUnNALm6yKz2KOgfgjQtwNggVzCFVgs2tbWp105wDKwfYE+Nz2cjl47QsejgBgiQnAnXBCNqdHgn+P45AeD4IPPKBIMG7earM6Uyvnpsqh+JSpAY9Exea2uaRN+VC8Fl1lszhnIsFpOmZwPKFi/p1lbij67bvgJl2juadlAt66P/koGnPJeg4KO/04TQslcbhvyh/6XNh4ly0Is+NC1cw/lqOy2rnY4IScKF3heLM0zhZh/8FXvKfR5rLRhDA418APD4sIyj55z9/r//xP/6HHr/7XtP5QXs9McOkp8umn56u+uGny0ifKV8IaI0gBIGe0B2Eh0BcdhC5iqyGDnNJ/3SJgI7TPCn/NP9A/tn+zIeIiYBQ45I7LciTPgncBLaVS0n4KFwia62a4COXyMxx9K9To35S9FLRSXeF/qIEy4mVQDv0f3zRMzRHfgmWDB4IkiRQcrvdFJkmYBI+DmyRZydgbxTGjNu20u/KRWtV5G9bdlFB56Vgq68w64uLpnga7YG43G98BOjc2HLBWbDLyOO8THyImRVZhKcZ/httNfavrsh0R6dZb/BVCB5gX7BCcLHrIzw8EWm8UBFeLnwAWF9e+FAROm86eBnjY0+SbOt4bI+ybalYge3RXEmrrAm5z7WpYeeVfClF/NBnH3IgM9JjDbbJKKfeNn2LxrhW5Vpk+47SJFcdz0HrkeYj2W3Yey63PaKAH9J91zb2zkYZcOmNjHYCCB0cNhN6bdNnR2cbuluVjwEZuxHEZLtBR1XN3lUheLHxUeiqKx9qOu0NWcc/vH98p+/ff9Dju7MeHh6w4ZNih7VZDbtesNvY5IJ/OXCeF53QZfzNu/NJ+QgwfMuY4/RJ5/M8K7Kx7zKJLOzPeSwAn7Gx9zclWHXX8U35CPCMnl+uF12G/e7IpyN3i7u1MDd4K0P2U23QOavBZ2QSFBSYIOmynDVPJ01t+YyJPP5tgZ/Y5IEFWw1C80R76A5KaaxVIR2/jN1HrncZb4ouIUy58Is9ZHvwm/GZP2nDrpIuyOn8eMh3GrTb8IPdZr41/m7ofVenTm/s1UZmtSj2VeAtsKl7AxVoBPa9vkPrHZHbHeKx7+3HHFSNH9tKXWid55Pm01kTug8qPHia1dkfG/2IyaA3Y1PWC04oezR44Z1w5WWQd8EIMlsKH1vvuuJfLviHDQXG58VvLMh2weed8I+fMFfNS1WpXW3qmqameQ5mtToh32nowy4qpY1yLZNCe2B75LNGyhWaJ/Q5Y4tB8nWe1OApSB/b2l3YPx1bBARN858ly8eMFSO9sF+e2TfxsVeYj96js87H5+zHGR7i696h43cP5/Gfxzrj+++2dWJPLbrbVtMJfiboybqBbR3P0Ptr4W0+/UJrxoWHYLzDWS92nvq0p599ny/jv4UsER7SvnV4V0nVQOqSSXt4DN7mU954d+z4+x3fFJ+k8Q7JKMm2qqypVDWmbSOtmvCPrRZF7+K5z4kEkfWN9/sV27nwkeXKgeKCrD+9y5D3Cq68n+O7Xl4u4wNh3gUb/qHz/ri/l6XxTua9wjKq+K/oJnbg6EkbVK0DeUedXu0hsnwrv44sdmRCfFPBzoYfYF6qlTbI16gbbRr7lSx1HaRsfPIe10CbJQb23QqOcbYTC1eFohJQti37jlJFHuPTzviNwj7KkWnFpuNPsjcbtlzYFy4ty4CiLmvrGhyH3vCxUYeoqTc0Qmd0x57Mu2Xok7JYy7YKazcWGu+BqaqClHE96rTvSk+ps6939fs6fFjeXwP+217ZR4AgLurUxibqGcS4wiRtKmIa1SLN2MWCn8leOcNL9nrWZXb6dEWHhTGBfZeNbRU32UV2pasHLfrKY1sVeQVMo0L3QDzRxd2et6Er26Nv9lJQGZd1xXP0zXkqyLk0tl/w0wvyORP4f/941vsHgJ/P/syej21BpWwzi4bObY91DO+q6Is5bI8+pdCbvN48tkfJJqUvzOtL2B59Ut/JYm5o816V36lDmmgLcVGxd2EL8XmBPvs+Gm5g2Ez6oLd7Hj2T32nrYzIsijOxQWElzEUN2qZaFNkty4LPW/Dds6aZdzQ6b6WqvPJnQ2SRrHKHGyk2rKq9z+ijasWmbix+452Ss83OWpG5DGH4nJEk+4rXmY4ZP6Vf9osEhq/gY0KFjFakWgt0giZFn9HdzEfd01yx0UZb1UTHIPZb4KOWMvghuadwUH2vsz3Wn7Ch1hhfmxqLpT2wLfsO8WQvHRDyRNrY9A42dLbR4+c/thUaDtj3uVK273n73se+l79ss3/Z/rU++p3PZ/p/54DXbhn3moVflPla+FZ9mu07T/bX0/T5e7Dj0IPQ8Bape4u3bckfbb9n7fRPv6TBkU8apC5IPkg+SP638Gv90hY6k2Ye+y7D5FOXtuR/DYedHP0zJnnbwy7FY/sX+rRNyz//J/RlldD0FqlLW+gNUn6LtAVv635P3vbgO2MD/ZMf+9tytO9yD98HGbY/+ZvQZ9/Labe/nk/b34O36//ReWx/c4j92sY7QAe+2fuLhvT/ouprRdtDXkdbeDnwNbs5+v0j0sxh39fPmlkvaXC0Jf0tHP3T720+5a8hfYKvtf2j6w6ekgZZN8g6R5r8r+Ftv7f5Xxvzj2rjyPC3T5UDSQ5of/sM/z3yHyEB25+msT/nP1X+kQxKxe0yonOEJcHRFI5ud1gJEpVex6GwyONQmYNg4Iwos1QmWprsomyKwmE7R2Luslpq0dKqlqlpIj8vTTOXjtO5EWCYNAIo80QAvN37MMfE4TPjEqx7JCBxPtP+UHQ6W3WGztblsisHzlyUSykchJvatHBwP5GeB0y5tEW9ztrKpLU05T/3cOFwfmX4CvbeP73sbXOA70ogMhesNcEtLup7J1DJdVFeOdy/0H/jqLtxEVm1ElC4Xl8IFF3BqhtjrgT/nrnkj4AgweALAdPMydkMOXY1DtTLNBFUKRqyQVCnKp2a9B5e37+b+Ahw1nffvdf7795pfnxUI7jl6aQXiH5mvgSunl9uuhDIOoKyF9ba4C2071w+jB4E4EqtWAX+os/qTZCgxprcATVPBT1U5DtpgZBlmTSDcQHiEtBARX+VVMi6Zx4QuZdiZF/vF41pUi7Bd0yqzHsErQqLuRbq+BjD2OjhBSVc96K+N6lPYFaCJjs8hoe+oSAu+x0YHQQ7QRz1AhlFtiXBHYLd4bN3yzbNVm6spWiksZWOvUCq8hfW1U1BYZ7IpzO+ymoIZZmblrkqF+MzCnnAVoNlmpFTZUKhe4shpEV2kdgfHT6uBAxu4JrAz20nONwV3V/R1w195FK4ElHYY1Ngg5d93xX76qTq/VVHVhFwU4GJWiaVUpHzpDxkKRe5Veoq+SbbNBXSql7MVJ3y558+7Jc61qADYwpor+MzLuPTf+dXAFv07YD7qwad0Hi5XbHzKxfvTRvlXUYO7CGCJx35944+gXlRuHfFBqmBn65ahI3NWvi4NLdJrbVXFE3YTmuFvbdBV9GCYdZaKd90ywcUgmudlZ4uPyLTF218BIICafAtsdDg2bYSrGvocmK+OXsLzJPRX1FDNq21Yd+x8xNB2/MCTXPq2qBtId/oU5D9rsYSFY/YBuQmiTL87lz0Y6/EAdG1CCzvBJZ3XS+7NuwA9iV3aQcEqnr+apVZEIYKNE0zNLH+lH1SuxI8Xh5mZNQGshdPywStTQnUnudF8zz/AhOym5BXUJkrey3zq1ioZCy/QcOGTjZRt0PS1tEhdEkyNJYqhd8T/mdeJkUXmS/rJ1h7Pi9KWmsZ/cTTYTC2EV6D5I1sFP27Mm9VHt+XSXaMLaV8Sm3T7zMy54Ex4ItfGWvmHozRZnvMVbGV0HxHg/6machlQu+n13wCNHe+sxdv7Mv85+riP7er1Nm32iwJ+oSc4O++R1dsC5TOWlLl/TMj52URfrPjK3ZS8QHJWMsN0K9q0FChq9ZJKtiMqWT2/NhWeCmlyS4q2FXKtpVutRVV1ggKaWHNik3Pc9MEXw37rLUqYwryLii6gw2/s6NrtqY2dHyLj92wR/L8aKNho59sVeZt2N+Jd/H5sfAhremBd+zDQ9Ki03nWkr0Bo9PprGU+j/VsM/wOvT5+TaO7ZOGWPsihSAVbb62qsd552NGs8BFbnuBz8CCPrZKx4SOp4IsZ1Glbwda7MOHRdBkLF1sAABAASURBVPzaVRSoVAU7vAUbHXZ4TX6kyb+i847esx/zXqHOzGD8clLIZUYJFlVrAXWgs5dsetA/863bpivvqXxw4RvAOFfEDyB+rdjQumFnr4idXYkoX3k/X/Bl1yv+ExqGbeUdQL7nvzEPPePjfN5V2rC5AzsyuOcrOq91Umuz7vkK31aeHvm80teRQ8qKwIB7YT5jE5tu0L7BL13xDfCUvrJI8AnKyuqM6S6yLTN55oovj5wKdcVdrRR2ezRk+uxDf7aps4QUe9A783mQQSV0tztKVWX+wkgLa6FfOoWvqWRPWHZVZB06V2S9IqeNQv6zTyvvz2BDZht+dUd+vW/QJEGWGnK675GJiiZ+vULayYW/nTWHXcl8aql8HCziOKXrbvbJHTttQnaqTZU5M9i2MFv8SgXWvJj3lZQPf6Xc5LKqmJEWnFl2VfaoOCcUiCulybbGg9A7oLe60BEY9bTbpl8fa8VHV6UM6BC5QKSiF4qyDd9FoTFoLsxUhk7ST/i2HQMd4/astGtiX85LwXc1fFjTI/v+dKI8F034GkjV8exwEvptk/sM26xj1q/A+vIJ3YrQPkHy6wwaDzQyR7LkkoAC8oM8ek9mYGShPTwPW0RP4h0s9hlGpgFk3HcNueSstTGInYN+d60mRzlUFtYsUMIKmqgY+ixGn1Uzem6TkEFBnpbbLk9Fwgfv6FWMs6l3JVvVX1MhsA1dBjt0bfiBbevqnA03xoinkmZNxKsDKQdHubJGCTPQe6QaeehAjhWRVHfVIk34itCPyshLSxP3CKNbaW60Q3NDz5XOlQXy7iqMCcJzYZ5SFdIHPQUaU07fRv/8S6TkYU2wjC0afddhV2ZfMPw1Lx642C1EDCCSmt43fu8SPCm0u7COB2wzZx3YmZVayXXATttnDH5ZzKYuRCZPWqCRKZnDGnna9frY9H1Fqmwn+SZiV99s/FkD/IzyPf00bvCYBnQeISQbfKoXdIqnkxqQ5cdO3uR+4yfyfu1rm/G/RGgJss/fpsl/ia/1+Q0K/sObDx7sn/N+1P8WgbY/dflyjO0h06PD19qPtn9Wan+mIetHR1nLpl71zb5yqkF5pflzSiU/BeTny1Sjv20VNvVb1Mre0z/vKV3ihwXu+0b4Awr8fC6H59QfKY3Q24EHUu78ss3v+4/9OX+v+dt/39fVJzkfM9n/mDUOeUfWyR/pkT/W+1tT+06nfU8zT3g6kPLvAv5VgB+692RJ9Ztp0X3djBtrcvcQT+pt4+X1u56M/VbHt21v89/q/4+rz7vt7tuz7tfwe9fK2N/b9x/Zryi39FfkMB8UtuWBlL8FjQ27K4egvxU5EPwajjW+lR50fiv9Fu3/qPrfUkY28gHbsv1bQ37WHodw4Mt5bObiMNE5HL6FqDPetcR/k0/5q2CljUsAClR14TBXR5rDVQ6DlYNhK6zBoY3fmrj0zK3JHGYqPvrMxXOWdeYCcyIYcD6/V6kn3dYyLr2Fdm5sIwCS/zRC42LWCRjm4sH5VbblJs0E8x/fL3p4V9W4MG2Xn3R7+UniYty5ID+USe/ODxxmLeuieb7o4XHT44dd87KpTKtUr8y1qXIArLVKHI7Wm1S8aJoJmi/vJZ9106S9LgNXLgeaT1pL5aK30rZy4V11XS/wcBmX454D/HXX9Zl6bva5TNidua7w+Kwp9HMZmJqhbUMTN+igHfnvlC5cTK/Ib6X11jtjxNxd1w0ZcTg+5DPTNnGZqVxqzQeDxp5ckP/DadcCf/O8Dvl8/6f3yr8GePzwQe30qPO7P2slWD7+Tx5fVr0QVHh6uurl6UU7QcfChUO3jWDWqp2PEJ0AQwLoKx8qbrcLO31T7OrEjWEBM3xMbdM8S4+nohMXwkcCQu8fF3Rw0kQA3Mi3u2I2RXVqMnbRXbRLylytVdValABPQx/zVNVaUWzSVWrcSuYzAQsC6p0LyV42cTfSTuP1aj09SZdn5tsm9X2SuTD1bdf68qTt+lHNqxbozF+hztNJtS0qdUbXM3onMEswtncr2Pc+9LihByPPJTydi+YJmaDxuTRV1nglYFzMC7rq9N+QjwksF62q3rFNa25Vy9SQy0QQ9gGeWLMEk8S4DZnvRH06aWHt0F3dJBWCQpuer6sum/QRhn94vmpHAwM7v3unVxccaC7WAm2zKx/DZp3nM+ue1DzDV0GlBl3EQbjvdqYvasigtUkuVR2ZEQuhvqowR63UoxMPUrrMrbEUmqkwe0W7VaC/MXaZZs3LpGluaoyp0GJLhbTWqqC4aVdX5zK8IddVm1b2xbrv0GU9X1b99PEmtruyD3fsXVsda1QXTUw4WaQ7fFmP7xa9e39mXy9KcF7etPdN0wQvpDu+QwTpSta5vRBU/0mX64+6+lkf1x/04/Wvet6fdUVfN/oJ2Z0eHjVjyAWbE8LYE9XdL4I6dP6Erl9U4sjCCWvEPual6nyuBD6blhk6GzRCwzQtqu0kl0k37OW6NV3Wqh057+FNLBJ/Us70WbSjp92Lnl82jX+Vw768Xq/sQ/zU9kLv28DEB8y2mD0hlQWw38tpY2+vqsuq7hdovGnCXhc+EGQ/nqaiuUqtWHNrmspEuZFWaDSQPEmF/iwimAVFrpW6WWWBvjZrK0XPL6tC35X9teErtg25q6Nja17Yg/1KvmthTVs8u6ZWdF5Oevdw1rQ0NexkmmdN80kzaMhJaui9SMhK2Y9r8lY1/Vm32urYe9ZbWfeGflZ83o79DEBD7GtFl+P/fwW/uIU2xnQxLelG3/x1+wZdrkVmb7p0GTt031VJC3M25rrbmpR8pa25aADd5vyRv4bdiPZd+Yi6fly1Pa3yter2dJMuOz7IMmt2aNhu2Nn+or1fsLcn3foLVvmsUi/wf9V5vunhtOqEbr9//6B3p0WnuiDHBdmR4j/2YvbuTTv/27DJ+OMdXhuyHTaLjOJLbA857fgjwUebrIWPsjO6aeM/L1Q1VbOvdhl/M9BFV/YmOq2q6q/vrxXHk4/CTz8866efnvT0+p+Ogz1UZHjY1Hn/lnaFziv0PuuELZ6xyZm1Cv4y8m3shTadJU/0qYLUQWNHPsaXBPF7Gzq7YfPRm3iil/ARZN/N7K8T75Yze+6EDQ1Ms5bYErZa4d07A/OTPDruYK/WzR25C+nBJ+vCujZ+HUCVvGMldpEwL91wlJfQw7s19ITWwrwJCgY7thR0pFCYrzA/y6h4E0uSItS+sd6mDlGV/TAtk0plEmozrhfLbdIOLrx/foCIp9WYT9Hmqr3QH2HZZtCO/Wykgs5deRfv6D8cjRS7NdQjGs0Qsgz5MDd9np+ftcLLfFrYlyedppOWRn45a3lFRX4QrTo1GQY6PHVoCtzhHH8PO6p1UsFXbrStrDnOK+zF7MfIzNMkMdcO3TfWzAffpIhHTIuAV3CRsDWIkkmDrJM1i/E3zF9cWQdhIQMPNJl6qyuyDmphKdYptip+osrKWXHlY2/Oqft6l5dZvLCHO1jpc5W0su6gGdpXgv9CTh357eR38rG5Hfvo8C3OS8UL6y4ydFVbvVhpiiu/QccNvd84l7yw74ILwspufeH9/RPyvzxd8G/SVBb8yDzoZetq5lwyz7vm5aZ5vujhTH5eWesm8W4ycm5aGPdOM++KxvoMkfll/JcQQoeerUN934W1aUdGW/wOMPVF1jxV5WPsXKyFcUFkeOPserm8aEeXpUqNX1NtGlBRQQaCh877SPiFFRuNLWV+sdIZv/L+3aT37wp7f+dd2IF14p24cF6b2Zu1ndTrLHlixiqzNYoqa02ascOZttKLIB6dN9lWeOqFjtVS7dojX2S7M8MmS6RmDtsaT+hEp9H/zlk19AUd/u/QWHfIg70bGsyaTfnfrOY7bpzZ815j+2uHoCu2cNGLLuVFV18Vm1k5r2VusWZh/Ya9L+zhnC8L546pCb7ggQ85G/ePDbvYykWrb/BXVOukClSsYUPobVXXCl8r9K68oK6cBxG7trVo51xb9gUxzIqfNDYbxKDMGaVCo3Vl9FWVNQvn3aAmLVcVaKjQPuroVV7RujUAn5N3TYxtUNGQe/5Tn/MkwdbACPzXTQWYflmvZ82CRtCPC/JFqJiPYhc754AN2jb2UzgLXfkY0NDnUppmOk4MitwL56CyVxkUtWEXNfKRtCKbGzLdoEvYwDYOiKtYSkZ4HR5Qp8Qc3bytwc68e/d4x+w09nGH2eizSsyFUPUWju0j/8JaPbIlLSl/iS7WxP9gN+UNKnZ4lBElc0sd/R1IXWj13nWn5SZhy0U7utlVzZzJd9IBCRXI+JBg0Er/5DMmaV/X0V4lNWwwaXkda9bJ+DsKc72CvpHHr4Eusj2QfHDfPz1ZlVI+tdkedbZHfdr0G0/H5lWLkgaoEPH0gej6Bf2mLn025H/kk164GPR1gx/Bc1GVFV7Fvg+vEzaV9KjbiVUEW94HIPljzax1IHNnPbf6iY6jLelBR8bG90V+YbMgiyD51KUtfiH51KXtQMqRY9Lfi/QPMt+BY/7UfzlP6r7WnrGh7cZZprA/7EiuMrwIRahnryAEtorYCqOcesU62Tap77SnrFposlKMXCKfG4OCK3sn5QNpD9L3QPTzazC2eyD9qoxfqpp5J7XG/o6GvKuDYQjpBFLeaXMVZGKrr3VHfdo2/OQGM2unRLr3rgOMUGBbtodtMcVY4qAnqd48kXcQ+R4o2IR9nyNd7Xs+9ZX3hJ1yYY2vA5IY9vM+kiWQtSKDgg4RuYLU6fVJ3j7mtWwwOKlyUsqvOTX6Hfm3afaS0UF4f1ufcrDHJt5AXzzxnwc0CNxZO+ikHXvbv4HP9UYTcROtFgWVQuqE3vZXP2h8Y9E+KEk+EG2pSz5I+UDKoy0yQA/RRUFX4oncSGQ7ya/i0HPSjAveDkj513Bft6nwDgyMwQZSYZo7OvsR89SBlIN7H8TXsVsaQwODxk/WTDlpMCpff9mWfUf6HEi/4LXb70pC4e/q+N+d/veVgO1PzOXwkoLZnEmL+zC2HEaMI6Go6qKJTTfjxHP4m2rBATUZo+8x9i7lQpl8oRYT5weHgJH79eVeVdXaPC6+1+uzbtcn7dtF5nBd8UwJNDgOgbli1AV6su7cpHkqmhdpIZg7L0XLXJmraNCMI4lTES8U28oGrRw+CyffOs0yl8+dw+WtFwIIRdx/lH8BwPlOkKaslcvXfVNJN4LnuSCsHFQS2N3pmD4VviqHX+HcKgfZxsE5h+ociuOHEJHyslo5oN443L3wIeP5ctVPLxc9segLl68bt5KXlxfdqMuLHnZl6Mrh072rDwfYkXXX3Dz4PBOAf3g46fHxEbyDn2VAPkF/Ve51Ly+7WEo3aN3htUMMalHnhbq/HuLFJSI0i5e8kFlQ6TF4gZBGX4tLbN01EfyZmjUh5xmdN17cB1SLuj2g18e2IvdSGEMAYQoYmzTj6oTDbJU+hZU2oWJ1+gr72QkScy7EFixzgRBmE3mEyuP0AAAQAElEQVSbTHFH6rsKMi3IxnkhSbItMVayujUeemmMo5zmqKpU8QICgxcPedp06EUCmNgYm1+2mdFy10hhUw0aJ3jPZXrBng5+GvlSCqtXrNqyAePE0zGqHbsPqRv7B5XrthtdSSvlGxVXDnLjIoqdrGDjot+xt07aXFUK8mL+rBH0zE+9QMq2WUmD370nX8aYWidoqQOCdtvkrcgh+0vskchIbx7bypy1VgXJ2/dx9udUPN1VKwK6adUFpT3zgenCIf0GTx3dlTITqF8B1z1uv/veZcYV5qmlKIcBqFYpBrsQo3LpXrDx/LXxibSguNqKGnv+fF70/v17ff/9B/C9PpBW7OrCpfQvH/+qHz/+oCt0qMBzLaxVNU8nlii6sP8uT898QLqo06dnH6wvytqVNaaJvnPTskzKuln/8WEh+EFwbVk0TRN9i7qKdmQ89lXym7Xvwl4L+ixsJwuXMVJUKPXGGMvISjzR7Y5ec9lnkAprZ/2gTRLmJdzUwLxYlY9x90v6Tt9dxj+W0lVrRX4VewN1kl1lW8cTvQaF+W3qGWNkImSdQ3IOzevWscMO3R0d7fiMFflt+Lyb4peenj4yp9SQfeTygD7Oy4wsqvKe2OBjQTYzcmvIr7JWKYUxlnWnJzR05JVUPJCh9Km1qMFsoX+pGvlaq4LUiSdjdoQbZK2VvREkn7ogl5RcVjaknP62GZmfXWZDN/iFLN1RVKDMps/usV8yJvNkzsy1XTu8X/Ty8aonguT7Sl90LPoXVdmv46DlRrDN+P3opBJEaQRTpqljQ+bjaSXw33SO7Ii8zPOsZZo1fB98CroQi45nD/0UdhdyZOgTOZTShkwq5QoT97So4T8DI1BESB9TVxTfNMbtcLpjfqu0oeedd8Ea3Hat7M8b+zF/hX7r1hqeRH/mb63wbi3KuzXBwIUPfAv+/4Qtnpaq6HpeGjYwqb3ylb0RhDZX6Lc+yVZfPKHX+IwBaJ/Zvwt2lT2X/f3wyLvttIx9dz6fh7wljz22wscNf5p076zxZp3oUTxb+iLD/RU9ZXjrlDvtnV+RtZngGGMzEW1CJ0kCSEsi+95mk7rKqnRrA7WSIvxSJZPa0Em3XUXrQMXXSzlfEIdE7hu+YdeGHvY4h/ASO4r/Byv5HfTXd3LFP6MS8bpSzkQ5W8zIt03i2bQTCFsJjiaNPLOfooegtpkx06DX0GxXGVTkYFvNTaU02RAsjTR0i6dTtfFrJ13Zf3c50Yreiqy8h6V7GXJUy70OzSt0BDmv0Z09KB6zVgGsybq26VeUZ0KGUy1aYCr/fy1JZ+qaC32qCjQGknU8oWdjl2xdQ55539zQZ2xjwycFkeVG8KlDZ6VvQT+1VgXJy6MWOYSuO2zLtmBd473G/Ne+8QFn1QV9XdgzwRVlXvmYduPL2Z4vBhGUmENWqVLOVbV2Ta0rH+kWfMC81BGwX5ZFC35gagt7dVaeHUENnvBXG4jMk2Ie7CNrgyB+pMj5lY+G7wwy3vwq0E0yfjJXfFrQ2M/pF5sYiGzLpOoy+qZP5BY7Wnkn5uzcOffF3mYM74Ez9pkPjg98qHs8T8p7cZ6bMldFnpADHxWeNWQZvZXSVEdbU2Sd8j0tr+Wi+IHUhQiLsi2RinNYUicvyfaAeGzz++c/ZkOn9o5d2beVfmaeosp6jfEVoNcC2FM7Z9sNu9hBT18X7LQMWRtdjjlkhbdSdedtyNEyMin4/I6/78K56v7Ypn8ZUC2yLX5p2CKHv+hyw+9y9NCNdwymqRs2VKGxuihoxSOFksFHUmMP7ps6Oumcc3YgPiQlb9JieHZXGdhZGpsj38AEZs7vjTNDfMf4wx7ob9RV/HqNfcJsPsYOXosgmblYrbCumFvIqDIPTYrOsrfNfObOk/oK7WNtWXQbKOSlooIOxNORaWySLD9dYt7wI+RXTdFW5o2sq8gzVsUSFd2FDkV2WgB9C8QGtpWUbgru9Fl26qXRVkS5A7+Wy6fUvtfZ9/Tev/ysr23lse9p8m/xma9dyX/GvZz9Neqwufu4fcwffiPbex2/kQm/FdkM6PNjf33tzz2+nbO/PXbQxf45Rh/lvyc95rI9+Hw7V9pStu9ttlP1SW6j8A/4lTX+AdN8c4p/9vxvFz5s8lvp6Pu6z/RH0ww+xiT/T4DtYQfH1JHdJ3zaE2nd8wv8kXTXbobwkzQg+w/9Ca1fmzD1wSeZf63T76jL2TzviPiJA5n3wFH3a2n6Hu3fyqc9bSHJ9vCBlXe0vvIc/b7SRBX64awV35V3ExVyz2/94VQ8x1iy/24/v87fP5+MP7L+0TdpEOqSBsn/vSh/7wT/Pf6/tgTsuwe1/clR2/7ElO1Rb3u8qNMQx5ELQDDPs1K27+0rF8YEZFacRFJzGZDMZbVzGObozeV3BNVz0eVSVegn0p5Lr/Yx10SAoXBQXTmI5i/SLterrpygY/SlNLU669xOOk9nPUyL8n/Y+bjMepgnTYybuXCdZuvhoaqOg66YVzg93Bb0vRBwz19A/vjDE4HBm1YC8gmK0ESgIXRuugf995GG3u01cJKPAJzHZVe1wnqcYKdWCDSai535sl1UOBzngL5zoYJxflgDfi8EIV8I+D+9POv58gKueiLQ9PH5pqeXm663PoJx3BcYI23IauNCuyMfhM/lQFpa1XmZ9LAspCfwTuf5O03zB9mPut0mPd2qnm9NL1vTx/yfHHNJXWUukpn/on19Ut8vsi+kN5k1KgdBR/7QXrngVA6kFe88E9hbarkHZqc2LrEJAoaG/Ldup1K5AFo5fIsxen2KDL1Fc5vuIBA7g2U+K+nAvMjIsfIimsokcRgJvzeCyHd97IrOqz0ul3aXoDHrOEoAWdfYSep739Hfqr2v6rQFaee+oNqYoxW11lh/Ikg36fSwqM5FheCWaS+0qzQZFM9ymZm5SZ5U6qIJm4u95z99cmZsAlZJT6dFM7bXsLtS6R46kYVt5cV7ILyFrxVbWNHphn5THocA8kl39gOmjh1IGzpRLSrla2CdXN4KKet0+u4YcJC87Z+NaxAW1Fp/Vp++vVtSkV1le6CQr8jBLiqlyk47V1Jo6a9InYbOuhL4f2ZfPYGX26oVI87ct9fAVngPDvqir6BzCEy/wpwV2qZp0oJtB5+DDVXzdGI/P+j777/Xv/zLv+hP/+PP+u77P+n/+f/6f+vdd99DRtULdpO/0LwQgX++3PTDR+y8VIJwXU98EfsIbUnjS46AEWpSgedaihZsNX+FnED38ZEtdMz4ozoVFfaebYVWfvFTdPCUdB16XXW7booN36BjR59SEQQKkWhDz1fqb1vHNiSlHbstlirFqVpTbRpyQBZJY7MV2diW0jFIHoSWXLQLowOTRi9W1uQ3ekyfjE9qW3nMujv2IvrdsMXL9aYXkABX8Ix/+unpiSDFTfE/tRSd2K+P5wd8Dx9Fplkz++V8mu/6mpoW9sA0VfYCeYJGy2ka+dQdPKgWGV5SboxvyDXtB1LHUrKtPLbZy5HVrsh4Y3Ps0C4Z+VeJVGZOBlX2dqlV4bXWSUaOX8NO/w6S7ozfkUEHG/MO23m56ic+Fv2I/VwT9ENfWdO2KuPEs6LrK++loT/8p/E5ORBXPMYEj8syKb5h4b2U/IkA2hKZUD/NodGCZLyZ2efwuFtRRycVtMRess8EfSkX9uIdhXFFrdRhI7VWuU0q0zzg2mTWzzQbtMSHrNjajffrlb14RdfZI0/sh2Al3dD7Bg/iqaUo9je3qnlpaknnpofzpHf4vHcPk87o9YTPPC1Vy/mk+XTWNJ9U2yyXJrlq7/C1a6TZ34FeH9sqVaq1qqGzaZq0sOdPp/sef3h4UIL/p9MyeEwfO/LZtSOkQCqyy5Bfl5XnWCPpgdQHR/ltep9HSMmgpNtAZBeMAut0EH46NAj5BC6TXJoqaXGTXWUg+o41mGDfu+LfV+wnvuAWvxBQ3vioFFu+Eky+RS+xM84Ayce2RiC2szL+IAG6CV8/8Y46EZB9QP7LZDl/lbu/qCcQSFCvsZ9mzmMT8pymRWWaxa8BQ6dCHzB0q0qVuQePxbLvGOXXX4OPbRv7X/BCN1XEVAxdQJH+azDQONLCnKY979wj7fh3IV2IZQ3GpQ9rjSUyphTVWtXYJwfqPEnQ2I8F6e+USfduSDF7Zh+4EkS9jYBq56wmsOF7N2Vv5rzV8Rfho0BXrUVtCqpKlQzthQbDS846yQ/IEnrcsbUNf52zYHR3yb+Wer4q/8Iy57bnpyvnRxC9JbjLPss+6tBoW5mrhjf0Mh1+kb2/zA06DAqAlkGDeDq67EhVwMKE4LWPOkGTozT6FvZkRZ/BqHOVQJdG39B9Zb9fsCtIgRUrdMQu6oSt1qJu0DuyusHDMx89X4bMbnzUjO1Fhw26l2nC38/s/0WPD6fxUfNxmXTCFmdscIGvifmChj2V0FekpFmzsTeai1K+o5JvqmVRraTwVMObLfsOvT5D/8n3kt+vSD64F6NbaaewM74rdEefpWrkKzTdUVm30MeSiva9a0dfdkUW0hZd951z147Fdu2WTFtFzhMyWKZZp2XRaZ40w/OMbTJSUgc7kGwrPNZaR15vntC50zcf3nMvyj6PTcUHrNCBmWqX1Q1tSdHNlr0HXTuAQBmaTT3Ey9Da91Wd/b/3ZwVdnOn7RSq3O3yT+VBRQfGqig+p2XP4inyggkxFx1MtapFTkUgU+UWO4rFN+dfQf9HOsPGT8/dAJHqcx0kdfugxZAI9sPxpDsxHBSLsrNnplR8Iuxsy/ZCtqgp6KZ5Ii4qbnLqkjCtMYmd8UGWnf5Hte3/a0+e3YGf8L6Evng5t4eVL7PCZuiNNXiqMLtByp4vCr/7YHu22GeOf5W2POvuejsYvfoVH++ftoSM46EoapO5vwTH2WNr2yNrYc+96O+do4JftoQu9PkefFO37+NSlHLzN2/f21L/F2z5H/kjf9jvyv9Z29Hmbvu3/Nv+2z7fyb/vbX6f/W2P/K9fb/mSjBx+RxYGj7p+dZr1jDdtH9nelx1j7j437PZPHxx/IPvqjCG3HmCOfNHhbn/JBj+1f6CRtb/u8zacteFv3Np+2L/HvVQ4dwe9Z722/t/nfM/b39DnmTHrg7bjUHeW3+aPua2n6/Rq+NuaP1JU/0vm/+/5SAvbnzWT/Mv/LEf81auzPvByHiIPyxqV9fr1oVk6RgW3F4awERnKwzQH3yuWWM5BuOeCCzkEpfXI5SyD8SkD81KoWxuYw3WrRNFWVKX81K133q356+agfnj/qx59+0jOBmQTrdy7QfbXqXjTXeXwE+PDwqPfvHvXd40mPjxOoev/Y9EjA4vFcucBMOhFQCO0JxOUyt0Lfxlwrwf2Ni14CXaF3g9bgxqU8NAcZsyVAz0VvJ+2rZA7kuQycuNSdCZacXrFwyZy4IOSiPE9F89wIkFRV8obHvlvX12DlMzQ8can8+LQSdLrC404wdeeDx4bcdoJedJICzwAAEABJREFUHblyzeDgXLgi5BA/lzIuYGcuJo/LO51PH3Ravlepj1r7iUBe09O16uNa9W9PN/1wZb5dyl+15QKybhft67P6jcvCelPnIiHmr72rSaCrcmhvrDdxQJ+LNNWuhUvfMpkLUFAGT9FXwx6ai/KYOXaEeMC2CvRW7GSC3iDBnmCeTiPws+Q/W0AAqbVJkDGCJrGfBE06NiOezNGQaQXuXYa2oi5x0c2Fddtu3JHuvKSsnby4APVdlQs+pCtjG5eL1oqWuWlZqqYHUmyknZvqPKlOTS7QoaqtN3RQtO4VGRWZC2sjsBLaE6B6yIX43YMeH886nxf0PHGhqipVyiVK0BjnfcgiNpV80mAlGNexBcSlDp872EDvGXlHxlNUh28NSJAvRKoKLyUZ0ZdJVvZekDUyzjZ0mL7lE2qtjKufyqW0kbfvffX6ZHzwWvyc9CKIGQjtPfSGhw1VbJ2AwqYrwfcLyH7dTX9Gh6bgfti5oeMV2a5aueSubKY9ikdeiB36rGmqYNLpPKOnRRN793R+1OnxgcDqO+ofR/2f//z/0If3f2Z/f1Aty9grV/btE8GZjx+f+cB2UfY6ZoKp7ASIOvRtIw39kVdHD967DJ0Vehv2fJ6XodPYyfzJ11l1GJKUC3IvRm9d8Q2If6y9IYME/RJwvSXYR3nUdfrhr1bWSnknAMgsii9cE4DFH3QmcdfQb2Pu1soIviwE/CbkUdGdeDpzRY53eXbd5+vQEg4KfFTEWHW3jSK7ytTEVDJHeKjYTvJC/9HRCv8rvnDMtUsb/nDFLz49vRAcuqLXm/Jk3BldJBj0Hl3Ety0JbEPjPd/QDeDDwJmgcfbFify8FIWfoMJX5kk+Y+6Y0XdVZB+6bCtP8kF4sT14Snn0Y7+2aWLfzZ8wUR57uIZvI5MuzFM2eeTQgUtTpyzyA6VQpg7Pt0rYpXUPlO96ej743xR7sS1mxv6ZF53t+M89vme9queDL8HYis+MmaAyNfzm3ITPLNBYNS9N8wzNkQdBz25p70WIm71g1t6B8T0adhU9dPQR0JHKzvpSg+apMt90UsNeC2Uxzy6pM2l3IVOYx8zdmTPzAuzvip1d0fWF92n2aRA7vMHPxn6MXTGNzKKhf5kK75emM8HnR3T9sEhn6D+BeW5q7I+8swO3ChnWjn11bFgiDy07CF00qrzKsJK6d+jdRLNqNbyUT++V6PJ8Po993gaPTRlvV5XSVIzOxvjM8XOIJ/uE5NNP7+atRr/dyGRHNh2R+l7X2UdpB2SVdXZZ2y7xQ78y9LHzMX3rE3M22ZNcm2KPBXpslKlCW4Enq7NO9Lex19fIHVzYUzfOEMHGGWbIG7nfCNbe+KB05SPljXNR0uvlWWxEWV3Rwwk9PPCe+vA48zFmwqakZerIS4IM5UNBzKDUqtYmxizQtqiUmTkqaBK/bcu2VKzA9ijHhoyfkEI/jgjmN2jr+yb1TcQPwa7Wu3JWcN/p3RVfOOCdeTbF/plBWALj8BvsiULf8FEYGwmZ1F3asUXx2IbWCt13eVZ4KG4KTYK5XpjNVZLRFzMhW8TIPsWmmWM9/OwqfPuGv7pj5Z24bxscSZWFa7UGYCbso/VBw84ZyPAotG1befqwBaN3i2k4V+28SzY9cVb7+HzVR94xP/7wkXPbE3XPen6+6IX6fHxeIe7gLXNFL429Mc1Wm6zauoxvqJwd2zypTk3ZOzAs23dA9e5IskBVIFKLqQW7YFe3Rl/x2FXq9Isvx9Zu7PG8CyOD8GJbhT61VtkWFOAXVuVDyRMffC/YW/zAih32bVXkxWyM2bXg0B44CD7wPn7AD7xbrDO8TNTf+SkKj2NMKczP7Kxhm3zFFqrM7wEXOUg57UWy08/KY+olKmEuerete51++WBzQioD5HPuusMqEBReDzTsqQIzr5ERZsPIjhwNSHHC4z2IcGPy+SiQORq+Z55n+J10XkiXprk1TbzHMCPFzwTisS37DopDp5kjsKvE2tFFx35ZRs+ck17Y+yv62lg/66Y9tPWd7kDIInUsJEG3uxT6o8GVs/zGR4CB/kQzZ3rKe3+R+CAg9l7XKnPGSjBe+QMf5FQGNsWvtFKRlVVdlH1cdH8MATWLqUv0Z/HPqfLssg36HREGEv3ct6cToF/qDzBX6bSRjjmpZ+lwqayfuvDGQEWuHT+UFNbhz+iqjrQzQiBtR98jTd0eIabiK7ANzR4t9j1NwfbP6m3rrrt7vX1PxWNbYr+R/dlP1v4W3na0Gf+24it524Me+3N6dLPvdd8qp97+3MdGqpE7DV+jL/L6Wv2v1X05hqnHj31f92tj08G+t9t3mo5+aTtw1CU96o7Uvo9PW3DU/1r+aEsaHGN+LU2/4OjzZT7l34Nj/JHad/qP8rfSyPfX8K1xv7fevtNh//ukB12HzI7yPyv91jr2nd/fWjfj3/ax/an4Zdunhj+QyRxf4u3wL9u+LL/te+TT58h/mabtazj6pe1tPuXgbd3X8kfdv3ca2t7iy/WPtqM+5a/lj7q/N838BzLX2/xRThqkLelvIf2C9EsaHPmkfw+Od/3fM8d/j/0vLAHbvzhg2P4ZRzkABam0PQ5ElUtEUCiLJ0Z54/R647B25TD7crlyYbrpiSDDC7hxGclhyRyCO4ffAQ4jE+MTZJ5YsnLQzAFw47D6wsH2I5eSj9cX/fXjT/rLDz/qB5C/3H/6gaDMj5fx32cuXK4XNz3MJ70/n0iblrpq8o0D7VXvHisB2qoP70767sM70vd6eHg3AoaPDx9UGFuhYZxdxXVnk3Yu+StB/o25iycFJu171Zpg+mXXetnIj860b5on6/E88dFh0Yf3Z9Z61J++e9S79w96n3UHPujdu3eaToty2evi8FNnDrQTQX/phXmfX1ZdWIN7N3f/nQMwfZCTc/rtuwoyrgS2p7LBZ9HE+OYzNCxIb9Flm/XjzfrXj7v+14+b/u8frvq3jzf9wNwvkLsyfiVQdb3+pMvLD6xxVc+FD4hgVgcmoFX7pglUPsJULhGNS8TkVY0LBPdA1u3iPqtlbvBex2VoKlaBCjNO+64gh5fYRkHGtRRNBNCDeT4peDg9cKk6aVkW2iZsq0JTJ0iLHAiErNy8x3jmjQ3WpO5ywgDQsmMrQYevXOJ30vtFZ5W5YLjsCgqX7TLyG+VNtULLXDWfi+rJakn5IKDWtLnw8QkpI8fLpSt4Of7KkNt3jz5sVS6/I8B5ngl6zvAwEYypTFHH/HSRQuvIaDyoUJ1L4I6Ndewp22KAyx+sKnonfk1gQ2CnvOuCTiKHnSBFF/RbCj8Vo23ItDJ/aNr3XeMjFvtv5CkbuxmgTxl9i1oJfXdMtaHLRl1Dd2WA+5j6pgGrkik6UlYe9IeHwIywq0phvJvyrOuql/xLl/wFOZfbQT96udveRgBjwzSgFX726I/0rrMuobNajS007KOxV7GPh+WTbEudhPvQiiBv3KA/EqDF5Sj1tc3aaHx+uWkEbvFB//qXv+KDuBTDc2lTrEcJFu3oIDRr7zJzBYUUkaq6aOaSfzqd8B2P4AGclf88yUQwO/RJuzb2iXjMXAwdcoFNIXZt6HPbdiUQdGM/X7P/UOyKT9mgcdvL6HOBxhXsKL5v2CoUZv2F6PEyNZ0IOJxIJ8oNRIfRbWR5XbcR6MoaWTM0GJuyJ1XkNNdZUhko6L+WooZ9zwQzTthsbHc+ndWmM91m7WqgDpQyq0We8LEStLz7u5tCY3XRmTkeH5AJvuxEflkmzQSEF/zgVKXsObE/jZ8KhGBHwIugSeRX4Cm0hK9pbqxVFP5GGyRDquyu8GubfCXfVOErdM3zSTPB7+hohoZpOalO84Cw6e6qYId/Zhl5Ux+oNB3pqootsde5yK+7sZ/C3peu6OkK7z8R5HsisHfBpm7oiO2HvXTRUT3KZm/Gb5qAmSlXNo7xlXX4yp3VVxVsOr4nQb8J+UROE3YUmfWDztf1b6wZYCpaoWGXlX0mFYk8IiFntWLNbdKM7Nu0qCCX7iK2BDA6LAypAzv2Gd5WbI7plSDXfY1N13XXjcXW6zbeaRvvtXwQ08bK8FIwqoIeF/wn33hYc9dp2nVeNj4IMP1UVNFlUFpVqQHyLRVyy5A7v+Ch/wziKWDbtlFPVrYVfVfmaK1pwpCWZYbHifyk1Bd013f426Rh8/DWe0ctHkj+W9Cbx/ZYj6kgrwx5MRV5qdPvyO/kEZGG3IaOkDGD1q0ioqbiJpU6UrvKqqLiE8yeCr3DHzBJ9uoW2tFt5oX0Ox/rpnwEuPDOe8F3Xp4/Ekz+qOvzk1CMWFWt7ZxvrA+PTR/eTZwlmh7fN50fi/heqXonRZFhq7OmdlYt84BIe6nwVuC1K/yJx6HXVQK2ZVt5DhnmnbNH0NhDx8Zz/gjBSUsYwTY0JL9K2LmzzzHSUncVbCZt8e3RUFIciBy7goostfLhbM07gDmETbsUBSI/AF0QpS70Amm7oL9nVqsPJijzLt3RyYbxswW1Idt975C5D5nebWwTU6vWouxDzAt5Midrq++M2UZ/lmE5y6wTqFeJfN9ZB6ycCa7slZfnXc/4ho8fL/r40x0/fnzRT08Xzgs3DT3HeBgdmZRq3de12rSDPlBTD0Jb4AJNyHCH4wBhaKdy71bsZexbzqbP+KIX9u0ObRttdlWejNn2Oz8rB4r0yR7fOq2lKj6yTdgGBjPjO6hVzu1XztlXzoDBhXP39XbRvt60cw4vnP9y3sz+f79I7x+qhg1ih6elambfT8i1QUKB7uIOVQYdXev1KbwCCnnAPlJAjwLTtmUHXULvsKMDgvdesNtRX0c/JuGHefjNCMGtFNtzp521kSdHMzE1Mi6KLzlQa6W+0K+KxbSxEKY9ZHtFbjeEnI+jV3i/sidpph896R5/9DBPOoNH/NLjsqhQb8cWNw37hhqBY/9kcKc9fLHo4Gvvfch8wx9c0OMVfaJKaDD0FEZXWZNs0Jlh74I1ifQAJiJj7EY36hc5//3+fmV+cOSxbVaS6WPeSWaPFdLopzJhUrPagQJdgdkPKF4lSyMTvVnX5AOY5ad/QuwufHXWkLpYVGLukjyICI51Mr9DR/qiN9FPlM35PPm89xkMT8wDjx1/McjYaWX97O117Hcr+d6Tpk3sYyjY7siYQw9Hmnnfgmn0a1CFg9jeK46+nXLymcs2SaRF337IhKpwQDk5ddqDUbj/Ck333Ld/25btTx1sj7L9y/RTp39AJrQFf3SqjHmLY/zbuuSP+iNNXZCy7SToFoWP3G//Osam59v8l+Uv29L+e/B23Nv87xn7n7kPVolf1t+M/8y8/SNps/2zffePmrvwkjpg39fI3PbnfMq/Bdufutif82/nPjrsOMaciYKj7q1Nv83/3vaj3z399/sdWr/E11ZPn6P+bf6o+2ekkfMx79s13+aP9v+oNPv/P2rt/y3Wtf0zx2D/vPxflUn7zkfojxOxnexAysFnQz7MqPt6SsMAABAASURBVGjP4YuD7Y2o5vVyUwJ0P+UvcRNE4bCboB3nOeYpapyeN/roeuP0tqoTCNw58K0EqC/rRS9cPq6Un7mQ/MBHgB9+/Kgf//KTPv7wUc8/Pun641XrM+MIsBUOhpWDaydg3fPX7cHO5bm/cBa9co7rmudGIHEBZ707v9eHD3/m8rJorrMqFwNxkOwg51LY4EAujXJv6nt4c2I9uhKkzwXw5fmm9XrRBq100MQcjwQr//Tde/3Lnz/oX/7H9/r+w4O+e/9O31H33Xcf9O67d3r34ZFg4qOWh0edH95rOb1XbScOok17AVzKNw6LO2vmQpa/Bry8wO/TR2IBHwUBKsio7JeEF+72x5jdkzbwfKv6y3PX/yL4/79+2vX/+7jqL3wE+PFpGx8XctlI0OdK8DTBxxtBh+sIOjzp9vI8/jvp4gLk/SazjpBpSV4bOttVyk3FuyqX/5mbVgNLqwQc0OkESqVNg67qe2p7yDh2U5FTgc+k0zRpmmbaJtUyqRDIsqtu3Mqex4cjZMxFdt85DGILHRqEnZS+ywI9B+5NSp62Ak0jME7wIf9qoXGpGH/lRLkVqaqLRMWk3KJYTuXU1bjINj7gtJlLV5vU3bRx+b8R6FlvZcjtiSBgaHomYPscmXFhzh4wc1UYbfA+TVVJB1pTeAzPA8xZSoPuIrtAcyFAsSHqXZfsF/bHBeW8sCeCrPXx5aLkL6y1Djms6nwAypqcHXRHIS2yzZxSaIq8DqQc2B79QkvoCga90NlekbogfezP/e0qD1geaZVe0wpPAwizwGPvZk/sg7dnAiL5APjyfNX1lYccPEJbaNrR5c5FdcW+ko9+IrvTMunh4QxO4IF9wmUbGnvvWtmcK7ZAouhiZ+9P00lBzCR/ifnXv3zUv/3rj/opfoLgu7lQTwmIhUboNTvHKpqYs9WqWgolDzQXLdjk43nRnz6815++/zCQPfzu3QP7dQ7ryHnTIavIq2a0LbF3RX6PHCDyBZ0miPyCv7hCy42PSS/jX/7c2G+3IZcbH0qEzVcZmqpmgqqnuWlhXy3Y5GmaNU1VDXqzJk6N9bt2GO7cRDtriTVLaRp/6QifdaAq/Qd9ZVJjvnmelcD5+XxWcFrOmggIuTYhVua1iit95+Ers6bt+1rbJqEzZ+9Uo5uTHt8tenhcmOtE/6whFQKAIgi+E3wQe7Jk/7E/WiuKHx688AGuBrXSnzXRgYtUmHfQS330LR7bOupCTzBNE+stzDcr+dQZ/irjgpL81EZbnWYVZHfAtcm1InJjTwJdL2vXM/vwwvvkct3Yk9RFT+z7vMdiV7HlK3U39mp854beEijLhxHzYotfmdw1Df+4qvEBpBVSypCDTHfoMXRXLdjXPM+q06yOvGMvKz7/tu66EXy6bvuoL6XBO3yUSY1+rVSd2qSFceE7aG1W+K/wJIITXQWP+BkrdnXrXaMeW7mXpW2D/6wH31f2Z+xw2zaJvoUxHV3H19boEH02fH/jA/s87Tqfik74zOm0qC1NFTt1mKwFJbZBM0upmzKZDjDXYUfefU9t2a+gWwEtNsJ8CwG2GfkERz78GRls7KsbNIsnNhKQheye5E1qdXnIwn5dh7SwkGtoLLrn7+mRFzJUaepJVdT5sLZBc5D8rqqtF9oLs1fZVocuyciu3ME4gU7fnXdJxLoS7FvzQQ2Zh4d915BDUm27VupvvF8uvF/y/1ny/PFH3QjOin1UCfBN2NN5NueXcg/Evp/Zf00PfMB+OFX2AmBfxBamaaYcv7io1lnF7c6roU+vTyky5VKqZLxvUklDnnuXAujat5s6DOyg8x7q1FGB/Wx0Wekfm+G8wDvY0Gjeu3kXt5HucgJ88ODsEXWxxTWxlt1VoKFQQaICGaNMwTaUSN2hEdqEvAPKO2078hc8KXW7EZ8Vkxg+jLJYdYf+HeEmiFhZq7HOgh844XeCGZ/KUvTsCs+4NfKFGasyr5GJ1SRPUnTI/tzWquul82F540MzGP7hoqenl4EXzrrZvx3xice2bCvrVM5K01Q0L9KCvoacqmTqa61iudE3tGzI2jaNRbtB9ziTrvATH3HFR7ANBt0bbYLqoJOPejZ+7YN/SciqYM8NPzFNC/7nrPn8oDK1sR497vPwkecaP8C548pHAAySsasK7+gZn36K7XFWes9HgO8eZz0ukx74MnCai1orqqAInbqPeW0L7b3mq/I/w+Qd1l3/Gqmd8h0qllSorxK8e4wxtBS9fTr2Ju/KPKaZriM/3jfM0UpRdD6h91aqJpC0uqnSmZHM4Finkl+R17Z1jY8AkQMGdT937Sq2Mtd5anyIq/i/WXObVNGbeKIzEtb3QPKpu8NDvsnv6A/VjI8AK/bEltfKmlk7iP3urGVV0VU7bWwbUgliwU6+07ZT8Rmx8c4eyzkqEL57X1f6Bbs8JukyPBpuh60nz4Kp29FxZ0FmlntXD7DBQS/pBj7n17H3t5zbGLezVh/EZdw26LrrpKuhsuw9WBLqkId/6CrYSaVndFXIpK3VMvqzHe4yxI705slZZ3+178hqlEMztIa2twi94eEYbntk7c+p/ct8Otk/r7c96LHvafoIDgpE2/5Zm30vp4/tJJ8Qet7iU8OvZGx/c/4Msz+3H+WkwbHWkbed7Kf5RuEbv+x73280j2r7c5+slcqkByKf1AVH3dvU9rCz6C316Xcg5QNH3ZHaHjyk/aj7Mp9ykPakQfIHviwf9W/Tt32+zKf8e/F2zuTtO/3J/xoiv1/Dr439PW32nQ77n5N+KZ+DJvu+3lH+Z6XH+l/Ob/++9TP+GGv7yI70bduo+Bt+Hbq1PezZ9pglcwe2P9Xbv8yPzvxKX5Jf/Nj+VJc+b/Hlnkvb0Tn5A2/r3ubTfpT/o9LQcOBrNKTtqP8y/7Z89Pl708x5IHMlnzT4Mv+2nPZvwfawgbTbP8+n7u8Br+a/Z/h/j/3fXQIxUtsc3MrPjFA8cSAko95+NcxijoH99aLSdSGQ8pEg4A8E4n4kcP8jQfyPfBBIMGWj7UJgf+PC2wmoFA6lBtxVZA7spVWVuXE41ziQXxIY5bL18kQw8WklGL7q+YcnvXx80o3L10rwer+9qHMorfWmqW3Q9iJxcRbBixHE0J3OUpqmOiv//wEnggxTnTh4Fg6+dOcwmYMlibgPjUvlRgBgJRicbxXczXV52QnebXp5etaV4PzKR4qdS7I4ZDcOrfNUlL/cfffwoHcPrPN41sPDCTwo/wrgkcDih++/07v3f+IC/70eHt/p/PiBS+E7NW6H5vC/cdDN4X/bNm3IZyco39erchlbuPScOVm/OzcuYE3nh0nnxwed3r1XO7/XCm8f16afrtZfP3b96w+b/vJx08cX63otBJ0rvFVdCMy+gOfnZ/LPenn+qCFHPmxEloanEnkSdG5eoQq5wl9DyxVdVS74E7qa0NVphgawcLGd5qppqmqtaa5tpJWLUnVRYRah5A5/STm/o7MqcdEuZZZLxX66XuA5QfArAbd1XGR27Vx6B6Crc3HJxeKOTZzFxVJqkzRxIZ0X1k9+shqySpsLyyA72ypVqos0n5pOyO/0eNL53YPOD+/Qw4Pm5ZF5znKdJT4CjYshBhB6rlwOrwT/XsY/m79ow1DsrhpZDL6LGjaQ8li7VtqqSml3mNQTfBcCF0V7r9iZgXRbO9h1fAR5xrYut6uu6H/DFhS5Zy3QWlWDt4l1SVSqJPiLHXYuZRtyyuXMkRUXrtA45GQpupiga2LQTBpM04TeJs3siaAgzIE6MfeBJjOmMFGlngb5VbjdRRTUabeKbsgosjrS5IPwc2EjBS98fLoOOb4gi1WhcSLQcI5elllnkID1hE0J/vbwV5oqtJqKAg2NoMZMIDtIeevSC7pKupMP5KI2zQMqVTuGF96bi6p4+o4+Nhk5tWLN8H5+WMZf/3/Hx7s//ek7/enP7/Xhw4Pyoe+BwGetVUHkGHmYuWzLrjJgSmTQ9cwee+IDwDO2/HzZ9BM+7Af8YT6QXAgYXZHFho13dOb4kNDAPLVIE7SE93lu6KVpQg6twT86z9oNGlqpCgo6CWppKmBpC/tvVqsz5aLqAl9NyzQpMl34CDCfT6rs2856sbnYd2zdKlqWBZyHTYRHlmQODSS4Fx3lQ8kHfM/42Pn9O3347nHgPXJ6eJh1Jkj8gO87nxf22aJpaWrwUGtVAMmKzoVdB8kXFqqtUA8VdKj0nV9t8k5T6GK+0wn6kp80zw3Mo3x6OOvh4QEeHzSfHljzBBbWnVXqJLki4SIVgryesDsThJGuN/MhQKCTZw+u4h224xdvevr4Ap7R5UXx+y+8c55591zwnRvBsvilkn2G0kv8I4GREzzMRDOmfADBV7Yq1Sa1qWteiiZse8J26zSPPbN36MBe1wTmN2kn3fANNKrTJp4yYE3IpJTGfDNzLVoiC3htzKcCBTvjGZM9sH3KU898mwzP4uPilXfZTS/YYD5uXHgX518DdAYYOhReXtHgaaJyrhvvtl2nxXo8Leh3Qc4nzeinzZNKq1Ix2izqyJmlyfex33b2XBbO/IFtuPn8M2wXvibsc8ZOTqd5zB9dBuczupzQYWGNvEN21nEZE+Ss0lUUGd7Bmkyf+tGBX7aVNYLKOnVqKrUq6YGSOtAabaXItUjwY7GmkALr7skjW5EXstxtidSpZ4wCeI8fjN72vfPO3bWuQfKi3LWtwY6euyKa0Bofv15vCp756L/xrjHv4JxrOh/9rYsmPsKc5o5sjC8qnCFmsOjhcaZuGbqYa7un8zz2b8OfFeylQNsB20NHgla7aDyDp6LeJVMfmqKz2PfGe6ivmwawkc57L/TuO3X4LY3TGtaVD0ax+cnKX74XfDYWp0I9WwIfVDSROZ1naGya5lkVmZdWIaV8Qpe1I9pdyIc0It8l7SraSyVXaKmcFzxkGfne5ZjOBR46fSTbCs+IQNl3OaOczu1VVk2tNfrc++r1cS/k7rCLrEnqk2Af39DZN5ueOY/Gr3/kjPsT/uHHn170Ed9+4awaWm5svhvv7C3vYeSTAK1yjiodn9w1IZ9pKtDU8FuTZuTQkIvxf7AIn33wgPmw+5AFAsCE7vwiGMROH6vTeX+DjX472BBGZLeyhzcUusNRd5VKU+SxLIsavri8yp1mRZ83/NmWMyB0d84dwv6Cyjlwxo+d0G3wkI+AS9XCHEv4aNLE9LCgWqQKH7VWVdexXilFzY18UGQbqj1S8eyWBqjtQIzrRo+iIWX6ZM+5J/NLmIbP2FSgpdaiCg2Ra9KglaoCLWOGwtyg+55GVlfs+sLZJWeTnFE29uOO7RfkiDvXUovO2MxpnjQhu8r8tmV7zJtyIOY1famUSJM/IFft8DHsCT/wwofnZ+wm55YLdnVlzdhQ3sUrnTp99ldsfEQcwLZuGMHK2SF981H0wPW6KnNcmWvl3HEF8e3BxgespDvz7uh4R8fZy2Yuwbuwm2Bj/i8TYKIVAAAQAElEQVSx07Yhh6N+pU/qguErJNjusnbBsg59DJvwroZMKhZrPgTEN1QEOiG/xl4Y/98E2FDqc76YSlVQ0JVtxRZ2mZlBB2Yxypg2mRTMftEnHONsyzZqKK8Qqb6oO9o+p7ZHH9v62mNbVpVNOpB81fHYRQZHue/QByLm5I/6b6W2R5Nt2R75/LI9yvY9Td3XcOjk0Ev62Pcxkc3bsn2vt+/pr7XZ9z72PU3fIOscyNr25/ajPmnakmZM8DZvIyMU+rbubd52hnzC27a3+U8dvsikT/BF9TeLb/u+zX9zwFca3o6zf07/V7r/b1MVvg8cTNn+ZLtH3T87DQ3HGraP7B9O7fvYt/P94UneDLD9M1lk3iD7I0j+1/C2z5FPGmRc0iD5Y1n7vuax/9+2vc0f/d/Wvc0f7V+m/9nKb2l+m/9H03nMnfRA1kg+afA2n/Jvwb7ryv56+lvjf6u9/FaH/27/P1sCh8HaHoKwPRxWCp/aukZdcQ71nN448HQV5RISrNxYngkw/PTTR+U/4/PXv/6gn/gQkODJyuV2T1BbUmUc5zxVLg25lMwEjOo0yZW51AmIds6mXes4/G7qG4E1Ll0XLl/ry0UbwQs6aOKQeeJS8v7xpHOCCOSXqWiemmorUOaBrDcz/zh8skaRdX/uaXi45i/2CMKsexmXrttaCMT6FdDCAXoloHdbL1qvL59wS56PEQuH2pkbUStW49LUWuGS17ioL3p8PCtBjYWgxokPACcCz6fTmcvwCZ6RI8TkgjbPs05zG3gkYPT+vOjDw1nfvzvp3WPT+/cTl/9Z7z+c9P67dzp/eKfp/E780ss+jf8/gB9fuhC5nl4qtC/w8qBtX3RbTYByUy4HuXSsXBISrN3QSedSYI7alYurudhXAlqVciFfcon1DYltqlxNw9s8eC0EFxsBooa8qybk2uB/gv+CcgPxxHaCfRd0AHSpXLhLU/eknSAVotXtuuu67dDbtdEnL7MDGVigoNqqRcqFAfGq1eTNxUyAtJKCaqH3Dr135GIyI9cEA2YCEQ8Eex/enYdezgQ0z4+PBAgeNaOT0ibJdXA/Lj/YfOjI5fCKDa9cwHrfVQaPUmz4QOpqra9thbTJrrBbmbJRJnWRB+8F/qt2W8ym59uq220byIVrJ0Dce5dota3M+xaNeQo02Fae9A2dSQPbsj8jfQ9kntaapmkaiN2l7i1KqSrMP0BfObRXLlwdWBDP/FW1TCpTdFmoK4qes2+vXGpjZy8ExBNwfCH4/8KHu6Q39m8CTEaO3Ak1obC5FvZDaKoKbSyvUsrIRy93mYg1reyV9++/0/ff/1nfffedPnz4gC1MyhPb6VwYa50YO485QpNtWaEdcBHeQC7CROTE8tiLNGNUp2Virz3ou3eP+v7DO333/lHv3j2ovrHrAl13VOYErhIE79jtjY+dV5C/Lr/iL164lCdQ9PJyVXi/cvHPvht2hL2LyIDHvttVjL0SMAod81Q0TRUeiip0NVAhtNaq+9pFZl2GyCqa2qyGnton2tJupf+4eKPrNk+jjxiR9a/s+8grdlNLG30n5s9aY66pDJlMraqBmfEngvzv3p/14bsHff+nd/qeDwF/+tN7yo/gvfIxIP7uREA3c9hWHtuynaxinyPDL9s6+Amt4XmC1uj4E07T0HnKsdUg+dPpxL49D986EeBK/YTfbIwv6D/zCr0hWbV50djbZUbkVahKG75+242Xq1r58Bc/9IIfekFvz7FfdHV52XQhzXvtgi3HD+Q91unc2aMiiGJu+UsVwSJpImg2JeBBALSSTrwL8vF0XppCV3h0LerQ1VXY3QB7vW07U+267V07BruPANBOXkNe9l1Oh2xm+GltUp6t99GnwwtDx5idOXfGJF13Dx7Cx8v4V223UY6/Sf/oo9C/sD8KFBmJ2Fc16F9aF6Qj56rxjuWD64RdwsLQp82uuqsVUgp0WDv0eA9N5FmAIm26t41y2jp1O7oXKEO/Zz5SHYhu53lWa02RF50Zfx/XU/gZsu6b2lLFIGHQcmG8TbYqc1XsOzCOp9Yy6iv7qtQ66CilDL46Y2xDdMpViq5M0suoE/qzqgb8WqfQYUXeKwZ2Ayv8Zo8FZBWoM1Hmee0ffccvbHm3YAcadnURBx1WWFV5/+avsmc+Jp2Q/5kP7w/siRNGN6OLBhb2Z0NWQYWXILwEttGqZLOupNidWVsgug+SN3R1EHru9O50jswZD+Hpl7beqefsNfwVqbH1hgwhQ4hVqUcipLtS3zDTZZnR8aRBb6tCzCpV0NSBtTFPpsVUFVqSdiPPV8h0RmaQIV6T7F0NOe+cH9LfqmMe28rcE/qZmsZ6y9yw3Wmcq1JfXZTn/js5DduSqMEPyA15Fe1b0co+5NWsfMx95syU/fP8dNMzwf8XfPv1sivvu3Vl70JY/GqC6ivvl/s7/Mbcq6a5auZD4BmbXtDdsiAL8qlv6K33zpqdvkDWHhrh2aCDXdC4m3ZS6Ex96O3d2kDksm9dG/suurtjG/YWk5rm+ef2j5yiy+FnCOyunANzFgz27aIe7M9Sf2HlK7KroGlByRPvolas6K8Ui6JqKbKtQrm6KHZ3YJxV3CV0LB7b/P7804sHv0aH3QX7vJc1HsqdsSOfX+THPLtc+mcwf+yuFqmSr6Vgi2CUy6DNtgr1rk3dVYzW/iq7l+s6zl55N2/IoyNQ06NCW/ibpmnIr2Q889gec6Yc1FpVmTdpa7PKwKSaOsau6Ca48t544fzzzHngCTyTTxodbfTZsLeNQvpum7VRt+9dFz5Y812CdOcMv33C5WXHNlfd31ObLthocOO9deU9dgM56+/wE8TOgiMvnqN81KWMOQtS2AOddMeudqV9527Q2ag9Ohl60JCDtCvyD478Pd3Rh5D7HY33Y8NXtCpNyLCiw4aMK/V1pPf5jA5tS73o/txTi4H65WObNcon2B50lfK5Lnn7l/1SLx7b/NYYZ9/zen1sf6O+jvp0s+99kg8ioyByS/m3YPtTF9uf5k2l7SQDtn/Wlsqsk/RrsH/Z/+hnf7vt6HOk9i/7Zt3A/nlb6oKMPdLkg5RtJ/uHkbHfGvS27W3+W/2/Vv+3jvvaXH+kLjbya/gjc/1H9I3cgmNt28NG7Xt61P9nTUN78DX6vlX/tb7fqrP9s6bMeSB6P/K/lqZfkD5JgyO/bXnX75wP+kAWs/3JH+r1Sf/X7FeT32r/6qB/h8rQFWSpI03+S/xa25d9/xnlv3V9+24ftse+CW3253zKfw9KCPs12PfF7P+Y9O9hLmPtX6c7ff4e/Jrsfk/b27XtO605eBx42/635G1/GnbQc1TYHoe3t/W2h6Ed6+cSYnsMSZ3t4UgyJpW51HRtyXJQJoDA5ScBhCunxMsIeG1aCagETwQZnrkkXTmMvnDI/fHHn5TgycZNqsiaOCyf5jYuZQ9c+h9Pi8yhMvVZ+3K56Mcffxz/zDoH5Pz3VzmBjr+OvxKEzSG9c0luRVpaVYJ2D8wxAnYfHrhsmWNiV6W9cADsfVMhSGOCNYWD6om+333/Xn/60/f68Kc/E7j6k87vP6gSVNm5UF45bH98WvXDjy/6+BG+1qYcsJ+eXnTh4icO5q1UaOZ8yql8u7xwCbxovT5DI+AjQdEmE0AR63V4qxx6cwlOYKPWSqBnG3+10zt0clO9wlfyuWicoONEXS5bkVMu+udzJzDZ9f5d4SNAJdB20p//xwd9+POf9PDhO83n99p94jIw6a8fpf/1r6v+5/9a9Ze/irpFF3i45kKrFsrQlbjcrtBwhbdn3QjOXi/P2vmg0ferai717hzSOcAjv8rBn7sfOmvIu2mZC0FHIWOrclEqVbxsNC5JM5ee1hr5ojYVVfjddvEUdRfWl25chG5U7jngl5my9IK9PCPfFy5FKx9/+m4Z5OU2/uUCdpE8hqmiruifpdTIVOSbtQYop65RN5Gf6LT3G+tv6ARCvDPFxgzYRRHjq07Y4bIsivxrnVRKk10EicqlbeUSlrV3LlLRE00qzC9ktGOLpUq5tFQiIPPSmIcKZZ1Ovcf+y6XqxoXuxhwrfO3YWkcfcoMWD51cCQK9YFOx8ZW8kH1hjWKrschMNCWyjV1XWUlTbrUqsC3b6MSa6L/Q/zxPmmpBZ40gBLQRjJjYFwPk53nWAu9J69TU0p+ATdKCLMSTNcwaFSTfWlPykcfttmmeFqn4btfss9u668ah5IIun/PhjjJi135bYemmuRUN8cH54/kE7V0PS1PyM7SypMSADhKsz1pCB0Fk8MDHmuDx/KB3D4+aKvS4qMjMW5h/0ol9tEzzaNObJ3NFz20qyhpXbH7HvgUtFbsvYEaPD+dZjw+z4l++++49tj/Ltgqyyxy2lccmxY4NDYX1NoIKf/3pJ/3P//vf9G9/+YlL+6afnp7108eL4g+3IQurswc6gSL3Hb/xwvLIkQtxBYW6/JP588PER473muc2bKoitNbIs1bSgp1GJjtziXUr5aXN9L8jPKZfEB0nwPrwcNbhh1ZsLB8mLuyt5MNXZBO+Uu69D9uY0Nc81SGLZW5apkkPpxP+6EHfI5s//8uf9P2f3+v8eFJBrq5FC3o988Ez6TzPaq0N+Ykn88Z2sqfu6+zsyT0tKkXYlge/89zuvCyTplZVoaNBxwTS1ijXWvlI844g9Vmt3ddIXZmaKnaZtRX9qEquiKlip9YLvD/jFuJ38s56IpjyQkDvgu/Z+GC6skcj1isfh3l94CdvevrpWc98jF5vF0ynK++Vvl0Vn2lsKAEOlhVbSCcCtpCNrAp2jcwphL4Cg1aRZCV4H5/wcrlhJysBn02ddVubB9/NhffKSv1NfXhOjSdzVPiepknBTq1rkZl7p+cKwWvfdWW/feS9RaIX3tPPvJvzPn0e7+eNQNKK79+U/bOzv1Y+ChXGT8xVsx68JQhY+BDcKv3YFyd8/7JM8MXa+I/oorSqwtp3VNU6jTJkacff3QiwJUApbNQqevswTDuy66yXfEOn09Tgfxq8Ta88ht/OWKbTAHPtIDY01rjdxjutY7OZP3Z1S106U5HxjbmzRmUfJRD78LDodJ41zU2Pj+eB2Itt2f7Eg01ZVePBzwk6bI/28JwlETkBM/GEvzJovPJOe3q+6LONrehhR590w/8rAee8A6Ax/6m+QPj8iTUqvg+HKVPeOFt0bC62Js4XRi+lXzXxgea0WOfTgv+cdcbwlqlRX1ShT3tX5GFX+RWsrMgruPNRFb30yDJ2j70P+ye9EkAcPmtD8l1jf0WOGZszYfbBoImPRiyLf2g6YR/ZB+GDhVTVsS+rTUbOVs4zp6Vpie2ANnRS5AIZ4rHl0lSiKIpZK7R10+GVh/AidCBZO3I09bVMmtj/oS9jay2a8BPDVpdJ8X3BTL5U1mJ/iKfWFJgbHyHm7MhhR24bqcus1hbomeGi8U7TwMpZ94J8fuLd9pcfPnJOfFbOcDt6jLxX34JwtgAAEABJREFUAuo3gPIGz9FlmzTy8esm4FnqzurSGl2ibygausp4sXYvFd4spqSp3H3FurP+xphde/pA7y7jOzbOeHdkzwcb+jJzzPPpTpvKWO+Cr39+fhl1N/ZH/P/Ke/qWP67BxoxcJmRymmfNU1F0Od5H2OPUJLYKMKjoctIJ2xt10S/ynikEU/LooKGTvG8aehZz2EYvk+blrNpmdejq8LC78LvK6NK28kQWQeS6cp64bfGF25DTvX3XPjbeTaUIWouKmTE8tKrs5XlurFdVq2V7jM2cHZkb2kJDrZXz1674jKwVbDjNvu2CBXgtGnbEh+0KHxvv7SvnhvxV/piHeZWHOVlE3crpb8x5g27Vpt3ocJfG2Yi5r/jEC2enC/kXfPMF5F3zko/Q5C9X3glJL9LL86aXF6Gzqts2cSZt+JGiJ95ZTz9hD7fKGaLxrqgDHCF5X/Ux7pkzdc7PLy9PGv+KmbtG+Izf3JDTrq4KfbbJFY19Bh8dfrjeKfReX8dEblQPGY7x8BZZRQeduZhCkZd2RuO3BEx9dDIx54xNnKamU3RSpYbPN7JEVehtU5HU0FPeR0FFL6LWeJEg+b5DJ1AvymMbf7prZ83eWZfKnMXvMCXRtuuG7eSPHoLw3WkKdnX21j6wk0+doPWA7TF+ZyMOU9ukQcOntaqy7mgfNIwlMQOrYJThIe2/hsgy4/X6JB9kjO0xf5psiCZj+9P8WaNhx7Zp0ajPmqlLqq88mTfzZ90gfiBpuma+jEtq3+dMW/pnXOoD22OtjEnb0SflrD1Nk5JmroxLfcYljf0FGWd7yDd93iLzBen3tv5b+cwb2He6bKc4ZJd1DhzjR+PrL/veN8Wj35Gmf+ptD37DQ2Dfy2l7i2Nc6D6QOYKjLWnKgX2fx/52mn4HjrXsz/2Pum+lHT92QNhoYLbKlyiyDlQXHbC/vtZB0yEP8aQu/B26S0q17M9z2B56Ofoe449yxmSOlDP2HwH7vn7WOmB7TG170Jf1gqwdJH9gdPzKL/vOi32fw76XMy7dbeOfNr2dL/VpP5DyryF7KDTbn+e2rdSl7dhnKdvWP/o5aP88r36mv7f1X8vbn+nOXEH62Vbotz14Cf0H7DsfkZHtoR/73k88qQ8yl/253f5lPv1+DbaZ8c5T5nuLL8fZHrSE7gMZbHvwEl0E4cO2jsf24NG+yyJrZG69eVI+kPYDb7p8NXuM+VZavjrqvyv/j5aA/dk4D0HYHsYd4w2OevHSiDHGMSe4kINvDoY3XiwXDrFXDrO5dKzkN24enJVwEGY4psdBLQeM9Mkl48YF5MaFY71eOLReuTRvOi8nPZzPend+GBe1HNxzEHth3qfnZ/3ww0/6iaBaDrJ5qYrX1DQtXD4ewIkLZg5hm3K5yRobly9iFcpl8/G8cKiUFi6m7x4X5T9h8f33H/Tdn7/T9+ADHwIe3r3X6eG96ulBYl4yXGkXAkVNFwLnt9eL8Y3g0A0e81c1d1wVXm7wcsuFgIv6bX3G4T/D11UimL5zUc/FZ0A7Mgk6R9/7oTMyjazjTFqp47Ixc3jKAbjVola6prarzavmpcNv0cP4FwEP+hP0/8u//Iu++/Annd59J7ezrtusj89FP/y4619/5GPAD5t+eNr1E5eJZ0i6wMuOcHcuznEY4tkI/HQuojuHcW4QEgHzSiC0VWnmYtegIX/9Xws0VGlGuDONaTstsygKUlUsnByoerUj8hyCbZyecrmQuDfrygEecjiUWxv5zQ0Tq7QVZGcl8BYbyoE7IovtdS4bG5eiG5fUG0GQjVtOh96dg72RJgLXHSvpiv31gcKhnjubEK2S5p8fNy4ZjcIERppABCitykCu2pDP2ruuuXSj823bFTpsq8BT5XLSWlObqqapqSKEXDrEk34H8gHK9pCHbagp9BC83ue+ZG5Ze4ds0lwuwnt0k/TzPHRgZHVR1g8q/amS7SQDGZeMbVVoDNpUyFOmm20ZfdqklkoFkDTmg4ekQX0dmxQVjX7TNCkX6uX1g0HKkYF47KqD9tC9xc4w9R3G9hXaMwkw/qDII3iaAGouiEtkGF0Uqya1FFnuBAa3/GcJCByM/cNcVy6jL08f9fz8UTuGkvVbLarQ29ArqpG4eEbuWafBe2FewXOpUinMTd628hROwcbQ0AAWqmEjM/PlvwF8hs+H80Rw7aQ7zxO6nsZaNiNgdIO3DZ+3YZ/xf/EPN4z7QoA5/itBtBsmSbPiM+9/LXrjMn8FL/jAi8T6BRtO8H+BxviqYIZ2TEvn06QTdAQzHealaZkbtFQwqcUOYa7AnG3l6djuAAtH34XKxl4eY5eJPTzdZUH/S3xX9hV96SamQv6Cotj8KqaFZ7NOYb2qeSma2C8ztEwQOOFbM++JAMkZf5uAzzRNzGEhIvb0NnDkdzKhTa9Pje7gIWPmeWKNxlqVNYsa9LnvzNXRT6euQnulz4R/n7QspHMb5Yyd53nkG/Nl3sgkqSknL1epNLnMpJN6PQm3rvjF5+uuFz4CPIHb1QRwiuiA3qwVPeMmdUO3eZetyKvDR4W2iqwbNjoT1Ftq15mpT+jo4dT0+DDzkWrWw8NJjwSZh3yQUUU+oafb9wAe77oX3osvGMvldh3r5GMhO0eWkOOuDZuK7KSOTorC11sU+BL7a+t3ud/YL7HNK/vkdu0EjG56zkcAXgRPfP24XFbFXsdepc9Of5ZSYf7GnmmwH5vMxwxMUGf0fgJn9L6cqpYpurrrmSXjqhW9bozv7HUBTFtsR+jXG+zk99E3/WnReJChbWXv24bHACKgxbY+PeRt0w/A887im+AZYe2h3uGAcdhVoT1yjpxiExN2e5qbYqsnFHUG0dGJ/bXA5IQtL1NVa1X5T1RUfIprUSmAupGSl1gDvYc/8cCquu91gpbw36Grd+m2da2vuPEeufFOiV723egUXXpGFtKKfm8vN/wC+ic4G7/QJPaAVIs047cgQcGCb4BczZMob9C7Y/edskmrJuy9gVorM0id3ywnu8q1qUNrbKUrKxTtvO8gcaS7PN5/2079Zt3YF+u6Q1/28S46MZsUMYSuhn6SLxVayKRuYh+0BLrRac4T5kRVGDX6tKJ5bjpBfHSQoOCELbXKBHp9sONuy7Z2Gfl0QGrdy+lGnySGJ6GP8ONR0VMCXagP+VRgZFI0w/sEKmsVaE33pAdsy8xnF9brQl3Kvth3kS9akce6kV8DK3IZ8uFgk/yBLWeTnU59V84cM/paZvNhsOi0VPzWrAVbm+CbVcZaO4ts+OAB5D3KrLtDS3hTHnjucCZZCijbNaaCnjY9c0bKR5vLS2wIfTFP/rilYQvFTbbVd9ClHpBnWXjc4WXVDbuLHW68d/MOpbuMHivKq7ZatRqYqjR0nPzUdJrBMil7KIhek85L00TnCT4behfjhL2wLCwhY3TQKQsee6HxNW94si2T3uk1NHZlr0cuOxtvR74HzFmhYGOGqQq9zaGvaGbNxpxZu0JrUFiz+FUW5DNn75lfGvsSBWeNzCWe9K+1ssfCyzTSFnkyNm13H0bH8VMQLBAo4acqfbJe+AyP0V+XBy8b6+YPnfIvAZ6I8j/xMTi++Sf8wEd89E/468vF3G2sl5dAI3+7Ve3rxBwTOrNunLd4haBDcWa1VuzxmncYJhgff+h16BYbi86HnWHgCYhvHdnuHRuX0rZDH03q0DdkslMfu6cy4+46yZidPn1w7vxmDnrK9yqV6LDvqoG6JvxB/NiJs8gZu3hgL9zrpPiLio+rRRrvAHZ65rrLt4x1jD3cYRljskmBXh/7XrbvaWReXvWU1PZrz18m9uc2+56H/V92pMasrdfHgybL9mvNPz+xf76W7W+uH/n9HsTmD7ztb3swZN/TFOx73vZY1/6cvh2bfPr/nwzbg337nqZwyOVIU/cfheznIL4hOPJJg8MmvpV/S7f9mUf7c/5tny/zkUHwZX3K36pP25ewf996X477rbJ9n9e+p+kfug4c5aS/F/bnuX5rzNt1bI/3iXiO+j+iH4aNn4wdmX/Sr7fzv81nOfv3857+/9lhe/jA0BldHPzan+vT9h8FXqf/UUv/97r/GSRge5Bh39NRePPL9jBg+57moBTYHoeuGHWcfw6SV06ZQfIXDqkvl43AwjqQ/CUBktvKgXQnuLVzIN11yxgOtpcEOJ4vHGAvtN1kDpMJAnIW1NKqTsukx/Oi5XxS4YCdw9eV6MHKwTEfHq7Xqz5+fNIPf/1J//N//av+r//rf+r/8//5/+ov//aD/vVf/6K//Ou/6Ycf/sJB+Yn1X1jjhbU/EqT/UdaVy0DX+Vx1fpj18EhQ72HRfFrUQFkWqS26edJlL3riovfTpevHp01PFxE4IYBC/vlp1QsH8xeCKBd4uuUv5y/wQ1B6X1/UCaR3Av9FN5mAeS2bBrxq/CUYl5NSJHNCzuVlXVcdj23V14vGnAtToUzfLgjoAB7UXzhM37hU7ToTjHlHYOn9h0c9PLxTm84c4Kt+ukj/+rHr//7LVf/zrzfl/yz4h2fp6ebB21WVo3VFqg39StFtsBP437lIictf4QPA3MQltSofIObWkZ/JSzMKO3GZXQhwJRA0cZGd6TxxoG9BK/cAYZs0pbzMqvMkFyY067poJ+CARLSOFGmh7BWZY1LozAC6VvrxAaZAL+JSiOV+oMC2ChwUOMlFtZNuXAi3bcXmVgbvMpeRjKusB6eCTC21CjODL2terKh9mgWdBTS1Bo21QZ8VelZkxl1TuRT1Lh6roMD0C88JQN4xv44vzAHFXDbphp4NZVL+ml3FCrqKNi5EK/Z/XTft8L7JokpZ59hvSRM8X/mgFd7Co4vUalFhrqBKQhR3qItZqGAF1q9DD+GpqhGAqNyK66v9FQbW9GGue2rVeu9XpqoBBJY0tlpKkdmjdZ40oc+GPuvUVOqk3SUMSqra0dd6kxIIwQ1o42K6ETztm+C6Ais6CegsI9yZdedi5QLYCBxNc9E0N+ihbzrSJ307QZXLy5OeP/6o56eftCMXI7QJPlotahEE5Z0gxgYRZtFKvW0J+gcoF/LhKZB2iX6FcYgLGpiH+RbWf0dQ8MPDgx7wFQngnuOblrueC/QmiLEh8x2gSq1718rlOumNwMsVAVzAlcv4BdyINMd3XuIHX150fblg5y/I4CrjNyp7DxGzv7pOELNUqRFUbnVTiy9hT1ZgLtGDJUu1FOxuUsNuK3IcoLFIzIvFYFBmX7e6aq5FZ/R2Ps1aThmTXhr+OL51g/bwI8YL/ro17NS2iqzqoqm2sVaDPpZWgUbbqqw9z8zLhppOi8rEHmL8ilzzYWRFHluwIaPXNPYtHqPjisxjo/PSFNqmuao2M/8O7xKka2JNpmX/Np3RwwJGoIkNnTQfHk7o6AR/4XNmrmmaNOhqTbXeUUpT8YzWGvwVAiZFF95bTwQ6f8S/f3y66ePLxjvEWEfTDb+0ghvtF3z+Cy+EK84ngtAAABAASURBVI5qI1Af+3X8Pb5npvcJPhbwgG95d256/zDpjJ98IND8gD09IJt5bvBWsJddK/4/vuCCvV54T16uN11uG2uu2nE4pRTZltgDfVul1CGvqdahiwme2uCtKn0D8XT6Rb4bNhn7e4LuBJZ+/PiiH3kZ/PjDkz7yonjmI8ALa6bPzj7d0U1HRzvjWEwVKU3Y3Iz9LFPnY1iBn4r8qyLfecq6GmvzW8E+xu/asT1+tCG7LX6A+thBcK+/0QeekJsOYNsFm6rIsEXfY/4iR2eHLFjl7c99nWO9HRH1T822R74WDfuZW8N+JuhvygeaM/p5937R+3ezHsnn4/r5odFe6VeEeJF/l5tU6h2dF1CQvRL7zj7RmyeyPxC/kKD/Fdle2P8BahZuQbGpHSdiNfX8/w9hX7Gr/IvJFZ3sG04TPRhd4gZ473fx6tXSdnjZtMw7dG74ixvYKXtgnppmGJ4guEL4QUtItC2j1YI8hTw3iN+oWSVtnHtW6LlBC6SOD/U3ytfrrivnvPz/OUV324Y86G+bKYoaupqyXnw3mNm3jbkb9XOxCp8SC8HZu38XNFad2BsPj4seH086PyzKO7S1IqYRjmugvs4f+iFDkKrjsas8UKQOXhtss56VJ35F2FVl0unwA8uk7L+sBYnpJkFjEJ2Kvk4DdTut0W90uG5CX4GH7qK/620f+SsfDC/IJzK6EHjfUPBOW0fnsc2KvYT3uQk+jc7gf6nQMWmZi1qpWVZyV4fe8BtQIdvYhpHggU5+9ErPAaPL7oI/6XrJPoeG8SEAOq4QP5VJQa2TipvsKiGzjkA76d02+/A7L9jdy/WiC2ft+CXxmFXy3gkPjaENHbdqVfL5uNEmqaHzGZ4WfN2C332LGZlPMN9aU0G2tmXfUaBJrpBzLzMrbRXcy+QkFWRAnx1K9h2fcUfH534C73DhO4ysEadC0wxNU6ta8CETtjW/pm0qSh/bYx3x7Myb99+Ns0MQv5y6zpq97zKAZU21MHdVgQ/xpM8OfXvy1l03pJ25AzrK9IXFkWZcx7Y6fcYYMvnw/Iy9BE+8h57x/0/Y1Ef2Xd5DvG709NL18XnX01PX8zO6uhjbM7510pUz6pW7Cq+jsU+vjL0y9spcyV94V12xhbxXrrxvrtvKR+9NN2zjxl4OVohZyefsssHzLT47/oC6LW28fyKTDZ8UnpP2NOxdsCL1zrncqj7Q1VyUPVixaoMqUefhmxZ0c8ZeHpZpnHVOk3WaxPlcis8t2Ji5O0WfEqORk1SUx7ZsK7Isw57vZdvKY1u2kx1pxVBHX/SQ1L63jQ78sj36kR2p7WTf5LPuHY4iR6tkVX1+0n6UMv7AUffHU9uy/bOB9ueyfc/b9zQd7c/5jk5Sl/RLpP4t3rZHvwdSn372fV7bn2iynaa7HpCtfS+nMuOOOVL+r47wEx6SBkc+6YGjPmX7syxic0Hq3+LfUz6xzuzNpIGxjaRB8t/CW57e0v5l3vYnu/iy7Y+WbY8hv3ftdLbvY77Mp/z3wvbPeAtdB6LD5LPGkSb/Ldj+1GR/zn+q/Eoma6Ta9qDDvqepO9qS/z14S+Pb/K+Ntf2z5rcF++dtb+d8mz/G2Pf+9j39Wp+j73+V9Njb4eUtQv/Rlvx/FIrtnxmO/fPyfxRhx7r2z+mxf14++v1nTe2f02v/vPyfiW77TttBk30v2/c0h6UDNnVd48Cdw18OxkEOky/cgC4BF44XcDnAYTP5F4Jbz08vHFYv46B5JcDxPPr8/9n7FwZHcitLEzwXDzOS7h4RKXXX7Oz+/5+1u93TVdVVJSkzI8IfJM0MmO+ATnePyMhMqSRVj6plyUO8gfsCDLhgeJLGAbbRNth1+mC7Hp/UOHQEm0lPmFqrpt2sut9pOux1uLslfVBn82UnycfPn/Vv//oH/bf/65/0//v//nf98z//i/71X343LgEePt/rfHzQ6XiPg+MHff7xd2rLoxJOMDuxS5F8aAkGtlP2xGZYZG4p47JPbOAzbvY0HOVHNsGPOO684X705ptN+NNx0xOHvQX6zcNlE7wq2FgHm2Q78cZhiQ3sjkPHzgc8HCelSnWSfEhyXrWDK4cgDPmsGvKFlrcLemaDGcif44+CQ5hwNDWcnsv5SRsXD51Lh46zfhxKGKvAhxhoi6ynVfrIQeCHh0U/QPNnDgifwNOadLaTtieO5CG27fTc1TlAefESEhDxRJgT9CKviQNThQdfBAwgOx8CYUGVjfyOjfyOxDQnTVPRbqojnOaieZ61Q4fzbic7BjNCCHb4HVo7m0bTurGJX3sddCFWnTgMLRyefTBFJMhm01UuOSUV2sKu/HQqQCYkr6CpcUDpHEx8QHEb85RaR5JdCWFeDrEdh0nXzCWG/1XFuKDhgqPAZ6bvlLMEjRuXE1tLbHBRHvLijAgtq7a1eWjyk2qtF3ogqCKDHXa7P+xkZ6TTGR03HLsNSffQeBzf0ChnK5wuyD6sYUs8BKnaXLEF/EjmwXZmfjqbtohQQgY5JUXEF9DzExGXOjlzYC3jADyhpzKQVaApgwK/BbqzQdp5kbMy8TFGTsSzxMHa9uELqw15bxy8TdeVHlk2kdSguzFnVrwlK/PG2EhTnS5CGVkW0T/1Ax0ZqSEJIA7YgSVCIrrJHAYT+snQKgVljfXjfHocl3rCPl0vp6aMcxJyZb0m4sE835gj2/iF9iKokmAhccBMDpOE6BSEQifG4IOxPX5mLExeVdIuZ5w1FUza7afhqNrhXJ45qVrvmfI0+kxDD+5nwLqzLDCTM7ZysWcxz0MXu24vdiqMqrF2eB4HtHv9QC3P/KxKzG/FWYI3xQLdDWxKzMEM49k6Qn+lFNpkJZjLOQ+9OU6Rgrkc6HCi4z20D6cb/EzTJOtePNbnyiXEiuzs9IIFRXQpJw2esD2qjc+rLWzMh7POOItWeDBg57l+SOjZGHno3uGGPC4XAqs8pjt0/4I+2+LEejl7PRmOpDzWkdnzCszQPxXycOQ4nAkrvE6Ec8nYS0FXOxzUs/znPm52+6GzPTozr0ZBTjnhcI0kTFBn7HSD2TM4sT4+sLbfP7HG+z1G2cpaueEQ3RqXBfCwnBvvlkXj/0nDe6xj67bNYG3OyJlassO8RsfRATCkm13WLU7lu5tJd+8Our3bQd+sGbpyrUq1SJG1Im473Qw7ZTYhQ+Q/gQKf1iUqVyXttWWaKvKppIsy5ZnClJIMPT+WrdcT/D864RA6wt8jl9efxv/IFD54N5yOq868K1bWXTt3jWa+GmuTJ+92VNqeVLmENm8z41QmYE3BuOll/C/HDW3w05kHW5O2TWIKg4bNGCt524B4bFPyHERusKBSE+/LrGkuqrVq6C1nxJTkx7az0ekV64h3+l4HrvkOBR9uk6E3ZWmA+ZRxFlbS+zlr58sZ/8u62/24DDjcVNahUOCEsm26vRFBHnDc8ByJeM2DXfgOOOkjtPwbmf7XGAOrLmsATrsFmWzY1Aoa6+SGARjravlsz7JyAwSJPsxH7k2F3n0JMNcm/0+Cp2nD7sHUSafhRCuWlQncGuT35zkJTax5kMM39k9k6+TxnmtgZbVcmLMe6rzl8T62c9Hv5Ivu0NBZGjRiKw2ZWw+WQUYtBcVl7CLbPtj/VGRbgNflxPzOrNcVmU+Y+1QKtFbtmQP+028Hwh0FOWflSIqIgUSfJEfc40Q4P490T8SVdXkSAehA5CMywQ/m5G9lOilMINvSXOvFnkZfls0mv9vMi+0woJEiITjBMaBP+u2sEa116oZW6wusrBG+2F2YW55DZ9aHhfiG3F03qN9ZG9TPSlziVuQy1cQ7OVivki5zuDzbeGI+ZeqlN8iMz4fxZcCNQAOXdCgiKZQHRP5lne1acGafn9fmRmZEwPcOTIwzU7/qwhM6hd7l3OW9+yN79yNK9xoEy/C7ii/qN6Fe5nuS9385SRm9Buue50l4TpEeZeyn8jOGHSD7QoOEPsXT6S3SZd1K5AXxSFmJ+AXEo4x0RFJEplVS7wLWQRvh0Fd0BbtZuICeTba1RJ7hfUGF6AlU+s45KRFGBP1p9NGIN+aC+fXcOy+b1hUQev1YebdZfqMBXxG0pX+P7fwI0oK2RuHLxzSHImKM5zGN8NiZuvDj6qukwOaVi3riCjmqNvh+i6UX5iL743MWS7eO6OmIjfGK0pk1Y8HmzqwZCzp0uDZoZ/E17eNfa9sOnnkhG55DrZt3hyGaDWDKcvkIqbAgbLoXpiO6vLTbRLqPeO8hKUkODVIRMfjN8GRM8FVT1pRCbMFU1Ak7a1TWrmTtmQs7CjwnJsKZ9MT6MGyIeUjvIngzxshBrplxLvYhnogg7wKSL/EI8pB3hp5k2TsNXMfw+hwRjr60cSIiXtId2iPC2QMRb+LKL/UiYsRHpbdfPb1N/SRuGt7i6woRX/YbES9VImKMGXEJXwq+ikRcyiO+DL+Wien4quno33kR4WAg4hKPiFEecQlHIV/u5wqSbz5/e1Hz8XNUu+yKr+tEXGQSEaMo4hI64TZvQ8f/WsBCh46+7t80GLYBz4+v4Xwjp8RcS3K508bbeMQrXx4jIl7Giwhn/SJMw7VCxJf135Zd63wdRry2ifgyHvGa/rrdH5uOiBd+rm1M19dw2TXP8SsivmwfEdein/T7UvAm8rZPyz7i0v6a7zzjrU7exq/1rl06/a34Ne9bYUS80BrxGndd92c4bnwdv6YjwsUv/YzEf4KviHjhybx6T2C2Ii75zjOc9xYRl/K3eX+N+C+/ff4aI/69z//HSSAivqApIl6MNuISj4ix0BcOZ9cFxIZriF2iN8ILm8mVg9/GhvPMJvnMQWElXNgpevN5In46nXD8P+nx8VEPDw96wFFiPBE++V8APJ60Pi04sc/qXAps5C1cAqynIw6+M8fbTewSlXEC1QMHFg6HaWKzN00Ko+ykMisFIY7jh/uz7nFo3H9+JLzX49O9ltOD2npUw3Fxy8H+w/tZ373f6+5uxilUtdvNKvTpcfDxcHyIAY5pWjmMbGABm6oeT6HjMXQ6Nhwlkn9p09xIachwQwYNx1nHgdZxmARXCdm/2i0bBzzJ/wO/mcP5PImxi/zLt9vDrN1+prywod5kuZ45rJ3Y1Y8DJPJsbMK9+U5p4uVblSOxgRboyr1pDm+kmyacgROb5wkn045+M/22knTsXZ/Z+P/+/qTffT7r+88n/XC/6BMOrgd2+VsLDhtJdAUfWbzndXkaNK1s1S/wQe66Ic/sxgOnSHCYT4ybCEvJ0Bcg6ZKnES/QkDh4FZw4aa5K06yohcIiHzTWlrRyiN5wNqybxmEGc8ApF1r8z5eXJM5eyH1Bn4t8oBFPDsaB2IZwVio4tI0ajhuCNyOQYWCrBuQqw5Wdc/h8NNUNSCmvyvCUq7CJrMqlRbZ9ZRSWyAxaccDZ0MmCPG3f1pXp2XDQ2nHq0A6KQvUJu5rgN+ckoaOtb2rAB8ZNxENVDwWAAAAQAElEQVRQAVKop6w2qMrOUGccA9ZkPowVHvvWJPPSNZ4IOhkxCZUMRAR6DFvlQI5EuivnGJjQR61ZlUNWnZIK6ULcYSbuepCjhGwDckanz51jEVqWM07EJ+b2g05cQJkuy8A0dsubUXskdJu1WK9rqBHKc6VBS5NgH1/IOkAl4eUaaFxqrctRHXlGbDIdMKzGfOpcOqxcENqpn5Dc3c1Ov/nunb579063NwccSQVnSpH5y0nK0U2JYEmwotGXZUNhAKUQghHf8mUCg0rIFmKJrgrGC9a43LuwVmW+6pBb1jQzDvqtOKSNwlop+mx01qjfoA8Vyth600a/Zwo5r2tFBpgidtxlmYmnRJLpLYJm2ttBZNucId5hLU0TNlWmTYWw1oDfrD2Z/uXswetjysrUL9BSIdbhBRO6rpqKNE0SS55uD5Pubma9uz3oBhwOB83Ye6Gt6V3g3TAv5ss2ERHKSCsCJiVikqDVPBi2g4X3wgkv4YlwhckOz0rQlas6DvSOQIzWNPjfqEMvigh5bDvnd6zzh5s9DvKbZ+z17u4w/lXYLcTfsIAeYGS2zeJIQ+zPOg5l1hnTatRaNdOX+7vhEuAw43AnPU/k12nIJKWCProW6NiiaIvM+p9JS8fTqgfW+kec4084W5Y1qfGeabwLVuz5jBPd6/R5rNVn7KUpelOyDrHdwpp4cZRLB2i9vdnpPY7lD+9v9JvxP07+oO++ey//Cbr3v3mvaTcrWEO7pK2H1q2zFi7QsiKrTTlnTTA7YYMzmEpRzUVOT9hjoa3jlqPrVurXlJUwfqMj4yt/rSedcD4/Qfsj7+Ajjn+n19U2CQfoqjFfr2AqyX93Pvcj/J00xQotG86bYPzAkZlVmQtTyYNOjxcRGg9jCXTs/tJfaNukjbFWyx0+N+bZWBtZBaGAZsgyOn3ZLtLQ1YTOjVJnlTxRVtXhj260sjbaBt2P47ZDw+uzQ8Pl0TVsOEdSQkfBeA4vaMizac8F9i3v0HfsEW7YM+ymYDxhow1IsKIWnXgXon1GIh0vEE9E8E393rVhE00eLaPbpI15YRsyLJPOxdLCu/i8ShsDeL10PlsJDcceN/kdfSTsDpOX14lapIpzdTc15vTG/Og67EK3N1n+Vww3XGbsqGQbyJGVsYcETR16DCk90xde8mT7aPTcsPGtFy3QdG5JZ8Z12Hg/b8wBlgaWa3hiTlh/69Lkf6ngd5PXaHGBmXAAX9CVLCveH5gG8u0qxH0BkBm+8k6aSiI/cQkwI/tJu93EWlRVax75lnFEKD3P7ZQSMk+KiAE9P71LHbkySYl0mUfD6d7jJR0RSllDHhmZ5JyU6BOOqLpq2xb5fUMn5EuRJZhQT/SRMrpPspz6mCOhjTGtR7Z/7Fmazizyy7nJ+mQpHLK17Yl3WALBCmNZTOhvZs4cWM/28Lybq3ZTZS5NyCgGEI/glHVFQz89oMEgF4JMmFqYnsQ6tslrdw+yXYdw5b3jH+g8Phz1+PDE+9q8SQmmamGcXBXwpChqXP4Y5se8nODhZF7WrnVr8iVnRzbRm0IguiI81iqxHgi+xJxSWmQEFx05bcq8u0qlLnq3nDMyd9ihQX5SKFKRSMdAqKes8EwNygaycqpKzo+MMJIkgwBahoDCY4h2q8SME/m9r+rsw3vfhJkph1T4qiB5XPoWYVeiXlIj3RDgMtYkWrI+nTF4rynWYaM/95tSgpYLRHvB2yVkANJ0oSuu+f6XJYYy5Bn04bIeibpJUSeJNf2Kjn4a+ml5ltIzAj3RwdqC94J09poBrGNfLFrfa2tqerX/nhgPvmwbNFMf42UFsuzIMlKReI808jekN8Ie2NIrGp10yqWEnQT9g03MKfrm03tXtKBUQg2EAbIy9OaUlFNSRQGWfaaCkdrG+WUFm1ed8S7ZsZ5NvCsn9jdTlaYx59FO1ngiQhFfwgUR4eDbiDbyI6gDulNfhc4z6FzfhF6fCPoZyUTVZ8JIRwTpIJYGIhwn+md8ImL0GREvvUT8fDwiXupHxEsbRyLii7KEToz8PB8dNyIu9dzGiLikrWOnr+HbuPMiLvWc/xYuM97m/a3GzYdxpd9x45r+Ww7f6v7ruNN/Cm8R8VI94jX+kvkLkYj4wk5/oeo3iyLiJT/iNf6S+e+MWM+Gmzs03sadvsL5P4eIV5oiXuM/V/8vnW8ar32+jV/z/pgw4pXuiNe4277t823cZVdEvLZxHeNa9p89fMtrxKsc/tp8p4j4YmJFfJn+axPwa/1HfElPxJfpX2v/v7o84kt6I75M/z+BPtMQcaHL8SsiLnkRl9ALvjcGRkSMahHBhq9rbITZZLLnYyPYyQu22yFvnDubwNa6GuXjYLg2nTnVHnH6P+Dgv3886v7xUU/Ex59QeHzSwsHEkE9L66aGg3Hl5OtfrXjTyplXmzdx3muxaQk2LAUnQJ0PONLvtNvfgvdSmtRb0vF41P3nz/r88UcuAT6r68zBMundu53sfPnw/nY4vw77STOYjN3M8aXLv3Y5tiZvpk9sgvHx6AkeHjnTrBz41i1rXQukdm1rcKZj29jEpjdxKfA0sJyPlOPE5LCUcGQmDkc5Fs3e3LLH3+2SDhzOb3HA3d7udIOzy79UnaZJhU2yZfj20HFZMILxGIsDeMIBlSMroY8pBf2GDnMZfd7dTJdfl76/0QGU21kNB8aZA88PXAB8/+mk33980u9+vNcfwKfPT7rHCXQ9QFhvYzwOTI0N+gb9PhD3tippk5CS4CcIGVoFJ1cmYofl2NyzYYcFZWhDVUroLOcEX0WJjFSyIicpZWEq4mypMzp/WjaNSyMOM9dDzcIB9MgB1I64p+Oqhl62bRuheBL9Ffqp2IPjwu7CRukyqA1kRFTmp3OgCwwpGfBVKMjQXnLjYCJxBifsmnD+zFw47bCJeZ5J78nfQ/9OwikihUTf1lHHPkyPD4fGspw49F+w+iIIGUoYB2iWH/T2CNl51EPYJV3x6fQnaDWdsMjBSxrh1rRB94qDpSOoS3mj7AKnDbr44hMRirjABa5jBAcvSICXpLlmeCuyk2UqeeSVmlRwSBTKbIcJXVquEUF/UIme3UfHDi78LvD7CtNqmYSyDMGX+egcHkeI+XT02+Blw7m6ADtP1+NJdiCduUxYwMr82ZBfQkJG4FDqnkvYnNoZfTKXOCAeDjt99/5O7z/c6MO723GhdthV+MqaS9E8F+Z9gcekkkOWeUTIh/VLXPTVwcWmrMu+rerYo1iLNtYhh6l1ZWRXIsnyy9ib5VZrpe8spy0nOxkucJ+vEA9qlC8BVmVtyAPVottN29qHPi1TSERiXZ5TqEBzDR3Qx343aw9fpUqwJTtTMmtJYaIV6lzCNGipuahQ6WtkOq+1aCpSRa91Stof5rH23NzsZVnechFgmzc/tpcBr7vWe07wfkFE6PpExODfbWwb4rnOU8tzg/HeJESoDaaZehogb9hKZOVUVGH4Bue4abm9u5FpuSN89+6g9+j43fvDyLvZ73SwPOYKL3mgQB/kyTqK3pFhw/6aGJW8pII8pqmoIsu5VO2nmfcF2B00sebmXNWUpTAQckJHEHzCVh+fzryvwMOJd8miJ2zWzjGWofFeO/GuOT2x7j8d1ddVCUMPevPlIqrBgdm1Y17tPDbdT2TuJmhgjbk9TFy+7NHBzcBut1OhTGYGnvz+O/HufGR+nE6LNq8hIWSFHpFXpV5Fr4MnLjcO+xmbn7Vj3TKv1nnCYK2XCBpGVn+WTifesMMnXnAP8PjIJYD/R5HnU8PksUb0BisyRJuMfIJ3QWonTczDzMX2zNgTvO1ZPIdOkKvlWZkXJU9KqSgiKSJAknDzSIn5hoQ2YQ8eZ+N9ug7Ybq7oyJCmgnyVkgbcr/u3jQ5ZMW5Bt+axozPBk/vf4HLFyBbeHWfm8RmdnblU757X5NsuEkYZIw4hrGcpCFlnwrwlvwdCu6GjWYebSQfWknnChmpWzhm6EjzFgNNGQmeRNcpMk+BBfjyH4DtyoTCTG1qQL688rQjYZC28l86s83aoswSRHxrhIpy2G1jUsEdMQIm2DCXb2GVP0bSbOmtE0uEA9nnsb24PB90cPF/28LLTPE3IsQyaTdZAgmCItvx6VCSX1cjb0PeKvhYWyqUlrVsMmhqXAZi5TKf/BU+70syEWNmzGdZhN/HRGKKDBverWHYIEQGy9ru3wkThNqOWzDyGbvR52O+geQ/9e5l+63lizmZszfpP1E0VHjLyN+lBCK1hHqB1rFmEVq3RuzToIdKhMdA7BggdoZSSMkSVUpBLAoU88TTkADo2AQ+X+dMVEVK/jOewM47hcVoL9NWRizTsjnl7Zs4ui+27yWuhxtiLUu+yvcEKa0NBb1W3+4l1adLMOj9NRdOzrkyjeMxXRAwaIhymS3zw7nQe4441lrVLSgwX0LOyTp3HnviJdep0OlFvHTJxnZQKPD8D/StVtUDf8HPm3XRcNy4KN+jvgJllA4RhepcvdnLAC/SFmio6sl4z0gt0HGlDvl2V/WetWTknFeay9ViQeUr0wlidsehZpocvekoOfoKIrIBfoQPxWCZXkISnFRoXNfTWB52LRFytjTBBE8OP9yukEkqmKQX2NGQaUJ7UiHcl1lvRX0eGTdZjR28ex7BNmH7zcUXOWc6LCMYL9U5IZYfXthGhiFd04jSSQ0NpUrMOwAZdxgrPRo8sRYX9TP3ESiWhIuhbB3xWWrmg2HqjXBLrmNjfupkK6VwYmz6S9X0Ny+hPKYSFvyKSugFPI6STABL1eggTGGK1XV/2MEJWmy7xRlmD/z4wyKBdNpok2yfrg3VkJN4rATeeD5iJpiJV5uWEsqrjOakQT9hLQENKRaE0AJN6ebALy/kK51/j3pdd029Dx6+ICEVc4LyIb8evZQ6NiEu9iC9Dl/0puNL6c20i4qUo4st4RHxB+0vFN5GIGKmIeKkb8WV8VPiZryt9vxZ+3TziMsbb/L/1+FUGb/n4Vp7LIy78u9zpa+h4RDgY+hiRv+JXRHxzHNNjNNZJ4+fiLjM85x0ab+MmPeJ1jIjXuMt+DR73bZ2IeEl+XfZS8CYSEV/wFxEvpRGv8ZfMPzFiGq542zQixrjXsmvoOo47NCLCwUDEl/GI1/So8I2viBjjuMiyv/Ydccl3nvFWJ2/j1/pu/3X8bdrl30JEfJEdES/0RMRY668V3vbn+Fu4TsRrW6dd7vBvGebBMA8RIb+vxOO8tyDri0/El7L4ovAvmEh/wb7+3tXfqAQi4oXyiEs84qehjfeKiOdydnIRX05014kIBZtUsSkTT0SIXaWCzRrJsTB4ApzxnJw4hPnwuCw4NM6LFi4GjO10lHfcgbOdBm4GGkfzja3hqoWNfGOTqmcEm9lp2mmqOHFALY7vOTgRkp8zG1jaBJvhWsTBKnNITtrPRRNO3sJus7CpdNzO9z3Ok92B9rtZmcOXcGJ0xmgpa4GPMxvXHhOb47PKmQAAEABJREFUYuCLAAArGmAXvnIqNk8LTsMG+nZSZ2MrDh3ZQHaVzXjlwMvZZ9CwxwFkp83Ov/7iAPjhwwfd3NwwdFVEyDLz4UFKCuTbWyGclDgEJDbBE+HEpnhCJviXdEs/N/T57man2/ccoHGeHd7ttXt3A27V66RFVf6boj9+PuoPHx/0hx8/64ePn/Xjp884t446Qrt5ub5INhh02rAT2zv/jkakxgInFeQ4Dqxz1TwwPYcz4aw9TqF5drwqUbfAfMHJlWtRyhxmkO3KgWBB70ccNSecNieEfcKxcMJejhyij8ezjlwYLRym7cw54owzThxmTZflJJ5rSFQRoaQLLD+EqehdiF+Z/BxdFRuxAwKykXlot68De2zhgj087FWQWy6TAlrt2JrnHXq60+FwkB0UOWf5iUBnyGXj8Llg3ysOEcusY8XBeAV7yyUUEa6uIWO5tEMeIXZkeW/IYoX/4VyB5+t8MX8+yLjPDYe44biwc4MepEAv0GD+PKb15DobtujyBB0Jck2LD+WGdZLhYZom5FAHrnkpSQhM/uWa25SaNEJ4iUJHYoQm5gG9YyvmKSIppax41sDGgbG3wLG4aYOv1Tr2pROXf8N5ioNzAdf4ej7RsjG3Ayf1pMOzg7pi5PNUyM8yHw0ZrFy6dOQdvTG/60WnzIcKfROnSSMn8SBjZAMZSEfq6KAH2XwaG1/LdmNcy7T7dLvBFPlCth6r0EmkroTnoACSsmwsY0P0mpFhRCCrCyyfVIpE5UTlhkQwdW1dWomc0e2RMW3HZxyU1pFhvgIaMnzspqT9nMGkGxzEexxE8y6rkl+qlE0LvHpsz7PpWYeFcUvKypGUGDeZLl+egDbWpjMkN+UkVdpPdOb1b8YBV2pVKllBYU+hbhnx3RGYIWQT0E+2UkrDHjxuznmkUyoSY64wemI9sePpkYtfO8ZWHErNbXtSRMh0mm6vwbe3tzj5b+V5ZXgO7vaTBljbvFbuDzM2MWtHeu91pU6q0GtcxxdPQ3cXrDIHQV6OpAKNrut/DeAxjHl30ITcRM2IrFBBm0UL8/GJd9Q9dvrp/lE/cGH6+Z41Els9skadcfJ5XfKF84kLgDPrke24w3PDNq3DgtxQ0bBLz8mEDdpJVnNSpqCUjAwSPGQdWPsth2k3K5WiSFm+BPBacsI+PEan3wyFOWellICwhTzkYV7cfqzDdaL/rIgYfiDEMeaoQynxyUI9OPdWPaAb/0L4I++Bj5/vdc+F/COXAkfezWds1GvRxtxOOJcSc004yrPjvNcmbGeuZchvQoaWrXX6Sl+CxgQdWSmyQkVSYr0LNexgQ8bu22gQ1+jfa5yBgSqSSQ3lfIH7tr143TWvDp32uB7TiAj5cX8r7+UrHh/vZRku8OW1efNYyDOY44KXQDfBu82wnqaa5P2C/+XG3bsb1vz9sL1pKkNnAU2Gnmm86CMpIr4NZewqMfclppC8rm9rDL1sz2v+unSduYSx8/jkdx9697xZzl2LL8G5sFmxu/ZsY0IXibd6xAIZi/yLa9M9s1bumSOH3Z4Lsz1rxx4b2Q09FWzrSusIscGUWUwis3ZlaMy2WrXusGgjbMxX07quXdsK/RjPNrCRYGVDl2doXS3v8d5rLJ3k01vQW7CIBLJNyDmFhOkyF5Nmxq41a8b5P81FnvM3zIO7O68FB+bETjNr3kSdgq0ZF1vI9JGGnPX8WN8dmvpYpxiws+YjaK/to8xp4OoRoZwTerzY7oysvKbYhr32CSL9zjOoOsZptO0kmoRMOnpEJ4w35IBcVta21e83dGmdndGT9eh9i8sW3lXrdkR+l8tCIZuUpYquJnj3Bejtfs/lx43uDjdDbzv2TxMyyjkPGnpcwoiQaTQi4lJmmq/xQSsj9FBvAcVJnmMbeyqvJ6bNdDHl1N1nrgpgO0h5EgmoC8ES66B0hqerDCPiWfadcY0gDIkWRmc+NdYHh7K+eW/6wtqynb1mg2kuMk80kvsdMoTWBrqBkHtHfy9w/0ndZZ1RKDftbnvFxlrd4G/FBjfm9XUt8Z4oeleG7pJjjFuYA4ZpuCIinvmKwY/HtzN9gXdfJA75sQ56PJfp+UkY81tYJ5ApyEQifeClvtcY5JGyFDkNiERk3hSRqBsv2BTCrAB2Bv1NGnbXQqNvkmrkb6RWhLEi8yvPHR2InuhakAfPoQjgBHbyOnZo0KuQqGw6Rug46JEViTWbNlceGFIMd7EnCNyYY5b5KxplXePClTLXNTpxo6GbaxkVGbnLnFdkY/0Y45yUxXtTsu1U9Jag3YgIRYTZf4FpewsXXNPX+FVvznee8TYeES/9Rvx83O2MiHDwghAEs05GXPOTBGd8/UmftzRdG0bEiEZcQiciXuNOGxExeIgIJ1/gPr+FlwpvIq5nWb2F8wznXcO3cee5C4eG40ZEDHoc/1vHla9raH6u8Wv4Ns/xiHAwYHkZI/HmyzZtvMn6q0YjXmn6mm6nfw6/RlTEa79f1434+bK3dT220xF/XH3X/RYiXttHvMa/VfePzbPuTN8V13YR8WLjLrvmvw0jYiQjLqETEa9xp38NVxvxGG/hdtcyx38Jbnctfxu/5v1aGBEvvH6r7ts+38a/Vfc/W57twzxFXGQUcQmddy1z/H8V/Db6XzX238f9C0qA/ePo7U8NR6OXrzZi4ZPZiLUxsdnCjFQi34vKa7nY3rgUM2KTIxARtMm61AvaNYmNYkTIzjK3TQrKpRxJ7N6VqBKtK7ookdQ68U0Nh5c3782nS7Jd/6Vf6ojyrZ3Y6i5yvxOO1HlXdHOYcBodxq/eL4f1Wd+9v5H/tML7D+90c7OXD3YzB8ygTeJQn583/4VwN+01nEG7vb778F4f3r/Tu3c3o087GGYcYnXaqdS9UpoUmqChQg4HKg7vq38Z93wg9oJnqDfqdUSx4e7YVGHWfwoiOABnDuw1bZryqpkLgalKMzTVnPXu7k6Hw60mxstpllIGIbHxjZw4JM8Dew6FhzqPv5s5w9PM5nhvlK59kXz4381ZM86z/S0HyXfvdHv3XjeHO027GylNOrekh2PXx8emHz4voOnhVPR4Thz2Mge/pM7hVhx+Egeq4FCv4Tg8okMctHFSTYuqfwlaNu3h4wbH5GGXtJuL9ozvcAdBBw7X+92sAj+W+cBUFbWoc6jvKdRCOq4LDqmN8TlcM+4J+Z6Q7xPyfVqkz49nfbw/6YdPD5eLCzvkHh5l59X56awYdtKVkX6JYLyuZOc7cu/WCXqw7RjDCceBo2apEPrPJx3m0IHD+B7s5qqpFBXoy+gmoYOUMo467GV/q9vbO90NfR1U4TeVIKxKOTNiV+MAtnJY7D4tpaJUqir9TjlRRwryOzXFoehKd+OUxIczEe3hZYH3YV+bhM8cu8tq8PaCJrl+92lT0hiLMCJkHpNrQ0cAeV65Mr0k5M15UxmbydCdmJSRJPNqjPyclRK0pkJfWSWQRaqa06Rd3Q3UWqmDDkPQ0bQhY4aX9RkRtAsnAYTyvWFzK7xwRtdiRxdMnU/r+IWinRInHHN2InXk5rHt3Lu9vWU+vtP79++ZF5Mm2xG2Y1nZoff580fd33/S8XQv6zSYWzK/sSoxv2CBkdugLzr8dCk5JNfygmpZfA4XLknscN04SHM9iXY2NWQVdJKHPGirEKwBh/HctiPprlwLmJSpW9D3lIumUjSXWaUURrx8PO7GwXlBEGecFnbGnHDuLXbyIZN1adqQAVJVJKnkTj/S3e1B72+Qx/6gO+b2zVyZa3nMvd0UzHthY121QgvD2QbchzHGZDw7P8846hyuzGuP4zJFo10ddJrWkqfBR2Y2mWqL1PWvcDvbbUQop6RsWyJMyCsLufSuhrI9lv8E3OfPn7Hhpo05zVIuihVB25yhuWi2k28irAk6YvBsfdKtErQlIqW4LD/TmJ7DQv064raZiMvY5sk2YpN36LR4IugbXRTeB/M8D3uyY6qwnm4YApLTFti0qpZeWI+SHo+h+6emjzjGPz+d9HjqOqMj/LOsWSHMlnTXI2vQ1YYv7zLWJGwps/4U7HEqm/wnDnYVWZcmWAYdvWVNc2J93o13lekxMrKRkjqXzb0HNn7WeW3yM3hN/VmGgQyz5rkOVM/LkpVSwS4TS7ghQuTPHO2yRQRpQXfTEbt7wun88eOTPn8GD0c9PZ505OLV/HhuWu8bNmu9O7RM1TsXqk0psDnWEIZURU+G6UuMLwN5BmFEQG9ndNG0q3vR/wIUPaeDOSrWwOhNSV2YlYIxPKcL8rO89nOG34wMy4DllVJijGCA0EY763RFCitG54uop9Mj/D7p7DngS9oxB3i5bKswL4k2nZbC4AP5Vmxyt5t0uJnly6dhM+R5LJfT4DJeMGaGUhOayXU6SQ3b9f9jyNhIdyXYCmxLYunnPdx513ZtnbQCnXSdKTjbecz8sSN5JWzI4onLQuNIeKV/2BnzejjUeH9yy8pU3lTgIWNjhbWgIK9SQ3OdNJeqmrJKFKXIyuglp0kpT4xeJPKF3TfZdjI6IuQCoLcKnQn6kvxearybOjYpEBG0azIt63rWhoOvYfd2QjZ1+AVq8pP4yuQlRkNcKtj4XLMmAwNyfDdV7bns3O1m9DqN+Z2pl9BtzlUJmlMURWR6TZJCpqVjOyPs/Ys0lQQR8tMpIyHbrNdHhpTlMyOfHe/xifXHeQkaXf+CS/8SubR3H0ZrcNeFTOgR9jbQ0JMdxivz1HPV/5L0jP68pjtvYa4ty8b7b9GGrDrvnMSlbGGNuN0n3dwU3RyqDoeCvVV5XSzTpAJRQ8zMgRGGFBFfoLCuZcsH2aSUR1lCZom2RgTyYl5tGJtpWIftbxJ8jXrUzSkpRyInS9RlGsg8weqoF8rqlEeErm08D8J2jqC9j9/gZ2M+NcMNkVkgp+L9DzKuBmtUzvShjq4opG6iveuJUM8PIlVnrBFCjG2q9wZNDbk77NoaLeHphJw9d7a1Ua7RL0MofAkx9gLpheYCnwUZeS5kTCizDxp8pE79UAup0XjrwVz1WNLGO3lFZldstnMuEQU9gnCq07Yr0TZEP+YBe5BBvCMHgpdPUigi5FDPT8Ql7zn5ErjtwviNnA5xfIhdPi4zGrLu0Ou4S651ImLwzWCSRwtGJI8EWabUMeiFh3gB+TAS1O2EwnY6bS0PxKsGT+vWkUlnXehCfWLJkm1r83sCQA71kCORBly2tk18qEfoSO8eHHRFSL4gzNGU2PP4/Z/QWx46aYph+516RtCGvvne4HlTsOJ1NdLtOW45QJkcBuNcbKeLDD6XkOrUliJCocuTiDvmdES85DvPiAgH30TEt8oS4z1X74nxn/GcJfi9RKEJu6ECyS7rQs8ckcGnAZH/rTF+Pl/Pj3VgWVxDx38OrnOF6zju8IrnLuGrf4Fr/tdhxFuavy793yNt2ZnTa+h4xEUuEZfQeX8tXNeDn+s/IoZtRXw7ZMlkXkpeK1PWT8DXGwEAABAASURBVOLDjm3L38IXg2L/I/1l2JnHI1s/zXcZy8AodmiMxE++PEde8eUcuua7keN/Sihm5vZi625pRISDIbe3enXcGIUvX5cxIy5tXrL/yEhEjHFc3X17TjoecclPKMjIOcuh8TbuuobbOvxzEBEvzSNe4878Vv+8VqTxxbrWNZ6IeOFnZPyNf5lvw2xY9hHh6E9sZmT+L/hKJu7PwZ9Lc0QMhUd8O9zY4Fxh4zbe0vtr43+rbsS3x4r4j8+3UVwRcRn/LU9v+Y24lEdcQtcrkWRkwqxgmQRMJs+rsSCyKXPo9LXeNXR9I7GhCDbS3hDJ9elnbIQ5PLitF4yJw1hlN+u6YuPWfbLpvOhx3vSVxUVFOao6C7YPomcOnkFjb7BWnMTn5UkbaMSDg+AAB51p66psDDNh8i6SA7gax3M2gt6oeYnFO8ens1awWLLZToxf4XdmUaswVtgQ1roppbOiPQ3keFLNZ/3X397ow7t5HKDuOLB/eHenD9+91+6wlx3NZ3j/iAPgI05j/8mZzsGWPbw2vMsNB1zhIH0zhd4fJt3iuN7XpJJCfnx4y2mnFMasSDMbX+keR8nnx0c9HU9a4Mk2mJJUaJYtZwaI9ai0HTWnVTOH8Rna0/ag7fRR7fhJQdmORiuepILj6bC7xRF0IyUfuhtOgrNWDjHn5SgfsIOt7pTEJULTTP7UcchvyIJxJniceAHPqeAcnHXY3+EkuUFeRb/97r9ox2Gyc2Ba+6xT3+v7x6x/+r7r//+7Rf/zY9K//ij9eJ8ZZ1JqHDy3roJ+Z/RYdVLRcWDiAmBG5oe8aA8/c5w0U3aDfm5n6VBDu9p1mOCowAq6u5338D8rgkMVOt/Y0CcucTqOHDhUrkULJwk7ao6njXjotCbdg8/Y3mcccX/4dNbvwQ+fTvq37z/pn/7593rAMbfDYeD5k+C/IJOKrAs0ZR2VkbXAxgXSCh+iDuatwiGjIsuMnfbjowp8JuKFA2zxRY11NYUm6JuQ21wOmtKsjI4ytqNkxpI6NtKTZCdPmbIKh9tVkg//iqpadjg4dqo5qWQhv204zkpDtpg5fhrygl4LfYMo2uif8ywOxqantesJPXzCIXePXI44Hxd2cxtyVCRdkNHtrLlOmhjE9pd6o7+O3XXKslKWvHkrJSkjgOywCP6S9vuqlOK5vKiwHtQ6E07KaUJnlX5m1agDvjh7d/NOvgTZ7/cqU5VovyLbBZs/g5W53UkHdHhenOH1/iwdt+Cw2HXPvFsamSnrCceq9S6ewInBVMKx2nRemp5win9inm2RsImuz+j7x08fcfzf63Q66nR80v3nT3q8/6zP5PvPCFkGN3scqnNVRhgTvFakjGq1MFdXHO9+16ysMed+UsMWYpe1cKn1BO1n6F6i64i9POCoeQRe3wps1pqRh6ixCeEoISvTfMKx0yOU0UER/6WiOc+gqkZmPmRsIdQh4nx6whG5wmPo/uGs3/3hs373/Wd9/8O9Pn56xMl8Zg6uLL+rFub1CftcHh5kW3nHPPrOvxBljk3prJpO6P2kKR9HPMUT9D0pMQdC9AEPXje8hvWWJRx8Gzo4nU4yWsNOsvM3VNg1Yb/zNKmkzPLctHJJs6EH/4r/EXlbZlfZraxZC/Jfno4KZBnM6xJi3tO+JnXeHQvrPEPojIfg0fWRU0pJlXFsizOL2YELjdtDvTi9SCNiDUcA87NiV3PJymTmilxpl7G3IC7yJMZhPjR4aiN0Gn7ITykr5aJcJok+Eu2uyPOkOs+aeT/sudCbsedNBXsL5m5VKu/p+oOOy06fHzph0vcfH/SvrDsfHzbWz6rTNulxyfp8CvlC9fHY0GmD17OW81Er78G+PkjLZ9ahe5W415TPmvNJjKQSR81l0cE8s27d3e70/u4ddSZ0mNHFfsA6y9hSY6FBfFo3bA9bS9hAFCmwX3GpnCtsMpfLNEF70cZabzTWkwLvQiwb89HvKpYf1qxJvU86453eYtIRB+X9wwl+j4OHTl1esvLT6bzFTl0MiA2VSCopiTtfQb4qupqYM3Mmr1SVPCmcS91lgxzWHJooqJNol6MoR1VQ3tbQ+WnTxsWgoDmhu0r7ytwq2KYdQWI9j/ykhL1HPNH3ScUX0LN0gOfKHM/Ubb3Dz4rlC2FULYGkscEz+Z8e7vUDa8SR+UTp+CzY5NPjPba6ggV5bMrQColjjntdz1Nmjdyp1lCpSbvdpHmuikwXqatQnsjPMxnUEYAtWFm18N+Z/c8WSWekd0amxkrTxiAtFWgNpKcRdjjbOum1aUVJTCHo6PTVaL/qRF+eR56PT6wdKxf5vK4U2L+Q38Yc3daTEvLK9aw8A8KK3HeMta977cqM7NHjsy57TGoQ3HH0i71BjoPmfAsbN6p9r96KkvbatiqWTp0Yx07tsQ6QcWZNTdHQZaPOChZo3lB6F90SIheSGd0WZfpNjNwBKgppYo5n9FeeUWvWvKvIedaBOTreMczhoG1EVs5V83Sj3XyrAj9KVbnMSDcx5zZ5rQv0XZB56hKkacEGOnmoVpmvicXUF3KHObHfu6LowJ5kZvyC3ST47sgkVKWUQRqInBl3Vq5FSknWV4/K+Jf0MAx48jw9cmHz6fGJuZV1PhetzLWIpAQtYm33Prbko0p6go6uD++Sbg9J0xyq0GbbythW5f1UayhKV+NCsfdNRqMfQ2jI/PkSe22NOpJykv8VAyLAtjJ0Zmwq6YxtHVmPT56YbVWOGNDWNH5Jz1oOoWIYsQHV+rRq/L9Q0PvWE30XKTJ9h3IOZJFUyKq5iyGRd1dnA9MYJ7DlkqoI1Cksc9HE/KmeM9RPsSnUBvxu7Lx/N2jyOtXUtWwbOOu0PkHSkxaHvI8v+aEFea5bQRYzOs5iG282sMGNS8xHnY8P5J/k91zbRD1Lo0keE+MoIIPdNGkqRQkbFOmNsdfoWiNA571wop8FGs5qvFNFe/NunezMCzPYc2yi/pySHE4J2dAPbA75JmT3AihIcO3hCvU6e98rBKEBEmtFZhyKZfo7uqYZPAT8QRt68hwM8rMyvQHG6MiEbYaWM/XWpN4y+plAUc7UgcaURTxkE56w94BOKtJ9V2dcBpDRrcfWlKgY6E8Q02lPhoTNN94tRkoVskPr2rHzlXnYXmjuvQ+dNOp2bH8DC30u0L9sZ8oWrYSBLVmeOXdBphyv0wbdq3LaQGfMDUpXNXTTQ2JJUR/MTIRVSiGjhS5P26hkdOQjRZdgUN6bOMzQUtG7WGuddn6Htma+sT2HG0aVEu3yt0ABcjFVRhPyjqz+DKeNDb0M0AXUyHkNGnviq0ASPPdntNSwpibzuKlpxd4iqEe8M+9FaHoy8nIYg6kmh0673PUa88hx5+WcKXcfEMAn4hK3bmxbhuMUKdHAiHitExEv7V3PcN2IS77TV7gvw7Z5xYpNberw1WWe38JyUEZuyML5ThuOGy4z/emZLo/7FhHxNvnNuPtxn4ZpeQvT5XzXeQvnG65r3szTW1wHighMB776r8Nt3JdDI+JCe0QM+Ua8hi6/jnfl3WHEpY7Lr7jmO+02HsOIiKFP8WzQZzTiRqfMcPwKl7+FyyPMH5JgjWrrorfo5Ik55tBw/IpA54ZtkCHl9+Rb9LjME6WiyJ67rOPkuc6YH8wll+VEGR2wLCsIL2jEX2F79zgtmq5YmTeGf9zViA8wJ7qtkHnk0G1Em+y5lKXEdA4GGnPpOZ051Ly1v4hQREDJ5dORa2ENibCc+siMCPpKX9TzOC/Qlw/VyXi1n0EDdLi++zeoMPqzrg2nrWvPMYfG27jTVwRyvUKWK+jd9F7AkocNh4J6oszpbTM9wTDMze74zyMiFPHzuKyvrHzYRMNmFvZF63KWSDPtdeWveexnbNDHFkL+k5kQMepc+XM6wrR3mUenfw0ew3D9K5x2O4eG41dEvPKDJqEqfoKI1zri2RDcynvDaJYZeQiGz6Wek2/hMa+40nQNne+6EeYziEIF+olnCGqMjpx+DYnWfxOfiPiboPM/msjokiGePz2kMe38ibjI1wuc02LxiwgWK8CCVyLJi0vEl/VCVZn/1JOC8AXUw/7IDo0+vWipSdF53S8Kx4FD9jfKnvDA6ejQxfji8aJNIJHuLM40V9q60vPGrCRxSGoDPmgMcIibkjhAdhWcARMHpZv9rLt3t3r/4U7vCG/vbrS/OWgLcT5uemIz93Q86unxjDPwrI1DULAgdS9GbEiLNu3o5/Yw6/buwMF/lg/74sm8qHLl4Fd2WlvSI47Le/p5AEcOwgt9r16xoDnDeQ1BV6haRhxs2vlJbTmqLyf1dlT0swLHdPNBEJmQyShSRAz0nCSDdEOGGy8vH2RXNst+yRZkxb5cO15QloPTvEJxMHflSJpL1c1uz4HyRvu5ggleZmiq2jjcnjnQP60FmVR9b8f6fdPnhxXnLHI6NZ3BggNwxUnSoF8+VUBD4ITIvFALJ8SJA+kMJjboExcARrVekOFUgzGLdrXI+svw4Res1y3OKHDUkbYIQ95kbb1pRXYLm+8TsnzAsfD56Un+5e0DDqKH46bHx5X0ok/3R/n/YfD9jx/1hz/8oE+fPunh872Ojw8cfI6yLHNC9jj+dlNVp++GXTU2MBu6buezHE/kV4zNvhs7szgLcRAMHCChyfTvCpdKEzxMyLSIvY6sgzMH6G1rUmSlXNRTVoukHjHyxOGom1nyE2HOWT5oVOpWhFES7aKLjzr9NF4anZcHH2jtomdtPbQyR9YWI+701hJxqZPXLEhdnojAZrpyknKGb+DDLUmZx6SQ52diQIZWFnVDStQL5uwE4zVnQSr1yHc9EhP0TmUadFJKeVZmHtRUkc+sioNm2u1GmCtyDmlFSBv8NGxFcAIbSrmKL8pCx7XjRFp1QoZP2NfTaVGnEs14mdN+bXrC5j7jOBm/Sv78MPR9j/N/yJ263nAZ5kPMX0iV7WyeJ02F3N61YbMRlkXRHh5meClRkBo8RJbblzyNUKxrxoZcjEbY3Edv0GRJx5Cj4Ml8Xfhr0N0FOUqMmeExI8MgnhLjBGMwXoYG+UG55hHz1oKzlSWDw3Ia+MP3D/qX33/UP/7z7/Tf//v/1D/+07/o99//SL1NphOKGZ9O4LVjwxiNErItKLykUPdMwpmSWGRLEjqELspXO0twfp2R9cJaZ6ysc5uBjlxuXjq8RoRSSjIPts+ai3IqEgxu6ORM+0f0dY/D/+H+icu3B3AJj6yphufGSt/Cpi99ZmgJ+oAoZNzpq2O74gmyCCjvsg0m1rMMgrUkoD3BT6aOIdIt4AlbTYPGkMNkWQPxWF8e0xsoz03zhcjHBtJ1I186M3+5whuo2Isxsa6nyhzHrjs2wRtFKxLuvarFzBqJTSLDx/OmB+z1EWf/Ew6xJ5wsJHVeklhSWDM3whWctbLJ7ayVgYe2bw+ysy+z7pc4885qqvA58d4qrJu7OQ9n582+6uZ2r5v9QTs2CYhrAAAQAElEQVTm1TTtVFjHm1hjkN3WJaYPaC+211nXEu+AjOILGPzYoQXc1vxGoANkZ9HTDdYSVpHOXO6cuJ0bIfycDQz0hK6tR8vQTsVuWURCV0Y4hW1IBXub6HfOoYqp1GfdTKVommZNXFgZIn84Ixnc+jE2mMGcpS2QTZZwVmkTcacvofUZvalOocp67LA8hzMDer7v9tN4T0/wO3hNRdZ1MBcZjve+1Ihgklqx4yPvltPxrGVZWCMYELs0PYaF4vfQGBd7i5JUQIa/UrMmbChb1jkrZakz94ZMkUFEkJflNgmbTPViY44H7ZShKxWlQJdKHgrb3LRaDtBnGn3YIaml9eGoPVsX2N09F21POPefeCceubw7svcYYI083T+yLK3amOuNvUFjX9H8rg72X1wE+l8DTEUqKdgbQHPHiEA34QoldCPoilQVKUvK6g3gsGvopm3ENamTLzz6rSdtoEOzWpMQ7LAVv1eZ+xtK3bB7r78ba8zGmqnuMTd1ygznN/KjbfJ7Kbt36JtK0oTsZmQ3cwkw837ZY0e+dJ7nnSrreCoVmqGT+k2Jlok5ChSy7Nz3tnaZtA6NQ5fUgzFppKFZXWO9wdlmG95NZbw/Jsb1+AX7LYyV0VkaMqFpd5+Nfps8xsrccbjAo3gsTsuUIdT4aqanSY2CM3Ps6DWfPZXX4g05Nd5PYm3IXO14TahcQBfWAsxYMw7//WHS4WanPevBkAV7kWkuzIWsjP1FhCKCkfUcJsIsKUmMT4QPcgmS0GCaOvmGbX2D7hU6DKnRNpRTUo5ED1nRyYXHhTWPKaMLmlbm0Nqb/ESW8pgbadA1TUW7uWquk+ZSVcO6SkruN6dLXXQ8o+PJ5YSFdFJXyho0KPURQqqUQpBOQafGJj/WZydzAx073bDTlXAlDUvopj9jI7zgxJw5s0CbV/MdnTF6g1eJ6Ux4Gb+Yl1KgJSug2YAYNUa3zNze68aZfbzhHxycuVDsLFyGOjQCqB7ySwpFhMn+AhHBmDHKMvHCWIiBOSry+wsSIyfoNM8bNG/P8UbceeJxaCTiiXmcc0bOVSUDeKnkVez4ku+yC1KWEuPyoX4M+D0s3sF6fiJixJr5V5KY903OS+qRFOGZm7SyTizG2pB50xlFeH4YZ/KcXhr5rTNHqUOc1UCrQ3jxHPJ60eFXvPeDd2OBvrkmzaz3Ow44DmfCyjqcUVpEDNpsi43ogJA8fVpXhuXiSpiUxNiOR/e35HCUf5UPV4qIUS6eiOD7p5+Ib+f/tCY9Iic9y+9SHpdgfDe+v4J1YFAiPRM84q9fETHodI75+BrO/yVExC8V/9llET/tP+KneX/2QP+BHUT8Mv0R3y6PeM2PiBe9XUm37q7xt2FEvE3+bPzn2jv/ip9rHBE/oeda121H3JPl34vRgb+Sv8CfFnpeB60Mgp/5eP5Q9HM0UjQ+1zn1p4aj8d/W14vu/kSy37Z7G7928zbvbfxafg2/LGvP66nDdq3yVw2/HP8vP9Sv9e9y267xrdFd/q38v0bedcb9Nfr+i/UZ8TrFI17jf7EB/jfuKCJeFvmISzwi5A1gRCizaXTciAj5iQjObZfNR0SM9tdyh0Yojz4cNyIu9fT82MiNCPpiMx/xXE5cIOI5PRZkLwzGc+PnwJu3YJwIxiJMA5d2HtPwGIm+5qnosJvlP/9zOBxwDOw1z1XmTzzewPswYCw4ABoHULIVvDjY0qrmoP6EE2bW3WGvAw6ZivNh5VC9QUhkajHOwqbRjsyn4zp+HXU+hs44g1Y8241NsjiUSNTlFGPaxCrgg5MPIct6Qq6bvMkNNrsaB3Uf1jc13E6N79b7xQmwbPLfom4KNtbbcFqYbvcZbOxTFJM/dBARxK0vHCZEKztoH8Zu9jMOpZ38ryK+e/+Oi40bzbtJESFvkt3fjx8f9PHHz/r+x3t9/PzEJcBZjxxaz2vWeQ1xtgdd29rV2Oj7ENXhyXQknyCim1vlJGQoDvFNU5VmZDfPITshMhcFGfnmnMfYG7J5AY7tZtnR97J1HXEAH3EqPj4+6gHcPz0i5yOOYcClwNPjcTgff/j4Sb/7w/f6jJP4M46QR/JPx0UrB+1OP8EYCcoCuhEoTrlF/sWif/nZl3U4RGaIrmAqGQcP9CPS2f+CYZ91dzsjN2yI24HCQaT7F53n8/j19IJuOroOVfT5jKiSisJjKqsj44588vNhbJom5LJTrVWlUI9y8VgPRu8bqdeP5XvJF2P0FzRd4q4ZgbKJRIQsW/db4IVhJWxWL09SRFZAV6LQyJHEWQpaknyoyknKgS57U8I2E/Oy0EdESErPbYsyOjQPM06Zec88OWBTxHMq1LvSGhyLg7TBXMBe7PRbcTos55X5sur4dJb/3IgPikc84r5Ue8Cp9enTvX74/qO+//57/fDD5YLHtuD5Y9tzHycO9c67v6cudRx/W+Z/VfDw8CCXPz3e6/jwqPPDSRtzVjg6G/N1O3Yd71cJJ5eRsEHOnkoNeWA/eduIoxPkYT1c+3fotPUTlPmAfZF7kUPLx+gp1CMr4UTuONEaDrQzjk5Y1RGH0NOJ8bHV0yn09NT1iYu4f/vdJ/3j//i9/vt/+xfC3+lf/ufv9W9/+L3+5Xf/An6v//m73+sPyObHTw964CLs6WkZc3M1T8wfMYZkeUumc2Hyns9HLjyfmBdHbPcJ2R+1kr/hkNtwRHn9y8zNghdigMmba1FgEE1d+IC4sNmYiyd9+vyoj1wAeJ244p5LgafhlDxDy8q4fdgqyh82I75Z0rCHPtBD44kIRYQwR5A0HBCsf6YnQU+yLSaNfNtphj7TmXNWeY47LNXpi11GxOgzlCXkEBFyfcO6sd16HtrB7l8XHw477VgjnXZZMjHSoN/6JYrzaxMmK/9d7wf4vPcahBP5RObJ/zKHNcfrtG3ZNu1L0w0lt2VVx9Fpp2dg95n5XT2ncJxXGGKasuZ07eesPQ6+25ud3nHx/OEdl9hcXu9Yp02raVcqSMbUPAPbigh4zQOuM5eqHQ7TA3PRf0plIu38iIAhBNkBMuktXtb+E2vtE7cY5uUMzWcueY6kj7wffRGwMQc6ThU11gWFELsSuqmMX3PCyV8B4VTkd+0MHzP87Hh3GvvDrDrPKnVW5KIeWVsktYAkaNkwhq1LG33bITQcOoxn2Qdjmtucs4yUklKUES+lyLKZ6dt/Lsx6dNz5rhvBADISXTAefdn5+vR44iL5yNqzyO/kzvgLa/kFC3MDG2ZueI0ZNNCP+7RteDyHThumh86VkGtEyOmCzGudVcseeK3fD3otr4zcUpYiQu7bsl2Qs+lY103L1mSZH4mfcb76gvTB+hi/wl6hbdWCTS04+0/nRz0d7/X49Jn8Jy3+dTQXAJ7PjQv63vtl3JyQU1HFeYbI5EvClDphE+qgDuVzUZ6yok6KwnsrG0UtVZDVFIA0fKIaDbBWtk2XuY6Tz2t743KyYy8NW7fdJy4CjIgm0UNHy62daXNWY0/V2e8YilXeC2XTCi224f08sf+adTjswY74bszTaa6qtajATIbOhE1EBP1Dy9qRw6YzcjxDgy+vyFJPFx42hRp2YHTaRITcvtaKjCZ5DfCa4NB5BVmkRB30FkmKuIzT4WMAGVvOevM0hPMW1rH3JGfedWfWjDNrxcr8GmsDsnJ713eYGKMwwXboYvB/mHV3s9ct71j/mGM/zVxUTC+8R2QFgEFFxKAiIl7iI0N0qiAK79C7QZ9pWpGPZXRkP+PxqaCUs7zuZ0LRbqWu7fOK0+mErXl+LMhxdRO5rmXocMb2J/Y4M3Oy0sdYv7uUI8l1rLNpKtp5vd1PrBezJmTvti43IkJfP5aN1yzUihXBB+Zk2zN9K4vHylxZsUE7m0+eH8DpK45cnJl27/vMd2NNZkWArq6cRCh5fk4kJt4lRkUPJBURg5ymPuasZeXxFl6KJ9YNw3Qs6NL0deRmKLIiFaUosn6akjp5byHKjchVDq9wHdcfiDH8GNsx7xE79ue48WrHUsZOSynYclGdikrJAxUZT/BVc5ZRUoLnUMoaqJRl2lpP0fXFExGMHcjdoyID0koBLyIvqJuYz9uA5b9YD5YL9nUC453CGncGC/uNE2Urc9BxX2isKHLELT/2ItY15CnzfjTNu7lqZj7sWBf280S8MP/z4DUgNvUmhxACndBIP9bRgEwn9BEOgjv0PoNmMhr283XZNR1KiqCNXp+I13TEJR4Ro17Et0M99xMRrx39Woy19lolIkb/Tke8xq9py+wK571FRLxNfjMecakTcQldKeISj7iEzvtjEPFaP+LX439Mn64TcekrIr6Qhcv+UrAMr31FxDU6wojXdMRrfBTyFfGaF/Eap2jQG/FlnvPf4u3Yb/P/2Pi1fcRPx/FccLlx7S8iBl3Jk43MiOD775+/mgQ8n6/4Ywdx/T+27nO9tzq+xh1e8Vzti8BlzriGjn8Nlxlf53+dflvnbfzren+t9Nsx38b/UuO97fNt/Nr/27y38T+2/Frvzw0jYszviODto19+Il4rR/w0/sut//zSiHjpJOLLeES8MBLx7fhL479HflECEa/y88IfEXJ4RcSlXDw23isiLvkRMepHXNJuF/FlXmdziMLYQ2Wg8bheSqIt8KaTOokwgg0ah9GIoMkV7EDHgXE0HV9+gV3xQlNPo8zfjQOzy13mzAj6cr/s8JJCZapKdVIq0MTA3gM2KjqkKpvlrMyG0/Ecmwr0TZNwzkj+J8KdjeaZg+ujf4WHw4Q9LAegoq1NOBGKzsNRnjl8Jq2NfBxxrrPytfoEyhTshCcOgD6EdA7qPvAWHM2QxSGoK2WOp3gf2UrLB9cTTojPONY+4dxuTbJzYIFP9tfINUG9ZH43NrwOxXY8gaKuDOxoqtCdyduxgb69mfXdh3f67t2d3t/ecKjcsZGuEnI8cSB9wDHy6fNRP3x81Mf7BYd70qnNarFjc5/V4avhKN3WwHmoy0EQB5j/pErfVl0O9GcFFxqJA30tjcPHoqlsyBdZzqFpzuQl2R7MQEcBvSU15LXZcQma063pTJ9b3+h3g/dV1m9DjoospQs2LlpOy4rTpEHPioOu4eDcwKLTkZDD9hkHaVu7OvU6+tjQ38qBsJNOvSlHkv/1RELv1b8IxClRoJ2zhm4ORXd3kw43hUNrgo+QhxbP1qQNWTRk0pGNer3ISMgq4ElBraSLbkQqwfukCcPyAdlh5WBWOLBd5SGeiJDTRoT7kCIcPgN9yXJI8JRCdpr6UCjmjA9CiYNcSlLKtKPOJT9oEYouhTTgokws00emAEpVcgIdiPqb/K8+7FCKCMHu4MX8oDZ12gX1c86DJ/PheMpFIo+hmB9dZw6B/vvVtmcf9lowUspq6M4HwSP6eEQf91zgfPr0WT/++Amn/8eBzzi57VBd0FvvYWpxgG3yBcEfuPj54YePxD/pX//1X8dlwadPn/TIhdEZp4adFo7/+OOP/bGQWAAAEABJREFUo+zH73/Qx48f5XGOj4tOD4sePy96+LRwKQB/J+hakxL6TNhjhoHCiJ5Pg+etqTH/Gvy0bRXKR0ZNEaGEwI0M3zlXpZwl5KNAEZGV0wR2yHBSw1ZWnGfnc2CziQu+YM2Y1PqsnvfIrOoBh98fvv+sf8b5/3/9j3/RP/7T/9T/+Kd/1H/7x/+h//HP/6x//Jd/1b/920f9/g+f4O1en+5PenhccWq2MRe2tb3oKiQclJLnz7KcuAQ4D2wctoOynJMy9Fp/V3t0OtdCqbTQ1wn5+0Lw8+NZn1gnPj8cGe+kR5zhF6f3oiOOyjPyMZatM16HhgB9yMidWY4OBywfIiMPh8CwYdIBUUNs0WVHZabexLpdWcOmnFRqVi1JlfwMEvU8l+apDDucmF9TqSqlqGKL9Zm3QpsJmMfdXGUnn51914tip6e5MGZi9dygv+FmYQ4okVcU9NWUdcbZdLTTH36fCB9ZY4YcWGeOXg+Rwca6sCEDr/8b9WNb0cGi7DUGemvaNIHKnK3kZdbLKbfxa8cbHOc3NzvZ8bnfVXiCl1qVsKuIDG1JkUxnVkpZEYFyu8T8KKnSR9bgrxbiRTklXR746l0b9XqkEfoi+4xuF3R83jbmagMOV/js2qyXFkMW6ptCHWl01kvRr1S4FJ3AjouKA7T6l8szsvUlwDQlaC8AmvZ7zfuD6n6nOs/K8BO5KpCp+WruucECtLVNYzzbq20jGF+AV4IsU+c7bp4SvOWcGWNCXgfd3t7KOg1l6m7D9lIUNYUac27hPeALmyfmv+129aVZk3wx4PXiyDvBF8RHLp+Pp0edlyPv90WKpoKtFWwvs74WI2XyXNTHOB0ahXQispKBLlJMCvgsqajaHsEEzzm7Th98+l1/xjl2PJ+ZQ8wj9HGGLkxr/GupI47Gs+1plTxGR0aWi52YDSf61k7Qec+6eITWo5p/YIC9ZXRVcmjMmzlrty863Fbd3E463Eza826ru6w6Qxs6q9OkMlWlMikqgFaRjrpzT4ydkCNg3e68ozfWQ0hFzp2yQEQdG5eiN5Uk1QjlpIGphkoWcmkwsVFnoc2CfZ0IV7CQt1G+YVuB3WYwaTdV7eZZB+zL83MmvoO2aZpUax16L/OkSEkdm0Y0yFRasWW/W2xLvYUcWv8b+l+3TnmH7ot9NDcyZ9A3TQW57MBM30V0K8s6Efka1qFRkJPrvEVrbfS/8q7YGHNDVhs0LejZ76YrVpdz6XZ5pywSjulg1cnsQyovIKawKvvSytpnfg2PZ3jsKyJCgc0bUtIAfHXEjWBIhiKCfEPwhEygcWXeDxqQiWkWbTO2WkqV+45AKLQyb6bfdc9cJpt+8+I8t2useVSTZTTlpAzNCZk5r3EZFWw2vMcoKeCnaKL//TRrJrzylD0nKE8KuX5ECKNQBCG8aDxJQ5fwtUHzhmxXxm4NfY54EyJlf9q0nIkzj648mt6VQtPa0UfvHTn0YbP0qsS6XFJWhYYpF2XmTomknKSc80CCp4gYNEW8hlc5YFForw9Kx/6IOg4xwdHGBRGv7SIucfdrRFzSEZfQ9aUkyBgQduq8iNCQUZYSKCUpM1cudpJVapLtJyeNetW8FHh61ktEDHqSQn5yzoO/iEv6KhuXRVzyBB0eLIKVBVzCJNQgxCnEL8fP6GIhwuuRdWkbOKGjIzixvi5UPnFR6LOM4y+yw1g9rjrrgLogWQVdlCwVEsXzAYZmeJtKwo4kkiZJJKlvuTcx/KBjw2auEHF94/F4xrUoIkY0IhRxgdtGZEXEKPNXxJfxiBjlEd8O3UaWn9HTsLuOUXhs41J+/U4Sda4pKWRdiyeCOCCqiNe4099CRIzsiPiifkS85I/Im6+IGHXfZI10xCU/4ufDa5uIuEZf2kqXrIiflkXES72Ib8cvrX/6HRE/zfwTc6wD4+tmEfFC17UsIq7Rl7KIL/OuFSJi1HE64hKPCCdf8p341tjONyIu9R3/OXzdPuK1jcuucHvHIy7lETHoiAgXfROu/82CPzIzPC3/yLrfqsar41vZf2N5zOm/IsXWkXEd4uv4L6Wvbb4Or20cGm/LnTac5/AKpw2nHRpv407/NeAxjGvfPxe/lv+pofszru2+jjtt/HvLr+3+EmFEjDl97Ssi/NbR38QTES90RrzGXzL/Hvl3SSAihlFEfBkmNrRGxGu+B4gIBy/w/qm9pL4dCW+SxEbJiMuCF0E/bOJSyTKUk4xOnvsz3FtEyJuciHDyAg7d7IRG3JPLGyZhyh1ixljUTQqllFTY3LK35bzQwKbLKWGT+0xZiogB1zUiYmzCGocg//pE6mo4+Lf1qM0H6H6S3Qb4Yjh8cmDh8Oy/xX9/xNn2+KAnnDorNZatCH+YHo9JR3DCqXc6hU5nsfHtOM8IOWSdTxsO6VXnp7P8y+ST/xwQY9jpX2c2vHlRGuiETUNWkdUjaWsxHG0nnPRnDvb+1UyTRllTH3xEhKXOpr+wMU6E4gDelHEOpLbIjtyJN+l+V3R3e9B7/8L0w91wllh2kYsWnJ6fHs76/uMRnPXxsenB/KxVa6sSDu4UswK+G3UhRf4V24JTsfmQN7BQflaBl5wWVVDKqnnu4gwvO4jqFLIOUk/qOBI6DoWNC5TNTo5NqK4znsaTkpQ5/HbsJdeiMlXSVWW31+xfnROmsqNN4tDXh4yPOOLs4Dnh5DnjSF24CGjIv3Mg7MT7cVXjdNKQZ+dQkntT57JF6xl6Fgm9CMdKibN2ddV+lt69m/Tu/ay7d4cBOw3n6QCfOG1jUr8CGYlLjN4yR7WuoSvsdd066ZDQaa6TKoffaZ4173cDpVblUiiGYXiNnJSYM5FIRyDTrIiQ5YA56O3TyR/jtKYNB8KGY3dFFxtH0XEhQBe05qBLZGvyAdjo1B+HrS4l5tpUpD2yPuwnHTD83ZwFCQr6SVlDZx639y43NbqJ6UmtQ5sS9GXqFUUqtJJOy8bcOOmJiy/HXS/lAv87JQ7/K73b2fX5/kn+RfsffvisH368148/3OvTxwfm1KLGGB4zpaScszYcKQ/Pv+y3IyIxVkTIB/z7+3t99v90Fmea687IeIIxy+SMM8/tPvqC4ftPuv980obTP7W9lidpPcLXCQ4xgYR9B3IJa603xLSMcT221wwEDeVSROh6+HRoGiMnCTg0EAgVq7qKhH00LhiWtbA+JHnteDoKmhfmeNP5nKg30+SglG8uwL5P6PVpOVP/qAcuSx6x8c843z9xifHj5zMXGyf9+OlJn+/Psu0v5y5MbtBnOdSaVThEm59GX4bgrUD0jHxKyaq1KBGa5kCmPbKsLx/eH8+r7p/H9EXhA/FHHJMncDytWpEXZ3ot1FvQ+eKD/ipteAU6tiFs2kEoD5pSSiO0XteV9uAiWxpJlHWadEXaSKwqph9aS5WYJsqIMmWKrCQkluGtQHuhTq0VXir1inLO8lhGjqSSsiYaFzqZ68SaNGs/77TbTaxRFcyjretbPuJpIaWyU7YjNLEWor+j/+XGWdj1ovuH07gMeWJdOZ8aDnT4Zp55PVvRw8rLINqmhNwT75jC3KxcMhoT62OFx2gnRTsqcxFQcf7tpqT9LslzcJrL4CWybQMgyNbEWhWiW7XWB/rI7DKfU6nDuTbRpgZMKDEfqa/Q0EdkKapaytpS0oIM104IUCnztmvhvbW6b9p4nU8bfTMXckcv2I57LNBauLjYsaZPXPDOpnmfNONYnubMPA/575ZPu1kVOVdQJstyVipFHf1sg5asjn4avHVgVhpfHTk6HM4+xje/vQse+NIltA0RxWE7cQHwTr4AyPTbm3mF5hHPavBmnZzQ3RM2+4i+jrwXzrzLfdGxrZJt0PZ4Zv0wFt5tK5f1G2uqx/F6GiGlJGVsLgeRvukqe6LoJKnzTuuCv8BQiScaFBpOOWsqRdOw50IfWRExxj2vm444g5+eaVqYOwvzasHeVrDxrlzhqaHLLiGvhhZWcGb+PWlrT/B4Uh/abIrUh63vpoodBU7txLtr0ne/udFvfnunD9/dkj5wITCrYGMJmqKERNjgbbWtgxYFOylSVAa9YOMSc2Mt29YEv7SB1wRdmbo1ZU2RtYPXQ07a05/teZqTKsaY6SoF9HUWWuZC31gAn+NBGMwNlxfTX2hDH17Dq/upBT1f4Dm7209D37XWMUeU6Jyxm3WNrLaWhNnI4Yosbc8boe1ppWBZ20X26HvF3lJiPPqakUfFpmFFQsIRMfSkQPIgIuS6GR4L+hSP7cNorYuuRr/btsn2FOQJepiE6uh1PZMPFtYGo7F4dmyMQqS4yvyntKqwHuRYmNNSTonwGY4bcUkH4QuUoSZ9gYRe6FSR04AixDRTU9fWG/N9GT86aSaclkHfrptKViqV6kEukqDc/CzPFxnL+cQ7i/cok6fDq23OMply0fSsu2zaGCMYTcghM2bGvorL2W9c5kRSTXnwGHEZSzwRMcaOoDX9oDJEGGJZGBg6tT7R87pJxoJ8eQ2NddgXnBvpwReTs7MGN+RsbOz3jJWwkS94COok9IuYVJKgByiUQETIMjOUQkbAp+XTKP8C0NoNeNIzRjoSfSQk4b4uodtdy0Tda/waepxUslJiSL7C6kV+KWdlA/srXIJV5odlml2WpIAPjyAWTbI05K4uX8QY1pVIU428NJDo38gpMWzQxzNSVlyRmWPEm9x7kulszLumywiN9c6wrlb0cm4xdHHams7ghJ04bpxR2EJeU9dl7qyyYq2nhK0NYDuJNSF7zSBMsYnXozAdVdargi4MSEZGaQDCJWg0eiAM+Ulk5xdQgTFjwPGvEXGtS51AUu6HPt2foTdxp38JEaGIMBHfQHqT9zbu7EubiJD19adCyMy9vEVEjGTET8OIS54rRMQv0OwaP0VEvGRGvMavmRGveRGv8Wv5L4UR8QU9EV+mf6ntX6osIl66iniNXzMjXvMivoxHxBf0X9tcQ9u/cU1H/HL9a723YcSlTcQlfFv2a/GIL9uYFmO086L378XoQOJ1/u/Cc/P/ZIHnuXFlK4gYBP6wf5Hh+J+AF33R5uu40wZF3/xcyxwarnQNHb/ibd7buMvfpt/GXfYfgbdjvo3/pcZ+2+fb+LX/t3lv439s+bXeXyKMiLHeRARvav3yE/FaOeKn8V9u/eeXRlzGvPYUEdfoCxMR8bPxl8p/j3xTAhFfys6bPCPiy/yI0DXf4RVvNxJ+D+jtMxaqpBbeJLkgDT0lNoUpioKNYaQk9yU2a54Yjc2dseGc3tgQNrb123Oe869wmeG02xniuYYRoeh9HDZK9oaNtJoSG0pvCo3M7td9uP+FzfDKeMaZQ9cRp9rpdJJ/KXw8+Z/Rn9S4BAgOprU03dxUfXh/0Pvf3GnCKcpZQ97AruxufTjHh6ynp8AR1PWIE/HhUXp82HAILXoav8hdZIf0p4+PesBRdMQRaofQcjpqwyHZ+xH5nBT5rJRXZf9afi6a9xR+e0QAABAASURBVLN2NwdNu70qzpMnDoonTjXLsmlsmgl9YA02qaVMMo8lJxV4HZtj3rY+QNfoKhwiYzuhnBVNICsO4bc3e72/u9W72zvt9zcDuczwJvnX/3/48Um/+/FRv/vhqN//eNITvJ252PCBv3MZYDQ296hMqA4dSIHcg0Rm05kYM6eTCg6unBdxPtFs5xBOgJmd+wStESFfAoSKz15qCLdtknVtUKhas3zQ3yMPO/zt3Jl3B/oCXABM8w0ym7Wg06ELHDsP/jX0w1FPj2edcfIs5K1HHLjEG84eYyPug/eGPjZ0YX20MzJaAQ6fsFNCR0WckO1Zt+8qzpKdhi28v9O7d+9wNt1q3t/hXHmnnPZKsVPOsxRFDd405oVkW+1Mmt6wzcjUy7LToNYZZ8Y0MM8zvFYlTjERwbgXfJFWfu6rP8tIz2Eb4QLdJxwZJ+z4jG1tHGjFPMg5y4hAQ03acDItHOA3nLR9awo1Dt+hqRZ4ybo9TLq72emdw0MdlwF2sGTKU8mKnAadCVrLc996fpwX1Bl1c6Xnjm661t5GHBGM9lEoS3kc2I8c0D/hCf/0+QkH9lEPXAY8MJken/+c00b5gu2vOGtsb51OQhl5zbq7e6ff/va3+s1v/gs2vNeGHfgC4IELgogYOvruu+904NKrzmXQ8fnzg/7ABcD3Pz7oCYdtx56P2DZmoDPOwcVOWw6mG7ayrqsMy6rRd9+aMFR02KFAyklDFj5sR4QioOxZJgH/CRkl24OQMgfjroQcsA/iTGGdGePoMbGP8xI4YrqWNSmwo8P+nd7d/Ubv3v9Gt3d32nNpN9YE7L5MsyJN1A146KBx+dX05AtGbP14XrTStxgvIoa92eaMWhKyqxygi2rKyjlDnRQRA557G3YTAc0hnXHaHHFKPtHvExdodpw+Qfyg/dx0Ait1/Iu+E2Mez+slj/jQV9d4ImL0n1JRQiahNPS1YIteF8/YrvWnZycMgsbet4EEPSmkHEmVNa6mUGaNq7kTSmHHgCVL2VTS4K3AV1Iea1OOrnF4JkygRCiXUKGubdu/Lvaf2HA4z3XkZ7dPSQ4jQTM6ETJfoXtlrcJ/p+MaXMgsesCOLvJZWO9XPXH5eDyeNC5tkVvnXdO9thAGzv7M+6WwRk440Hes+xOorJW+dKw4/qbStWed3M95zEnrLaUszMT+Eea7BjbeQxvzQ8wJoYOI0ES9uVbt4WNfi+Y6aSr1wgfy6KItEhO8KbLa4KeL6aUV+z6tG3a54YwmXKWNgkZex3EW6Mb66XaY4awVfAg+mPJiKE1zMA8za3bRzCUAQ6vyQgr0kqiUqWQ4LmTqsZuZIh7ANDV1beT1Jo11s3c5rrGeBtQnqM8jFDGvrxtzUzyW0zzvNU2TMvoL+G2N/pDPaqd1y/CjYZ9+Lx+P69CX5/yGHC/vH3imv8bcN8+tNdlG6UW2HdtSwf5qSSrwFWGaTGsXVbVt1MQu2pbUmOcRWQENOZJqLoO2eZ5lTOjItIr8DZ7tDDuzLh+XrhPrwJl3LFONed6Zz0EorehjgVDzPf7VDPJvXFiHzgrmQYx38CZI01QzdjBpf5N0e5N1x0X2d+93XAIcBj58d6P3Hw7orGp3mDXtJiV0ZHoYmp6CHrOUMuIvaKZgL4Uww9uFvxW5dip3ZCsoSMjD83PKCdsL7WvCNrIm5tvM3mN6RiVduPzKzIHCXE449oIREyMaVEO+iXbSVMvoq7gv5kU1av1ClnXakZ6VyqQoVR25Y0LaGr32Lj4S+ugy3aHWdJGl1x/2gQvzc8PGBYcpJZWSQcJ+syI6CPm5yL3TvtFnH3C+0dGh7cX2aHsatmBbYqyGDXhM2zLqY+xVXvNO7D+bC8iEMiWGKZZJlkregOT8QUPSoMNx03hFRIx8jSekMVeo3As5hPQQyhqIpACjDvVM87ApFrQztuW46UaASsgwM488TgT9SoPvlblheF4sz+v2hYcur7M5h9yulKIJOZp+wZ/6JiGAYvnmNOaD61xknZXINyJC0TUgP8m0J0Vk2oc2yobILFe6NL0GyyvzRMzXhnw7ccDaZdqGTtCFQ9Ptf7nqcNAPP85v6L9TX+ydPH5WRwZdEWEqBq76/7nQlTADWgpL6k6O9hGhUJIfRDDk2GDEtDk9+msuBe6AIJ7rW9/eD/v/o6Lnx/HI6SIz5pLjA8wlj3zBqgwjCUoCJChwXwnqMvFRhsEh3tFPIXLRR1FlfjmeyMu5KoPC3Eq5KEWWyOcLXYT6c7qR1+h3hUbPuxU+tqaxhxh7BPhdn+HLmQV7O7HeEWgbuumEi6yDji4Ce0m8Y6p5YH3IvBvT8/nCc6Ty/p9qUoaHkpMK45tmI7AlIXNFgsxMNAYS+RGXeETo6yciRr1rfgRtRR/PGRHxHJMi4o+GeCKCbz79uT9C652cX/1ExBjLFSO+jOecZZg3I+K1XMgr4k3aHXyFiPgq5zUZEWPciF8Ory0i4hr9ol3El/nXShHxk3oRX+Zd6zqMuJQ5/peCdWB83V/EZayIS3gtj4hr9Avar5kRPy1/WxbxWu78b43tfCPiy7rO+xpv20d8Wd9lETHodLsI5mu/rEsuMyLCRd+Ey79Z8KdkYud/SvX/XHV/XrZ/KT7f6ujr+DXt8AqP67hD4xq/hs77Gi4znO/QcNz4pfjbMtf9a+DtGF/H36b/vWO/7ePruNPGte+v404bv1R+Lftzw4iLrUXEmO8RMbpM4/tv5CviQrTJjXiNO/13/HkSiIgXw4gIebPwFt5EGN5AXUPHbcBszdhCdo04LxBcMxzXnNtHPrtAiY1SRFzCEc9jDDLU3Iadrh3xK4eBhU22N+A+BPkw4Q3g29DxF3A4WcEZZ+5CuLFpfAEbx0sfZ3X6NISD4hKymWSs7nGp5/5c14cuh8aJU8PD8YFDwyKx2fSBdGITveOAf4fj+d3dXnfvD7r77k43H+4040xMHDZT3sEbKAe1tuPAUXU+hu5x/ny6P+uHj/f6Hvz4470+4kw/PpzZ3F5evAmBdGgUzqDecTJzEC4c9hJgL6c6BRvwrDKx8WbTbV1YTx0Zmmb/KwLD/NAVkva3yV/U2Dh3nMGJy5WChmbzghNmzlJhM+jN9GFX9QFH9m++e89FwDu9f/eddje3Mk8rjovPT03f/3jWv37/qH/+3Wccpg/64cej7h8azkbBK3pnl7/Z0cEGf9s2eEN+28r4J/acZ4lLB/OmdoQf4fAIzaaDk33KIfMTQcjmICUOFQMJ+8zKHGhqzdrtJx3sjH73Tu/AnguLaX9Q8S9J615Kk7oKzqs0nCOno51vZ5zIp4FHZH7iIsCyP+O8tA0Nxy6Hfl8KnP2nHnA2b1ywbP4lGHLr6EToJKA/+YImoJ+LmTL+XFNoQpA7HCV2Fl5wUC07lTwrpwtSFHUOGl1JnIEEl6CApIisAInyjLI9v+qUleE5Il7ml8aT+L700dRHmWW9IG/r3vG3oe36CU+2Q+e30IucA9Nz/QWP0gq/LrfDo9kOx0GrCbWI87omdHTgwuvudqcP7240zxOoA9NUZFgG+/1eN4eD/PfGd/NMvusR+pIGPe1wVk8HO2YmFZwBAc9NSSt2bGfXEWfxIw6QI3P6CSwcvleI5jyuE/p6ejrJzmHj8eFJvqgzDzNjffjwAcf/b2QHv+Pfffdb3dzcjHE8T8QzTRPO/xvdvLtj/n4Y2HPx1ZH7ibEfHhY9MF/xlws/LQicuk2PZDwix0duvjzmxSmyDflHhCJCmT6KQ1SUEG5CP8UHUQNezW8qk+xQG7outKlFZaojL1LSFgl3l5gfO+U6KVPfv5LeIbs983He71SRvem/fXfDOvRet+/fcSHAfD3c0ddBKU9gljRra0k+UJ+g/2xZYif4naA3K+eK/vYaF37Y7zwV5STm6ibbQGPt2zx/8ax09BMURsKOFXCWWeOZZzjQmjLpoo34hq6sR495ZE1+4hbuCce31+nz1qgjdWR0hZBNgu+M7MTD0sy6u8n2ekYfG/SSzacpMWJAh2nbWMua7RQ5RwT8SqUkZQzWIaOIbsnLqjgupmkaoccxaGb/CX3q5cnwZWeVHSI7ZDGzJtqmDdtXrUWFNaigS/dRkHNhzYk8KxFPhArLpyBzbIa15zMXj58+Pegzl1n3n484lxecfCuOqEUNR1nnYq7zvsntrAnH7b5IN6yJd3PWnnBHesb5DymaSe+J7LEX02aecs6y/IyIgJ+AC6lEAgWk4VTb0WZvu9nNuuEdtp9mzXlWSnAdCZ0kpJuG7W30cEJXRybdce3MAfOy6InL0aPftziju/WyNnXsI1grZH3wnhF8BHYj8Q6Dn4lL88mXAIeiPdjB4MxFQC6hVJNyrarQZWdtqpMiFSkXJeQp4oFtGYKz3rG73rFN8W5xGOrkifeF7bNhp7YX4208IyPb+I41KCJrGRd6UuPSZsVe1815UHzsXNScL3haxjpzxga9Pi68H4wVmTScww2d2f5sKylJGbubsY8J2kvKypEUXdAHnTi4PCdWJt5mWuFFjBuSSs6srVUz+tkhh4n32MRaVmpVypX5EjjLQif6GFgdD95tSavpHxAy6drUkR9wx45DQOA4DvYSiXRJoQqmGtqjg/0h6QYcjNvM5WnVd+9nfeAS4Lvf3Or9dwfd3B00H2ZV7C7BXy/0RB9KE2MVCRoVRU2Ai9MNB3ODR8SDjgJ0CV6TqAo9E8LyfiPbeYfMSs2aeNdNcyIE0DZh77zmxZCacOgV9itZTd6HMS20Y/7N1XUvKFkqKVToLz+jzBM0QzdhmSqyzIqc6CUNmQo6FVVGQHvEZf1asaEFWduGrOsLzuqsNTSXdbRn/kxTYT3JKiUJlhQhnq6rHTr8Go2+3e9G/7apdWnaVvRG2nkbc+66F1lYG1bbGoIMLtYC7eZY5D1hZk9YGZePeIWopFBWKHXZsrC7roiQSEVQQjwiSehFCnX0YVsxiCITiuKChp1c9+Xek58Z/+l8Yg04y+u3nbSNPi6Q3N79mNcLb5scDvqZMxvt27pJvStFV2acnDNhyNqI5rKNeFel0PIcvLkOgk0gIhTxCvGEspQy1Cb1uKAp0K1AYm4IBPNEoAGH0pm1i9eSFvY8b2FZj/nNe9IXARuVVtMPGmucwYLBCJZtV8H+Ssm60if20R0dddbCgZCEXjqBwdSnVOr04LjDgUhyetBOBFPQ9lVIUoNH2joUbeh2fIbc1flvJNUIxpJI6E9DvkYnDGplaMoYSlAzO41OLnrpQvwgYVNJFdmax1qz5lo0z5X5WTTVit1XlVKUyqTw/E+FsEjQZZ7aM509qjb2BO0ZG4StTVoIWwh5dK0RpC95qIS1rl+A7Z/IsF5WGjW/W5AtLxxFb4IkQZoqcmfmIuoNNPGKHHmJdS/DUKFSQU+lVAU095TkJyKUoPstgrkiufzbcPkFIT8Rl/Dr+DUdEYr4NoQMXO9rWJ+XvCsNl9TlOy4B3xGeqB1MAAAQAElEQVRfxiMu6YgYY+acdUXEJY9mP/lExMiL+DJ0ZsRrXsRr3GV/DCIubVw34jXu9FtEvJZFvMbf1vk6HnGpF3EJXR5xiUdcQuf9uXjVh4Zc9Y0n4nW8iNf4tWrEa17EJR4Ro7+IuFb7o8KIP63+tdOIS7srP4l5EBGDhmsdlxmN99Q17+vQ5V/n/T3975VAouEVRP3xumA4PvBV+cv6NAp/8eutrt7G3chpw/E/Ftf6Do2fa3ctu4au9zbu9H8E3o75Nv6XGvttn2/j1/7f5r2N/7Hl13p/yTDiMudtVX/Jfv9D+oqI/5Bx/ncZJOLn5ekXxNe4bigcWkbXdcrG7Q3dyOvdATvdxJ7/0n9n0erxvGEPTC97yxZjA9gbIU22bdPY7HEoWtj8bWu/HCTYuLrMvwDxQcJw2g4i48xBaQDHxAhJLzgzjzhxT0848c9HNR9C2EA2HLrrctLGgSbBu6nzy879ndnkrx6Ll5/5cZ438ua1egPJQbSCcRHAgdWO6P3tHgfcrW79S9zDXnXaadrf4qD+oFx3SnnH5r4KkvSIY/HT55N+xPH/ww8POBdW+JVSVNU6q5SigmiCjXlCMoWxMpvbPDay29j0mh5v5jecLbsdY81F1pFlc8RxbeeoZbIiP/N14fesFcel+e44szN9u9/DXNnMJ8bsQGOTf3dz0Hsc6nc4Fm9wnO53N2z894psR2Lo4dz0CQf6D59O+t33D/rx45M+33M4fNqEj08LjhXUKMQIb00+zG7I3HRsw2ly1rYewUk1N9CBOHRcEJKSQhEBPZNmNu21VmSTlNnQVgQ0TUW73YSz4kb++86Hw4GDyaSSq5SyFEiPg26kCUkWLVvoBN3+defT0/Hi3LGDF8fOChp2NrAETrmmBTtaQePQaueWOPgn5B3DsXWWfBHw/OtK6UR6BQt0r0oh+MnQWwa9pTgsSumKNHiLyC95UtL1iYhrVBl+I4I51H8CV7KNGpZ144S4bV3+FeiYOyjBZRu8rdjC5aC7qGHbbqucxvjSpX/buut15ojbif5ct5E2UBhUbvAWOCWrDrtZ1RdSU1HBBqe5ap5nHeYdmLTnEsB6MXbY6QvQ1Q7ssa2Z/DxVmZbGQnLmkHdk7h85eB/Rl/W2tTR0qJQJEza16oxD2ba+4J1/4jLgkXm+rg0b2OHMutNhf0t8HjS8f/9+/GsAXwaYpjpsqahgR7u7vd799p3+4f/9D/o//j//pz7819+qQtu5dd1jzA6XLmTacX4A7OERe3nEQfDA+rJRz2uXeDhDK6Wky0E6KZNnQLYYSg4znpoB9JoBpsG8z9BaVJGhYXkUHAuJRguK7Z7/tWh/s8Pe77D3A3KuShjajIdsRs6W5d0dZVwCvONC7Ob2Tjc3d5q8/niQyLLaLaN12ZBh04qtOC+gtOSJPmewV85VfprtB34vc6BpY220XUSElBPjFyXoSsxP8xKEKWVFSorI8nrv8c6Md0afJ/ry+toYV7rU8TgsagqEFzmpw5PLXGVDn2faNtr6zC9knXoaTQYdvGM6fXYcZgZWTK99yLqyVmOW8rpJVBOynPEKzNjaDJ2zHQKmFYsKIOQcDOJ47w0nWpeQu22lUtfrzTRX1Vpk3RT6S9YlOsy1qpRC2aw87VWQea57BVhYd54woEfWxvuHkz5zEXDkQsBrkflr2PrgDx6Fk0nQUKNrz7pox+fNLnQL3XucoZXxahG8dE1cOs5THmvgNFXGrirQZDpKmYgXeK/oKCGPrBxJFX6nXLSrk+YJEE6EbpNzRgchP0xDgoTTRlrQwYoyFmR8gsYz8j6xnviy3boR723Lzbrptg8QdvwbrJcCoVUlC5pDDKcd/MysGzNOXr/fCoUzMs61KsNTdVgnJdsh9EbO6lFBqEPcBZCItnmla1sD9SXZlo0NWtex3i2uJMcNJyYImOd58Gp+FnhbN9rjnNqwLceXteuEzk6njff1abwrTuhsYd4vyGBdt5c+m98L6qO/Me+TlHE41ZLEZyAi5Kf3/kJ/RFZEId1dpICXxLwZuihl6K+Uirwm5Vok6sOWNtbCMzJfoXnhwgJr1wbdRrNs6Ecg0XfOjGEnX0gZm0qmk/d+wulecijnjh0I29lUcCZPddNcm3Y44Q+Hohvw3YcDF+wH3d7N7GdmTRhlnYsS61OULEUA9MOYTfCjrAZMl9PntWND/VlH8A/tap35JSXaBnPNgBxVvqZh46EJ2zBm7GEmXp3PfCzsg8iS91+1SJf6UqbMiAQ51MnwK56CLC0HoyDPnKtCGUkkyAj1IA5SojNszWnxdGTpd1+4bu9D3wvzc2NNjAhklrXj/bef56Gjis0WxrIOI0JfPOjHutcIhc4Zt4Hnfr1GNmTSGRNxyDY8sIklYWE/ArBnr8PBOiUqhfVIaBWUFMrwnUCgb6EB7xHFM5KElw8VRuRKHzQMOgg9NthA75IhJXXKTYtpXNam5bzJcmhk8pFD13U91x/d82V+jTObXsNtVvZ+G3Absc4xaWU9DapIm9aA9owSC5kZexjvhehymCiL3iTS4okI8oHySyjLmPYy7fDi+e31wFifbXFlzfWasW3olfiKbF/RZB2/hd8tTlv+g/ahq+5RWUsLtlCx3SzbWEQMWiBP5j8iHH0B4hzxTR0Nmq9MOgHLPEabDt0e51W+r/nuU/AWEc9t+qWNe+uXPpsCSXV5rI34RkeX/lbqbrSjBpeBlq9HTnSVPH+gyTZk2Ru2qUxhTVm27auNO27knJVo8IqiiADMKXjQMxAXzEFTJKgMsbRqYx3bKO/U7/DTeowyh6iJctJNYsnVwpw7r+1iazBlGUQXrQLZZ9WSxNRVMO8T75rE+mYUaC9JwowGyqA3ZHojAjp/Hfojn4j4I2v+tFrAiV4gdKTxmM8RuX5h21Lo6yciFBFfZ4+0eTUi4oVvffEg5Od0xJd9RHyZfq727woifq6vn3YX8cfX/Wnr//U5Eb9Mf8Qvl3/NwU/s4LlCxK/347bGc5MvAudH/HwfLneDiG/XuZa7zr8PTM5/X8O/t/oTJfBzunqb77jxdddv897Gv673S+l/b7tf6vNPKftrj/9r/f+55X8Krz9XNyK+eE9EhFLEJTPi26F+5Yn4druIS/6vNOdl119wrRtxaRsR16wRWojGZTPzvCFg0+O8n4NffldExBcCGJ3+CV8Rl/bX/hxGXPIivh2+pfVb8V8b/u0Y17oRl7Fc9pbvr8sjLvWu+V/XjYghe9PlsohL/cxG6QqPEXGpFxFjI+jNX0SMDZnruX9vkO2s8kba8bG5ZmPtsgE2eNJlwfdY7Em1salbqbNyqPGGuNNnYicXiY1kTkNXPjyc2QV6076O+k2XQ8iKk9bOzC4fyo+PRz09PI5fAj89nmSn/+PTvc44xH0RcOYC4OQ/gXJ65NxxEmdK7TlBdjwI0bpqyhyCs7IufJmHlY1nKRMb+zo2T+Z7nidVTqDBBnpZn5DfqmnOOhx22u9nDoWTpv1OhQNhYnO8x3k+4RBSJDa1F7RWtHJ4Nx4fV504VPUtSWyKfdjgLMRRWppTUebAE2yNaanMxrZyEN4z/o4xffgcByLot4wzerODw3Q67UOXZe38UpJJUDud9Pj5k+4/fq+HTz/o88c/6OHzD1qOD+p20p+ftBLPnMb8PwV+d3vQbz580If3v9Fuf6NkXvLEJr7o6dj08dNR33//qO9/uJcvNT5+etIPHx/146d7fX581PHpLP9Ke1k2RYQQAzJrSszbCZo2LiUCHgu79JxCHWezLyoW9NVxrlTy56lomov2yP4O5+z793e6ga5SMv11pSSVQp1pUq6FcTISC7UeQrTIWsg+yMvkZa3I2ba04Mw5n5rOnEgWTh0bh4vGJrtR7gOi69jJ3LBRyMDZkGR6Ko6TicPGjFNuW46cR1fKGs6UrKkmTQV6qON6B5wEk+kMPdOZVLGNCVoLNOc6UQBdgr6uEU84Kgo6rnNRZPoiPj07Xlzf5YbjbbRr8t/rVcSQQwrsa2164KKDAL67Gl2vW9cRp5b/rv6nT5/16eO9Pn78qO9//GGEtheqads2nX1whzcUosRpy/x3Ju2K4/vMnNqwlcBQ7+5u9N137/UdjufdVKkLCyFZl1ldFZ1issrYpvmd95P2Nzvd3N1yYXY3foX/3W9+o/fffVCm/ZH5eAYdHvI0kzcznw4qXI4J3UhBX0VS0plLAK8LprejO1EmnoigTh5ybtCcMJDpWd5On5gDJ68F26qKs+vdb6H/H36j/buD8lxVkHU+VPWadYbHI/J4xHHxgE0+HM+XfwWAYDF/PZI+rxvyDVknJWXmaVLHdi0jy2/KGZtgLksK6HF6f5h1uJm1P0za7aF1kiooCKvOGZ4r5ZN20LHH1ve3e01TkQ+5XQvy0CivpYy+C7TWWjXP80ClbkoadtF7U2PcEw6s+6dHLu/usY2TntDlkQlyArCglGeVPCkiaNjkx7pfuejwPIgIWZZnbMNp9+kxHa7MkQItvoy74j0XL7lM8uM6oUz7ImETXUmRigo6n7kEKvOk3rtWCNmw0w35et1vzMUUVYV+cq6isTbmaqNecwhfbic0QCF9SnYWCUeAoqvUpIxMc5Jsw5YJ0xGZZdaTqpm5VnMZddwu0HfQl/u0rlzfMt1B4zRNusbNt+tkdBsRyvThsoKdrtip1xKlSbkeJOhnqUHel/n3wJr46f6JNfOzfvj+o+7vH8Z8W7mYbdhmYw3m1lQFPe9YR4ZTtko71puZ9A6eDnPRLbaz3xUuu6r8Pqisp9GbOnaNwmF/SBl5hEokhXjgLyfJ69KHu1tkcNAdF0U3YJ73mupOtcyKVGQ99JRZL/uAwjM6aUM3Lgv6XNG7seHo76w0GZkn3lMDpNv2xKBntL3yLtuUWTcr+rjdTXp3d9AEL3MNxgyVZHolyzUh+FKgoQltJGXkm1NViqxQlpCxWN8L+suUJeg0IpJey9P4FySmz/ZndNpEZE3TTofDQQV+G/0tXFovvKMsOscf7s+si59x/i864vw/sda4HHOTefe64/UyIhD1iqxxnNdJ/lcZFT1M8Hhgrbs97FVzKNqmpC7Bjek5M5b5JFsb8lxb17q1ASmgb9Kei/gdNO5vb1kvuczb75Go2C8szN+z7tnnPHIBejo32kGHsJjV5av8C+0KPRO6nOcZXnfaM8dMi7ic6e0EPZvKcPx3Yd6auZTZcbE01U0TFwH7nbAr6cPdxBp/0Id3e70H797d6OZ21sTa2aKx/1p0WbOhHH147V6Ym2ecq0+WHe/X3uCeS5bWkADY4HVjXbVOkiREBmJgIrHjnXfYT+q+cGceVGyqsOcqjJewNfOQyc86i/skeCva0aYyPxC9plKw8Ym8orlm5ed5GhFKqSigs7CmBPmdvBXCWu9SojwXJdaayEkJO8zYXaE/9wH16swh6y6Cukn0HSDLdSNCEZd0rfUl320N9+N6br9gA6hek/GPiwAAEABJREFUiIL5Rc+b6DvUeZd1ZNSR14YcL++rkzxuMEc0bOiMzs9yPJNXzDeoMO+0123XNw0Vnqgoy9pjGSuGZ52Z366k1mNAkdVBo8EKEWST36ERPTM5FrBunbGN7YVn82TePJ7DCPpDppAzbL/x/vR7ZD2f1Hi/5+iq6Pl0fISFVa7ndWulbGVv0Rhn430Fa5Ql1ZTlvg337/EiQohnYFMwNy6w0/9KowYv8AeP5kvoHqK1oWvPwQVhLCjhWt/yXklbN4bfc8ZVB+fjiaV5leVb/SLBFuAUu5VyBGFSEg92CuPkibws05yxtWto+q+ICHSL7bkZcQJZV9f1xWnbi+G427mfifdR5IS+hEX0EQ59hS6yaBrvlRMy3dDltS1NlKkTvCNj/KuSJvMzzAS5eGzRo9+HG3O009Z2F0EjOnG5QfTl02k3El6XiQSDBPNISqQS8oam1rWBHuSljCrqsx01wkaZoCgPsE2V/5xgo7+VtUPKymlSZl6KvN5CETHWHtNameMH3ikza8B4j7BeZN41M4zOGFepki88c87YUiJOf8RTStDXkPcq252xcQbx3HG/Lna8sZ+zPKapyHD8qp+uEGwNDP5ICx4j5Zc857uO8w3HN+wsIhQRMh1GRMiP5bth3La7lXeseXb5FTlVeS5YP425LEHFaNpp3ulTSih0RffGxnzqvY0853sYj0Fl6sYX8BjON0optLGMJNffhj10F418513Re3+x41GBr2vZL4VuR9XxibjQMhJ8vW3negbZLx+XO8+4ZjpuuCwirtmDNucbzoyIkee4ERFDDo4brmc4HnEpiwgnB1z2LXjca751lLGziBjyu5ZFxLBB/cpjXRhvq0XEoDMi3mZ/M+62ETH4NE0e3xUjYujvmmcbs24jLvniuZa9bRMRL2NHBLUS6TxCKX0Rdi9G5EVkxRs433C/iT6uCFobEKtvwWXGtb5D03yF+zNM9xV0+Yufq3wi3POlakQoIoZ8IkJ+3J9D17c+jYgY9SJ+PnSbiNdyt78iIoZNuG8jwvUSfRrhpqxvmzbet2P+h+diUWYN9Ly0bY1Kv/Llvg3L5gqn3SziMs417dC41nOda9phRHwhl2u9nwsjAn5e20Rc0hGX0LKICF0fp6+ydZ7jzvsaETHo8LimSzzXkOgYM+K1X+d9CxEx+ol4ret+DPctnogY/V1piLikKXppGxFOviAiRpn7+SVExOg74tuhbdt0GG/7cdplESE/b8ucNiIuZRHxMobzDdd3++TE3/GfWwIR8cJgxGv8mhkRw0CcjggHIx0RL6En4hXXxadwwMHK+WBGOY26Kb0NM+s4mwJeAi0S/QYgZAMn8oxIWYmFTZFHGXsiFsU+Fj1vxFd2Sg7tdDpzEeBwwZvizdfKAdM4n1YO+gsHdRz/OFBcZuMO2jY2Tz5INA4VG2gcRDZvijiIrMuJw+HEIbGOcI/D0Yfl3XzgQLyX4+bVyLzEFQGNfDjYeAIaq5023hxyUslsNGstbMxClY1okPYhyxvwEw4r/Gzjz4icOBCf1xA+BXlzu61ZC4d483E+blrgZ6Fw5QC0+MCBA85/JiJWDh4cflMsmnLTXJrubne63XO4n6pKTkrI37Sa5op+Ts/yiAhNHFhmNsk3u1l2VPjAPNPOmOyE4QCZOLgEG8XLwaBr7/r0f3t30N3dnQ43N5pwFEUqYn+qIw70z0+LfvRFwKcHffp81MPjWSccKm0rF7446C4wP/hjZ3/GaXqCpwXnwAZP5s16EXJMjO1D/oTsDEhWdbwmZAoPg84En00+RHZ0GWyAvSEvbFbNc65FKVcFSOz8ey4yFEktZ4IyIHg4o8sFRs7WCcC0tG6Nw0hotTH6TwRgrwHEExyMxGa6cUjYsKUcTeVy3OJSY8WWN2VsoWahjw42QYKGfAt55iMlpSwlws5BRvQdyiMtnuvivCIb83RFhna3iQhMMah5+Xgz5Ta2x4bNO+6SUGJenLQgf0Qkl23mFZ35b5H7b95///33w/n/6MsaHPueX8aRuLFggyt0bGz8o2s8ETHGt8yTOvw2+Ms67GdQNSP/mhP5Af9J0zTJNuf5ZB6MaT/JjuIDdlXmLB9QT8jzjD5XhYQAE+3yPClNVQUhdsur97GmiCfCOlqHnqyrC519pM/nVabfPDd0bJl43IKNJPpx3hmH/oYzrOFIKtjY4W6v3/6X9/qH/9d/1X/9P36r3/7DB+1udpq4EIARtQSdkbRE5pCaBo6sQU844Z6waV92mX6P5XH2M21L1g7+bg7IAOzmqsxYtpuELRUcba+AbZxwdqzN1KuMW2ifqJ+Y78GBVoF0oikxVznb6vpkZJbRRaFOLtKMV2zGOTzvsmb6yaxHg+9NzM0V5+Ejl3cPesIWHpmrR9afxcA+UMGQYWMyuI2wqYb+7fw4csnqi9Yzl0tnLgJ8WbcuOHmZu5nxay2sGTsN+iu2MFf0v1PAR+QkobOOXfZI6qjZEPxEBGkyCOGOOHWZextzcNvCU+4ZXWpBk8x8SzhjGsvGOrBhP23d1JifnfnZWZv9C/SOE7GzbsrODoD6hw5qSUohQQl9dnV4oLECp07C2BMVrUsJihF2oX6dy+Btmi5hKQVTzco5yfFsW4XvSAWxQV9LOGNDiFaI8/InXJDxiYwjOBMf8l4EqU2eZ531Z6y/2GbGkeH1pSKjigN0Ym1BtcyxpBmd7sBMxsS6WKBR1EtqgnTogj8iWaGEXMUTEZQl6M0yvfM0qULvxPxy6LzMOmOkkmmXaZ3psYtpNLCymHi+eW14i5V1oiH3ZjmiA8s7pZB5SNBVsE1IFdNBFVk6vMGJvMPm7cAMZpTg2TyIERlcF5ommZacZ0Uu6gmaokoqEjbSWx4hBYSJ/C8/rbUhV9NnWKcRQfe0V1KPxGih1vN4p2FCMjbe0Ufm9pH32/FpHZfZZ97NGzrrGG4E9eF527A5eG7YjaKL6QrdWYfdJJYxTcixoqdKwvKNDI3IY4Uuj02LQbf7NJr6WA8X5CzqppQUvMtKnlTqrPwsB4//CG33XAQYD4RP0HdiPq9LaGNfkaIqR4asJMFl10J8geuN9FltPZG9UKdpwvk/o4s9op25bCrP/+8J/7969pQdDkl3txPrduHyqWrPejahv8Q7LeC79Y4MA9qlDZlKs1R2kibsXqw7jUvbrnUhqyeW1FklVaUoSspAz+iyKWf6nOl7wrZrkSYEW1NXxY7mrGFHhTqTLzEGuibKJtZG25rfw0n0ifxKKboi5yzLtKdQRzZUcSVFhJJpob7r5FwVkeWnmzf0ZVsikNNGRIy+XP/r/iNC18d1OzYz3vdiXMd7pziNvnzGX+h4HWttIEfGpc7G2rfyjvE7/Mw7zfOtM8ciQgX6kzZpvBOknAT9m1ImC7kksFLX9tmxzfTCV1ZEDOj5MX0SHYAORpzxm4Ial3x1aKXMdS+Azkbx8yci9HYMhtNFXk3ruoIze5GFNdvhGds7q+akWpIKIQG90yG0eg3s26r2TH9jXehDXlJEMI5AekFEjPwIh1lvn06veoPmOOuGmO8NHl3eHQLrYeQ189agX8Bhfw4db9q2baRLJGyuY5tZe4xyP9fxvp1rVQVXXdDboC/1PkiLiBHSO2ED/rRhC9aVeXV4kd/qQtp3EKA/1+vP+eQpk08IPZGKDK+TiqzkdMSlrtcA5Bu9ydoM5lNWp3WX7SVRy6HpTdR1WaKt+XTdpKC/NJCDFGURwZqX6CMUARxzCPT8RJA/aKGNkhD14CHIa/Qj5ynIk6BEzmvoZ8X+vT8/8a70+/LEOWIh7vePERGiC2UWjIIBeZ2da+H9WOR1I/H+NA8ZOsxXTlJEQC/tCCP6SEeEEgZr5Jzp70s4PyL09omcXtpGxIgn+oi4xCPibfUv4hGUJfBFrhMJAQBdyjp2aFu7zB/mA2vExTa6tvEeam40EBGK+BIucH2HV0TEiEZcwpHgKyJGe6IvoeN/Tfxn6DviS7lFxGArwvbcR9xfEfGFXK2XX4PbfQ23ueY5/ku41vu58NrW5RGv9EZ8SavLfw7u41tlEfGt7L9oXkQMmX497yIu+X/Rwd509nM8v6kyohFf0uF2bzEq/cJXxKV9RIxab9s6PjL/g76+NV5EDPlHfDu8kva27dt4xKWd60X8NP62rutc0xHh5Bh7RPiKiC/SZP3qx/1dca0cceknIq5Zf3YY8Zfr69eIMT/fqvM2/xr3m+Zbdf+e959YAhHxMlEi4oXTiBj5Ea+hN0PXg83b0JtbO/ZSloKDGfseNlCSUmiAPuiMA3UbG+XLRpY455XeLy+axlavR2azFxeQz/5GC7vwFSfI6pDDjw9AZw4/x6cTh3CAs+3Ewdx5DMag7Jn6ZVNsg86MXXEUmEYfuh1OpbApzGwKs+YCfLAkPEyVjXsdh/UdFwD73W44sHa7g/b7g6Z5p1In5VKV6TPCm9fQeFqXHU6JsDDmjo3jPCX6K5pngAOuks6M5c1iF3yOTW3iIBTCf8Ymjjgb2hOO/+NT0wmsxLcTfeOc6zilE5vgCdlwNtdcQnSrA4lbInf7WYc9Djf4mGvWxCZ4hNOkHbz4xZihy6i16rDb693drX7z3Qf9l9/8Vr/58G7Af8/9FmfnDX3uoHfKMQ42M+F+Lro5TLTby38W6HDYqTJW5oC8RdFpDX1+XPTD5yf9wX/aiPD+YdEDeDo2PT2uA49cDDw+nIlvFzydtdBuwXGxcNHRuKxIOFIqhxI7IGaco1NeNdVVcxWO1EI8xP4eE+uSHSS9WaqactI0lcGz+TYmeA10l6DTFwBGQocdW2gpa0OX5xZ6ZCN9j319Pi/jV0dH0sczusD2HqHxyEXFiQsZH8Jtixt2GejcpxWHCRoStGQcWIXDeDXKBs1N89SguUF7B8gU/RVkykeZ8RN0pKi6hAW+iq6P50ym4gVZOWfqJUWE1C9h8sRTw+nSmDerFh+0oW3r1FHCxrbhcGktSRx6O+1W+DNf9/5zJPC8cJjtKZQQrNHp3y8IHzDuPz/KeHw8jn9dc+JiYFxOcRDbGEvmm6HmknWYpwEfhIcN0mcdZQXeJ+3ov8BPylLBTqf9pAnntP+ndU/nJ5zRj7JzMdfCIXqn3X6voHJD1ScuMU7o6EzI0vC8pghZJPhKqKKro8vepA1+jtB5f38P/+dxCbJCq2U17xgTY8rIMmjacDJ0nMMFfd0eqv7Lf32v/+P//KD/+g/v5b+BfXPL3NpXJegdlxQMfkZ+duYuONlO2MgRW/EvcZ+w3xPrkscSD02wgaw9Y97d7HGeHXSzh6+paipZTCFNnmuTVLGLaqcbAqusGRXH/US7RHlGZjCpi0MAZwAHeMs9WD+hTEbpoZwEuiYuBudd4rKuaH+4YLcvmpB1YewG4yfWlQech59xbH56WJm/Z31ibj48nLg4OeGow5Ysa/Rsfjbs5Ax/T09PlB+HXDcc7kLg5mNP33c3O73jEpogKyUAABAASURBVOW79zfI7p3ev7vVDReG+/3M3JxkmfcIbdCNmoS60F+IL/UR8CWYEJyRwZKOLkML8j2zFno4VIvu0TdO304HnpPn0/pC78Klrult2GVnJDs6wnFkZvlhkrJz0DQXdGDZJoZ0vY5ubTued+Kxw6B3U6pB+zzP2mOT+5uDblhDzVtlHbbcQ5d6ic5SKqwEgdO/a4EJOzHO0Hraup7OTY/Q+8B64jk41kd4s+PWdrQh7zE+Rj/WFXgoODEK/RfiGcex0xOMzFnMt4RNFd0eZtb2jO5DdnwWbGYuFUdHkmnSm8dp23OdsvbYw2GatJ+rdsSnuci42F0ebSNCHT5Ml2W7cimzMBdt65a9dbAsCw6+FSzobFXDYde2E2vcpsTYg3Z4wLw1kXHA3vc168PdTu+Ydzcws0cpJXX0EyrYfSVda1Vhvc6pSinDW1WKLK9/HZmSSe9poGMz13REKOICCqFrlWk0rGO3txxYWlyM/SXWUDGtCHnf2kl9Zm57jhiPzItH3lO+DFiYF5gTjnTqrxttlgG+yGsqOWm/qzocJs3MYzvKHd/D58z7tcKb/6zXwtrThC3HM4g3eNgAIpb5C2WljAysm92saeLdW2alKArksGLbZ2g4Mj9N59Pjxh5p04n3rtG2jD5C3lepd+gDWGfvR8h9Yt488H54UueSrGBbNW0qoOL8n2NR0UkT4b423c4dOwvdHfLALeEBPid0F17saL9Z7+poGotNRtWwe/Y0nz+f9HHsDc6s9U0LFxUbsu6bZMj6bP1CIxkBnbb3ih4rfRdQUb1/5V9tJ9E12fGfRBhArLcOQyVLmJhMVs2ZtTZTVpHfJNtTxZbS/83en3DZkWNZutg+GMzu4O4MRmZXv9VLWpLe0pLU//8nSd1dVVmZQfpwJxugb+P6dXowGENO1fVepwW3A4bxTDgGHDgZrFXxNMb36vU30FBOStRl+iFoKWW1dpXhsjTkCX908HqguxwYzTkYN70h56TEGo0IRYRuT2uNsV6hJNgVnxNdULi/bWdsy5cAjflaJL7niy746jP+4tj3vxd0NstzJ+aEKllGhYuPfilMWWHe3OcX7eauDfFTWmVajZRMH/MrrnZPukLmQjunDdoa80OGVspv6PUU4irpt2rBsPxdjAjlnOG/dAy5yP7HZZ7PCl4dzJ8vWoDzK9/kodDH9CbJ/jbaqmDMlX3gAuxv3Na+WRaWpIjoMA+Rk25gAN3QEjoDKzwYTQnOvmDl3eWr4N9YBS9XzOh4Zq7OI7SYv2VZtFBwTcmjtMWbAOyUmTQUacM62LK+d+yDNhQMrPMcIcgQ4pblYKTWuLxuynojV+Zb8C7W8/t0tSOi3PXZcgqJ5Et7xqBELZIUjNhRyF957Tw2eGzqj+2v0wTPCTifk1RyvK2XRMuI4KcUEW9IMJGt45SVSY2SMmsrlJN+hKSQ4fnEk+h7RVFEdklnkwyy8E+pQedq4BOWNbRwVjrb9vlm+vt4ZG91Yr9y9i8RgZk662ZFB02rHMyvCKfUpFqkgo9I+IzM2qjA3x3nCxeEOUmFH7gQ6bUvJCojB6OUhB1/gcs8vvcQhvNuH5EV34Dg3jBPTt/jfftrvfoTEYq4wgUR4UTL3HTBv8/4eZuHGrpFTrbF1prwSBJ83tBtLEuo5id1buP6jqDb6xwRvOj6RFzzEdf0WvqPn9+SQES86Szip3n7aesoIpQwGCMisPUm1+nPeDzOrfn7/K3sl9KIeKt+3/d9/q3BaybiS5/Xot+cRPy47/t5Ir7UsUT7+v9z0lgbZvwKxoqIn9XBbyb4z2h44+WW/lLXiOjVEdfUL+5n3TuVbAviuabXMmEfbp+UonREhCKCdte131j/fJp4//f5c6PrNtvtPSI6XRHRqyKiv/slwjw1eGl+7emtn1OjV3z1IyJ+VOJ2xq3wfT4i3ua71f85qccybn0iruNFRF+v+hs8EfE2SsSX/Fvh3yjzno+v8+/f30+X3r/8PfIR0RUU8e301+aM+Ha/iN9W/mvj/73rI36Zzn+P+T1HxJUO52+IiJ6NiB/pyB+pGwqHb6PWyoYIZ8RHLOJLe7eLuL73wV5/2OAMb1I62MTMfWO99sOO8wtldmIrzqx5w0ffJpvkDWyt2eysrpvFIX4F4uC49HTm0LSwMV9XKdhOp8Thw4dlaM45K0fqB75rcGMkyDESJBk4nL+CjXplozdwWKkps2mkP2l23w7zPKiUQZlx0yt6faqUlx58S2yzUluhoakfxthgVg7MxO90dz9ot2e+7ajKAT4x1krfmZ4LG9xlTV0eZwI/E5taYpFq/s29pSjNgAN8hv/M6D4IO5AyRNOYZg5YC5t2QGCIs4dqhQdg+qwX8ex2O43jSN0rvejRZd99953+6fff6+OHB333cK8PBLT8z/3saDuyU96AkQCR2sTMMwec0MAkPuBsCCZud6O22xHeHlQ2e7UYNE1JLwTMn56u/3zCH3941CMB5MenE+kRnOV/WuGFoP+RS4FzBwFaAisTAWb/FXGiEchwVvHBnqBsThc5GNGDmnntdCT4T61J66whhao37UnqOkSXwzBoIPg/EmxNvAc8lzoqc5nTUQr0Jk1rk3+bm1iJfAFwIPOCHo4EJvzXj194d8Di8flFPVjO4eNC4Gv1RnxV37jEQsZgZx7ooXDQqHVB5k2bTdMwrNptQ1sHgsAGmdZqmsvVfsqonKvU7by9bQq7LUMnKpR16TVo3HTrMuNWdltrE4G4K5ZuVybNomrYWetB06r3aeHSy3KyTex6sHaripw8rsefOaSbZwd+rwGIM4eRWV53nWYCPqFZiQNIZRc3EnXZQPemZA2dz6ShJNVMWgs8Z/iJzuflciLAcdaJ4P+Z27CLZViyysiaw7bKAK0h7GrS4USwijYRyK5WWQ5Cf6Yz56Kcr2UJ/2RZWAYOUJ64CPDfbjgTvHZ5pe84juhnJHi6UQ8smQeCEw4m7dHRh7tKUDVxoE96eKjY+KABXiIgRknme1lLP6AuQRpJt3U84Y8cyJkIRBsJ+xyxz4FDqXW/HYv6P3+yI/B5v9Oe9xGbGIekQptM25SkiOgwP+KA6kPnAo0LAYGVAEojz6TKzF2jqtCvSLwv5Ff54mmzkbbY3mab4GHEF221f9hrf3enzXavYdzpcFzk9fip/9Ndz/r0aFtHJ9jRMjfW61ETslux+UDe4rDteYVRMaXGLH242+o///5B/+l3D/p4v9c9dvTdhzt95JLxjouP7XYryzyVzLoLNWTYQqRixaxiNw+vTS4TT8PfYQpa5tBKMACWsYGmhXXpX+pv+JnmullaCJ7PrEnDlxQN+dNJKRq+MWRZMq28LjP2GQQ3E3P7fw5Y8dObYVDNBbklRVvpOmllQsv3auNNQT/rZRgKFyojlxrIEb7u7nb9UmdH0GfAxh0UMJQT8yYp4FdJC+kETxdwnlcdp1UnfP3hsuoZX/iCHzQcXD4RVFpZc02LzEOsC3Q18ouKRH5SUGdaE2vOdrnHZh/2gx52I7ZVNdasCuOZtWjaxWPbN8j2P8n1OWuEpxEZjLVq09OhfyuGUlQKfFjJknxgsTycrtjCDI2LgczmdRVkXtvw7nbLMmvFVgLbTfgHkU/Oc5lRUcDA3FsU87Ct+rAr2BDp3aCHu6328LHFB4x1kNd5pKKIrHhDFQKGqizxDRW+syHbhgEZVCgiOgp8JHh1mWlfsA+jtUbRtY0Y128tTKGEijThODEDPket+7sz+nLw6dR/+eCiyTZHQ49jMJia9QKPBf7GWvD7GwLmW333sJPXw+5+pw2XAHUswuCYZwYrc6n76glbn1hjC/skRCrTuzJqRMh8VL5hQ930fEp8w5i0IKeUc1+SDoh5H3E+NR2PjXW96sDl3ok1vrJ2EnKyTThQ3HRBJfAxnVhDxqH/038rvjhzcVMa3130Vvn+jlwAlOCdS4EN+45NnbUdV+02wXooGrG/UiEmS2sA9LBC84I8L9g694x65tv56fnU/3nAP35+1p9+eAGPeuZC4MjlyoUA94q/eR0A2lat+KDAjsTlRLRVYi+S1ol0llP/LZmiFVtfZN89YquG17WDfJiXcpKqy2tWrVUDhDq1XRXoE2sbcsXC0vVZu90kbCZFkds5HxG4vKY3vfSMeF97t4jobd3eiAhFvEfu/W0rbfVY6u8r+nUQfYLPMwZ3Yf37MmDBDhrf65XhF2xxYl9yQkb+Bh/8tyenRbZjoaMA9m0DZjXWJFgU5qeCAEpJghUJX9Ha2ult2L7B0J0GvT5US10YifJQg06JvOKtXLwvshwYaxE0XPMMqYhgrqTMnKUUGaMviPArlvlNjuJB7Iy0KtCfZ0iNPIMk3sP1Tinzd8+0XtFn1jXPvNBB0/4zIhQRfv0RIqKXR8S78vSj/Mq6WIDXvNFlvkqInblCDTmsyKWvx5V5aXDNr1rmM/WTgrVfc9JYMrJPQKr4gYrtFRRAFfw22Y7tkzugKSLUn2g9afDdM7xHMPfre2Kc5HGQrdNI0k0OTnsfZghVsom6EKRqxpfMDV3BD2RTd/3jMW601ZzktVCYo4OxM3NTrCudDf6aMj8FPRGhCEA7SFKGGCPxckud/xoZP3Uriwj5cfsI5680N8tZoYbtN3jhU6PLFLpcgkvDBcyyj5vmwG+uOpxPOrDHO7JHmdgXrf7OwG+nE1oRl7w2MlM4X5grQ3dJAd3CdlahFPXnVeaJxhlac0l6n8Jmb9YY15kI6GTciFDEFS6/wTZyy9/SiC/tIq79hd4E3z19bRgRjJmUkKmLlh99t1wC7a2pfQXXRISTbyIiGPeX4Y4R4eQf+BUJRFzlFBFdrm4e8SV/00/EtSzimt7Kf2vqcQ23d2o4/2uIuM7n9u/xdb+IeKt2XUS88fNW8Y2M236juBdFYN+v9tkL3v2I+G3jv+vyZuu3svdzO2+47pY6/0v4c+s8ruF+Tn8LIn7M5/s+9g9+93jfgusiftzf7Vz+a33d7m8Bz2W8H+v27vQ93Ob9+y3/vvx93vXmw7jlb6nLDL8bt35Ov0bEVUYR0asirml/+ZUfHvuG900jfvsY7/t9nY/4Mk7Ej/MRX96/7vdb37+m3e+3vs4bt3enfjdueT6Fzv4D/2eWQMQXQ4v4kjfPEdEdfcQ19YYj4ku+sJH35t2p69zHC9O4GZLLvH/peHX4rr9Cum1ebqmDB8aZ3d2Fg8xlappmEUTwJjApVEBV4gAWyuqILIl6NuONiVY2tgsHcB+Izmz+ZoIRpsfwvH6/XC6MOTH/pMYGnQEYwaOw6WMTl9jwZTaL/u3tIIJxRYg9JP2kZW6S531FkHYQbEwEJ0oZlFNSphmRAs6pRy3TUW0+Ms+kRBDbyEVyowjSSBJ8NfhaW9HcoIyDP2c/hgj6Zongv5ZB4gIgLkkJ2RQ2vInDdHDgiOkgLSclDup0gAZx4EgaapY38CbewdXD4ZnAwiwHaARFKRX+gMwbAAAQAElEQVR5Qyuem4ysk0YgXTemfchGVhXZbEpoMGrigC35vQcxOfDvtoXD/6BKkL0QSEzDVg25LPB1IDjy5EsADvkOLH76fCKweNbT44UD/0RQ8aIjQS/j/DzpTNvT81EX/49ckV9wyHfAwUhxViL4UAg+5MzoBNgLguwHRrRaUjDjqoT+VoKijYO0bSAiFAg+E+AeuHipu03/9+Z3dwQ+Cd5FLVqsC4ICaEon7OkFe+zBubkRlF519G8cnecerDufFjlAdz7NHEZW9HyFT4mJk1YNacyJgFoQGMkijiXig9rvQ3d3SQ8Pgx7uRwKGDnBtqdsQZN6pEtQRdC4KnVkLZ+zY+moRStAYJSsPVf7/Smz2XOYQTK3jqELgpwyDEutTzMvq0cIhYaa/gykTC2pivHVJHAIDO5B4hdxAapUuG+beqj/IMOXMWFnBWClnZdv3MGrYbFWYP7AdByUQE/2TUoaGwvysn75usBuBRC1kazMW3W02nc/NmDVimyMV+y1jDoRt2kLw+YXA0IuOXATMbVaUYK4MHaGFcc8sijUSdK/QP7Fimwb6brhZG0kz7c2j+bbOJWZvoXUVm8UAjfyqGb1OBJPcbqXSbXNO8hh75Mc9jQbWwAANOxYb8X89EDS/o2IP7TuUW0tSSdCXqkoMYFRqVU1GVouiSANazIoI+fE89jEBr2J82+iAs9huCnaw08cP97pDp/e7vfabrTaWd2F85ojOS+tjRWSJd0jXigIW7NNB2BV9ZwIXDClmB4syUioxq+RZQ50I9DfWaeICoBL83+rhu3vdc+l3d/9A2QetUXXBRl582fV40mfWqoNyZ+x9Rm5nDtcr8xX0MEDbAC2pSYHvFfrxXB8I4n7/cNcD0KjlOjfy3cHnFv+wQV/DUFVrVSlFKaEnZKmcFMFgev+k/rKyptqrLhd4ngn0X4D/FsDs74VBUMD6n8jP0GN6cQO9f8aGC36r1GDOpNovWESe90qa1ecehkJdhrZMXbnS1lpfSwv+RFplEhM0F2gfhkGbzUa+MNvjUz5+uEOXW23hdWQuz0tTpTowZpUve5dIsmYmvl0T+iLuL+LJOiHXFwKjzy+TnvtFwKX7mBP+cyHgN7OWG3Zj+8lJiGsVU6Dn9g6zamnabTN+ZsCeBoKzBR0EpK9YTcg26N84X6FiVRNiFYXwHyrQ1v1WLhrhb2SdDvicLpdaZX4ChduWVwywERVzvpH3epJYZ4zhMVfkptenYfOBDmWFkE+0D3xzQpe216okVAI/q7YU3G2LHu5GfXePje5Gbcah68Xzp5QUkRVYd6SsnGrPC1lKSaJclFzf9fa4X4UH6y1jDxGhiNC1nemmaaY/cH1inhRFEZQxdoOpiEz7LEjXhOIurAvjjALPXAZ0WbQmdV6bgjRhM4Uhhhra7UfdcwHw8GHX0z0fht1+0IhfCeQ8IQ9ctc7o20GsE0HeM/p3QHhmLMvYcwg+TZ/pNJyPCEVmtmB62k7oZiZY5jVyOQtbanxrZ9JVXiNwq8F6hq4Bm8n4um4b6Giiw/l40OX4rIVLgETQvXJZg1nxXZs1cAlQ46IhnbUtq+7H0B2Xi7tdwr8UDdh/QaEpZ8QbWFoQlk74lhBu5GrvrNNnvp+fnk76tx+e9a9/etKnHw468D4hV/s2yzsJhpCpbaxBW2M/0KAn+CZcvzGzUqyy78maZNRo2G/TUAS9AZ0Au6p8I3wZUFHIiG0bzteSZDlGMJd9EUDdb2uj8S5k6zZGSkURWW5gMpheKzZt3azQiOItXkUwHrmIa5qRd8KuIuKtjuqeD+xs5WWG9oWxJnzYBR1aj/0iCJ02FRkLvmNGkGeC/7Y7w9+0lbUl9BRpEaJXqdKAbdUh9/Wz2Q4aEIp5aGjFtHYwJ1P3P63TEbrxv6ppDXU09OBGvc4Z0HjBdcm2aRm8B9Uyv56vlKKxDqCgl6TqwCpjB/Jq+LUF/7pirAuB2wUdr3x/27IiykXMrgiIIOe8/UlrTa43VuTl+V1HB9m/GcJXGc4bkZOMmz6ddjB0U5Kxkq7wtCrEcuz7Da8983grd13P026BjhW6TEObJ4l9uL/tGfkW5h/hc1OyjMr85rtEKCHzjj5ru76/5gOjMtLrO0PoPQr2eMOtHLOSWuroPChBAeRA47wmrWDGZvq3cVpZh2iWughooXPO9W2OYjpTVsaIjES9oW88V10ssj4SMkvQXJL6WBXiCrRe+U4qKb8hx/Xdqce+we/RpHjlRVzqNmX4ylqx/5X3BYNcuBSYlyzco+wzJxRkf3ninHfCfzm1TTR6mabUViXWRgGJBet85fxQo0ETM+ADb7wwuUQ/SFRQ7xQR6JYm+PL7+3Yuc5+195RaRIffbSPG+zLnXXcD3X7yJyKY/wsy+rCcIhi7tS5zy/3W0fkbXHbLO/3We8R1bI9pRFzfI76deox/4C+XwE0PHiHiKmPnjfd1fv8lvG/7Pv9LfX5LnceKuNIV8WMbi4jfMgQ26X5uixNQwn5zh8j/On7TFD9qZJpvsA82bu+31GXGjzr+jV5uczj9tSHd5j2+1f5W3+vwgQ1f5zK/R4STd/Lsr/3HrU1/+Xf44fmM91NZxt+C27ncbZ3/FlznNob99nu4zHjfz+2/RkQgmyu+rvuP9B4Rb+REfMm/Ff6VGcvpNsT7/K3M6fvyWz654u+JiHhTUMRP8782d8RP+0T89rJfG//vXR/xy7T+vee/jR9xpcPvEV/yfjcirmURIW8MbvAGxBt5w3m9Pm8GxK4oInppxDW91d3SNa5m5veFTduyrLptSi/s5oweyJlX9fqmvhHXuw9IRGZfX5gn1NjY+tyzsFuf6O+xvjgL6tkouc4OpR+SFjarbIQbhw7TkBglQ6s3iHyq2GoG28xgB9fkw4Wgz0Evj9Gaxws209JC3pDpwlFbRlmh7B0dEYKVg0AjMN90oXRSIhC38j4vB/mAM3PImTn8wCZB+aTVG1vkMU8LB3RAEOBCkGE6NU0EyM8vF3EmUsyJ8SRfVtTGlpjD3shGduQgPmZxwEracOAba+GQlSQ2uxMHxRPBO/8zKE4XZCAe839hw/z09KQffvhBnz590uPjo9zu8PJEsOCoy+mIHi4S9G6YgPhdH38zpp5uKdtx4N8SqMnMmUpV+KDLgUIEZ8zXCV4Ox0mPT2c9PR309HggfwJHPRPwfyLo9fJ80fMj75+fdaT+fHjhLHVm3osyPJa8yP/+cIFPoyLomqWSQzVnghJZJakjZKOZta6rzOsNttkotOMgWsdRIwH0DRh3W1UCeIXAKydkzViBD9/+5wqMEwemE0Ee84Lp6MyJ43g86+XlqJfng5yeXk5a0J1tJkmqJTSihy1Rkx2XJNtN6H5fevD/44etHCzsvw1KsPT+nsDh/b0cTBzqRilx0G/tjXbzYV0Nw6At9N7dXdvv9/trH8q9Jh2cY+r+x+1vfM8ED2cIX7DlGV5mgi8OAvm8uhLwFZdPioJdqs9pu+x9kZ/tug7Mu9upB9DyoIikhv3PjOW16jVrO+p9uJTyIb6xBsKSTOqH381QCUwO2jJWRVEZ+WR0l1Ni0hmbP3OZcsIXzGhvFVPIh6YLtNtmXxyQwlZnbD4iZLrMo2XT58Wm3c70rEvrfHi9m66ZMdy2sZm6tXeZ69zHqfW2Re67lIWqtOXgty3SPfb9gA4/7AYFa7f5wo0gRVqbMMHuh9KctYDVaxg5ijGUi1IdNMCv9brfYWMpI7cFO2Ets55gX9uxqq8fFtYOGe+3OwK3ewJqO3S7U2E9mdekhFVmhX0Nsnca8NMW4ReaVmxvIQi5opNA9qIixUWB/yn5olIXbCdr3EgbLjS2rNf9fqcdtrfZ32mze9C4+055uJNi4FCduOyadSBIZ1s/Hy/QzWTwXUvRAH85XXVnfc/TWQvBwuh8zVC7SOtZgZ+VHRf07ODRQShjhO8BFIK7BdsojBk5YYahVDJrPUspKSIrlCV4tv7Mmv3imcu4CwHzU8eErzrrTOB84qLuAq0TPm+ZZ0VrSugyh1T5UQh41pq1Zc4Nuq01IZskr9eCXW7qoHEctYHW7TCqsoYLeku6PhGhYLyIMHky3W4zwsdYi6zPEV5gRYJ325nhIB7qgo2klb4rvM1raF7QEOvM6fHckPnKZdikJ/zJM/7FFzAvLy86Pr/ozOX2yqJN8AQrKoxRoa3wYjAaNE0i9qrNWLTbwgdphRj7BqaF9vgRxNPXBmOar6ym4vHgYSi12+/YZTL0vPlNzBsR9OQPPqWvP+xuQUcraJGYI2tVKCLk9nQRw0orvpnvnkCwZr2GCnOiFiV4y3wnt/iG++2g+92oe2z0brtBrmC7RTcb1VpfMSrXgs1UKSdJoCXWWADJ9kIhNGQQnY6c81VnjFHy0PMuS1HkNJfSy8ynvxUpV1GhSEUpBoWqpCRUpon9xpkg/Ql78xqx77Gu7WNWdH+DkESGxxHFbLkg28PTfj/q7m6ruw93XAbsye/kOVbGntnTnPHRp8uET5y5W1tlGV/HXZlfnZeEUDvN8OTUbey7LyyShb3EMocW9gvTJYmYmM5c7J2OC3mPucgBr5RCmeBXLuqBWY+pZdVMh8X2xoUsH2KouqjvM1DYJi/a5Bm/LqEi3eNP7ndZd7uCj6lcdAyko8ZNZewCX8jLdqGsNaoEFjCZz0vTE/J7Ym/w8nyS/3mlE37sdullngz758VBYmykIVtxwSxkmliLCZq6bVGWCHvWWFUI+I8lacCwxppUc9JYssahaiCt1JVSKKvdloahQGtC1QnZSl4LKTsN3hPvQV3+AuwhI/dEqjebu+rG60nQIJ6I6H1TSr1vSvl1vEx5pgV/3J92StitAg5CK7wtGFkPPi9N9h+N4VsLOsAl6WTfMS8EQRedsZWGbFC4MnOb/6EU+Msa8GHd9vBr1ol59RrKnf6kiFAk9Tk77fKTsI8mMY/f+rzQKdGwI3Slp7EWVvm7vKr1vPVlrNDv8SJCkZoSMrghIjxsbz/Ps2Yu5Sewsrdaenph/FnuL3xGADHhbUyX/wQMGcEPRo6IzpfnM58FWTj/NSKi09Us+5Tpk7VG0tKiY1XIYOqul7YGZEQvgz3hxhD5le9GC1HY+AY2bDWozIirIudxKNhgoBvJZVmkoNsvc9jeIoKSL38iQulVZpkxhmHotlrgxXCZ4TY5knpKu8xiTikr6NsYuzVpXiWWdad1aassR+tI8IO5KGhzQ6JPyUk1hSrrZACF8bzGyDKPeOjAz7c/8IrFwF8oIlSYO4GhFNZbkem9IXcac2/nNrf3kjL9Eyi9TgpJSRFZLUhTJeVrEaQqWlrSwkWA14HhPfvpctGJtTAt2BT7Dss1Q3iGcBL2ayvjN0b1yO2ah/HMTG77S5BWwZI8XvF4DOj3GyJCEUGb1BFxfdfrY14j4q1OPDcbtj54ld+dXgHPtA/lt3Fzzsx/fXcf69B9IkK3x++uu6XO39q5LEHWQwAAEABJREFUzO0iru0joo8dES7ueWcioucjvqQu/wd+XgI32To13NKp4fyvIeKLrCN+mn8/ztd5v0f8tE/ET8u+psN9jYjotnmzU5fZdgzn9StPw2f+XJOI6Lb9rXEirjT+XN+vy29jOL3hfRuX+d2p4fwv48+rvY3p9C+FZ3Rfp0ZEOHmD64y3gl/JRPy4/680/4uqb/Tc0tsgfv9z4b63Pre87ewG1zl/S295v7+H+94Q8UUGEdH9163ut6QR1z4R8aPmnu9HBX/hS0T8iKaIeBsp4kv+rfDPzLyn8+v87d2p4aGdGs4byT/+gf/zSiDi540sIrpxRvx66g/Ee3hT4s3d+7IIxmFnFKlIbCQjom9cksvIR4Ruj43Q8CFm4lDtg8B7+IDgoOvKIaBjaa8fk9BCfp5XzWz6vMkx3NdBPcOBoJVDRSPY4DrDB3OxmfOhxEjQl7JUS1bNic0rKQUppS4T9Se9bfan1zk99+S5ocvB0BxsdNmgjaUSsBi0JYi0GTNpiFgSSPJhrCCSTLsIfxSDcZsmdufmw7T3oAKBtzNB/+enkz5/etanPz3p+fOLDgScLy9n+cC0OhAJX5WgyVCT/BtHhU1pZXM61sJcg2qtb6n5Ec/KIcUyvXBg7BtlNu8T46wGsrK8FuQ5Efy/nLkE6HhBZJOCQ44PlyMH681Y4K32YJMDeptxp2HcqsBsqgP6ropAbgrNrRGku+gIXy+Hi16ez3rm0P8Z/h4/H/X0dNTj54OeH5/Bi06Ho8xfMF/lMF9r01jVMRRpqLljw8vogy0YkHsHB6WR8oIcvKF3oMN6n+HP8u3ggLCqKUpW3YyqBJkqwdcE7WvKhK7jiiad56YTB+0DQcVD18kRWl/09OnpCi4sngnQHQnanY8n2RbF+IkRUkxK/hsLpOPYsIuEzDLBuUoKxoF06L/1fc8lgIP7u91O2+1eA3zkNzshMFdKL3Nw0kFl11unXjudPw7SCwdP69dlhvy0pLZiZ6uEGkCQyW9YqccE3BJpr7pA+2m6yHC+pVCqRcFaDtNDqsgcItUDVMfDSb4EOXBpdDy9EGA6aaH/Cj2c0NQcsAErMlzRwWy7w7Zenp/R+2ds4kULdF8INk3LRTMH6AsXCWeCyoZtc2mNFbtodGDwu3vt91tFhBwUnZjLvFpWBRkZUqJu0oEgqv/ZHwf6DfsEy2plDUwEGlzmMVbsnmisKutwg84rsxWC1olLu8RlXlmPKuizEmzaYDN79HaPvdxt9uh0r03dqZZBKQ9SINtIJEkVu7xDn3suawbWS0lZiFMJ26uMY2QXIJchF5VSGQd7rGPP51RpW5Fh1kSQdcbfTNNC/oozNumA2Zk1dUIPExdTKz40WaHw6GCQ/9p7ge5SV1WCkAUMvrQjEHm3f9DD/Xe6Mx4+kn6vLZcBZdhqjaLpsuqmX8vOfqMhI1kfjG85WvbRVok5V/S2cBGwTidV+HKgfRwKupLGsYJB42ajkQuRDQFd2/KIjCryLKxXo7K2jVIKMijKuSolDv4EvBZkcHkNup7g9YQ/ORL4f8EnOghrffufqDrTxu1mbPCNRg76iF99jqHIwbANNA3kK0GyktEX/tJry2vQOnM6mj7K7UtgUn7MsxER0JaUWRcV3zsg2+1u1GYzUhaIqck02PesHJBWJTlFjT1dKLM4l7UJUeNngkuA+XoJYJ+IP/z0w6M+f37C/z+yzl5YX/4fLVveTZZ7wpYyvNVsq1/U1osSwQ+/D9hc5w1dpJSgNaArI4MiZXpS7vWNe1BIUBe0SRqoGwiWjnzDRvg3LBenFV6plh/LoLGuvZbMp/2F1+uMPUREH6vQvqDLiBAqZg71uUIiXXmnnJ8lFg0ECoeatCN4fI99Ptzv5f9/xIcP97onf3e3Z+3v5YtQ0zMMowprLiX4aUm3x3Td8hGhiJDtwGXW1YBvNS9GRbeGacxcPrjeeZf1POPnzPgKNfTVEBamr2VprI8ZP3MBk+xn7Etu68TyWPB7jXXRtCogr2Aj/mZtx0H7u60ePuz1Hf6s8/fhO8o+aNhslMsgpaz2qh+hO9Nu2A4jQjkleM+q0GZ6M2P3OmUJWhcwsWa8hs8E/yeC7Scu4p+fj3rm0v94OGBLLyxb7AXfFo1e2OGKL17YW8z2x3z759NBRptPmP9Zhf0G7gO/F9qNoS17gZ1/IWBbtduP6GcDH1tt8NH+tkbJiggtgb2BFfpWX5YixwvzYT6yT7Mfu67hk57Z5xzB2f8k4OmsGT83E9xb8NmLU+gznV22fK+aFmx+VcKG7O8GDHSsWeNQ+j7B+c1Y5Qu+2vWdZR9jbGrRBhsfaFvxA5l3IyHfG3LOyLt2FPyRxyhlULLdKclPRDj5ESKCNqmjj8E4EdHlEfE+zfITEaISa0FW2NqKoXU7w2H4EgCTU4tME4Acuy0uwhYXraz5pklyb2yhsI7qkNWBLDK2PQxVXjfb7cgaGjWOVYVFaT7pyNjqWNX82uE8pGgNae0l1x+9jGZrw7qhs72mM/Y+4Xdt/6bf5RHRZeB53mCD4xu78O3rbW13HUvnp5ezH3Bq9DYYi8c09PpExOvYkv8fQgGfhvnqgOerPkU7I5F+gdeYaYqUpUDuCjXSlXSBSe89SNjKIF3sdTJ/ppnUvJo2Y4XnFbtc2LdMXJ7NpI29js8YOSdhTkqZKaIxTdP1aT1/vQhYlal7D1SjgR+G/YbhfLV+MTuq5HzGrgo+NlX0aX+VqlIqioCX60Tk8Sd+hxnUxbpX/zaZ9hnarSdxG2AfkiDWY76Hx3//7jYR0UePeE2xgQCQptLHSHK/oRT27rnTSjG0NOhLHSW5vKjE9T0iqA/dnlVJIWgnVVQpCnbo98JeMWnmsvQyLZoX9IMvsP81bjxFhBCXOsPIN+idwDVtyoyeaGNZQopMn9eK09u70y6XLNlnVK+rmlVqUrcx+Mvo4D3M9+3dsrohIvT+sdyN92URoYjoRRHXVApoyyDJz2IbRG9O/e4xjFvea8R1t9Tl7xFxHTciFHGF6yPCSUfENR9xTXvhP358UwKW/S8hIrqcv24TcS3/5qBfFbrvreh9/lb2W9KIeGv2foyI6PTZTm8NbDtuY9zKfin9Le3et4mIXxruN9V5PCMiOv0R305/02C/0Cgivlnrub9Z8VXhe1m+7xMRne5bmb/patc1fi1L130nftXvxm3oiGvfiLgV/V3T93N7ovfvEdH5iAhX/STvtoYrnRpf5/0ece3v/Hvc2r8vu+Uj4m2+iLgV/1lpRPQxbp083w3W3a38b5FGxNswEV/yb4V/Ycb03rq+z7vs63eX3eC6q8XdSv4nppwB++x/bto7/Qf48efS/bdo7zEaG6SfANty2Z8vlvW1CykGyh+OWK2XeZPtj8QNOVdVNp1v75HU83SKiOuiSqTsqLwhipwoyyD6eOy2SdmOEWj1YWchIjJz4Lk4dcCHTb/fJzZ4MztXG6vRFyUH7JVNtzd7FzbdZ4JCBwJhRw65B4KyBwLJ14DQmcPuzEFzktuuBPxWNucdHDq8ea+5qLKR+/HGrcALG2loX9n8L7oedryxmthsztA5sdH3mOat1toPWA4cbXc7OR040PvQdfdwr53/uY3dnQYC5alspGADq8zhImmCf8jSGZ7Pl0Uv51XPp4s+P1/U/6r8H5/0xz89Egx61PPjixxwvpxOWgnWN4KgQeCUUZQ5BBeC5iOb0y2BlN1+o7vX3xo3HUIXFybyZcuqUB03BFc+aCToN0LXAA8JfruMabdczpo4dJ8Jbi/nWRCrCt1jTnIwdMs8I7tnBzQcmBk4TOdSJdDSoAVMbdCJYMSJ8+lpSjrC2+G0EFycOg4vTi86EKBwEMXzNeRbsLoSTQNzDd5wM08hoFDQU4XOSplp6Af9MWscLf/C4XbT80MtghUl9DYR0PDYp+OhXzBMBBP4pirRYCyDKuNZhxEh8QFeOSgtBCpm8peloIezPhNo/IRtfXZwjvQZmfQgMowdCKgcsb/JwQrG5mSiDuQX2GjBVo3KIatf1iQpoSemJ111tx/04H/7Gn3t78bOg2kyfRGhiKyUinKupEl+VtaD7e+CfhyIM1zWoN3tJdqlrIisBpymV/llDiwRweaiyX08nnW7YE9nrxvWz+mFIBE8LvBUc9FQikaCZxsCbwOpaXNfy/LZwXbkc6LtCfslDi3jxAHN/5zSE+vyhTV6JKDzyLif/DdOCG4euThZaL9i9zOpMWFnEzytHHIyNG6Yy7b18cN3+qd/+id9//33GgiyRoQSdNmuvdYM502XgxBe+8/Ma73YL5yOF03Y9Lriy5amLi/WcEgEHVYtbe3yEPVeUw58TYdHXV4+6zsCXB/3o76/H/W7D3t9//Fev/v+Qd9990Hfkd8QVBmGrJxDoaZoUoa+avrqgOyyagld9a3ezvkVHc7YS8M+giBO4nCa6J/Fg62s1BtnbOyMbiYCeRPR4gtryDgTBD+BI77ijB+wX3L75HEgwvY2sOZrLNAzyUFWr9ktUbx7+Lm737D+d/iqjTb7jQb8VgGqo06p6mXK+kwA8fkUBDpDkIBZwxyH7oScKnNsWJceN0O/f2M4E4jaDqGH/aCHTdKmLvDfSI1Qb8/arcjLNt7Xcx5UmS/nqtyRlbDVAIl3PgcEyZsmMme+CYbt/oxNOT2eTzqy1k4Ynd8n1tyKj4dYJYI1wp9kZGl6a04aQDUNJatAvywv1uNYQ+NYNaDPHiAeiwr2FxGKCHlt2Tfe0lDu5XVTtdtv+291Pzw8EAjdM86ogl8ppdJPgnQtrE3E5pCr5tZIsy6MsUYiL3gM+Z9OezktesQvPnK58/h80mcuTF9YX9b3jBKav1tA+H0MWTmt2NyM6U5qtiX04jWe4TPBY8rq8sw5K6WkaxpqIZ7WeYgIlUhyfcmhMRX0ljUgp+1IWozS27rjuiTEGmJJYRfoZm5a8PNtDXlPUphniKwRVOYpkop9+muasW9/r8J/y4tL3gJGYwhtN6HdNuETR32HjT5gq/6bAZvXS4kyDsr4o2REgRx4MTP4a9nvMUfr6Uod2kX31hskqdDHPA3oZihVFf1nhUrKysjHsAycZmzPgDVkK/QH1lc0yUFAr7kz6+/C98u+0PuLBR00FN4aEVrsLww1pX4ZJ43Y/t1ukNef8fCw0/5+p+1+q2qbg7YMbbkM0DtI/ptanZ+kiJD5MHJpnX4H2zvol3KVomhFFtOcdMavnufgcmmRL98fH8965Bt25PLscl68RDAhmMEHNxi1X5zZ10x8My9cApyPT+j3hYvdA3RMymmWL0ONUhYlLgXGuhJIb1xmJ3SX+wXBCBkZO6IDnDMPOpgX7ARZzG0V4kF+EkWMv+iMjzvw7TGNz08nvfBtOB1nXaDfdF7Oc/ff/l54z2VYzl7nmRmKwToYLGNQM3R2+SzIe1WtM7a8qFDnv0lYMMo6JOQr+CmkIGXlSMo5K6VQylgTcEjx4oUAABAASURBVCC357GVyEkpXdFoQws13hFE1w0vYgmQ9xiJsUpvH8F4kSkP4PQGv4cQLhB1IZvyyo95bUJsstwsL2oVqchziWdR46d6fLNPyluJJD41yqmpII9M87CXIT/WJK8h/4LKgJ1VmIoIfEcS1aTqEI/Xi0fvCKkx7kr5qsTPJNeLggadFKitAa0rEH5g4UeT20RjbOSToDunCl1V5sFoSlrp32TPEB4ODxEyr5hJH6freVl63mtKDQqalEWvSOxHxSihys/CWD2Fr8o3JaPHQpqYOyIzbxY/fgrWF6PJI4l9nxinMbbfV0HjKmhqsi46Fn3Jr00T9J35Jh7Pk87sgc6XWaZ7pbFlkFOC3lCOxmiANHc+mrICma9Ar/CMrbfryyeEfSZ0GR0uS3J90MZl1JeinJMyiu9IUmLOFKEI2vV8kdCF9bVCs21qZv+zAL0+tnMHuwNjyPjnxL6h2D9nqfB9LEl93IiQ0GWgtwYHq0J8DigLKYWMiOhtOx0p9XymLCLkJyIUEZRDVy6kQ3+nRIkxI8I/e1kSbbFn8UQEdoIu0NHEO2LXhH+7TKEL+80zfsznKbNl2dPk3Z+15y0/ZzySGC1nZgSFORL039IcTREhpykl9BDq3w8E4bRm3lOm3nWZ+ivcNiXzdEVEVryDeKIxNrjRCDvqUPRUjOv3UJbQm3jiNb9gbzMXACv2pXePx3oP1xvvmrxlu57hLSJ6WcSXNOKa7xU/88O0falKr9mv09fi/wWSm9zN6tf5iC/yfF/nthGhiF+G2xnu6/RrRPy2/l/36+/YVsStf+60eJ736O1+4Uff53yjPiK+UfrXFd3ouo3i94jodEd8Sb0GI67v0qtd2mjfoS80v98G+w2p5zNuTd/nb+v067StrGnW+vvyiFB4Pevdg8+V8VZ09Vdf5ri+46Z6C7SlW94F4R/glpL9u/z5Qs91+IhQxBXv5X7LX1vhxiyD15cvY6xvfV0VcR3n67zbGy7/WyPiOmcmvY3d5+I72dPXwveyfi36s5J4be00IrrufuuYTcjvZ0Bx//Oe1l7wG38kfyTc2bj1cd5w3a3sL009zg23MSLiTfHXTWtSTkChRJ0FE9JVSLzn1/Jvpbexfy5lmF/8ExGK+Hn8YmcqTasRr/k/P12V2IgE+FbaOFCGD5PgVn97X9kENG8WvkZk/E2WSFecXOsztO7zIuJH/A6lUktZ46DEZqwMWYnDgv+ti8SmcmVb7vcyVPqHGg5NbJoNbyJLFFmHkZquz6qAFwFvNG56EbO4PvzRYQzYkQ+dhc2k1tYD9SeChCcO0wcCWx3ke4Crb67PuhAcnAn2LAS8Vgd5kM06zfjNhjtNTBkcFJc+1plN0oWdoDdMV5qbFspWAkSWYzFfnDTChEBYRChDS62jUhnU4GIm4LRC9wJ9/FHkpIiQP3pk5YNUrkWFw7cP4cPGvwF3p83dB/BR4/47lfFO4/aBA/5H3u817O5UNnvKN0rDBj1tCJJnvVyk51l6AY8E3n7gAPyJwOW/EvT/RADo6TDrmYPx4w/Pev500IX3BH+JoNs4rhy+oZ8DOZJUKeKwVzVyEh8JUNWRuaznOqAGgvNrIjjAXAQC2E/CYdaQBhUOTZUN7lCzQtLMgSbYYM8EHZdzoyCpUJPp5N+UHrN4W+TgRsZWRL/EZULa3WspOx04GSzlXnO+h8pBRy4BDodF/Z/+IRDxDF+fCZ77wuNIMNT27MP8CB0bgk5Oc1CCDS+2m/S6qYaUhIaGoj532kh1SFJe5MPKCGH7zUhgIms/kpYiB6QSdue/SXFi7sYJYodc7uDX2KakHFnBIXAmeHIh+H9eC7qp6CR12i/ULVE0NelwOuqHx886chnz3H+r/Ukn+FnRWyJgMTLXXRmVOaUU7K7wARxZIxto24Jxk7Af7LYctdlO2u5WlQRRcVGp1G1G6vcK9LJYXwRJzkCseR9KbMfHlycuhZ50oTyQz1BGJfS8Wiur1NCs4KkBDI2uK7bbtBKwbQQQVwKJDipGC8G5OOmqsdZmX5Y8PerxT3/UhSBQTavu77b6QLDqu493+kjg++7DTuNmo4fv/klzG/XpadbnY9MTdvJvGPOfjqtekOHTReIuS5+x189cnlywpQ2XTh92D7pjHXx//3vth70KPiWvmTRxoM/aMfbHDx/0n373O324v9OQi1JKGoaNxu2dCmOkPJIOsp1vdls9EIC9JzC/58ItIwfO4rKbaOitodMz6+l0OGtBJ0Ew/Qydtr9PyO/5MqHLi84OLBP8Wk8HtctB0+EHDe2i77kA+Kff7/T9x5ELvaTdQ9L+oeqf/rc98xaVMiPtWTWFhlo7vRkNbLA9Bzttq3t0aj954HLiTHCrDqMQuKoDVkZaGGfRWJOC/AV/t4Y0Qe+RtXiG5hP9TsjwRIC+zxjRD+Ar3wBFxn6ltDYFfRL9N+S3q7TF31X83YDeKyHnbRFBO2kHCff7jQbkNzHGSx40jQ86br7XU5DqA35pq+M54z/RDfX3BGMfGOB+k3W3q+gFSlhQFGtHIDcvL0rzs/YEDD8MTd9zIfB7grkfaHuHP3rgouGO+fbbncYyquB3oyVBOSwUqdSONmQlBm21aIqmM8p8IeD/jH0euHh7fnnBt8B/llaCFP3ffIaOWC/K+PUKn2NbVbHzoK+mkxp+JhboTVItmbVXtOFSZGBNlhoazdPdXhtkUoba6VlZT401YoRypzdHge+kM/LEzFXga3O/1YfvP+rj777HJjfY0iRhFdO06oLTWDWo5aoLerow3oKfm4Ix+Fa+EPk64msPtDtMoeeD9PjcuPg96/C86Mi30L8hfbJdikUFlumZtXxmhkUZ/hNAEvJ3t2KDm81GCR4DKCcsoGmB98XyQDYpJTUMLKIq4CtFCBdFblYls8Wnb5K0Qw5jHSirclu1qjOsvXBR8XRg3RBMnmbGvjR80aKFywvbX21NW/izDgq2l9ejQidFnNXiAD3YSZ2lfOnvKZ0IIC+634cQpfz/4Ph4V/X9hw3Y9aD5OI7KrJsECt+akjewNkjWB7JNpZDNjCf80qxckxJ8RGoSNpGQdWqrSqwaUsL+Mmmo5IwcA9romwB0LyDguyHLtSQtObQw1oUxTtjTAd/vy8YLfmXCh0z4/dVgT9L4RmqdlaIpbCMzPJMm9FYIRO+3RR++2+n+40bb+6KK3RUCs6VfcAySMsEt+rLechqVYlCijOk1Yqdb7HXLehpwLF0mm0GqWcFaScMIrZn1kvSM3Zz47s5cxvub9vyyYFMXPT+vOh+azo8Xrey3Kt+YIQ0MUeT9zeVy5OLgBTzpfHnSvBwlvk2tnWHryPqaZN8xlkmbckZ+J6g7qvINGwbky7d4nXmHHixD/ltea2tdL/7OT9ihMfNtPLGf837vBTn6lwTOl6zTJcQdtI4H6DxJE++IXCtrSawVONWAXWfGLEJa6NMXExvsabdZtdmcNYzQNZw0bC4dZTgr5bMindXypIIcvUbsfxpjLq96S9GEaYBVUZpSZfwxVNFZHYtyTYyBPQR0wcdM3xn7ZknL6w2DlAP4l3mVIjPPqMJeI9uWgn5uiDYLeRawAnsyzNfKOprpN3OhNrM2jYn8NK+sXcZzW9syPm5iL3w+T/0bl5C+13PKkn1BwQ8bw9iYf1FGT0zPPmPQbofNobxdHXUH9mWjTQyq0ATrXUcthZSTJtbKrKY1JSllaM3KtM20Li1JwOws2PuF743pOaHHy+mCu53Ql8RCx6boG8wQoxr9V/ovkRm3iKWjF2zQ37YzsjzNC/ayCvZlW2EEFeipzN91g6wTfj6RbqjcsebvhkFbGNxh+/6u3LEH3Y5b5TJ2RBok5kcaeg/Ixp4FjdDHfi9BV2qFNZsoS0gkK+Ax+I4aen0adjdzg3VhbV1YO7OKZvyi9xwnvtNnMpPtiXZJgcySKv7DGAr5ED1W7s0vsgIzci6SMsKy792NSR/uRvFZ0XYI0nQFvA4pVEPCjSjHimwYKyhLSSP1lXVReDe90Rh0bbi+xjQrkNYFuatKqWqhnfVniDWbQKmLygBHg9MFtS8eBNAlFaWoithqTaNO7EfP0H5Ru44FbRGhRhnKQ3ZNiZ4pJd0g2rh0ZdIVmS8oGpVj342WgieQVtrPytDjy/vUv21NKy38CxsLmYl+TRtFvldLe2ym8J1NWtHfgs7OyD9yYZzb3Op5hoC+hiAYn3kKyBBJTwUz5GjK0GgZ5kjKlDKoYm0Kxs2UJKNJrg/swP6DbTXfT9dkiT3nDYGmex/6BjQjqN6vpCw6yPsW82QfwhRMBRX0Z1iocR5AQ+SkATs3/I2378yUZ9oasYQa+wfDtJZOe1MJfRtJyhHUFVVsISsjF8ZAL1JCTEm5DmQpZ6yVuZSyFF/eg3bBu1Mawve1f2MMIyIUcUXqNiCRSHBmXMvSWxsq5DXfGrrGtm71TiOit3ObG9zulo/4cb3rIoL5UkfEtd7lnmNh8UdcyyJC7x+3MW7zus7v7+GybyHiy1iex33cLiI6/RHX1GUz6+SX0BLyfIVNx1jEWgMe1zys8GE05IUCFQycU1JOSX6/weVGYv4b+jrih/2Vv1lCv9a5100L+ifmp1ML9IHOVuC8IeqYShGhnLNKKR2Wmfk2bc7fEBG9rd495mUNybjx6rzxdZ1yUuDbjFSLMvvSiOhjRsTrqAl2ofnV/lKyV03UJeyKedYfg4pf/GMe3CAhSyPCY7PwKYxgzsbYhpKC9RORlaIoMa/T4P1WfksbzFlVfL4UOUs5ZHgY/6KtKGI6ZcpzkvzNC0F4W4QjV7gjeZelCOqDLvGj9FaeGMi6ucGyU05qid4hHsb12D8DusOLZH/zHnptbxrdxu8Nmv48NMZOQD/CbUyPC3vMLcE0Fm+LQAax9vde9m5O02B8i06XfxM43Ib9ixRRy8hMmhXKkRRXVctPIv81XB4RigglCH6DKKO9x7ghuY3LJX5eIez0PRo1X2Ol38/BbW/9G2IxVj4cN7ju6zK/G65L+p/8BPMbJLDun/rNqXisEJL/aX9Mu2EC/uK0ubfejO1mdL+W6vVpmO0bIKLFVa3ra+pmEVQ48w1EhCKMpmuXtb97c5LZPUROsuNIpZJWJQw9grJgmYT7hVyWk3p6XYChnzwNx8OHvbXoTlpryJuYaVo0TZMmglvOXwjGXThIHzncXNhIn17Ts4NzPmRcThxKTwQbzh0nDuL+52P8z1bcfuv3eDjrxIXCwmLwh/JKC3zZ8nGgPjzYmc5cCCzMt5Cu7OD84Wqt9eYBf8436HWBF5U/CIbLE3IobOZzLUp8mDro44WFP+E8xzh+52MgfxyHjfpBkMNgGbbKpDO6mxj/wubtMode2LQ+XWY9Ehh/5CD1Au/PnJCeOVD5YHXm/UwA8fmHJ/3p3/6o56fPOrw86nx60bqcZZ6SVgkn6aCHaYy46mJlnlUhRIL8Jr0wx4FLBQcvFgojouuRWkfqAAAQAElEQVRPPJaDD6In5j1bls9nee5lWoXyFMgxicNBLKKbUG3va1uR7aRuFFx+NA6Ya660rIScqs7Mc74sjLXowPwXxusHPspsC5Zt1wWBgZWNTUQwfgIZsToNqJP8UTRso93eslSsC+ADVqlZ3mCPtWiAHn8AI652N09i/ongAgGBkLacsj5+96DvHu77BjuCdpEUuSijp4AXsUFeovCdyFqw23VJiCFke7NeLKcZ27yACdud0eFC0DbBrw8IPuDRQ/238zjMmMbK2hqrCBYGNBRtxqKBOcXTFqHPxpqYObQ1IYqOGXlNrJd1xrbWBg2ktJcSf0IJGiuH3srGvY6jIuBFCfkHtAeH1FXWreW8curKtPdYC/Su2B4D0jo4SFx0Obywvo6aCTQktDeMWfvtpv/71R8+3Ovh4wPyGjUSyC/jXisyOqDHz0Qv/+WHT/off/iT/vj0okfsZ4LWVEZ43GrAJqybhNFYVsQyUGPSiJ7uCO5/uLvXh/t73e/3utvtZN2ZXvsIQd3AIWi3vSOQsVOtFb0X2c5hlrQosLdMUKOgt5aSFmR1wBc8cZn2+dOTnj8/64XgsQPxB9bYk/Fy1CMXOZ8+fdLT50edDs+aWVM9cEnQLgtbcdAhZuW0qBCwd1Al0kx+Ui3SOCT4KxozukCBKz5l4hJhIV39zxoQABRPAxN2YVtZaZeQrdVeOeiPpaikkL9r3kzNrAPrfJ5XfOUiq8iBJQeVnT8vq060uWATZyJkbre4gveErQi9JuqNin/zXBX6/duyA8Et/5b1/d2g/d1G27udxv2dYrvXkkYO9wRn8Esvp0XPXJZcuHgY8qC7uzt92O+4pBkxl6YGDQsG2phndXAZniyDLfIoWN4QDZkEAZpM0LCQXmU0wOeAzmsdrzqMogQiQt2PoDv/DzJXNc3smP3PMFzg8QJ/5+lC4OgiH56WCNFREdhta1f7tsyx20LfLKnGCkKVOWsO9bnRU8lCdyH/RnXJTZk653PO17zTVLGrxPgZeI64zgHf1mULSYk/tK1jwS5ZI1xaeY3YPj2WFPIhny5abfd0JE6ktfNIXVgziYAbKb7lQmAJ94GfTjrhTw4Eco/2xXwDbRO2Dft3RKuIUAaJsTxXyiGynf7b/Am+DfFEhEJXXsKGF0nu28t0fQIdBt/JiBBdFRFSg0mwhj0ZmiU/wdCZNW8feIZgfx9W/IoDtSvf1cS6R6yyHlJrCmw9WEdoVMIeG3mBwE4SAWZjYG1tCT7tN037jbCz0H5X8Acb7SnY3W21wzfskHGuBT6zIkL2aywTUiFr6FXSBfpsN2sLRUq97Thgf+PIWq0aMICKDLzmcs6yHBI2SEaBH2kwj7vnixpyusDDgk11u2uS9yfm+8r/xBqd8duLtDY12spPrEIlKgSaHMhiSkE2c4eGMWnc1R6Y3WwG1kHqNJqOzPwRWS2SR1FEvIPIS6Y5UlEoa5XbFSlqR6O/AgHGoInL1RNBdO7N9Piy6vFpYk3PYjmhhqRGfUJGDYhxGnMtatjeWQcu3Q74whOdL1y+XbggndiDNdZgwqcVdNrXV23w1eBLpKFSkxAEdC2yLG7gjbLWdeR1fcFXnfFTJ+zlSCD4gD8+HhcuAFb8XdbEeqAJ6aoVuc7AqcdL6DQYLbDVBd+z2qbsr/Fxtawqxb55Vq0L+iZcyI3WBvgCZkNAf7cp2gxV27GqDll9vLDuFq3r2uVrGddKPSgjKfuFCgZQKXN9ysg8hSKyROpxDL0+EcHYBSRFhPwwPOJZFPDTQXkoU58lJa0NzlaarA0/J8104I9MV0f/hkzsZS46sQe+8I274PNWKxV55JhUGcp+rZbQWK/YQvNYC3wXlUiCKtCUmN/ztmb+pYV5V4WlCxI6jCvWULQkKSmCshQSfAdjNeq8l/Qe5cJedUKv3JFI8BJ5UKqDctmAQUqDjpcVPz6r+zj8xwE/d8DHHenrtbWwoDuvZhyflNqqZJ5SUs1ZOYI0aSgFZPRc0XlhrWUl2mTaBLoJvjPKrI0bUoWkomYelBVRQIJO8Fomxes7STPg1bKBx6uM0At0zegBl9f1Yx11UDDzPVzYeyx8G82DkGdAv9CN4MUoOSkjP8P72cyU9kWFTC2JPUXRULOGcoXLBnRnn2V7zfAfHhMf078HvFunOWcZCR7cRvBkrLwj0k7CBN3uuqKbFb7gUELTYo9jX+V9TsaGvGe13zJ9ESGh++Y+S9AatIb3buQBclqQquXDYD/5Q7drO9osTG56ljXxBhi6d4gmRCJKZDqCtdznTgxOg9Ugu6I3tgL4hcQeT92XXdjznLC5aV4Fe7LcrQ+nhvNCVmKshH2kLPWxmTOHus1YZoLKXp4kqhQRSgpF3NKsnBJ1K+VQtDbWhhGvaWNu0T53pMh97ILdZesmkpyKB3PSezSPyzyNkSOCFokxrikvX/7Ax8q8Kzb4Hpb9DV8a33Lra+aWvr6SRMTrPLzwJyL4qbeyCHiTru/Q33Stl5Uqnq9TF2EbJD/5E/Ha9yc1//4F72X1df7fn5rfPqNtJiHHiFBE/Kij+fhRwS+9sJ579S3tL7/tR8SXeT2ncesZ8aXuVvbvnV7pwZN020xMnxSRX1Po+wt4pvO7P4m8QcJ69U/95vTa+kc/u7Npr0Vfr9Hre7zWOsGN2ZU5+5O0F/6VPyKi25Z9ZcQ1H/Eltd+5yvinE0VE93H2c4bHcPoe9rP6Gz8/R8+vTWPRv29j2fr963KX/RJ+bv7bOE5v+KVxXOc17tQW8TVc/tfiZrl/7Tj/6P93kkBE9JEjrqlfIq75iGvqMrEZ6Ogv/mFnYTj/U0Rc+/qnjdGLM8Jv6gteGdMAKWd5wabgmMDGxHkjkY8IBZuwlIoyG5vCBr+UQdkbbur01eOFsar1DZIdhzeALjPYw8gb5YlNcw/yOJA6TRwOONxw0Dy/4sQB58xB0YeLMwcF/5aHDwtHDg8vHE5fOKQeTkf5QOR6j+m5vJgz1CZo6htmJgw24m2doWimtMnlnJPEvlslJ+UcWjlQ8pN6XBV9ZuY2GivTciilqNKhcrAoKSuuE8AjnLL5Scipg4PPsNlqs7vTluDZsN/K76WOCuTVInRhMzeza/XmdXa+SYFsrcXGWEwvKbHhXWQeP3/+rJfHpw7/JuI0nyXzA18CQZ+wcnWlxWNY5j6UOfj5SN/Hx2c9vRyQ8wyvochJicNGJD6aETqhhwMBgBdkeibv/ilnJQSVUkJGSaWCUmRZZOoG5DEMRQ5o+N3tlAI5CyTCBQEP0oXD0YWN+gx8aLwdllqjLfJtMB4BTR1Nlq35ibiVSZl8zsHcSZWD0ThWGZ6/jkV1HDpSraKRWs7ML12Q84nTw4yc3PbDd3f6+P29dvuqQtPs4EFlXJAZXzxXGqV1pkEbyYwE6BbZBi2bAwfwA3boiw3r53A8acKG53nGtifky2Gfgx8kKxMMQkxKyhrSqE3dcCDfwsOI7Q0qEDEQMKcrYyw6ndE5h+PH56M+Px0IjkyaOYDlXGl75bOggwqfmYBGqgXhJCXKLP+IUMQXNPKrkHOIg9KqCxMtHFQjQhGhFWO7oG+vI6e3uoI8RuS6JWi1228IyBEIdpAeezidDvrhhx/0r//6r1f84Z/1hz/8oZd5HPGYRtPj8T2m04jQMAy6J+j/8eNHGXcEmTebjdzW8z8+PsqwnbufeFasSdjVQnohynAm8DHBh8d0metSzlJOQhAgq0XC9hrr56Jn/MUzsjwQ/Pd68N/kMHw54Dm9Xhr6QhhKrKEciwqH48qBtBL4dxB9nQ5q3GAUHMyGANKWIN4W+VevoWjofemwDVwIUM0EzFZka7vwurIfW1gHwQwlD+i/KqUkz73YdrAn02K4j2G/5nen59NFZy4IHYQ8E6g/E0C7+ABMxMxtjQXf2fALwpdl+Mkc1wfsb8Suv/+wU8fDTr/7uAd3ur/baBiTRGAWp6jz5UjQ8BmZHWVZbnZ3urv/qP39g7a7e9rusJmKna46HpAreOGS0kFRWJWfoRTse9Se9ei/BWNZDSyACgo6TGrC6pjTa0SeVn6u/sM1gb2vmvAVZ3g7snaNibxhGTooSzWBgFUXguZngkjmnQUrwXfCoSRWf2pNhflykkb0NGDTQykaa+7BJNMz9PJ8DbxQXkpinaWuG2GvtqO1BXSGtBpi3ebO4x2+3f9U1D/9p+/14WGvO9bJiG0gbiX65mAcKEANBI2a2poBPDLeyoHkAhPm8cy35gSekafXvfH0cubidNJEYHtljNQyNGQl/EhNRUPK2uATzMtQCzwVaCoaclFh3gCirRFCCikkCGukESGB1pFhC60wnugTr6ABtEqtGaHpsshyPnKZ+wLOtj1om+elB8d9GeX1uq6rO6CGVTNr1OWrL2nQYzNYu0GfxPoomqBbXBaJb4i03yXt91n39xV5jnq435AfKdtou63YX1FBRxEBXU2oGe0WKQjyIVu1QRFZKRUFskmgoG/Dvr8ORe6fkUMHviy/IrEWb/AYEjKBebPjXwiwHqyrI77yyFo8gBNr9oTtWS59/bG+zX9DLlpbP6ilEPYSBJ4H+VL1gTV3j51sx6GXM60Kjd5/7xTwhz6sK+XMn6KcRtqN8DZ0BDoVNqFWkfeAHKqWtWpeio7Hps/Pk374dNKnT5eePh0mPaE3/wa+/8m2aUKns1hDEi5VJ3zLkTYvfHeen1/U/xbK80kXvm0OOC/ocuW7Ia3KCuhJ0PEFne8ur1XOY9qkjbGbvMfxnocYsI6s4xfmOhD8P/Cde8HmD+RPrOMT37430PiCnXiNOF0Y22Lt32bo6LaFvMWTLaNIyCdYx0leD5shaT9WbKvgizJrc9DD3djT/Xboa6WmrBLlDUNGJ2WQv1EbvknGdjfi+0b2GmMvL/TJzBURighlz4096fWJCNmOruVZfvxtgXzk4bfED2DFR8aGQ+ZpQmAdrDP7uRneZ4KcrvO6OhH4P3p/5m8ZF/Z+7zZnf8+ItuMKzyPYjEXd945Zd/C65xs+chlSN6Fi/1STCusisz7C2oysFTtqa4Ee7H5NaDnkpzlxfUBzS/CcFfQRP7027BeO+K6T1wM4v9K9LpLrjYbfvFB+grcDa+aAHZ7YQ/m7ccGPnOk/08F82nb8TXSQO6VQZn1WaC6d5oQOatfFOI49HYahf0trrZ0n85VyVspFiiSl3BERigjKQuYpIq7vUk89p2E78/fFdBimy7jS1tDVopm1YNl3wJNl4LzbeAzxRNzGX+WyDE2GbeM9TG8pCdqNQvoFGbvK1LlfROjaT6TgypZc5zEiovMREfLjOU2/aZqRvfVwxYpeGt+SpFBmrHQdI2XWgVSQefW8QRu+oQ0/LeCxev+uV48B2Ft3u5aQaWAzpBR47htW9iKLGnOuXQ7CLzK0IqLPHRFvefMXcX3Xu6cx5ko/z99QnjGzXi62G1KKZL2tNDC/xsq8rcED46UkeEuq8FhzQtIuQQAAEABJREFUllGS1P8GgKL76UwK25QFMkhAHRV5mK5MP6c3RIQirvAAF75rHTjTCVue38H0RLy2lb700/WJuNZF/Di91l5/mpevYX5vkBINDZL+x3mjv7z+WEl/jIjo9FDR/0Rc3yPcN3rZb/1h+n6p7a3eqeG271PnDZf/reFxfwl/7XwRPy+riJ+v+63zRoQi4q35e15sA28Vf8dMRFzX8OscpiHiC02vxd9MIq7tIq6pG0Vc8xHX1GV/KSwD4+v+t/X6dfk/3n8sgYh4s6+In+ata8vXqeHeEdd2ET+f3to5/VvhNr/He5/3+78H3s/5Pv+3mDsYxCD5m/6xN/+bDviPwf48CUREX2AR307fjxZxbfO+7NfyEfHWJOKaj/iS+oDpjdAVSXaMEVkRIW9u+iaSSm+mvEUQTwRmwwaIbZTYw6vRNqVC+wpyh8fJKSmnJOeTQhFBb103ZWr9o9HrXttE5F4vDhTs0WTHwn6JVHpLIcIbJ8MHyKUF44mASCOIuerMJtwHJG8EZ+fByqZPWpWiscFt17S/ryocJEqRMru8UrNKlW4b71qyXikSxPZNvjf0Hrsxrw+JwTjRVlmOkSRYeYVfJMuHCZUYqwxV43ajzW6vcbNT2YwaCXTWzVbKoxhFSxTaFtXtjgPmXUcdN5JlooTULKIELat8IDydDzpz+JvOR7VlldgQB8KK1pSQ9zXoE9B3hXtf2Iz6381+cZCOQMVlaprpuyqp5EFl2Mg0mVbrZ2XWBR6ddpuADx+sUk0axyr/Bt2OwOdA+TgUDcMAf5W6Eblm+KlgYFwAr2Wzh92N0jAycpJ5E3NHZAVoCopCSkEuq8FHBPlXpCxkHEDKOWsozFmrBrBh/rEfAivBow26LEoZ1EG5IMcyquVBF1Wdl0YgnWAGFyeNC7TsQzKH4mGXRXOVCiUEekXgtyFP2+NM0H0lmLKsg5pGdFY0UUf8Qud5YbyLnrmYeka2z+jlRPD1dnl1tZ2LFge+0MFKQHgl+LXSTxhKVlJJWb4MuEP/d9jGUDddBrZpH4yfCb68EMSZLk05DV3Gu7s9AbF77e7utNljN9utKrKQn5ykBAJYDrkqlUFBGqmg99bln8gH9S6LyMqpakCPnWfW0OVyIhiErWFnE/JalgtraZLXSkoMwUHn8PJEsP+P+vz4iUDRo/zPtLy8vPTftnfg3vxfaHdGPv2gT/Ai56xhLATz9vrw4QO4x+Y3igh5/br/8/Mz4z0z/0nra2DDdSf6ey2esGHb8gsXWU++AHQggbIjOCPfGf3kUlWwvYF1t6bMxdakx6cXOUgxobxlbmrowMgKDoNFG+y5ciLEpFQJmFcH/mPWiE34t5Q3eeGMd1HRKl8GbGrSjqDEdlO12RRtWd/mrbD2bV8zcjzD+xn5XYDpP3FYPUEjpqgWEiTItrbcglmkCwdtv0/kLT8HTY6MY/5ugbEXgmYOmB0JpJwcNGNM8zVNk9xX2FuAxFiFC4vMChjSpN0o7QkAfbgr+vhhp+8/3ul33++wp6rdtqjWEKrA15x1INDkIM2Mr4g6aNjeadzcqQ53ilQ1zUkngnW+hJgIUiFWXfjhQGlEaMS/WqZ7gpxb5LThvSBXH7iT1m5PQaDegTEkIZePCL+UooSRNQTkv0kyMf8FfVkODjo78Gp5nAkgOujaZYx8TtiHMSGTBXmsrDeMiuV8UcKOMt+FITdVfP+YpcIcFT9Q8Ds1NW2YdyiSUUrqtl4oy9is6THoxbcptK7qT85JtWYuEgc9IM/f/f5e3//urucdNPS6LGVAprn3W+bQDD/W/4olLQRv12afkrgQzsi0IfdJT6x745ELgCeCsS8vE5ccC2oNJXxSUqZ3UoXOEZ1toWEzSJsxIfekgbIM3SWSAt8X+C7RI+gnnohQQHtgqzlXeC0qeVCKIuEXqFS3zVC306U1rejDa8s6Plj2XEA5+GLfNBEAu2CHff0RjFnnBq0rMaNVXRfowynMy9HmwE7X+SThV1I7qcRJ1b+1DYZhlv9GwGazaoet7uBpCzajdHc3IOuKH8zQnJTQYURWmG6Cl6FBIXggvyLbpqRFTQsKMwJ+rducAzaTnDIE40gRQZo6Iq75iEAASfYTDsIGMmqRYKPpBA/+DXbbpP3Q4/NB/ht23fcR2PQvDiys9wX/L+wv2orfEGsww9eo3baq23uWSk5K0GREUqdFfrBNRVYkeCJNaVAGQx2x161K3Uq8LwRrL6zBM992poS2AInLmtDhFHp8vQz40+NBn55Osl29ONB/XvmGrbQVa1fwlVFP0wV9+iLAf7PySPD/jG+drd/DUV5fK75t5Tu24KP8zTC8jhvSdn5mrS3w6zzmTmnr9rNGJZyY+YZKuA4dsYuDL1PwGwcKnrGrZy4CXg5nvXAp8AwO+LrrZcGk02Vm37f0ywSPy9ZH9p+xNomXhK6972Obp8FrmvU+crm/7Wnrvm+3C+23GX9dkH/SUKoqNn9bp6Gqwn85kZaiYaga7cP6PmPQMFbknpRsOFq7riKiv0fE27ttq9aiqw8JfXkCmv0Wva0UWqF/Yc34+zYhixnZTnzzva783vOz4H1FNxf0epF9nWH/Zz00+LeN4RK6D9iyv9kZo2SffwfPu33Vlj3PyPfKfNWaVWuFxo1SDIooCngXaErQGWpxxRoSKpUoD2WSrIhsCVyxCJoueuF7/PJ81pO/z/gupy/o9IhuYQ0fJ12wU9vqmYK+r4d/69FY8cmGv6FrQEWSLMuMDhOKrXxLyli02Y7abAZ0U+EhK7/yYn4yeiulopMC/RX6UkdKRYGuI0IpimgAU0ktZUXAZ2tqzSlYqSK/4jsQLTriHSH0d8osc2NmLdzgd8N8REQfM+JLapMxIhp1TX4CO/W77SnCbZtc1uvC7zeokxsR9L3CfXKG91fAFPyGnEKqGj8gta8X02gftszrGy+mMzFeUsjfipJIs9FUkDfuUgX6Uky0mGX7Ml3uxzDq47WV8cWYq1yO2JA172qkhvOibqHNTNo8hCICfpiZNCL6e8RPy/TuiQgldBKR1SIxnlgTkyZ/UJvHSpSju9Crz2nMd6UoIhRxheX2HhHXcvFEhFwXcU0t35SlbLlgVwnkmpSxRZcpMy91CcXaNuwHkYT8rNhyRMj6gGw15OvyiOi0fCvvcSKu9RHXtLfzmnPmZxARP1Pzvtiy0E/mjvjSNyJ6fUS8ySEi5Cciep3z72G93/C+/H0+ItDFVffvy2/5r/t//X5r99ekHtP9nRpf5/3+1yLii4wivuQ9bsT1PeKvTz2eYT5u8PvfExHxNvzXc0Z8qXtr9AuZiPiJLUX8tMxDfD2Xy74Ft3P5LXU+Ipz8ZK5e+Df+ERF9nohvp3/j6X4ynPn+Jfykw1cFv9T367qvuna+7f9ucHvnnRrOf93nz333OMat38/lb/V/burxfgtu47rtt/K3sv9oafqPRtA/6PmpBCKuzuNWE/Hjd7GpuNX9JKXOm8eI6FXXxB9doxf1hepNhhERb++ZQIARweaK3Urf3LExXxqbqDXobPO5wm28qfEYRmVTVDrYGPXNkJQyYFMUEez+EpvBpMhXuK/BNGzYqHYTw3OB+bapXNQ3ed7f9U04HVYO9suaONQzJvUTO9yZyoUD1MSh3EHWRllfnASYfDB0cKlA18CePwPOBuoHCja519/OXpUITl1phhC49Rhi4jazaSK1A1sJaBLVUHDAzWr0EeOEMpvBAv8RoS4q0shZmcNj4fBYiF5UAu1pGKUyaomiuSUOw2KAkUPlTtv9g1IdGDXY0K469KDWRRcOvfPrIcOHbx/6/Nt4K7yaN2aUN+4bDpu1JI1D0ZY5h7GolAJ9WZGSAtmPmz3Tb5TKAKogXAm9Fw6BFfoyY2T6pJKvm9XUaBO0zX2scRy15eC1g5896YZ0HKtcPm5ICUYPm42GzVYOwBYCsBkk3lMdFam+QVG0qkhKai06nDdsXxGhlAT9CTKjY/QhL2cNOXFwz6q8D9A8ELwe4bkMVRkEPKkgS9IL9nKYmp6Piz6/HPX5+Umfn54IJhwV6HzcJA0EmlKd0YNUh1CpwbxZEQn7C4IiWcQVCdIlAhcrgYtJLxQ8E3Q8ni6MNVE/y8Ex26D11bCVdZklArBXYKyOWnC4b0Csrcr4mzpwkN0g121PE0xPHIyPHKQP4Iz+W1QNXBLs9vd6eHjQd999J//mvPHhu4+6u/+gzXaP7SQt/FxYP2tj3aaQXtFIZ+ZtzJnLoAKk4E9WQXbb/R55ViXWyQLd/k3wfuF0ftGyntEPhzdGr0MhCLeFjrs3OhzMv/M/KYMtQL5W1t+Mzdp2T/1v8Vw4LC69PEciQAHPrIWaixoysT0f0Mvz42ddTkflFPK/7fvh/kH3+x3BsrH3WeHNAYMzgaMudwJTJ9ZBB/knAkYOGr0QtDoShLtiIihx0SNB1TNBywnZIhqlVLChAdvdglHbcdTdbqM7AnN7AiS7MetuDAJ2kv99cuc/EoD8eD/ow91IWdGGYMSArWzhe+t++y2y2XQ5zgTfT6xhB2hsExfovGImwD6BBZmsyEQ8V1/SkK/9lrEiQ6PLEVs6YW8ngmRHeDBeHBgDp+OsM8GVEzJp+MCVoFzDHybm13LC/k7K60mVQGtP01mbcdXDPun77wb97rutfv9xp+8/7rXbFeyoIBsRzDnpj58/6w8/PMrrhin00udeqWs6nZsuBmtrYY2lNMi/AXrBXlfsLJpUS2jLGrU87whAVfyTMVDWgZ/ZYE/GQFrxQ6UURYQWlDRjG2dwAee56eBAEmvi8HKSA4QH6xm5nMGFQOIZeTsVthcElwMZJIKvhQBGxdsmvgcVwirr3mWZCx6nxMmEupX5fmZ8XnF9koK8KHMwyjoRfLY5xLASNAXjRZt7v7FKH+43+vjhruNuu5HXdk1Vmf/8PZ3oM/dvF/ytobUlLfjBFoNWMBO4Pi8J37/qBV0/Ewi13T5xEeCA7ErAthEYDGRRFOp0I+PNsGKnSduhdYzY5UhlRZ5DHlhPVQkf0kIic0VOyjkr16LitTgOCsoS9ERkhbIEfY1OK28La2+Fts4H38Qz9mx7PDlYTNT5THqB5plA9Lo2RWuCQfExk/1dLKvS0lQYL+OffCGT8CuBXZa4qKazhnLqGOtFY5mQ3ww/i4jzkSbtd1W7fdWGtebvjflLrGNxidLWohn6Ji6mLrjdGbuclkULc1GMfOEimuyfMj6uYIulwj95lzkIZyRecs5KyCAxdpBKSStAQLYi5glNlgHjn9DFCd9jW3wmQH7EPs+8ex0s+D4+Hkqsx6xFuS0qjFTR2YiONhjdFgxFGnJSMU0gqBfvLbJuUCoKaLDf3tSdNpsdfmsrv6/oasGumFZepyf/k1LI46KNLm2jw1Swp6RPT5P8twKMx5eZb+LMt6zpPAXfrqSFPgbuRhf/9r3/htFp0YVv59lrDJ86czG42NfAu/daiy84+KPhMoEAABAASURBVF5Y14vL8FteK1eE/NgUFjIz9E/gAie4DjG0jtiE/zbCEb/8cp70DANPrPPHw0mPBJA/P5I+nfWZNXDgEuKCXlfWoaLIymzY08qcsTZGbsi4qaLnkTU8xqKRC1xjgz1F+NtyRmazal7VxUzbwliFdapuKBC6Sn28JqEObFJ9XzDyjRj5Xg+lUp6VIzFnkF4REYoIpSTZhkop6jZai4I+keubPq3XUJbRGGVpTZiJYEXzvIIFvVg3K0HOxvuqBq8zDS74txNr7oh9nVGW7WydLmroIXV/t2iA/wEeN3VlHYGNNG6QzSCV2oA6bQX/YFuPKEoxdISKhIybEtaaoDmEKISqoDGkTndVcp/kflWRKvXYEI1O2MkzF+7+G6fPt4sxbAmzgReBxrJoQuXiU0G/lXlCkROyS4ogH40UCrKU4CORFpSRCL5W1m3luzuMWXVIGoZCmns6DIMKcg++LUpFARTIXUl+V06KXMiHmEBKQRLMLznfSG5/bMO2rRt6OT5RoK30WYQ8JNu9v9NOb23d1+0jQimlDr0+EdHnjIhe4rbu11/4ERGK1GgD/0nKOXr/Pk6WkngHEaEI8oyfc+75iGtZxDUVj21mWYW8G7Q2rfgso6Er9XUTSq/tGUo1J1UWx4jcx7JoyLNyWjoNUpJhW+wyWJEBwGTRY3QbdZ3bUCMWksxL8sCSolEToRzpDYW8ERHyE3FNb3lE3XnTq9w9r+fwepn53lxYC2cMqZm2W5vWoOUVNGysC8vZY3a60HjE6zz+xuOf7f8NYe2uMlIK5QytXQcSpF4RjbRJjMMPrbxnfHrhO2oM46hhM6r43TYJIqLzEfHtNKX0o3qPa0SEk9c6t7khrmXKCqCffdKXGnjVDVplfm+4NYoIvadFPBHBz+ufiC/5LzK91vnduL6J8aNDr4/rjNfXNx353eU3+P3/yIiIN/IjvuTfCv8XzUTEj+wh4sfvFktEOOmwPfTMP3783SWwsrcwLHOnxtd5E+Gy97iVOf33gOe+zfM+fyv7e6fv53yf/7V5bdXGrR2fDBm3dz75Mm7vbmvc3v/a9N1X4K8d6h/9/xIJRER3fhE/n/7cuN5Efbtu/Xbxu9KIkPzRl/r8/rgbEfH2ntlAeuPsci/8mR2j/xrjqtAaiS2RQb4ZbKy8K2Oz5fa3vu4/5CKnwXiRkww5DfoxihfMT8BYKxvR94egFWc0uYzN6gJMy0Q6c2owbTN1HWwAJ4IPZw5AM4fUicCEMfPuA6oYx5s09lbmRCnYyLLZS8jD+eCgJMpMXYXOzIpMbB717jEtC6cXS8ByTFnKbJCHcuW1cDAxgr4drGLznanPBFfKUJVIlarWVLQgiwWZrhyyZqhyfiFV5C5rb6Ynflzg1emqpEw/8zWdjzofXwi+HbVMZzbzk9ib9gNQZrM6lkpwgOCTA/HDoMLc4zjK/5TH/uFeu/2dxu1O1lFj3BWd9HOA5UR/JlLAT6TEhr7J9S2FUuc3aWS83XbUngDXnnTLJnfHJne73RKI3mm3IzBBfiBAUZknjxupjPBdleqgnKsiFUmWZmgmcMG5lQPhKlTay/mhiFBKSRk7KtBj3Qwc/EZQec/QU3KS64axcPgbNO5GjdBVmTOYq6VBE8GhA4GzJ4IHDmB+fj7rT1wAfH5+IVhykeAwlaYMHFzqIMC72200jqMS9K4tcVAN0NQDkQS6ngn8HwjAvhB0dADjhG2esZEe5OOAvhAMaQR8Avma04IMS4JrbERtUo5V5mmsQT4UtJ2no14OT3p8/a36M2Pb9qwr/1ME9/f3+tB/c/6D/DcGdnd7uczYE8AXT0OuC3Ou5FevVd45/0D72g+Azq8KLauQvdSalFJRKYNqrV3edFWDh4k1NC/YGMHUtV2gcyEIN+g//6ff63//v//f9F//P/8v/df/+v/W//N//3/ov/yX/6LvuJgwHaY3Ihgb+2GeiGDskcPnpJWDmJD5skw6YcuHw7OME5cphn2Dbenhwz287cF959U8WgbDMDBWVa5DR0I/kYogvGPGmJ8JQHwmSOxA0omDIarpdWcfFIk6HR2MYG3Z5M1rRDjRFn0bu03RfpNA1gOB6w8Exh/2Rf/5473+8+8e9J++Rw/3Ow1FXW+hhekz9jJog+3XTZWfC0Hp02uQZkaeDuyciU4+cxH1/PyslxfWMW3Mc8LWI0IRRnuVHTqj34RPO2NbJ9Ijtmf6DwT+Dy8T9nKR80cuPy7Y+ErgboXnFZ05CJ7RX+YSKuksLc8qOmpXZu25BLiHx4e7qu8/bPT7393pjuDq3W6AhxELkl6OB/3w6VH/5v8HyeOLngjCPYNH1tAPn570r//2Sf/yz3/Sf//v/6b/9t//RU+PBz0R+HkxX6dD90+29QEfu8H4dwhsh2z220EP+70+IMOHjr0esO2b/QX6bJG0YL/9b9yQLviJaQk54HxAfy8vB+R37L91fSZo6G/ANGH58B4YOctNCTsr1g0pcSKCgzNl2DHvlXVYWYOF1L8ljFl1fVZ0WrtvCaESibZex16HovcKDevSZNuxLS8EsRcuWJoYFx+y3WXsdacdl0E3foT/EH6owcOyBususR6D9RisiQyfBXlXLVF1IQh5od15TjoRmH0+zXoiqHwgKHomQDrxjWvYUHDxYPodnBmHVWOduQQQF4nBGk3aIePdZoNN1r5ebrQEvCWCaLmjKJeilDOoSsg9coJNIwtSoUtacRIL63iG72mRMEXZDn1B8cTF2gu294IvPGGbF77FviRYaddYeCt+UHTmrkXhdG3KSLWALPxgx1n+WwBGTRfW0lm+ABiHRbCge2R6f1d0t8/w5nTUbreF341qGRUqaiujcTlygYYzMjuxDrzm1hbyrjrDr9B3pKYCz7VmGYU0Y5vW9RUJObwiMvnSxw90M8F/l8G6wlLSgl5neDoTlL6gkwPr+nYJtuBrvP9YsUcUju2tSloZa1ZlPWwxyPvtqP3dBl7Q0ya/6sp0VaWSX1EVuXTknHWlvdJ2i2zcb6vx9s0rlQuKrNO88p0yfQXTG5i+cgkQOmJTB76F/g4+Hxvre+3AvHS6BHuKxmUifU/ra34hnXXG5ib7FhS/zo11PWsm8H/FrBV5KBrprAV9+90+zaI315GgH6yd+9D8uu+ZkciEkfmS78S4p2mV/534K32zHrGrRy7BPuNzbGfP5F+g4wgdly73hYvUGVpW0oVv1qKE4eW3tSFti7Stq7ZllZYDZJ6gYvLMYCG/AmGTSb4IEKWBvQuE9QVfOQf2mLUZkTvfnQFnUQn21VrluoSziQhsJSkiOlJK6rqindsbbu+yiJCY54aGoK5BTQnyQeo8zdgO8f3O2xnZ2JYtaq+vme9C3wuTWuZXTGp8X723LQRsS5rkdCCIOyID+4nMmsq85yxl7D6TSakoVDXkDfyMSjGopSwBSEMKkKvE2F0i2H2oNWilFw3VIitATlWKomVNYjlgU6vOrMML62PCcXhdXlifE+uUV83o0PwYtpeIoH8ooomlJUTIcE2FtVBYLwMB/wF51iHUwdrdDEUu3wyVNTFo8Dv6KXlQol/kwpjoBdoiJ/LQnozMHJl3+JKYk/dIPRW8GubxmtJ+jdc6wTvvVJrmBXu/YYWRW96p391GPObphpQkRCv7osa+z21nFH1rKyQeEUo0zDnLqOgqQbfLIgJaQl8/EZQl8xEKUtHe+muRtKixPlfWJ+t3drrwzkzrFVqbgnlzhEpu/VuIGDUMTeMgjexTaw4Vxo0I4UZl/rq9wjd/eGcszwP6vMzf6U1JTnMkGc6/R0To6yciFHGF20ZkBfCcM+uiMQGk97VxwIH5lwJO+IUzcrxwoHC7K2boMr8zvE9g6e+WtfF+Xr8b5uKqK8+PXExHoqW/H+H3pkZq3a1IdsXfeK6AT9E2pZByIhsSeUjFZhoDqJdFhPxERH9/n4+4lkV8SV3/S4iIr6rTV+8/fY2It7ldGxFOellE9DSl1NOI+FFdf3n3o7XW+XP6rvhH2YjrGLdCtzVu77fUZTe4zHmnfwtEXGmIiM6Xx4z4kvf7X4OI+FH3iPjJPBHXsog/P12/IeeIL+P8aPK/w0tEvI1qvRi3gogvdbeyr9OIn28TEV1WEfF1t1+1rVuHiGvfiGsqqfd1/Xta/f73QES88RDx0/zfY873Y5rHX8L7tt/K/1Jf10XET7q5/Ab7ixsiQs5HRJeJ8/orH89zG+Lr/Pv3W5s/N/UYv4bbmG73Pv/+/Vb+Hy1N/9EI+gc9P5VARPTCiOgLxy8R4eQdvPW54bW4b05u7Rp9r+UR17KIL6kXoxERtLvC75lNtDcuq9p1o7TgQFfq2Qj0cnYynrUH6mnjGUJZmU1qKYWNelKpgLzLMpvulIoipw7xuP8NLbLWYA4AIX1EptDKjxsWBVsstqaU+UKAc2J/bwzizef1MLT0jeCZg+qZIMmFoJoxETBz4J4BldmweaSMnDIH8AJ8NhiKNLC59SHCtJtVuGeD2wTV9EsykR6npKwKL0ZhQ95Rk5xmAiuZssQAq6TGxi9ykutSLTIGDuqb7V5bgvDDbq+y2SqVIvbjHNgXUvOZkUPWyuxrBPmkSINyBbn2D5r5OhEwPfrfgSWAeuJCYCbQuBKwFQcK9ukyxCgRoVorgaGtIkFHyUo5kwc5aQ0x7ypfsLQIJeozNAX8IATqV+ZOGsdRHi8lMV7SZlsZE+yMje7gbbvdUrblsmHbeTSfhnkd4XsYt6qbrXwpksugBD2hJHVkeAs1E9SSIoL6BKQMM6VmDiNFpcs4RGt6NVmPVKlUXecmYjTsCIog32F7p8ScGjZakOHcNthJ1ekYOhxm+eBwtsy09v6Vg+W4CfkS4O5+o3uCk3sCeZvdhiFGVV9o1I3WVHWBziOn2AMBL/9m4pkT7wsHEeN8mjRzMOckbBFCI/Rib0F4JnFAL8w3YnN7AsubMcHfrHk5EhDnUuL4RPosETHbEL3wPy3y4eODPn78oO9IHx7u0EXt8vGhoyMkyNGADgZObQX95ZwZN0vYoet6OwV2NsvB4iMBuws0XzC+C3ycWDc0Rv6MxWluJoB8uZx0xLZeXp4I7D4SCDrocjmwnC5iCt3dbztd33//Xb+YuCeIu0H+pValzNw5SaAMozY7dIIN2Y4SRmQbdqD4mUD4hfXqNbchaHn/sNd33z0g+3v4HJXR/TAU7Gmn/f29dncPjHWnEVsz+rjwXYdBA+NXz4++cx1VDObO40a5bpEx/OMjXgjU+bdLD+irywA5nLls8UfcdAQexn6iEjTa1KatdTVKm0G648eH/UY7LgncZpnP2BT6Rl4tpIJgBuaPVDS3VbYDw77LtvH8fNAngup/+OMP+tMfP8n8T+afYEhCP4Z4TIvXpHHhUGt5nS8rtrHqgH0d0N8LAbFncDxM2PSMfi7o56IeeOSChUidYiUIFJPGWFQJUvs3+hwM2g6LNnXWHcHjB+zWopgFAAAQAElEQVTw48NGD1x83d2Pss1vdyMyG+UA/AuyeXw6EPhtOhOIOmPzz6yfP31+0T//4ZP+2//4g/6//78/6F//+Cf92x/Av/1Jf/zjH/X5hz/p+PKo2ZcB80ljLciwIrtRd/ut7u92+nC/14e7u47dOHad24YzbVOp2FGVSKOSdxoZma7IYSF4OXVZnDn4T+CCHC1rB1QaQYJABsHlhwOCHejVa8+B8xKrKkGyAYwEPKzjD/tRDsrebau2XFQM+PaKv4lo8pPxOn2hsaASugoXslbsc4O13bgMcJ/9btAem9xiK2Md4HujoYwKaJcSbiHEktNlQZ4dYl0KeymaCGTPa6eSdZYEW+p6J3NB7xM8rrY1+Ar0OuRZQ74wxxm5ztpxsbPbCflm1krWFt2OBJeHMbM+kryWKg4z56zEOowIBXStkRSpKMgrZfVvWAiJNWFEsj2e8WmT/QVBrxP+4rmvoxc9Pp1lW3x8vQzwunIg3LAvPHN54b/lY/oXgvMN++HGVw27Fusn1iNTHKX1hfSAzzwh6bNqnuBHXAAE9lGxl6rvPoz4nK0+frfTw4c7bHXfbcYXmC0st4J8kyZotG/z+vF+RfhBOJF1mfm2DfYXQ5FlUdBxBhHR6yNCCdl0II+UihJpREUuBZkUtJ00YwfW45lgvy9Ano8nvYAT3+Yza6bbI/5mJVgOQfA1cxGwqGJPGwKZ99jbAz70/m6LngZZT5vtoDqWrqdSivIbBvJJNYcyMM2Fdpv9Vnu+CR++/4C+98q18G1qXALMOq7SmW/pqYl3YWPRLwGez02fCa5/frzo8+MESJ8ueuT9ics9/0/AX7hcPGFvxplL0zP5CWYn76ngt+sTHiewwN+CvP2Naew/bCviibA8r7AsWy4KkKt5GchXKQ1SFPY5WQu0WqazL8G4/DpC54GA8eGw9L+t8OnpqB+4YPzMZeQnfI/xmbIX7O7Epe/Vzo6a+G7ZvjIX7RVNjXx7B9b5UC6slUlDXVgvTUORcoRKCtXIqsi6pqykQFciXZWTKA8NrJ8Nst0OI35zkNOxVBk5Z2Ua8kcJ3YonIijLqvgtw+tuGDYqZVBEluB1VcKekkTaEVWNft77LmvSMge+rsEKmFd1P0fqNTivTZb3DW1duTiYJHjOBCSz/T0+znyPeVW/BNgIPpoQPwgNBNVHhLCpw5VOaCu5KoOUCmMFSNCUoDO0RuK9iE8Vti/S0LwEdEArlzqCfvMWyoq4orFGVmjFdKC/eRnQR1rhX/K4ifGzVqn7mMbqwgnIwfFcQoX96MAeqQN6K3u02tOkge+yediYh7FqGIuGvq6HntYy0r8o1UHKpc/TUmZseItQxBWirEFLRKCWEBXyE0HeGWCbbo36VyBu+exxS52f8Y+G14jhvNeF+zIEw4ZSSh0Zm3E+wmOuyHLSjD803Gdln2hZdLCmxOP2tlfLxjJSl9qqFT0vlluKPkfENW28U8Af3tGJ9bBA/9LUaV/mpgV7WmHCQCmK1pSjCbFrg/w3iAqxis8hZUkFEzBCq/yYt5UxV/pdEchZfU7Ta2Q6ZMZyvsJ3TVlGiaSsUMQV1/n19kRcy93PyPQVemrMF/TMqarxPmGQJ76LL4fTdU/Pfs5r5CrHFbtaZP4W9LPwHV3nRY0+LBhEuHyB5fwOAY9GQh6ZmYaSVUpSzswOP6bnC4IWzEWf688mf3dmZOtvkP+WekTo9kRE59vvEdd8xJfU5V/Dsv4xBG/qvJk/NZTz1sn5G26FKB766EHBKmE3tiV/E41becQXOiJCf+0TcR3DtHusW/o+77IbXP73QER0mUd8O/1bzBlxHftvMdbXY1g+XmPWogEzuiHwKy77Jehv8ERg582zXAczTRFxffkNPyOubSMC0qP3iLim/eWv+GEfYXw9hNeG8XX5P95/LIGI+JFOIqI3iIheHvEldYV1b1i2Tn8Ot7ZO/1p4jtsY7/O3sr93+n7O9/k/Z96gsUHS/wTLyegv/PDlukG2/3nfthf8hT/8NfgLu/6j238MCfDR/hYhfMhvxRHRF6vfI8LJO6y9LiJ6equIuL57M5OCHR8brBbemIOUFQFSYYuJ81/jum9aW998RITsdAvtas7KwO83+MMk2hgtGIf8ra6nzOc++XboiKSUMmDjThrMq8h0ZwPPh2eFNvE0NrdBuV+9EA1vuo2ZA2pPfVhdFvY5rLC1yZscb+YKq8u/8V2zVGvS4MMdh4rCu+ujISc2SomNXkTAJ5s5xikcEIdSVOGx5KQO6nNK0JuUKU9Zolufq88HnVT3+u1+p+3dnsDpve7vH7ThPROkNA8ru/KT6SY40vemLWnmcDWxgZypa2tcAx2pXumh7YlAw+H5hSDbs87+rdvzkcPiiX3crJWN7EoAbGXTKx5vwCeCLTPvDTlCtiCKP0neBJqGgKdsHmrpvIj3BPGJ98JJYGXMhFw8Vs2JA1jhYACGigwBZXXIqhx6x3HkkmBLMP1ee4K2O/itm1F1GDreLgFKZX50Gxm+rrJuERzAAxmGckryQaGD8QvC9QElsEYRJBcH3cTWm2bQkFXG2uU0bDYaiISNvmzZ32vcfdQaO7V0T8+tpjkTRFwJmM7yByyhp0awIBEMrBwyx23W5m5AVyP0V217cPQDZffQP0pRNaGjiUPUZWo6obfn00VHcOKQMXHi9aGwIWvxZMEbgTv1wN1FxYFlAnPjJimXmRYn7GlSIug1DGuf93e/f9A//eeP+s//m/F73WMvWwezQ8R2zzpxAXQgQH8mtS04+G65GxmdZPSWU1VKSCiyYF4O9r8Q+D4QqHLeNJr2I2XOY26yjUysndP5oBcC9J8+/0mffvijnP7wx3/TP//zf9f/+Of/pj/84V/0/PSJwLOD4Bf4iD5XRCjiCs/tdVOxifv7e+12G9WKrrXqQqDmMp20EKSOCP3ud7/r8D9t5CB0oV1EKKPzcazq/BFYNX+bza7ruQwer6oMo5SyMutz5JJpt7/T5u5OvrRRKswhniSvqaN/i5TAudebMaE748xl0ATf5t9rR9CVsJacF2V87AKtQn8ppIzNrRzS3d6Y8Q/zvIhlynTQkWkRUr8E4KbSNnbCNp4Imn56fNanT5/1+fPnfgFwpnxmXUJg/3OzGacLa9+BzCuaLu/s7XhZdb60V6zY4KoZGhZowZQVfb0uKlpVHQSDjwH73nGxMTgoFJNKmuTgkP/5mIf9oD2B/z0BcOtpi70NyHKB2yM2vaxJK4GelREjVSmQeTgdyBf96U/P+uMPn7jY+AH+Punx8VEvT8+siRdN+Cr7Ga/fqz1k9Fc1YqPjUFi7RSNRBut4wEeMw1Z1HAD6xebruFOpgyINSD7Lcpkus3z4J25C2nQhWOh1NyPLtfu+Rd3/0aChq4QuC73t/wv6xCpU+RYMyIRPgB4IxD7cDwTPN9qxNjcUVr4PtaBPDvxeP1KSn4hQcpZxhHwjmhryzjmw05GA7thT2+2Nr0CO7t/XGN8jyBdiBegQPU8O/tNmiaw1FTBCccbPhFaCojOB1gZvCxcNIsiX0F9KszI+o4BaJ23HRdal/w39zUbIuGmDPytFqjVU4CfBi+nEycrPgkxsaxEhRVZ/bORkWqzwBW9UXVgbE9+kGVpP86pngsJPrKMX7PeI7J9fTnoEL76cAgfKbfMngrNOz7Sd6HOB8ZmLJF9ULehmRVeCt5Xv0zod1bgMFZdVGf8+lkX2h+bl/q7o/m7Uh/uNPjzs9cAF7T1B9O1mgM9RY6nKuXTfY35sI7PlxXpwKnhJKC3nLMuh1qpCQMdlFEvoUDwRgW4T8FiZNPUxE2OnXMmjH+zA32mvxyP+xP70yOVG5xO+zeMFXicCUzP+ZYE/TEOJ71X2WsSmttj73et622LrG3x2xeeZpoLCMroyrVGqnGYGSNhr0D/SQlmwZjLfp63uPtxpi/0mxljR5wW5TvA+YWcz+oJETdjQeQ4dCKw/czvwhI4eX2Y9Oej/fNEjF4nPvL8cGj590Ymbg+kS+BRp4hs34WumacFvz5rOM23OHRd4XKeLGn4OByHLXjwWZ36TZYJeyx2ZI/c6XNd1GUalMnQs+JUGZmUuMRJQv7Q4Qz+i1ROXFravH55O+uHTQT98fuby4qCnl7Nu/78Cy99/E3SGHiGDhA93QLxgS2xh+trYItcNeh96mjXmJAf3ai74g9z1nSA+IceCvIciVdobhT5DpV2tqkPuPKWUsIl4g/rTFPS13gp9Sylf2sKfZXRDby6PkRWqyI8S9hb2E12kq1j/Qg+rLhid7fpW3qhrLejAH3TtMYPChK3njlkFWyn4/hF6x0EaxtCIT9jwbpsbhqIR35pZ8zmSIuINt6GdBjSuCugL2aYm9NKDnK80ma6Zb0RLWQqExlhOl1UyL6YT0iTqI0KR65tMEjJc3ajzsCrR0LZe8c0Ff2Vdle6/Al2JfiGWilhGGigfrRdenBbymT5G5Kxg7EwqUkXGW6PZlNFu0hoAnpRCoiyUFLS5tZNC6khqfNzNg+m8puZrhbcbxHdp6bC/Ma5tm7peIjyFTJdJMSiCjqXXT/i/DmzXfWd8xoLv8hgLPjJl9SfCNKn38bhGr+BHcxW8tM4DNNOpwZMnXqlsDRpJV9sXfDXyV1xpVFvcWgUfc5NvxQcX9FC7PYn6poiQePfc/u71MSjyuxhbPBEh6zVHUgE5WbZB/+j9I66p3j29/+t7xLU+IuRxSik9dT6jz1SLMjYkHtuYffCZi2n7KMuv09TMV9ACvl9laXl6HqNXvP4wH9L6+ub0HeC1DoVvKWuFtPsL5h8QUgUF2srrOnc+51CnEZ5Nr3KSn4jovDv/LUREL46In7QzvcZ7+v1+Q+/4Kvue//oHPAhru+LrSv1kPvFEBD9/+x/T8q3WEb8+zvu+zhvfGuuvKYuINz4jfpz/a8b9um9EvBVFfMm/Ff4FGcvjhvfdI/42478f81v5iC/zfE1HxJe6b/X99yiLuNIQcU09p+l8nzr/D3xbAhHR10bElzThvyK+vH+rp2Vsn+Rv1Q1fv7v8W33/kjLP95f0+1v1+VvNH38GQWwlFe3P6PCNpugyvSn4Vh8RvYzKnkZc3yP+/VML9tdguiPibSNguo2IX6dX/w7P1/R7yojo9OpXnvd83JpGXPm61el1g3KdZ6GZNynquhMfd5r3udxefPAbIQSnfveGJCLkJyLk9xuCha7I/Em6bqxyH9M2xz5fUmhlc7GqyBt8bzDZO/ZNqBf3+81qn1PSylRX0Jd8bx9JSvkVIZf5IHFZ5t5+YZ6J4MLkQBasNd4VbGSVlKLIfNyQc9YNLosIDqcXHY/HntoJWU4RoVo5bESjv6deJQIojYBsI6DnQ8ZmUwlODgQYOEzvtxyQCgcMb/aGniZJF4JYCxEb54dcZBQ2eimFSMSZg4BCkYM+A5vBTMOG/DPzDkX9YFDYKG63zHG3l//JlO+//55Axneq46A6zxaNdwAAEABJREFUDAQMGwf0C8G8iQN746AVpNK8NgJ9syIx/gB9DrBzaBvok7TqfDpAA9LiZNgIdo0l67uHe/2n333svylpmrxRXaFlhveA2GEs8qY15Ywco+cL41lWKSUlxjBdKWetHM58UOztG/LDtnwoGDlE7jhZ73eDRlLLcbsduww8Th6qBoK2W/jd3xOQ5RIgIne7QRPoIZEXsmlaCG4uGJvThuE0G4ekiEBvSbMDGgShAn4H5Mu+G5tY4HvhEJi0XM6q6KKOpesbBhSpaiVoebyIcfYcpLcEMyqyTLpMWetaKM/wfu3TA3mOnhIYrYNUtwmQckG0iMOEiuq4193DB23vv9MaVad55WAugswJvS16fjno0+MTAdAnvZC/EBCapzNBkwPB0EfmfYHmWT2wNa7yX81HLNB6IZhT9N3Hre7vK3Yx6Hff73tecVHiEHYmaH4g6O/1hsSQ3aI6FP3uuw96IGB7f7/Xfr/XOI7yM7GuLgRCZuwCkcKvsKcVNOhYoWd2nERCTk0Jucy6cLkUysh00+UiHh9AD8/wc/hMmwNtTnp6+qx//cM/61/+5X8QiPkBXl80s6Zozjwr7WZdCBghHmQcrMsX7PSo0/HQL61m5nHQZUeQeYcA7nZbDlhVOTEC9o6yFMjccH4YsDH42uxGVXRs+wwa5zq+2ZgD1pGLVnp6zVz9SNPcmjAtTZcFGib5nyt5Ilj56emgx8NJDnB/Jlj9TID+dD5D96QLga0T68oXLBfSaKsmfMAF+h3cGcetVmz08elF//Zvf9JnUv8Wmnn2/BmZpgQti/qcy9p0wBCfsYkTB9Ujly4Okh8OBxiWLGMfQu2zfKnggGujxjyuzOOxD/Q5Eny7EJCbCegRS+02dzwteno8dhwcaGX8lfUEgbpi1swFYZtPyrFo4IAf6wl+npj4SGAs0Le0R65391t84Rb7LLIyGmtKyBQ21CLwaAl5ZqUBfXG5V7d3ijRoYF38/vf/Rf/l//J/1f2Hj1BOO9as+UkpYasNHhclfNDA4i04TfNrvq3fwjy1JNbAVh+//6CH775Hz8hYjLOK/hmtJuVcVTz39p50x9wV3SYgvXCx9YQeLCcIULXfz0nCJ/qfT7ucjtj7UWE7JcAyn16Qy4vSctZ8elJm7e9Y6w/Y2EfW0u8/3uvjd3dcvu1l2saSaRP4mqnDgY0BmpOaBuoSlmds8XvfPdwRrN5rNw7Q2DTyjck5Sy2psRgD24hS1fJA78LaCSkKIxSdWTdn1seK7xI+Zmb9GlM7a+GbNS8HLdOBPi+KOKv4bwLURTlflNJJlfft2NBj0nYb2pAf8c+1JmV8f0b2V9lkWT+29Zyz7Of9PY8Ixsq9rvtdglMRWREhr2fb+AIPK/6Q2L+eWENOj/zwRYBxwNbPXm8Y6ZkI7oFA7QlfePH7+SLnj/Q78r0+s+YcJE9wP0Cbf2u5ELQV/CIZVfzxwEWpLwS2g/B1Vd992OIjd9pTUPCNm+1IILPAf+p08gO5Qi8En1kPcCQ/EUFVyHIYxsJFzQA2YFAdiiKp8x0RKqV03GTl91wGpVTUkEcTjcmnUrXiYPz/5HjBh5ivCR1OvgTgAmQCvrBdCO45uGl66aJaQ5tt5cLX80ML+RE7qayPjD4wNmhtHUI2QTC3gYULkoX1uyKfXJsGLpKHTdb+YcO3aaeRcXx5c+LS0v5/aSsB9RDq0YRfMC4E90/nVc8E/j89nvhuTXwPFmF2Qj34lYbPXvDrk17wKUf0aR0e8UEvh2P/57d8uXPGr1h/1uPCOkN9EoFEr22WvezjS8oa4HXLZY1RWTPeS4xjhdadch1UhlFClqss26rIW943XIAVnabQkQuIwxF6oPcFe5qgf5mTJi6TzjBmui7QOOEf12lWgxaUomBNF7xW7XsWacD+R2gZs7QhvxmKRtb8COGbIZOv6CUrU0eRUjSRBUk5ACOmV+SUOn81F0XoDV5TXjeGeEopKpVxh0F1HJQrPDZc77KynhqapRF/VvZZFGlpVGJfwbgiXalz2pSpS/SBKy7jJr4D0wXdwr/tbUYWXr/Gav7RQ8Lf+/95NWIf293ABeeo7ZhVemB30YbLgId9JU1dNpW1lOX5Gz8XaDPIw7vpMVIq8EqrNXoayXQJcTf86yLzPbPuDFiSebId2odZNuJxatBLdFfBf2YEXmpiTRTdQetuO2ioWQlK3vSAzAsn4kCv0SZFu6jzSJkv1zpyEs0UlHlsiCSfREO1kOBOok0YEWoUhrL8XGkS/d0+9TQirr6RtYMrpn3r5TlXZZCYzDybV/fvelyucli4hGrYn9OrXlZPA6ACmyTDeEuH86KssV6dD2zP9OeMrNu1PaTATvT5xXObK2gTEYyDrmgbEb1NS5RJWuDReoAseZ/tvdGEjib8cbedee48eu0G/YX/Tf5FAfSxxXaGKhWsIbiMaPCEqrpuarUMgr5M8vonImADeplw5cy0gFibciQNpaiCnJCtopfllOTHcjSvXi9OjYhwFd+7WZX1UJhvRYOmfaV/KoMCHSzkZ+Y74bwO+NsDPsp+f8EPt6VRm+XxDQ9ouXWdcR5q6Me2AtHID13wLnhNWcowan9sfxYhVWitJSnjFFKKaz1+I4JK+qysuwUhzxjK2sdRn7dZprrmbzTwqoh4q3cb171HRMhPhkcpdTk3dOk2llNKtg23UB8rlGXo9UmpyO0iQp2/ThPy8CtwmWWh18c0+P0GKVGTkEvr4EUR0ZFSUs65IyI6H3r3eCzDY70r/mb21s6yc/v3cN2tU8R17ojo85kGQ7/yeDyPY7xv6r7GrSzi2+ObT7czbm1vaUR02XgOwzwYzhue0+kv4TbWz6YZHWBvXs+20BkfYTh24r9lgivWL+Fnx32tMI2v2a7biLi9vvHmgoTObU+G8y4zX05/CW5jmbyH5zTcz2vRdW7nd8PjW+6ey+W/hFtft3Ffw/0Nj+HyGzyn4TY3RPyYX9cbro8I1t3a5eD3W7nT25gu/2twG+vGh8eKuNLkutt7RPxIP64zDa53/j1cFhF9nURc+1keEdd8xJfU/cQT8aWM1/7HdZ7DqdEL+RERfeyfG/N9ufv9NdCvPL829q90f5NpxBf+I76dv431fk7br/FeTu/r/f274VaOQfHn6lf51Mu4jc3WRTe4zOPe8NbfFa+I+ELra9Hb2G6fboX/SP/XkkBEwDBbpdb4lK/yGwX9z8pPG4cN62q83hhkBZuNzMYqJTYXkThwSC2yhPMPbzCcb3yQQm9GG8GLpIiQN1OJtkbOWSkXNT5eyklGoi4irm1zUorCBIwHjRJtfgT6RlZEUBrdqL2QTHc0vT1+9wtuWnwb5SqXeWPo1HU+RCSFMpu6wsa2cvDz5m7gQLgdC8GSqt1+JIi67dhsRg2Ue5Ob3mhOnY6IUIl0Rc4ax1EO/IxD4TBVNQ61v+94HzuyPFeft1LPwWbgQOh+w2bXN2kpZ7G308SG9cxJ/MTmfGbjvLSkXDcaho02tDW22y2HpC0BEA79HJY4P8mHH6cDnqNm+iSpIqSC7BMHu5Xg0WU6csA/cnA+8lGbJQ4csKZcaM+mNiObnLMirrK2bfijJB7YVaK+Mp5RyJfMHGAzVm0NAhhbgjHb3Yg8jS3pFrnu+z9TsNnvtN3dyRcDw2arVDgQpwrfoVBhlqsdNASxzI3D5ApmWYdQRLrQZtVVlw16FhUCmiO6LD6kQFPKUkqJH8GmKAkR6tn/bvpZyDbxjk2p9jxiJkA7I4+pzzMRrL8QaD+dnpHTE2VnrZpkOUAkY2ZFGgCT5UGKSn3VicDDiYP44bQS6J30+HzQ509P+uOfPumP//YD9QfNy0nZB/LSFKSNQI44wCqd9fBQCTZu9Pvf7fV7Av/fcxGw32UNBPYS8zd0Jw68SU0VofufJBiwobEWVeyrkO8oRYX6WqtKTSr9vcgyWJDpqgS9oQuHvyMHpScC0p8/vXQZ+MA0EWhZOEhZ/hk7GLA7/2b2dx8/ENC8w95GaGLcJJ4VObRrGkI3TZaTQWHPXy4XnQicnwnyzQRdfZAyXbv9Bp7v9JFxv+eiynN1nUGdsEn3F/mIuOpSQmat593WiIg+p+3ENuqNsNMbfCCfOYgtZEyTAysL5F44oJ1ZW4fTpEf4//R81P/4w5/0r9bVD4/6/PyCvZyul3EcXi/wMHNAdj+nZw6VR4KKp2kiMHXRgYDUE/p+9IUCfY8cQv3btwsynmhzwshekLWDVDdYJhdomJCJ29i+30M8fjfd3uj3FCX64Hudf9GRAN4LdvdC4OtE3u9HAmQ+AJ8I1FmfC3P3y5aUVfEFgQ01BwbPB03HJ10OzzoeHpU5CFfW/3ZTCEjudHd319et/VPGhuowqIyD7LMcxCp1VK5bbG+rPO71/T/9b7ojaL/Zf6f7h+/13cffkXK5WUZduIiyTsyDERHdLkfGHMfKmEW73ab7XP9NF8+92+0oH5RyQe+hUJbwD4helsGF4Bf3xA4DSYF9UzcjH18CPHIB98cfftAP4PPnRz09PenARcvL4UnP1L08PcLzs1bWeeZAPORFuC1t4H/HYX47Ju0JqjrwsSO/82/N1ug0Z9rYPm+6wbyw89YhnpSETAp+ekCGe2Sw1ceHvWpOyjnL30bxeH1hzVJktaha6Oj3NbDpSFrAGqyABXSbvcD3LAfSbI8ndLjgq2Yu+FYuNEKL7AeHsjJ3g/7QbiPyq0bSRDAnCB4n8bC+GjpZ0blIW2vd/60Ed8SaS7YTkJhfan2Ned3iPhQRilylVNSA6ZzRzRHFnMABO7za5KQngv7P/s1tgjGfWWefvT6ejnp+OlF30pF1c8ZfnrFhyECGQrRNSEAO6hXorWAAI98vPqna4ud3XGrc7yqXo0UfHrb6/ru9dtuMvWJL6Csj64jQ9YFjvp/mscGAU5dHhFJKsj4rvnMYipyW/h1MioCO1zZuR5ay1zG7YJIlJUyO4FoWrBM8n7sv6JcbXEadWJcXfMxE5Yz/WNHVQoDIsheyD0aIWJTgbcM+YyxZFftKWYK0Pl9P+Z5nvhnOJ/TY650mSQTqjLuHHfIw9rq732kgeJpzZu+2QtusCz4dV9YvAuY1kUoT31fuZHRCZ8aBi0T7kgPfyiN0PxP473iZ5H/i6fn51PV26Bc3Z9mH2a9fsEXTlrEV204izcgvQ1/le1zhZ8O6GtHdZszoanzDFp/i78vAd6bUUZE8StaC8SM2zXOCzoCPonlJXAZI3c/daD0sekHOiFYXvr9vsod20+YA5LoswojxENHX+BZD2o+1f8eyZYsO7BeFbyzsJSo2UJEdpMhP74+iaXrVCfwldCewosebT4sIN6d2YbpGfu3tA0EkBGRkj/ua93uE+8Rr+0RKHt4b3VtPr+9mYUFfM98UfzfOfGNOfINejpMO+Hrr0nXTsmqhsWnC3Pv8ORK+ocFv1hZHd38/6uFu1N2+aL9L2oz4CbBlXdnnjfQfuYwAABAASURBVJsirwUjpdAbnX0dBVwDBl8jYf+t05xKlpFrUS6DAt/Q6Ls02vL9jYhOS2AXEYzJKJafeCzXnKRiW6FPSann+ztrY7A+ilSpy+gn4+sSPqzQ0ZdplbVQ/beh/N6xKjPWFYxVkzI6T6VKpchpJAbswN7gAzLVSNGYpNQRkaXmfPBu8Ipiul7WgG/zblzraPT2p7ndV9Abz03X7wCzBfkIRQR9V8AfeJMamduflfqmlBJpkAbp9d1lhnhW0CJJyGlVYoSQeF+BUmb2hL5C09K6P7jwAb3wHZ28D2GxTexVjJl0wVkEF0iZUQoyvd8OXLwOrNuqLfJ0mRgxgOdPtBNzRgS0hRKyjSA1FMqRVEBEKPsdRIT8RIQirvD7e0SEYFtdXpaLoevTAgr4gXn9/9n7Ey47ciw7E90Hg9kd3J2MyMpqqd+wVv//P9Vr6amlqsoMkj7cyQa8b+P6JZ0MRmTkJKVUZcHtgMEwnAkHwAHpIeuE6SHn1wWqmPJOF3i9YunzwnPjhoYdWU/uLSKuNMArWamP064pcgggQM/QL5lfzFIJOzN9lZdSinLOHS7rciFjfm95/YnnRs8vVYuI737yfDdfTt/C/RlfNeq8qfMrP6/vzhoR0b9FXFPT7vK/JyKuY0XEV8NERKflq8K/4CUivtvKsrG8nL6FK3/77rI/Bbe51Xmbj4jOR8T301ubf69pRHxm/SY3p4b18/nj/6RMxBf6IqLr0qREfMn7/S9FxLWfiO+n7teycGq8zfv9t+Jtu7f5t+3flr/Nv63j/K998/d/b4iI77L8rZxYYno9l3+/Rf/8N/2R/qa9/Udn/+MlwCLtzTNbHpxPA1fTudpc+0IP9a6bF73WWV9T9SciFFhDRPR3b5wam6iZA85KSbBh8UYm1arkgz71Vr4nNnQtqhrvbkNV2YC/YFE096A+XuQkHwhSzkqJPAjAR7XE2LlIoKUsgVWhpuTt5M8gnt4HqYP/XhC+jEu7NfiS1Eg7WrDZY3u3SqZ9pe9rG3LRVKCjQIMPGIXhM4fuygF1txl0v9sS6NxzQNrpjgjKBjkU6PP4ISrr+tCNIrIK/A25EPAvbIwrIKUvb5LHmjSWTFnWxoffklQZy4eWzMbRYw5j0ZbDaKqDShmUosibWG/Mz5eFA++quWWthsc3LRxkhmHQOI60Hei7KtOoSCpsan04CkJjThOHW2OoocwhqS1HrTPgsJs4XJmeCr3DULSpRdX8QneFpxxJIcmytu0ZJYUqPA3UHUk3gOadxx2Z3ZgJPlUOmkU7DpL7beV91DAWeYxhU5Wpl1NVBLqzrhr26/9RJvkGYEU+7C6vh1n/D++sP6O1VcLGA758CLEsSw96JY30O0B7RraISX68KZ443DjQ7eCgg07Hy6r+tzWfzwTpX/TTTw4IXgiCLwTCmnzAPp5PBBpOusxnZL/oSkuTDxVzPzQ1TZw4ThzI/T8CPhOouKyJ+k0OhnkcB8A+Ph7kfxHgvyHpYJ2w8oD+hn4WAneNS4AML3uC/Q8Pg96/2+j9+43u7rKGuqqtZy3TQcv5SHzijAXMQsToCjmPFf0bg6wXY8i0K0kFGdScZGTKxNMUikiQkLRC60Sw/+QAAsGSA4G603HRmWDchYDQujZscdA4bqHlgbmw1ZaLpu12lOFf03N/vyeIf6/37x/07t09Aah7bbjgGbYb+cDteX4hMvN0eGHMVYysoRTtiEg+7O/047v3BO/ekT5oxJ46rQql5rqrMpMMVrDbkNMCT0PN2oxV41DkdyHL9TUIs2I4C/J9ixV+2ytWQQZULIxBrEgvBFEe4d2/W/ojwckPr/joACWXAi98cyDswDw8IKcTAZcj8nHA5UCA70j0zHp+JgDzRHDsw6cXPRLgPFJvWZr4gz0tyPSsF+T7Qr0DbS70YZucCQo2DuEYFVQ1+JUSPGaYTfgoy2/lC6rgQ0C9sMNFM20u2PSJg/sRnb0QRH2BoWcCd09cADw+XWR6Xgi8HuDxQj23Xmnny4CJC431ctTC5cOCP9B80jgGthToZtRmqKrI9zpfR4LzO+EOlKArAApRo0PLccYvGcTg9Ii8HCiEffW/pb+7l/+/DCnjlVYxX1ZdCC4YyzLDTxPu5DMyvBfsozBGSpIRPeUHtddFFpUwqT7P5iU0r6Blxtkp6kYLdv2CnH0B9/Ty0oNjZy6ferASeZy48Dgcn3XCJi9n7JL5nQjKQqEG5uEGn7gbQnf4rof9oHf7kbVgq9120JayoWB3KUsohXiADEFDtCQjR8HGM7IcaFN1t2cu32/loOyeebEZRlX6yDkrIpRSVipZvNBNkvWNVOSntSbDF0AT8joRoD+ju9PlTPD1gn+aNCPsC/pd56twKn0N+MBKwLjWRSlPyqAQJCusAYkUK1LD/6xcKq7MnUCwE5chM/Yo+CqRlFNiHprNGR5n6GodkZMytONY1Mgvkekp64hPfcYmX8AztviE3T1y6fX4cpT/hYBt4wNz6sPji37CJz4+z3p+mXU4rDocQ6djky8DLsw1+3srOhgx+VcdEeSu+PgRbPCJuzHrbiu9u6v4nlE//riR//8A9/cVmQ+yb4A0RZNwJZKSVuyioScjhMzhz7Y2DNRnTRqNsariXzJ2mEDQwRW0oH7i3SDR7VlVkGXudgjrXBpPesFXHF5OOuIjzl0/F/zAhM1OpGct6NF/UxTqlLA3/w3tzbZow1q5YQ8yjuW6VjIP+COGVs5ZgqaUor8n9hFdQcjIlzMb2+du7HbW/fLdTjv6qqyJEQGNEuyzOwjNSwOhM+vYCXmfwQHfcXAwHZ089YD/BR9y6f7sk/WFb3xCf768ecGXHdGtebv5MdPpIF1iJPvtEQVsS+3r1JZ5c4d8fWnjOfWwG/qc8l5rz3qyIwK922+02WzxOxvlMkhRtaoynzNIWtkfTEtGhtIJ+zocZh2g90h6JLXtHE6Ucen0wrr+Aq1H9GAaZ+rb79GRsoL1M2tAz2MNDT2gPCthY4WLpsL8GJk//lbhIYXUPA+RHBOB1ivyT1c0dRVEdwLqT6Oe669uE7QFtqGUpUBnGR3a7nItCvqPoIIEr5IvqMn2PytyNNxXw9kyRbWiQNxA938Ta/cZfr1en+HPFx8dOOIza8wZfzBxEUBTeRwxrytr5W7IesBO3t1v9P5+0MM+6W4Xenef9Y49h+fQ/d2gvf9VwDjI+7ZS8rWPFHJ/pklvHvPqMezHrDvzV2vtNhsRvWZKSZn2huVhZCaSQa9CLCqcjMec0Emo0m6gvv1ZRW5DzhowMv5QT9RfSFfqSpV2mJjsH2rhnfoVDOQxQSV0nWuRYRpRnoJxUDr8hJzyQ8KH66sn8QYotw5ao8obXHWyyvuOiFBEUP/6p2EHK751QQeGuoav324/I6K3sSy+RvQqra1q2FZj4KTQlzrOX5ESX+hHuqYRcW1Lgrn0vH+sKWuNpIk+z9B0Zs04XSbm09Ix8X4Bni8X1piJddp0e04XlLPfZOwkYS8D+/mswX4LHpmZCq0yHVRTjmRKOpw3CjQaOaXrd9KIIH8F6pPbi8e8GnCObqTI8GVEU2C/AV9ivIWxlxaakc1K6nXfmNgTeO/ly7COaZXXtYW17YoLS8ukxprfOF9opV/66PTReQb28Uk8yF7rqg7OSxl93viFJGVoKci1ghFDqyVpwNYsr4K95pRUIkF3KJGP+JLq9TGvxuvrzxJ/M9SSOj7X4B0p+5uxwMsKLyv0dixUxwBso/4uZPYVkKW7iohOn/PfIiJ3um+0R/xa3ejNI66pXyKu+YhQRLjoc+qXiC9lEdG/RXydut7fAhFf+nV/lolhWTn9Ft8rv7VzarjNLXXeePv+bd7v/yNhem74W4zrvtyPU+OWd/pbERGfq976cEHEl3K/+5thPRgu+y2I+NKP2/+WNr+lTkR8ZZ9uE/GlzO9/DSK+9BXx8/z3+jZ/hr/dUue/hb/d4G+/Je96vwS3v317m7+V/SOmv0bnr337a3n5Xt8u85rnvp0PZ14RTf3cor/xk/7G/f1jdffvgJqIt2byNcMRP/8WEd84rPX1XT1Nun7X6+NFPqXCgl8UGcgbRn9MbMSAABsKb7oWNpH+27YOOniT2DdIbD5szIZb3RBsIpSTFEkRr2OS6s2zqMntGhu5W3r9nK4JYzvXN8NsdBqbHB/GXj+Kxv3w1Jg8y9KugSYOQD4EeVN7IeBmOh1s6237ZsjNFpqyU1onJYI/sM2BJ2nLYXrDgXzgBOHNXILfgHfpKoMVXg2ReiKnkLwJDkIhBV4y9BXG8IGrMqMLm1X/3mn/7SXnE9+8ycySvInMOauU0pEJSOQyqKUsWNXMhvbCJvZwmghYzv3wO01L37Sbp5Wx2NHK8gjGT4yV2KwGwWUjs4mt8FYHEdwIlWpII+kwJo1jJl9U2bzWoZDPqq+HtwxdiY2rERFyamSINiqHrJKloadNb/NDEmpvlpjE4ZpulKjgdj6IGSkK0kqdfLNh3S1z4x1pItuGzBs2IZ4br7aPaO0qNx/eUYAPgCP83DB4HNqsnJb9a1wOBP0mAukTAa+zMV0IWJ114LB8IGDw/ET+Ze0BqGUyPaFlNqBllTApaJJM45mAzvPzQZ8en+Rgr/8nmJ8+HXU4LQR8FnH2FrEvgnMrupp1tN4Y50S7Cweu8zTrTIXj8ajT6YStntU4WPhvhTbsUOiuQeNCwH86vej88qjT4YqJssZBxrYzoK8BPsd61VkO5I/MfWBDPbKcC5lSrrotQ5WRckYxIJJsYxFZCT04gHKGhwvB/wl7mycEqFAtG2xkxG6SxqFoMw5ysGnkxD0Mg2rNKh6j0n/J/X0cR+bQtsN1bEebjfupGsdKub+PGh2gor2/u58MvZAlPxEhl1/hfHzue0M793fr2zZ5Q0Qo4udQSkrQF7kocpUicXhM/Vc49QsclPzCAfgTwa2fPj3r3z6+6I8fD/oJ3X4kmPQInm0r6PKFOg78u90JWZ0Ifh5oeyAo9kzQz/MT80WvTbZbH66NmcKIrITOapdXkekWj1Pz6vI6DDJvzqdOc+oyTkmKiOuc6WnRSgB+YZ5cXoN5BwJ5LwTin6HxdLza4AXbO2OYU8eZC6W5B64GbGiPPrcE53boc0MAcmAeBfOq22EjBJeTrO8yFnSXoat0WhrE+PB9Rm6wrz98fNR//7eP+m//+gf96x8/ILdnPUGH5bMqa4nEPIIe5oD/Nv4zAXinZ4LzMzZ9IehwPh11ZK6+PD3r+PLU50db1ivPTcjTCC0SfUkTYzOddEYHLSpyyXjArEuXx0J504X280oDITwnINBDo5dGEGBdkAcXIFpOyOSiQsB5IAi45RJgj3+822btWQu2yMYXYJvtAP/YUipS901JIcZmzAbovv+xDEttqoOEiPXDuzvdP+wJrG21wX4Lsre+fa53swhsFlkn5NpYUCKCVaLJdK44HtQLX02W9/my6kwA8HIJvgn5AAAQAElEQVRu3d8svF8IAiJGWTC4RClguvuTk5b1pIJeh5y6r/Y6JNaF5ugACEaauQwSefsR+5fULPCFarNWy4n6ol6CPtukoVygL8mu4oIU5jVDY0CjxJKrE0Sf8OeeJ0eUcJgXPfHhERt9ImiLGxXTSoeD9Py86uVpQf+TJnym7WHBT6/4QxmsZ5m0sJaUuKimSWOZubBqyDRzAVn1jgvUh7sR+RZZvhGhiJAUsm4Qoxo662sI5fZbw2C7rrJfGrDxOmRl/BBsCpOlKXKIpugI0i8QNhWRLRWlXNWiaGnIAz49H89epzHQGfs8k5qnicDaGedqv2AdeZyaU6d3wN722Nfdfqv97mong/1jEkMFP+CjkfgP4yQaR7hczOkLpSv6zfjXre73D1zOvidg96D966+FKxij2ywK/BKWZROx/2hVZ3Rlmzoie+81TujJPu0Zn/Hov/GPfR3B+bKg21kz+lxojzgVEcgVwrCfhDQK8htr1Y7g/j28POw22uNfHvAzxv2u6n7M6K5oRN4Dc2G/3XW6Ry6cax2VyqicRgVyVYxqwtagc8HGJi7bJy4DpjnwAQlaEuvson6BfWo6OzB+WXSBhzNr2hn/d8HmJi4EZr6tXMCEaWWOlLJoYJ6OY+tpdWAzzTIPNWeVSEoKCZ8hnohQpqyD7xGhCJeFbo/tq9m/NGSCPPy+8jEilGlj2ywly7rQ6+M6zjp9C8hEtu47yTbcLHBl8ryju4Y8ZhzIAd4OXpvQ3zM4shZdbIfQ7f4Wgr5CYQl6GFojPG82QuZNd9tV7+8T9lL0jkuBfgmw3/CtUm/ANkunO+Kq5xVtMKRg3FzK/RviMU+pFhmZfUFisAAlBX00eJZ4BUnZZQZ6yB1S9z3MtZ5Ca2qrMu8l0951QaH8M9jb2l9vamiDz972VLLPtc/L6DPhzxu0r0oS88b5pcGL3xOyDINv9C3eVwX/ZfmJCBK+8VOuD8zrFbLLZC4tfL3WuZa3LpN1XXXDtXylXpPnPS1ln3JNQymljoi4liMP3R7yDUkHuoxe5n6cuaYRQZug4JWGSNd3+LrqKaEx0QO9MPy8NOZN07wE6WqzEEVa5pXLpUVn1ugJP+Xznem2DtQu+NxFW8uYuex5W9gnBL0Ga0PXD7adU1JJFZ0lVego0AA1+uoxH9Dhvg1/62sWGb9/LTMqUg6LusntmkquayySViq0NbSi13lNWgz8wwJjy9y0YP/GrW+nNENOAqEu/yzFKyG0EL0it6UjoUvBZ7QV3poKX3MSPEqFjPmv2E6JpGQZRFKWdSJFRIfLI675iNBvfSKit4+Ir5qY91uB829xK7+lEW57tRfX6+XYlYtNV4O3z+X9Y+o/bz8i3P76FhGdnuvbz39G/PnfTUPEtV3E1+nPR/jzSyLiZ43M77ewXXxb5ve3jf1ufFvmd5cbb/N+j4gus4jvp67za3B/vxW3fm71/X7L/1LqOn8Kv9b2l77dyiOufN/eb+ltTL9HfKlzK7+lEddvEb+eup+3uLV/W/aX5iO+P/Zf2t/bdjc6fy11/dt3529w2dv87d2p4W9v02/zfjdc7wa/G353eoPfDb87Nd7m/f6PDNNqmEanhvN/LSLiF7vwGDfcKvn9danp69it/O+Vfu3N/16j/Ee/f1cJRERfRPog0cQe4/N737CwoPtbRJB4sV/794jQbYF1ekNmw1bYpFcOa05dzh5KM5udmZPHvDZNwIviysaK3sQn0ADbo7V147Ux9zp8dP4G8Sxsn/xOVnThpLdZW5PBfkoG+zQZdEk5fTepKTp6I+hpBCLERsXGHBHqmy3q+Huw0fRYyyr5cHomKNIPsRyG/LdgXbbwsdPCIEE/3lC7Twc4pFUBId7M1ZI0lCLOMfI/vc8ltJq3RaLZK9Ze1jfJ86Jgg9k/UI/ayu4L6gsHFAeoB4j2QaWnzgOXZ3RguRuZw27l4DuOG9Vhq1Q3bK+zfJA7cqA9cZA9sjl3eiFg5k36TNTHG9sgiBw34rqsJviZ5GCP+fBmvfrQN3JQ2lSN3sRX85nkg1JEUF8ddkw3ZA6ZlnNEqD+2MZCQVz+YcQiovF/5ahwSmkpqfVzCIQTVZoQ2Y3+CH6mORePI+KBwSqvd9oZ+8PDf/JyR5eUy8275MiLjW7crxmEdWMYNqQTjJ+SbkW9i/KCsMCcyYwdhwIWg3vn4rMvpwIHmwNiz1nJRSwT8CCCt1I8I6Bqgd0s9erxkrUuV1q1abBhh1NI4ai6FeoAtvYM5/hUIT09HPYN+gfBy0ofHF/lvkH8i9a+68N/+fyLo8NIP5lO/IHhx0Ov5pE8Elz9+eNIjlwhHgqQTgaIjFwLnw1EnomHH5xe9EAQ9kJ4JKC/nk+aOA/Sd0dEsqJXlb96NwuHVqDlht0lDzdog281QkPco/1qV7XavWkelKJKSZNmqKKLKFx4rk39dUs8vs3oqAgyZ72OptM0EgJNG5kYOQctEsOWgF4K2/p8GnxywW1fZpsdx1G57p93dQx/b7zcMw0A/gwr9iMf267zbRYQiiT7iM1JK8FM44FcOoAC72Q6VANLQ4TxTVAZV4ad9BlTqCn4GWeQk0DLWyUAzMrjgmE4chl9Oqz48n/Uv6OZf/vBJ//2Pn7gIeCaYfZL1+4SeHVj3/0DzhWDYNIUmAgpMTeao0PFEIAqZULAsrduwbRqRYEvBsBkZDuiD4MpmB08jPGZoDfkxn5aBZVHRneF8LkkFKGPx16pSZDWYXZP5GDShp8uSoSNh763jSACMOBB56XJZ5UDYNC0SfrDgd7bIcb8ZCRZuZbsZh4LORu0J3I0lq6SVcZoavuXunqCif83I+5329zuN1Ik6qL3K0b/LflbWExdI/8YFyv/DRcD/77//q/7tp0/9IgBxEByGLsY/QNQL0d8Dtj5NtudFtmXP78vlTED4WS8vL9B9ZOxFBTux344IpVSUU1WKorYmTbN0wid+fDrokQuaF3zkiTEcdH7hou1wpD/m4IR/nmGHxsrYzkifQ87KkhLrSsVv2I8VNGUkeM4Nugx8xUigcsTJGRWek0JivjSCDGLOzMh3IYg6W/cminYpFnTckFXS3W5EzgRCt4PGTZYDzXQg2/6MD2/YZETIAYiIBlWrzLPXptm0Y6fzTcf4owu+6nzOOh8Dm0s6vCw6HRdNl6aVgMf14qQJNco0W5cZfRYCYoWxpFXdl8J7A+H3WHUdu6kR1l+5iFSbqTfL8x1zU2KSdeQKrUXW/4o+Zui7KNMqdVz8/gZTZJ0W6QX6XgjSPuELH7l0/fRp1cdPk55fmp4pMx9H64t1eyVQLhyRdWEdJS4AMvQkglFqJyV8ea0n/NyFIHfS/V3V3X0hHbTDrsda8Qml24qgDWKRa+oI3lNKejvfSknqYF3MMHyVxco6PyshHyNHkxERjE9fyDKlIoEAatRapQs6u0xNJ+zC8/DCen3ETo/Yt/O2+4VAtJB5optG/x5zHKv2dxt42OiOIOxmGFThI0WRojJ1k2Z8VcNnGQwspzPGjclBW8FPbnW3u8feHvRw946g7nttt1t8bu002678Fzi8t1sUUmRA3+hrUcbaMyvoFQtzzOPNi8S0Yg5HH3+GR70+EaGGnq52tKjS3WbMusfWHwj+v8P2H9hv3I3SHXNoV8UaEqrY45BIIWFgTlUweJ0pg0oeFLwripSyFuS6MN/WJaut0MpcmMGyFvarWUf8seU9zY33BELOn9hLHAn6Txjf1NOJtf7MHDljG4tGaMFUtNmFhk0wFIwyb8UMMCKSIgIbWOFxVTT1J6G0krM6vdZPkio2kynzN0M8lrUh9Bz4mPD8qUW5100K0kanEUFtRkyMdc3K7VCz1oZ1rHzjZQUL+cW6QiYrEHuUaU74eGFvi07I4oztXeaGHBKyy6IT0aG6jrhMK1ykjWVh/WzYirTfNWxFur/PpJV1u2qL3oahqOL7zE+DNobXt8+CrC74MPtY5yNClkMptEU2tWbeQwVeC33cQDEyEzJMgmt5XmW3tTy8h2UOBSlmgq4SkDJjJb47xSqUkGvCYnHp+IEk292m7zEzfi9ULe9k1pEhbU3fuq7qsm1XZUaE3j4R1/dgNPFEBPTlDjU6U/rc/tYX1XrZLb2Vr9D/Batu5bd6EfRNl5iZOuINTfDW2tr7bdBqvG3vPgxqyHoxMA3yAfwFRBbTpmOm71lNTl1voUEzmONNRWu3KWlZWsfsFBta0MM6HVknLxq5TNmPWbttBYOs21KyBuZqLemapqwKEhIzsuW4tj5/GOQzP5Ajw3yJJ11Z//zdvF5hrS3UWKGefKOvG9DFCg+CT2V0ZCH6nbGpohVfKdZnj7Gyzl37ox/kilXQpxQR/LBE9Po47zoea1GsANrS2jjXSaaZkeAqlBmvgohQ4kNSyN/I9npORbuIUMSfB/FEBD/f/LH9Ga9FDV6NiGu9gBbpmtfrY96lVcKeeuo8iAhFhDy39fq47lfAeCyziGvdiHit+fMkInp/ty8Rf/77re1bGm5lf03q/tze6Vvcypze4O/O31LnDb8bzhvOG84bzn8P/vbXAjXrzwUWjJavc+WvHd/tb7w5b3z77rK/FBHxVdOI63vENf3q4/+GL55jvwazbHk7Nd7m/W68LXub9zfDZd+Dv72F69ze3+Zd9vb9bd7f/tHxlt63+b8V3RHxlf/zGMat/89rAWuJy776RkGA2x/XfYtb+V+apr+04f8C7f7dkRgRXxna9wQQca0TEUoK9ka5IyL6gp/ZLHmDPnDAHAnWOTUKB6/MZi4i5MdOaWIj2DBaH0QaG4IOF1AhInQ9KPuFSiw55PizcvAg4U+LJKUgd/0T8SV/LdHnTd/bSXH7dkvpRZmmlR+bWjSw0S8lybz0OmyMFk5H58vMgfBCYPJEYOGoJwdSCShcOIT7d2L3DW0/BCwyfysH8WjeIM10syo4ceQSKiX3Da7lQnVoNJ2htgJWYwf/jZkglhg3OBU3Npm5LWynG1hV4Luys90SVDD6AYX8QN9DSTIvJScxHOMmBflUBo3jVqUOagpxnuMgJw7f4lC76sxp/AImAk0LMP1ik8luV/0gzgGP6CP7vbn3v+EAl6FhGJI2bNy3HMaHGsitKRf1A9jgcZNEI5hcQNNbXURk+XHZijCum+mZeosCnVc2l+azwi/DaeCA7ANBDzihryaOHm2VbYVPUh/PA9IFtuQ+HcRwkPKMrk6nCwfaWT2YhawD/m5jiw15Q8ZBn9ElNCvgOQgQBd/m6URg7EXT+djlUeGxxUlrHGhxhq8JLEoQYlnXusU8R7V10DKXKyYORHPVTKBtupjzpJAhvreO5gAEtHFGIvCGXgj+nQj4nMGJ/AXdTHycOIQ4CPFMANn/WuADAVL/64HD4QSPE2PMst3O6LTrk0DRSlvbU2HUipIqMjRyElQ0JWQGc/yZtBIoq9iTMdSsYagc7Mce9NnttjJ8AbDxr+ch2pGou9LL3UbelQAAEABJREFUukoztM0LqeULP4051EgXyonpaKUOIoU+KmlVgQ7POweU9vTnfvf7PYGDe717967DZZtxx9ypso+pw9DTnu/0DRrGyvesjB8ST0TwU4qIrheXu76RmRyFueKy/JrWoWjcDNpsNvC3Uymlo9ehz4RuI6L3J54VO2nM24XUvC/obYHXmToT6cQh+AxO84rvWOUAv3G4+H2Wfy3QI5c1z9jly/FCnaXPx4U+Z9qf0feRAJPt9mbDF/zQsrTP/KRSlcsA31W5Xuk1nQYkdloztFeCJmUcVNDjrV6UTD+uJbTQ1OcCPEAuOhRcVa0EgqzLC8Eg0+NAkP9W6IH5ZNr8t2EvBOhNk6C5ROoyKykr6GFgDAf63z3sdIduB3SVKcfIrhcv21F7yrd3W40EFOswKNFGmTQzfmTcYOhC8OkJGX3gEusTNn/Anh2k9zoixkJkmjCuC3Yb2HHOuetxT//+9VAjfJuWmnKnr1oe5DP1cipKICIhh+DiY9U0Sy9clJnPy7ToglDO00QgbO6XMi9cAvjXcD0fuFQ4n19tWQp8Yj+0R1Pp+VWNoHfj8nCeXvAfz7qcX7h8e1Zb7DdmtUYdAk7LsmhmHGNizBOXfb7MO0LHmTEc4JX7rUFQCl3npArGoRCoqvjcrJQl+1HXbchhZrI5DfLuf0U+M4E1w3/z/8K8nOas05Q6jsfGZUnTy9Oqp0+zDo+zjs+TTuh7gn+tTUMu2o5Vq+nH+wmppViUOg8TPBjdweFTVgX6DnxrW675kqSKQy81dbuttfZ0QPcFPWXsONdBQbmYg2uqWqIwUpbn1QU/4vXrgKxeDGh7Yp74AuDT86KPj5N++umk678AmOV/UfXMxerLy1G+FJ36ryY6QfashHxkH+9fm8Y1Q04X5Lgg3waPwjazHh42APu923X/NwwbVewzQ1Ngn2ohy9gQT0pJKYVyTpB/szdS+M34OgZGVsgCvUeH+hMRiggl95uKJNtjUktAhXkg1ulZx+4vTt0+T6cTunkFFwHWkfW8rJNW9g2if8jAPop2+LYd8+GOAPp+u9Mw4OPyRqFKtYw+0xUrFIJgPidleBlU0qhSBo0V31h32gxbjcMg6y7nrIiQLAfaMaRwUQrspOUsRdGasiJVUNTyoMb7hUk7gZnKnl8ztrWQ97pt2psW0Sl9Nw0ld/r9K6/2rDc77GRb0BEYyiq2IWAlmJiE+VC/KCcpM34pQ6fd+RTwGQn6rrwuBChXsEAHU04zlwGXaWXtbZq5jHX+jO+5gDPlXoNPXIKeuQhExMxj6l0WeW1tOMqAZu9P6tCQVVNOixKB8WDBi9c50Ndj+nIbz0OjoatoEqqG1kLbQZbtDcM3sr7ZWkTIfBUm1bVO7u1dFhFKWV1+EUF6hZivEaEV2+/yJphJFh8WWmaADrzHaC1phqbLLC5OFx3h8wTdZ+bcBR/S+KaVH4BWnc9aZm2HFd+LLoZZA/ntRswb9DcWbcCIvxpYtwLdBEybl1VNPQ1BXZNps1yWZZHRv4sHpaZaOo+Ji0cDM1NhbtFlT0fWmIE6AzKpwGlBsDSFRnSiUGZc+2mXlRwyqlNspqDD1GbmuNBDwu6y9rsBjNrtB41ctm7HoswYBdtK9N0iS7fUefGkUDiPHKWkhswp5U8CUkR8hm51ulCltl7102WyqsvD+bfockFxK7R6vhjiQXpq9GO6Im5jNL7QET/9pzUkSh3veem91xdlDOvPnS5nIq7tr3nzGM7Ci1tJzXwlyuHTeXrVskq+COzzmWEXjMi0TtjNjN0YK+ejxgRq7YzYZuQc2m8HsNEd/mm7GTTUrAHlllKok5Q6LVksq14G5fWkdR6aTJUhnohAv9RHH5bBDRHXGm6zYFfm/QZhdeJp1yqKiA7BV6jyJSGerOYKfb40NYTlvmyrb+Gyhg1dy2Zdx6C+5397TfkevCfeYYRLgFVoHDQlaIm2KtAtA/c/0XrSf0S80tbfrj8irmUR0WUV8eU94kv+JgunEV/KI0LfeyK+lJuvK09rt8eI6zeXf2kL3ZTzR5n5jQq+osf1vtRPiojP8LeIcNIR8SXfC978iIje7k3RV9mI+Or99uKxb7iV/aXprR+n3/YR8fX4Edf3iGvq+t9r53LD397ibdnb/Ns6f27e/fwWuF/Xc/oZX9jwp+/ic11s/Hv5t41u39+W/al8RHzXBt72FRG9m4jodW33N0RcyyJ+Pe0dvPnxtv83xX9R9tbXt+lf1Nk3jb7t89v3W/Vbud+/zX9b5nfjVu+Wvi275W+p63ybv707NW51bvm37y77R8SNRqfGWxq/fX/77bfmI+IXq/b+2XfdKvT31xfnjdfXv1uS/m49/0fH/0MkEHE1sIhr6kEjnPci/mbHwYbktkGKiO5IXffzxoxVPiL6Qu+ygcOKg2h7gnj7+7seyHMAz+/jOCq/bugi3NfVjCKu7e2cMxsHw/kbIlz3Cr0+n79l+kh8ox1ESOQ7XuutwZYK8IES6sqQ3IzzgSqZsQ7abjbaDCOHlkHmIyLkiTSzGbssHLwJwjjw80JAxsGEx8dHPT29EDA59EP4xQfw+aIZeIPp9BpwuXCImdg0zQp2rzXl3j/E9A10RHSZ8knhxZLNab8EIMi1smHmJKqVDbPYMGZoya/pgNwLh5ZaEhvorIG0wEtn3/WQh+nvhzxGCt5zHaXEEaeFJsa5cOo9wteBgNaBwJoDJA4q9IDTfNZsngh6n08HgldHLVxMeOPuw9M4ZmRWORht5ENRIajK8NBBOYGG3X7Dhn7LgXCU5ZkZv6SsWkp/F8+VvgWZzZoIMC3I7nrhMKsROBPBmcxm2cE0H6xH+B1rgt9QSkmZPt/C8m3od4E/75/N+4UD+4mgSQdBRAdRJw6z3sx6/BuEQ3WZ0HUgY+uucUhZCN5djgcdD8+akMfAwe+egOZmG9rsCELskoatUZSHCk1FKao24145dsgt6XRoOhFcO5+k01n0NfN+lnkWtGYOOhUbHEdkOW6Vy0aFAE3lIiFSpUpRI1CxcvhwKvK+RIAcnYmGTQQoGofIFINyGkFViaohjxrLqAoGMKL/LWPcbba6Z37e7XYccAe+J1mnDXuzDmaCZIl574NyiVBF7hX78qFsHIpG5nGt9M9cH6F3s9lpJC15QC9FgpYuf7sR8lKocWBa12Txyt8ujDGhb8scVWrc1O4rfvzxR/3+97+XU+P9jz/o7uFeA4GfVLJyzt1+BsY2bnTc8v7u/nzwEjwYiYJSSm/n7yUSuklKasy5tcP5mhN6G7QjarHd4Q9sx4y7JXi+qQOyrL0P9+V+TE/Qt5h0qFEdympgjSJDUQmAVYIpVRcCTKdTI4i86gVDOBK8PKG/K+Ye6Hbw+YR9XggoXXg5E4G5TEu3lYU5W1KW5W0MyMC0JMaKCEXEZ/oK+jJGdGV/7AuWDnRVsYERnmotioJuUsg88EMNJhYO7ZzXOcwHlxIhB4tPl5Xg4wTtk54Jpj5+etLz80H2hefzJNPm9tHUnyEXjTVjh35d6XeBPqkOWaajDqHNtmiDn7gjuLrHHl0+2I6gLWFLkasKNjtu9trusAHmVKRBK/Z/Ri5SqGKHtjspdRnZd12wrWirCjLY0f/DwwNB3Aft91uN2JnLR+Titikl+ek+Y5HWFlrpy4GMlf4X7Bc16MwcO+JHnvH/BwKvHz4+6uPHj/r06RNyeO7rgP91jefOhJ884zPOR9aHl0e9PH/sOL58Yt4/63wyXvANx+5TFy6SZzBhE5fjJMO/Z9y/uub2r3hOLwdNJ9cHBN+D4GJmXo5jRTYjshxknro9wNPsuYz/mucJ/3pBl7Pm5YKMzgT7L93Wjhf80iRdLoFuRVB5Jfi/6Jkg+gE8PV70+Omkx5+e9fgBPD7rxf+SAhlMrBsrvpHoZ9dtI4jZWKdW5vRi54QfbUx028VCuedjRGgYCpeJprWq6wJdl1dU5lpF/xX7HPBRRh1G5VIVKTOvQlNr2GTTmflxYs3wv8w4cAllPB9XPb7M+vS0oJezPkL7xw8HffjpSR/R19OnR3T1qBMXN/Zzq+lERuZBDkYRrK15hcYVu5q1HZPuuZx6h/9593DHerbTdY+wUUR02HYac+aKhiyai2S7ysytWgt9VZDl95zztR0GFm3RTS4R0du4naHIvBcl5kDgu4J34sjoapLXaONwPDIfr/D7mbXatj8hF6GPFfT+sejKuNux6o458O7uXvs+n+6U00ZqVWv3z9g+9mCRoD7N2PzCPDNWfFDDKQQ+HMqYW0Ujurz5lnEc4bEqIsOTeSmCeDXeFYl8UeRCyvdU1USq1OtaduZtWVfouCIiVLDjgTk84EfGofbxKjafYtWIbB34rzicIS+sdUljDW2HAf89yv56C03Wl2kbsauCHFNAA3M6payUivye8CmhqgX+mC46439nLpqYQj3/wr7h8HLRiX3SiX3ZGV84GTiGeV400842PmP7E3NimU5qCHFtpFwsiQsy68Fzwf7pcDigxwtzf9JCfzMDrfCeFMo5y3QO8GG6LV/D+Vpz/56QC+Ihn1Rq0jAWlVe4juG9UEQo4gq9PhHRcwk5GBLvyAN3iezFvjBAk9cc83lkjfJa9YT/ecLvG8+kK5cBK/wLxQV2HFzRpXZRxFlJZ/nyo+ZZBd2MVRpMZ04qxTyETJ9eH+/BXrM9aejXZZbJQoDbsm3sAy1DaWWMppTV15aKPVTyA3Ib0e9QiyoFlp91f8WgmilnnSu9flGO1FHoaPA305aCMoGmYJycsDPWq7vdqLv7DXumnR7wBzv2BlswbjYaNiPjVWXGT10voYjQ7Ym45iPepkkpFeplEJ9xa+PUvBuWg+GyW+q8v9menBr+9hYR3+/Xddw+4sv3iICe9JmOGx/qT+o/rz+u+YgQlSXk5XQNtAJmfNoZP3G+XFhnJp3xQxNl84L2ACauhXRhH5PRZywnrazVC2eNxBwZmb9jrX3ueg5U9Gn9dERSagwr6caD342IkGl2PevhLdzPDa4jHre3La3YbcPwDWFzEQE7IaVMrcQ48RUw9T5HlrkpWhOLakfDBzR4MoTPvZV/TilzfUuPXmmrzzD9WukLBHDe+kzQ4m9uk8kbBfvCHcpojG/o9YkImb+Ia+r8DRHXsojo/EWEfvZ0H3Atv/brkaGWcUyPYb3doC4veiG91tfnviNCN5k7za9zw/RExFf19CtPRPSvEdHb+CUinHREXPMR8d3vput7MC+9g7/ih/t1P04NdxVxpSPi6/T2zakREU6wLfROzu0Nsr9Y9vb7Le/6/6PhsY2/dtxbH7fU/d3yt9RlfwoRV1m63vfaRUS3jYjo88M2aHvUb3wi4nPN7/X/+eOfmXFfb+Hm37677C9FRHzmO+LneY/1S33/0jeXG27n1Pil/O2bv3+L27db6u9v837/XxHmwfhb0R4Rv9rV27Fu+b5mXN1Kb+sejP7yN/zh1eFv0p0Jdkd/TvX9FxgAABAASURBVHqr63Z/Cd4K5NbX5/RVeH/P91vffwntf7c2HGI5S9G9VQvYEPCCE8lOXrGSrvLm3Y40peB7KOmasn/TwO5kzEn3bJrfEUh7f7/V+4e97u/vNe53ytutOLFoTVktssTmuyXSKEp5VIqqnLaf8ykVxgORFRGf4bFTkhI/OiQ27iFIUuZHsLEzxEa+b/aC3CvEQ2/UT8psTuqQVUAdoWGsCg4Rpm+JpGlNBBykMwdCzmpy0ITzIEGGk56fTnp6OetI0OZIoPlyXtj4Ag6QC4ejmc3wyqHQB6VG8EWcqoONbwpkiLCDAwbkK2WpYRQrdC1898Zi5lA4EaCYad/YYK6cTBsbSYEGbyJYEb0ftzWCI5j3o63TuyK3VZl86/vQFhZWKBiLYXSE1jM0HwiavPhvIh8mPRM8OfS/eTrrfKYf6lw4AJ5h+Eywwb86RmzY/bfjd8hqv63abYpGDucFOeacNHBwdQB1fzdoty8EprI2BPvGumoAY27aYCOdWnjoQQp4WwkSLWyiV2/K0Zn57+/wK3beGV59ICu0L1k9iLTbbLTdjGDQiN7qMChDS0Z/1t28BvxLR/RwOl/6geTCocR9h6TEeMR7lNh43xDkIUvBxteCaxxO5vOzLudHteWFAMOi9/dF//TDTr//8V6/e7cDdxwMCVJi7+Y/l0EDwcqWC3azyr865ESQ1DhbngRVXgiinbGRVaFAV5WDTyEQVuugkvLnQ2VEsClcIWXFFhcO5xcwo+suQZnPlKvqMMiBgu0wIm/G5/A01kxQhPKxajOO0FQ1UG8YqvY+yBIcHRmzWB/R1LRowUZnbM56WTmxuYxP8pOh1SikwgYzLRiGPoss/3E7IP+sQv8r3zqwuwXf0joYozV1Gbek4CDluTEzsRYOjSvBk8bFT+bQP12OyPuMbpAQYyWIsFxG+Nhv7xhz6LyNw9BlNZSqnKsiAlLTV4gIJSaaEfTTEjJ1NUkNeq4I2mYV+jA247bL0zLtQQTktDGGrAF5VuurFGXqp8j0XxRpUMgSqprnhM5CE8Hqec06z6GX06IP+IsPj0dNvM/4lAkZXLDPifk+v2K1/BfB/w2rfDCEdJWatIUOX+SMdVDBVhLzxd9SZvSckYdRNSCbYSjabgbm6XBtRwB8B7Zj1YbvYy0acoL+JDtP1IQVNGiXZg8LHQs0QhpzYNWZIPgZv/D0dMT/veh0OGk6z1qpI+ZbSDItG2whIecZv3c4Pul0/IhtHZj70ru7Ck1VO+q8wwYdVLl/GAmybMFGd1wIPPzw0IP29+9/0Pvf/ZN+eP87gpYPysh4WaAPiP5zrcrwYB2atmfocZDqQLB8huiCbftvbt4xjscbSkNmq4Yxq+JIArbd1ra+iKcV9Fi1kC74/gk9nvDnB3zgY/eTF13Ts57wlU8vk56eTwTGD1wCnAjIMj+Z474cfvz0zCXxs56fDjpwwXrGB0z2P9B+Oh90Ddjil/B/Z8qP04yvmuV/4UDsVbeLlxfGPhJ89L/w8b8KOENHRCgXqTLHN+h3i+/ZbIrGTZZ17qDZgn9b8GcTdjbT4TwFQd3UMV1W0qbLLPwigEeG0Qu6fDnNeubDMwWP0P7T40F//PCon/74iWD6oz6SX6el67zhI2QsK++LFngwxJwNl+O/G9/UGnKHXogex1FDwT7B6HfSARscyFf0OeA/tlsua6hXsPXMe6KOUlaLJDyI/LdMJ/O12E6D96SZ/Jl5dZpX+V+K+Nc4fcROP4CPn456ZL1+Rl/PyO8yLbosc8fC2rOy7tjvpJhUMeCBgNSGxWHH2nW3zdhr0WYLzWOSbSqlpIis1JLEpGnw9xaQqsxcLKVQPwOnzLMs2QetQTP/0O1ZKQ9MuinTZQfz+dY+lexhNCPXCfu5wOyErC/MxcsZPtDXhI6nS0OvK50nhfu3DpB/0qoReras2zvm3XY3dp+daxJMaIX+hbqexoYD3cYBWzhitx5jJuhrm2I5vvJTRw3jiFx22m63sr9JyEU8iISfYlS0FZkxQkpOc+dT8NaYvyto1GzYMxUk5l20xOeiDL3uL+ekmpsS+yWhn0ZQPSJ4T92mMnl/H+BlNwZ+LmnLPDB2W+crtBVVbKvSZ4mikgcwwseolIsCtKjyBdO8BPM/sA0xH1f5b78f+iVT6HxJmriIP8+LZuzMPsYycTqzN7rgd/wXJlb2bsH8SwgrobOQ8OeTFta6flFI2+niPmY5mO4+bD8J28u+3KgZerM2tWjgpmOAt1qyMvKKUJdhQtaJ95wzfBQwgGuqyK5EvQxClm+j7hqJ90zfrlvlttHLAgKpt0rrmvo+9oLe/RcnDviBl8OF/eEFP3fGl110wn9MzKEJ27JNmvaVObQypxb2TNEmBStJTU3etw3obyDvM0JOUhaI4OcqWCaVzbCnDVvsGf/Af/nd/jkob4yhWHvdiJDnUkQo0aH7tY1cbSHYHyTWuISvySrIMyOnK0IsCx2ui1jFZ96bAhtL9C8uBHOaNXCBsR2a7rCr/ZZ0A8j7V0/th6wt+hlp7H4jQn7WKNh90RK5o6WqRa/vcN4iSQb6UMpi0qvJZVkt0EFIbSVtRpMfvzuV+CjRf+uwbFqv57p8I08nMsJ96vasusnObTL9BPRl6MkpKSJUIqmQ503WiaH+JMZKPdeo02ml7wAymLONPc5qu8HmbRsXfNGMI1mwc6/XHtM6NA2trVpDuqDLE/PkwoXZgg8WPjelSYkNeOGCG7FCz6pMubTKWFuDjyahoxU07CoiBNkgyTZwRVJB3xX5ZtIcScmVdH1WuoMMXiBEoF35k6inTHlSUNY8HsSadreZaARbmuF16Xu7pBly/C8eXMe8Om3w1tuieWHDog8jrB/GYICv/gT1g36c2mdkBjMVmfGTmjIkmnxYhQ9eKNN3YB6TG9J7RCji++Azf9LP0EwnfAt0+qHXqXkyFi42u65o+fkPerCPY3rD2aqsQPbBnCoy3bnLX4oIaE8KZUU03Z6IK4239++n6bXYqfH6+guJab59cv5b3L79pall4T6/1z4iPhdHBLxGf4+Iz/le8Bt+vB3j27zffwm/oevfXOU2xucGtufPL7+UuekoqPAtKPpNf1Zq/RL49Bv/RMTV7l5TzxH1x3078+emtMHm+fkX/7F/sP+SVjzEotu704USl9++/zz908NGRLe1iFvaeDeu757mhnv6NnWZYb07Nd7m/X7D2/K3+dv3P5X+JW1ufeKaevaW9pf/gT/e0v42/5aEeH35kjZKmrqvJOuUgv7u9IaIW4tbyTW9jWOejZU1wKm//pIe/e1vjWRCfg1/akAzbpjN76UJAbBMyOnte9jxsCAyW/5U9xh7/CpySl6GFPR06/eWejyP8fbd9TK1TY/Tt99v9d6mOaW+ocop9XHczv26H8MT/QZPdsOL4lvQFMclZVbRG1zmOvoTT0Qo4pfh5p0m6txS+zRDHDCTcOAchFYOOm1ZFTiqnEKGMLqJjZt4vLhHhBob/wAbOiC+o3/eFf2/3m/1fxIofUc+irTAx1SrLnXQJXlDbGQpjUr5TpF29LjTsg6Ms1POeyXKcvI7INjmA7FlYdndHGOKRYWNoA8ZI90Z0VbdNk65JCUOVZGlKFmR4U3icDBot9tp3Gwoy5rYlJhGDUWcvLSwuZ8isVGtHAw3uqxbDj6Dng/BIbDoPGfeQ6cp6WLMlF9EYGfmoHTSiUCDg+eX85GD31lik1uRzziIIFdhX3jUgcDy4r8xxSEjyipvaBMHvokQ74yc52hqKZRrVkV2RoGfhUUiipRhNlG+FvrLgxqB57x/p1a2yrsHVTDnohOBmBk51bFqf7/T/d07pbzTBM3nC98vGVqyTpcBXncc9lr/G6EXDr4+oLZpVkwXJXhIC7xMBw6uJ1iauvMqjD8QfM7IubGBb7pIcWKMF6V4ltqz8npU0VGVbxsuA+63o95ByzhkJXiMEPQsejkcddtQW88NXlcCw1rP2OGkMZq2qWijTD6rptxVlumnEKQp6HQdNjqwST8SwIsBO9rcw1fSiw/pBJvF4XVYpYr3LEtSIzi7Hlc1AiipJRU29/4bt4dPn3Q5PWqsM0HIqn/+J/DjqP/0w3v90/Ze7zfIkmDx/XanO8YttWrhEDmlRWuVgkBEGjP6kPw32xZ4n9lEN+rNUXjDLFKSCHDlUnSVI3ZJMO9uN8r/2sABzDoEnc1IYtbEfxcCIUdkcuTwdCYVdpWQi5iDM/a2r0Ub5IK5q6MwBH0kaFpzU1daamrQGQRFA9vzt2IZEiD2hZSY8w5MGFRVhb7tsNUdly73BJHeP2z1w8Od7u632u6qyiZppeLzdJSGojlWgigX5D65JznAdEH+Ly8vmo9Lx3JCCQQTEnQn29Z8wK6etUc5u9rQ7YSAsCWCCjmaCpM41pDtcaxV7+/fy/+DyiGPsFT4vuHQvoPWnXLakA4asYVxt9WAPKMmbGvS4ksGqLqwpswgI//tbq/t/k513Gi/vdNYRuVIQPQjDdAzIKuM/EtJishaIb9hQzkNjLvp46tVGSv+Yb6EzrBAjE6w3PFM4OfR/5PS51meX30d9fwkKLzOR/QW2pZQcecE9hKH6Jozga0Kiga+vdvvtCuDrEpBf7SGCQAmUaZuw1IadCbNqgQyN2PSPTp62Fa92w3aoue7/aiHu712+61qzbquK6syftoHvWk668JcmcFC4GpxAJCLwTPB6Ik14oTezodZM2jMm8x6UaIwHhKaJs1txkcemM8fNc1PuiOA8k8/ZP1wL/34UKGjCJVcsQ3tdkmbjTTWps0YzKcROmvnqzFHa95oW/fa4NsqurfcTqdTD1blOmp3d68V/j98etSHT08E7s5IYVFDBi1OzK1ZW8bZEsRp+CKtJwWBKiH7lcuCdVo1weMFHg/9MrThy0OXOeuyVFDwo00n+Ly0UYdT6BmfgZvX4Rx6Oix6ejzp8flIkOzMxfBFZ2R0IRhywo8+vlx0ODVN8LJiMxfkegKRsuyz0mbUlLPOuegcGVtpOuPDWlA+D3p5WnR6kdpadPK/yoL+hqyG/aD7H3d6//v3+uF37/TuxzvZx2f3RYD4hOEt0yCtW1jdaD4loVqducA4Etg7ni6MtcAbQFovrJ1PrPsfuKT8F+T4Lz990h9+etaHjwdw0scPBNPBC+8vXGZ5jZuxDy0r8lw6Zub5vJxYHy6ayC/Mb9NjvZVUtWeODfA4oK8N/m9gTc6MXWJhHqF/7HNkrm6Gqh1y2d5tZZSxqKXQkEZsf0CWoXkNrUpamKsXAilHaHk6n/QIXx+4ePnDx6P+9cOL/vWnIxcZF/3x06w/PJ31iUvhA+vAaZq1Mtcy/XrOLYdnbaBlE5MGAoElzsydpPfvB92/Kxqwn6xgrhdGzfirVReCpEZDbgV+CrSMpTJXk3AVAJrRq/lMfG98X6IwSoH+tY+/4P+W9YyOTviciREuYFJi/mYmemLeM6AW9AP0/RbvAAAQAElEQVTJzKtZT88XHbDB47HpGX9y4P3IJYcxY3tJ2BZ2kBkpa1FNDX8o1v+q9z9u9eM/7bV/t1EaE95ixt5mHZHFeW3kG7a+yvI5YDAn1v95XbTGSm+hhu4EL5GQA7zmOqigL8NzM/FtoLykDNmBXainLm+ZfsqqFb5k3wONkWmfR5W8lVqhfojB1JDLmcvheX0RFCloO2FrFyJvq3IfM0N/obzWRft9aKxnjWXSOFz53Y6Z/KBhuEIqQhy6zCvylxRJykVryrpEwLuQR6VK1bRWnS7BXG96ZP59fLow18HxoGcC/kfmyRknb/+I+SrjH5bjpDzT5So1fPh8ZE1krFoy9ryhsMi0z2tgw8gB/7PgMxfW8+lyVGZdzuyjCunImrNB92MNkdB2UY6mmcvV8/msiXYRoYpPTKxZDV6sC6WKvLJW9jJNpeebMvw2IT4t+PAVGTJl1FqAhqzRC8bV1tCK78E1aj43/EXTGT9/tl/Evp4OJz2dFp3sX1jcTvB/IT/DR8N+6EiaJ3BWhdb9WPHnVWwbNEJJbU0jOt+zd7rbbLWpAzwn7CMrR9GQBxXSJB5sUdhdB30up4tSwBsIVSoIW5ESEi0owP/vpuoU28qpKez/aWfaFgLUtk33tSI/I1M3kHMT/aL1XGYN2FEhGK3lWcv5J6X5o/b5pIdh0n056Ydt6Af2dg/4oztsfsMkz/CzRNaELBf0sJSd2nCnVveSkbaa26DLkrWgo1VSi1DD7yinnvod0cNJQ7+LLtBtrMjUdDtdUF5rQodNE/qb5pV86pixPe9nZspsF64fERpK0Vizam5K0bTOixJ1q4qGqBqxlQJNgU0wsDJS83tK5Cj3eJdFrOeNubAi76KAj8y6mNcMI+ih73sGWg6ovmmZQwv9Lch8vpwpO2q1zLXo2FakXbXWohXZrehowfeJdTniqJLP0DvLv0YquIiBBKV0ldHFazZDCh0F/HSkVWK+hO0E+ezYD4z4paymGlKpSZVxEIVWZJnyqEgbaB0ldJJaETVAVmqMg1zDXUZSoFchh5Xxlwh0iOypv9KO3iUsOtKgFgUwGCXWVaJuUu7/uc9AsWF5Iad5QT4IdUYOvS6UVDVZeiPtBr6NTMyaGAF92Y6vkIKylEizlEoo16QCb0ZyGd98blqZvG2ZhdDRV1OOUElJNVU0EGpBRRo4XZWxuUyHVZHhJfm9UCYpJ+WhqmyKvP6mSjuKE3UG/PvI3C05ZLvK7PkyuszQnuENspRXMf4rIpRzVoKO5DbAHxsjrbSxbhbspbVAT5BOW9TV81KSERG9j4hQRFz9Vmtfpb1/xsiMdYPLIq5tIkJ+buN5zLfwt0af/n6D3w1/MyKufUREp8Nlhut7zNt4LjNcbvRx1LQG/IGW4AHc3he+KcPrK27fnd7qmI4b3LcREZ2OiPDrr6IxRzAri1450C+4vfub8LnflpeUsZ/8szHMk6fdDQ0iDaGvCNfP6AYe0ennslQk0wmaJJ+NmXh8bqKJViz012D7/jX+/S296j8iZBotd6cMxx8Mi1H0CwiE8WsQfd/Q6N942+PtfcGGbvB3lxueQ4m5qyyZ337eZl7f3n8t9dARIYSmRqdGWNZAPOZd8GX6r3WbLK/uD5hj/uY6CxPL/mc1jWqyPoIGKUOUxGt0WI4lkoys6GrK1HG5EXGtFxGM47GaIkLfPhEh13fbiOh1/P4W/mboTz0pJNBCWhCAMWOATg03N4+BHQtbv8HvFrO//xZExM/o7PQxPdUBv4ESkHeXK3aLZ2f7M13B+t3ww7IfRvYBjQhJweA3dJkyjuV7g+k1reaBqp//WFYRIabYz9Co5fKeolPr9Qb38xZU/av+mPW/qoMb8+7E+T8ndd2/Bb4zbu/2713eB/mf/OPbSZDY7Kuh1htu9PmdfMRNKqvsWGzkM4v9ihPhMwtDUs2FTVvWrqaOuzHpbpv0QJTHQcyB3X9UNhUs+rlWBRvSKGx7cpGCcjYmK1CwgWRzObOxXDi8LHjDNRLjRocnQWWDd0VVKYM8KW/wJNq8HvQq47jcbRT5Oml0nUAtQqkw/YDYqbTkrUtjA98I9rNBXUUamtak1XTQnu2YFKMm6JvmpuN5lf8G6AeCDP5bhv1ATiDo5XniEuBMEOhMEGniEHXROgMcQWMTnPIiWJcP9zOH2wtBkhXnYTpNl+muQ5bTjDwzDrdA44DMXL7dbTSOVRX+gvJIyJAOw+91VN3uwRbsVDlgpTLIdRaJ/X2T5R2BzFXxNYmDRmJjLw65q55fFr1wmHvhsPf8dNTh+aAzh9zjy0GPP/1Rf/xv/03+dQqPHz/p6eOjHsHzxxc9czp+cfDrcIDnI4fDZ/h/0vH0RPsXHQ+POhPcPxO8ujqjRc3OUVJKSTkX+Bk1DBtKrn9cz86z18OBZmwuIacN9bfIZIPuNsinDkUD9jaQ1g38j6OCjekaFf1lDi4rAUEOHgT4jgTdHLQ6QOsLNJ8IEmkJaKFnDrtHeP7jv/1BH8DT40c2SbN+JNj9n37/oB8JlvhvhFXoRnLXDXtO2m4G3d3tCL691+/++fequ0F1u9FI4Hm732m332igbGPatlUrq8ccTedlBTM0LrLzzqV0vSb4M3JIEQGaaCI/LdTbXFhMJq2a10k+3K7MRR8OxlJVkE2h8YBtDMi11FAhf4WU+WZUbGwcq3bQuSPIZh7u7/ca4YdpJ9F/RKjWCl3IlTQitBmrBsua9k43O4KzXICY1w19Rc6CCLWEXFuT9biiu74JY4O/TFjiRDkH0UaAxwcV69aHnDE3VRbVmhb5ADTgrGpO4o8yfbGyXvuDX/Pd6K8hvGbBIKSUivgE7Yl60fOWDQUqyHe79UGcyU1Ba+iAAMoBm52gaSQg8eOP/6TrfCud76H7EvJDoTxApl9oD6GX4L12eNyIrHhFi6Klpe4rmE4irqITPDs9XxaCwZNO/rUv2OPijQIHJ1ooxaJGsE3ol5GUowHEiSwxC9lnDEnd127Rw2ao0HmlTehrRc69Hj8SbWwTqF4VuY7YwVCydtih21mP23FAnwN95C6fQNDekEYgOzaGxBLkgNviQytYCWDjxgQhSqWKjBb4ORIU8rxy4GFCJ88vj/rw6ScuEQ5iOhIAKgR+Q9shxFkSkDJ3/W0zJu23mcDkVvf3I/Y4aLcftN0N2mCLFburuaog25Su+rUtLcyfC0GnHvRYhby7xHRhnk8Qbr1HROetMm5CtisXZmOlDCEWNuEpwQJ/bEvn04SfmuxyCFgEfAtkwR5zDls5C382M98yczZrfg0CYLFasMF5Cb4J+8hWnxbkNTcJUpAkA6WsXAs87fAXdx3jdqOCDtNY1ZiXZ4S7KByKwiIyrqlqhe+FwMEyJ+iSVr631uS1uKDcERlZXg/vdvrhhwf54tDzeMe8HAYO9JGgr0BTUSOg2VjTjHUV/EnEKHWaF70wB/wvEV4Ijj8T2HsifUSvj89n+V+ufPI69+GZte2k5/4r8E46Pp/w9xNBwgu8z/A8YdcHys68X2Q6s0IZn1CtRzDkohEUynJKynxPbcXXrkpIKuDQAQU+0S5USibNpKVDKlpa0HfSvDR4WJHx0vMzfVneTDV0pL6GX9hLnLikf+EC5pmA+R+h/cPLkQDuBO9NDM3BhnFoOzBn6B2aVvzQospa7YDgdpT2u6z9XcE/5k7nzJq+ANuZ+Vyw+zNBWevd76UM+El8PzoolTYw5PKV1piLFnjV7cHnWQav2qVGu31RRAgVqv8g09DfaluDyfNpli95+mUOa/bxMGmirAP9OfjW8C+xLvDUVIuY70bShom42RYNY1FgRws25YPUCT5OOCoHH3uQHBmv0HqlN2lF9isUJnyc9ZpLkVFIDfNoWC43+B1XrmQZBLqDX4ROr5JSKCKc6YjICqiNCEWELJPWFuQ1UX+R64s6PeWr54GY20GfKS5yAL3kFV5XDczxiv2MBT7xV0OtytidsD/TEmFaspSTgjLlzNyTLhjFhfmGS9AROR+8N2C/h3qxmQUfA5g4vsS7cOl0Yb7YDy7kEZACWWaFmHHK8FcIUmaQ4CCwb383tK78WZk3M/YKj6yHt1/HeOIyYGJ9sgyhDpJDFTuyLCxPWO9/rvnUZZvxkykV8owcocbYLWW1yIwq0tTbRITEt4hQhJF5LeQTyCConKBN+JyVi4ZVR3g8spidLqtO8HnBX8zYBuaiZRX+pfW51INI8K+1sWaLfpswL+Z8ViVT8HOFsQu2kEhzJOVUVUoBQx87IgTxXY4Jio1MWUpJDftrjc/AYwTjCO4sz4b2gnzCWoQ9BA0jovfZaIe4aQ+drfH5mkpNiEilJlX2NFSn/gJNTZV9iPcgI31tsLEtRrx1Hr+wZx3ZjcH+rzCHaFuLEvqZGWTCfpw6yGKsASEJOrCvNRiRQZpTJViADtLWC6Ce8tX1G21ey5m+ajS0rrusVyHzFTSt8N8afbaQ69n/QAI2tfBtBYtaWzvsY3KyvBM9hwrjVGgZIjNXEqiUSYmyRKcRgSxCGbpz5lseGYh3z8+WFapM40JZIY/NCe/JWgVJWjo9jXSFhismPizwNYVY34JvDbqMWUK+yfOXYH6OCRpmZeSdmTe5JFn3Bs0xDdqgB6Frg2pKUJAjacY2VwRgmm1TNWXdngZP/OE1GJeENgKxCj5CtqGCfCJCflx/xT5uWChf4b3BZ4ffuy6gAt689jA0fTf6kyKi0xUr1DX1JyK0RuvfIoLervCaVyTmSlNmeO+DcxLvog/Xb4I0eU8XvX2j9iohh2Z719rHjYjPfes7T9CbfgWYSu+noT9980SElrl91qflHPAdGB4kSaRXXTT5PSL6SOIJK47UMiX56k9E9PeIa9pfvvqRXt9Sp80vb/uJuLaLuKb+/kswzW/bvq0X8afbv63/vfyt71vqOhHXfiOuqcv+t4Z1/Uv4E4xfbTuwYX0Hod/yvJX9rf61jPlyK2C+XLO3st+aXlv90s/rOD//6nJj7eM2NU8QfZ3aPL5Xrtd6128/7/u3lZi/lZ6utds1+fz++vonE/PwvUoRgX+6zVP9XR67JI9vfOFE2El8hv7Kx327C6ffg7/9VtgXuu6XdO3rwu09/BHcUrJ/8k+jxreg6M/Wo9v8Jfj7avgvoeg/2vzdJBBxNc2I+DzB7EY8MbyQehL6Pdip5L5JzKpshEcCS3e7rR7e7fXj+3u9I7C43VQ2mBknEYCFXGLb0tgErv0APxH86AEQHOOKOXuyM6iMSEUew+mqrLay2ewLDJs7NpwisCHSlQ1pHXcahq1q2XRkNq7J7YN2IVVoi4H2GRpSxh2nHjw4c7g5cni+cNCbiPrM06qF081CkHVlY7O2SWu7ECyZOBTOBMov+vh00B8Jgv/hD4/68OFFDpY8PZ315AAzwZEDAebT6UJQ5CIH+icO5amJAN6goWR1GbJj9MFuQyBnGIsGaKsVWXEgraCwGyzQOpSsw77WYQAAEABJREFULcGiO4JGDmQ6eOv6bjuUpMIByu0cBPevL3Gd/f6eYNqdxu1eZbNVJuJWhlG5DB1KVStyPMPrEdpeCPh4g3fi4On303ni8DdB+0WHp2d9hNf/8n//F/2X//u/6r/+l/+u//5f/1X/+q8/6cNPT/KvBjm+XAgOnfXyTP2XSQdwPMw9SPFynHUAZ/rsMiGdkG9j/EA3gV4z9Ij35sPOwrIHYm0ycjTVSEIMqpZJii7DEXvbjoM2W4AMuwxq7fbiA8eZA/w0Sxd4PHN4XRjHB/sDP44cYi+MtWDELwRkPzw+dh4fH5914sIiM96OoPHdbqMUocv5hO1NagRaxUEl0qqcpUqA0ePvsPm96++3ene3J6C518PDQ8fd3Z32+z26sOyxZ/qzfV0IAk/I23nbwzzPBBkmnSHah2ziDLw3TWy8LwTqLDMHa0zzGfoP2NcRLHxPKct9SEkBnykl6MtKyCt3ZDEsZanby0Bwyna3g17/aqA9aR2G/q2lUELYGZurw0aZ8pSrej5XZXRV68gBeKf9/YN2d/fa7e5625wL42SZDsxbxG882ft8muHP/Br9sMa7aQ5mYk4SpgwC3SYN6Hao5PlQoD+wgZSEz2jIxHKar4GTttK6SdB8q5NzhoZQQ2YN3RflPu8e9ndcTm7IZ11OJ/3xj3/Uv/zLf9NPP/1BLy9PCsZKpSqDOm5Uh51Khf8yikJN+KkJu10Y05iXJuvCWO20Ah0oaSG/UDijowklLsDpmQu/0+mow+EFv3DSTBCxdQGpP/Y15vHzfMaWh7Go1qyCcIwNQfxua+hrh21usP1SE3bZlOE70UFEKJSVAs5zpe1AH1U337Db7dDXK/ANlTnkuWO90gh5hiBf8xLXADgynDjhXuaF8sBD8x2Rny6r/KvQDgRVj4czMnzRv/3rH/WHf/s3XbBt25jn0Ij9bIdRY6mqBFqq9VqKfJGx97zZj32+3D/cERzfMVe2XAKM0DuoDEWpgpQU4bGTLOvWLOcELZlyfy+MOROAnnqKilRT1UjgghqCcCnTh2Xk/oDoc2lNZwKlB+b3GT1dg5+LJnj1BYjn4YHo3zP8nZir17WhiWWBtUs9XZZG/VkQ0vWwYCMrc1hcGAbSrIw7lMxlyFY//u4H/f6ff6cf3r/T+3f3+t0PP+j9+wd43Vzpg8cVrnoQaRXrpDTB64yvCta+hF5L8DNJA/1uxqK7/UbvHnb6p9+90+/+6T1jvOtyHJCd54R4IoKfCWpaF8WVt1nm+QytJ9a9M37k1PMrF1WzDsdJT/D9+PyiT1yafvz0SfaPj/3XHD11fTtoeUY+F/TtdEJG5p/BsLvCmjZ03uwbvS5tsN9hqHzLSsjfNms4HxG9zPmCfdgmXdd2ZCTKXO7v4rHvmJHRGkmN+T+v8IbhWh9MVU3Y54l13b8CyL/W6OOHJ33i0vqFiw2v+RPrg/VpP0V3n/8EC3VBXJU5txnR277q4X6rh3ejNvuiVFc1glY32Xq8C2ua5Wh6GvTkWjVsNh15KMrYfaE/I+PPzIMRwUCvI0cEJvQFKRWlyJRd0cgvLTQziOV9wodZ/obzB/sWg4tNlx0vZ2xnlv+FVkpSQkZMQfx21T3z7g7svG6aNr4hxc/2a1/tcRZswvLxBYHlbVJNdyml63ZkX3GDyyOi9+G6N7jNDREBPwEtSUnXfMQ3aYYSykSNax/qcy0iFBHyE3FLcUSBEVCYspRRnOVb4WkcksZN1mZbtN2Oqq9+NOesYIwvyMq5ikLmB35FkufHGf99xp5PXMz2lED4ib2icSY9s484YfdH7P+I/m33vphO9EL3+B5pg2/eoPeRfcIOerY1hPmrQmdA9xrCnzXmZOiytI4Zv7sQOFzRtWmqecB3jsisgPRZBpDZ8yklFcbIOXRF/lwvggF0fdZIasjUUGQZloFykujDc2jl+6qAnnaVAfydsKNuT8cj69alw3u5CZ8xgwk5fQbvM+u6YXkwMWV5j3WAxkI+GMpgSEgoyMfzfMSOlNmbY4cLVC4tZB/bLKCWFJFlW4i1yRcNPod8gbC50NsnIhQRvcjtTI9pPBMkPhroyz7vgn1PC30yzuq+GVfIIEBSvv6XqkrOYEWfK7YUrFEZH1v0gD9g28daFsppViKA3XRW48K5cSkhwt2JS3iay097pcl5wzy8TW95l3uPccMMjSsTcfHasgpZCB2tHS53/ZlvM0Izr9d6Ta25R3VZoGJkL8QcytiKbaYORRsMcjvWXuY6OSX4lkqQkq/opTDfI7IaZeppYOXBO2UqCspbC+hK0BRCrNiPZFueeFnmVZCG7qR1XqjHu/fSrSmaOpJCdCPv919NUol9duWllKyUqRchP+ZXSgpoyczdUgbZ//u9sjet5TpfhO0whCKSmyEPBiPn9gbZz2UJXo2IcHEvdx2jF/Bj1eu3NWTbRCWyn7yteyw/4hPDUg9b7jdhzPPGSu51hSHk7m0TwSWT+cMVyLxZJ7nP46xq/dA+8zHnLNOVoiCbAte8C8BbAn1ABk0uAxFZYZCHEBk3HiKaIqIDdr764zrf4lYhIrrOFnRpnhu6dt3bd6df3lde1z5GRJD//p+I67eIa/r9Wl9KbefGl5JrrsvGgr2+/uJP0+f2Tg1XjIjPdN7KXP4tfu3bra77Nm7vt/S30ner/z8rNY/Gt+NHXGX0bfnf+j3iOk7E99PfOp55MN7W//b97bdb3nVucJnzTv8cuM33cOvj9u32HnHl9fb+j5zeaHdqOiOutNu+I8JFf1d4XOM2SER8nrum4Vb+16Tu/3v43rz+a8b5X7Ftivgi8Iif5/9XZEp/BtERP+c54kvZn9HVP3TViC88RXzJ90mWgk2f+mZgVSOde3DPG04HtLzDKzVrvxv6ofkHDs7v70eCFFXDmJTY8Cc2c6If/9qUtTUtbCa80VXmgAL8TSlrZRO0JInzUN/jNOqpFXVEVUqDlAclgjwlb5TTqKAsSiUtSt4w5fyaVvlvZzuY1P8WNptQH+T677slSOBA1kRAwPCGbn49xEzzkQARmE5cAFx0YvfDGUcHggufnid9eDx3PD5euBA46sPHE8GSgx4/ETQhcP7y8tIDJYfjs04coNoyKaH9heDfPJ3ZRLJR0gqTK+UrG2HSEOnSIb4hBhV+GLVkjUPRdqg9LWwYvVGPCNlxKRdVgm3DZqcemL1/p/3de23375SHncpmz/cd+a0icwmg6Bv1C/KYEbQ36QubvBn+J4JB3ti630y9NidxJ6LLcdGRQP/zp4Oe4fOJoIr5fX48Evi/iPMiNlHQa9bCBc00h07nphcuRp4sE9ILh2kHX6ZLI2C3doiDhJDCVc9NwabW42b0DvsKgqWhRTlWdN1UMyjSiEyGoaiQloLeE2NzmJsXMX7SjM1Ma+ZwnXSBFobW8bTIlzh/8K+6+ONHApcfenDLQayUkmpIYRkQUFlhKIgoVY/FIX6DHRsD70mCrkm+IBrGonEcCDiM2hPwN+7u7jgo3hHgvJcvBO4f9hwgR1XmSETI8j1iF08vB50uM3KYkZVluKCXVQ26PT/W1791JXhrbjdLL1zaODj3crgQsLtc2xGw8Fy0ztRPI010Yu3Jf9PIKLRPScwbwBwOHwpS6+8ZugYu7HKtCsbCJKiUFLzPBCWWVZ2uZW0KbK2UQbWMmN2ggt3l5HZJfkzDDeKgsiDDdZ2xjYlDEzwSEO9zgACs/YbpzNFUS3DQTtqOg3YcTLeboq0DVbzDBDOiyf5ixlhtp8bC4TfBVIXOYYAW7EA8XrgN2NP93a7rYhyrMga1QEuX/dOTPn78qIiQclKUKvOb4CfqQH6jRGoE3y3/eV01Mb5hH+V2LQV9JEYNmW+Pe4Xk1GWm+YIc5uWimckEJ9RHqOYb2W93I/N1S4B+Iwf3N5tRG/iu2HYuTfahu/3Q69wubhzYr7RNKdGXvhq7MYfUEnRl1Vw15KKKjCzP3W6n3Z5gOxGMgXEKPiWhz6DOgixwh7qgZ2Jd+L4VtG5nz1yYHZhEF88PDvb2oy/Y7x//+IHLlJ+4CDyYCA2lyjQxusWjgswL/eYkFQ72A5mhSNta4LGg4wLPFQwy3w7eDVSofM+lXG0sbxRpkKKCrEYa2KlS1YJ9Thfo5LLxwlxqvCe+Zb5FULc1+cnQ4T7rkJVzVkS4GD8/yUE/B7Yu8yrUhK0HczTpTL/TLOboIv/ta/+N2AuBpBn5LHQbce2ni5txbOcr9hFYa8qrsv00PG/RpYOv+7sRf3BHwP4H/Y5LgXdcBhTqtBSaseUzg11wYJ0OCT6TIpKS/UAjz7gN+w0upzNBp1pWPdBn/xVd7++4YNhpzxpcsYso8JeS+lqLqS1MYv5oWQKZAXziTL4p6y2mxjcYgnVsven5eNIzPqevaeR98XPCN14IEtqPresKpVJiLMt3xI/ssCv/f1s2zN/tFpsmKD6Oo4Zh6KjYYkG3Tt3OyOjEZcatnttssdORPgbap1oU1LvVr3VUQwcr8lmQz7wGegt8InRzifGJy/kDPv/5MOmJS/onLuifX87wY785CVXJ9AdrjF8yaebSvxKkcdB2vwm9e7/R+x82eni3Yd4UlSqetbebm3QmqHhhc7DYIBTKzKMB/r0G3N/f0cbtNup8IJvivRCyigj5iQhFZIWh1xT7tg3f4G+e0x7juk9Z5XSZ1752eP06cTFgnPGvN720Bp3LWYnL64HFbcfF4cMdvNztdb+Hpt3Y9WGZR6B36s/oc8bOZvhZYNDyMZ2WufVl3Vgvm1edOu9y68/1XP+G1poizJ9h3qLbSYTfQ7cnInq5eNzWYxvLssh9NNZ/qZH3u+G8sdK/x2jKzO+cWUew/c1YtEPWm63X5qrK/MvYjvk0nTkVJRSZyqA6jCp1q5SrKGSUpKXPAeEHms5Tw6ZWndGx/cGJiXHBD3qfNOMLL8wDpw1amcqynLesXfe7ovcEin/Ebn54N+j93QaZV213pqcwVFHDVqJspDxqjcFhY63KSCGjswJPVab5BuuAj10ObEDgPaiTv0HI9YyI0NsHtmSIudKUpJSFyqmSGJeEMssbE1Dfp8HTmQuPMzZu/3dmLp2PzB3Wgp6n/ITfPfF+od7E+4xsFuQibIjuVa0XfJH9oYOh2e/gLU8R5jnhm9D00uTxWycUGunn+t7kMtMnynpqksFCXb9TrDVSr7dguxPz43A8yz7sE3vyRy41jScuNr12HQ5HnaG708yFxsy+dEHPCzpvtPc4qV3nzwZfu8cf3G8r55pB7/aj3uF7t5SNXPQM8Ig6FexTA5+fID1TFtEoi59B/UkKZK7+QDf+qwHz67nuuWC+bujVPtcPXmnTml2X3Mb1DT7I+rf8E2uL/1Z94vLSqddjr8GboWo7Dhpr1lAyekoqOSu7/itVGfuJCEVkNToL2yZ5qa9waipasaUF/zuvCZ8ElmBNDfbc0gU5zujA89jwHLle5CyY7wInyAafa4Fyl18AABAASURBVAauPa5KyC8nqdNKWiLJSIyZoMV7upSSOqA7Q3OqBdoHyor8WF4RwXvCFpr8uMyp0dqXMvcTES7ucD2jv/CjtaCPL1gxMvPi+THPCzyv2O1iFqh37Zdm/U+Dt/4vLFlPwghmXQrd7KPAa8mhSlnJqdOb4M385ki6gvpxRX5Ne+evP1zfiLjWeS1+pQWpfVMeEbcqPTWvN3g9bLBgG5QS3y2/IP35n4hQRHz+EBH9PSJey9bX9OdJRHxT9+d1biWmzflb6nxEOOl99Myv/HC7G76tFnHt5+33t/lv63/v3fVdfkudj7j2G3FNXfbvFZbLr+GvlUuE52br9u5x3F/EVe63d5f9Glzvhl+r9+d+u/Xp9Nu2EdHt199+Dd+2+/PePYf/vBbf1jZt35ZFXGmPiG8//ew9Ijqf335wv8a35d++u84Nb79FxNvXv1n+NtYt/Zt1/A/a0Y3PX0r/egv6B2X8P8j6IoGIL5MpIvqE9abCyGyuImMGCUcbHMPAwtbvwib/dPEG+qDz+UWNg2Zhd3bHoevd/UY/3m/1ntR/y3i322jg8DlwiM+1SjUrSha7Nq0pJMC+UcbKDsRwsG9hD5GiKKWswiGpclgyRoLam3GvkcC2ItOcOlGUOcSVMqjWsR9s6zCocSpz8P9IcOXlfNYLhxT+aF0Li0Zl85a1sOle2Nit7KJXAiwO7C7rSRd4OhGoPMyrjkvTiajficDJ83HVx6dZP3266A8/vRAAO+rTh5NeCC4cOXD4ULgQ6Fvp63h80XS+aGF8/5Nx/2qcF4KPT58+6enxoyYO7CsXA41xGjuwlXT1O23VVrk8tVklJ41DuW7aSTN8Jb7r9vA9o6vEgTaDBO8JOYRRRqVh0xHIZ42qiY37GZ4OHOh8sL3MTRcCaP5bvT4QlVTlf1Hwf/1//y/9v//P/4/++Xe/193uTiUK/Mw6PB30yCWAA/zn49RlmGJUzltF2mIho9ZWCcYseuH74TSrH6Zn6cw4J+R0JLDUoKF1xYcCPQR6MIpCGf7MY4b/nGdVH/A5VG0I4g1j1gY5bLejNrut6uhxBy0cRiZwWbKOl9C/fTzop+ezPh1W/eHTWf/yrx/1//y3P+q//+tP+vjx8Rq4hIbNMKhgZzOBlAuHxaJF7/2rcvZVd/ej3v9w1/Hwbk9Qp2BfWQM6gBzoChUHtIaiDcGf7Xaj3W7X8fBwJwf63v/4Tu9+eE8Q9w5aBw6q4vAwa4XPifEnZEAiRVHKg7J1RlrQWy4boTyCx6sOHLAfn476+PjIxdOzHJw7Y18z87Fhv2L+aKFX5Gj55RwyEgFJH64Cmba2UGVm/IsEBcNYeoCqciD0XDnTl4PASkUTh5xpbiLRuiY1LieaaUyZfotygtZcFZEkbKqtEmasxsEpWiO9Yl3XPgf8rwAmLliW80mNCzbNZ/Q+y/ImZkPwP+kOmd/vB90h/y2oyJSBZPhANTG3LgTTjYUghRevnLMKOsjQklJR7jRCE3IIePTc+eH9g/7Tf/pP+s//+T/r/e9+1O7+DhYHJbd5RTBf8rBVGXeq+Jdxf6dxu1cZRlGRnprsmxRJKRfsPECSIisY1/MmM/YNpqlgJ4kqSKbLw7JQNLnMAf2rjdzp7n6ru90oB4nGTdbApVPC5gfsfbsd0NHAnNzoHrrv7/fdvsx3oiNEjS9bNeFnjBmFLdiBxzLE47rjONLPtrfdbreq/lcPIMFf1EErPCxK4u6u+7sjtvB4uujj40GPXOKdHADDHg4ETj5hhx9+etSJ/FAKuttoQCZC5sJ/BcZwPcivqvBbsMWKHVZfatSmkTRzMC7wWIs01FAlU4dQGUMVvkupijxckaqET2nM7xVfbJSMXnzZB10ORtmHwQRzcoN/2CoilOg3u99xoM9BZajyeyq56w4x4etX5lcDCfITOnZa1S8ECGSczovsK4/4sWlaqBMSsloj9TFugZ4EnwyJBJsyQZfW5TDJh/6SQiN07KBjv9viC7babDbKyOUCEae+Pl3ktYrhmHuN8UO4PwXfY22ksxJ9FoK6OdFvnFXKLFSIXqt2BKY22ErGMdkuVoVM44rMFqnTvZAXNmrMSzC3sxbWwxXZrk5fMTOfl5nvs+1q4ZJ3Yo24gFkzZRdQ0LsxDINGbOstXDbgW0Ym9jhWeKUOlwIDeX+rFT3krJyqUiqKIM/7rT/XGfGlltFI3373t4TeUqYutpFyldKAty6asQPzMUHz+Rw6HhuXvqteuLh+8v+z4dOJNfeg5+dD5wFxeBoq0FmNkINklmtFrkNZ5F8Bt99nPbwf5N+jf/+wUR0Sc3hhLEs290Dp2esZmwqn9g22re1+p/t3D8zVPXN2i142nf9hKColwW9i3KAv8URHwL+QeSjriiKhq5WymbURs5Nlbsw42WmZ1Wi6qun2PjFfjWWZ0PUs394n/GXNQj+BjWTtCU7v8Kl3zP+RD5gKdDSt6xUL4y2M10HfXi8iNaUslZqQQZb5sE69t9tux/5+5Us8K60WrW1R4i0h2xxJOSWlV1jmBp8VER2i9gINtq1pmrH/VRP+vQN+57Z2OhvaNk0GDCrHqgQwCzG1NOA3x03SZps1MhcGULDDVIvClXJS5KKE/QTIwGnkDAkZugN5gj43pGlOyN1pw+4Nka6yf53OZ81cAqzs2TxRcVnaYSMOFN9zAfC7h6zfPVT98K7q4X5gzl/tIHdCsdtcNCPYCUXOrK+ejws6b8rIBB5Yi7bDqE0dum/NEep+ADklpFzhpaRQRySVG1JSNj+SkM5XaNRZFZ1P5xt5pawWRup1G++yHeA0Zv9rMIzvzD7jxFpwxtYn0gm/f2Ef53fjxN7JuCCP27qcsJtshDqNkCUj59AVmfek/ni8Lgchf+hm7MY7hF713lqv9vkH9SOgmXLMQ2wxwCrbyUzBBM0n7Mf7W/vtZy4FfQloeA9l9D374SL/Oi3zdnzNn9mzTlxszN6jLAdkftAQE3pYtSfof7/LXOiUfgnwsK/a8d5VWpLMl+eL7TvBbEQgyitMbwTCQGcYrSKio/G+hq58koF87Ktpgf9V6ZryXbeHdnzqbw3+DfO/kF9div4iZ2XWoOBCQsyZAIl3r7f+iwWlBvOlsk4W1qUs21KOpFCTIGCdmb9RpMgdtokOuaxgJxlZZ2iDvjVpZt2YlsRcCeZM9HSe0cdl0QJsRzP+qdFvW6ASG274MLGehRc5LrYT12DR6VxlWnOSDNjRW3mKgoisYdio5EGwjbwYC53bj0WECmtTRMhPxDV9m48IRVyR0NNbRIRQ2mesCvgMrQjdpC9NmvlxgZ8LPNjeXD7DB9wiG4yXwQK/5F/lEdEU7HWMxB7IOjGcN/w9pVDEz5F1/S+R/gypKIFrjUz7zKjpFeL91h/jQ4OgzGPpm8f2Y6zriizbZ0QENdObfjL5TJlI/e2aRkR/J3lNgw+r3j4R8flbxDX/9vvfI2+e3K/Tt7iVOb3B37+Xv5X975ia57eIuOol4pr+vXm2vf0afuv47uPbut8r+0vqfNvmt7xHXOUX4bmTaBJfwf7KkL4u//m72/6l0F/9RJg+KSK+gngigp+/7U/El7q2t9/W6n9OLdNn/M8Z/R9r1BQRXyk+4uv3fyxyfxM1f1aliK/5jfj6/c/q7B+wckR0qiLiZ3pWCt02RcFmMnH4K97gVjYdfQ/QNHPwWQlaLz2QN2mk3JcA7+82+pHg52ZbNRAAGIYiHx4j48xAI+jDXkqRilqmjM2aUx/SxMY08Z4YJzPuV6Cs+FsZ5O+lVOWhaiAAYfjA54OpgyBbgmkLm1kHMx3UPLPxXNio0lCpjCocriIKbA7qY9B35gRXShbdqowBbZkDWtGkTNA8dFmKHFh+fFn18eNFx2OIM5A4E2lh457oz4GNTgPBjhKJwwObLw7D0aR5uujl8UnPnwicHQ7y79yfuARYkGNDjt4QG6s3xWzCm1M2bRVdjPC53RT58L5B0CP9bynzWB4zmehUtCZoht4Z5Doo1Q3YKpWNWhq0RBb7ZF1m6TQ30gU9rtDWtLIBzDnLwcH3D++02261I7i+GUcOPwT4GKOmjMywDfjpG3kl/svyWIXDavKYeUC3tY8pAjPzvDKGx2pcGM3yoYy9sy5TY9yVs/Mq2JUsQw7eDbpiWel3UYoVTiQfJGuRhhocXIpGZOEA6t3dnTYE0gLa1pY6b6fzqsfjrD8SpPx0mMkveuJw99Ongz4SADpzIBG6GqDXbTekSav8/y2Y0Is4xHKOV2ZsYiXaEZDd72oPnuwJKOyw6w12bZsuJSnnUMEuDetitLxoaDvc77dcAryT/9bvP/3+R/344496eHjQ7u6+b7RXBXKXFg7+lpWiSgTFGmkuoxJ8RSry+4J8ThzIn7hs+sRF0gs8HXwYJ2CycNi1/ujUPcobfUiDh6YCfRUk4LKkRrl6+TAgy+1GA/xETvIB+oLdTdis/zZoM11KwnigkZZrVoqBtqAMStBmuqe1oeOVIPRyBQbmIIn784Jq2mYC9/M0ofOLFubCSqBK64W+ZyUOp5CCbpO20LJHxvf399rsthqQpemzbC1roSvzN01nxpy1wLt4CjoY8AWj5c/8tlEFvI5DReZ3+ud/+p3++f/4vd5zGWAbzzUpSoa1YF4kKbJSRRbbO213D6ocMD1m5Mx36QztR+g+cIFxYOzLsnZ5oRZl6pQyqNYRVJkWtx2GomEsjAMlyLQRyIos6mTd3e0IEt7p4d2dbCfb7ch8G+R0HGuvM2J7N2ywvf3dtgeS9vudxnHQAL8eu7WGHBrygCbmWz90M8kWdNl9C99Lil5/M1TZ7kfkNHTZjqpEkRPzYE4VnnK/BHAg+oVAzxOXdZ+YN74EeOIi4BMXAv71Kg6gpCja7+6hZSspdX9nWrrs4TfBL2Ylz6daknBdqkVCLJQ18k2Qo0rgfxj5zrwekdeADeQKXaCUAdVURSpoM/c5jsmjt6oF4dufnJgTBy77HJgSh/Oci2q9ynAYC3wXjfjMcaw9X/k2ILuE/ldkM83IbpFW/FUTBDL/Fmy/98+cOzOgLxhO+I5pQcb4Sh/8bdcwrkwktcBfZW2jS2Fash2b58K8G2B8C2/XdNB7LnKs/81uC51ZayTN2LFt6nCZZDgoNXHpt86tyxX1yX1VyNuwPq3zQW05Kgg8FPvFscp+aUC4qWSllBSRkRNg3q4RkJq0wp/9yYmbnnPnbdWJlCnb14QzfvnM++I5bV7B9BkN+S+yjnO3+aRSSueh1qyMHBiWsUOeo84XhFFrfa1Te/1SBuVUdaUxdHsiQpl+XX8YCnY1amBeDOQzjAcdJniLnFSsv1ywidJ5WvD/C3xOcxLTVIfnRU9PFy6vLnryvwLAdp9fTvj5mbkSQoXITnJghqUf2WKXBMy2BGk2dcUu2dNsCfrdFebcgGzhEzoSNESElJBrC00sqA6Cni8zfa4ybXUsGrq9QT9tzE+GL7c35aEDAAAQAElEQVQ1IkJ+LMdr6p8uA9jdqmQzRs5XOpcZ+2QP83ksNh3LvMLH0jEz12+YHJTiXT2otqCHSQW+KroZsJMttrgBA3rJlHlk09HgxWkfW9ABDV++NUVE103p+q6yD7UfMTyXKjo2jxEhPxGhUFZEyDwbEZS9wmMxpII6Tj2XLtB+QZ4T823C307sjeZX2M8brodgXqlblbLUg5pF6EwaB4D8t7tBI+kwFCX4jJQUqSgi1CKpKWklVRR5PqzQsSo0IdcL8p5sRx0h4t+6MC9cPi8h72lOzNMLe4WJtWCdT9J6ViXQh+vSHf5sOyy62zTdEyD2//Pkbj9qu9+oQGCp45t/bdWYfwt7saaFca0Hy6S8yvkq24LsQylLnlfiiQgleLohY1+G22XPrVx1++Y0Isn8qT9JCneWFfCtRIpsEikOQ5YLU164JE1csF7YU11YEJyyVRVq0oKfbcjEspjxizPy8F90EQ0Tfr/YFxapYHM3ZHyk6Y8IVfyFaS15UIb2PjbUCNg29ObJlEV/T4rIyrT3a2vSbD9lf4XeTJNxgYZlDZMCkmZotV7P2JX5OHOZ64D/iX3imbl0Pkw6gTNr3eV4YW9+YWty1nI+sFc5qaHj5Ms05tGGeeM55H9xteecsR1H7GyQ7azwTRnKUihykvkyEnqKoCyyQoB8SkWpvycFqZQw6wZCDdpbI20wKH1+d50OvvXU38h7TjTSm9wiQpEa/m3qWFkjVm+yvSarCTVoyIn5UjTgT0d00d+hIze3w1IilKAxIiTKbRfNqdcPIPjoa4mqFiFjLgEWcOEiADFjN7Omaenwvm+1jjCoK60LVKzyPsHI7LW91y9phjaQ6T2kHIn3rLcyFM8CjY1vM078jLM/cRln39EojwhFfBdfld/qJnTj/m2LTv0eEVqh0HUEb1JITvHNbQ01ZL0sK3tZgN3N+NvllTcqaoWfFanAoMTe9jO08j7LuhH9y+8gANrn1bJfXtPURw1dH79ZHhEh02hEXPMRt1rqj+mOuJZFXNP+gR/+RtL7iPA3Rm5N1kuHhzeZkRXBd9ZV13+LBv9v3yOi141oErzrV56Ia91fqdI/RcRXqV9utN9Sl/0SIq7t3353u7f43jeXuY7TX0PEtf+Ia+q6t3a31GX/XmEZ/Br+WrlEBPOwfYb7i7jqwuP6/U/B9W74U3W//R4RrzYfn+dSxJeyiC95vT63sX5L+trkf1oS8XP6b8SY/lv+l9KIa/tvv7ut8W35t+8R1/YR8dWn39L2qwa/8BIRn/XnKhFfv7vsf2dYjr+G9L8z8//B288lEPFlAkSEvJB7Qc8cnkY2ubvdTjf48FdrVcmhzEYmsdmpLP4b6u43iUNPkQ88DlRtdxsOz+PnTbL/BlTmcGwMG8oJQG4JaO3u9rp7uO9/e+6BC4S7+50eKNvfMe5+y4Fzo3E7athWDbTfULbZjTJ2+0FbgrTGflvkOnkoYnerqAUMoCqVqkgDFBdFHlV4Hwb6hb8tfW8JsO3Adr/X5uFOlbRVAudp1BxVcxs4rCW9nBob2wyCA2Pi8CbNHES8CTTYTamxOb2wMXWgf/Fh9nTWy/MzAYiDgo34wuFx8U6ZjXl4A4j82IqxzVzldwe9C5v4AYwpacuBcEfQ43631f3dhqDETnvos05GZDgQCK/wYuRxo7rdIYetejnfEt9aHrREgdbQeV64wJh1OE46XWaJkS2PyuHUm8tPnz7p+flJl+NRjUBiTtI4FN0xVtctNGy3gzagcoDo9sDhdkCnA3W2jJ8yY7FRPnHIOsD/gYPXmYMAQ+tCcOvC4dIHypVNtAP/izfSyMSHyZUPC4fqRpA4bsEMLbJMMDt0l/ohMqPfFEVLJPgq8BUE0FYd56zDFHrh4Pp8XOVf43RZsjAEFeQw1I1iTZrOR82+yWG8hC7kgAMHvxKzilZlDvWFg1/XB4fakfE2Y9V2HLs8LJOSQoXxa8rKHGYLukqU1aFoi13d3e/1gG2/e/dAesVuu9eGC5bBuiL4WsZReRiUoSuXUS2qZKSqBL1RBylnLqMSF1Grnl5e5EuAM7K9gAkbW5FdQ7iNw8j1UDJhirM8j30gr8zPSnDC+hrHKqelZBUOrs4HeQftj5fz9YC/BnR0KfR3TFprJMgYlRN0RVZroQX9XbChEzo+HrBz0su0aKZ8pVFfaLCDFdpuCEcRkLnTDmysaFHlEFihc7/farMbtWGub7En56tpRqYFe8slSVq1cJGw0pbpo5KybL+1Vg2lalOLtsh2rIMyfV7rz9B1ge5G24XAzqQeGIC2BV4CWWf0UkpRHYtGxq7joGTZYB9nDpwH5sQFeU/Yqw+EfFQuQx+7kBopJeWhqg6Dcs7yYzlQrGEsGulzh21sSTdjpV5oJHq0M7+8b8as7aZgI1UVXmtO2tDf9rX+HXN/i+0MpcJ3VXBQw61oJYh0k7lTw+NGhDpPr7KpTqFt5LKk4hvyMCroa4ZA4jrYWWhhfpzo75mLgA+fnvWvP33UH/74ST99eNKJ+ZvSQJ+jEAvTZlJD18IPev7O+LeZSx8iKUocggt+rDBxB+ZScZCVIPa2mqfQpgf/k4YBkB/M53bUZrfVdss82exU4DXlqmDMVRm/ddELdL0Q1H16POrTx2fwQuD3jM/iYknC7qPL3rzWcbj2t99pf38n6zVhHy1C09LkANFlXuE5A+yeMVYVtUj4lSTMGVtp3WceuXi7wP+ETYunpNCITY5DEapVxU/c7ZBNljK8b4fKReIof7f//PGH9/rdP/2gH9+/0wO4e9hr3O0VyN+yP+EXT/jl6dLkaWKxBnIl4o+em5KaCn0nDtuhmXzThnVxt99wubhFZmPnO6XUZSCeBV0uK7UXCVOnh6zWaseqitoSfF6/40ZY0xpYOs4w32WzNOoHs67JfsJ2Rddf/Wltpa9Zt3kpaidozcwB40aT8xFBf022UcMdUdRpH8dRG9YtY7vdyu/WYylFCUS3hUKT0LoAeFnAvFb4S9jnylornY4LKXo7zLr+a4CDnp5fdMFf2We2ZYWGRZkgWUZXGb/vfwlQiuU6Y5Mr62zVu/c7fPeu74FKGZiTyDhV5JjUbQd7P7Pen0gvAML40z4jIj7rIiLU0MUN8tx9fRfaNSwn26YSdUNaWzDOwlp9wf+f9Xw86JmApX/Vyef/H8DpyJpw0OHwDH8nTZeD2nRS4CMLvnVTEnZY9UAw+kfWonfMgx3zbChFkSE1Am017H/lRWqtfQUXmi7rzrowBvsQdOXU79aPEfCUaJAVMiJCEU3X4Ne1b70+jeEWbGv23mBeNeNXrZsb/O59VbcRnFwD9ND78rrM1FPFv+PCNOBX2IJosy0aN1VlKMo59brCBymgJsxnlsi3DO/MO6drKpoDOa9NFybiGXouXJSxHOrs9BLIf+nfOr03OtH7TJB44SIg2LOkdpb/1viIDe0210sA/6u2/d2G+em5vsWGB4lx15S1EFj0/nFeV+YN8kcWQt8pigq6sVyNnLMSZGf8aJel5QlSkhI/OmiTc5brF/xOrkUJZxE5yVDKdB0S70ZQN1KhLHUbWxup5xNY5qbJc7/PlUWQJynJdBkRmXmTvrYRfFKCvoJvH4o01ugYsL2KX0wgWAMGPnaMpdN6o7MpMUYAKSv6m3giQhFvwNeGjGwXE07SvnhmLt9SzEgzrVfXE/wh4xXM+EH/hYWJSwvzNqNntiGa4PGC371w2eFgdcNJNhyh/8XihT3iwsW/WPMTxlqhY4PuRrAZBhkVPeVUZSTkmVJS5KQUuUPkjYjgvSioE5k0MqZsewSRmH+vKcLmT7cH271twz7X+T4vRT2wUGlZ9VpPXUfXOit6WbXi19pylrGyjxbvIi05VPEtYy3op2gzVo3WCZOp5qyIwCYkQVMH/LSIK33ChixTUst3wecuXJ4v+LCe7xex0oztzMhxZh4t7Ek9Z670rEpqYnh5/iZ8U8EmSpYM20lhrmIyqp3OrMT4EcFcaVqZn74g917zwPp/Zv/rviOyIkJ+IuJzG7c1Ir6UtdaQDzTQb4bfYv2Rup7Rv0enUqLfBla/R5hyLavki4gLPuBi+yPtuoAXUaORduCrrv6KBqwvMrBMsc5YF8l59OE6DekK3gLaEj4g1pCRmJOpBdJOKtBhIJH+HtBkJF3/C+pJtEv8BOKJCH5++WPeIkIR0Qv9bqzY0g39w+uPBh2375az67x+6n1EXPu5lbmu87fUeSPiWi/imrrsl2AdGN9+99jGt+XfvkfEV7SZFsNtnbq+U8P5Pxemzfi2nfs3vi3/R3s338a3dEVc5fZt+d/6PeI6TsT30986nnkw3tb/9v3tt1vedW5wmfNOfysiQta/EfFzHlxuRIRuj8ewbRi3sn/UNCI6fxHR55F4TP8NvP5d/0R8GdcD3cZ1+reQn3XzFh7jP/BFAq9Lx5eC/+Vz/8HAL0ogIr76Fo0tDJsQF3qS1Fq14TC+220JLmzlQMN2HFTYoWUshe21go1MjVWjN2wcxn54d6f37/b90Hz/sJWxJ6jvv7W9u7vTwOGsclLbbje9v93dVv71FncPtPnhTj/++KAfftzr/Q87vaOf+3c7Lgj26gcp+hl3RSPB5w0HvYFA2TBkjZvEAfCKwsG20r9R2KR7g5fY7Nl5eDPqTZ/h8pEDrPnb0mZD4HF7v9Xu4Z2G7Z3yuBOMgkHKA5vGqpkN7pHA8vG06OV40eHlTHDhWR8+PerDR/Dhg14I0D5+/KSPvD8/Punl6VkH4F8F5E2eaQg2XOzw2Lo1BUJPBrtiyFRGjgXkJJXXzfGGANmeAKGDSDsHfOBvA7bbrYwNQfctgaQdGDZbjZuNKmVl2CgNo1IZtaYEaqf7E5vnj1xKvBxPHGqXfohw8OJIgHMmEN4IrDY2shErG3GpotdamwbSd/fbfsmzGdEDdLF/VnVwGV1s0ekAnYmxHAT2Zv2EnE4EzS4cCBY2qRcOBRP5y7Iiz6Z1MaSVQ+fMZvqGleDFAhoXAavpIRVw+erDjCS642dSY7wlChvzosuSdOBw93Kc9cTYBx/gGfPCydA0mEdfcnz44096eX7kIEugB152HJprgsea4Reec5MPKZmNu/Ux1NCWetuxahgqppGUkUfKQofRF03znRSKCNqGCh8LAqrMoxFbG7DHH/r/EPQ9tv2OOfKg+7t3HfvdPQGnex8FQKipSGlQLqNS2UhRtIIXAoRHAg9H7PDMQfV2CTBNSw+gWI8TB9aFg5f1mNoKLdKQswZ42DBfzI+DsymFUk3wkrWib7d1uxX7RBTYfJPzvWwRdeAuQ1dU8qGZYMEF2Z45QB/RsQOkMwcZVNu/twYfHCJ0e/imz5jVVnfqdFJAZ8KXDGPWUEqX8YC8r3ZWVKF9wN7GsSITiQbYLcGJV1vQ61PR3zjQvmQV+BNjNOwnR+t8zgSnJ4I25vWMHE+XSROyMs3uYseF554gu33S/f39NXAzZqUiZwAAEABJREFUjoxZul4vRA1m+lzRkOunhExAUek24LKIoH70d/+tMB/yXK/W0nWRmd8FudMMGlOnq0Bvpcx1jJxFe0DQPJF3/VKSzP+4GZBHVaZSRHS6xNNau8a6mnTNrxJzmBmijCwy49acGK/Ies9DVSBr5azrHEqoJ9R9RRQuSBZ1X/HpRR8fX/T0fBImR52kiXl7Pl8IkE1amLtCgA7+W6ZOu81gR9ZrjlUpkD82NqDHcZB6Wq8p00K1SIU5t8EXb6mwgUf75tGyr6NSqYo0XIOf+N3jYdITfsyXAE+PBz0/HZnPR60QuKIfyzww4mp7oK/9fsv82qpgUwWeW4JP6LtAtw+3ZmFuCa1CSBQ1bDxF1kLwqPNKoOjgi0wCSJ1fCf0kZJk0IFOjop9Q04J9zQ7AYs/mPeNDKr5ih+/+8f293v/woB8IxD48PGBfWw3wGCkx1ir7zXleZJqIIfA+d55m+0b63YxVAzyVHMqQOgyFNaCqr9H7jTK6TPQVEZJStwPY7P0tS0DvRqlckdOoyCANavDb4PvqJ4Xu4WO5YlVjPrfe3zI3OZC2QlzD3q5wjYWxFnl+LevU86JVoPeIoK0oa11mEV/eV4hzHxGBHUsj+4NxrASsB43Ygfkb0FkeqmqttKcfdEdP7v26hlhva0J+VW0tWvA5K+m8ZAK3TQd85uPzUY+fDjr6khJd2keurC9eY0Qgp4OATC2LSp5UuAAe/as/7jbyr4HbbwfGzxqQfbaMhabhf1kWTfRnuz+dTprRk8sM82aYP70+zr+FlPhy1RMZlTygowEdDeiyKuJ1nCYCa6uenw+6/j5zeOHS9cga7jXtyGW2LwVMx3Q5yT5uhb+M/E3zjvV5vxv1O++v2KM9wNfGPNmIGHiBD9MupMqrTONb2iMC2adOj/k3SinQ+gUuE09E9HoRoQwiQn78qzE8L9031tLHWFgjrK95FXoTfmWWabH9Yxq60eA2hu0pYY9Oc5L8rwBQiWoRtMQrpGS/mRgVRAQZ0SopJQpSUcpVAe+5DBLvARpzAPfBnqgJlWrC1p16jevlvK/QO0OYZWUsXAwbDVkzUZXTRRX7wYzZLyTtd5m5OWiHrL3P3KKDkflebcs5Q1TyEqUFAczYjnk0sSklZb5fEeQDmiX7c70+EdHl7Lo3RMky3M5ltzTCdZNSFCV4DWX1h7mzKrQsTTOANVLJPm+BpoV5JXyg22RkdoP7LpEU2GVCspl8Dsl7JkhAH/EKyviAa2RtWjXwsfBi/o0Cn+4r5U4Nda5pRCjoU9CXoDUrJGQfkUkZcRW2ARZAvvHNML0zNFtPK+2aEh1S39/Zv698ax352t75mT6W4L2RCbVlRZWr+r+oYy/VrHzKAvlkBT2Grvxm5VSVLM+okJdf86GIb0HLW5mcfwMlCbSV4TvWPjdW8uaJ5Yz3gD719G29hXlr3bnuba7AAPXcx6rV+yP8W09difmdoqmgk7EWjUyeIScZmTRYMyNCYZKgyn8CegV9EdBMKrE+diBD9LO2QQs2snIRu3bfm7pNr2vT2nlArsi3sf5HhDx3jZzoOejN5xxg24FLvqsjZQnz0O1ZYPzEns0Xnydu5y7w5W/uy+nKYBFB2ytcJn5EXN8j6J06FPU6mfmVGMCICBdDIVQ26O1vyJvygP8G73JqPhfBF/XmK38ed7V9hfpjH0cN8it6oDIy7+/IPaxM9kOCl55nHXUavGttfT4F47MV6pJOCkV8HwzwzZ/21fzxx4hw8hkRoeg9iydBRojhrljJA/G9mZ/2hj/kZluj0Zc/8NFlD1+dP/PZ82+qMJ7fIsLJn0TEtV7ENXWDBh1vU+d/CRFf2r2t4z6sp2/Lbu/+fsv/Whpx7T/imrrure0tddl/4PsSiAhF/DK+3+rr0u/J+XtlX7f627xFxOeOIuJXeYlgPmG7pu2Gz43/QTNvfeG3JJqHb8v+1u8RX2R669vj3nAr+0vTiPiqaUR8pcOvPv47fEkRXwsk4pffb/K5KcdpRNyKWVRax60g4su3W9nfOo2IrxQa8fW7DfyGiOu3vyUNEdc+I76f/qmxIr7fLuJabhnf+oi4lt3e/e23ICJ02/xEhG5PRHTZeWPuQ8pAZMapg2Lb7VY+8LnMC+nCpjixQduUrMqi72D1HaeewqZgM4bu9yOBzQ2HnyscgHnwwZOgxz3YP9xrf39PYH+n3X7bD0ibMWvcSttdoizzvci/j333MGoPenq/1fZ+o81uoF6lXtXAeCkvWgk8eEOSclYZqioBhMQG1/qOCGHcqik08G0LP3sCfXfQcU8wxunu7oGAzL22+ztttnttdw899d9CFczOS9PKhnciPXMyfDlcZBwOJznYffTfSOmbwlUXAg2Pj486HA5a2KT7YP7TTz8RMDvLB3aXXy4XWZYRwf6pgVULQZ6Zze0ynyU2hwP07oZBex/gCWTdbza63w7Id6s9PGy3G23gs8BnzknWVd2MEnn2cMp1UN3tpDLqyGFmgv7F4OBzJKDlINrhdOHQt0qRCahM4KxlPXYoLip1VS2rcqbe/AxdRwUHXUMxqemiNc4dDt48oN87ZJoIEJwY80BgxGM8OXiBXDyu/5aQ98ITgWvLzjKqdZQDYA7OWF4TMlg4WGdGwMyUOTjOBGBXIK2yPZahQgsHkkha2JwTh9bhvIKm89zY0CfX1MLG1mNZV+4/KTigj8hxr3f39/Kv53h/h85r0gAqY/EHm2lsymf82PIZgV6sN9Pcgd2t0NmACDYHm3nEj8ySxqFg2yNj3Ol3P7yXbW6L3jbo8YZhGJBtlp+hbkRzAjizFui3jGaC7BfkNBEYVFQO59EDWb4MOGNzxx6IPct/M8o2NTuQQF2nPSAHXZ6fO8bhzKcNlwBbbKljrBrGQhBxA21bjQQnSspqC7ZIcHzBdsVTSlGtVabHcjQaBraAaV51wh9MHPJOBEgn6GZ4rehDSvAT0tJeser2rwEaemwc4hIayvgNy2zF9hP+xPlAEJng6Q7bd8Dqjjn/7mF39SsEU4eaZPo8nxZoHQo0MvcjQhUe9/iV9w977Qm6bHdV+7ux87mBd8s8cfizHmfk5bTBy4r+cpLGoWAbOz083OmOi8uMnbUU6mlr6GfqY1/bNSX6GpBvRkaWofOVvMvtk02n4foeb0Fe4sk5Kycytin0ZLpXDu1GRVkD49K13M5wHxEh9z9AY+Ygb58XEXJf1r+w7Yi4+prnF3zTiXl10Uz/ruu5o9tDPQE4YJahp1KllDsiWd+hC5dNndw0EjgYsbOpX34uc2hF5y8vRz0djl3FZ2xxorLpFLJsxjLrpt+KPgdOt7sxab/JV6DL+/1G7x62zMmsu/t9l/tut5FlaViukZNq2WqyvWH3ptk+ZsG2zrxP09LlJPQTEfLj8bUusGSZFb17965jh+8f8JPJjiWyIhUV7OeCX1+w34UxzlxsnZl7M3axYMsTc+GZgKvT63gT9NAuJ4aYFYwzzyeGXSSCydP5oPPpWQt+zP+aKdBrgXdfAvzz//FjD8bavu6x0QHbZoZ0OmbzAx1nbPqC7M9cOK/wVhP6gB61pIq/H0qlPmMFkiDgObB+3t1ttMG+bTMORECSGr4vlKEJOpmPAg2eEIoSfRT8rteJSIWiopyvaEK/TfDGD+rnnJVSUmtNM3Nm5jLNY0SE/FjWA/ZamZeCJgehJ/y/6/v7gvyMRl96RUQoIpQgz/JfqL/ZDnr//kHvuCzZMncrvNpuV+ZIRChj865bmV85V7rKCmg3RGobiag6sxi8sEYfkN+BSwBfYtn/Pz69sC6f+hxuBDZm1tzJQfPzSZfTQY2L5kxAKrF65DRrHLBV9HO3r/LYwlet6BLpqLWrLMyXkOsFnS34zoikAOJZGcPfErTx2v80+Hex20cE/VaVMuhCWz5R3b0LCpoafmdpTRf8ZaSEt3R+7T73hJ3Y/x9YVz0Pva/wRYTlvjDfF+S5YpONNUrwNaAb+9Df//6f+l+22DD3EvxYxrv9Rn4aIyzM2dZWXluH8yvGBKkyMotjHYo227GjMI8iQpvNRrbLkrP8mPeAducjgrYhl822H+bYVQaBPa3oa8JXXXRmX7RgK+21XcN+GVouu/GW2qpMsLKAhE/xhU3Os0ptquhrZM0Y8S8DNFoNC/q6yq9Ag3WTZXmPbDhNs+dBg76M7Zc8KoFVRbiA/iuyjqxr56mhA8lrW4TbVwWpefF+ZZnxsdNR1FIuC3Q0ZS6SAi0WZDzWkNejzUjbJKVo1F10gd8TFwmUIIOzLgQ5jYZwSk7ajINGzyvyzXrBp4q5YASCzSmplgI/hXWhKOdQROjbx3J3meXq/FW86XPdW7nrSAnbhnJ0NMH7hJ3N5Bf7HwKVJWdV5t92rBpqEX9UGXeH3M3fAK+9jIvP2iHqhUxzwZ5Ri4YxgaIC/RgF+p07DzklRo+OwjiJ99bCVWRZm3bxVS5rzFL2sjPrkOG5t+I/EV2nX/jtz6DNDO0vzJXHx+d+kdb/ggrvZ68fl6YJhS+sa73NkrROwZ5cYFWD/xzI176U8RrfGnWDeoGtpKiKCPmhtgSfCXuKnNTIL4pOk3lRZGysKueqlIoisgI0hVb4wg2wD186v7b7C/NlYhKY/4hQqYPss0WbtTUtZliMQz6QV8EeMrKzTt3GcD+r55U7X5tyJA2lYF8V+yoaapaY+w3bWvE1jfHcnt57/xd8SUuZGqGlJZBRQZWQCb1pXZMsu2WWFuSzIJuF/My8mWg7YUc5qGlgE56blbkq5m/gb4ci9lwj9GQVbCngxeOLx6mR4alid0aB9ky9VKhPfhiqvFdweUIGbxER9CK5rGdef7g/IyLQTZP7RaRccjMvIX5GrqvQCoUNFNbKSIMsQn/DJLRGAu4w0F5WUM+0rm7bZq1AyLS1iXYzspnQ66XnG3M5aJrpo8KL4flAVqJ9tLWniTpvcf1muqSUArrR3zAownwsWj2eaAsCeUcEPbgruEGuEdd3F7bXd8smInoft/z1ezBG0rdytdxcz4iIXifi2l5vnohrmetHXPMR8bmGx3+Lzx++yUSYt9b15Pq3zxHRaY64fr+Vv00jrnVWZHprG3Eti7imru9vRkT4Vbf6ESHT7zl0g78Z4omI/l1/4nF993+rZtkZ7tvyvZU7dT3D+YjoPH7v/W2Z6/4aPI6/u43zHvv27rzL/W74/S0i4rOO9frcvkdEL7n16fKI6DQ7b/ib/cDNF1mOHs9w44j43H9E6Pb4u2HZGRHxud6tXDweg+RX/7iO6fgevpX/9zryeC6PiK94i7i+51d/nlKBxq8RkWn6dhb/PN9a9Dqua/jdkJKC9vlN/343/M1wPfN3Q0QoIujvy5/bN6cR8bPvlq9x49MtI6713OaGiGtZxDV1PcPtbvC7EXGtExF+/VV4bMN9RESnz2NGXPM3m3EnEdcy513f3yKuZRHfT9/anscx3PaGiEBvqeNmIx7fiMP5b7kAABAASURBVPh+nxFfym/9/FIacfVR/m56DeeNiJAf5w3TdoPf/e3/z96fqElyHFma6BFdzMzdIzIBkKyqmem58933f6r73Z7qLpIgkBmbL2aq8x/18MxAEgBBkNVV001HHFc1NV1kUzFRschARAyZRPz7lMmL/AP/c0kgIn6WoYgYBp+yNNeieSqqBBXEaLp+4mp0ytdLvm2QxBWuKWM1c6laCMD2vATYz0X+jTkn3g4kcQZIvt3vdyOx895Jdyd57paR7Lmj/f5ur3d3O5J0E2D8ncuJZP+k/aFoOUxaSOIVDg0zB6i6yyqUpjkIICUizVivdMKP/HEQBKQNGpsKQWYmyIRUVQLPea7jwDpzCJynRXVeCJcI5nC2nCG0EnyZTyZVqkmFpGILjQ9xBIHcRiDXCOQIfAmI1ZFbnTUz3x0vE37723/SP//zv3DQ/kYzbRuT+gHoA58PjD7MGr62I9gIOBE7q7cBETh2Du2bD/AkW7SdtEDHBHZggYdlrvAwkTibRtleg/YR9BEYJwLjyFW5FkWFv5SQVOhEBHuGCUgaCbUTQbr/BAy3FSi+MLZwiPMhO+kiH7Br6eg45DKR9O/9RGh8lg+7Ow7bd/c7zdCzP+x0b/3yIuBwOCC3OtZ4Jjno31J85IXJAwlDH8ReSBaewZEDmO9diKhXDpkXZGG5nDgMH0mkvbw86fjyoI4M2pDLSnC2Dh1cOFyMfiRfLhw8VpRk3s6UGw/UyEWlTKrzrJkXJvNStV9meEFmBM1TSZrgeTLPKVQiyQH4gCTLxIf1hF0FFmLZlhTKdBj3+IoI6fWe+zId49KYy/PRhf5ZdSqakNHkdY3Z16/gejaNdYFeBw9JLRL2FVqJ5TcOWCs8IS6d0dcReb7wEscvUJwAGofYyzZk0ntXVsh7lFmgQ3Lycc8aPqDvLYNdRQ7swd1CknzRnn24YOO2qZm9PENrTcwCb9u2YeurAhkFGz5SUVNW44B9biIx0nXeup455D0eL3qGrhd090Jp+gzTd3YigYTHBdpX9OaD5kbyw/M3dC7gP8mU0XFh3yYsbNggCZTg2gdFy72UpIyQIQ0aVmR00UbC60wirzFfXzdhLLIuppzQb0HfRVc/c9CeZJdttcCPZXW1tRclDsaFNRd4v8OO32HH79/fkzR+B96rsG5PtoIN/rtQh9JQbrqWkjb8xtZDLI7Mq7z3Rp/Xe7eHuujntWlmrIZ9+PB9RdfWLnLfTj+pKWX3bBr3ufaVZeG5bZOCdnopIsZcOWf5XnJfDpqWdYXfCcw1a4LHnffBsmi3m8EO/iZ6J3TddMLQLviJFf02GL2sXS8kpI8kVp1QffK/sCF58vJyen0pcEYHfez1lT1sWK/WA1lkZXToOrMr44trEc+b0DyFFvz6bs74N+qTNOzQ9rlfeB7stN/vNUHntMyqy04ZOx4JkFQGvV0JvhOyCfnDFbxLBV0VfKV5nth39+h07zn3nnPBZy4qhTmQzwnbtG7FmMhFPWX1SLIuLYcTe6uhVx/8t9Zk3RgdGZmvUKe4qDMXgqA8o7aLxAuAhv9u+K7M8yiTVN7NRQds8J5n4OEwaz9Pmmi7wM0J2/V+fiJp7X10RuYXklPnU1eoqKaiUibVWrHrqlIlyJX397Kb4GmSbdv3c5J6RyfstRM+9gIPhkmGQUUqytlzzJp4BuY8K3GtyNzO3nEDUtIwQ0rL14gIRRhduEJlvmyHKUveEomvnDP1dEUgU+R3G+v7EfE6B2XqEjYS0JuTNGOnO/zUjhcaC8+6hM0ouhoybPiH1QlXsOGbjNY6Yg+dsdMz9nfGR55uJU7K14+8EHh8PumJZ9Az8n3h5fQJP3VBPp6jo7tABwk6bKOWafXLFZ59E8nld/ez7ngRsMc2p6kgDXo3oeKLTn6RTqLuesiATmykw6/RqI/5e1d/hX7wYRKuEdlVVlQCISTKhI4ikH/ksS+dSDtB7wk/a796HD52ZW+eZR2f8H+f+EF7GRlPOWmuFfFdZN7My91+1lfv9rxoOehAfZ6LrL8bfabXvJj2Wxsk0ieUoKuwb26wrXmNHEkZ+0no2nX3iwhFhHxtezDcDiHypw8ZiX2Wr74D+1+x0xXHY3h9xCe1ELMDSdiA/WAQzdivZGzHcYlfAviXQWppqtjMVAO7LmAaiLjSEhEyDZGTAvmaZtPVI6tHkniuuWyUW0/aWhIkCdKwL73WO9dgbTKdZzqswxYv6HhVWPbY7Awt/h9ML1PXgi0doGmZMz4uaWLz5vEcC57xTVdeG+P7QEQo4kprLgmeigplzqGEDoyIkD/+LpE05YJvyIPfaaqUlTEF5DFXRPygTMrjOlG20Fi3sxU7ernRI0ud61on5r7OV6GjpICHhE9KrBvyLwMRQmiGvqW4DaCbCVpzkhKxujH0lcVYwVMgizLQ2X8NZdv2DNvfAPvYZX+lq0PLJ7B1hm+iLeAh0GFKmbWKgjqrynAfpta2dvS16TL0tmrdOnI33yHy3lq5b397sT7dh7Wd/G9u59m38pzY8Ccb4zp20bGR1IoSdtKVWOuLH9OFzN3qfeTSGPRb4B7zaazHBzqQOvdak7zOwNpHfYUmX19fdFxpd7/GOk3B1J6DYtSZp7tPg8cm75mG73QZoje6yTnJmIo0T1VTDRWembYxtyfrDhstBR6pp1QUESApkHfD5sTZZ6yPLBrY4KeBrQdrAveRBEt8SxGh7DlZZ56K5jlr5uVRYe3Z4F7FkCp7OFPmWuhfVKgn6lGyIIW9Kj4YhQyq/ESYtqCmsU7E57p5MfT66f06LoI+mcbUFYCB/NBGU4/E7IkafqDryg88XvXTZXuyPs7oZejBoSd8S+nTHBKyZgb7V8+Wo3O3I70YZRrXocxabJtPpWm9XoeS6ZOghQUoxTNqFKbXFdYQiIhx5a+IeEODW66IcLsnhEZRoispJGPUkwRlGnWqP/hpUnTkAB2DhqZwd/3j85ckEBGKiNEtgn3xan+2Q2Pc+OLL7cYXzZ8uf+7ep04/U/lL4//S/bdT/1xf34uIn+XffTzfrXQ9Ilx8GjcufuVXxJ/P5bVu+JXTfhr2dh7XP92gEnFdm+qv/rnNeSs9UcR13ohr6bZ/4LME3srq1hrx95PVj81/W+fXlBGfaYv4XP81c/21Y/7hxv9aif0n7h/x2XgirnUb6w0mPSKGY3WgkXPWjkTErlbNBFiF65wSYUC46ytcT2OMuJNex5eUtRCY7QnQ7ueqA4dJ/4sAHzLvD4vuD3sOmTvtSODsOdDvCPgW1loIKhfXGefybs/YQ9V+oGjH9bKfNFNOu0k75hogITSzTuagYX58IHQcFI0IrcnxiYJk+PjNyzjLB8KpNrEkyNpxgN/tZy0kguZlzyEElEXmyfP5EGI4UIY17qcRoE7QmWsS0T7HO4I/hUQwGKqKVFXrrFpmec77u/f6+uvf8ALgNyQPv9J+d2D+UINGJ8eceDi+JiBOHNpXkgfNEWRvsLOCixrJIyf+O2WQ4MydZDwrZwI9SNEE04haU83wVQTTKrQV9FdpK1O9Bs1lkoPolrLIi8gJ8o2oreeiho6dELr4dMt15KTscegmcWAdQWvumtBTHYmQpmkSB7ag7HKCJPKKJM6KuKgSwL8jaer/Ae7v/vl3+vo33+iOlz7Tbjf+FcLD8VnfPTzqw+OjHl+OeiIh/EgS5oGXAkcnNkgin09Np5HgOMq/1Wj4JcBKEm0jmWa9CFkIObhuuW0cvhvhsSlZI6gBeIQoXQ8MGXqnTxjySSHYHbgG2vDOmIJMcqKes7KvAZeeCoQSFxVZZu5Tpa0D2lk3B3XoylDgwD4nqWCnJYWmkjXXgq7qQKVuTMh7nqsmdGZU9JBSlnqS2GddzBYZzQeJgj6SECcOoU4UHkkQnqkfeQHi32hbOYj01wMIpsDoGOvPOWlXk/Yoz/v0MFd92qO7Se8Os97zEu4dScn3vMy5vzuwZ0mSQqNJEZ8Mv5GrWoaelLGlLs7E47ckn6HjkQTbx6czun3Rx4ez/D/gfObaeHp80bPxdJR/a//4avtn9G+sp6Ma+yCR1CskeFhFFQYKXGcSBzcgImSYNCNLIeeNlwbHy1Enxq/sIb9Y2JiDk9k4pNg+EuNTNPmgucOX3OFH7uD3MGMPKDCYY4We9fiEWV2UeyeJkXiRuYyXBl+9u2MPv9O7r97pcNhh4xUbEDrvfLUBJ/5HIzrryD9FGf0mEquJQ/PGJjsjrA07tY+JCOWUlCOpIMuhc4USCHyAIeQQ0rg/larKnnR/zEkTehn+dDdrnooSc9ValdBPQT/uW9yRORq+A2fC3Cuzb6zbNbNPZ17c7S2Hu7328HXjDddJMqQhwq6NJMeFF2uXy8ZLuIuGLp9Oenw86iN4QKcfH571QN1J1ScSq0+8GHjmJc+Z/b1SjvWR8dWHNVX0sVRpxwH/MFcdloRPzjrss3azRK5fB17y3tkOwR67XGic9sh+mZV5WRvwaV6FTFyPnGXZlEiqOQ35LOwrwzrfDZ8/adkVLcukHfO4rFOWPys2gzbVQuxcI9SQWEOXDZ22nofv3rYuw/us2ZmiV4QktS77oeYkVj+rI8SGv2r2V+uz+vqCez4KlrWfi76Cr2++utdX/pdx1C37DC8X7MK/cfzoFyvHjcRuF6at4zPrrlVtK9hnVUpFhf7m1X8K5Zr47Og14Zuzpjmp1qwUjMPmLpeTbHeG+ESEMjKr2Iz7ucx1ViqTAtlyF1uB5854JNJ4Nt3GppRYH2BfnmPQwTymI2dBV1Jh7Uwih66KQKjSWF/IMyLGeI/1XBHX+zVldNhBQ39JB2zz/n6vA8/q3ZyxjQxvSYU1xhB4E1py0iYCfUHjZv2sHfsF2O2Z+om2FxJ5Hx6O+KWjvv/4Ap6G/dpmrz50VcOPCjtP6LKoqzL/VKR57qydoKNgl8Yk77mC/APb8Pa68MxC1SQQmzbWhBR1jMlw3XR1eL+i6yrLJtN/Q7K8XhE5CcFdkUIoUivd/SeYTtjdiefkEX9yxUUn/O+LXwa8rNffpOeFzxnfuuITOzYZPC87cUSinFnjnhjr668O+gYbPNxVLch36Aydmh77zRswXKEaaGmyrDN9SknDvqap6IpJBXnYl+Wch20VlG/kCFiJ0ZZoi0iKyJJCGzJp7K3eJctohUn7mguJVtcNt1uGev1YdsH+Um9yjDIVDbuf4IutrYU9vSOhuOxmLXNFV0ZRTl73Sksos3rSjdZaq660hSBJmACAvibZfo7o9Nkyxz5sS4haF9p4Tzqex2f22GndqF90IY7ZMIpsWfMSYFeb7ibpAO7m0Dt82wFCd3NBhlXW7cZ489qYv3lS/ErAYxZ2iP6nnLTUIvuzuVZNuci+LsNFNi/I2HudbqroZmL/2UZHybiJNn6uY5BDjqTE2BusV71+GsI2PRS6Ibjn9Upk5ghZbilLOaQMjxmf7gil8pz1v/KaizSjD8P3K3u9yXzHAAAQAElEQVRpxKbEkuPFGvenmuAntOCrljnLH7op2FMd/k3HDbaB7v3UNfYBZjJo6yirw4tLjydkuPJlHrHDRBkRimB+z9u7/AJ3RcEXZO79dEbObCni4tB5y8L00K2ue/mVDtuc9bKhmz6EAiHM4TUjrvNHhJRCkHQFa/l+V0jQ2Ci3Lj5cU+9BXyX6+jrRLjWqYy3WuNK5Qcc6bOrMXj7zHPWeHoD+ddDXhyzEXF7D2HrIwES519hb28CQ5+tLAFbGlwb7o2gmFrKPndk7BiaDHQkEz9OMP85jf2dkmnk+XOWaJGTqdTpxwgrxG6WxjjIGDRbToAli1t5kvyLREl0ZA6peE/1jstf1Xu1moqFgtO6T6JdqUcZmIktCzohPPp9E2oSaqQvEgOkzIoJ7abTlnEddfCxjg+q4d+2LcjCgwDZva/h+06ue8FMbXRqyXXm2YAo681w54RdOGI2fNZdNMv9SkpCN4XXMc4quQa9Lr0OZ4MVrZ/gp8JgZdoP14zE0K4uxxHIJ+SVkN66ZQ9TFnjM816f5mTuYy/RHBOsG1TTKiPhByY1x7fLPYB5eG6989NcrocfPda4+tf9HVW70/VT5H0XXbd2EkUZcZX9ru9HqfRkRt+Y/K2/9bjd8/XN13zfc51a6fsPbtrf1X3r/1u+nyoj4M5v6S/xbBsaXc3qc8WX7X3sd8UOazPcNP7buXzu/5/B8Lm9jI0KmPSL0t348r/HlPJ7f+LL9f+Vr6+HG/9t6xGc9RHyu3/r+0vLtnG/rv3T8L+0XEa/76JeO+PX90q8f+o+R/xkkEPFDY4mIT2RFfK5/aqRix2FUoocyEJpKJuhLoAzjs4G31tUJ8BLRUSYAzARTQZATBAi+H9xPTtbpopkDgRMdC4HcwlxzTpodzCUxoisT7DioqRwGZuYZfWpoAtWYQnkqBJwJQANzJB6edXECaMeBc1IqVWM2grEOuCDQFXEQQclGkElQnwh0M8FRyasmDl4LOf5ll3RLAtVaFRykekzaCO4aQZ0PGo1Au/vXgQiiSpGWpWi/n7S7K9rtC8FyHXSlyOqDoyqpaHXw1wmFoOcWKGaSKnfvvtLv/vmfmGOvabfIsvP9C9HikeS3k6FXPHOQf+HwcdZGMrRxiOztwgqbfIja/E/MSSRpO6pTBvepkBDaRp8Z2U3IbSa7Vh0s51BECHK0RaJMaKePetRJBXlmhBLIIXHdhywy969jVoi8nE8cHC7XAJRgcyqFFzqz3r/b6x3JGR+0GQHNR9baxLLaTVkHklp37w7yn3vakUyeD3vlZVKDHv/m/+NIEh55KXDWkSThIwlYJ7XPnMQua9MFe7ogn/VVF71t6hx+RDIjCX4JnAv8FdtVSegjqUnwCM+pKHICWS2EXTR42KAvlBLtQaOaGvaxIcMbIkKF+0lZJZKSr6PI+spci0+izUF2Yu0MbvNhKozq4p2JHJfn3riOAc9V6QuZyuyJuYZsvqiK666JG1NNqjmNtQoyTtAREVBperMEHUpVjXJV0sW2yiHLB9nGHpTK+LMQlllrGp+IUIHuKWVNOcmHicp+YCnNWSQUAiTtp6LDXNHrXl/fH+Sk5Ddf3Y3ynuTw3W6Pzc8K5hhIyJo5N+ZeQ0NXzp098/VC0vLJ//NNJzBJBj+/nPUEnnk58ESy2H+G4/R8kV9WnND72QcnElUXkiadBJXIogXI6KZoVeVwVxAumlSgdycPZpzLBAOWoYQesQ0fjLv3fe9qCMCH9M6G7NhLR8eN/ZwYbxkfSAa/56XUO2x0T73Al//lQcfWEong4GBtvzHB546D8R0yeEei9ne//YaXel9h0wfN7OMyVYk+7XXNWqsSRKVcVcok//mwgi6bJNvxib3uMiKUU1HOeSClpIiQSyMidPvY1jL2UWvWNBV5bxu73azDYQf22kHLPNeho8J6oSx/GnLY4KUhn4D3Dd4a8D5K2MFcMskXAB+LgS8ojPfYDk8RSSllsalk/7hhbz7kOun4QgbMun2mfELPD7zYMfzSxy8DrOsXbMA8+080NfyZZRzow8nVwiZZ2AtLxf6rtBTpsIR2c4LPpnkK7ZeEv50GzwWfkjHcgObISR3ZdeSScTh1ps88M27SMs0D+zoz18Icsxbu75ZJh/2ku/0OUKLT9/gn/7kZ/13+9yRCp2lSQQ7y/CEsC1uyLtBPQqcX/OEGVuxq4+C/YbPbZcMldXXaPIIHkIbOSIhZxrbjQPYJPy7sMOOBJ5zEDH8H/PS7w6z3+NH7+4N27+5Ulp1WeLuwpy+X0PmcxHsUvTw3PT9uozyfWI/1Ax8pPhlZOhEq1sxpVUUuC7a4TEWFOuxAU+CX2ihhTf5E9/e1LeUsy3LYbVmUSlXkgv6LO2n4UY0BwpFc54lQZpKMHgt6mZDdNBdVdFW8bs6j380ObVNGRDBv+oSIUGbuCRsv+MnEnJVy7D3kc3+38CJup6/e73nm2OZnLbuCvr1Wgsc8kFkvJdOLfQhAdOPhd8FXXtY+/mXSIy+WH7HLB7/Ess3aN2HD/lNLZ+6tJNWHLtk7gf8p+J8JG2VrYBZnldI0fFBl7VI01oxJ8m/BNqltSQwlVsoSNKSUhgy4kHn/DOyGjpbNtW2jX39F0L1Rd0l1/MSQVyApYRv0Hmvh1sbLDvN3JBF1fH0R8AxvftF6fXn+jL99ov9JHd+qflKFvB2bbk8y2phhYYdPmdlHBb4iPq9tHgy9fiJi8O1+FTszvHcsC6MMPaQrvfT12JQFP9htCsrQ+ESmDwjkmKoSZcBfR2eIBr420LWtbfjPxFzRxRbrQ5ZIW0lSYW7Ugc8QyBp8sbd22OI8V9WalaEpGBxxXdsyZ6giYtzzfSNFUUSADNAlceFmv8d+e8Y2Xth7x3PXiTgFsyFpnOSt7z5+AXDk4oxS7Gst69SPqjprjpMOZdU9Pu39rup+XwedE3slZ9bB/u2rV55BxuVyka9NZ8KGMvRfYXqTvOcyeyTnK281ZWSySfgAumOnacDtvo4I5WBcknydQsrUwzJJHV5D/mzQ4TVtl17fpZ+rG/vHdT9LfB/i0ENT4yWHcY1Tu3LvqswJaarMW1joer3JOprwFYbrxlQ02utoz9BcoC+BohjaTbp9bBM8ytRaB2h/A+0VQS/2u4uIrAKTJVWVPKliowWbdpnrpITBMEyN+QkZ8M4BulhUHTltoCnUjZAiglumozFCfFyG/NIkjV40MVtEuDL6DxlxFRHjOiK4+vwTEQplie+gjGAm6BZ7W6yCGBFxw/7B2rSCjWfPVQ8a/PcOjb2j9ysatmr0UfpeaPCH7qzLKy6Mtd5WoUD5uVFK0lRj7J3Jz98ifDhttPteqQm9ZOAyKb/aXEQoIun6SfLaG35w2zLrJq3smw2dbIMeEbOuA6ttHEXalhpyEzIctBCTJOw3c35MnA0Tpbj2vQ0NuW8nrr6u1xUBsLGMsWXsJ6WkL3Gj1aVtwKX7XOe4fvt6tDNPwl4Tc0a+ziWu3QvRw1+owdPN/qyPFb2c8QsncMEvwJp8TFkZYHvtvXv40JErfrZ5yqwYU2d4z/CREKP5SVzfSvd13fyzMiOaRp3+tj3fu42LsC7iB/xH0PY6r/hEBN+JeQD1xOAIKKGuYXfclvu4TP76AczLDUNn4y40DR2Oi5/9ighF/DR+dvDf4WbET68dEX+HFX5+ioifXsNyfTva11/C993m0viy/vba99/C9264tfv6bd3Xxtu2H6vf2r4sPfaG273btcuIn+fffTzuVroecR0TcS3d9msREcP+3o73Wje8bf+x+q3fT5WNDW/c7r+dIyKGD7jd+7Hybf8fq3uM22+l6xHh4s/4Go3/i31ZLsaN7S/rEVdZ+X7ED+sRn699/8fg+YzbvZ+q3+7/tWXElYaI+DN9RsRfO91f3f/PPf5fPcU/BvxnkEDEZ2OJ+GE94vP1jVYHAkYQueTeVFLWXCoBXyGIJ0AQYQqBTEQo5ywH1UZKpHIIQjeSTD6wFIK0QjBgTARRJTrjJSd7ClFPzYlAM5PsuWJXK8nHTOKn6m7nxH7RNFfN86xpmsCiUiblVBRpUsqzQnUEYZDKgRan2qDNIMjsBF142XEIcVDlQLJygJ9J/u92QQIocegKTXNWKVkpoJSA7vqbHIQ0K4H0yhEIfgI+PH5m7N2h6u5d1f27RYe7WROHtzpPYoJBiwO/l2PTw9OLzky2tU4Q2OVkrANE83B3906Hwz3rH1TnRYEsNh4YZxKgL2R4Hp6fxm+7+9B+Ob5odeL9clTfTvCzyocokSDtwAnSRCLNyaUBEhUup5pUpwRvkgNiqCAIv1wBTxd06zUjF/otyAH51lmckJTqJCGPlYDdSYQnEiOPj8/6/sNHffz+QQ8PD7qQtL/4z6wQ5SbkM8HDzLgd2ZHDMuuwmzRzwK0kt1JGntgAWSdxJmDqrLuv3mvhZUCaq7ZIHJ6bTtsVl7UhO4AOVmhwIqVjW3ayDnazg3PsKTlATl3BYcFIHBACHQf3Nnh0/5SSUi3Kr4cCJ2i3vqGrFfNoErS7n/uPwwj8uE6zb4npFQTEzKKkPJBzZc0Y8PwRoRTSoIe1vT4F18FYMU8HG/X2Cd4DllnNif2VdbueoNPJumWqJC2ngRn6Axl1plkbU2GniqoeRQ25bKy/Qts2UDTKVdffXiMRtDIIlhWQkgwqmYaxv9XFeU8TMp2LtMNujMXlnHW3VL3bL3rHSxsnTPfUd/tZKSUpG2WUPU+sy9qRbYG6rEkng4PQkUSJ98SJ+omXAkeSxGfoGnvisrE/4GkDgzfJh6lGgryfXhSXMw1n9HBRInE6ZkfPTrzZvmfsx8kqJ8BNV5kytAndIqwGXhWZska7bWf8djJzzMj6nkTXV3c7feXEK/WFtoo9HeB/gT+2vCqCr8hnYe79bpL/ZcS7d+90wx0J5IWk8jQXFcYlJximRbVMKqUqUeYMXcimo6+VBNL5zF5EL8JKUkoqkXS1tY6NdN2CR9/3GNuk4XbxKSUxd1KtWX4JsECXaRiAD/uknoL9vuF7LjrzYmVFpo2kf7JM2B9BEjqRtEFrgmx8cdJcQ1NB5JcTOeoLukAxEmsV1po1Db4W5TwpojJ/QtddZ5JgJ3RqvFA+vWwkq1de6K1y2wk9r/C7sb8a6xpqZ4mXO4kEQCYZXqDLsq8krhfoWGrTTIK81k2FcugtQwvEWp6B3CBCgs/kPVknlWXRzEuqw26nPb51N80yFpiaStYMKjjsnEjGrt8f9NXXd/rNb77WP//Tb/Rf/o9/1v/1f/2f+vqb97q/v2euRUF/8bGfsC6oyiXuShs+6gK/AyTqGj6/IVvhXwU/YeAMAr/kREbuZwW8BolXOQFrfWDXBZtb0OlhqXqHLR7ev+MlwDvN+4PEs+6C43zhJcDzs/T41PX8hHyfmo5Pq868bFuRK4aDXkKT5UPCxGTPPAOMZS5asN8r/0nuf8Z/n9hjZ54tF54lmB8GiQAAEABJREFU1klnF4tPTlWWaS5Vpc7K2LCvIxUly50+ETHWy5kyNNpzzvIemFhvmoom/FjFRj3E8tuQjde2Hfva0JtPRCgCHiCeaWGpyTJ0DLFnzvvDovs79Ha/48XzYcjK13f7STv81YTdFBJGUy4qkcbMXqNRayTkL+jriLz4wW6FbYaO+CX7qCPP7SPJG+P0smrlevxLAOKAxPO5IJsJuaIilXTRRH2uQt6BXVXVPClHVlJRiqqgbjtxmVJRxkYzcjUswwjz2hXhMiRswPK/Ac/Iipua24GGg3A/gEADWYuyK7EPNXBeQ5fBD/YBL/6XYS/s+yPP8LN9ADa6kZQmYJLY+8mxA/aYY1Xl5caeF2/7XUWWVdM0qZTCEkm3j2Xp+q103TA/hvsbU0YW5hcaC/A9w8/viJDH3+DxETHWKaWy5gQt0ygj4RXwmY1nnp8LHf1t+JHeIL/3MY/6hug28SXPj0g0YQszvMzEIDP1HbYzsS8KRpUjZNvICrE1eQJugAktYzVFhAp8Z54FnTqESamop6SN2PJMTHLE39nPPZ/61X7YmyfLvhWt7NUBZY2X8tiOZZ2R98z+X+KiBfu5w6/dzV2EkdpjVPbhBTqDdcXHe2RlX1/QmWG7MH/eXylDEvRkZGuY3reoOamm0CizKEMlh2j+hATXSbQBm1aSoDiGmd10cytNi/eu6TBMl/3chv/a8F+GsKWwLoBjC8NrVGSIG2K/dJ4xwV5J+HXKLEppwrd7LxV8ZMb3J64zvnDwFWnQFOg62qu+JfTQkO0m02RceIasyHmjX0c/plc4aI+JLkWESsqyjGzX827RPM8q86IyzeqsZzCUPSdimNDG2j0kIcfuSZBX700NPYr9Im0KfIDr9ObuqsYzrfF8iwjWzB480MdcadQjru0uO3XD9RRFKYHXMiLUQQuG8dPhzTH7Zhrg1dcr5fp6TVUjvkVOK7xvDGw9bNG0UyKHjTnGmCGvTReeQav1x3O4Y/+Qo4ydJPiqkFmxxYo/La4byAJRYU/pinEdKpQMU4beCAhmn7SedAHnJnTV5V/k8R42mgL1NG3Qvr7S0rAfo9MW2EJJXZn1Sw6lLGHu6tiWMZ5dPLMujNnQQ6dvuG/JKiXBQ/4BrPe3yDkzX1JE/ACJRSJJkSWBZMBb5DT6SVh072oNIFv7gw0eLet1C/H4l93rhRjvAuMX/MQKBs9N0B9MLPwOF7p9GnN3jXWxswxYxSuBBjpoDAbIyvIRWk0Mv9GXh4xCkP8JYZkwV0Qw/xXiE7RRfGpLDIr4fN/3/hK6ZY4c+it+0B87+sH1Py7+LhK4ydrlbcKfqvu+7xmuG64brt/w9vpt/Zfev/X7svRcxi9t/7Lfv/e1aTO8jkvjy7qvfy08X8f/GsI/vEUIp/JF29v7f5e6/vGxBKwHl8bbuq+NiHAxEPG5Php+wdfbOd/Wf8HQv9gl4jM9EZ/rf3Hg36GDny1/h2n+McV/lAQiPhtMxA/rEfHp4R8Rg8SIGG2+SNElAi2iFRLOTcQ/qkQaDqDmWjXXRZmgudZpHNRyLgxLIiYaZVIQ2CftCMh2lXLK2tXCuMwBoKjSPjFpYU3iFo1AL0kZuF4IPuepauIAOkACorBu4nCY8qycJjnp74P6w+OZZMiFQ5hog4Ytq6842E0i/lHJWTNBoQ9/Ow6Dh13S3SFrty/j0DVXAm7u46uhP0SeiuRIk4NpwVA2jRA2czDb7Sbd3c/yb4u+u194CbDX3Wvyr5SJsU3PHLQfH496eHjS6XSRBFPQgBS18lLiwuH1DMq0qM7TFWUmaPPBscHHWdd/AXBk/OkVLzrxYuD08qIzCZt2fpEI2p3ACwRhJAJ4H+aDwMxo61GNFwb+Dd+V+kpUunKYdPC/qYvYVYE8MzTM+70yB6GGjjcYhzwS8jF4+fDxWd9/eNIH/2mPhxc9Pj7Jf77lgZcAH7/7qD99+63+9Mdv9eH776HRdHXVXBDdqo3D0AoNXt9BZyVJev/+Tl/99mteotxr/+699oc7VQ5jgR5Mk19MnJH7y2mTk4qQjNwacwlz7MhTPD67cg5lFJzgF60j5Sa9BsUOfGFFSqGIoP3ND8GpHXWDT5e+05mjNejl4ObS95zIWwni29pFV2wpjbkSwXJWqKSinLNyJEXEQDJNtBUnD+iXaC/iHotwhqLWP6HkxD7IqlOhZL4KslQobat7ZLVfdtjoTsuyqNaqiEAGGocpKUnBgJTVxmHL7WnY4GVrQ16X84otndHLURsnk07ybcNuNg7tCVsMDhO5N6Et+BEH8dBU84ATsQX51pLG9TwlLSSWF+gyMnvae9LI2H4kOEXvPjSv0LYpQ4tIsImElIYuz6eGPV9pWpHt+uZgZBl7f2zQ3tYNOz+RgDvq8vKsFbtfT8/s75M6B9YODwUfkUjiW167/az393ck5O+03++H37AOrd+IUB46Yc/PEy/dZl5OLfBqvkLmd8ZHTTmJHyXsQ+ylrK4EUYFddCDWFT4x4Rszc7r/Yn9wd8AH3Gl/WDTPs6wro5SiPM0qdZbXT1H09rNZF6/wvnRSxViRy+1eY/0b3OZ+A9hpwr5yjmEXBR15jVy4Ri+mo2IvXtMyMMJzMU7oPMHbjJ1VxqFulZzYs10UCu8F+Hx4+ICuXtSQhXmxH/a807Qg34UxkyJhORx67c9O0P3CgfeIz3s+XvBjm9x24f7KfmZ5veVlg5YNO+yvL3g6Mg7SLjXQSZL8m9YzCcmFNzAToivUJ/izzBdkPSH7uszKU1XCf/cUo3Q9laIC6itKziopw2NWZr8yDWVTpbLDng/MtV+Kdtj33d1B/n89+IXA+9eXADteJuRakJrkhMWGjXYhxc41+8g6uZCk23gRsLLnRn3odh08D7thnzkJGMySkalAxzc2YNsKkkpOXO/noj10HHgJsH9/rx0vIab9ncQeW8cLtWBPS6dzYo90dISceeY4udvx8UHixC9KFuxgN1ftmG+3uJxkXhe3ITPL3j7O407ssePxWa5v0N2xAfFJyMx8T9jxNE2q2JTlmpB3Rqa+vsHtZdhTwj4mzXUa5fRmXMZeIzI+LCScfe99yKdhHIbYe35O2H9r7DOhJ1Ft8r6rKbCL0H7wU9hrhX036e5+x8v4RQuJ68oLZ69Ta5ZpjAhJSZ0H/Mo6Z3zLCT3hDnlBivzQn+uY7LDZZ3zUkWfP5aWhloaaAPr2vgnkUvImY7/gT4gl9qx5WOYh27lUTXli3ToQrDv4bFAQGZuchgxvMruVGTtMWUrwZ4xhnUHy51pGhCKCPmlAr5+IkPD/vSetPKvO2N/LaZVhPowX9uSZB+kKLGfLfWO/2Y8Ge85IJF6n0rGXzAuWnRb2hfe7abRuU0pjRY/1HL6OYO3Rev1yW8558OgxlodLw+03uF9EDH4i2BHIRjAdqVAU5VyZY1amTG7TVX992Ewoweu13qXe+aGUhp2YvkB2medDzeKlV9LCHpinogVM2KjlnSnTsMfOfGKsxicioEsqNSnDi5HgPWHzCXoQvroKfiCT0Ayd8HvPfgmAzE/4vxP+7twyUgXYHOY1bDy2VYU97yT3QvLYLwD2+LS7OWsPXTv8z3i5vtuN54jl7rXNz/CV3pfwCikq0F7wbabxWs9yvcLwaOf+qMOD71euCwMz/BZszBCxUiRZsvDdJPae27yeXj8RMWQREUPG9g0X/NyJ+HPD11z8khg/3qg37KkR7zk5a1gHRkY1OZAYi1VkOEGj9WBfl4kvDJrk57nbDF/XlGW5R1zXNl2tdWQJlRtgL/NDTNC1sT9v9/qwka7o7tvU2O/D7imbB7zylnOWfVumTAWbA4GMOvJBGtqQh9FzUsvSaI+mFR1aHx0Nixc57DoFeyeIRRJwm7TRBg0Rr6t9LiICmb5F5joPXlMqr2WiLaiXUYayJLclyjAxQx/9ldeOnZk3wzraMLpP4F5v8NDTGNN610BryG0bsHw8zuM7tAs+c3Ql+MkocKqJ/Rj43qyCDSEmaBNISuOaksb0CQXrumJjXdQjxA+6LlQuxCAbdHTo973Gtdc2NnZXJ/5gWmX2cLGNcJHQS0QI5uFjY67zoN19U5IyPrSUPMqckzJjcuYaeE+47vKGiFBi4JcQn4hA7vCfRR9ASROVECTTIwH/BOS4DuCzdy7pYJ7YEsS9nWf0xnO1UW/Q22UePdL2LOzZ9DOrEhKL3hSUAsny54qZ3R10rID1aOdbpudKe8BrVi5plAm+E7K63kvQn+jbQXyC3nwiaGf1iKwI6pTX2+lawM+18sPvQT924tIwzT/s8fNXEV7rp/Hzo//y3YifnjviL9/7yyv8bT2uMvvxOSLiz27c+ru84dbJ1z9Wf9v2to/b315/Wfe14X7Gl/W3177/Y/i5Pr5n/Ng4t0XEsMVb3aVxG3Mr3fZr4TlueDtHxOe137Z/Wb+N/alS+IPbmFufL69v7T9W3vr+VBkR41bEtfSF53lbuv6/Km6yMP9f1n0dEZ9szH0iwsVAxOf6aPiRL89xa/6y/vb61ufXlhHxic6Iz/VfO98vHffq/X9p93/0+88ogYj4RFbE57obHSBExCfjcttblEgEHJ3neiceBPSttWqZ9zocDpqnnQrJrchJnQDCCIKHkif54DjXQrI/jcT/Qt0vABYCtInofgaFcfwoR5cI+HxAMvzrEw7avYmIh9QdwBJZNQexTeIcpcsm+bD1/HTRw8ejHh/OOvm39Zz8bwSeW1LggIuKJtb0+vuR/Kvygf3uYD5C05zgIZRH0FSUooLpCtEOz4VgyvTuOaDdH2YOx5PevV/k3xr96qs7vf/qoHsnaZZljOOMrReyCX4R8PD0ooenJ51OJ70N/BxwRwTrVk28TLG8pt2iiWSJA9SUsxyQ+6Dh38x00v/l+VFPD496/PhRjyTnziRtziRtji+POh0fdXx5GMnSM+sdX57o+6Cn548k8T9Cz7P8m56eT3wy8+84aO5Ilt6RhD/ckYRHPg5cTwToThY8PZ/04eNJHz+86PnpbLXAXxn07nb7IV/raEUZ439A+HRkzUc9fviITj7qu2//qD9990d99923+vjwPXQ8wdNFKWfVeUbuVTM8797daX93r2nZqecicsIE911HDtRHEjXnS5N/i8YyPCHX8/nM9UWdILmPw0pXSkKWgd1N2u0r9rno7u5Ou9082ntvJHsuOpFsvI4/scZZG4lky8Sytk5usK5W3oLcDlGNA1XHDoVNJOwqIj7pyrK0jSSIGPWakRFygpeaMvad5L2EGSkzfiA68sOIOfgkOHGwH/DzCdx3e8UubRNOKBszcpvmHbKCr1pVyqRUsFnQIsFPh094RScba41kEMnzl5cT+scGyXStp7P8r0o2J18x1u4Nxf7LvalAS5HGvwjwQdyYOFhNNTSzhxcwTwU5z4P/CXutdVKmPbIplloP6JBW5LWSDGFJndCjdXlEl0eSUceXi0zTsJvjWabdftAAABAASURBVMfjEbg8Ubp+vNry8xMvL550pjw/P/NC4IWk3EkdPW7ricP9WeYjJUFTHfqeoC9lmOBwwvenH0RKvSnBZ4AGzxcSGN43z08P8v5ajy9q55MSehGyCcqEXgojC/LNyJTzqDr+yEnKea4kHndgT8JsQR9JpqVwYO6RqfvayOqRBhLEWW9SEmdwDodnHeHtiX07/sUPCZbeQpn/ShTZhgzXbXupS9G6CgvNtcrJlLlmoSb6hmb8ne1+2Ar6cemXIt7vrs9um4r27Pdlzqo5yT441NU5tV7O+Ap8izr2AK1+CXXPSzrPMTE2s38j6J0yOu66rG3o90Ty63i+6Ol4wu8cdTxtAxcSktvateFcvKecQNrot6HDhnE07LCxbiAMSBGmxP4JFRKtiFemcSaZPcHjgg/234L/6qv3vHw9sMf3sg/JyCEYbL1s8MF2lZChmig7X5LvyQ3YhZPM3vcuK/OWkiQMpJOMX7cj9ruizwl7QreHA/7kIPM/s/dyqurezNKY077CvG3Y9orNGN0yweefh686Y0rrwEYSbyNhtgLbWMYGMwmlAQxrQokLL9psV8th0f7+TndffY19vdM0HxR5gbsJK5y18TLgcg55Lz3znBl/Tos1N+yXmyrQiAtSrSHPt9vP8LHjWXUH7q/8kEjP+BjLxnR7P6yMX9FPYyUWlPmttcq6NwqJMre5/hbu43suLVPMU5671AQNn8df7yND9lDHV1zlt7EXWLFfdRURsm10fJN1lEtSgh/vuZQk/4Zw8KJjQl57eLg+lxeNf6GEj9zNdfA8TUXF9OYs2T6YY2PNlf1zxA+esM0TNnhCd7gobFk68wC6cL1isw0IO0I13q3IfWWappqbll3GPiaeNxP62et+f+DF4p12xEc7YqOUiiLY96xn+YpPRChDi2maodO4ybDWKrf7fkYnko23iyFK0C3aAjlc72cprkhRuM9ayd47CZeFrTWekdt4oXHycxQf+8Lz3P7FOLO/T/ap56MaL57EczSR0Ewk/LzXdrzUsL3bZxg3Om/0pZTkusuI0O0TETJ9vmd+brhdu7zB/W7jI65z3OTU9fnjNuPWEhGKCNluOrJ1e0S4eN2Pq7zHUu/KSSrQav/oPXDFrN00D/pNS+K+ERFj3ohAnkmmz3rwvWs9K1XknKuUshQZDWVdsI8X9vnzcSXGORNrreCiZ2zreGn4xlVn7m/rim4uKu0kRmkmabzzC5cptMMP7/Btd4e99ncH7Sj9vLdteH3xucnANFuuyzLJfW66cVvOWZ+QkjAZBVQKexe+Rvj0xL7+BAQdBvOP0nXgvom+NCsiBly3/7rwfDI/fmaf8DfG+XIkPjxpw5evoOHfVp6txgUbs0/xPRyr0qteEvM77vFehlSVmjWVrLmmUdqHTDiwGz+Www0RIcvjagNdLm9we3+1C8H3xv62Pzujgxvs6wz/3X//1rt4Jog9Zr8+2EcYyXsNmjIoPH8KevKL1cDvdF3ovmEGDXkLeqWK357Q4zzKpJ/6hLIGErYEbjyJupEor0iKCN3qVGT6bv1v/G7jmbKx59dXtFFets7zWQMb8jBaJH1C76iDvry4WcEFnRkbPtcQvgD3iq8LdJK1TFUFmZSSVTCsobs3thTRlZIGxhcXtIgWdJWwjRjwvwJYt86euOh4OX/CmXXHiwHouPK2quHMnCDv+CaXjWflSsxu3TXiBamNpWwjpitDMMvKzwm3vYX3ja9dGhHxKt+EDjPzpHEdEdCs1+su/8sCIyJGu786VVZ2lTGMQ6c9ZfXItHFTCR20gQuxuGMglyv13kLREzLpPwomgK2uynyDH6bMSdAj1kKir3Vuy3ya34w+YF2G64nGiKD/T0N8IoJv/aCffuGnYz/GrfvbesR13tu9/4gyIn7AV8QPr/8jaHq7pu3XMjNu7RFXGq2/W9vb+64bP3Xvbfut3630vVv9y/LtPddvuPXz9du6r/8S3N/4sp/bjL/Ev2VgfDne44wv2//aa89hOm64jY+46uB2/WvLiD+f57aWy187722cZWPcrm+l+TJu1/8rl2/l/Lb+pUwi4lNTxOf6p8afqLyd8239J7r/Vc0RP0WHhl/Tv/Mn+dDjNX5NeRvj8f/A/0gJ9NfFulp0dXC1o66WmhSfYecRgZHRFkEpjYCEYvxEycPQOofD3s7KYCIo5NzBQXceCYFUJykqPYJgrY3+MwHznk4linI2qhL1kpNKCiARrzA+EVQWgkpjklKRmKvHJMIfnU8OEpuc2D8du46c0F9OjYNV1wuH2jOHcyeZnkk4HYF/+xIGBMtKBP6EWEqZmQyC8hGYU47DFskvB4G1JOWcoaeoJsqUKKtqrswTKsrQWzVz7eTnbi7j76Mf5qz398v48wPvSTTv73aaSYrDlC5Rde5Fx0vo4fmi7x5e9PB4JBl2lpTEEqoIIENoSaEJuSzzTEJu0UKCaVn2TLNTg54tiraedVy7nkmcPpHMdWL+kYTP0/NRTvo8P7/oheTh8/jN/CfqD3pxnaTiM/1OL0cSvieC77M6AXVBhxMb9G436T1033PYPJDkKtOiDTu4bKFTy3p86fr4tA4eLmsoo+s9SQ7/2ZPffPWVvuHlx9fgG5Jx/u1rH64bQfkTtHz33Xf6QNL/w4cPvAD4oD99+1Hf/eF7ffdH4zt9/8dvJYL5nC+ap65lF5rmPGSDFYlcok4kDC8AVSNL7OAiHc8dXEvOC4IdCV1niXmy7pZZX90d9M27e331bq+7w06Vw5ud8wX7OXFIPx49R9f5kkmSBAnz4PAqgvV1oJGM3AwOVm3dZJ6iN2xyEwJUCArZZhOKnJAX6tNASNZn5SJbv6NMCurBPfEVEerovEfWhUOQ595YZ4WRKy7oex1rnqFhRZ6iv211mqp84Hcib7+3jUyapkk++Pt+sH9aJG3IY8wNjWfq3itHbMf7ZcWOVie42Ecut8umzvrm06U4CMoJIXTjA5UP4bVIhZPFVDtrgUnINFTZCwWagg49ZyllJJPFEtAvwZ5Mv/VoXFbpws3jwKYnaHrixYTxQvmCPR9tyySqjtjuGcWfSKKc6GeslCs67LR1JlsZs/LiYD0d1Ug2BAdz7/fIlt8ZcSMAKLLur3Ju6LvpzBynY9PxeePF1srLtKMePjzq8eMTbS/amFvILcOT5WoZD7ljW8tcNdWsgk4L+p+pOxFT51nBdesh/wuWzXoDbDMlhSIC2wnKLOsp6izbQINE8/hMgu4R3p9JSl6whU1dUapSnZSneZQJOUfJUmZGysTauVbdcLtf8G3zXLGVScuuaDksJJX2JH8PJCx3mvAxM0jMnfIsRYW2JCexL5eLxksZaNnNiw77hWTxgQTnTpZBzhnK0C28NQ6AFPKB3ofbM/o6k/S3bM/HTReuN+S82tbY0N5/N5xIHG0kyW37TtY17K3rgnyacpEqfrqmpIrdkRcTrkqwpHkOHXh5+/5+1j18HXaznJiYoSuZMgTaR6LthO2dsMHbfjqrjwTYJnK34pGgKWXtyqTDPDN/RacdtV/wASfs9ImUw5WeRAJ9gohpWfDxizLPtlwWKTLWZf+chJuS7X3jyzIxXxfsyDbb2GON+gZdoj72GWUwOuFX/Kd/WEJz9FdIC8/q/Zx0t696hw7uDrMW1vV+S9Ab6HjtCR+58Tzc9Hi88ALLOOsme9s8DCmSNBUhu6LDfubFyU7vvtrp6/d73d8t8rM6Iz/xaS3Bv4Y/hDwFbTkllZTxAUWZfkbKUqq0l6SKHZYB6ly7XlFiRCgilFJScV/6JOsVlDnEA5YlNvTStfZGKciF2F4VqtCx0tbH+Mx+yykxpIOG/minV8lZM3a8oBsnqo0JYynI54Y8VaVaoL0qJ/aS7T1V/EAjObsNXlfsxvKyLbvc8FEd+9brB2pZV0QDoYKd5SRNKQA6Y+5lzlpImu/Q1+6wjD2XUmI0Vsk8nqvDrZNkI2mDEZYpq0yhjGxyKYqSQZHgKaWiCO5hE3mUoRJ5IOeqDNzHpVEYn8c41gvLkdXwRevWeb61wecTMdITvvXp8Znn+jPP92dkcGbfb+IhoMD3Z/ZIwfIn6DvgO+54ubI3X9i/eZyngi1l1ZxUEjSlPOjU6yciXvWVVaDpB4C+zH4ujPHYzHVNefQXH8hF34GUOvYA/SYLe8Q0RrtlSDfW6xLrj/3s3tHcPOA+nYmsQwbJL9msr4n+Sw0tJWlG5kZ9/f831BxyMjOCEg2XKNAEX6moQV8wtjMuoD2yJJx6JAr0y1Jq2A7bWy+OTU6h0yv8P+o+8qL79LLqgj9c8Yd+dvlZK15eV3RrOc/Ieiqb/OfOdlPTYenaT0kVJGjO0IdyFOglEbtBjq78FMYUzSWrQp/lmlMSP4oI2O+AEue08Yy/4jL07br4DBmG5WeI/p2lPM4Is8pcMNuTwqCb/dvKi40jz6oTz2TjDG9nEuwX/NrKM8TPkTPPafv+cQ//NK65t0FPJ64KaczPzNi1VLCnCnNTyZrhe6pZhdLIRcrcuyJTz+ot5E9TqKEIoytThw+3UV8HpDP74MRLzROKOhP/nKHzAho+2bKw3YQ2KVbkdxllqWL9Jh6/mtBFnUKlJNYO+rjM7IOiWiv3J83zPHD1RQdFhITMvkSPJEMpC8MTHQfsFwzrz4gIbv0QKYpitDOHeUYZ/Kjxxc/Q7Tqeq/21rcm86c0H8x1yd/sAsmnoo1N2dGN5eL7obZBXsL+CbgoPzYk9UIivHGfpVV7Cfkx3xI3WrIhrXQGdSjwb44oWapxn1pbls9uJePyMnVwcH2Abfk52+16YMR8X6HIsu25NK3HRBX2t4ELw3+O6Rs4ZPYCUsaPEaqHoEuaiBN2Zfi6v4H664iaSiPhEb0Tcmq9zKLCgPJC4l7gWPgcmND7otzMkwneyIjK6pVSxdATZ0N2wP9C6YI37V5l0xjRBKBN5HwYjMnFQ9LNSXBTs9YARyBXTKlG5IYJFGRcR9Lti3MtS9hjALWWFzL+R0Kf+7NMUEVLWKM0Li+vzJ12r3GhxrXdd6Re8N+rXDtdvtEulKTrF3/xzXU+f1rhd/7KJI2LwFPHj5S+bxb1u695Kt/3tGHuvXwXlekSMSSNi0O2LiHDxZ3vY/ccNvt7Wufyrf/7S+L90/69e8HVA7/HKl0vBs+Ubo4wIKdEucR26fW603Mpb+5+XnuvWeqv/sLyt7/LaM72udSuvrX/NNyyN7qPEL/oi4of0m3bD9/4WRFznjbiWnus276102380/LwxDbfS9V+GNLoFfkZKn3zKzbfEuKs/b79uKd0+f40sIm6z3kbr0/z6ic/Pzd++mO4L0vTl/dsSw35uF/9BJdtPI1AICLDyviw7D+ngoeb2wsMhp6TqhzAP5JyS/ImIsanGw4m2iOu17/17o3GgucEPWENqLPvLEHGlNeLfp7zJxGXEdQ2I+/Rjx3SD2ABGEAlEhCJCCQ1RUBcfm1bXNRBC33UZAAAQAElEQVSTUIM6wWyL8yhFckwkFZRDhsf214BgbCj0aB1bjxX9pZzVStJWuk6XJ+Y/6jfvi/7560nvdiJpkjUvVaXO2nJVc2BKlO7pYz2qnZ6hq+LgSZT0okyfUgr9sxKOMQh0JubPDDD/XZk5KimgSZe+19YPJAAWEnZVL8ekh+cuctkcskJPHKa++3jUtx+e9YFE94nDhQPWzguK7fSiuLyowHdOZ+V6Zs0OGvQWkka7EaQjFA5Rk0JVyf9agOA3SHyXnkkuhMoaSucsHTultE9F93XSHTLfB4e11DRxIKtplQ8K027R4auvdf+7f1F+95Ve8qxL2evxkvTd40Ufns86cvi4kKjsl7P8p3va+VkCqZ9VkUlFfnOZkc8EeVV5udMlVT0SHBsvBM3nNOmCrM+tkPhpOvOSYRuH5CzbiuVgfSY4S3lSrTtFZDUC6UzgvIP2O4L4fazwk/TN3SL//fNprpqWnfbvvlbs7vR0Dm2xQ/dFDxxgXzgsJdadSKZkeL5cHnR3Vzishua5k/zIev/VQb/97W/0ze9+q6+/+Ub7+3e034kJdXnJevy+6/EPF7386aSzE67f/5u203fw/lFTedayNN3d73V3uNdu/46XAJue1zO0nHgBEmraKfI79bYfdoGqOWyv2s4XYUo6cBC7xyb3KKRgzAfzVEJJod6lrqpLq9hQ0YenBF9Fz8eJnNxEPD8r0oLdFOVIyvQWBw7Ls3PYaNtFIiF/xVkQjp2s2JC046BqLDVUU2OODXqaMkmutIRiShL3OkS2HFIKZg9l6OypcCgI1s8SegquXa5W4rxThycnlM/QkkrWjkSgk3hTTchMzNGVUmJIVq5Fwfg1gsRgxzozB4+O7LpOK22nTtKn6fgireeqE7a9Yp99TUo8ZBNraIPP7Si1syJCXrMgw+y9lE/aLat2u666dM27Ii1ZDVo6tqYy078yVzBNk2XnxN6Gn9l4oq3wvUYS2tJRRc9b6Nj64H+jdH9xYtrQ+Yq9PTtRT59N6G1LJDixh++PevmI/TydsaFnJRIRhfkvx0dyKi/akTTdLUk9jgrsNFKDjg1f0kS+YvgS69z4+CB9/H7Vh+8u+v5PR15QfQQfdH45K+OvLhjNBr1NSf6Yvlgbem9CnZgA/bi/4BdyzkrIv+yQARkDJxTD8uRw29n3nZNfwqoUs1qatPWqmPa6xIR9N31kzRN71AEBotLK2BP7tUWop4RoJ+3uDihcurQL8q/MscqkZezPieFPwCfXedKEjnaHJMjD/jed+4U9nXRu8P2MLNnjR/T/QvkdMv3DHz7qD98+YBebSpnkv5//7nCnd3f32u/3mplzJrk6LVXZOg9kG1JXKDJ8p6q+ZuQSaiehnxc1/F6+CJ/c5ZcBL0+n8dLyhRcFz7y4ObVVZ5KOL5cj/vFZUAm/ZwnrFe2Fub19liId5qa7ZdP9rgHpPcnWb0i2frPfacfemBnlvhN0JV30sH7QSzyrlbNaXCT4z/CebGskHjaScxn72sPrgeRNYX9ujLu0Z16APiHzplSRcT6rFwbWjs6S0jRJAzyn4JmO6hk98hx6xhedmf/ldNFmQbcQi8NKUue6Y6+mYc5FlX6Bb8kk5+bUtIPuhefiDhruy6bfTNLvdlnvd6EdL0l3+6QDifuK3z3R/wk8IqMXSNt4xhrrKenynLQeQ4lnWUpJfq7UqQizkG2izqvqtGp/l3mxM4Hlqt/poJwWqe20rQUddmheoX0dQXDJoYqMchX2kbVtJwkaCrYwef6aR7vl6LbKgikVXT9dheo8F034xIpv3L2bVHasw7xse22taN0q884817LStGhLwia6EnxEdFzyRSsb2ZhSVlVSjuA7FKlIpcrjCs+yNM3UfT0r2ARRF/pMWNSsznOgpJ2yFjX29BlbOPOifDufuHemX1OQ8Duz107YZsNOI3XY3RT0zxt19ueUQgv+sSKDii9ceDE1vcuq6K3WKvsGYypZBVmhGbEZBgL/pNKV56QyV2VojmknQWdPVVOZNeWiKRXVKCogIaPYMjrK6CRRhrodhqTIUoKWxJxh5KTG7nTc8YTMHnmOP2L3Lh/wny/EUX7xeuQlqvnOfVXVCZKOypdnzeyZO3zI1/eTvrqr2uP0KvvSfKBuOdFkFMhwmZEsIpL95IZNd2QjdFQKPEyTqu2Da/eh0xi/8bxxQq/3js9rPItXnXnONq47/MLR4M/3Paf7n7ezLutRig3uVu43sKlBf0cW/XXPNfZgB8Eeq9jOYc7Ef0V3iHiZN73H/hb2VS4N2hL0IC/250oi3/ZBnlhbzurQrYKoUx/rpdzpH7DWFBGvwKY085yt+sBz5U88U05PXSsh3vYSPFOajk+rTuhgY43oibZndeLBki7IdtWunjTnJ92VF93vz1oOoYptRN1U8D0J/8CDWxl+9tCzR/B7dIypiUeezGNoU2NfNuQaysiFli6t2KvRLB/4SNirnyOXtnEPUDbREf1EqSr4M76xhay0hRIyDQwMiiT8SgfbGuzTpjO+/IxvW4kvjMuRtpfOc6SR5O0i3B0Y/ei78lzfoCc8J3Lw/ISjJpJ1kG0k9g2rw/M0Ny07rsFsvzGFhAPt2FaZJ0Wu2uDJWBVYp5F16QlLNjLlhB5Rej0wdo+dJK3EzReezWfso4HOHk/s9Rm/e2Cddzw3l3JBJ01u88uZBXl7H9dUlYFtpNS9lvleU71TLXvKg+p0pxQTfWblXFmzqCPXHkUtFfWcJfaE0TPXzMsA9UADCGLlPLDyDEiJoTmUB7ISDd365dztPaMINfO+dTlZjlsashC8994lfFbHFq7l5Xq9XtRpb9gHjw4lbCRDV3ge7HJFj30L2pNsp42YRKzHSooh3bNy2jQhp2WWFvRR7HOSFNHVmcexz7Y15ZyUoB2yuRfaIjNDxr9n6M3s4UK9sg7lGuwFUe+QCz9svvOWtPZJLeoYdyaGOkMPxZhPfDLynfKkuQLX6TvFrDlxXbMwEWhM6EZK0GdeOrS5OvxrmVUZn5CD24wCwfbZNS+qnIFqzCr8l+mTI6mkrKkk/O+mhs+xLk4Y+YkXGOfLphX5QT78dl3Y26e+yfvsiOyP68b5YyMmb/CW1ZU0Pug+4DKls6a4qIC1PWnDen2OhySxrIRM3b8jZ6HnK7o6Ohp6Rbed9QKkCOVIrBBXcM3Wp64B21VEqEHFxnjH6a7bDoWPa9Dkua5tUpgA7LUx56ZQlEpb8Q2J6967hGxNR99Wpd4UDdrg2e2Gr122ERNv435mbGVuozC3r93P11lcNTFXopaQC5qIMq4L5RW+F9wP2t33CtPzc2jwbLiPXj8RoYSwjYgsZlJjf/UeCiXFa9u4pm8E7UDjA6GWJrK33EbTz3zlnMdaEdc5TIdhmjY/P3uX62+niLj2vdIX49ZtjC9udY+/Xd/aPJfrxtt7rr9FRCjix+F+Edd7rv8cIq79Il7LoaGseC39jMns2ZTQJ5CSjI6sUQ1yx5ywzdY73xoQcxmBjsyHEdjYj6Ezz88hsWYE9PwITMeVGtd+CIgcP0yvL8EjbbS5Q7cdsIM7wNBlBBswIhQRQ/fWo+n4MXgf/hw2fE9jbuPW77YBYGmsEXFdKyLkj+VlOzB8/XMImPk5bDzHG8+MW5+EP3IdktRx0jedqHdY7yiwj/LWfqPBMoiIIbem7h00yIoIJWzlpxEK8cHP6BXMQltXGje49zf82KfKtHcpMetbBG23qRGTfgwrNJnHIXPm8RDXPa5D4Aavvh4IxPMKcS8CThjjvkZEKOIKX3tMxPU64i+XHmN43A2+/jkk3wx/gb+2ZMg/fv5HSyDadcVRUneJpfpBbvimHYXLT3AftU/GFXHVdAQlmPeL3r3f691h0pQJsUkMEr4RWGX5AdYjKXJRT1VKecxTCPoKDvpq/FKLkDd5JSDbEzW+e7fX11/daapJdQK1yPd8UBROWZHVOGC0ngimMoGiSN4ROJ1WOXHk//HaC8H7hcDCiVEHLmIzOQBNSaolMXfojsP4wQnTu0mH/az9Mmmeq6ZxGK2qHNC9ZimTcqrQntnvOCDmdUAdSvxXVHImSCyaoW3OSROLTDjyBdoXIsxlmrUsBIu7ncp+r3q413R4ryCh0stC8Bd6IsHwwX9L/7sHPTw8yL+tfzmeOBidR0JjIyCCaRVkeGAe//maiQRIRV6F60JiIBUHW0UO9M889C5Uzq+0+rdkeovBQza9ddYBOgKa7ag3gtOVILWTtJhDen/Y6Q553C2LzEOOJMtid7gjMXSvuux1IZD1gSUTJKcyoRbkk4I1QgkZOPDdfJAgsE1qyEpKWcyTVOeiu3cHHe7vdXf3Drkjl7zQpxJbZlU6WoZTvii/ImFfOYecOJqQ6eRE45QVrGVbuKyJ5EDHJpK2NSQl5VQJ/mcwgaoJW5xL1R7+pxoy5lo001bgIacZS5kkoRcOgWfmOVGekKUPhCfkeUFWl8um0+nEgeQk89lo7wRlyUF6dBXzG5sSyKAkqWATAxHQFUocjCJDJaXrqWRFTlIkjRIZhDvQ1mljgAI6lYsiFYqiMlVkOSG/qgV92c7muY7raS6vtlxk3RXzV4tSropcdIGn43llz6x6PJ71gA0+Pl308HjW49MRGSbBEui67tUu76GSAl4SdDYJaYlD6eAzrfC7Ko9rEhb7STsS3tM8y3SmlBTKQjzyQ94ycyBq+Z2xkUELdu5D0gk7dJL0mYTAI/vAv/luHLHRbQTcnWRKG4cl750nEslPj0c98Rbw+fFFLw8vOsNTI+HqdYIERhq62VRq17wUVfan0JPXfyHJ9cQ4/78s/viH7/Rv//1P+td//Vb/9b/+Qf/1//97/bd//YO+/fY79uYjL0hedOHtkg9FK0HW1htnljZ4EswNLilrScgpK6ekqRR0MrMudj5j52UasZjYp92Hog1KmvAvQVM2pZTsZSLItSXmDxEzqdEfVujXZTs8ns/DDq9yuUj4606EtZGsiMwlyauMfeWaVaAns38cZDr43NibKy9TLuuJ5PqR+TbW6Qyq2MiMHZz08eFZf/r+YeDD4yNrnUefiFDOnjMjxwxvVctuQt+L5sOseb9TqkWBTWMUjGnaYGDoDn46++pIsv/p45M+fPtRH75/0gkd+n7Dr9i/nrBN83jBCBvBckNXva/wvqlzkEXECmQftEdcWOaiDP9ITQUbfMez6Q4s3g/QkZOU2qZGgnAlsZa4zjXJthnw0rDOC/v6TKLeOJIEPT0fr3aE3Gsu2tmf43MXypQacmrKli+Te54yLZrmnablAHYqJIByWRRpZvE69LpivwPsPye7jAsJWJcr9vo5sdKhtynBX4bPwl4r6LbC4wztM7JY2HP3S+h+X3V3mLU/VGWyfX0KkfNXy0UtMUOqjM6SCjKjJJHesa3eaeKHLqqpCzOF/qxlLtqzf/f7GZ3OOrCP52lSZh4hpw4P4tM9Aaexhn469UApESGN+Op98QAAEABJREFUuYpSlnx5bWexaIOfRF9ENvZHTaGMDEtNrJ007Ih161TktoxulIu8ZG9Z1/1ASYP3Xh98IKsuZYVKpAGhs9aa+gY6NyVFhFLJTFeUWc/1yFJATAQyY2wYyurM2zzHlsQ0ABvGFjdwYX+deQ6s2NMFmA6K0ae7M2va73QaA90FOky5K7Mfaw32jDTB34RMK8+wguCNzP4s7FPXrzEZtEuCFL75QVaC4MiFC1nM6LOPEpEjz6SUknJwvycGJvjonyDoGAP5akbwxU9jAZPNlhs+1b730b6Ulx4X/O/KnmljzzVlbDDYb4VEH25FbC/doa/39zsZd/iBmedSgRd+dNX960KsdftpLNhf6YmIobOasrJtoST4EHAZzHHF1rt8cBp+AgYavoJp2NN98GgaG7bo0rx6bcShBCGWaabMKSmnpBpGwA92zzM6YZuFGGPCLnhk0acrI8aC3uwzI0Ljg6xQqbYW7Gc0yzw9siz3lLMKOsolrl1Nb5NMr2OSdUN6bMzGi5qVuGI9hc4kxk8kxU+8cHnGJz4+HPX4+Exc0eALn47cE/6sYjtONO/mTYRlmtnjlWfYNGfqCT2EJmyLS/ZyaIGPAWxsqRP3srL5jyR/IE29xRVcdGCdmFb7XV+7n5CLy9v1tUxiq0uMGSUdEnIRu7tT9sGzdPX5QUJ9g58O2njOXHjOH1/87LrwTLnojOG9xYVY3mMb/bpjK+D9ZHg/ew9m6wzdpLzhJ4I9lcQ2Qmch1Dv2TBN2EcLKQrbxbvrAitaVJrWo9MBHcp5YeS5deEadyM6eWNf0XHgeXNjnXq/xglj43MD+EzLJ2L9RslRLYm0Dn1UKceZE20TbhMwrKJ9s+CYvy9oY8rTMIqlHVoO+jesG3d2M0BYskgyuEzq0XXvcDfIHmiLi0zq3e9cyUBWyYF5fX9fdZCV29oshSjrx0zU+nf5sLvel0Cc9kNRpgOWgVK/wmK6AetOWYLKwBwIU7DDXopzzJ5iXsQb9XUKWC9aWNnTR8F1dZdQ7uuq+pr3TsW/QRYlJ8CK+kSzf5NjR8cKZuNH0msfJdj8V9sakWqsmYucB10HyPg0pob8SSRHxAwyC3nx57etlQGfH58YPIb3Kggo/KSW9RUQwf+JOAGFFfaCp68KGuXTK1uV/DWs47jmvTbY982MdBf2EDdJTQfwR7AHboyiFLN3HfccCzHeThUujb6yGnt0vdV3pdQk8xnoT9Lh+mycgOSIEs26+0szct/suP0HB6GCvaYBuQ1a+PwbzlemTPR91eo1vlxGhwG4iruVVdtKPl+wVaL7NL4X8iYBYKhHXa6o/+In48fYfdPqlF9hgIMEI5nSd0tfiE0Eb5f/sPxGhiBhsRsQP6qPxZ74i4tNd24dxa4h4vce+10/A/tH9XRqu//W42ovQ43XsL72mt+mi+KU/NxpdGtdx7Vr8B3xb3sZt6YgY+ou4lrf2X1tGXOfxGjd4roiQ93RIMsTny5Kmv/gTyN9wx8AXuBxOh8rt+qdKuuh2z/VfCvNx6+vxxrjGb4+Sr7d9uPyLPybdYwx3tm3c6r7Gtbj4hNGfK/f5EsPH4xTdTpc/+/mp9j/r+AsabjvlF3T9R5f/zBKwIg0bs+HAYNDrCI9KRCjiCi5H3aUDpwPJkK+/escLgD0HEII8JpgyQVedRr8IBwNxDQJs2TjaIKCLSOMAnDnAEBcqCKaNlJsyxJQcGocZ7i+caGYOydXBJEGP+ol9fpQPyIQz8m98vaxHPZ+Perm86Hg56kRi68ih9QJWAqaNcY2ALxGMJpIbBbrv7w/66t2d3o0k9J5E9J6kx56Ex27ASaz9fq+FBPu0W1TmSSKIbDC+sSujZOVSVMsML4vmeVGdJmWCy1Km1/ZJE2tNJIWcnN0x1+FwYK27kSSrtEcu4wXG9x8e9S0vAP70/TOJN3ghEXUkKXvkAH4kQbmRtPIhJHPoWZDLDrkcWG+/zOMAfmDuuRYVDiNZHZlvA9sI2TZZVrIM4CHXIgfF4hMRjClKBKzrawDte4e7ne7fQStJtMpJvzDvPFf6JuTPrMiVQSrQkHOVXzKczl0vHGZfOMyeOdhezqFtlcYBoksOtCfkNjHfMldeuhiFwyrzoqNMIFuqkGdC/9CYi0rKypGUcx403+T4/t297g/Y3TJxLyTs1Q7OEB87w4iAXuYoE6wX+uVxPc+zZmx0x4uEZaokvCau6VeTErYXEdjVqjMHwCPJuRcSc8bxdNETeEYnJ8oTLwHOJGFvcruu3eRAVuwFl4hVRmC/NyTqJSdV+KvDhlg7ZRWQ6JxSYY5gXBoyq7Rn+L+hMCYn0T80Ic8ZHVxRNJc6MNFWa0Vm00CiPdCTkctEIkVaSaAczw2drXog+fCBJPgHkg/fU/q3lY/weOYw7IOwk7JODlx1iTJRbLC/RIKik0wOrsXhIrA0LERTzRyEk0rO6E/wApBJUshywSqkDbtcN63s142kmg871pv4uLRcjyQHXkjmm5YT9QuHojMP3B5ZPZI26rY9wzSeSR6c0YkP7hdo77Zp1lnZP0a0bdCVkHNnb5zxF8/Pz3p+edTj40d9//13+uMff6//9t//b/3rf/uv+td//a/6/e//uz5+/F7nM77H/MJnsp3gLAcv2J4MeBc8RoSso5JC5tf13e6ge3zNgf1vP5DQQUInSlkNf/IJG5JpgHIl/7Min23rJFGky3mTeVo5gG9OTFzOvIw46XJ84f5FfWuo46Iz14LP4MCY1OUkFmaiDD1u7/DgZErzPLxkWZHZipwsf9twROA7Ouqxblb0s4667yX4Nj+ui09izlKSvKfMl/k73O+HL/VedV+6qdlwqLSQYBe9hZ7R6/cPj/r+w4M+Yncv9nnQ80L7SMDAr3Xa4N+iNXyI9VyJi8R8/skKbCyQNbymRB1AZx7IQxd17AXvhzqu99MdLwL3qmVRzjNEFXxY8AzZdEQej+yHj36pxEsAy3vKk+53d3oP3s17FdZMIAdrsWbl/lxmLbyM3YGl8uygHPOnGWqztjXrvIbYVuhxw55WveBfnvEnT6zz/HLSywvPMPz9GZ8zdL2usl4MyzwiNNYMaUapu3nS/d2i9+8Oene312FZoKEOHlOGLfppfJI6EiIHMHRxwX5uOrc8PXcyHzVr2U0Du/2sw52x8MJ41s4vzmoSbmvM6DEret2A6x1ZpFTkeXLOyqkq4krAWJ35I2K0+VmQ2CsZqiqzVYXmnKB94rkwaw9fOzDhn2u6jjGdN3hPYOLa8AcsD0/wimEl1iilDPtl2lGaNtd9L+ekUpPqlGW7NRiixFckCfJAMF8bsNyNC37ywvNgJAex0fN5HfqzbRiDnqYxxjR6DEYu2VeQKh4vblh3x9sby3G3n1QXaMBPZ3hM0JzqpIItljIpZIlUJWVFhAJf4//p5Q2+jqAdGdrn6M3HPin53mtbRy5qIcOy+ATafM8wzSu2duKZdsQenYT2C9XxrwBI1prfCwJvvWvIinUTz+vK3ree3t3f6Z6YarebNWNDBdu0nG99Ha9t+FuWNBmK1gdgCw6vc2ZsxrrzXvU4XxuuR0A//ECC7A5sxzeY9iukjr8UNxq8NNeRv20Mi1BligwNvsY1yEjYn5g0qalgAxW72O2WYRvzVGRaSimDZ9NhUa74VaPBg3rinu9nxkxX4AtyrqO9M8Byve63Mz7mIsvxBR/zjCPwv2R7Oa568p9f4iXoAy9dvycOfOH6BX9om7NtJdap0DGVqh1xy26uOsxFd8ssy3+30F4rz92iCTnuiXFu+9jlzHXlvnkQH9un6X8Lt5lW+1y6/GDvCPnc0JEpynMXWvvA1juSpU5p+2psytt85v3MM9m2deLl+el0ZO+cSf6fRul7n4BfOoMrHavOxBWGr2/zuRw2noR+sqYJntlH0ysqOkzoNSkUEbKOAvkJ44MsoT7aaBcF9Ho+02ic8btH9rb98om9cIZur21+zJfUdOWd2SMzf5I/ni26a00dSYiL8EK8vOnEygFaO2Oap0/oliNDgikwPXlPcylMRh1aI0IpZVCUU1XY8UaRQFNXD7hkYfcPQQtITGRI3ACm2Rh809F2u3LBD2bPHPA/7ruUxrpe2z69uQ2Yd8NyWInVLKcxhknc7rpYKyLktY2IW120hXLOrlBP4hboGvyOuIl1WcfzeD5DCgnv16HZ9DgG2FpCdmDtss5Mj/XzVk+eIyJ4jhTV4YcSezKxPiDuzmx6Q3x6CmQIKCNCESFR70pqXvdTCX3uH5RAYkz/LDu9fiJCEVeUUli3sG4ePN9kEhH0TsBzXIEY4acTw20jLjjhF874hwvxq/c+7gm9ZCwP9KQObRGh8fzEzmhRcDe9og+7aqPNsrRMmjp3O2O7/HH/6F3WQUQo4i3gk3ujH+05pU/3x1zNd/4cvneD9WPc1nf7bYT3rqx34PqVhhst19I6SlnITrrdv137Xu9wNGjsglroo4BHf3+JiPjUFPG5/qnxV1QigjV/Gr9iyn+XIX3I6Dp1RFwrf4fviPib+Y+IT/ZokkxrRLj6vxC8mYxXltkTY2+8Xv57FZb1Dbc1IuKTTm9tv7a8+TuPv63j0tcR4eLvhtu8nvBt3dd/D7yd88v62+u/11q/ZE73+XNc/bvb39Ly9vpt/W2fv7ae/toB/+j/n0sCNgRjUEVQMUq+ImI4AaqjjOCaUxqF/CAe7Xz5tyknAqz9VEZiYKFcpsoBJKtUm8dnp7YRsDTFCKq29lrysO4jUOYOQYwDARGiiENl58DsWLcSsFXi3fH3xSmLXxQwppMsjGCekDbGrkRIAwQFmwNtbQRSJ630G/+qAfoTB9VE4rxOk3wg2i0TdM/ygfVuvx/lbr/IWHZu32lHgnk5LFoo5/1OMwfDTFIiMzZDWAIFnus0qdBe60zQSb1WApeinIpKmWirAz6gLE7QMNey20PHQZUkUUuVpFBwCNxIQq56elz1/Nx1fGk6nxq8bByWXnThJcf5/Ej5QvDXhPi157CzIzGzh+YDiRsfBqe5yHAA7GAp5azEgTwoDdPdiDoLEZX/NcHXX39N0mVHEOp1TgTZF0WEKnyY3jvkc3+4070TTLu9Juaa0LdfEtzdvYOHBW0WcXYaf0bmAfpPp6zzOem8JgJbabuQyOLwEBzoMgFqW0/Yw6pAV4ozgcAqcViyjqv1BHM5J6V0hWk1PVcZzvqKF0/v3x90B027/aRpqpoddNM/w6eDz47dSUmitK3DMuuIT8h9KjZRkZ/n9Nxu83qBTXnsBVpPZGFPPhCSjHwhAXQkOH8+nuDtrAtB+gbTq5MNJME7iWaRXBX8JWwx1JWYa7zYej145NJZOz7x5TVv8NqZw11E0CePPjlXXe8X5VRV8iTLIhrzsEY2vA4lZg5/fejR+jXPev1EhFLKyrkgkqJgns7cPRJJieCl2aZnkpGP8PZAEvIDidmPzy964vqE7i5b07p1nZHBmUNxg0FDbSQAABAASURBVN8B+O/cb8jAurVfSJ2gHLkNxXOvI5MkKQ9ZhIplMepSypL5mdDZMlft9rMO2NjOe44XZLkWbZF0Yv0jB78jSR2XK/xfoMf0i/thvig35GAancTwQdW0XnyQfznq9PIkJ8tNd0e31pvvr7zIaNAofI+Dr47/8UHXaP2sjB/asffHn6DC3g7QtttVLfiBiYRewY4wOyW++IHPUEYnlr9h/g7LjhdWdyRp32u/vxuYlr1qmZXqxFh0EgX9JbUtCXPTGdn6N0PP9gEkiY7PFxkXbJCOEjxs7Kl2Yf9QD/xntuzhR68I/CGzqiLzmrswdxUJNkO9haSkiKygdN1tjY0y4dPmeYbHZehkt9tpYo9FhCyX59PzeNnqemfdhIzKXDTjh9zXvuFwOMj1VFgxF0UqSthcS1UZPxj4yw2ejzD7QJLRCfdH68n7ag1tvKDqHTpfIegyOjYg9I+goLvJB97oXSlC/kTESKQ7mX7GVq2Dii+bsa09NB3293KiPqlexcTLyg1ZNJ6DK2u+kOx9wW5feBFxJNnbsbuaJx2mve4nfE5dNEXVlLJqJOp5lNZzgZ/CvVIm5WTM6rT1xlpb1uUSOl86W4O9xB7xQd/JPr+Eenx81NPT04CvTf+RlwEn7NewPW/bpq6NuZsqG34Cu5rZM1UH/OCBZ9h+mTTTVpB7SthTiDES24WRQdl1xKd5vgt8XryntybrPSLkcTknzSVrhw0cDjO2O+twN2G3BZsoUpYQGXN5XiwAHQWNEaGUuJ8yeqEdPXleoakEciRod61p+AM1qW8DgX6dKK8ltIOHPTayzFUV3TEtU1xp9HwrNCMKaGb9tWkD1rP4ZNYv3pNZgn15rP0wTSrsg1KyBmpSZq1MW+CPDIaLzTFoRyQy1nXD5psu2MWZvWibOGKzJ2Ro33jGPuxvnKxxf9MX8NQt7d5UkD5LasmNl93imZ00LwGKpjlDS4LOohQAm0lRlfNEWwVZllmBEc9Ra9dUk2oK+gT3pSvdTd4H9mNeX5arRFsfQLRDVi4hSbYj97PMjNY79xvtffC64s9tH06E+iWA7fHEfjCPoSS0q4CvYDI/3xxrLHNBV1d+fG0ZQ7ZsJx1ZjHUgwKWE3j9Bigg5vnT/iICvdG2LpERjRNbt4/Er6xpNUBFJ3YAH3zNfpr/zjPILQ6GL4F5ivcC3q1/gYAWMZh4RP3aSs74/FWmZq2ZikJnS8Y99YZ2ysu0QJXSPbFJvrN2hCr+RYlLORblMyGBmvP3lhG6LlD0zEsBgTdcFW/Uz7IQvOOLrXngRe8Tfnc6dl4+bXo6rHngJ/wSen3huvb4IiC2UUpH9zo61Zmjx3t8j912lnTccFR+fYsNGMrZWtUzwMmLTqpyRYdL42F6NDadgeV3Rhw24PjohL5cd+b0tXb+iURhdnb7uB5euaWWM59nQweCZZ5Tt6Qbb31u471t4jO/fStc/4zLWs72YJ9uadTXjM6apyPpye2Zfp7GnkiKuusIM2N4x7Lyhh5W9fYsXTvgU62ZjE3stv6ixjblu2sJ2wgS2McNtvmc5+uX8mWfNafjqF11OTzqdn/EZ1NcXrdtR3c/kdsJuLoI0JdRhGjN+OmMjOdOAP48I5MoPdhURikQ7+g5R0tbxtVLS7RMRg7/0uk8Spe+ZRtHXpWF62X66lu1HS/czbuPf1j3O/N7ga+OCXbts8mZgJL7JcvPYWxtbRQhevdteqA4++6Db/svwnY37uNNhQ6hBqAjZacSo9vkXbp7RmXVzwUed/AxF7hfOEyKG8zyISpAwEKkpmLPb/xAjuY99pFhBX3wQlTqEmhff6r27YGRQJm10MBpXG/d83+By/ETEKz8h68DI6NRwPSLkj8cEurxBSmPdC89K26Ntyc9k2xWsqrHvm7DflqEavWMDjJBjPZeJViyDHvTqjdmaMs8z8YkIvq8/EVkx8LYtFOiCx6AiqAP3No0ujYgftt/uvS1dfwvL8C187zaXy6v8m0TC0zozDTbblIXsaIYmt/v+6Eu/W+m+1/n6J5oj4lNdfCKu11THT0SM0l8R8alvxM/X3f8tvK4REaM5IsZcvoj4XPf1fyRMo/ElDRFXGiN+WfnleM9pRMS4FRG/iv+IGOP95fkM142Iz/d8/WsQEYOuiF9X/po1/980xvJ+ixvtEVd53a5/bRnxw3m8lueKCPY3Pkx/28fzGbdZfqp+u//Xlp7PuI37sv722n18bdzqLn8J3o5x3fgl4259ImJUI2LY+7jgy/MYVMfPT9XHzV/x9bdr8Fcs+o8hfz8JOD5IBDSdgOc2a0RoPHB52EZQl4ZRlUijjAiCC0DwQ/SoILgPDlNBiDRzQDqQgPaBVg5IiHATB5QAqVSJg4sTP8amIMH9rCPJjZUgTnwKQfDEgWvHgcXIBJOG/2wKuQxNRZ9BQ2ONrTc50NygZyPR5QOI1w6Yu9WJlZQSC2QpyABk6KwcmBwgFYJDH5g4O3Fgq+Ow5APEPM8c4qoSNBXoyaBOs/K8qJLgqtPEvUml0jZQVfI02nKZlElyJSKZVCptRYkFMiieZ6maSaa5npizzAfWOkDjnkNJ1fNL6ONj09PjRhKrc4CQNoJeB93retR2Oaqtz0q83AhkkNDVTPRm+fg3fROHv0AfBbmXmpi7DuRK6YOgeRg0Zjk5d3d3JyfqfGhKKQmyNUF3I/LsBMwlhZzodFLJh8kJ2c/wsD/sdLg/gDstu4Ny3UuxqLVFp7Vy+CkgD/rPL6vOJPhOJPfOpxdearxwQIIX+JEP3mnV+FM/6SLTn+GhhFSg563tZWjx+sbdftIee9uTiN35BQiY5qKKfktNSow1IphIQiIhHya6g+iNhsYX9pOwRfNYsNeayxjXWUeMa2LM1nUiYXfkkO6D+vO56ZkD+mUVSTzsj0lXbNiwjhrzbuyLRuK4szcEL0ylwCYhSZElB7CpS17byJEI2JNM74AC3ivIn9osh8IE475L5ouh/05vU9okDt03mJ4B6G/e56wmFo8Ej8VYpDKr56qN9gt+wHw+kZB4JOHwh+8+6NsPD3rwbyKS7DpzGtvYZ6wiP0w618HBL7ARJ/0zssysXyRVgCFAD71pi0aJXILx3tOWBTcVjCkkLCrJlsW63C/yb5Hev7vTV199pfv3dySf71SnBTqLUIOeOaT7X2F8eHrmhdkZXZw5HDbQdW5dJ5Jyz7y0eMG3OGn1TEL19Pyi0/FF5+dnbRzQUZwaifMN2u0nIqRs/du258yadfxG9Tdfv9PvfveN/uVffqd/+d9+q3/559/on377tb75zVd6B22mdQ/N81zZY1mlJFAGxMf6CWiKCNVc5ITmeBGwJ4l8/14HXp4thzvNy06VfZnKpB4Z0XUhLvYOPJGAPqETvwh4frroefxpmsv402CdPSr0wADsp2upVTuSIDv2eUlBm1TUVaPLf6N4j5PYsz9mypwSNC3s9VlznUdZ0tAc0/XrXoGWiT213++Hj5jnWYKfMwfulYSGseGHhgzxpYXhM7LY7Rd8wk67A/PvFlXoSvAf7pBNUVJPk/K0UyqzNqh8xj98fOCFE/Z2ZI+h5isN+D46qFNiSjKcEejssQESAKbJcgiEFtiU6blckBH7cqNfIzEg5JBSUkTIHx4XOj2e9fCnB3348KgXXq6cW4w/KfCEjbC9tUbXho3b3otCM7TvctW+LDrA0x12ecdLqgO6O1Df1QmZFuWUlPkvIrMq6BnyAn5cFshPXIsS/ULjCVpfWPMZm33ERh+w2ZfTkST9SWdkbTjBYWyv8mYmBcmkhJ8pCGjGYe7wy3f7SXeHRbaBudoWoSRnCdoDCJo2+wP2ovlqlObxii5/IF+Z/VBqaJqTll3Vbl+032XmdVvWNE1KJcOfZL+wMbRFskeSegz73WjccJQNdOzU64lPQkceWajXCLTfx/Ps2r5hrw17DS01azdVns1FU3FvMT86URfmgPwCUCdBYv90Zj8wNbNq7MHCmJwzvGQlHK4T1SlJCb2Okjb71AKvfjHrNoSqG52eyPWtJZ1Z8IQDOl2ETprO1I/4xRM4+kWdgdHa51qWHmtbTFCceEZPumhijyz4O9Sk/ZI17UKWb4VP0xpRkWXW2opCM3ROWFEGSRmar/FKQxZdU02AORhbS1LKAd2bhK1vlxP1rkadLaEN2gfQR+flYmvShj5Mp+FETUdn5lV8IkI5mYZMv65nXgw/+V+o4FdP6NJjEvRwVwnbi4FVlu80Z83jWZxUp1CGNvt7z93Q2w1+xvo5+AOwrl4/EVkRIb4YFVdEklJW514zvazeI1nColHcBPTtXWpXBA4DkavwHE7UC7qo0C47AJ7PQfzh5H9zcpbrzJoV3znPk/bEejv8l31anSZV2gr2OPyIMqtnqZexptcOVeVclHLVjI/fLQfN+IdaZ0XJ0Nmx1w1b2rS1IE4K8agVW1xn9HJB7yvz+d4LPt9xxgt+8fSCL+N6xdYSOsSMSP6tmuFjTl1LEr5JMl8ZOwt4y+aX+4hLOUHdQEKcIaVAr5vapiuwh448YWTcT2wE68vXN3RkJ+br6NpgpNznp+BxsKiNDbmy0A0b/nSAdt/7hNf2FX/o+2eezYbrxqfxjLO9Gp0xgVQLe7xgZ95Hy1TxG4V9BaZJ3leZ+xHmPcNCgu7QujZd2MMXXrqslEZjn1sODVn0yFJPsEH/oNq7vKZhXxYR6pYbMtzYE2eUePYv6OC3R0n9QuJ/89/Ztz7SxnOwa55DO+A9Ms9FM37A+6TyXC7YyJXeUOQ0oFQUg5aA06wug3tBn4Gs8P2UZb122ky72yJCPaBdlI0SHq76CnyMhFsY2Hyfjh00wSeAcUXEJ7SQbti4bzlsyNA+90tf4nvXdfoYn1ISP8rowXD9ilDiueX7ESyg68djMRnk3bHTKy4QS2in47npdAE44uvLlpNcrtiN17XdF+zbe/gqqVWhVZ29zUyUG9RvzN2od8HyFSzt8caFxQevSthvqHNv4/vWtzGjadx6V/M9yg79rru8YTCdkm6l293Hc5vnlDK3MrNlZinq42ySoC2E+YOQeV4Z0HjGNeyxo38mxI4FGmM7VHbKVRnfluN6nViXH9n3GuITEVx7TdbqXaJ/ULpvhO/9EOITEXxff8wz7kZqjL02yW1vYfl9ibf3b/Xr8A49hpCDEdiIkcQioAPrqY1S6ODKS3sd10f5Qz7ba99rGRFcX38iPtevLX/5O+LzGNP+l0f8z9Uj4j8r/1f9auxA6tiy7fkTbu0/Wf5n0xM8DFq/pOun2r/s9z/6+kbXj5e3fXrTj69vuLb9feh9uyff1v8+s2v4t9tcPzX/2/a39du4X1p67A1/aYx9thER+MArIgI/mgb0+vF8r9Uf8HJr+7WlPfSvHfuPcf8JJNA7gU3vf0ZJxNWYfCPxwHVAQZOIVTA092fD29k6sAWdRFpweHISYqohJ9Q7hxAHsg5oa5lVy6RcqiIBeK5OAAAQAElEQVRlYocYUGQvIQcLK8HbeQTQZw5DV1xIiqzM6/s2Yhtc4Uk/1axpKvIn4kqr7yWFTK98UCHY82G55CR3LTVDV6hEUibgrASiLKzgAJHhMREwlhzKtNdcVAozmUeAmCTuN+4H80XJSnNVmapSLXKbUhp9IkIRIaWsVIpqrdA6jbKM6zyuF5KdqUzK3E/IJ5VFUXYcrWaC26TH500fPl4oLzqSPL8Q8DZoFQf6DE2QoCCozRwsCge9GCeRVQ3ex6GffkEgKGhO8HtFljJ8pZD5MW0Fmjo2cOZg70PWbq56d3c/fqt+pi4+zbohaf/48EF//P2/6bs//kHPjw/w16E/KZi/pcSjq6ilCaomDlZVLy9dx1OI8xA8bHomgfDy+KTjwwOJ2Cf50CQOTgHXU+kcipJ2nGT9rz3c5sRwNv3Mbb3VVJVzBgl0BadgJ22mOWu/zFqWicNVVUXX5mtP0nKpE32zIrJ0VSROMKTW5L+37cRUtE0RIY8p6N24rpNlOW1NWvkaCSb08Mwh/Pm46fR6ADkTod/+FcDGXmgkocScjQi+vyYfvR+Enj4BaQX6yQohPiV4rPBaUlahzINP81rltpSKIkKhJH/8XXMioSRV2hlCv5DbzEfFrpheEfEJiTV8byBPSug+Y4PKs5TZvSmRQG8kQJv8547+9PCo79HX94+PGsn242kcvi4kIBCJNuyxjeTrKvMZ8Js4GAS8JVBDShDhOh0U2GhH18anNu7nnNB9HTq8P+xIXu6H/Tm5fvfuXgcw3+1VlkWtVDyL5H8NcEIPL/iM0zgQbto4JF04JF02cWiCD17SPD486+HjI7b3zAun87C5Dt2CTtt9gk6Wl/+sRiJLZJuzPTnh+dvffaV/+udv9L/977/Tf/nf/0n//E+/0TfffK33X93r3bu93t3vSeDvtdst2pHRm8FUs+YCpqKKLdWUlVFwUiCLYDsmuc8yzSOhPmx0t9d+f6eFhNFEsqhYJ2mCMmlbg72ExM7BS7ONfbTKfyvftndEHxt7M+iZ1FVg5ECC6t3dXl/f38n1BVoqJ7aR9KKcoWVXM/eKpqgyfRPJqooPKqxr5FyGPYpPwiamaYK+PTo5gDvtdrPmhbFTUWauVEJibrqqlCzzZ99Rub+gs91up7rMKvjLUidFysKE2PodexMvdZLIbemFveXfhj0eu6zbk198oMMTGD6QThd03ujXtzZ06b3W0Kfl0PF5wybZ2wIz6xfoiwiks8n3zrw8fX555MXRg468QDr5zw6RcPeLyRO2fOF5szLfiSQ7wlGYqSy0B7DfguEvEdqVpPf7vd7xouP9YUHee73Hdv0b+LulyPxnNqXlFxFSJLRUBt8+zK8kmlxuq7SR2DBW+DrD44mM4JEXARc//9Cv6TbW1/rNboNnXCL5HyClVRXiDvjCw67obj/p/rDogG3a1qZpklGnSalUJXRe6ozNcJ2KhG/cUIrXachOfGopqshvQY7zlDSToMJsNZG8wtVqwgZKrVJODDekxrOEoWOXd+Zc8YUXNqR9pEvrboUPo7OOfUJCuojK0yjjI12fUnAdmph7Zv1pqirIPCXJflN8Ovu9N6lblmuTbcNrrNTNw1VOHV4lhioxOEJKaEI8pYKEXMZ2S03wWTSxjuthfdMxIlgrJAVrhDbWwTSEmeh8CZ3Ql33PM/bpl1dP/vNNxzM+ctUF3VmWao2xFyXsKbPunJr2+Jm5tvFCxS9VdsQCC5imSTlZF/TcIIKXRp01e6Mufxo+tNOnKSGnaS7QXDXPkxYUcqU/6yqfpsZ+sBzG/oBw07O92lrfkvzycLTd7rlsXod7SoqCbtmrTR2eNx3hbfxLFfyOE26eW8QbgSwTisjRVHLSPCX8xQRNsyo01pqVaY+sQdutRB26IlH+EDlndFJVyjTuiY/1yTLIkwuFnHzbeqJEP9Db40r3Cg8NRIQ7IjOKtsnP5ASt7EIV5JfcRvwUWGtCP77ulJk+GX9mu9/h6/aHafBiHdmXzfOsXItyrkqpMHliaqPL60pJEUkV2vM0a172jF/Q1SQhhxUmzmz8C7Sf8e9HbOmFBPSJOo8yfGLCJxZ8Yuh07sPnj9jp6Sj/EsXltGrELdhYIt4oLFokVewrmx946OOlxkWilK/Rk9CPbSMj24FUFYHsekemAe1NlrHYt+7HlOO6eyxzi2f1uK/OrU7LtRTXHRm6n3G1O+TtXp77FQ3/YpvpzO953treik/wnjnD0yh5rvu+22/w9Vu4n++5zWtGhDLOw/Y2zVUzehqYigq+zDxHBOSmK18rVBvQZd/nf1FoGnsL7gNldfTYeuf6LbZxnSIjvzzkZhpu6MhrjMaGMH1NKGdeAl9cdXc/6at3CzHEne7f7bheeJ6C1/1r2isDCvTWWj/R3U13ymO9eF33un4osYkiQhEhYXtXaFzHa1/dPh3K2Bud0roYQFWjxI6sly9xGxoRiojbpcyv5W9YF2cc46hj2743OiaNMWE/C08FR1yGv8X2clLOGfpDkY00+nr9Bn2X1om7rziv0sl7hOf/+dXvHom/X84n4vAT/YjtWDewSsShynw+G5QqUVXg6xP2K+xU7P0Ydf3g43Xd4P3p+rCDwFyAkKutvUFXdz2YqbdhB+7rcUZEDB6SiXDDKyKu7RGfSzFPKNPfSK8LJW2NufH7q4FuLjxDT/B8hv+V+LbR3vAd0TszNLblplCX+cOyxRJK2bN3ZS6+ZDUi6BMSsuJLgZ2y+hiDmsY8EXEdS+nxg8dmCWh8Ijx+VD99uc+X8M0v22xrbhM0RwS0CHwuUwpZfi4jQu7HFz+39Tv3QxliM/ZjuP+tjPAYjTn1+om4tvkyIsa9iF9WesxbmPYb3P5Tdd/7j8Rbut7SEfHL+I649ns71vXbvC7fXn9Z9/XPISI+3fZcxq0h4vO9W9tfW0bEX6XniB/2/2vX+39b/4gf59d6MP5Wfm5zRHxe5zbn7d7t+teUb+f4sv72+tfM7TFv5/iyfrt2adz63+q+/mvgccZtzNv6re2nyoirfH0/IlwMvJ3jy/rb69H5V3z5mfErhv1jyH82CdhkDCvU8AP/ijZIjYjhSJNChgOG4JDUSJa4zARUhC0Shw/DwRXxB4/363hiJnUe6g5THGifCbqd4GkEMydOPI8PR333p4fxP9n84x++pfxe3333gSTzyyccn09aORR0TnfRQpn/Jg5YExHewkHM5cQaBQqLpEQwOxEcLCSkjAoPBYryDdGVkwgUM4fBpJJcSiWHqCqlpMz4lBnBWP/92s6YTrBEJ6WSlUu59klJ/nhT9SAES1kRWSkVBcjM4S7JcycpUzrAX/Y7VRJ+uU4qdQF7+u+19YlgN+nxpZGoWvX4fNH4p+BOVJFN39oJWV+UCQBvPBFXXw8aNbSMRE3WNBfVmuW1LH8Htici6SeSS4/+H/wx1yPJ3e+++w55f0fS4jSSknd3dyoQPJWCzI96+PC9PtLn29//Xr//7/8NWh7kQ8puP5PEqKrzpChVkSljJiieObxWPR1Dz7wE8IuA55dNL48nvTwddWL9M2tfXp5Jar5oW4/KJEZ2u6TDvmqeAr1sIEEHdZgzDzln1ZSHvnIKBTYIe5rheb+rjJ21303acZiaayEBtpNlEEF4jKz0+tlIdDhZ5KR9WzdBMOtIOachq+JkExDXEZlVgkN51wV7PRKEv3AofyE5+YhNPpMMOZL4cYLLh3LP3Um8GCuH841DSecAPvYFCTsfDg2xZ4IAHDaUUxp81Vw0I8eJspYETYENCSQlhSJC/iS+bGu2cc8RvXEfe+Z2heYF2hcSrjMH4GWa5dIo8yInJAzXU1mUyqyMDaZpUXDd86SVxNOlmWf0R7Lh+4cX+V8D/Nsfv9Pvv/1e333/qO8/PpMQOn7C6fgsJ1Evp7M2EkWW7YpstlE/qV/OJEmckNg4sDR4kfz/sphqIvmftZA03e0n7Q+zduhy78TLfpFt8f7+Xnfv3utw/07z4U5lPiixX4Ssesropgl1DGxIYosimGEfBcm4Bo1nnaFj6IcXTs20cFi1jiICOpIK8s5jXybNS9Y9tv3+qzt9/c07/fab9+PAfribtezKlb7DosV2NlctoLLnai2a5sz4qmkqyH0C1EsR0yvapr5ZV6HM4aXQnhlT50nTPDNur2nZqdQZmrJSTJJCHV30HmotsUcbvHRd8Ju23RJJUy7Mn5QVyilpxp/s0LXpmtggCTvrvIgyhG0GFp0kFfPL+MQaievE2JwzPqNC9wyfu1HWWn/QdtPJbr/Xwn6rUxIkMEMTTCqiQUfTMlX246LD4TCw7O/of1CdFnnAxtpn9pSfBz7st1Z0gcfzedPz06rHh9MrjnomUX9iv12OFxL/TdvWr+WlyXrt7GPLwzpt8NqQdUqhhL9P5r/Tj+fTit4vl5Mu+KC2noYM7uHj7n4HbUXTVFRsf3c7JXSUJill+EJmwT5OyK/wDFi4t8dPHXhh+e4wybgnuXNP/YBM9kuBz1CuUtA3kHVHLht6xIWQsOj4+MaLKrHfRFoiBlokDV1vQsebVvhbX5Nj6/kiYyNJ1mgT/ATJ/0Lyn+V4qVN1B+0HsJ+r7u8WHfYTPhrbsn0N7FSxDe//Ugo8ZvQV2FaT1znzjPUaF9YQchMf/+Y8ZoQ+k3Yk/ffsAe/TmUUzOrbd0A26uzBVNXk+t4Q6DebhctnklxsX9t+KTzmjxzP+YWUd60utj2d2Qm+5N6WQEjL3c6GWjE1nVTZRzknBczgiruuoUGY17Gglrrjgm83HujaZB9cbsYB5GXHLGCvptczopcLcDF8TvLhuuUSWxFo9UYmMFV3R/GecSMhv4Ezi9sh6L7wAeHw+86wG/m1tnNEFfr22ba1jj9aV46RpJP8lVIRuiu4OCz5v0n6/aOZljXWT8ixF0baGNvjatk7Z4RGjwP4weMhfVZBHxe/M6HVZmAefuZiHqYx70bv8nDD/bdvU1nYFst6QVe8hnKQ22i/EBRfrhn3k6+uam1CF1BMyDvZm18v5omd86dPLUc/Pjzqfj/LzLEiwKVZ0s6nU0Ixt7HiWL8s89pTpLKUo5zzgumdN0dFzV0mhirynkuk/DZinaZqUUmGN6/r2E8aKTCB70IRL1Wo7a0kbpdXd4NGl+PJe2fD5A+z/DbRPsWsnkgTs6YS9JRgOdqJfEMz4td1csPkJfqom2wio0yTb/eAhJQVreR3L7JpAzgpVN1FyH54qPq/gRzMyEGtt0LWiW0xF/heFT8dNT6eGfDvPLI2S/Cayxg9iWw8fX/SRF9kPvJR/fnjSkRfzWjcFek3YRMYXlFe6E2Ui1mjbSeazb6s6fYQVpywVnrm1wg981Ndnje3kS+jNx/c+XzaqRpdN6C2aulCB3L/B41u4bQCz60hGSpCU1BnQNkyRKTf0aviXLS5jDzVd1ivsRzbsdoB+t/29Wp+egMR7Tgn7ClX29H48V8uwpQl+WTsRmQAAEABJREFUC8znSIoI6E+s7TJYX0NXnoJpX21JunDhlwIsqQ0m2Q1Itss8MAFjmkzr1dds2oj3OnK2TWf8yjQVfGbFfirJ/4m9PukdMcS7+0XveQnw7n6vwx37lmfGjJ1V7K3UpLGva9XMvrb95zrBU1VgqcEe0SuCh26kIkW+wvLU9TP2tu8hj4hQuA/8w4YG6IZ6NGSP3F0OHrnpscbW4Q+03mUwZPyYf8P70Pgsg8vwudaLsWGbhvsaEdCRkwKaIEUphVzmnGVEcH8gyR/rwzRi5jZ1EON5eeIBesJXWT+baXdnxnmOWosmMCN7llLimWsEmgv2SGAjElYKX9fnQSjpFYka80SE/EEUMt2uMwK5JWGqzNTd9BfhscatY0Qo4gomY25sj1h7A43nWDfwYd3+Ft+wUb9QXuD3jG84EhedHA9scADflk9HALhQu5SxTEQMmSZk200p/JqGhiA7xBvWs9vEJ3r7RFPElbaI4E6T54gk6OyfgCFwT2OM5/g5iI/vU3waP+iwPUGP23GeusH6SDZl/KPLL3G7n4mnUkrDZly/wfcNvflEmJdrQ0SmAkNoXANc/g0/5u3n8DdM/XcdahpvE0bErfo3l5735/BLFojwHuifunq+iL8fjZ8m/k9ZMd9vcSOyUQH4rrE3uLr+0Ka3uLb+2u+IUMQVtzks/xtubb+29DweGxHyfjUirvq+3dPf+Hk7z9v63zjtp+Fv53xbd4cvr912w8/du/X5sdLjbvix+2/bbv0+l5/9tNvc91Z+Wff13wp70r91jn+M/w+TwC9T3/WB2nUt22vZoZo6EUjmYV0IdhNRSOfAsY3kdJMd10pAvBEENh72Lh24n9dG4mPVC6cbJ/n/9O0H/fGP34I/6ds/fuCQ86wXEt5nTkaPjy8kgF709PQs/zPo4wsBJgfucRDYuvZ1N7ArBNFl0lKqJgKfiYd7JchwfY7QzIN/pq1Qd3KBM7jIN6vSBukqOYkz63BSWZ3WkHC0DiYLAbkDjETAYcQopbgFrfkaFHqjNca6NMTHAaTn+XRNMCYQBKJu3+12mpadcpmkMivBR6qLWkzEWVVngr3jiUM3CQYfuJ/8G/QvLzqdTtrOJ425WDOnpFqSHPTuOPQcSCbc73fj8DFNRaXk4eitgxcS709PT/r+4aO+//77Ab8AeHj4IH88viKU0+lF/h+JPtLvw8fv9fz0oAuH/Yyev/nqnf6//5//U78hMfrVV+91f38ggbHXsj+o7t4pT3esN18PsafgQNsZ2+RA9nLZdCGQbeAFOvxbuOYlI5cdSljmkFFLCNGqwFuJRFlBiEsFyYaAjgiNPnOtmueq3X7WMpKykyYfqGjPOcvyN+8D2J/LC4mnlSSa674fEXLfUhPyKgPClppEGA0weUi/HkIIwI/Mc8SGbadnJ0+AD4IiIB/z0X/Ux2/greIkDh3MRuK/k2jo8AtlsjwLaxdkbt5cFhifchn3ciRkGcATijn6gOdrtiPWE4fOYQt0cf/K2LlW7Un0zRwiFzBx2Pe/hqi01zKr5GnwWOqsCspIUCwK6txQS1UuVwWJibP+9OFJf/jTh/ECwC8D/vTdR72QCHoh4f/EC5Bb3b+5fMI+LyT3/Od3jk4S+UUPicXGQd202pekrHFQm9CTbXTBbvfobpkz+q+apqR5Kprnqt1u1v6wAwd0vNdEvbJ3emRtbLIzB6QjScWBM3aGmC8conKZJRbaOEhtyGZDVp3TpO3vgu46PsJ2VEqB1aLqPYT+d/PEWgvyK6xdwaxpTspDR025BAnJqoTCrm1SSaHC/Smnkciaa9aMzOepjL40o7ymQO9GQq4KrtF9GvPkKw3op5SinKpyzkqpKMKWksRZTW1LWruncv9Jlf61zsqpCqch+1q1LvNWE+PhseOnN2S/Xo7aSIQ1/LJfyGR8B+5bdMZ8oIVxEaFaiwoymOdZBXmIz0YSacOXe17TaxpnkmHTVJRypgfTeKfQT9ijE/ATuvV+3O2Q5X4/ZDrvd2PuPM3KJC0jlys/ghrqPco45D+TSH3G3z+T/Bq+Hx94Ahc24WYBtGBT8mOa2I8+CDeeM7KOzTNlY3+b18009U2JvVeSoLcjr6YJ5t+RpPzNb+7029+81/v7PfZVSMpMevd+Rz/G8LBwAjzigrouMHmSE+7zaF9VeDlQAeLSMgU2LdWpIzcjKEOZdtiTkG3jwTMSK8jeia0VmtsWzJsVKiBLSorIMq/2Uz+GlQSmE8EJH1DxhVMN7fGd9qE7bA+1aLH854r9FS00TNhjnio0VWVsrEGP17JON+Todc7s0+HP2Ner5UfyukMjJsq40G7OJLMqupywk1DG5n3P+6gFbAzbDHUS5JGKespqCpnHFfvy3vP8ZxLJ9hnDV+CLN2zSNHgtYT9XbFJ0sd1UWMdrZWhOQHwCOQl0Fvb+Xvna4GOjtC1YfoMH9rywCdQtj4Ua1NGVU1JKoYJRVGRWSabXWjTWyVkR8QrXM8yxBxnZ8C3mz2ZFHorn26Yj8coRH3TC/5xpPGGn69pkWkxTYH8FSThest0t7Ks9PmWHzvZL1bKrQ0+1VtYv0Elv5NU2qVF6Dm+v1trYq3wpI5sMnR4zodfJOkbn5qXAj58xlmNDntbxDUyhjp4i4Eme33Rusqy8zhnGNmh3nOWthqQUylhsHvxYfyde4Dzx/L4QT2zML2hkJiV4TO6ZBD+Z/RAq2GbOlCkpo8yCzH3t/uKTsmT43pWXSbZVo2CniXGoGJo762/aIAryhJqH79hgpkHhBg2jvUkuTb/t7WbXtrXV9BI7OeYIaDStfsFn++USW9vgdFPCNyNCYQ4qprkIv56pJyX2s+k3IgIO4AShWjcU0CkQsu47z6dQknJi7KQELxHcg94Ves/wcub5havDhlZeBvRhT6dzJ84TbU3P+MLHp+M1Fn541tPjSc/EgvZ5gYEEMs+9MeM2cKtb97aBho/o3Bf9WF6m23J9K98IZoF489Dp1zsGoi8+8HJtgZ9rZXyjFfjtYAOUKKt5PubwPJAoph4wGQPMdZNFREjYxJiML2bhW8hv+wFMm+3zp+C1rjyiI0j0HphLRu5p8Hxbz5OzdRQRrl4BPR2YVttVY49v+OWNl3CN0vSbbomJB8R+aWD9BNNlGiJCiQUmDKiwz13OI55JxARJCz50wdcc2Pc7Hhyulyp5XzBEhb2SS1LlopTySrs+2Y75yKkM+iOSAsgf0OHhiq6IoIX7WHSE61wq8WUEurqChlEX90y/rw3zbJnf2lwavme4brjPRuexL7erzi68LL9sV9m4PvrgwIYvcomPMB8RMeiMuJaQj/V59mB/9+s+7hKPc+qNMsn62VpS5KyEHHKuKmVCXnX4jZm4ZZ6LhN0Lv9tcQovXNjaeaW7znh9IYh4QMWixX40IiGiAaVyl1kZJZ+r2OTc5c/mDn4gY85jn3juyhYEf9Lhe2J4+AcY7aGDzCwHK1uAfZi/Yn2MFHisyzhCyGWMaPFi/rhFxXTfCpdsaa29IGrgPOmpg0MR4WdL4uVs5OOM6QVQac4T8zJQ/0DLGMY8vfyki4lNXj/eFy84aYi1fGxExZPa2bvswIq73flDPuuoMot1+g8d/iYj4sunvdt2Rh+EJXRq3usv/2WF+DfPp0rjVXf4cIj7rxeOMW/+Iz/dubf8o/74SiIhPe84zW/5v4ba/BZ7L4yOu60RcS7fd7rn+t+LvOdeP0fLvPf+PrflL2kyX8cmnv/oitxm3Od7Wb21/jxLX+/PTRMToYAJM5Fu4LSKGAUbE6Ocvt7+F24yIGH1dN9wn4toW8beXntPwvDf4+u+FiCuNtwfVl2XE9f7b9b6Ul+l6ez/iOibix8u3fX+sHhFKyvry43UM06itqRHUdUpiUg5IQbywcjg5ysHt5fhCkNC1WyY1gq3nRxLFHLKIYeWkg/v40OG5iGkI6LuOPtA8HvXw8UVPD0edjhtrBPot2gi4fcD5lhcDHz4+6+PDaeC77571h28f9G9/+F6/50XBt7//oD/98Tt9/4fv9PLwqEZCrxCvVRbZERi+3x20g7cZHjO0m87z84saiQciSQVtI9Bj0wTBTeUEmiPJMl9JRnQCJdHutsx8TCPz4aTXsptVCeCn/TTaNgJKB//uV2ul7TpPSSHP05Gf6xMBfc1JPnBmgp+N0MxjnAxLmXGg8kJgt3+nurtTWQ5a4ecZml9ILhxJmp8oT/B6uWzI74kk/ZkYd0MnTQEvpquyTuHgkUuSD9WNAPhM8t7o9DFWkjvnkew5I/euu7s77UnSZXhNMLqHjlqKxm8Sk1xY5qpvvn6v//J//G/63W++UWb3+3CZUfTE/QJSmVTqpDwjebCqqsNTj8pLn+Awu+lybro4ecBBNjhkieTMRrJpW4/I6qySN021ywdvzw9jSqmAdEU4mG5KJNEn+JxKpm9iTFGFKLfNpWqpVY3ERNC/WA7QGYE+4N+xb5SsxrU+fWCIekTIMsi1yGjqBN2rLgTiTaGmTF1XXrDVE4f3IzwZKzoZSR/0ZVk3kq2xrbCwoZtN6hfoboPeeYJeEguJpGTjxZk4MEEma4cKlYTt5Jxl/fm6wo9R4DmlpAjoVMgHzZykSv+JcRW7nGsh+TKx/2aSgouWhQQsCXPv0T0Hzt1cNc2F0RlaimqtrJtlmViPeZ7Vc5HyhJSTTvD+Am9P2N7D00nei79nf/7//u//rn/9tz+yP5/1QgLsmRcCHz4+6ePHx5GgOPMSQHxyzoPOlaSl98mGTC6Xk276HUuVTp8NNMEi9CcJ2cCKJhJl81y1PyzDThd4SdjmNC9KedKFPfLCyzLT5/83wLNfmpFAeeBF4v/D3p/2SXJbWZ7wuVjM3D0iF0qqquma6ekX/f0/1fOiqnskKpmx+GJmwPM/8PDIYHITS2Itv5YxTgAGw3I3XAAXmcmFQGQqs5Sot2GDnkMEki/wwjkUGrr8RIQiwlk0vqqhK8WqhASsn5WgkbCnkoIycTl3ku2r4SvMV2OOoZYhyxlfaHp9CVcyfLRNqFpTScLsQCcvZWyy1swF2r0+fHwnt9nR1vNQPB1b9UFzww+dkb//9K3n7XBNTWpcBnzHPPIFTIukUXftcp0jF4VOHfR6fPys777DT7745oULmuPpSRuXAurQxilvqkm2nQKN4ukc0MxXypmg+EGH+ztN0yTzOJUi21TixbqdsJ8Ze54KtkT7asAbFEHkBbl26s+jn4J95lo07WZN8ywHpAOhNHhd8QXL0nVGR6dLI9D1rO8+Pejzd49jzThhX5+5iHrA31t/Kz6s02bjVNzxsZ0+xLMx/8zf6fkJ/3jUuhzHxcfGBYh1uYfXjx8P+LODPnyY9c2HHT7tXv/wh3eU3ckXAv/4jx/0B94/vKuCVCX8UuRVkQCGg1dQIZhv5LKN76NOWiQuC7ouEuUNG1r7Bd0A2vpvkjXaX5gDSkU9qroKbTJ9VGVkGZ4QfI9IzBAAABAASURBVCulyI/5XAiSN+woYX85Z8aO4VMKukOcQqx4pib7k4QtFsbdEXh1cKlyWdEZr1vX6GZCj4b7NiICW6yqUZTwyR7ryKXe+XiS8yiRfqESnaIq2VZmBrTN3r/bMy/32O4sP7a7E/O+95D1dcEvYLr4zJB9/wldXdDZik8ZdVjLfBHQqG9+c0500zDLVYFkAp4Dr1vge0Iuic+Neeh12u0X+rIsI0KJj54rJy5jz9i2bcNzxXbh+l6nV+ar87eyToXbu9ubBtv2fj9rd9ir4i97ymqRXrERoNlaSIHuWsKHVDWkf8Z2Hai1jzxjw/aHG3bpfiO6GnoJ/MqEM9jviio+b7+rOuyr9qyfs/MY2w4UdB/YQEbXCb1IifnatSG3bWvaViwMH1agazdNmkqR2+zxjV675zppDw/TRDl1MBNFxACEDB+xYFMb/QleEvQH6OQRiSzTjfyFMex3lg2HE1mRqhC5nlmzvQe5MNcu6HBlLl7luKG1TZZ1N7/wPeHjZpDhOwkaJH5LKcSIwub6QATlEFqws1qS/Mz4iMP9e+3ZC5U8KVJRhx+PbT2fGPsIzuh8bRJWKllevRBIv4CG3W1abHdjv7PKtPbedeF9w5bcKsmNFzX46FzaB+uxmLdelzPr0G4umndZmSlZoO1w2Mvr6A75VuaCy7J1hQ02+l6xW4UtF531hsi7egol9JKnqso8T6Uql51SmWW+GnZ1YR17Pjc9eY2CJL9DOiQWNfy998pPT0f5b8Q+PT5qwZd3FNLYg3aQLQHGQdSCHGS8YZ8rpctA8jfon7HrlMUDbSjcuuNl/Fg2b98jQimlV0SgKCExktW8vbTvnQJJbmsZr9C1oBT/KXESeY4Pc4MvmmjlhawlD40aWFuHz66NBht5o5EaC41u2GyPjMc2WjhXbej/xFnkzNljY46bkt43JWxpxvZuf/ghI5QCnG7MzaDviEBVICG9SNqY0xecVvAu0BjHw22mF2Ci2Gu6tqEtLKtBm/uz7MactJ6j46ObslOk3/BJF9PHvrBk9tx3O727B4dZ75irtq9aM7aRNXNhgKqUk+T5kFEopCjDj22tYncpiiIyY19lp0jKpV7B+JGLUsmy3W3w0FvIZjmA4DdoHvpZm1YKTbuU8NVdF+ZBSknh/k07UIRSzkrQ4nxEKJQl6ujloUtZDivtPb/sYwy/u3yMAWPuu5QiOoN+9I2Ar/aTKMvYRFIKbJ5+MSOd8a2oWAt+74xvPd3mPO0USWWq2rHPHfMq6A8baMhZrHupN8G5WFTUPd9tF5RlhrJu/B1FKfFuiMd0XundeBPfkuzDbVOWlflJrgwviBZ6+8BGv/7uy49bOYzQQcjvRtO1LoX0nWS+aUbKqxJ0UpaQAf5AyLcDrAgdhc4I44nbQq8xz1wKeu1crL/eZZrewjwY7jUilNGdUVMdeX8zTwl5NeRifs2T4W83iMdlbmtET3LdhrJveFuX6uPHZf7u1HBhRAxZuh9/E1IbYoRt03KDy7yG+N327ve3eY9PV+hEPO0VrpOyZLiOx/DYESHzYESE/Djv1HUM5yOCPsPZkUbESEcBv9zXDW5/Q8S1XkRQ6y/7ufXj9NYiIsZ4EfEDesXjuqbVcJ6i8RNxbTde+OVvGX2bPl6ZY+0Vfo8IJz8Lj2EZvoXL3LcbRsQrrX6/wd+N2/tPpbZV9xcRwx6/ptd93KCXJ+LLmBHkccb+A2UaC0FjDm0/BPvt/jWYLxHx0qto0wduBRHxKn/LMCIGr3rzRFzLIuK19Ebv1+mtQkSMfiLiVvQm7eQNkvHzYtfwdqO/saeyzIxR5Rd+dfg0XN9w3nAzpzf4PSKGHuyXDf3CY7nfMOT/hk7T629vy5tpBy4vnMEi4lUWET+e79Bv+7vRfiPJ5Td7+TH9+Lvr/jVwHz+HX+o74sd5iriWu33ENW8ejIjru7/deDYNfr/B7/4Wca0b8eOp693a3FK3M24ydd5wXeNWz6nfb/C7EfFlLFy2i/6O31oCEfGbDIHvHP1G/LD/YEeSWJz9yYvqFSFPXudzSjhIDYcxsWndswE7cHC9u3NAYJIPs66X1BX0s3DYPD49Exz8PPDw8KAzh0iGoY+qUnbUq3jirOCgV+eDOhtx9uE6EdB7dtD4adF3n0/6IxcB//qv3+pf/n//qj/+y//WJy4EjgTCVjZGndNSsClMrWticzbnQmAjif22RGcLB9rT87OeCSI5v3KA3WjTW/PWCxokb+DZZ/PeZB5KBAfspKkGG/NMcLlw+MuqtUB3HnU6PHpB64wdEfAUCpxXwKD7SMihQA9NVFmYa82qvNvR1lrppyjxMbMpTiXLiJTVI3MgCTbk0tlBMeh/4gLlCV4bPHoir2wKF3hwehvfzmSeq2YO0DdM06SaGSclaIbGVOVN84d37/X+/p3uD7tR33q8vzvIh1zr8/298ztZx+YhcSAuBL+cZtJcQuanFPqFdsFXg/aAl0sLOTh72To8AA63bcvKCX23gowyEOhgRf8EzlgkEgu2N6bsTSkXBy4gDboTC014XNEGI86kQv6JlFcqNfmxDIyMvJ26rPVtbJQvPvxzANwsQ6pv6CqlrJSrci3wU5WQUypOCz2HNnbvW5dCWaXO8j+X01TVehLmowu6v14CrBxIFyEOJWqPNLpqJNmuCmnBRhJlGYILhQWZlSxNJWnGNiZQclKFBqe5JI2UuomyDE+2nVe8vE+5yGU1JwKXE31N2sHPxPvEt5ySxrjQVemrpizTExGKCCkVZfpK6K5MO6VplpiP6xZ6wu7+/PCk//3tJ/3rHwGXAP/67Xf6128/649/ftSn7571mYu9Z+o5KHPhxLZyOLGNGg0hNQ4aK4czo6HnMT/QnXWY0Os4jBEkE9hNSVMFJTQVoZOiaS7a7Sc50DX+uYwy0TrJgcAjc+A8DopdtrtVeVwOXBw4IS574duyCT1e9dU7ysQ+UQEykVKSMmPlnFXQR/A+jA89dUZpHJJXDrYLvszwZ/FExJBdooNMIV0o03hPkM+XAO/f7eW/7v/ubqcDZRP9W+97gv0zPO7myryb5AuOw4F5RjBgIhgIaYzaOfitujh4wLgrNDCYAp+xYozm6YRPeCZg+/h8QUdHPeMbHHz9xEXMI0EifzudTnLgyO9PT0/yu/+Gz3p5VqPvYF4Ec274qqxhA7lmJWykQ4V158Mv7Mpy6+umJL4PxBBTQg45xZBdLUm7qaKvSoreUKCDFhW6MwGzAeSQMn0gt047gSAfuSoz7zb7fw78p0uTebT9HeHz6fk0+LR9nQkwn/DhF2RwJigwvsPf4+cHffrzn/T48FmX8xEezwouc2pugizmRdf+rmjeJVVfOAJcpfa872vwXdrPSTvsbQYTekpVStTrBNdX7BNLkvCFHR/fkV/3/53C76TNwX4Cib4A6IzbMLINL9KwuZV0k5BqqKPkFf+z2A+hzw1+mSb4k07QcruCgMeK3X2Njf63dlbjYk3kHVxO6HCCxxkjdD4zxxIddsrF3BM+qkODkXNWSgkUkBSRJfs46PBYtqGFNdq23uhDUJyxh2ku8lpQGWPGRpzfzRN+pqqUIj8r42z01QhibOgRc9GCD2GKjnXsiN6erDN4uxD0PDHOiYsDY4wH3YNWaO7I1gaWsamJ8WpOHuINAsp4TdBP4h/LtTN+IFe/M4UVZFJPYy1x3jZsviwLPikilHNWYZyKnXq9NOo0KcNXxi4VWdKQLPxIKzyhGpmvwQe2evRehTm4oMtlQ4+sMx7DfLz6O3zdrmTt8W+HXcXuqu52s3bM/Xmu8v4pZVkdcpB1c1/oYMWHbVw806UsForkviNCGdoz+qnMr4qcZvzLNBVV3s1Thq+EvsPCQC5O9L3Hck2y7ASPll9DXnY5CwbrAChqVUOunXnv98vaho3aP60IwvIU2sh0VaBlKlkTL1MpmktVJY/Z0LoLchTMCyEL8YxsaOghQefMhLxhmnYqrEU5V8k0QYMiq0USItbqeWRdkHYufU1fD+rST1Phu7RA/GVbRxDthMIW+1No3hBmg0nPkUibMvRk9hedOSUuASpliFETfmEABmruqsj4ilCBGYaS1GQZuM+APtMqZBnQqQgFlcxbylnXb6JFh76Oj2+6oN8ztB2ZG/6npcb/XwJ7emZNveFoP48PdADwRLnnqMd0vzVf9T3NRUHPHjYxFMPKss/QXrC5jG5M88hTNvRAfYk1ES78Y7tyKqFM0HtgG9QYVcj3LtdBdINn02CbGMBeWxPl1CHtbgvExUxHP+a904/bGO7HezCnt3fnfwqNxjf7H+Ohw3XdtKJPY1nwi21l/BUaN9nGhixgxXIqCKXkpGTB6PqMsaBV0BlR1fBdDVvrpB0f1qG7861hY63BV7/i2lqM02W9264u7C9bozOwYXP2NR1fJvJj4vY27H/Cbrw/2zNX72zvrDNzTS9zRthVkM/MHfRKeS1ZmTamO+c86L+mhbxx5Slhe4HO9IKIUMQXWP5S6PUZfF516rI++Gxq0P81NmTtslBWRLwgS6zfpks5KRL2FyFEJT+N9WfIt/eXPldd6GdjTrqvznjjOw2GPfG+KRBqUqes01cXc52y9pJGngfPEVlBmfgdnd/oxn4/ZSlRkBNltI8I6ieRyPaeI+R57u9MAfTReRdpAhr5iFAO0YZvCkWEkkJ+Gjw5NSJCEV+QsKsbImKMm9HXW0R8qR+RFeF3eg+grOFb16YF+GyxIKsLvuHCennBIR9ZO0/Af0BnxQmu6HCDf8vT2Lop7BpyZbK4zNiQewOWTUJnXg+c9xxBOerwFSgh1DQexnW7TnrtqwuxKjHe+P4Tv251b6mr3fJOI8JFr3DZW0TEkIkrRFzzEdfUshV+2t8wEnh8oZWCWx8RwZte+9C/82M6POQtfZt/W+byG96WO2/cvjmNiMFPRPj1Z2EZRcRr/YgveX9z3z8Hdx7xpU3El7y//S1hOt72FxFvX3+Yf9X99z9F/EK7W/WfaH/7/O+RRsSP6ibiWv7vQcNvOcbXOvX7W/ylY0fEj1Z1Xz/6gcKIH2/Dp7///I0kkP5G/fy9m5+RQMQXQ474kv+ZJr/qU0SwkOsKhbywBxsH8USEvFBEUJ5Y9EOKCOVIyuyKPAH9vZQiHzYdwLq/22u3mzkcJQ5MSYVDk9hIXNiQO/j0+fNnPRFEvBDI8VhTLhx89wMORs9sgp3uD/fagTodlAuBSDZ7KgT7UtFpCz2z8flE0P+Bvp45DF0PQqsam6PO4UNskBK0JgW05gGR9+bnwuHKwQ3j7AMUm/WFw6A3OLCpFFKBR7FpSmyAEwGcRGCnZGnOItARmjlU79isV1IforyJEpumxiY/Ib+asxLjZWgY/wPOHJrYZVawp92ednUqyKlqIp0JAtS5KFOe2OjnWhSUq2a1lLX2ROBk0+nUdDyKIF/TcukDF4Lq5mlBJpt5l2S91FrHwWGmLwfj5lKHHCJYV7vtAAAQAElEQVRi6Hvw3Puo6/rWp+XjzV5EoOeuicPGbq7ag0q+IJwcwk46ssjIoRDUnHXnPxF3v9PusFOdZ6WJseYJuqUTsiUWzOHMPHQ2tkk57RVbUXCwEhv82Los70Dm4pDUhxw7EqQYGvX6NCEOecNqZGok0+r0LTCuYCubUyiXpMn0I89CPvwNKLKkInpUjyQfKulYESGlpMhZuVb4mVRKoa6oS0KfwXuPog0s6OYC/cRRtWB3xsZB1PZ04yc4lDDAuIjKPZQVGkGE3JExebqvYEL3FUxzUuZbIV+g2cgIvhi8Z+woVeylTEq5KpOWF8y1Drua55kA5oSO6kDNicNkUoX+CexpP2Fflf4q/RpzvfJcpgmZWIKJAEswAwB8nrEvz71HAlzfPpz1x08n/a9vn/SvXMr97z8/6M8EnT+Nv7nzrIfHJz09HrnoWwhsLOh/1bqRErBcuATwXBESRdQqjA9LSGUVIw44ELubQlM1oJ10zzy52+90d+9LqYOm3V65TtCYtUDbicPSmZRYsM5biOmtp9Omx9OqJ4KOz54r+Ih1C50JtmzorTHHbfviudmGaUpibgDT2LFL07tB/7Ke5QP+io7dfmO83kK3fpw26ruvgmwP+MN30Pvufs88mXXYVx24CLg/OD+ho0wAsIA6MKH7UhmdPpgg2qBhbYsuzIsTRnahfOlNJ3i1Lh6ezvr0+ag/f3oY/1TTJ4L+n7ls/UQQ/Dt85PF40vF00ePzUd9x8fmEAzH9y/lJDb88Asf4Nx+GUT+2E6qW+1SYA2nw1V5kFBHy05mTJZKMjNaMwP/Zf6JKTdSrVK1OUSxdaSpZ8w5+kceeQGch2F7mooLPq7WOOZZzVkL4KRX4DvlPhF7wayf054sM/383HgmAPcLzw9OJC6cjNnbSIzw6ePxE8P/hu896+HT9Gw/r5STbk23oABH3+0nvDpMOpLs5oKlD/UWFoP3MfNtPSfspNOMfDlPVjjYzmKCzWjjMmwvyP2G/J2zhjG9bsQPD+QUdXShfsPELduJ0RS6L65Ce0d9puejsNWfddMEWjTOB4zO+48Ihe0PWDZ1vyHgj1ZvHcreffGuPG7axbWc1LiWQGDxJe9OLMhA5c6srR5Pot+NXDdF3iYSPySqloPM64HxRxuxCtu0VG9ugsWHjwoclpFWQQUVnDlwNW76bdHc3a7/fa1cnRWS5XWOOrcwv2GJuatjr8dLR1aoH/If/hs7jcWNerlzoLHp8Qpes5RcWi7YJzvnFmIG8M29TDU1Tgd4EfRv20bUyD4a8zBs8RcSQ1pDTyCU6egOsQQa+jOpq0Nfxx65quxv2V5HAhDzmWRWUeZKRyyTlAiUJUXi+i/G7UJlQuxb4tS6fsdcnX2agX89R2/Ayxul4u66OLjCvoacd83yPLO/3VXf4gzvSPb5htv7mqsx8EA/sMUaH3kRqhHwZsLKX2dARneLXM/69DPnM+MkdPOygfUJmtt8ZY6g5KSOjlEMRoIs0S5YJuMoiqePPLMPGwAsMXpZNZ+zggh2srNkNma3wSzxKJ5ztMxc4/psCFwThdok5TKfKiL6WpJm54wsPj58YN/euDA38QA81kQlKHfuSiICm4HuGl2lgYj2apz3r2F6FfCpFYgzIl9m/rBvyNxqp0AkDR0XehbULeUHzCr3WzwWiz1waGs6vzE3zKXUFLca+AnoS8yq9+MUdetqhpx0bQPuNGd9VJ2myD0FPdSoq8Djk6qHhARFpQPQc/EqhQCCp5MFbyoKFpIgAmZEF7R2fcMURmT+j36N9n4GMn7ArY/h09tBnyjxPhe5SKnL/gVAjGI8exxrEZUZh7lTomxi/5qyJ/DxPzPmsgn4QJTQIxCvEY11eEeowM4BteH5KLhPzUEMHnuvGgkKWrelCatoGVmG7odY6VJEXwLYasJ9bSZ33WE1dW2+M1wc2vwN/M1p3ufuijyXk/oe/Qa8rtni5nOX1bcNHN3xxZ0TLoSL/qWShKpUqZeSUAK4AHvpAi6QBeNs6fTv4rwwdRtLmy7eBTllINM7ULbTL1Atk0+Flw6Y6Mmjrps10YW8rulrw+xv0GR1fnPFtM+vjzusO8/6AbXueQKammpg3gc2T8n3YHqnpr6xVqRalMilyBRl+sq42UCR4FU8oQR2IDKlXtEjkQ52yFqQdNgCqUet+N28dW9wGNoLFA1zKrsyJBn+GPEaCe/pIKSlDx0CqyjkrIgb08lh3G/w2+B79uV/8ieXclKSgTS60yRLvHWwK9CHs4aqfzpemzn+hSPhi5rh8qYSeTNMNHRozfNacVFK8AnUrQWui38zcTtHkfU9hjuQkMS1AV8lSSeKbGKcP2D9JTVeQ/MhPct9vYDkYt3LnC76rVussKXK60kObHugnQoJew3xaNgZiEub0igU9PbNOPuGTn9k7HJeOf95YYzedqbi2zpzsusnjllouwyaRfUQoA715rKO3aOjKba/66t56KPqbBi9Zt3HW6U/B/bz9FhEKeDY6/BioDZrR98ZYL2US9kreqeteEYoICf3d0IfPaMzLbcCXPIZent5vhNPupey3TDzez+Ht2K53e7/lnd7gbxExeE7YiuGyX0JEvNqX2xgRob/kiYgxXkSM6hHx+h4Ro+yv+RVx7cM8up9b6vyvRcS1L7eL+JL3+39WRIRsn68I3geEnPXm+crn3Gz+TY3/jFnr8+fwl9AcEa/VIr7kXfjWn/jdiAhkF8PmJf39+Q0lkH6p74irMiJ+PP2l9r/194gfpyviWv5bj/9L/UfEa5WI7+cjvry/VvoVGS/iEV/6iPh+fjglypyy3ryZUE0pS5kNnif3bTNkF+Wyyg4q8b2xWZymooldVLAwr+eTLqdnbWyEc4iNbdX7+zsCeTv5T5nfv9vp/ft7vXv3Tvu7nXY7QNBsfzhovj9oT/ndh4+6+/iNDu8/anf/XvfvPpB+UJ120FPHptBOYWxWutRbyPsGL3recNVputadZqVSdSYodubA4HTl0L5CmzftweaJluqbTy0r+4tNiZ1J8qmHIEtiE5t7Y6OYCBBVHeZZ81xV2NiVlJQTQHY1JzaRadSrqWtiY+cDWMlSyf1aTp2KzGoNWV6V4FMB7KFV3edUJTbFG/2tguY1E1BPHHASQb1Np+NKfiXw3OWDkPnv3uiYVjaC4okIJWgyfVOt6KSqkrruQgDrdDpxqXCU05WA2cLByan/CY2F941DlHdlHZ4RCnJd5RSW2EAKPoL+8pV+eEmQHFkqHDBXdflPt4qCrsKhMLRcktqW6SJJW1LQnXe2lvcAm04ZfZPHEPoQugz4yhhuDspTuzp6hfxQrIjQzV4z9jnKI4ZepqkQoJqxq2lg2s2UT4pcpSgM38eG2YfWhc2xgwLuY8JmHNgynLccIwL+4QF+VjanC0bGXlwOJri97c+ydR8+/DUOgJ3AnzgMdnRiPkbrnJAdKEInIaaKErxRrIq+MgdDXwL4sOdDyvU9lJlApi1RJyLgO0tKQORjYNhhztTN9GuEKoY3l6IrkmYHNAppTdpRPpUi28U8z8hop0paZ9L9ncruoDztEdUslUmtzIRMJz2hv88E1f/8fNafHk4EoI/606cnfctlwB+//cz7dwSdn7Cvs2xrlu1VPqt8GAwUZ15yTsqlQ2uXZWBUy4V5MiVR3uT3mXlymAsXhrPmw147aJvmvSo+IMpODZ1coOm8hY4c1E9LvwYcn1c54OjLgBNBA9dZUJppWtHLhl46c9z6Ealp1E88HTsUNnkhOHO5XHSD+zLG4R99X05HLZdn5stFifCC9bibs+4I9F0vA+BjX3XYZXSRBiZ4K+gpZ2l/mLTjQvXu3UF379/JfjHhD5Ac82jhoCf5QsOXMZ+4dPH/p+HP3z3qO/KfuXh5Jsh6xvZskyvz5xqUWTjUd2zEcpZq3hg3NDPuDG0Tlw8TaeW9YBeYmIRUzXNEvNpTjsLcz6DAW1ZCHoEMiUoq1iaY1oYfaQOLAj/g/ibmoS+K7+4Ousevv3u/x+ff6R4eD4cDplUlelw4AEbKjFy0kj9z0D2jy8uycdBd5L9h8vnhCK/m9/F6CcBlx2f4/8wl8yOXIEfWm94uw25sM4d91v1d1T2Blv3EKNhW6xf6P0PrGR42TdBZmc98kv8/Mpl8gvpQdgOCiaETvukZvT+foAM8c/nwTGDuSIDn2WsKPvXM93EIJxBkmi+2B+ztxBrji+dxaU3dI0E840z+wvcVPjE/xBe62uWmDX9kf2J07Mipy6wTMX86fnKDpsYYIh8hFXzExJyaSob/UKUwkGZnXWisa5263f5cUkSg14r/nrTbHbCFvaY600cd5RFZHZvf0EMzcdYzacU/7eYy7Pmei987sN/vlTFehoHuDg+dOdCx1y5MUQ7AHuHxCdt8Zu19InhhGz4S4HTZkbIF+Y1xbFMsAEkSrKikGOttgTfzvbEurcjX69UCT80yQH9U5ycpIr6HHEU50kBK+eVbpq5/kn+NsoTR8yOqKMNLKYW1oihKHu/+0FMwUlL3nwomuOwy0X9PWRYPZgqv5rnBextri6cF01Bu6/5dMbeGboS8E7yBl/k3ke73syYC+bkW9UhSVDSILlRR8yTbyw2Wl3UkHtNfWYcz+snIqpQE/YD5fM3nwUfSVT7iiQh+v/1J6tg+5DGlN/TY0OM20g0GN/zrqiTzeSY6deaS9cxcMD0rjNo+rQ/TFBHYYFLNSVMKTfCSGLsgK9MXEfTUNR4fbnXNu58L+nUfigwPVWWaVCspOnH9xq8VuzxDiG3njB2dsamT93ObkHvSCq0U4S+7LtjUmfJrkIzvzAFe1ULw63EBa7DY5xVsrzDfEjSlWFRyQ0dZB5zH/d2sHf5kty+adwFNIevUyDnzXl/6Ew+yZIAIuI5QpKJUslwvDx1lpZTELwVte2T1SDYPNQU8hJbOXILQBdkauAqWoKSNwGdXlgiCNupaVtu2aWEC9oAXekjIvIKh+5pUgNfayj6zTkm5MHTuiggJXkUb8bgvWTMt1F/QWFtbgx9sQx2aXc/fugSJzPkNNG1r14ZeTKfl77wx2rsPeOmjXddb26W71x+X/xz6oEOC1TGW7WXFXuw/Fi5ZV3ycfYT9Y6Qm/9OblkGtBf1k9gxZhbmR0YFl5IE7vwxZB/DnMQbN5J0iWuZD18JahGnAcx9ys/5ufiKjQ79bfqa/02jDp3luLKwT4w8dsWacnx51OXImglZUcJ0bNVShZ4Iu45qPYXf7ueCjs6r19zKvPZaRUlFgBxGh65MU8OC8aUnknUaEIoLi6/egjWR9XvXQmB+tafDV0bF5+CmIJyLoLytyUkr0ad5fbFuZsqzxLQIbwrbcV2OAAWxAjB1RaVuUM2lk8pk+TRN08L1Bh/yQboJOyjbn8UMrfVycsqaMtRM/0FxIGb24laKL/kK3J5GBHAV27nNc7pt7lPecicoGKqBdV+Y9eiPflGiRaJNo79S8WqC5OgAAEABJREFU3ECRIq5jRMTIR1zT27eI63tCTl8jIuA70Q6qyUck2Z7SiyxTFCkn9ZRBSJG19qoLvu2Ic/Me8JE9xJE9yJmF9ozNmTZfpLXedX3ai167OuulJ87VR7t8GzxG6oPPCMZwI9paVx2ZOjXcrz99DZff4G+3/K3N7f2aUoM5xe8vNL2MZf9luJ3h/Ftc28MD9d3+pxARiojvfXZbF0S4PDn7m+I2nlPDg71Nb/m35be8efd3w2VGRCi92E9EDP4ifjzVLzzu9+cQce3X3UR8yb99j7iWR/ww/bm+/c393HB7v6URcfv0k6ltNeJLvYjv5yPiF+TTfrLv3/7D1X7N70/ht6fh32eEH+PPtv1Lo0fEa5WI7+cj4tVvuJLHiLjWiYihd5f/Hb+dBH577/nb0f5fqueIeKU34kv+tfCvyLDeM1kyPVzVGfH9/pOCTVAosdgGm59gLxERyjnGQtQ5WLAXG5NR/p6T/HgjnlioPDGdH39NmQN7od394U4fP7zTh4973d9PHKDSOEwdCM4Y08zhiUNYYqMbHFASQa+8m1QIMFQwEzyaCB7d/+4b7QiM5f1OvRZtkUCo5yyVrMZYKlWJQ2Oedyr7PZhVd7PKbj8ODf4bA9tl08LmyX+abiFws3GIEBvIaB2+mxInjNQW0kUZOVzzqwqMzhy0DxzUHQDZzdOQS2aTmpFRQTY1B6SEak5yEBcqaecNZ0euXSWJb0EAIKtOUhn8hjIHgV7YmGWJhlJUSCpaW9W6TrosWU8ENY8cuo0zJ62Fze/KAdHyNpZl0QYvAc0Z2VQG209VB3i/I9j2zYcP8kWLeOyQE/qqtWpsPMlbd5aBkQc/SYV+MjYRbJob+nQEwJvJ4MCsvoron5Q2BcFcGVm8F7VU1FPVthUuGpqenzYOUpkLIfTFYbEBNfh1EGeAPHSbro6BOTU6m3EN+dIt9pY6qcEwESHzkNF/zs4jT3iuNXNwKsg2D2TsyvV6Lmq0afCztoRspY2+DJe5H8vDQa0D8nK6w5YS9U3TFlkrB++FTfiZRid4WLamDR1gMoijD4jNczf45kApcQQNwIeDDJCnhL0zOiUrWGQ5ZmSXzAfI8JFJUwolyp0PZTUlaI4BhpVhORnWkZGoRXNV2k9k5po5UBYdyO+RxZyzZubPbiqUTwPzPOs9l23vPnzkku699od7lemgVHaSJm0EoS4x69QnPRJQ/3xq+vR01rcEZb8lCPvHT5/1p2+/058/Perz45OeCXSePbc4mESEIkLWgXkp0FGnrJITCFUm1gytuWNHDrnGZXBa4KOi8ErQetSBxtl6ub/X3bt32t/dqcz7YWtLSzqvIaaInl7+1PHTcbsGzIkAPTNfNvTW0Btmp97iCmyt985hqGOO2DNj5uiCROWUrogC7VDTJOvZgY0VwW8cvLZtG+0s/5Xg98ocGel60kYwOiG5uYYOBP73c5EDqHsC0ncEkvYElu4OkxwU//jNe+T/Tt98A/7wjf7wj7/XN+D+w51SyToR3MBtjaDWE0Ev/4nq7/wn4sEDsn44Xgh2Nb6LYFDARWiDN8jEvuADAc5cPBwOhaD4Tu/fTTrczdpBxzxXzdBUYDqjh0AvTnOuKmVSrTOoyqmqpjKQlKWGzLDzBs/BAbPhf7r9JqPTDTaWtD9U3d3t4fFO33y41+8+vtPv8eO/A+/x5Z5jpRQNHURWR8ZMG6ZQx7a7UBsXAJtO51WP5pWLjs+PJ31+eNK3n77TH//4R/3pT3/Sp0+fdHx61oqcppQ041fvdpXg/6T9HPjbhA12tAHN1huBeUE7gygRTEgWFHbtadmxo2b/QLDt0pNOW9IjpmF7eiTwaTyRHqHpjFIuSx90rrSxb1g2QXPT+XLFiblyIm+6/afePTfGwR0a7D8cvLP92H8bKz58w66MW37dLmrRAGJHo67vMvPbtjP2uyjxPcNARfj2M/bRnW+NgJPruu/j+cxlyhl6YUhJOWfVWjUzj6Y8qdrWmRsISkaQD2SQmL++0Nrblpm7+6nobj/r7rCX1xT30+nPNrfYL9K907NlgTwxWeZm6Iisjsj7hLxPyP8Clq1rg1/zlBXC/LCujp1lVV7sz1GpbCOuZ5mYF6du43IjIhQRrFlFCTtNKStFViZfU1UBTimh/yzBl9u9hXgSgw0gmyAfOSmUZL9h+IIbc1dTVsNGtsha6OuE3k7wc4GXC3MDVrU1USeoC200Tr0hY2mCzrmSzkm7fRrzz3NlpjAzH1Kp6sG80ISZGknbmnTmwuTCHmDB9iwDw4NkKOz4T0VTAhm/mXOo4O89r40ELykVGQHNAf0DzkPP9uIvUB/2sbHUNy3oaQBGBq/YOCyyH9nky60j+6jj6YS/P0Lfqsb8SyExtGrJmrGTfS06TJX3BLLKzc9Elx/L33q0Pm9wmb+FsoRsTVuHRpe7ru1gYaKdcRBH5tGghTl2GvOxQbfwhyFetWDD1o/5gg300Ycticcy6yizIbtCUPx13gw/tkJvx86r3t3v8Zn2Yzvd3e2GvlCRIvorhJbpkmnTxZDa+jXtCCQiGHNToP+kjg6knDNpUuQkpUKbBG2ZtGiznAEsagDi1y0ozxq8KIQ5MVbgwrosD8uFHCQ0BfpPmW7H2NAILRLlL/QmD8n3iKC+oK2D+B7cf+8hr3kNH9gjmXLqk7ZQN7rbkifd1kbdDi0NOgVdgvZ+pRPa19409Eifo1/zACSIAf5mdPcLGvUM1zUiskIVGWYFsnG73rsCiD3khs6aiWVvmqA0Y4Tj4qNmVeywMhfqFHK5ZWO5R4TE2A3e3o7lbsz/ZrnD14KdnfGd6+WkdV3hCVl2twwlhJlzFiIXlAmlSA05sM4szFNfAPj/4XB+etLCBUC7nCF3oW7XhH52nifMiav9NWUuL4xam9jyaJo6dhj4wqycK+MVAIe0bdCunuSnB79TliiPnEjyQCgpIgZE3jI2LDvbTEN+DXn53djIG84bTf6PEgbwexcPY0bE6DO98J+RgeH3iOu3iIC8oAfoHe0Du3H7wBakFpRD0+jTdYNv0N9JDb3knZ6Y3xf0YF2MlImxopsr0Mm6yee7ziQ3rAPTKzq62sjGgAu4gE0+5+WOHtUVasqsnYHyMBsPJ8/tzPiDQniEMo0PlDml2/F+S29lfm/0+RYuS/QREZINxWBMgU5Zc+cp8y0rMvoCZHRDQ05p2qnlWWds/wnefYHuvzF0sp1hkytGa34N8USnOwVkhSKCebkNCMO23m/1xBOBBN6U+5vBp7/ox/29rXhre0v9zfnOvL4BcmW8fd8835am9WvAX2OOG71vMhRIDUD64C+9yDciPNx/WlgON+Le5m9lETH4ifh+evv+U6l14P6MWx3nDX+7lf1HpRFXfm7jm65b/i9PO7Jx7c6v/r28bPAGc08/ANX/g3+sg++hr2rGy7z7QvONUOwb/3B7+8+R3mj6YWp/Kei9pc4bY67+CuIj4rV2xJf8a+FPZP5e/NtKIP1S9xHBhPxp/FL73/p7xE/TFhG/9fC/2H9EDPndKkbELfu98tfCX5mJiO/1ExGvPbDtGP7TBRHX8s7GsLMh8oT24prZ4CUfVHBYKwvy1tvoj3V3LMgNZ7Y6CLactbEZd5s9B9o7gvjvCAIdCHhNs1QKmy82uf4TOkHQu2nhUHNWJrhQ5qK6S8qkubLR5eCYCZJNtE8E9dNEB2yCNjZEK87eac9s0YBKpfOszoa/saEeyFkr6OzqTLvYuG5b14Xg5ImD6zIO0wsbDjaG8AvhEnxdN4ddGZ4ym4zE5lAcLDKbP/O0g46ZcXKSkgLZNQ05sfAk2rOdElVBlzeW2X1QnpFtQWAFXn0YMQob/TRJKbGg5ZDoNFJRIwDQWtVpSQSTQqfnTc/PF4LpxlnH57P8p0tvm+HXQyB8JMaZS5WD/+/v7vXh3Xt94BLmjqDpzKmiEsSptarWool6BXk5kFPNE/kMHQ5GGKMs0qg38X3iwOLvLp8IHO7uZ+2B3+f9TnWeZPrhXIqJQ2DRE5HZlaDZdula2Nw17KexYR/y5rDESijnvXHvlHdsrMPHKFeTBqTeg3wCQt5JOWeVUgZM/zTBDyjV3wI6JJQjB8+Qrpo4XNNHU6jDU0S89pHQS8oa7/Nu0oFgs2F52RZ7ZG20Ye+tC7/Gn7whAGL5+098mZ/tha/OYeXGT8BfCNrZwIrNa0BFpsCpbSWpK8NSpbCkUCY1kvPF70kOAgeVUiqKCOTQfwBvLrzYBnYWXaIbTdjUTLs5S053JWk/gVoIRldNs+VVVSbmDv0qsoQQIlXlaeL7QRMXePv7D1pj0hn5HVeNIPvzuemRyJ7/pL2Dmw+Pz3p8eMY+TwSq8AEEwsQTKamgo5yzaq0DBTpumPk2Q1NijhVkw9RQwT+Y9gL9FTk4naZJM7Zrnezv3ml3uNe0OyhNe0Wq6smtJ3xJ6MRB4ono4wNz5PPTRY9cVlhnvvyznqIjIGnIMiJGqjdPguYbTLfzTgP59B6yrO1HbK9ulgIdmj9otR8Qem4ExjfQtSppkw/1M8ztpqwZ7FHKfj+Nefn733/QzHuuSdk65/vMt0oQe0MWFwJrqyTOevDWCOIuOuK7/G9Gn+DzTKRrIchyJhjmgJiDdohAuDrZT3Z43DFXD/jSd/d1XALc7StjFnSc5LmbayZfKKuyrK2zEknmvZRJJYpqnvADM8H9eeRLog1wOk+0dR9ghm77jj36uj/smEuTDneA/B2+4g5/fiCQ5guAiTrWayirh5BUQHfTykH+gi9wwPzh+agTh3/z+4zf/o5Lpj/+6c/61/+PC4A/f6vHx0cOtws0BQG7Hf5ur2/eHfTN+70+vr/Tu8Osgs1ldBQRsn9ZkVnHfhv9YtgKfFM7sRohz4X5a5me1qZH8o+U2c6fnhZ8cJMvA07njl+WzkR6lzXwCU0sKzrj5870c6bvC+1wCdoI3j5yQfF0Og+ffUZ3F8a90OBCkOhEkF4vT0SInyF3y972FBHymrusq2xTK+us264OSKHzlX4al05ivUrqKkz+khN215WwzaSg3Tb6OBPIOiFDt7cNS3ylfw9v2x5owm2GchTkNmlXJ7lPVKypJk1zYW2Z9eH+nd6DO+ZjrbMSPqIryUFy2yPqGzaLqAWZ2G7XmRdfAoxvGKh1bJoWLpAaEYGI0Higu+Ab9tOs3W7SNFUldLjCo2Vw4VJkw8d4LhqjzcuvZEMin5TH74isIB9OgdeWryE/rNOWt+3khpTS0EXHZWxMqhWbOC8be4amFRtlasJjwz6bzssKOryuWvi2wJ+xQafogBizcBHYaddcsvbIccc83N8VzYdJnu8VH5nhO+VZHXm2XugrqcGTx7e9XG2HsdDlVW7N1Mu0pyxl9H9DQV/O3/j4Oo0I2tFIiT6SemN+MFaDdvNq2Hee0Jt1d2Y+jBQb9v7j9v8auWCDK/bZEUhWaEJXh2nSHt0duCyaS5V5m9+IJB4AABAASURBVCgbKe+mxXrYWO8jYoyP2LDVNvgd3+iLz+igKDI9x5U+1/OfBj5jWEfm2dHziPQZOo/AdJ7WrhOyXzA2113hyTa/tS7bzA2dSwDrJVh/wh6IvZ7Tgu+dkJ999fsPXAK8P+jDxzu9/3DQnr2OZWuZm84MbebHiDCdWWmkAe3ItTe5nngiQhGBfm+pZH4wLXTdCZ5jQxQsFFj2Z+ztGXkf2W+c4PPCHsq8MF1GP4GNbuy5GwXXMRpjYROsQ+5449sA65HMI2ObbgNyXn/c9grRXsioqxNwbJbX5nfDfYc6NtJtKwb5xnAD1NugHbEPPa74xw0+/G2jsJH5Gh7zlYgfy7Bvl6Gka+rxmZDUfWkLrU0N30AFXS9AQjkDr6ekFXsszLm55mGHpRQpo5fINEmCLDX4wETgLTO3Bf0hi8z/LJp9pv2U4Tm3Yuvmo/crHUE/ETF0ncgnaA0+tdbpYx1ozI0N3x3Ym3pjTRW+IGk3FVXTiREGNpdwFBnabHtGnUI551ekVMY4uj3IJiIUEaM84pqPeEmVJBARpNLgFX2Z9sYLZiPnB4Y+0Tt8jfeX1LrbmE+u7/KN8tHZy6+39GXzYnpJEzz5W0SWemacGOP3kb+OoxfaIkIRIdEmIDkieO/g2mZhj7NiSwt+9vKyfo5/aok5sYCVNcS62fhuejt2eKPXc9wQcg/mdzL9I20eToh76KPkUE1ZhYKCjdSpaKpFhXw2T2+QUpIRESO95cVjGb0FRYMPp2/hOl+/u8x03wAbUmE9yDttwXqAjnzJfEEWxobRrgMbsm1y+2ufKJn57rzLfD5onEMCGTTmSsMvNpTfhpG7rlj3Afxkhb486Uv2JdeR3w0vRa9JxLVtxDX1h1vdt+nb8lde8RErc8t6vMHv1+/r9/iLCEUEsr+lX+j0OHp5IuIl99smEddxImLQ5dEiwskbnTANkN0o5JfpNCKu9Sj60Z+IGH1G/HjqPoyvG7vMiPjxdhHXctcx3N6p4bzhfMS1XsSPp67zc4gIdzVwq+eXiBh8Of9ziIjXzxHfz0fE6CPip9PXxv9Bma5t2MCN96/T/yCy/rJh2Rf/UsWIYB6m7+lBr8/Vt7y+/kgm4qq726eIuGV/0GdEDFm6wk2Ozv8dv50E0m/X9d97/loCEd83/q+//zXv0aWkeO0i4pr/MpGYrEx4bxZc5ooRTDg2ZU1dFxbnMwELL8q3b07FRsNtnJ9y0oHAzt3+oJm01qyU2fDWrjpJmcA/PWlrJ/co/9MnPW9KVSpTVgbhoOCcNRG8Oby/13x/r3p3p0JgNu126rWKuIr8TzQcOeCcOexc2Nyc2VwbFzY2F5cxAmcQlTqrJDb9bJ5WDooXDlRnDtDXDeRFC0GRhYCK4Q2kN0VBX0E/vhDoOHDzmFJSRhbeRPmbd0wJeTY2Lm4jxnR50qqEHJPgl1+ZNFKH91ApSZZJnRL8XmGeK3zXaYL/qlTY8Clra5mAQujM5tuHv0eCYf63vb97eNDj01GDB3RifVxxUUMOIanmrHmqBFB2BFAmDq173SHD/X6vkrL8WMcR4Szt2jioqPXxfa6TplLJS+OQkotS0uA/l65pTvRZdbg/6O79nT5883786WxvliPPKtMBfft/8MymFSWsbNp9mNrgZbO8fPhgI2q7IasrGukVHZkb4ml8NK0Gr0gm2LCnweNUiua5glkT8hsY7y4zZuQ9K9dJCX5SZDSW1MMI0hDKkh/3n1IafR2wtTvLa3enyIV6SeyzdYYPHwiN4/E4LmOshwsBvgt2tTgYQr4RnNgM5ssGWr+wcG0M0+TDd8pSYW5UkHOQT3JqlJpkOzFyTlf6S1WCjgFo1JsHTpQUyhFDX5mJjpnyLmUyJUuVdLassLO5lhGEsq5yzhx2N60cDHywayGJcco0a8cFwO7wXhMB97p7pzzfK8qe7zPaKQQshH02EXMZgb+V+YKq4LMrIpSgM+cML0WpFhV4vY1ZcqgyF662FRp/Ci5LOw6OdQCaec9Jg9ZaK/a0U50n4BRMYLeXbS3xPdIEHyEHgfzvx39+POnT52c9EYA9Hs/Ml0UOot3sTzwRwe/rTyhLLwdq8dgejJQo512cxhoHzHXMuTbk5u9irkeEYEnCF7Z2UdvO2gjMrhz6O3IRth74BTE/L8tJy3pU573UpAS/K37seH6GxhM8rKOsTEUBHEjkvEYbgS5cmE7QcKLQaD10Zo6dzhedoG9p3aTSf7rqIYcmxqiMNeF3JvzChC4y8i9gmoom/OoBm5/nWRmdwcj4yQr4Kipl0m6a8e27K6i/n8kT5Ls77Ai+H/A181VX9JkZD5HQVrC8qhG0tSw2+LTMUpamuWgmmJahp9B/UNgja4OfBf6O8PP0fNKJeXSBVwfDzOPzs3X6JOuhlKJpmnSPrX54d6cP794RmL4HB93vZu3mCZrmQX+KAh1d63HhUvWs5RFwsbpys7VwUXkmyP/0uOiB9PPjRX+2/Tyc9B2XSJ+pazxyqTQuAwj2nwj2E5fTdw9H8KzPXIJ9Jv9A/We+n7koWPB3CxcMC37jTBDINC8EKy5naKCx7dKBjY1624tfHCn8OjUshzPr1QXfcsVJF9arC3a0IteOTXnOz+h0P1fd7fbIA/6HXpDBfpL1YbmvyHVhfPfbmKwdWQcyjwhFl0LXJyIp56KMLZScxly1rc4la4/u71mT379/L2O/P6CDWSkVbC7ENNGwWfq/wBfxGflPLD6ROeMsLsumBf7M0zO+0qnp0csTEfJYu/0sj3N3v8e2JhV0bR5Mt+ubF8PTawC797fe8OvwZd5cfk370H1vwj95oPAvRYQiJaWcleDNMM8ppfHd4+VUqZdoL21bx99toGmB0dV8MOdO2Oh5pKvO6OmMzzcu5IdAqBsQE/QaBPpgBZkl+RLAF2T7u71m9ju7nefRQTPrZ8l75TQr53nQvL7obmFeGH5v7DlKCvnCznS/hVkwHz+JyPK3iIC/L9jQ4mrdsQda0JXn4DNjDh7h9wIdJ+zR65/nonFmb+I1cIXvTrus0JSLbJOz5yB2uSO9XtZfdemxEQe89QHrzu8RoZyrSr7Wq5U8ArP+zV9EjPorurAdXaDphE2fmGPPpM/I/ISTNEz3ERs7Xs66vMw/j9N7x943+WnMH+9DEsaBq1ROuoIJEV7pCMruudh8xyXAx4/3+sBFwN3dQdNclGmQapFh2m5IKSnlrChZFdprTio1K5c0kGjXI0kpCzZYNTppw/c3bGzTii0by9pkPnzJcfH8sd+AzwUZX9fbW/1NjTVm8IatmacV32AbWdCJ8/4uRvL+w6nRkYOh8Vzl2hup4TlE+sU/QSPEen3BPNBBjDnRXQ+4DBPXxpz3PFmoezGd2MuGb1tfUuffIiIUEVIKGREx3iOu6a1/KY0xg4uJYJ0eJPMrGJTtNTnRrgvRKyHfkSLiTN6w/RTLH10kPkaEOoDM0e8Yp0nmv1G4vfDxltb1hQfLOZCNx8VMlKOo5klTmTXVnWqdVFPFPgp2Jgl9dux0xT6vZwxsL9qgt8J3gcZER8l/GAJ7m0vWribtWNsSacaGcs70l5VSIa2kaYDe6SfA9VvkJNGn0UOU80uU6fp4n+f9nvVumBfDfN5S529Y0d3Wm/zNcBvj2pugJQ86TF/Kebw7X6DZmOqsCgprfIL2UKZ+UZQqz5uI4D0NOlMiBUqhyOTj+i1FlvWDqjmnNC34pQs+98Jcv2FBtsbKt415M2hlLggfGWroYFOIeU8+SwqU57lgWq8IFeyjMk8n5D/Xogn53/DWD5kv49ouD/qT6db3n6ucGJsxb1+sE8Pv/h5J0CJ1eMakdMMGrUbr2L0ydZBXqRIybimr8X1BIOfh165+YPDcO7Lq179wQC2TFRHy4/Guel2Q4RUuMyJC5sFgNEmMS19kXn9czy9Ob4gIRVzhbxHhZCAisJv+imt3AX3+7HpBWwSga1ljnhgbehtgDjYci2Ef7VZGRAxaI9w+5Cfimjov+ot4+67f7IkIRfw0PLBl5dR4m/d7RPyAF/G4nkH2Z38irmNbb28RcS3/2cZ89Bg38Ipu+vfgsv9oRMQrCRFf8q+F/4kzEYF94HfiBr9/wU+T3n7603+iLxFfeIn4fv7XkhkRr00irnnbdEQgw3j9drPX1v5ryOiV8P+CGXvn/4Jk/9cmOeKLsYtF/ArzdDP4W+qyX4JVaHypF/Gl/zb6ZwSKOruPxsaiU7WxS+mR2NCH2GOwYWg6E/RYLjE2/mKDwF5VhXpTSHOWdnPRYV8174pylRpOr3MwcaC/srHKBIZ8ONm2hQndVQlIbRzO/M4ugU1LY8PcxT5M81S0P8z68OGOQMP9+OckdoeDEoGoNSYd16zHUxexGj0uoedVOm4aAbKFQ8KVl6RUqiIVmZ+Njf3KJn5l89jYPPblMv59zpVLgA2sBFUaQTtvkm6bjmADolhZFFcN2jsS6iGBRL/r0uR+G5sVtS7uO1QUqlQxxqaeYF9Om9hXDrC3VM1FJWV5kz8TeJu82WSj7I1mUDECOatro88zAb5nAswPTyf5T9WfOAwuK997JhDW1JaVjTH0QbuM7aSM3AvjInIdpkpQ6I7g0J0KG/OxEUO3kWedOVSOv1Z6PBFYog/4zVGUU2LbSQ/IywfO5bbB5r1xmAk6SREE2+718cMHvSNgXggKZvqfd3tVLhsy/CzI3PJhT6cGL8HFhloooyMj2MT6osUIDoxORRmmg4xRqEgYy06fLD9dDCvIU86BHEOlJmwps2GvmueqPcGjAwGwAxcUE0FGy7eWifpZfgIdCj47dpgUEsR1xhb0VfrcIa8Dga4D/XiciNCKPMeGG30TQ9Tx3PQ0Ag2NfB9BriNBPQe0jIUg3Wr0RSuHKKxE8qEvtRfaOzQnoWreG2kooyzzlCjMI5+VMZaCTHPOStCWIMhQKnIauShyEi/qKRQR4hfokprGQQe28+gvNNF3oZ8KLTU6djHrjuDMXLNKJOYgrZCN54Dx/sO97t8ddEC/ewIf/me1EsF35aKN+texgrH80/yLolBK9AUy41boMjKHrswhN/GeoSEx5jWfVZj0Oeeho5oy7TWQC/2AQG6d9spSUC/VpKjIYKqKwsVgrnBbtWJbJ88XdOM/vf2AY3D6fLzoxDzx4bGhd+u7E5AuzO2CLCLwScyXzoHR9ue53pBDx1acbujwjN27/bKizTXQa2ghwLvy3rCd/mKnbmuf5nRlPnb6Ge3PRz0/Purp84OeHh71/PykHXM/p4QP2ejvMmRne71D3u8IaLtfutdI/SfhNptrIQAp6gfCKJhv8G56Gn7Ketf3HkQiZeSF7BAtY3QhfiX0X7GtfWXeTEV1ykLUo48bL0GbjLwrdSb0PjPH9/NBDuaNSwDeZ9ruSlZOoTG3WDA6sm742YVg4QXfej5ywQG/y/kkyx6WNdFmom2ZJoIEVSlX8UtbTwTsOsHUjcuODZ/w6kS+AAAQAElEQVTeBq8bPqMhA+F757rT+8Nec5GmGppZS3a2NRalUFeDho1gWajCJ/0KX0nbE/7OtvCIPTxD1xE6nwhw+k/pPxHIfCaA/2g/yyXrI5cAT4+LHh9XLpIWPTPxn7gwOJGe8cFn5vvz56OePj/pgeD/E/Xd3v/PFtvJurZxOYYL1IZ9rKhm5WXB31wY94xPd4D1icvERy4jHp/PMk1PpE+8G0cWtTM2dmGNu9DBRvuNtn344QXe7Du6pjnwe5N2d8asPb7v8O5OM2uodVWYLzaKDRtdbY/IsCkplUkplSF3IXdPsYDWRL3oFCeATNNIpYKc57lqh+x9oWxbLVNlTlaknrQp4DVhj/0FG7rchi7PBGccQDQPzp+Q/4V1eGNujXnHPHRq2/QYDrze7YsOc1Y1DRBk2rz+WJ522SvGfYW0macm5krDxsgwl10fg9YNfk9Q6jGMwi8jk3qf4j+wYCfof1vdsNxSyYoIWtGS8Tpr2IasNuxxWeFzTfDYhUoAKf7Hul9ZK8xbw99ccRGEyVKq3g/A7z36uWfPdMc6tWe9sUyn3awyT8plVuRJilltjBf4iX7FCFx35ZyVmbQ5hxJ0pgSNzMPGKOLx+wDUR4Q85xOpeEJJ1yfBX5YYQ5R57rdNjLPJf9r/zIXW8HPma5EW+PL7GR97fF505IL1yLy2Lpf1rK2dGW1Vw9eXKlX8yjQn5mkin6C5M14XzoIxqG/5sL563JzS8AW7aULvO+rmwd/gjfmtnKQU9C01RlnWppV5vaybmPIyXRdfNEHb+dLGnuZCfmEOrdi17cbj0InoSa3RC8zSowr9eggS+T2wn4Z9JtbwXS26Z/17f39HOjPXdprnWaUkWfY5Z+YRvUJ/Ajkl3pNKrSrospIarnfDqIcuIpIiQpZ/M1XoodvOKHewduvwgc9YMDD7jjPzf/gX/BukY1JNgjdRT9AaTIzO2iYuozfWn435ZT7FExGMldWZK1c5SG629U4a1PBPGrJFMnI7z1eGl8cyNoU2GnX3QXX3A7nyu9uMd+R6bbuxJm+jn5XGN1pu32g+fqLL5vB9iAe+7BNgkv43AJ29KzwgsurQQC1y/i3ZvoPOUjRl7C+Tt04L+qjMkQzIys1Mp9Ot06cSvouUgg5cBgvKaVJK+Ee96MjD0LfHMMQYRsI/FdYh27r1XGvWlN1OEjw07LMxbzZ0tpF23jtCzZGU1cEGukyraax1HvOgpqySszKwvRgRoYisiJCwlQGGieDdafKvrqBfcuMnkJf5dZpo07v4LplH6/eaaSOxbvqGLDYJgSP6Ju9hGnM0aBjMC70gIzXLM0VTTiHEC5IKNBh7FuhdTazTWZ4rlk9hz2EZTewnIuBjyDZLTpF9UiaXFXzL6Sr/SFUNWW3IEhHib8W+oOsCAxfkuAJ/27BLwzw4FTTRMV2HIoyuYJFL6C0HcidfslhfQhV1TRA91yynO2Q+wVBFKTe4bslJmX6dDqSspHiFeOh6vJNV70GSXuH3G1JkvQJBJhARirjC51XzEhHIb1JhPUiM5/ZMJ22sP9vL/Ha93tGbgV6cT6lIaRKtmbNJHTuwH1yxvwvrsetA2PiJCCXG7/CmX/lEYG0v7dw+4MtduH/j67zfjYhQxBV+d923QL3qyO8G11FPo01CDhFf2rZIagrgNGnjm+t3yqWkHn5L/vULaF++R5cM8XyduuhljIjROSVSxDUfcU3FY55IfvATca0TcU1/UOEXCiJCCZ1FXNO3+YgYtET8dCoe0/Zj4NPf7OfW/7+1w4j42aaNz4YrvaZ++Svhvm7W8HX6l3QdEeggvwHv+LcIUvDzfdxG/Plav9lX5tmXvm/z5vtpMM8jzIt5DKonRQTwe+b9x3/ipRj3+5K7Jp5iEbevop8veX312Ka+Kvreq/u6Fdzyvya91b318X9imrz5+kshXK8RSO4Gv/8c8F04MP0kGgedG250/Fx/X3+zkfwcImIYWcSPp2/7u/H0lua33388//Nm83O0+VuE6RI0shDJYDPWv0BfP560b+BNwgCrXwPucyCgFnQWbW+U/E1seHrUsbnyJqv1xKGqK1rVsmRtW4WCnTjr6fywEFopagSOg4N8Xo+8L3SxqeVFZ110bEd19h8de+jR+Bba7ScdOOjOU2GzmzTXSTt2VXMmT3pgc3hgk3OIol2X+vlBc1o5dE36+PGj3n/4nerdN4rdN+rzH/Tc7vS07An+79ng3A0al9OqlQCN2MA+QZ//6QGyErwmbDQ4cGq7KNaTynZWOz9S/1kO2F5ORw69J4IXqwKatjhLBAe7FlrSC2UBzRuHfwdqLj4QX6SVAI275cyl4ACa2UBnDmI5jpKepe1ZGansCaDcz3u92x90v7uD/52mMitHZk+9gYtKgvGyMd4qFWSvpMtWtI7/IVTSMwfb52PT5dzlYNQRHlcOqp0Ljb4+qy2PKnrSe4JCE8qfTPba1FFqxwaUpnFofuTw/kwgu6GkXO+U816di5WN/tOWVcqkziHmCGMOkF04eKaGQgmAdPgV4wcXQgIVnTloeeCArDlrhYe1dIaqamyqvelkeA6RQfC/qGpSjaQ79L0v0pwaJZtoqYx9G0nB5g9ZZKlW05OUgvdOvRSq2Et2mgXtRshzMyj3odtBqmlXVeaiQvuUQ5GkRL+Gxzd28OkgKOc3bdjEejky7qoM/TsCFzM3XHMpigjsIkR8To+Xosel6k8P0sMl68wcWXsZAcuLA//bEfNbdUH+tpyVmdOQSSohjE7CprZ2Usoep6kweEFOpj/xK3JVxs6q6eYAFbRL8JWreZloV6R0RQ8EkABpz0mdfjrtRH3Lwm0SfdQpq/J9h8x2yGKHLPdgB22zmlw28b3wXTyduaHlSVUXMW0JeszyhUom6CtsOE2zRv9JDNXFlFaiv0agwj7Gh7x3NNwjvwlZ+vs0Z827rEwZla/tkW0uE2VVE4Eft5sKY9WKDBf1fOEb/e+Tpl3RtM+q+6qJSx4Hyyr05Lqnr52UD1Ls1fqMP9jp//tu07dPXZ/PoRNBoAuHnosvHS9PzJPPWk9/Vrv8GV/wRNwPffSLfEDMyGeC4IbfsuzyVFWgs21dZ3zLkQDykcsFz/u1Za34AwdnVvTtKdZi1RHZPRLw//z5MwHiB4LIR9JHffr0SS47Ezh7fjyqcRjLkTTlSffznX7/ze/0T7//g37//nf65uPvNU3wlSblulPknexzLszTVO/1iB9IeVad4D8yPEi7edYBm0+YxMrhcEG3pin4HtGVUwhz06zQHKGJ933x2Ht5DttHi/ITF6IdDfS+yLpK1NnN99of3ulwuB/obcVnLPg/+PC8OZ0l5JPwK5nA6MZkyWt/MfmV+XVhfMnB3cPdrDv/Ce/9pIx8w/LFA5y3oIuMz8sE0IM5tXLZdpEDkVLRod5pXydV052Tip0usu6sQQla7TsiAhayeivatol+itzv09b0gA18xgY+gW+Pj3pqSKgkplPGZpou8HD7GwIn+Hh8WvTATfMzwXgH3vynnx/HJc4D/veoC5cc27IyVpPt3lha14LPFXrdEP6KfaBmrpgS2ijMOOhSgreuM3I6rRq6/ON3J/3xu6P+9PmkPz+s+vOni77988L4qzZ03luocSpuw05Xul+lONPfSS2dFKwbaQ7lHfwwX3YEmA/I+O7dvea7vdJUqJfQqgbWrWmDxpSS/NgW+0qfrF1FmzyO/z81qbj+Cu2bCn3f0dfBF4P3toOD5v1OdbdXp59nDNSXKvRCfcZC/xdswoHLhm4jsoIxqayVsZ6fn8eaawoq44QDTay398zzj4eiD/DxDt81USHTLueKvSUuw5cB6wjxs0fpOqOL0+mZOfKsjfWwsXZldFEVGuhS7V22/ylRFiAnTTVptm/ZZfiT8sw8maQj/Q015ow0AnlkKfigSSv7oeg7aAmdTx39iLmQmM9dAc8hyfQs0OC9q6x9bDWju13ues94mWD5Yc76YB2hq1KlUrIy9ATpumXEtJfSXguyuyzoqzdF1+Dv+ZEFCClPL34zzVXz4U77+w+a2GNU5FaLVHOIH9WUVSxD+BZ2lJFLoi9hB34PZBXIp2+bfImRsNGOAC74u9PTBXvfdDkFPGfGx0Kw3Qu8nqFrwWa6CYO3qKtsizO2ckCmdZJybapT1w69+r2zHyoVukpXSSF+4OvKW4bGmot22OuMPzMm8zjjK1gXMkwlsEHnGT2fudi7gM5cC+Z8h66NfcnGnFm4uDgzwXwJsG1dnX1t26TF+zRlBWOZbLXO3gM6m9FUkM87xtojqx0y32MDvnT88P5e99j/bl9Va9bEHsOo9rlJggnG6MMXN8ndDqTI+PIJ37zTHj5m6J8KymEcB1xTyvQ3yXNo7bYnwMy+QOyZ/d0j+7zHhydZDxd8EW5LaUvK+ARErrSuEj54PT2qsW/ezqxp8Gvf1NBRwHen/oJPW/yeMLZgfMbtyKCnYGyjy+veyjxsChl0QyptL3QtFFz1Ldl8bN8bM2SlzQphG+mGzBr1MR+t1B9pcx9Bo0TPWRs6cGC8Qw/NlVqI2KzEu/ezgY0E+4+SmkqG1ySeJOtxhY/Enks901/IdpwYs+TQjF3tsf0D9nNPup+SZmQ900cF/CjBbylZCTAs/CFv041NNXTiKXE5bVqY27Ckqww3RdsY7yLppFxWpbxIcVGkhXfoLKHMAIn+dxV9IoONuWs6S5pV8B2ZvfyE/INBTNO+FtWSlFOS62R8TGpVU6maoW/KtAI1Cu2zcmRRU5W1v6TKe+E9lEJK6rw30RUyoYw5kSjNtEzKip5AQc5Jbdlkuct+Btswjxtz2SnbbLGNUWJeRBepqHtRRxiZdbbGps6aK/bMibJKg0rFCUVMqQgXRoOTUj4rg8KlZ1AvLD++CDrm6Y45cdCUOQflg0rsVZFNQa+ZfdUCfc10qdACn8u3hfdnyD6uMf7gF9uwkR6xsQvyhCpZnz1CvMIeKXYx5hH+d4GGDu0pNWgD5KkBf+ShzfsHzAf6G7LvmtirT9Sp+G+fU2bnoyljK0G/IeSN4EvKypGGpE1A36QvuskaZfglWdbwJnj0lLVt9B4KWiaUxo8i+kBqq3C26ssin9+iM1aTwu2RQ1aWx7GvNjbzBsfXudiYd1kLPvCyFm0+Q9JmYW4psupupmaX52gjt8LPZbuoeUxJpqV3mIBHlK6AT4EIfifewAbdhud2e8nfUpdHhCKC3vSaisd7JIMsdEHtxji8RATjt4GIpA0bUZpV8l45TRL0NwYz1Lo8T92P9S3o6fjoDSz0syrDVRLVtPGrK0n0GcwjoasefIMfyJbU9CpzVGUdZPyIywfQx/dS6vt9g27TYJiOTme4Dhn2UcG4qQtKYqAw5lt0NoU3QCT8tQG3M9z25+C+/N11v+7H5VnXcX8udR9GRSY3+N1trjx1/VQaEYr4abideBICzTnLKa/Ip73q3bJzWUT84PtVJghwFBKLuAAAEABJREFU69i8oEM88QrrFRGjxRhwnMFlVBeqQEtdndoGhMpw3mi96y1cZrjOAPbUaG1s1L32J4nyGyKCqlfwRZa5dXGFFEPrlmSG+DRAV4MPpxFJMRCybAzL6QbL7wa9PBHX8SJCN9nd2kXEqOV3wy9u73pOI2KME3GtFxGK+GnI809p0B2RFfCT8O0pCv0UXFNDj129haSk4LtTvxvisUzegqLXH9Pkb+45IhQBUEIAodiNvbP9kdHxRYbQquH56vSnwTD04X5+Cqb4Z4HdRgQdSab1LVz49v3H8tZBRAy+XN+IuL7fvrnMeNve7xHXehHX1GXG23oR4aKBW/l44VfEl2+8/pt+0r+p1S80ivj1hEX8+ja/QMZ/kc+eCSb169RlfwksN+NaN8J5Fhlex2FtpC7DwMkrUHnKksEGJeeqHizEbLbWtTPhcTpsYKJl5Zbkg0eOjc1SZxPXVCkontGFMdjw+SBg59PYWPVOGWPY8DOLQS1F/pNeO8aYSqU9m9xSNPsbi/SuZB04XO1rpl7Sfq4EnQ4cvt7p7v6j9ncfOXy9UxQOx9B3vlzpW9hsXy6bHKS7OM9qvDpl43BeNl04TF04TN3+6vpGwKJzeE3qY6KaTi/sZzZdSU3BZlekYtPX8dqdlWBTsDYlre6TgPmRQNfz81Huc6V/BIVsmhJtMgeDktarbCJUkuQFtib4qrP20077eZYPuUaesrI3HzkRQA6Z9hVZb8h8wSF7Q+dNnA/dJ/8pVP+J1YdHHZ+eOJyf1NezOhu5jcuAwhYoCDisy1HH50d9/vTt+J9o/sv//l/6l3/5F/35u0/6jiDC0/NpBCsckNmQhXXWtwaPTT7sreTXlTzyGwc2Dgl8ZBwhCcwlsgq6ywTyCofbCjIBjrKbFOi3wWtDbitnpQV5XS6rFoJCbd3kfgL5Zrw+5oPcuoLxOpsrisaiasc/6GFBGIOiEyQjiymhN7cN7C4iIKhd4T6RYaZSpuNSEjpI8vs08kVhm0RHeHd+GLf1kV713DQVCdMcCPqy7i/sLo7njYDdqofjos/PywhEPcHPBdktwDZ2PD0NWzthDxeCqf7Tket2kvgeL/R3DhWZ8X0YqfSfc4a+KxJ0s/7wHjLtVxTyRbVWZQhLJStyUY9Qg/UNbUAeWocP3kWfRs55tJuZS2MeYWN3c9UBnd1RdiC4cqBsPxfNpJV2BZlVFDCTumy3n7Q/HLQ77Afm3UG210p7B2tMq+3aY2V07nToBr2Mb/BTGC+NA3KWy5ggg+6IUMQViQ/uh0TzrogmitQEC9rtiw73O/zAThP0HLhwOtzdUX5H3XvVMquryAerIwGCI7b2GR39mYDqt58e9enTd3p8fMLWj1qZ94FfytiAdYAUBYnKknIEvxs09dc0IngP3iWaMUajn0UX9O554zmzYbPLehkBzePxWQ70f/rus7777oHg/wNjP4Jn3j/r22+/Hd89hxHRkOV+v9d+2qsm9AvD7xzMo6xa38g0BVQaBD0WeLswj84EuGyXIcs0KwIa8Xk+ENgeL/ixCxFS05YjaS5VM4GJ3TQrwQg9qpas3VyHXO8J6vpvffhvIPhAeCbAdjweuUA5E5RvUk+ozWMlVeiasJn9XFWZUyHJ/sEXsCsXHEwmiY1bLUV3XNj84eNH/eMfvgG/0x9+91H/9//9z/rnf/5v+v3vf6/dzsHUpiM+7QxvSw8uOxeZfvu7BZ6YOtrw5XSpwOArMrKNrTiWy+U05H5mvm1Mgo6/3JDTyqHxfOny/BwwP9vGBXXTqQFk88jF7+fnJy5pnvDhZy2nRQsBRQcOj+j3SJ9n3q9+/kS9o/y3OKx3y9X+yWKPiCH/iOt8bFjjhn25zsKYC/Je8W1nsMDHZZPMm3V4wqecuFR9eL7ou5d/dujz04q9XPTA+wOXRUdkat9iWwt8iAhoiIO7HKlhHfY/qRcEVFORak3Y1DSwww/v9/OQcZ1n5anIAVQUOehFqyNFfaisK3qXx0hJozwwUOdTbrx3JXxCzqE6+snMzSzPW9tGk9QUWtHBBfuEbfoMdfRlvaysHdvaZR/rMRoVOn69sU6FeYEvWtPDogpfd3PRh3cHvbs/YKMTY1Vl7K6ybjb0u7E2WoYLa8mCgaxMfsP+NrBV9S4IktOANv8ERRGBjPLAvKvICSCneZ5GvjButV3j32BOEaEWSVsPugqJebhtnUCy0XQmWHjGVk6nVdbTCV2Zx21440b9hri7CrLEBSqTHpDfPYHkd3cz/O308cO9Pny804cP7/UOTPjbOu+lUtXgdWG8jb3O4Bcb6tBiGjDjQVfYB0SBtKw8zSrMyZqTrLs8mIYONXgRCN0e0+m8094sqqt+NnSzYKTn80VH7PLZlwDwd8KnXrDXCz52YW6ZhgV6LPeVIFSDZ69pYixj8GubKcJmkqY54YMqNHTAyNGQ6QZ4p01SKOKKBPEF/1GnCV3RJic1GF6s5961YUvemxgLOrjg11doW9GFaTzjS07McedN67I24sudQSXzJ+h2f+ZdrP+Bcwm+Wlz2j0YghwRfoa5su8cmKigg5zzKEnQaESFUKz8JXSiyAqB8hZIiQjmSSsrKo62/e0SpM0c0bDaRBHRCKz7jsq34QcB8OuKHTvgn29iz923sP8b/cJY96Nn7Wl+AsfZczkeduRDw/nZFVuZRPKbxOi6yVBYDDXRoE4gIavkn8euKiKwOUhQFNKdEu8TKgf01dTVSy8/Y0EljHns8VKPO+6aQ3513eoPfDY9oWG43RLhkg6JOH+1VptEhS8m/KKdOC9JRqIigXpOGDW2CatpLBRpGnsYJxAsawc4vaIPGBj+miSZq6KKzjnTmnuRxGI+2wl5FveEX8YlswWRbsE3spqKrP5nl7xG0kRT0FaZ1I09K5xq0QCvmIMxKETGQLGvsKSPrzOTxPL7mk5wm9GDo9tC3ab69Oo2gL8TicaXE+KNUtrFolmlQmkGSH8xMmL4Eba7jNqNP6rq+hqyQDmkHw1+r0X4FGyCPbFJo5O1vsvdtQbnnPvmUQwm+bnBNQXvE1RYjTEuC1kQfWf5PCrlO41unZCNt7PE259HLxnfc4pgrTOWx7qwws/UmprpWUliSH6jX1tqY9xfWnA00bLUzv5yKb1d0aGA01lTzkcY+3SO6TMqhF/AuI8a7+fI3p0ajv977kLl5CGiXQgIUX8vlJ/nXK2yffoku5CBoucH1kA0yo4Ty6/u1FmKC0TEenXfyK3sMWIPngC3Qg0pJfJIfuneibqWN3PWXq11zf9nvW/0++Evyu6FB/S/3ERGyvCK+pBExaIU46at+IkIR4MYANSKCcQ1ezI9BVm478tdvXTFK/SsiOwGWI8ntB5u1HG+vUnvJ3tKX178i+X7/f0VHL00j3vL1Jf/y+b9EYpkYX4j9Si9fPvxo7mpzwg5ePvdf1/6l1Q+SH/T7gxo/VWA9fI2fqvvT5RHu46e//6ZfbjL8kTQCuii3zuxvbumNHq/lt/wtDdYT52np5BW3che4H6d/Ha5zNfq1l1uq2/hflX/9/drq1//+29D+68f9S1v8Gvr+NrPnhbKILyqP+JJ/+fyTScSXuhFf8j/Z4O8fvieBiO/LLOL7764cEYq4wu83FALUYoL7T2Icz2ddCIT40GQjMlwvK1RZYOecNLP7mUgrHzJlnR1ZZ3fWmHTsSfDMidpZOVcVH+qq02ks/ull/MQGsXrjC2aCYXmqqrlonoruCIZ9JBjwu3c7fXO/04fDpJkNstho+ZCzMM7WgsBO6Mjpw/nF9FPWSNdNuhCAOHJAfOYQ5UP6hUOVD48+xDb66WDjwLgRKHKAum9NjQOg8+Z9Y9PosQzL44xcngkgPT0/6/l80sWHrZASdPlAUGsZB9cMP+bNqXkqBBrqPGsi8DXv7zTD27TbU3dWRj6KLEViMSscp0ONVWhjR2t6n56O+u7zoz4/PusTwf9PBBg/Pz6OANjq8Qe9BFAmyX/qLnMhk/JCdyvbIVKCLV0Xzbs0sNs7zSoczOsU0ADmIuskR8iP9W35GOpdCU26zN8ygYbyok/znGqS+UzwngtEpKxGPwtO1xib8N50JLBgfjZ05X4M97mxa7X8cwr5kOSTSefQYYhvwQY/0Z5hlZOuEDRFVyY13K7kIIifVKcMT1kTPE0vgQTTGxG6PR63I+MOjYbLI0IpSRnduX7yC/2vyNi6d2D0iYuXR2Tv/ApzqAgbWwkILRqHb+bM5cTcOZ0IKp4h/8I8uB4mHFy48eHA0ITcphrQLE05qfBeYXIi0DCVqmliHuwmTXPVTFpzUUlZESE/Vx5ggJeIQE19HIg9hmUy5EFfDvbu6WNH4GtHAOqOeXR/d+BybdY9+QPB9d1upt8OAhkklVIIwM3yP/1ijD72e83YcK11fM8vcnJdl6E8fjLyq8CpUUdZSgQQ0G9EvI6RkO/ooya5DwfErS/n3d+BgNgIUN/f635/kIPUI1j9/m78U0V3vgxgPrkP8XRsZCEAbv18++dP+tO3n/Xpuyc9fD7r6fFC8J5ZgDowKWQVtLj9NA5X6Mj2BFCBmM7IOii3P1i4QLBOj9qWszhhSa0ryd+FuTawjc6a/QnzsWNbtc5DXjtonAns1TIP2Xbk4Hq2qUeCN/Yn9isFOcwla8c82k1Ju6ng7wrjdIZcZd46Tq3jo2KMxti9Y2Odb5s2xnWfJ2zPqd9HNQ44jYNv85zi1O8DZ/E4c0X/e73nYuXDh3cynUH5ynzzWG6/wWOPBLuhXCbN+GjXs57E43FM+/FylmkL+q/wt8Ne372708f3H3TTE9WvdoFtCTtozK0O/REh28IF3s7AcwoW5RQxU6uIwcGkLYourDGP+PMHgpRPBMieCVqemKML/J/w789cKjwfL3pGDs6PPmnTemhlPM/bM2uCg7iuf6HdRmDZc/qG2zx/8P+Hhfn+iO9d0L1lIh7Ta30VjMUXjpiyWZLg3WAoZNYZr2mDAwcoIEELvy6Md1k2nUw7vuKRy2T7d/v5zwT+Pz+e9PCA3QKXnfhuv2mdGBsXIJ11CaNUcPnrFcPBlwlfMmMze+b5YT9pv5+Zv1VzraypSQn/GBHQGXDAD7SazrVh0tAlJfxp8DuoD2Cqej4Q0GH5oq/gkr5gA0l80u1pBB4QPz5w1cp62+m0U3YLJjfKxBhON+jemIAbF2dtw2YItiSQCb5UfJX/OTfb4seP7+W5v8OOpqmqmICcNOZOiO46UuU9ABR3IPIDKZPcUJRyVU70USZV5uRUd8ytPbzsxx7j/rDHv+x0uNtpZrwCHR7hNl8Gn9GZX8bGXFtkfVh/Z2zNdnRGlxt6NWzThvsI2hXkbiR4TJySquf2i34O+N0dY+73O+bJQTtoKVOV4KGrYC/SmXXmxGXRsoYuS2hZpd419Oigo21wR58VGeVaFSULhtUjZHkZgoamUAsNbD00QNlGX41fbdOw1wUfepvXJ+bQmT2PcRY6X90AABAASURBVGKOX7A9r4eu4zl/Yt+04ncTBjF4x9ojQn7PL+tDhaYZm8w4VaaL/Fg+nhNNDJ5i1IdYlUhy/Wmyrqrch9AtbhWe+8DG/sF7uAFs64IBDzD3zy/6OHIhc2JuXbi0cH1Y02rfgqGaTqPhEzuC7NAvfKQv9uyXm8sRRlKz2FQh+kaP1+CaJ5WEPUWB3qyUbkjkr4jICiB/K0UJFPSaK3n4RUQaYyIvp+LpLzpZ0cXgZ+h91RN+7uHpxP7vCJ7lf7bskQuAZy5mTsdVz1x+nODbOtuwQa//pj0lsa4mmebCmGMc+BRP78iS1D7R8jWtzndk7Xc+KSIGEh1ldNkxng6Nxqj7kr+Wd/bNXSu0D1tqepkv/TW1bMe43dpoatDif+rP8DzxmBINgXVxrdsVvYHrV3+Prus7mUjkjUFrV6Is824keE7kC0hZ47n12VlgNmjdsCVUDe30DFlb7+LTFfBHFSw0qdO/O+j9KpOskG210LHlW6esiFBiQOPKT1NHv1de6By+PP+pQj0p8zVDb4HODI2FX9UoiT1hBlW1ZHneGHp5zMPIQouUGPc6dkSQj/HJv271nBp8lJs4b11syNX8ua7hsib0yGQbeQTj1PWcIiG594iQ+bsilCMpwVTGRn4M/mbYDxk05idGG5fzIjFXerjfK/Qjj2V/RR9+wDQZGzZveN/yRXddt29nfJbnxsrcv+DbFq8/L222Tr0ecqqeZISyjJQ8V9Og03yZ1pTFu5ThNeFTM7rKToHHs66FXdsvw44MOtUVJF/9RMQoiQjqBvkgTSBo4jSPfESoG8IWoXnoUF2DX9twk9bh3xrpOni/0sNkca+0JRl9OTUiGMMZ7FIgIsb3iO+nUDAkEnEthyoF3UbEaP2X/oqI1/6HLLGZiECe9EiaQZKufdO/8zkkw7K2bM23Xh7PHaSBRGIg4pomZd7z6EeNjnqMcT1mxDWvl6fbpwHL6qXob5qYXuNv1WnE9+n/W/X7f1I/EfHK7t9SN6+d/hWZiC+0RXzJ/5ouI760+1vyF3Ht1316vhg3ujy3bnmnruPU+Dr/9t3ffxm/vsbbMd7mbz29LXubv33/pfRtm7f5X2r37/X9LU1v8z83foqI4Sgjfjz9ucb+FnFt57wREU4GIr7kR8GP/Ir4Uifi+/mIL+8/0vTvRUgg4iqjiGtK0fiJiKFXv0Rc856wETEWX708pRRRIP/JRR9oTxxqvXG6vGyYbhOepVUlBZvTxCWAtGOFnngvLwu6Nwc2umCj4q6Tgv8yi3L4lYW5y301NizeuI08m86IeN3Yic3Nrobu56z7XdF7gtfvRzpxcJ/kYEEw3hYOLBqzLlFpVdXSFT1mtjWVLXhio5Q4PHeNgM+FgB6HpgWsBKUbJ2oHr0yP4cMBDWSYvtUbR2RwdnD3crpusHyIgefEBt2Hw3meCbjs5cO8DwPeFKYsNopJ01T4Nmuaq1x3R0Bwv7/T7KAgAbWUJ8ReVfJOqVQpoBeJQZaOHGIdEPKfKn4mqPVEgGgEhcgvVNi8+eNsYTojbXLwn251/27W7393r3/6bx/0//y/f9D/+//+g/6f//5/6Z//+R/1j//wO73/sIemqszBJfsSgNS0TQRIKsjIMKWiFFnO55zlDb/txvlas8xXrVUFu7EcvNdaNMQ2ghQLOvVf0yPWpZVN1hOH8iM2tSJP65yq2IIGhr1w4FBnJ+uOCFaGZQwCLV4Pdk0lSTkETbrm0UGONN4rgapCkKFyyJ4I/pvGGTpLCplmI0VRKCkiS97wk9cAozCWickM4LaFPgZvOSuC71jXCHxw2D5yKD8TcNjW0OY/mbRKwt6DgwUGoo5uDL8HPGUg+k/wUqJrKkk7aJ1q0hUhTAlZkvKtoo8B6B+0lCLTb0QEYyUGvP7EoJ8ixrdcDY9lmXrTLMa0/Cp8TQyyn4sOXATcH2bd3+1A0d1h0jwVFehJdJ2GzEIO3OwJJN7d7XUgID9j59c65ZWeTIBNqUjQ0dFFAEVW8C5k3EJfHvqNCEWEbEslJxV4m60z8vu5EpSbtScoVnmvyGKeqkzDNBXm127Q8f7+nd6//M9J77gI8PdKMM12uGE/J+T/RIDkkcD/dw8XLtDO+u5h4SJg0enYtFz6CExYTkI3gW4hTQZiUkY3mQw/iG/Vtp4IEiwDHdv04aPmrF2ddE/w7v5wp48fP2oELfd77ZDVhw8f9E//9N/03//7f9f/+B//Q//zf/5P/fN/+3+o814+eH9+fNK3f/qkP39+0DXw/CwfHA93M3XutEcnu/005tlUqmouQ2aBbD1VthUeLg1zAwTCxOOgxpmAnfs7OXh3epb/ptLx6VHm07Q3eNnaWR2+/ae7511lrFm/+93vxiXLtDtAR0EiMfz0hfl6ItDXsa+OgML6Ng2crcZagR9fqWNbG9DCHO1g00bA1//U2iNB9D/+8Y+vfxPimQtU+ywLvIfkwOLIp6weyRY70o18jLKKzLIWKp/g+4hTeWT+PZ42PTAfnfpSwBfXZy4EHEBbCEKPAzLBfacX2i1rG+vAhfSMzC4AU8FfUc564HXvmWDb0xOBNoL+/lsAC0GDwTv82wcW5sjVFmftmEeW37wrmpGjywtzt5SinLNSzgrsOJDZFUUUsEYVtQh4SgR4m87o8bJ0LeDC5cSJ9yOXHEd85vPzafwNBF8sbr6EQBfrcuIyigup8xP6f1a7HGUfU1Ibl4nzVIZfKRhwUkfX25WelBSBwFNWk79AA/PFcoktj+lAjFo5kpgCSgStK5hqF8uW9rsMn/gJ5mUE/fSEjrtWZL4xp9oa6sjb9rkg2wsBWAdqO3prraljKw2b6NhL85/+72eF7YVBp0LfNWuHD7g/7JkDB+b6TtOMLCEmw0tYlh43FQUyTtOsOu9Up4NymQBraK6KNEmR1aPAQ5Vylv0CJi8xYkppzCf/zZg97e8OjIUud+ixsu/IHiuQmzYNm+5dDhK5j23Y0YbcG+taH2jwd4G3Df+/goBXRVNOkueY9dIZPCPLcVkDPxMyLIyF64Purgn7qXOB373MU647Rdoh34rNJpCxk64F29hwIB6iQ5fQZKGvCT9Zh+1l+T0zBmzKiAhFhPxEZCcgqTf0Be2b+JZCEaE81v5EPkno1+NYh+uyQUvX4J/8hbX8DC7MQ39v8N090aAJdSq6kH1HzgE98FWqcs70y5ih60P/DC8qjvKUsoycq0qeaDcpsx+pIMV1znRotH2ZLqN3+sPmFmSybYGcmsYf+sD/n9g/eW7daD5Dt2m96el2ydN7g54OzZv6tmrDRo2gPCKUk1QiKUO/U2PkobGWWUYp0ArdpjMiFBFKqUjAdWudVLDZVxsW44VGvYhQom0XPCKTDX7O24a+m57xA5+fzuMi4Ol50SN7jyfKvL6d7LOYe/Ydnl8wQD8BnfEi96SMbYgHkx5jkeUH3VtujNVe0Me7ZQlRSqNOKMsQv3vHHF7sxXJ/q4MV8SF+1osA0kZBo8CwrA3Td0N3Z/LTZJ86YKOhyN8Msvw0id8RpqmRu/5EBO3eAHJTlpJT7BhTQydJE7wX5kGhLGGQiXYepsOraTMfS+tiSmtF5gvwnnV8N7/U20CH741KfWvqzPNhNwigcVm0YSs+N2RswxhzD4OJCKTXFczPzLwvDEyxCorIIAHzbZrHu2mnzO2r9+T4QuczjRKVIkIRV+hVP4myPKBwGuRD16er9y+IoBxdU4SOGjrqI7UMXE/QOXwdPs/tXTbeaeC8y65oY4yIeJG3Ruo5YTpzzrrherkTb+onpSxFTgNKhW8ZhFKiLCThNz2ueG7jRsSoExGUStaHv93saUMvb4FqBn9ndHXxHGENv7zMfc//BftcYfytXXbruXf6Nx1faDJdRkQMGk0/pMJjDJQaKujKNJsm/eLTRo2IeOUpIkTnb95NQ4JRgK5D+SUfI4V0dKdXrDDsfYphngzTYujliaDtT+Qj4s3YP55304gv3/z+Babzy9tP5SICNtMYyzJ9C/F4PsCVxFzV8I/X8bJCTA0k0Un7SFNo5DN1DRJFxGv//UWfQwbk+cL3LNE6IsvfeRnpLe/3n0JEKOIvx9f9RFzbfl1u+oyI6/eIn07fto241nNZRDj5D4V5+DlExJCfibzVc96ICCe/KSLidfy3A91oibh+j/jx9G2b3yIfEa/dRnw/H/Hl/bXSV5mI+Fn+vqr+q18jYrS5yeuWRny/fFTil7+TjB/njfHy8svvhl9vqfP/VrgP49b+67zfjV/67jo/h59qfyv/t6Y/N+av+XYb321+LH8r+zpNXxf8W98jrgbh9hFf8n7/SxDxpU3El/xf0vbvda4SiIgfOIOIGB8jYnzz4htxzbO/VWdn01kYG4ul/5TEmUCDA7Y+6C1snvq6qHE4SmwUCz1NbGg5b2rKTXN0DhxFmUNMSv6aWFj7K6g+fiJipP41DLR3NjFsqj0mu5qtXd/TGGPTrnTdc5a/n0Pv91kf3+30uw/3ev/uXqlOBISkU8s6R+GAnnRhg7vyvoCtF629auVQtYXTxKZQ8p/YO/qvTz8ftXCA3daLonV5AmToywrllNhcJMqCDYXkjcnam8SuI5WsOk+aCDjOBP+meZaDj7vDLAf3ay1ClPKfcFKWKkKaqVNqldu5zW5/R9DtXv7bANPuQPleUao6dDbobeZD8NNCJ2T/xCb2+bRyINwIljVkJnW+CZIam1xjXc9qBFQK+tgfst69n/S7b+71h9+/1z/848eR/u6bOx3uigqb1kYAZt3O2kBjA+kDd+VAOxXoLIXRg0G6hp4kebPNbyEa+SA7TRP8TtqPAPGdok4S7Vsq2iJp2UJnDk0n4EP4QrpA64qsUTU9CrnGGKfQ6eagEDbXsbHO4ZcBlUPy4c1I6tTVKMspSEOVdLI+SIvTkjSxGZ9q0lyLCu85Z9G9rmkiX6TOsSwS4kvkr0hUcp3i9lPRBH+VfKEvl9daqRvoYyXAcNHppo9FyDAk+MrwGBwuxFwJ+HAqp/CTfQHAQdCHwcQhxwfCSup5BOlyYChDSuGX3ws8kYXPBKQEfTdExJBdxC3NykI+zMME1Bv0bBqp8xxUhb6TZwMXJbsp6zAXvSPI/OFuL+PduzsddnvVkuQ+ck7IoGCns+7u95rnqok2GXkaYSKhqUODFIxluaJ7hl5bGvq3ng3rXJ06Sro93rS7n1KKKrJlOM1T1eGwG3YVVG1tlefexPeS8rCFiXFNy575Zuy4LJjQVYYuhCiljCqyNnzAeUkE17seHpseHzeCJxsXAJsuBE26dYXOiA8MO0rIKatD4UY3XQU5GQkdBd/UVnV0uWGjDVuFPDmA+O7+Xr//+I0c8PcFwDzmehq2Z9p8UfENwfX/9n//s/7x//onffzmG+bMHjoTc3lhTl/wU03rdoL/0Dcf6e937/XNh/d6d7fjcuZA/RmgA/gUz8o8OuO7zviF5ULbtanBiw9+C4eLrd+tAAAQAElEQVTd8/moi4P/pCvB4oZvQMyIhgMuttC4BDCIHCvgryCEwz3jHA6yf8roQdjfujWduDA9EkjzBd7pcpbXhRV/sSKThrzoAF4CmTXQQUiUN+pcGNvBfl8AbMyBE5cSnz9/5jLmM/2eRWUJG3JfuU7kbT9dF4zmAj8LfvCCnztvXadlE7F+nRbpeOl6Pjd9Jsj36WnRnx9P+vTwrAf8+gnZoEH6mtRSRbaJ/oQNnND/Rc90cEJul6XLOGMLZ+YyQ2oEd7gRWODXl8MIVVMuzBVsEvr200x+Qi97ML9gR4pusMdpP6m+BHILMsy1qNAulzrSVCalshvI+YDodpJm6ING+DI9xnJpw3VcuAw4o+cFmjf0unmtwgZTW6D1gkmeUOET+aOiX7gE2FS5BJizWDtDFb0W7Nhzq6DPlMSYofEwTzbmpOV8QTcL8m2M15kXuaNHfEWKRTkv2tWmPWvGYZfwEQm7z/CT+JYVQsbIsjPfOvO+bUl0R6C6a6GcbtWaRJekjW8Lc/OsxrrTuYgaY8SqxLrVsSnBn2ndHyp+5yDP9QTtkIouV63YxUa9rqSAh8iTohQpF/WU1SIJFgApa9AFG0alOsObZbmi+wZR0WgSWRO6mWvVgTX9wAXAjP6muQz+UhL9Cdr7oL3BiO14Zb75bzvg5ilPIORyozG/upllDkhN9iuJ/DwlTTVpT9+7ObRjPzPvsmbGnKYMD11BnTJPlMH34Z3KfK/IB+Q10X/FXjPzL4ZteCxD+CUxTilFRoUXpzckmOBHiEXOR4QCviWYA33oLeAxpBSyX8/YbqqWZ8iyXtBJgwfnPff9fkaop/MFf3pmLbxA30YfXYIWX2Rm6ieFciRNOanSX60ZGpMGPdDRw7UNakJTZ67jNpCn+wkVdLvbHXTY39OmuDehZGjq+MsmVDvQuIRv+IoNrC3Je40TFxNHHMYZGs/MpzM6H3rDd69gYw41ZLe9pF2mv6mhP8vUvr4T3BW8q2+IpitJStCdU1JJVRX65rpjPuzha1LOlQpZiiv35o8GlCUl9BMZHkrmcxrAOBQhuU5TQEHgC2LQf15Cz9D9+Lziu876/HQZ+O7hpM8PZ42/CYBfuPK2yrZgO8shRZIS877gCzJ7jsbab3uojJ9TUmIsasnyvuo/S8hwlAW2QI0G6EXdTCBX58f3Jh5GotztmQpqlDlvbOQ3dNDAtnV5vi4o1XNnALtoQMNOpEggQhGAM4Vtx0h8zy4DTGtZ7obrK7p/BtyPQTWZ58yZoSDjaSqaa9VMOs1VlXwpSSmhA1dWgjepQ2fH7jaJEWNgoWwFVz76lb/Od3gbPLDG3NaKjo00/DJiVc4hj5Hxu8k0AuugYP/jGz50wgcU6vGjUQeeEy8ZPWWcUslSpX0tTpPK+BbYWlZJGfrTQESWlBQqA8kEmC/6UwpFBN+hmQT2Rt6/eu+6AbWM+WPbeS2jks8uETH6iIgxnngiXsqSoOWKIfOcXutGxKgf8B4R8tOwbNu66RJ1c87XOuT93l/ojYjRj9uYHqcR4eRan3xEVsS1zHVuWFh0FuxtgDViXOzwvraGvwTM+YW5vJCaX8PfbJsret22NvTcaIuIkJGHjTFWhNNOvkOHlDJIV2TrBySDsivfXUKXtuOIoF2Md708Eby/yUfES53MzMAuQ+M9ItThtycGFJ13vhktqbG2bWvHV8Abl+0rTKzmF8DK4KUzR+V2BvSYpoxeaC0sgzG6ojfyP/wJigyS8VOwLygYef+iG9o69xau8fMI+Emp6Aa/G0mmRawXcTUVkTLIi4koOR/C2hvY2OusyszWBF9uK55ESQ76pi3VYTGgMSm9vI8y6omS72MU/ia/bvZ56zwibllsrL/mf00m4ksfEV/yv6aP/8i6lslt/IhQRNxe/49PI77IIuJL/j9aMG91Zlr8foPfb3DZj+VvZU7/kjquZ/xa/FLfv/T9l8b7a9v/Uv9/7fd/K30pIsZEjPjx9JcIi4jXKhHfz0d8eX+t9FUmIsb4t+KIuGW/V/5a+PfM9yQQET+QU0SMOhFf0ohg8WVJJI2IaxtvKhRSCkUeyyoHzXUc7By0uVwu8gajcejbCIB1Dk7+J00qB6M5QjNtJhb2EknZ/bCJ0kBTOO1d2d+SVNjM1BeksanoLIQb1a+LIUXygl7YEE/gUEPvOCh/vJv0h/cH/cPvPnAJ8F6HuztlAjIr415a6MwBZgEXDrQXghDEdHTZAmSQ2F5MbHYLG6ausw9O54ULgIu8kQ82hiPo0aAP+k1XzlnGLV84wPlQnKesaZp0O8xGToqIUdcb/1KSUuKdETsb3z42WI2yJPdhZA7YdTdrt9vpcLjX4e6dUi6KlGmVtcGH0fWShz8HrRb4iWCDk4qkxKGPETjo+t84t066FmihFYeAWrLoUoldT7BRIlLEhmhTYoSOPmg55E5HSikpRYy00H8wrutsbKpXNsxv0dhQe5NrPmeCJXsCX7u7ne7ffdD9+w863L/XBE9lPqjnidHyuKhhfypvys/YkIOKFwKL7tf9dXas43/oeD6zWT+rExwKDq3BYfwt0ghKbcrYhQNbBR2VHDKv85Q0zVkT6a4W0gL/CZ6ETGIgw6PGgxSa1NkgX9GH/gq6q+OgWGT9Wt8pZ6ViFEUu2GnodGl6ej7r6XjR8XkZ9uTgWYOnDn9aNnX00nxQHOkF+TJG7/K8SQQdzF9CXymtKpnNrDeyBMESh/aUpJRDTn2I0Hja+B0RlMNXFFJoijx4K2VSzhnZJMqTIkkZ6XOWlCHsMLCDUZY3DsdJuzkRXCm6P0w6YI/mGRFI1AvmtmhvXRsTdW+yGeN4LOQRDNQtR+hpjNhsu6uGv1jgf/WBBDuiU9mmDOcjQuYvw6fh/Iyc99Cxn6umnBSMf7VL6mZRn7LRLg1e7UtKJPlpzLUN20TytMpqXP5tW9XlUvBjEvd9Oh47AeANfW1ykJXq1N2Ek9KQMzoQT6Y0Iwjbg2mzrQlbFHrrGz4DHyh4y8h0R9BnrtP4mwCHw16H/ay51MHrQtD2jE1f8J8Ogp8IgItngscJ3yV4hKtRd0+7d+8P+vjNO338+J4LhXfjbznc3R20mybseVJC3h1fsFw6gbcFrPDXBi8XApsLtuc5dYPw0z7wVXjZz0VTDRXLG/+QmEPhvzU00m7pKUrG7qtyKViAMOMVWTHO6aKHp2cCT096eHzW8/kE+8gNpQXGZRnVqYxgy8z8q4wX8ImDkue36I0hR3+WgQEbuvflyT/8Qf/4T/+k/eFeqRSdofl02XTCYTiQ53/i4vH5osfjpkfoeMR3P5w2fSb476DYd48X/fnzUb4AePSflEUOF7dFuahIF34dHfzFj53pd8HXbD5Amz5sNZSVUgHpFTlnZWRdoMcByDvWmhvuofn+3V7vP9xdgc7eg/v7g1xnv99r2u+Gb5/nWcbQNzqvBDPrtFepO6Vpp6iztsj4+zR8iumznz+yeF0vKrahW6+91qmgPUdXAkWbkv0Hdtmxy7C/RM45gmBRoOtM4D5hO1VzLSo5lLLG06ljbEEPXcJsdDmuOiPThvyCcVCcguBWZoxaN/joXEKF7vD3+0OFv5kyeMHWQ1VBXx15oj5duJxZ8JELsneQfFk7gUC5S5mPjYBZ8yUUfr63E/YPWIM7jQ1xITAV6N8XxmQcLlZSkiJCK/yuTXDf1RiTJZHZmhSpUCGrsZexz7ksTScYO6H7I2u958cFX3x2nnTFHq7yDE2laLeHJ3CAP2PPmNNUlXNSj1BTZ2zJ9nPGv9tGPcaFSw6/r61rw88ZDRob9tfbJihGT5sKfj2/oDAZ7FMmgpVTaapTKINUk4r3F9jPvL/TvLtTKQdouFNPe3ibtK0JsukVv7rgX1bLsm9KCCjnTP2iWutAoT+X3b45jQhFXCEou6FBLz/ooovBBho8jYsOBL4xnv8WwALvC/PI5ZbnkQD7A77hgo/zP4PX3AntQmJmdVX0ONWMHd7oKoPGwB79J4Qbct16k/1B732M33mJyMq5aGKOTPuDCmkpkyKy/H01PbargY2yjHzykM2CUZyh8YQNnsGFdXnQDx9ut73o6Rb8d7ph6w29helHnoGFRW9ymkgTdGZ4choRighZtqbpijLeLWMh1x6umWRZOq9E60SbVBTIJMO/67o4IgQ72lrgrzq+r7P/bjpB+xP2+sAe4zP49HjG15307ecnfeIi4JFLgWf84phv2ILpd3+2s5oT9jNpxh9P+OPh/6eiWuuVzigK5BvQQ4ayqkSZEZEUoClJdBgB7cwrXjTQgzTURwqf7Lk7c/8LQpj++D7E2SSnto3eO20p4Ld/IkLhYQaSIsLFI43oYnglbNvwp4gY30YlNca42kxmHaOaMnKtzKWZtW5izzLPVXvm8Z50mqbBf8pVykkK+AJdWS2SGukKH03S1iXP6ZXMAloPYQbqpEIu5qO7oFGRlr33QVdEvKRNQTmjqDDvC0N5T4MK5HyC3mC/MWwsOiN2BfUSe8CCvip6G2DuVHyCUUpRzlkpigJaI7Ji+F7KYH58I00g4kZHyE+HbtMoJV4DPgS6NubCCn8jEI79N9D7VaYRoYgraMRPGwjoNRhGkKpMl1RTyuI9k4ay6UQXQVmE+4A/2iU3yklBGkE6+Aglv+MXdXuQzS3rNMJ9XAF50G4eYtiZ7epmX9d5vmphrm9bG9/NT1OoM786cnD9lQYbvDtveD1wfZcZLnO7G0zDDYN3+EpcsiWnScOuMjxHxK3aSCNCETHyb3+FEuX5BXxnfgXCigjFkIm/uU5CUYD6Al94EHOqD5juBl83Wp3q5bnlI0IR8VKq7+Wz9cKniBjlET9MxRPxpZzX1x+av+Z/KnOj4/Y9Im7ZkUaEwmziZ4N5M/bkvZljYUZX8D0xmN8T9ZLrDUeDdrve0J7l5zZmIFfn6U56kVNEUCUpIsC1PgU/+RPhej+Prxt7TJc5jbi29ftb+JsRcf0e8eOp20Rcv32d9/t/NMzDzyEiBomu48wtdf7fAxGBnuMHQ5kOIyLG94gfT3/Q8G9cEHEd99ZtRNyyg67Xl5/IRMSP1jNvxk80+4uL3YdxaxARI+uym68cBfxyGcn4cd7wi1Pj67zf/1rc+nU/X+f9bvib8XXe738J3NZwXaeG84bzfw3cx1+L2/ju523+7fut/Os0fV3wb3mPuBqF20Z8yfv91yDiS9uIL/lf08f/qXUjvi+viB++R8T3nEVEsBHsrI1Z4c1xylrYPJ04fJw4PF0Pmus4vHcO9URpWZ+birp2LMg7Nm8p3GeWjS1a53tn8XZZyJs78UTEyKdEmiUfrLwBdhs7EfG4bmYjGGxEoUI7glTvJuk9h/N7Ag8f7/f6hkuAf/iHf9DH3/2egPM7ZYIp/NKWKuGKJF8GnDmUHNes8xrwkrWOvxFQ1Lgc2Dggbmx6x0YPfhpYOMiuBPbGBQdRi/5yIDRtPqBOBLsLh6fEZVBLigAAEABJREFU7r1B58pu4kLQwhvHxf80AwdxOldhd+INPCKU+H65nHQ6P8uHzJV+vfGk+ZB/LpNKnVTBngP/NO/lskgZySboDnGO1Ykgw4lABmQqEsJIVd7IXs6rztbR6SwH1fynVjcOgn3b1KBnvZy1EHS8HI96enrU6XyUeY6Iqx4cvAE5F1GiEkWFvktK6EbqDNjWVRtEuJ2x0q/t4cKB36n5N5STOv1YD4LGFoVwfR5/os1/gveCvM8+0DqYRxDxs/+/Bp8f9PDwCG1POj4+6fz8BL1HbYzBL3UCQhBhQqBvG8jIvSAdzneasKMCxsFqKgQZkvZz4dCbNfnglJNKziZN0TubZQ4EKM98bNCz3Q4JlDUOBNa1keA/067WrIlDo5FKVUb/hTQiD904SHckIPnMRcDp6aQTUeYLuljQy4bcOgGojk0ZhfEDiQi7dsBO7aIgcJd5L2xkM4cJhlMdaRdx1bHpTfCb+G66ROqxU/JBsCpFkaBFbGrFE11KpEwfZYVySlfQGT/k+0ChggNQM0Lc16QdMru/m7kI2OvgS6ndRFnWbkrQI1nGcy2ynEuhDEILtpvxFRFZ6knZeQ6jneDq2rpW5LsO+SJ3hUz/DTSQ4IVfirj2XyGwwo75n8jsoeEwT6qMlZOUI8mb/5TJU7dwGK618r0OHTnvshAVmOtIUGsruixZl3EJEFwCdC4BpCeCncfjmfxRV32dFMjZ0MvBkyHgPWlGPpN5TvQMHaZBfZPRsU/bamO+BfxUDuqHw0GHw06lZMY96fPn78Y/ffMv/+tf9cdv/zRsfaO+eCwPzqQKSL6/OyDvOmRdaXt32I+/6eSAck4V29WAmy74ZlzJCA5f8Asn5tWZgOf10Ntlua/4bUMckKp9krpqdPgJ5kaowqD9rGKj33UgXG8umudZCdu5YMMnfMiRgP/T87N8iWH4n8YxDxEh64MEfpOsq4KsgnE2/KfrmMeIYJ4/II+L3K/7d7D8/YcP+v3vv9Ef/vAH3X94r4r/a0pasR1YRH8awbBnfJwDYY/MtQcCYd8R6P/ucdGnp1XfPa/6jD4/cyH3mTn4RPqAbh/sZ8DDS9mGXRrL2vCpG/O3q0O8L5Erwfk85nsdvPti1jCdtitjBP5H8P+Oi4vDwLt3d9dLgA93XNi813subt59eKf79/c6vLtif/+O/PuB3eFeu8OdZgKa026vXCdFmgg15oHzGtjmps8E97779KTHh6Oen0864VPO+JgVP9zwyUxfpISk0G3ChxgdXXV8ihH0VrDHyb6kCJ0njWAFNiDK7C56JBmIesjixKXDMoKJqzYbGQY2+uJioWIjE8HqPRfxd4eiA5dVd9j4AR7qNCmVohSTegtdCP7bJu3rFy6qFtsldNvfXlgPV+hcWC8X/OLKBcC22t+fMVP8YW/yEmJ7xRTH/NszznvkeY+sD+R3+728Fk/YqFGnnXKdZT2mUgUxgy/UjB2ha+S1ECRu8Lt1JANvy7KwhVmgtym6QMOHlHHZcBiX2Qfd3e9lG7Duc87Yd5Ftl87VmuQ5Zv7O8GZeG4W2WaeG8A3jn4VAR0OOzIfw5WE7S/0i+W9XINOKj53mwO6ypjkr40My8izItUwH5flOpZKWPb5yJwk5q6i/8GJdeY7xQZGgcbStKvhG9xM5CeXwLb0gi8xXyFhL0tY7gDdoXsEGTy1ifDsvm474FK935tkyXdlHeV9iG30gKP30dGQNB1x6LujYckjWKb6z1qzpxZfaR2QUbD8hem9DVihC0MhakhgzIoa8IwK+QwfPnf2dyrxTlFktiizvBUWzzOpiO0PPpmlxuiT8o0DnG3y1oH5Hdze0YecbevmCszo7SIYUbkwF2U0pNKUEQpV8AUnQRqWA1kAP4t02kqgX8ADLMiBNjW+NOoYiS26fswIfb3ij5YsQf+tCr2Cj300Z/xdj/3pag0vXpicuPh+4pHPg//Fp0e1vhXq9tR2I0UyjA97vWM8/4pd+/817ffPxjjlbddhVbHrShG1V7KPkSRkENpML+QpyVU5VKRWQlSJLKcu+so98qEdSlxES/A3AY3eeVP5GHfNs2zQ2WhjOD4Sk4JedGWmmfubVGD0HvVFeKC+kKYVSkvw9LFx4RasSa/FIec/4KcQ69DTVonkqY00dKT5+P1dNlBXz+8Kj4M248sPIjLX5EsA6aAkbCdC0YP+e8xtKtazNQ0hCGqIJdrXidVe4bLrOe/L4ZuE/A3pZVmXYfipM8CNBu9hvmO4E7RmeK0xOJTTXG9LIl5JUalLGdmxnQh6KrB6hUNYoz5K/RYTGd+r4W0TI55VNnf8kBRVBk6C7w9+GP1sHzNvK3G/UNKgyfiJipIkUMkf3nr+3P7CSodk0ZBgbGO8BPVJiOPMZ6NptIlyeFPCqZAk6f9W3fuSJoA6+yTK3T7mlptXwZWTvwfzWwLr1wZfrUQwBMXr1+wZfhvPGhm7c57Z21oQmp4bLbnA90e5rXPmRnNaa0U+WWRK2OGwA/frb4F8/9yRFxKgQ6CUiXkZzeVZEoscASZ57nlfGZvvENzTOtG7clLDBrkZXN7jcsM6Mkaf/RMawzZFVRGBFXxARoywp6PWajwhlkCRFhPzc+nT+52AZ3nCrF3Htw+URYVeoW3+BXkybgemr5mBsDSQqIQnqwjFzLLDXpKasPpBoi6mN/m4pSxnzMgaEUXSFhFyNyOZIf/UTQZ9/dS8/3kHET/cd8dPffry3/9hS69sU3NKIfz/6I76MdRvftPxnQsQXGiO+5P8SGiO+1P9b8mdfeOsvIhRxhcsM03ZLv87/2LvLbnjb7lZ2TX/d77f9vM3fenlb9jZ/+/5L6ds2b/O/1O7f6/tbmt7m/5Lx/zYekJEigt9/m5+Iv11ffxuK/mv0EvGXyS3iS73Wu8TmI7GDjlS0sUguHJYva9Nl3dgYNbWta6NMnLwSi26mjRddL9BehKnA3od+dH28+GYsi70g5Wy7CACobwoWa9elN/nw1yhvlLN14VtnYd/k/hOLe2IDXVjwd0Xa0dHEJvgdwbLf/+6jHDh69+EbzXf3StNeUWf1PKnBx8q2ZVMm5Fq0chnQCAq2sbHPanxjjyDz0eBnJeC8cAEw4MC28w4SEKy4EAhxwGCaJnkDHhHaCNqufHP5sp61uD0BDfPgzUkZm5WQ+ds4CJ9OBLYvz9Q7a1tOHCZIGddOVdSKCB3u7uRgn8eJVKBRQuw6c7o9nledCDRsbPh6FMGoNnZ4y9Yo5xsBMgfUHz4TMCLgdSJYdCZYtoAzvFxOFz09PHE499ireqcLZCMOOd5Irui1sHMt7FRzznKaoCkiqNsHrMtOQ/N9QUYnLhZu/7zHw+MjQasnPRDE/+xA4fHEYfUsBwscjHsiEHciSPl8WfUMbZ8JbH03LgAe9QBdjw/PuhDkMlbk1ZCt7SOQswgOjGA59hFIJdjiYlJCxNYitCbllFQxwpqvqfWUqZCxl5RCEbRkB2j6LXOycuqg1C29wJOxveglIlRKkfUx73ayXHKdlLGxXKoUGR0k9NPF2ZAg3UVnDucLulixnY2AREOBoz9sKEG7bXrYP/bese2wEcJjYKUOxvowdU3pnouvcVgys7Rt1OvIPyKUUho8BTQIKbRIzMsOTxLTkhQFNyA/jfkkWRaISImD5rBRFOqxcmryZcBHgmwfwPsP9/oIPhCQfXd/kAN9O4LxV3km5ZxfYTqMzvgpz4pUobSoY6ethbYetm7Zzrrz/3/2/oTNktw67wffgyXiLplVvdCyZHvmme//teb5jyVLJLuqMvMuEQHM78XNW5XdXd1cRMqUzWC+CQQCAZwdwInsYu+ikPkwZebPtPiQNEHcqCOTSpJyPxcdSDTONcn9IkQZoKumrAkdzPNMQmM3YN/xfUU/gsaGbW9bxocS8StIAoUu1yBpsmGXK4nWq07Y5QnfOAMpQRf09pvcIoJhjEyZVDiQTyXJBxHDhwzhfw3/XEmQ+5/c6ei1lqx5KqPfRlywj3z89IP8Me7Kx0DHDPvQRl9xZez0RndWx7Ztgws+kNCxE5ATcadjw8vasDN6NKHj0NoTvAW8SeuKDfLc9nyHx7mMRNxCzLmqkxxOaCeRcKiMbRknZuz410oiFpGq1irTUuYCzxk7aoy96kr8Md0XbPvEB4GLY12DEMZCIbL+rCOG5TbGe06YXC5XmY4V2p6fn6FBOvCB5PHxcZSlYCvIe8PnHp0YR58pFWE6jJNRCVCC79AFWV/xKX8MeMHPnkiGOSF28sfRVSQnu16IkU6K+fkzHwKe+SB3Qrf+K+UrTmraX5DJiQ+iN9lc5ASAaY8IeI6bv0PHNFWZPutBXNbFzvY4W0ZfYN8wHh4PfBR40JE4bphPl4brh/3D4HnaHWQUEtepTGJSKVWlPKup6Io9PZH0//R00sens1742HHmA8cZni/I37LsyMIQMdHrZ1Da1hpxp48kMwlm2gLZJmJLiq6MriNpxIKIkP2wqcthYuPXihwX5OvxG/rqvG/bEOtvYoxaRCIqaYdc/MFwpmHCTqZ6k1NEDLu0nV4Zy+MsJCbWLYaNbii1Ud+2PmLVRuK14R8bcdD1zn1CAjUnZRCOf8SmaUp6OO74wHIcH1seH/YjOb8/zDJ2+0nzfjf0VvH9Cj2ZJGZ4jMjIFmBDKReYz8yQ1GG+bVLDhgPeEYummlVJvs9z1jzXgQn+7jZQGbeWWalUCUFaorgdtgk/TUJkjNvV4dPxzbD8AzmK2O24W4i5BZ4cbyfImYhtuzlpvyvaMVclxhT63PwpFNBc8qRc9yp5p8y9UlaIl/ntOe4Q90ZKSSmKcs5KqQBag7F+hqyILCmBoF9SROAPHblo6Gg8o09m3gX/uRIHrqzhK8wiOjXrkvqFtic+6tvHT3x8W7yWs57aJjvxJRB2Ic5VkI1XHm2MSA8r3BToQVwRoQT95iPC9Eme50B82PMBYOIj4ZAJPtMiyeBtXdYNO2taIGxj/VnRw4q9QTbv04+9n/kZumfGRj/LzqWgsWF/nTKEF6KjDI2OkZU9hPVlvWTa7UuMJh7L7/feKJsytJhmcTE1kbwzkvAcIyhDplXwlFJWQjcRoYjgDSlneE1ZgawH4K8DRRWja+0Bb9Kydj6KNnjtWjehryzxzP7qj3wVf9ntqw7HWd+824/k/3ffPGiPfc08m7G5AnItCuJv5KzMPNnlZ1T5/k5jivxKZ2KuNOoRQZk1Lp73SFRfYXrwCel2b5kjJuQU6i1Gv947JT+sYxGhlIPxQr4i7qVoAwj7HqPFZf/AYOQxDGFfIsYF0/lZyUmZj2sTJWxqQoe1JJWSlV95TPhJZ56IQL5inqxBGvR06DadmAjyFcMnLexfl+sm2/62NTXsdcwtDTr8F/Qb61jjpYYd3dGxBPs/7CnDR81SYt1M0JvUILvLFJhuSFKhY4benBP03uB6djtIvB8RCpg1xNUDGlIoIpQYJOJWjwiNy0D5+fUAABAASURBVDwNeSdu0+hHxS9BO7PDy4oMDViDX8Ffk2Uw+v3kl2m1PpgSXkLmI0dSYT7ErJJi8FqSRpng2/1/jJCviBj0RLjsNLVXvK1LlvUdNxk3aNRn8NLo8+VZG/dujwgXP8J9LPuN6190d3vPbW/xo5e5uckgdCsl62fIHp55zI/5oOAnIvj985+I+My7n0aEC5B+1C4kTCP88NvK5r5T3kEYxpISD6UQBiLR1/Kjwo/5oPjZj/XhRkxxxDPX/1owDcbb8X1vuM3UR4SEb+gzN4LTGIgIZQjNlNEbfALKJPhkjY1OKfr7OaD6KzLwbO5xQzADb+rfc0XEeD3iVo4bft35o/p/9U/E3+XypxpAxI9l9mvvR/xy37+EDb4dIyIUEZ/Jccy937ztd2/7XP4HVP7Q/H/o+R8i8d/7/h8a/9/7/M+l78cR8StURMRQesTXy7sRRIS8EIrrTyEm4su4vDp+/P4do+FXfnnOOyJuY/1K9589iri9ExGfn93ndnkf22VEDFl87vgXqETcxoz480rTZUTEZ2oiYtAZEWxQ8tCLeTH0ernujZ9yITl21oUTU48k/1XRSP5z/5FkyqYYm18fBJ0MchJr6NwbXk4ipRSVnAfEguzD3+pkBAercU+5vW6MvenSSEQ2ZQ5V/utn0+HxOv06yTFmU2FxL2wIEkmCSr8dO8rDVLWvhaTfxAHnUf7nMh4eHlR3syIVLWwEFg6AG29vUbWQBHy5NA6I6XZoasHGQIJsmRcn6J5JYD9//DT+Ovfl5VlOEJlH07OQjPv4/FG//eH3+vDpk5w4urUvo5/v2d+ODdRG8qaTvK7QeT/UTxzqd1ORN8EJHsaG0SWbGW/2Symq8NM5KPhgVkgGQDoHD+gMSYEUkCs5FT1xsP7kpBaJoDOH7peRTH8hiX7S06eLTi+rlksn2SjQRkL6meT6px8+yf/28fPHF/3+337QD7/9oGd0itrUOBxYFomDQ06SacrMZ5SUOTxVTRweLSf/lb4T9r///e/l/1PPf/3Xf9W//fa3+v3vP+hf/uV/6beU/rfCV04RW2QOvZmtXIGzrBPJpdO1jfIF2p/4UPFEcut0XoceLEcrpmKHUylCQ+rYiw9KFXkGIyU2fIHcbptEKSLYuoXc1Eiyq3c2iWnQPNdJpj843Ah6EvwZOYcM1yNCW2dkBJCxnVpn5akOpJJlhEv0U6cJPdXR1lNoZa4LvnG+bHpCli98bLmiJExAGza2Me+ytsHbFX6dHDGPHTqZUcGBy/y5FHV/5BCJovzqFwnbH/1gLuesHfxUygatGwfNdWvM03m1ayMpgMtwn6BLtAlf3bQic7rLV7zKzptod2gkfTu0iPEL9riSsCmh8U/ZPB72Ouwm9J41kRSzLRd0sN/POhxIRpUiXymKUq7KaSJx2ZDNDr88KJAlrKu9Jl2aQk60btBtP08p0Qe68WsflH1kGfTBf7iNBPNKctDP6Kq5ZsjcZJnY12wDpmeaCvNNciLQHwCcpK0VepBTRFaCDn+wmXcPxAHpgv2dSWKdr9v4CPDEB4BnfMg6+0QCa926crq9bxot9wrfBZuZoEEIcyPJOgB9Cwl9xzkR7wqE2tKvpyedTy8yfaVkrfS5OOF8Paljz3AtX04M/8M//IO+++47+maGbuhs1QXeLSvbXq5FxXoHpVR1bHVbA08oWEcW7OiMji/Y3WoQ9xI6KXlSKZOEDT4R1/7tX/9FHz/8XmdiW8LWCElK2LBjkZNbM3RW+DNtlntEyPJ0on4mGR4RumIfpruUomkq2mEL/gv4Rz4a7albXuKKCOYuighsf+G9VU6czPNOFf+aSeC9e/cNyfKDCnJtxPsNnfsjSad+JI5/9/4bffvttyR935PsfWSugzIyaCrYUVakeuMf3p/RoeOIY6F1e7kuOvPh4ewSXFDulZh83VY19Nfxgw6djahkeC1q2F1Bz7u5aoa3HKGkUEl5ABdBxU05knbTrP1uR79JEzIz5l2V5eR39/iNP1zZTw6Hg2b6Tshw6HKqqvOkQlkq7yOT3f6ITx2UmEvM2vlY3dFjAytO5OT/Mx8CVniFBW3YqO0gY+O1zNhrom3Ddq5aWW+NzR1jVZBET14/icQJJmoKdANnOJH57r2LAVTrrAsx6kI8G+MTv1qTRIzhNVV0jng0xijSOz7Af/f9N/LauycBnzNjRmhFzmf848rCcoHeCwa6MFaUHToRc7Am4Xue68p87t/pK/uF0ZnU9DJpzaGJcaea8P/Q47sd8z3o+9+81/ffvdd7PiLtketumjRPRXPJmiAyJSkikGfCRpJW5HXBdv0h6Mz6af5SFGXkN/iXkEn5bBsFGc01a2bsPXa9P8w6HHf0mfC/Tj8pImusAcSzBZkt2NiFNfkC/zcbQ674XsCPqajwEtjbtp61LmfsaJP5mpClfdCJ2xmnPGBHx8OkHWWBH8c5hK5ADsF9KpOUipxsxI1V8qScqxo8noljthEIU6bNKOhtQj47bLIgR/NsuN1wXVwbfDRiS4/E+Jn4IvUI1pI25rqiU69nTaGtB/uopjP6O5tv9McPut30A/uL3/3wUW7HxIZd+uOOPCI+VuHXH3PePbBOzFnBWoeRKSOfW59NQv+WiemrtarAs+vZ9WnWtNtrdzhQ7pTgExNl7lVdCV2HIElX+NlQwW2NXvXp5YX49yTHCdueZdcbfelkfd2wod8GNnS8ejRlmNgjt0fsgGVQM3RW7ANVyL4VfBxz7DKPxuCBPhHSyiRX7MF/RNPkuRq8wTMvMwu0booI+Cuq+F/ErT54TRWPDfiQlp7UojAepYqUJgXokbRAv+3ZsC6DOcVaVEvio9msd497vX930DfvwbcHfOig3b5omgrzJpCVoMeIgk8wb+Q02nKZlGlDCPJVqOdM/5Rk2Vlm9p+OpPzcU2/sQxZi1oJSzP9GEBnPI8v93b+FsKEu1/2ex7SNJsatOalO0AH9iFnmZdhD8BJjBbz5XlxJIUTN7ChaUkSMORb26xf/l658qFZvmmomXk/aYXyVcZlCA/BSSlHkCoqUskJZHfvuY8jE/EnbGlrwcaZnfM+h0Z5zVkVGhTFcX/AR85rgIyIUESrUE4M19gqNvdbG2t4AQYCxVm3bqtv+4Cwhs8b6t0H/yrrlemDV2R8y+Eg4Qz/kMy6zZKlyX2tVLbNSyozXtHkuyKNBORdlkEqWMdWdMjRb/qjplc+Q/Z6psceuFXu9EivNy0bjhn0tjtfENtdvMmAe/Mt9V/jqyLigiAniXBZoc31iM+m697XrclIQ/zpG0tBhV1MkKfGeye3QbWyMe0djMre5dNttvhWZbXKbn/ldRlFE1gZT/i/kNgJADP1p8OP7Di/u67iSTG9IBbvI0Gw7a157TN8rNvYjloFlsVonPPf9inwacazTb4wXoYhQSmmUgq/CmN4bFezC8lnQp9fajOzd746I0P3q8B8WVk6yfjb07rbxnH7B+I4R9pM8VSkhZNtpEz1DCf4ZAv23G2g3yyv625DpW3kl3jBySFA9EIlxGMBycl9DDBDtJsgI5lDIcjVdhp9l2iq0TLlQ811WiltdxK0OM6h86CbwLbf53tjQl5+7TVye06CqBL93WGeWd0cH7RVj/t6Yqw+UJE2lKFNav44bodtzsZ4Y7jPOPp5gAClYhqBha+ntnPAbEaPX/VdEKOKXce9n2u5wW8TtHdfv7ffSbREx+BXXvf1e0jTmNG2m0bg/c+nnb+G2t/CziBjj23YcL2yXGVuMCPlyf4/7h+B+vwaP9WtY8R3bosdwv4gYvLl+b3P9lxAR45H7GhHxJ73vd+4YA/Er4jZGRBAP+6+C7r/6cx/b5b1jxJfxI3697nciftzHYxnWjW0g4gudEbe+9+eWr+v3cd7WrXO33+Fnhse9w88ibmO6bviZdeaxPUbEl/n93DTd4b6G242I21gRX0q3e947fG9ExLDRiFtfvV73fm/HfX30ZxURMea50xzxZT7PJa6I+FEf94249Yv45VJ/4LIM73xExJhDXG7zs4hfHjsi6PnrPxEx/CHi66XfjvjxM/NsmAZCp7v8HX9tCUTEX3uKMX7El3kiYhhcRHzVSGzkNkIfVlZvGrq8/pNgCvlw50390/NJ/k/Ar2wMWLvlRbzx0MYTEotvyJsfY65Vc53GolzZHHhDWNhxTDmJfZdcr6zI7pspK89qEc8SdDJWQAALfB/wdqgRnDd5Ye8cuoJNDOdleYzDXHTcc0DnhBYTg0RmexYcnEJbJLVUlNj8bmxItuB5ykp5lhfDzu7PfDu5/eHj7+WPAK6fzi86nZ5JEp45zF7lPj/88IM+fPigp6dPcp8rib3bZv1K0v2qy/OTriTYrhw+GocBbzYq/O53VYd91W5KmmqS+ZzgefIGuYq2rGkuOux22u1mzaUoe4Hm8Ll1eIBXzh/qtJmHM4k+/xXsM4lMJ9tPTna5/nQdHwGePp3GX41ezshrSyoxIddJYjPWGc9gvyNv6H2wceLi5Xwlif97PiR84gPHSZ2NFipRhs6RhHjdCPbeeW8bSb0X/5Xqx2dk8ol3P+jlctb5fMOJA8ML9ycSLs/gE8mJDyRYn0j6P58W5LrqAh9nDovXpY3xbvR19mpdvuJWyJvnBsFj8+fN96vNCZoSHSNiyKtiZwV6SySlBJBbVsgbyAjRJ0a7uMyHx3TJrYL+EVlCPgNKiogBjxURysg/5awyVRUO7EYuVTxQpDI+MN346brCm7GsXfanAXj1YWpBmQv20diYB04Ukizrkjt66spFo6yQ4w9jhYfZfL3aRYJW0236N8a4wcJK6iQNe8sjWbBR3/DVDRrcp5s3ZMZ0Qsjy5YReVod+5mSOik1Wl/jSxKHTh+b9XDXPk46HnfZOhEwTLGdklbAFeCURdELfFPDddOHAuGyh1pN6l8ZHRJ63TbrT3NDjxuHXh+KVpOXGgUsDmwKfL9i++a45iR/0FkDoow9a9XpFBO1JE0I77g/QeNCB5NAOX6rEILN8xV5esMtlhTYOhxcIPfHRyXZoe/zIh7MfPp70fFrxefwYX0KszJWVSQ5kdB5xmydladgT9CEA3ZHUiIeXQXuQusna5INIRXe7OesB2eUI9JqJAxP3B73/5lH+52/+4R9+o3/6r/+ozDyKjIykKzQ+4y8vp/NIPnTssfNMkdQj5PsRG7rQdWhpoTPJ1isfo67I//Zfn9ALHVTGnbHTK2OdXp70Qvw6E9tWDqbRGnR2BfR366NdBRPYI+/mENMpImhr2MBMfJp0wBb2JBRtC/vDTo5t82HvEaCly3K+Yv+rbY8PQL3zvkKBLBPlhnCvJBlMz/V8knHhA4npfMeH3H/8r/9F/6//8d/0P/7bP+mf/umf9F9+8/34SLLjw0ElAVhIuvSozJfgm/k2aQGwguwSNAR2aXTuxX3DDjsytSwv3C/Ib1Xw0esG6tFUic+1Fs18gHXC9+HxoOOtj5k1AAAQAElEQVTxCN9VpZQxRu8eszFu455JJUUI7Yg4K1mH7nuHnwWU2u4TfnuH+2X8zGVxyfiFuHKLJ8yF4BGfFnzXsjyj20/ETn+kGv9FAHrmPAUv0IOMI0K+HCtNo4jfjdgiki2oUSVLcw3WnqSaE/qV1YycNuwLmycptRAbLszzQqw+saYsCBWXgc9gmMY7STVlxsnazVVH1qrjYdbjw07+EBQlq5eEbJOGbSqLIUas/8TatDTpynq0bEF7aMVGrvjahdjgdWOFoY2EUnNsxA47MSKRIM7oqZQ27OzhWPV4ZL6j53V91nFvTIrU0UWT+UXUQxeVGFCw17rbq7PWK7JgE+/s0Ch1/AaVyleE5PcSvxJ9c856C4/lj1BBu3jelRhHcpLTCXnCjDb01ZjAom8YpMFMzLPSuzHhvXR9UTDC+Ctzxpvn0AEc95OOfAQ4sGcwdpQ7/G2aigYNnh+Ct62juw27Xgck7AZbcAknigj4SQN3PlLmCXOZx4ygCnbnMadpGv3EZfthaK0of6xXxJMLzMGOGg828wf5t/tEG+C+Bz7ZE7ptuvhjODGs815WjD3OAT0czBv8HLEZfwg4Uq/Fk67YzaYxN/HBcnOccOm2TgxxPSJkmqfdTkblA5rpTwzSwvoI5u9aofOL72ysSU0XDHDws9xkduOpMWcognHH3iypYscVOy7IZ4K2aayJUs3CjzrPAbaWQWCbiXiPg2AHixp+N2RcslIpipwEKboihxW5GfbrrYckI8k2eOdNSCEiNB6Li8E6fCmyGrptPOhYEsbMuLf3xb1llFIihmVNUwEZWjVQJxG3Ex8CjvrmHb6D7PfY1zRXJXhTZlZsgt/yFRGKuMFjRoRaSJGTUvoxImL0Fe9H3OoRt1JcvTOqaQY3e+lyadu9oXHftaFzur/5adSbzFdHYJar5DaNNlHvxLbx3JME4yJj90UtkNOVoSnT7nU4ehttg92cZNvP3CT4YaIxZsSN7ohQUuh2uURHQv7ELkhBlx0ba8P3FtbMlcYNJNbYMR68dpjs8NRI+jfKjl1sxNhOMvmGFRbWEYM9l2mGVEXrg5YEf6ONxmw+sEXTXLCrgm26nnOGDwAfBVu7496e4O0tBj/45yjf/LIMfRsR6nDeoR/y5Vi2wZfrHQNwTHP5Gb37Nd4IBXXvX9nqaIK+CV/asYc09j7/gGJfMXpTMFhDJp3xPf9NlxvjtRvgGwGJjhoX9+4n028wK8MMWfm5nyVXwJcybvaaNcrgBfe7jznsIjqaBSH6uH8owtDrddPHeO+15V647Y6GkAKFIXLGEWN0xSshfraytrk0NuzhDt8ber0sh1u13YrX3xGh2ztd9/4RpjNkHSvbYrqkkAb4/fo8IhRxg7gi3tShMQCkC1F8tV+mP699fhZxez/iVvqZEfHze7f/Giy/+/MNGxr1QGHo1xLwc0xl8BwRyinJdj4TjKvXdnwjIkQH6G/KVBO/KvIoPEvAfIkrpTR4oNCXevpcj4jxnK6jjLjdR9xKt/+tIyI+kxjxpe5Gy9K41yNuzyNi8Ov2vzYi4kdTmJ47fvTg7zd/sgQibrKNuJUe4C5bl77/Q3jb7239l977aZ+IL3P7HT+/Q5KbfgQ/uze8rd/b7mXEj8e9t/9nKiPiF/0sIv4qrPyaTH86Yfppw9/v//ISiPii6Igv9b/8TF9GjIhheF70jIjbfcStvLc1FmBvLgwfUJpCjc2gEwNXDk9OQJxIFC8+GIILB3X/xeWVQ/x9gyNWa9ZfpSzlnEbJNGzU2jhAZTaA/osW1m/uOweUO6TKYp058Cev2PfNGmxEZCVWbRuzkWhLHLoKu5Zd6XrYZb1/mHU87jXv9yocNIP+YrzGZtEH054ryaLQ5o2ssrfXJE8k8/JC8un5+XlssEQiKLOxjpxEV/hfmU3y/XUlecRGzhuxkEicSYPUralx+FhIam0kvf1RIDgYJDa47IFJmAQJk8LBMeTDfiaZkfKmlNmwZKlOoYnkzJ7E08BhJtE6gb121CcSX9M8K9ed2P3wUabp5bro6XTREwftFx/QSaZczl2XU9P5adWJpObl5aplfASQchQSJQcddsiIsSJCl8uF5P0H/cu//lb//M//rP/5//w/+uf/3/9X//I//x/96z//T/3u3/5NH37/w/ivIs4kUDNyybkqA+ukK2nr0ootrNjHStLIf820YBdXZHGBNn+g+Pjyog98PPrwdKY8D7pfsJkzyZJ1Cy1g3aQeSb4iQhGhhA4jQsMeOThtwHb2FtbFsAnoyOIdyhAXOlHjBiS3M47L2yFg0zh8jAPkhm0andJz6TM/C8zBmpr6gHKSEw25zqrYmJHrpJSrelRd6X9aQ08k0Z6Ru/Vypn5BNjf0cWi8khhZlk1ORmy8E9AYzIC5MkUbSHwMSFmMHUpJsk9lfiXfSNDfsdc+aPVYK/pfttDmpH+jRJ4btKxuQxauc0b5zKPwi4hQRMjz5EjK6swtlZxUmGcqRTMHtx3Jpz126MT6Hv+asZ/K5jtn3uhduPwrHatehs4XXbBJpsXH0nh2Icnn+d3XsrfeDOvSpQ/HDf0GST8f2r15rwU64LkCSBq0uUyCbmjtJM9kfx0H4Kw9dB2x78fDUcZ+P+MuCcluunIQX3kHMem8bnzIBJeGLTZ9wl8+fjzr44eTfvhw1gc+oD3hO9ZZY66OnQs55ZqUmCtDT0qSD3ye37rLAU3Yk/9rpZk+9mcffo/I75t3j/rN9+/13//xN/pv//gP+icS3P/wm2/0/Tfv9c27BznpfRyJ5j2Jmx18Fi3Q+MKHsyeS9hc+WjSFes7aomhTIfoh1x7EtEQ8CK0Ie7G+F2FXnYTgQoK1YSdN1u2MnW7IYCN+X/m4uRCnwvTmkHXppELnPpBWRk7jox91QqyiCwmEZpKEkzEXzXPVvMujnKYC3YVORY0k1bIKeXfZHruyIlWlmFTrrJSKhH36Lxyv8Hcxf6cXLZdnrdcXMZS+eXfUb757r+++QTaPez3wYWeHvx32e+1J/NU6MU5SD6CEzTMkslixffvsDRvz39CRmNGwLeusQsKOTMWeeHvYFw2QWD4+VB1f1xH/m/P+6/b37x9ZV47wN6l3RuHwfrdZ34srIhQR43lWV4GumrIKRpJARKhYziXJNl1rlmG5zfhWBTv42sOfywkZ51TVFOi1D1leMdwP2Kg/VLn8+MRHXhL1Z+KL+W7031gz77FyIQY7Fq/ovJlvlOi/lN/D9wwm9FdqEuQNup3AViRd4O+ZOP7ksdemhkx7y/h4oq5xlVLQ+6Q9ScSHx0nv3u/5mHXQ/rjTtJsVhf4MvEK/9w7PfKz4wMeL8xL4nuAntGCrF3g6X7vOzOX/Twn/1e6Vj+oL62zbVokP/WI/UFkvnVyyb1X4mLmfqrRDnriXZvYAE4Zq3PcXuUiF59NUoHXWjHwTcRrnEqYybMZ2shKQOno1zFzwKyKU8TWjwGupVZkyU1aQeWa9+h3L27JbiePeS2zEW0RObLbsYGHb1PFlT5h7w1qbEKaCeY2kzlxJMx+fDmwW9lPhI0DC5oveHSc+FFbsM2P3WfOhatoXFfpF5s0U2ojj1o/RXFdWg8HOTIqsBM9lqrxjZBXoT8SnhGyMjA1U/Nl6G/3qrEgFqsTYjfjdtWxN12VDb5TUL/BzXVbabnCsWuC7K9M/6cJ6d2Z/ciLmb/Bvn5ux+amG9lOFn0kPx1nfvj/qWz6C+r8G2GOTOUKBfg3HojvGRgv9NlMFz5VYsDvsdXg4YnMHTbu96jRLOanz3P0wXWjR8B/rY8FPlmFv21ijTtjklT2I9y4deYkrIpjfgBPGycxpmyvsWSf2ajN2Z3ubpq55DuG2muAJc0DOG++i3yzZ7ua5YnOTKvIWYyE2qE/Dpxty6iqKVHiUec8IKBBtXY017fb/CRA8C9Fp8GXeekK/kYhoISnhuwE6ddHXcxdNyLIW6tCdY9EE3Ydd4iPdrIeHiRg3aX/ImrC5UqUEfSlpjOO5I4K2BPzMZWLs1zZ823KOYUNZkROd+ufnfmb0iNEmrq21YUuth5pCG8rxvsc2c8eGgOxPokfCTxh5qN33ww5en7se+I59qLFeGZ137IdG750ZBe1pIKIzI6BvhtZie8d/pqmq1KqMoIxAiQU52AYTwogIRWQFEHI2PPSGn6/Y9xX7OWFTZ+DYfG2hUJboazrcZ3EM5rzQMUDHgM7+Rq47tsGPmunqQ+68KCoS47jdY3RrGTogRxnapjlh5wEKdpVVSgKU8FGIG2WCJ2CbK8SrBAK+ci7KQIwx0NEZaMKOunVCCfVDN5QmzbEMF5cxyN0kXBl0tbWro1MhkJAYxSM1Ze7tLxW/wQS1wzf2yHo/1tmqybLP9CemC3005NE5Ixkey7ozGHL8RMQo/eve7vJHaBLmIre5n/eOeIUQDQhZn0bJIZ8r/Sx4IdTGvftnxJHw70wfIyGnYTdMb3u7w3HM6Ojo1QS1IQujWR54uJ9HhCK+wLRtCO8+jvv63qWfRdz6dvs9ELQZ9kXDY7Jg4EMrT7bPvEKGOrQaESFueK5XcC8NOvjlinxFhGB3AHaHj6EuunQQA0mB3BJ9bvcRgSxppYyI0Z4jKaUvbXq9Ir68E/Hj+muXUZjvUeHXqHc0EwnarZlAkokn2CX26X3Nit9FhHLO2HzB/rF17Nv3EaFxIbvEm+Yr88tIWRqP0Y/LlEKJZ9ZvYgqXFoJ50esV8Toe9xFf6tz+b/+JuNETEfAVg56IWzlufvIrIj73u9vbkPdrv4jb87f8vz76ixeeI+I2X0R8Ht/0GJ8b/i+u3OXg0rAo7qXrv4aI+Kxr9/N7d1j3bvtTcX//p++5/d52r/8p+r2/4zHuddPouuF2I+LGk8f2/f9JuPMZEX9xtu5je+Cv1d1mvH1OOPTt3y4iYhh4xNfLv13Kb5RFxK3C74gf1yO+3PP4L/ITEZ/l9dMB78p3e0TIDhbh/lmRMwstm+NcR31VkGjqeiExcFq21wOeD1LraLuwGb6Q1Lwf4Nf1qs5GV/4rPnaP23pW2y7y1oS1lw0Em420KViwC7uPTLIzc4jP3vCygAeLten7DIUUiY0PpUTZAO83DjfRdSy6HZo5VI6/2nw8yAfEVCa1lMUeTQsH1KYslVlKE23wQ5L65XzSxuYi5azZCZjDQfvjQU7E+GAgdgmR09h0TNOkOpVR9+a7ZuqMnyOU2BFOlIX7Aodx38rQHvCUnLJj45sS0nRiAwT8uj3HqiGHaPIm+bif9O37R33r//O2b7/VO8p3336nspsVdVKPogtMndidXzhMXTlIcLZVTpNEAg6Ry4fdhQOuDyEbhxAH11IK9GfoT8oZqtiEX0i2XK4nnS8v4EnPTx9H4v9//es/61/9z4b88DsSNCfGI7PIBt86EVfJlQPkrN185ED/SJLsQZWDiDHXyhxFlhua4hAeglQkkrWRTLqSCLqMv6bKaiQGi5rD/QAAEABJREFUhZ5UZlXKkidEXqAvUyZFcNhg3vWVh41DwwXbuvDx4ny9yEmGC4mGG658ALnqzMeKBVsdvGMjptnjNPiFdMaMz+PL46thA5vWJp/PtJCUWhbumXNj4+65DcuwQ0tEKOA/chZEog+hSenMjvxCYuu0Sc+8/3ze+FCz6nJtJE825NCQQ2MOSg6H1suGYBoJFc/T4attV3UrcNjNJh+GE/R5XnG5NB3GBm03dOjv0K2BK6patxAkaIOerSU1bIQhoYG+bKo9DsNBfwx5JOycJ8OvfFBJyCUnqdBep8xhrmjicDmRLDrsJhIgM/eTap2RZUEMhYRQ1zMfpZ5fLrL9dWyxM5f9y3RqTHj/1W5zDd429SHBpuAe02TMUE3B/KEk3eTAPeRw1+CnyWM2YkVE0D9LrStH0TwVHUj47Q+z9vsZOosKPESWfMjCdZDDTT7rlqlD+5r1guL8XwR8ItH66eOL/F+42K4WBOd5EpNndF7wowyR3MK3BjIJEfIpmihnKsdd1QN497DX9yS5/ut/+Y3++z/+V/23f/ov8l+4f/8b/PqRBNYMfYw316odie794ZHY9ahUdthjGrZzIeFgXTp+daTRIsllh6EeIfk+qjpoPfFeyDZ8Hgn2qzYMom/IeN3kDy1OvC/4feek7wNwilBOAe1Z5OkUxOaO3zTieMPfRFwyv7BMPyFj+ocUvQGMjb59W6G5osWsC/EUs0YdCX1WJXw8paqSZ2X8Rly2+U6nhs0Lv8zq0HZmvFWuu33Bv1c+zi4khc1DiVBE8LZ/KNG3xBy0pVTUuL/DNtewjdFzPBd2kLGHafwzGO+/Oeibb4/69rujvvv+Qf/lN4/6jjj7no8Oj+8OJMpuOPJhxmvBNE3Ya1eDt3Vtw4c9x2c/Ehd8+B7XGX1dTzTXnOS4OGSYs7hVRphjDSFJYp+aSZLMh512YMImyjypkNSMzLzod0OvV4K8bfQDyf+Pn8768HTV8/Ois1XQK3qXVnRie13R3eIYs1zwk1WdREthzpozMbvqgB/vWWf2+McBf96Biv2pzHxQEon6rnVNvJuJ2UEZ8n9R5v+yRC1ku6lF2jPOI0nF9+93eofsDsgrT1UBk1gHq15mvCA2iFjdRNgmFiYtrAEba8FGfFq8FmzSlT3Eiq5X6x36N2hOjJCwKttlb7aPi0KLylgzN8r2ik1Mq7kmma6JDFAuUi6hTFvBx6yDhP31yNp6B01rE3Gyj7JhL9ZZRCiC95BVfoXfN5SlMG8hOZY0xvE7hu1hWTuy6mqUHX+zjwm7tI3f64l5fI9SGAz60csM0RXD2bMXImygn0BPwl5D+50076XdPmnehSYSgbbHWmbVCsoO36JDLwyZQRJkwUNWSolnk9zfqMRBIzMnj3geyjkNzPM8+llOpUy0ZcYIxuqSEvbQtFy3gTO+e/W6hs5cXmi/tmCfKG2sNyt1s2kkhQqTMaUSe6BMYnrm5oD9jX+eBl98RyycYXya6pg3EY8iQvyAgM4kXxEx6jlneK8yzTMC2h/3SsgwShYvSIkS9CjcZyFl6LJuAvo7dngFi66XdfgyIR69bWrYHMqDiVVBI5JUwgYDeOiJ4XbIcI+/7qH3yAeZA8n0HeW8y6q0T3Qqc9G0m1XnSRkdpVfagjhl2iKSUpqUSlXkomAW71EEpS6NlOCZ/XFEKFJWBOUr/CzC9320i8s2SJMKsqO7OjQbifhd8YOaN2SWkFkZmOasQjskUGbZnhlmjOepc85KWfJcOadR3tpj1COCvh2ETLc/WpjuG9xGMz+mq2MPEtKk7D3kOLqtTdsq2W8aMSAixliJSTJ0GbYbhhDK0Jijd3VkZF99i8DHPA+dlFNSCeilJzMq+qaOXhP+lSRV5FNq0oSOCsjo0/UMv5ZdTlJiDCOUFdAdqupR1YjD6xbEsKYL+8MrC/OFdfQKL6tjGL+uYFkWGd3rLk4QQk5d0GJQkV7rzCUxh0SYIyy0HyGgHROAHinnhP7yDdiY5ZPxo1ySSika/l0rz29w2x05Z8ZInxER8hXh0pAisnw1ZGmd3Nc5lxvxbMHHF/x+hb+VPclG2wZ/Df4se+8tDOE3ATP2c398mjjbsXxqZl801VCGIT+PDq+DP4IwOu3UPY71G3Gn6VaKy88o5LK/2pHrnt/weKhYmXeTAq11fEGq8F6RXWaoYQN08h4n8A/HI6NgE0Oew+660hBF0/3yPBEMQIPrhue8w3Iweucd/M282A8KC1f2xLwXcXufKjx8qUdkJezNfPuZkMWt/PI7IhRxg/tG3Oru0bvf7OrwILiOiNe+6bW83bvvHXQZzzwWU4/5b/Uv74x73d6NuJWjjRfelhFfnkXc6hE/Lt3fdBp3Gn5a7+i0Md9nOE40jfXZsk1RJMYV14Y/3d+PeJ2rNwU6zawvBZkPhJAIQQad6K1cAx8EEcFoUqdunXlMw40u38Jtv4aIUMQv49fe/WOeRcQvdouIMbc7RHyp+96ICGwOnn3zFUTEV1r/sk0RMWiMiM8D/yny/fzSf9LKW15/qf5LrLn/Lz27t0fEkO/93qXfu8P3vwb383OXhut3+P6Ot21v6xG3+SPi3jxs7v5eJ065fn/407rvDT93GXEbJyJ+xpf7/GdDRHwm2fx9vqES8eUZt3/Wj8c07i//tP72/t7nXvpZut/8vfzrSiDii7IjvtT/krNG3MaN+FJayXfc54qIHy3+XqgjQsEiH6mwZCax35P/2sV/bf7p5aqn01XPlKfzlQTVOhZo9oBs5FmW2Wh3IC+4BiN4IyTKW9vK2E2ZTaCT/j58TGy6ppLlzeHEGp9fLXFjQb+ywbywyT5f2ziku23wQNIpQNpObM2vmkmsP5Dwe3g4kOB50OHxQT4Y9gg26xv0L2wNgg18sDUNkhGbPj4965mEpdg47Y8PStAQTN6heyNYGT3E5qBJpjfnEYg8P6dJHnQlNsuJpJDLGklFQdum4GRjiDJBZ2Zz67+OKcxe2GxUDsIFmplyyKLkJumiytw+WD6SOHxP4vA9SZVH/1vHx53qtFPUqsbulClJrHCQ5fBxYSO+AEWGpjSCbkMh3jR1dBHUgw8Ol9MnkixnQZwKG/HdvurhcT/+evO77x/lv3b1X+V9QwLskUTOkUP1ngTRNNVxuPCBZuXQs3HYYUgF85UyadodtN8f9e7dO/Cox8ejHh4edDjc2meeT2Qwpv2D8nRQzxNSyAMtVWQ7gapcJ3RQ1RN6UiB3YTVdjcnMy4Y9uFyhwbQ4wen/r4ZnEmKfnl/09PGTXj496fJy0pWPAO5nXUWEIkIpJfjOmkl27eBrBhOH+MIBMJdQzkWKhPyYF70yLfXQ9moLC7pcOdw0KLeNNHXZPvwckWhLk65sUi9sZF9WjeT/iUPTC0kS//8fLBwcV54tDOwD1O1AtXFQ3LSRpN1G0uuijqWKBFdEhxwQUsqSeTfMk6FxQa+SGoRcOZRdSBIyHWNCd0vQbmTGLMOPG/M3TM3ovNO5V785XEQoR5d7e27EhbySai2a5qIZWe33exlOjO7xmWmeVTh85lSEaHT1x0A+fJwh4nYobtpaFxyAH/9ExNALBWVXoG0f0AJyTAdmoPtfPzl2WAbWoSH6IhAZvTdlv8Q8BZ6myBw2i/bQtsPGp0NR3Wf8phFDVg7ui/zx7LRoJE/PSyJGZC1r0oXE5BkeHN8+YVfPL2dd0M1IrBKLmiSGVxr2EkrQOu45dKTYVMBEY81Ju7nqSEL33fGg9w97Tchxhy8dSQwddjsdSVwdscGHw4Sv7DTh39POceuIrI/KZYbLDF0NGtah46asFqEt0kBLeZSdsneptaSFD1gvzxc9v/7zXD/88FEff/igjcO7Yb+wvfmv8EcdvmxXM0mRQgKyE69WErGX04uufCDt2H0KKWMb45AtpEA8E/0aCfx1OWkh0dyx/ZX5bYNn7P6KD9jet56Qu9TXzisbaOrM2TEYptPE4HPOOk7IYcrM07TxQfL6Qryi3PiA3PmYvEDTSga5kVxZmbdhxLekakjovreQwbCyLIRfIBZVj4/sH9DF40PVN+/2+u6bo777dq/vvzvoN98f9f1v3oH3+tbxFn3tsfV5qsOO5qkMXVbsPCF7z9VYFG9zI3QmC0mV+OE+Gd0gKnhcNRKKyMsJhujwjdzGQZO43LXJdp2xGftb9qGVOSbkMGO7lVhfuI9U6VcVddaGLFl29XJq+vSyDZxOHRuxCBJ+nuib1W2UzNtNG3NKHf8/83tTocs8FR2wveNh1vG4B0dNlAm7bFHpK1mPmL7Ix/NRtWn1Grx2eEL/jJ1SaJpD+0PWw+PMOnLUHjuvyC5ywt+k8f/H00VEy6y5Db/r8pgLH942PgB0Vfx+BsxJXLc9rnwEbcTCtl3UWLeiY0jY2pQk8imas7TD/w7YymFOeqThuIMfeNrT5gTtTOepZGXoSAnuoTWjT0O0N+4bsWJt0AMW9LkC+4HtSlwRocTLd4g9QEToflm2DYkyjKWhlfi7IZ9ta4Slrsa4mKhsJwPoXIb1YeBXgbEmxijWPUNX5pipw472k4Q60FNCxkm7fYCseS6a4KVgGymKelTmLzCJYMZHV5fcK6C/IIMs952mifcK9aSM/MyXeHPYI3ainBS5KOErA7kqgUjMgS+tbDosrwX+nPg84+Bvcblu8hrXlRVpEr+w8I7NNuSxQU0TrClbn+g1s8btp9Djqx0eiIvzVFSK3+/q9heP4BJIt7YN2TXTjZMljHnaTfKalDPv0Saubn4oI8K/GYuSDySoRNaJY6TXqis037ASHxkVG7Rvo7RBb2C5KZr8Bxolbyrs0xC9dtC9Z105HIsesPnHx4MOx0mzPwJge6UmZYPOlY8AddrJcmyR1Eh2rw2fgJhuH0BnQr4BT46xN4j+XQk7DYRmpJyVclbmPiUJFQr2R+n7lBklAcqAZkG7XuWc8qpSO7YjbChhT1kVe8r4b5SuKE2B7LzeOpHfQlIKaEhK6CPnrJT0iqTM5L6PoN/QC2Ngu37/js77Yxy6WB8U46f1gFPQNHTRtls9WmdKkMU86RXU83hN4QI7aA09AeE/d7gtIhSRFMpKEFdATkkRbheTrbJeOzYlUxAasiwIMSPTmpMm6lMuqikj2zzGSalQuk4Z+ALjbS2J5ZR9QydONmLaqmc+uJ9P6+3DEr7hj6WOB8wsRKvEe0mhiLjVu352dWSzsTYa5snQ0KUESdCbVAmCd5rTK38UPAvlkpTqDTln2rKC0sjwldKX+1GPJEZWKMulPP+AdI9jLLWs711X4v/C3mJZNu5XbfDYiHm+917CMVvrRUawXgdy9jlvwi6MGboqdlNZ9CmEyIU3MHej3rGFJn5Dx89/7vbj8i1sBkNG2E70rujEGWzE4w4/gj3PY5QUMlx3X5c8Zm44R8YFuhINxt0XbMvCVoy3895k04aMGnMztVZix11v7hsR6KoScydlJnPbWzSIf9GfIR8AABAASURBVAtz3ZnLf/VvH4QZWT0dmhoGlHNinKSgNJIJ5SWP6XEiQm6PyIoIdWD/i6Ad0HX8RNzuGUmJcRP3Rk6J+5DHNSK+1H1fIhFrknLO8n1O6daffiExZx5ICT8BEbf7eyklGb3HKMX92zqaY62A7o4UkM2GHm0Rg7/wK34WyLxrIW6va2Nf2XkgpSx1ZHeXmfUHeaPdz3wvdCz6eL1zaYx3eNODeJ5fg/v870ZEKCI+kxERP7u/P4yIe/Xv5X8SCdzt707uT+/v7V8r3/b9pfrX3nvb5vfu92/r9zaXb9vf1v3sj8Hbd97W/5h3/0/oY57f4i/Nk8e+j/m27jbfG64brhuuOzq7/JtFRIxgF/H18m+W8FfCIm50v94OXr5Wv7f9qeVdkff3ImJUI+JHc41GfkWEMot54SB5TzbkyuLNfQJRqhRZnPe0sCk9Xdjkvlz0A4mlj59e9Ezdh76VDhsL9s2AmrywBou3F91CY2a3V9gA+TDiZ4lFeDzLSZn2yqHdm8PdVLWbvWEqKrwYbBA4T5OkW/X5/3uAQ+hIqnCQju2sRGIgs9msWuTD48zJ2YfB3Y5NVy3ytXBQOC9XOUn88flZP5D4//j0SZ+eXuQE8pWNhDdKjY3A2jbmu7KpP8P3CqVdPYJSlGLzsbERPrPJv7DPvaqz6Qs2gOyjdCbxPJLPp7OuHAa8KRa0BbLIJAgnyKnIYq6haSDJdcPPfMhkb39rm6tmMHFoLzzM6KNMVaXOilzUUoa+Lv/10YWTyPmykKRh3utVCxv0cYiFrs7c4qAtOOgcCDN102LVTiRPdsjr8DDr+LjTd3xw+M1vvtd//x//pP/P//t/6H/893/Sb37zm1tyiBfmeWYzC/KE3qpyqqpl1kRS338l++7hUY8k/o/Hg44+FB8f9PD4Xkc+DDy8f68DHzJ2fBSouwN87CXeVRQ2caGVQ+CCbr2J9uZuGUm+VRsGsGF71qE3uaiK/psW5O4+Z7JhLyT7/U84nfiYc0EOg//Nmg8lxs85qyC/GfoN02r72B9mHQ67AdPlZxX5mq/be0WJXWTOdZSe/47OJlX3K4WYSOZnTVVXDvgXEvHPbFKfoecZvzkD6+nKocn8reumAbJh14GrNv+1Nbz6EHMbsgv3kOmHDAldRsSgJTNPKdPrs6SUMnLBPjHkhizXlrCPAEn3e1x09GnIeWvuK5mflXFdBkYcEfKhB/cbY9ecsNWsWsuwxx1JmuPxKH/gcbnfH3g2K2EfGTlJSQs8LNjk5XIdNrmiq6132tEnz6xPz9chaGzGkWWoK3x4aygO3OTblGnPkVTgr4KMLjM+lFJSROjtNeWiwvOKrmutmmZoJhm5A/v9hA0wSwr0s5KMvJBEPeuZA/sT+MQXm2UNESqgUzpz2H3iI+cTMcL/JcDNv65aOOCa9jFvIEQQEbLMRN0xLqC/QHfJIlmZoEmCZNWcNJWsybKsWQVaaNIAPPbIjFOVy6wy71T5aFbypB5VW4d2nnf6NWTMzLIO7TO3sukCzVc+Xpzwg2f/k1sfPumH3/5OP/zu9+P/o6NvXb5yxJCdZWxeXEbAO7F05bS/Xs46n551IgHv/zqokYwdusE+THOBBpc5JWV4zrR73A5d5AN05dfV9m1VNmHnbcSkz7aPvY/4xEslSXOp2k1F746zDiTLnCxoJIG313kLtFlGDdo6cb/DcBDbLICGDW3Y1Mp8rnMrl+aJ4QefZdhD1jTi3UwCrNxA7NvxgehwrMStGeyx6wOxa9aMzRSIy0xsW5pn2oDrCb4jQr4iQgHfKEkTSb7ddOs310k1F+STBuxbIgYHyc+OvzkWj5J7qStYHzK2m2rSNBdN+NnMfJlxlIp6hGrZK9Kk1pMW/PtCfPnEV6yPrMMuF+TS1OVxvFbkqco8mP8JXhox1TKM7j6hXS3azXVgYr0syD5Bv6B7VcbWAz/ZdL40XS9dnWSltqAMeJYyHy4YQnuSnseHifh+0MO7Bx0fj9C/k1KxikBAb+iMXZjm09m2umEniWd58BOqY1zrzvrciIWjZN22HXTswR+xEzaasIFMYrNok21lLqF9BejziJ8bh8Os/aGOmFWJBQX+K/yVaVYpkyJXa4P5myy3K47vtd/zd+QjOIwIRYSs7zsiJTVsvtFnQ9aNmOV3jGVZh5079o8YD7/moWOfHft0XbZbNXVsQFydcYzgfs4a/EwkmieSsru564BsDw9Zj9jow3FiLd7pcNxph74meEkJ+bXAxzqjYSfd+pFakzrtUkB/GTaRcx6l7SHnUEZuCX7E1eHD9A1a4Nl9jJyzIr7IIZTlPp15zPNGTPF7Lsd/jcd9E3Qo1AJZbYK2VY6bEk9IstWcZF126xFZTtYdzJsv790q+8GIQLobfDQ1fMQQV+9dDeYM1xP0DzqnqozvRGbOYCb6bQPSCk0rvrFB00aMX5dNKxuJhfLqdfm8sJ9b0N1C+yrbXoM2RpH9NkPz2DMRr/1PhRR8tUDzREL9Hj+O7KH2+92wN9ORoaMS4+s0aQLZ9OWiUMLmukyHZdawB+upwVNEKJAHBaXrGmWCx4jAbosKPJpf2/O9ntFjyUlT5jn6SvTP9E/EZccVMSazaoLm3T7rAd84EGu9LlY+VuQczNOV8m0+javxuymSsJkk8xSex/ODnJNKyTzLvBtKyMb60OsVEaM9Il5bbkXvgf0E/KNH9kmwrTZK7rmxHDxORDCmxhh6vXpvvNsH3O+O3t2GdptErnn0TspKUQZ9FVrnUmUfs51jQIyx3YBN+o85UpIsz1qzCrHCMs45j/dTKjIxQdkT4zA2U6FHacGuvNZdr40186oze9EL9mTbWvH/hu83fN+0Brp2KUrTbEJDScF4d2TumEzuY6BC+Qoq/ChlqeIftinHNd+b9ohQxBckGo0MD/fS9bdI8BOR5ecRydOApKBNShLrTINWr63mZWG98RpunzF/V84aV/a3o6S+8qV4Y41uxGoUjLwXBWcOTEOYjhLrRQa+dz2QfQzdoVfkKPZNloshP4MfCOIHaQ+7sZ6/oGEv7mvc65aZ74NwmJg9A9Qpo2Ln9mMKZXdgjgQsW+Ejns71G0KIUPd6RGAv3SSqIZPG3EYnxg7Ax2ZdE6u2bcU2FpkH25L1ZHsyXTR+/vF9h7WN91b2yMM2ocfvfe70WokI6EkDdx1ab0ZEyJfrRkRAdwbhZui+0e4b8+PSCJwlIka/iFv55f0Yc/neiPjy3PemwaUhrojb84gfl35uRHyhge7QhIJcAZbDRrRHxXAf+FTnnHKDzUIJXpTleGlZXZGVyx+v10iNmB3YkGM3s8lIjO/5M0ofKh96DlrvPyjgtRoRiojXO32uR8Tnun7lirj1i/h6+Suv/smPIm5zfO3FiC/PIn5c/1p/t1kHLv+a8Bx33OeJuNEXEfem/2PLO++/VL5l/N7nbdsfqt/fcfm2b0T8UfZ7f8fvG753adzrLo17273u+7dwuxFxmzsifubzfm7c34u49XVbBN5LTHX9/tz1/8yIiB+Rb77uDRE/fnZv/1PKt+P9tP723mP63nD9DsfKe/3v5V9ZAhFfFB7xpf6XnjYihvNHfCm9IBo5Z3lj4g2KN5S3xKgPMTMHzFvpZ1EqyzPmwcbwyor8/HLWh0/P+khy7In6C8nuk5Pe/gtNcB24yhvDhQP8yqZwY1N0ZYN45dlKYmfjgO+FWt4BcZD3BqywM2Sd1p2uXG8bb+UyNgYXDtgbmyVvvIL3CBFsLFdNJLU5xyizuHvTZnhzw5ZA7mvY2E9szl9IjpnWhUNhnqpmDm2ex328OTJdl8tFL06CUZp+8+G2FT7OtD0/PY2/qP34wwd9+vhRz/7Lc9pc91+h+/n5+YXDwAsHykWNTWGHx/DmNzezMzbxdQoVDmX+LyFMs9k1suWAuH1wqTVzqJy13+91OPgv6vfaHfYqJJuiVMaWvCE6I+en04tO52fkfuYwe2Huq7blogWZX1//knZrFzanF63b6TNav0jIcOfkyWFHkuGgR5I4Dw9H5p3H/LaT4+GR+z22ceAwueNge8OOROV+d4QX21OSbcaY5xvdjyT+H999o+PDOx0+40G7/VGpTNCTSF6uOqGbJ+T2xIeUJxKYLyT3L8h8wXYaG25vkq3/zsLQ2S2y12NT6MP8qoXDfGczHhFKKQ0adnXSjsP3jJwGoMd08Xj4hPuZL9Np2dYy65YcKuK0InEAiki6X94qjuRP+BG/clKUrFSLMh8OImVeKRx5Mh9muvxX/8/nVWcOSS/wYr+xr1y492FqGx83mjYOjyuHK//n006UrMM/No0DQXSmb4oIaCsgDd7mV15KnvCXwnPoiEk9qrqKpBAiYyPdQNfCIXRDZpbbTX6d5w3oFY1KV0fWnte+2Wy3nba+iYcKaMnEDM+9xx6PfAiw3Fx320RCKmfm550ryUZ/XHMi2h9prLcrh8QLdupywS7N5/q6mfdz1+/oKDfh9YmAUEqCZ/NeRrLYOjQytEQEdN2QE/1SVuadCiZ0syMpeDhOfITa6fH9A/a3V8HvMRXsP3TlQ83ZSXOSnB/8z/6QUHXbhSS19fXh05N+wMc/8MHwefjXWVdkND6aQB8SlOXUEHaGliQu5JVDmkw3NkIhdZJfJE6mmlXdRgc0NOTdrBviWkpFd9Ry87P98YFE5oPm/UGCt84cDQ17fh+ArvjHibhqm3LiweWVj0wux7+tTly2X/nj5PnlhUTuRZ7P2ODRHypdNmzu9PykC4n/y/mFhNhJ1tNKvFvRmfsHrNkGIMOk6KaXOnRT4Suje6VJigqKgroh/KgjcEQEvyJJEyqRVBloKllTLZrBrZ5US9KUQvta9UAifE+ycy6FZOhO+3kibkyaSdBXEiF0le2EQMBPB5s68jSCg3pWKNPpZhN5jF1zUsl6RWf+GChVjFuQ905OsFbmz5l3KGf8zba+2+10b/ezlJI+A1etqQ467RvHh70Ox50cV83DNMHnXDXNRa5PyGymrVIabnff+0fJw/5Bu/mg6tiCbLsyms9SQGiasL4i2+qzPwCwFn8iZp6ILbYL02T6DEgcNEaEMpmYgh3OFRrGvFUFYWT4zFNVRr6Zj0+5EJd7EJux0i0w36xG2YYe25Cz7V6saaUivymR/D/o3Xfv9M333+ndN++1Px4UpeIfjINsrsToM7HuAk743IXk6xW/W5fQlVgYkRUR8mV/8lq8kkxasc1tPWvj45uxLic17kW7PwZ4dzCRpH1g/Trsqx6Y9/G452POkTVnrz1r/F1vpVblWpRzHnN1YpVjz0K8so0aUigihswycrcsjYIN+j3XxTXew2/tg8YZv7PvObYv7FU8pusrMc7olJ0kReJdZpfnbq3pDlhQhp5iLVuuWZqcZJ6T9oeCHWWZv8Nh1rBF9gEzH9OnulMte+zBnlC09QzkHcetLaQOP4ZyQiehhAwSdmAENuF20yOunArjTarYQSHsF0uSAAAQAElEQVSmT6CgxyE33supKoYtJnW8r/eAF+twY51pxFXzJJlnY8gB+S58EPYcmdhXoINCFd/0x7/9POv9A/pCb/v9PPyj8CwlKSKUqDQ4MgRXRkSMZz3dSut4ZpxqHec8nonL8jUdV9Yf07KS/P/RRwDixQXbvBDrjFufVZ04H73J8HxO/mfmSuhmAAa8d0M02hGL9nxwsq2Z/j1+bx3tD7uxf5qmSZVYZhkmeIEsOS4GckwpK2dkGlLAW4ouI1wm2l7Lgr5KKbojw2OGhgJNbosI9NBluzTMdxAD23Zhf3TS1q4S45cqzXxYMib8trAPzUbOyJku9LGejIigLY05LdfE/OahTFW2ocD3TVfKYu42QE289gahiFDDToxt69DYX/claNT3a4fGddiM5a62MVYfSL0r8BO9Xp/3J7SZx4ZPmVbz7LFpvr2Xkkyz7WLPfmW3n4Yu3Jbh1Uj0ySXJsL3ZLj8jZZU3/cTVQYuEhJJW6FqwpQt+fybuDt/HjlbsacXXb/Rsg6fmeID9b/jBxocBlKFgLCMznvVfyqSMHRTuI7IiYgASBSn0bsrQY13XmlVARv/jrMPZxzKg05efFMKQZB6NyIwJckJ3UeQ2IyLGPFjd8OcQ/SJLSurEe4588LDd9MM+1f5xffWlUcLX6nv2IcvlpIWzk/cMbtvY5zXsbyN2C38Se6NAt9EbOt0U3AuFbTwz/YaQLpN//rm1SffSD+51l7zOM54zhjzeK7A4xmcez4UPZWRVkQnq1vAv5nEfv0MunGHpmyjoa9+Tn7/KxnK62VqD3Bs6suk9eIGXehoyjAho6dpYF0yb37vDervpL2noD1/yswiPoXHZtj2v4Q9ThuvG7ewBjXRP8JFz0hfkmz5f9RpBpzGiBj2mJeLWFhGDVj+OcL2P+wjXQzkxLoi43SeFjIjbfcTPS3FFfL2dR4oIF4OWUeGXaaL48oMs3UY40MIvy9API0KJPcoF33G7+4grIsa4jilus+waZxYRD24xYZPwi4SsErpPidtX3d7rLlOmHQNI3Bg555ssuX9b1//mKyIGBRG30jcRt3pEDFm47WuIiMFTxI/79d6HTmzb+itfnuM+n8v7dBE/pune/n9beZfJvTT/9/q9dNsv4d8r31+b4/7sXpqGt3Xf/zHzv33nbd3v2/cifmwL7mN4bPf5z46IGCyYp1H5C/96O+7buqe539/Ln7YlN/wd/7ESiLgZxJ89Kwvc/d0gmN8ghTcvnc1CF1djFxDqLIKdxa2lrM7mI2oShfx/sjfVGIfL4zzJ/zzFzEFq4gBYSUDkMivqXnk+SmnWZQ09c4h/OjU9keD8QNLM/x7xC/Vn6ifw/HIdCd0TCagrid2FBOgVrGwWF+43NomNDWMjudTBZnCgZ3cF7VLkpFSLfAit06TCodCJDf/7xncDzvRMoMKP/xIwt7MKSP0qb7A3NhGtZ46NJDNUlaadxEYiT2UkAr/77ht9//33enw4yIeCa4Re2Lg9QePT81nG89NVL5+ofyB5Bn8nkiwfPzzpd7/7Qf/62/+lf/63f9W//O6f9S+//TeZ/9N5g+8mJz3H5piNcWcTbASbk8zmtGhRcZo4dfkgiXJguKGLJB8yI3njsrERayQAknzof+BAuT9M8uHSB5oZ3RR0orQb/C0tkwxq4pxBMkVa2LUvHEauFxLryP2EzD98+KRPHz7Czyf5L3y9UfdmyZthxKKZw2DGRrz5bX1Rg14fLkpJmki4ZRIFKYW8EfXGKrCtlJJqTtBe5A3YABSZp8hS5WA5TVU7kngDh1lOiu057O8Oe+Vp1pakK7v4T9D5hPyeKE+UF//nxtjauiGtZiTmiAHPHRHy1bFzb/hMX4F+b64rB/JasR8fkuZQwtYzz7yh9mLijwr3DWbOWXOtiriP1+U+vd9K193XskgpCTEIDxplRR7GhIwCPsS1Qc+1dV2wvxN4Icl8WpM+XbpudY2/iPU/p4Ca5P6e40pCdnVCjEMWClTnI5l8cOLgHtSncrOHGV+da9JUssxzUjCrlLhPqUg5jYPcxoa6bdLCYdQH0s794In+Hd2poSVXBhGNQ946Di7ua377umjdzmrMbdhHu2nBPiuyneeKPTrB6SQbukSGKWeGTYwTOpPkO9lnKBf0eIb/M7wtyMNwIqZz8O8cmDsH6Q3j3aDVfHdosi0lOJmQbQX+T7Qrwp/gr6JLCmWEbv4TujNvhoWRUlJBRvNUdcDOjseDvv3uvfxhy4mZUqssJ9teQy5Mpx+cRCV2nfGZK0nJEzb49Lzo09NFT58u+Myi6xU5jQM8srP8eLEh5E7cKMyXsPnxV2apaYbGmbZCjM74UuNDXEOfgW8FNgKJKqWoTEWVuFuou23QDr8zMdi0Ho47eDgoIiQmaEokH/KwrwtyPUHDM3K1vdnuttaFiEEnyoQa/HXe+d0PP+gjHzOeSfSfnp+Jbx/1/Ak8/aATH95enk46k0y+ErM2dG89bP5gyAF+tR20RR0/tYwjQqYTcuAhybzXuYwybIe1KIEMUqmKXJQC8CxAzhn7rSPuzvSZJ96F/wp8fyBhczzekrhO5u6JH74/jo9OO+xuL8sn0R9C1BN8cvDb0MOKbDfsxrCseiSl5LlBktUuxzzH3oKECh8/J3+YJTbjWtpB226qxIRQJStbs1SgeUZHE+2FOU2/+cm53sZOhQTJIpxFBd0d+PD0iN09PsCD9Ufy6QB2c5Gf7e07jLWfZh2J5btpP/7rh+NuluOi9T4dZ1XuE/1ymVg1sL0mmZ+cihJo+M/1vPDhZtHz05m156wFG23oSeNqQjIkllfkJXhKmonJM7G+GvBXsNOcpAkdzQW+p0mZOYN6z0WiFPesqtid5Li1bl2rfRXfDew/R9cjifb38Ot/Ru79Nw/Y7E7TxPsePDIxXsQi6Yr/GBfovBLvFuI8QykiBlgWYbJL2HUnqdNe408QWew3IZ7Bm+Ox9VDwsVqL6tS1I9bvwWFfdDxkudzvk2aQS9fwTfhNKUm2GWXZP7aW1O0n0KBOPTK0ZPELOacBz+X3gmfDtui/QeO2ohcw1lzk4bVlRSZL68TBTQs2uXA/3oEHGcSEwPZEXBjxgA8dEKKOXDtjBuMl3su9yzZpG8R00F/AY9WeZLPj2gHbsr0YXSENQD+0RQuW6S7LE24V2LfrmT41ZRk5Z90hroRsCvZdp4LuJs3zPMoJmyi0Z/qnwgg5KYBlqEhShGxzpn2D7it6c3J0gZcFnih0ui7IYqVrjDmnIs3Y4J5k9AH9PDxMejxM+EMZPNZaVTxnmWT7x9TVmKunrJTKGCOhx6wYPB52Rz4QHrSrO1Xec58I6ArJMWskLk0XsH5W6LyvvRsEXlmnbI+O8VeSugvr0Yphmh/bIaJRjk2MhiwXBfEw0I9tP9F+9+0Dfn40H4f59QNm0W4q2uPrlmeBtpyLEn6Vq3nbKZdZkjmpDJ8Gku+xxVH6KbIvKcO7QFKwFiqj60LdZQ9tCGnFv9bLqka5wcPm0rJ/Ocv7bjqp0HeGhgnUklV5H1ExSx9gVAmeXHpPymP6BEggawregZYpqnIUlVSRh98VVwAp4sel7eMLJMvVYWrogphtO1mHrSRRoLMAHbvqoxSX9Sj8KjwV5a2e5HIh/i/sT9rrH7TkvGoCbF21R7wP+MwDcWG3C/SRhfhVkF0uRZmbgMlIWQPUlUIwMRARauJeQyKj3vGvBQau2NFl2ElTg6ZGW2+QJAmzknm6opcLuriwMNsv6DJ4ytFkOmtaNLGvKnmTY5T/K5MMk8lg3hJJETFQSlapSZAt1EdbG+hQ5XkNoV9B60DKFFkplYEOXxHBO/0NAoK7pASkUFZESNybn41BXRobytngeSVGrfC92J8or9jYlb2DfcflRsJ2pW1l37NyBmr0695XcD7w3q5TNnR2Q2Ou249jlIFBCfZH49C7a8i8KYbsOjze2126vb1pc3d6CnaJD10FfoyMnDIKMKJ1ntGT2BgUAZ+J8cc79A8IsB4ieEpfJpbo4/miW15NifEiQhEAuTGM/NxwPRK/GafWTCwtmub6GY6zGb/ODi4en9E0IK4E/yAydWFbTabXN7SO+XIJGbaJlKTAhkyzoTfXjRY6fB5bildaI0LuH+EydL8i7vUuv+b11v800Ze+tL92vtciYrSgJsZE+ggyIuR7P3BpWlze710abjeEHGxncCtMTYL/AAvO5FghrsA/EwxHeL4m9/e7GzblctjX0I8UEeg+yXrwO7g89a5Mg5HkuuRnhn3N5U+h/+RXRAxZmI2IGDbq+k1edw265a8Hz/V29IgbTaGsL1d6rf4p5b3v66t/atHfvn+v/0eW97n+VMK/9Lds+6v9EyjGA/usK/fy3u4yxoOmUbr+R8Lz/LTrfYyfPosIRYQC3N/5aZ97e0Tcqz8rf+kdwv2XvsTYLzd/Ro3Bum40UP0zBvj6K2Mt41HEbWyqP/qJCEXEj9r+PTe/JKs/NOafZIGexHDgvcMTuM24t7lu+JkDakT8jFn3vfdxv1+C+/wa3r4XcZvHc97xh55H3N6J+Hr59v0/px7xZdz7+2/5kUL6KjSu4dx2cGAHNsZijIUNB2fBSyyemYNl5tAsDpXdoL2xwVhYdRdoWNhAbtxvsUhsPGu5al9XPY6kxU7vjiQjdjsVDl5ig6+8p3jUmUTsNfZq06OWfNCpVX08Sx9fOh8EpH/7/Um///2FJNNVZ/+7xJcECUVX6qfnq9I1xCDaOIhcPj3r9OGDLp8+qZ3PyizuZ5LuC8kAEYyDBaFB98JG88rmbANRi1qKkQjxxqCzAUhpQmJVg+/tk+r2Uf7/BQgO3IK+te/ov9M1Jl1T0cYY5WHWt/4/ffz+vR5IsjzMe/mv1Hfvv5GOj/TZaaX/GXqfPi06PXW1S4XejbFnNhPUSaj/9uMP+uH0g357+UH//Om3+l8fzvrdc9cTH0ZenNhgs5/YLDqJu52ha31R5gNF1aqaNlXEkaA+usZinHMSNbBy0O8cjkHZ6HvRTOnDyzsSLIfdXtZNF7yjj60fSfrPJAQnXfngsapogffF+gLLNelybtpIQm/IdyXx0gEnE3USFsFGXderNsqVRJ/hjVTkJpEgavmqJS7asBXRVqekyZiTdmxAZ+iuqanWqjJlaEsqVSBU/bx2+kvVJQeXOtOH9y2Axvhbztpy1YUk/8tW9XQp+oDN/IDcnz5J53PWeq06PUvXS0BzqGHnK7bdGnYVm3Zz6MCYPnzXIi0LyczLRy39LM+3R+cVejP0pZKVmTNhP2oZvoWNrpSLrIsJ4uc6yc990DlfLzIiQrCjks130Q5eGFIT8zuJmPnwlKIxdoCsnurQx9OShWno0md8ZtJFVeeW7AroDL2QBOoh9bWADEIdu0/oJvOscqCtcVbRSVO6aO8PAVNTzRJuDJ23+SJCQZuIB9bfSoLiiozMgw9wp8uLlnWVkJ3RGH/jI1G34TTcRAAAEABJREFUM6HqpK5IUsbHzEfn/RE/sIkGUiycAzaJ+JOGHYQmTtcV5HnS/nhQoWyMc+Kwe7p2Xdas50vSx+emZ/R4PiddrgV9Zq1L4FfwT6J9O6/4QKi3EGczrXwM3NYFWlc8ZFElSctbGvJQ0xxBgj2BwrMMy4EN3ObPGID160SLbfJA4uWWZJ307v2Dvv32Ud+AAzYxkXxq+NZpPSvQ+QuJk99/vEDvqhds8Bl/vpwK+jjo4w8LuMgfA04vC/5k2hrykiyPjUT5jG0fH3b4bkD3VRVfn20faP1IgnLG76WrAr0mlBcDWbCtCWPazQU+smaCw1TEOEmH3ayHh4eR9B5/EU6iK5HkiulBfToOu/qBJPDztuoTPnwibsY8K++P6nVm5q4rOo9S8ckqX5fLWQsO1dcLOnjWmQ8D5+dFF2J546NC6tKKzs+nj/D5ogLdlcRxhl67Tc6ZYdA0cTnjFOb58d1e794d9UBZ56qGnVyhacUeek5ao3OgC9nWxb31NM/QyVgNpR9YcxIPO8mSSiyZpkmeZ0fy//vvv9W790d5nnk/qSCnyrtOfM77A3bIOPgjhjDm9dqxwfPCusKPUpkk1pVCWSIp8IMK7Ud4ejcX7YhfB06GuyT8uXEvHbHr96yFTuYddkUztjLPlXhSFNC/ssZcnCgkEWK7Tby7EY+W6wmZXaB90Vy3Aa+xx530sM96IAY9zju92x30yEf1Q95pnycJerNpgN+JdSkzZzCnkUleVWiZHg5j7ssFveFjuww9Pevlw7MWr1cfF33kY/WFD1lOFtSQqu2vrKrE76yTor0o4qKpNDle7hn7uK96f9jpOFXtSlZFzz11XfuiZ+KAccJmX8BVXNiS0gSfIm521sXQdn7SPm/6/t1B/8DHtt98/w2+9l623VxnJWjdImsL5KdJnXjvdenl5YrdneX/zwr/F0PmrRObcDoFcbAvV/kvS0/PH3Qmhm3sbWwv3htciBG3WHORHH/TWbUu2u87+5isdw8SSyZrg244FHyqwF9WQe4z8k/5qNYm1tBQY71MqchASFIKZeLJtJvlGOr7LsF3sGQ2YlhiTZJeni8yPU/Q93s+qn3gI9vT+cQH34uubWUcXkKets9Nq7aGjWwsaNsLgz2jk4s24nDWrJoOmutBuzKP+DalrF0E9FftscmHwzT0Nu9CE7ZUSZ5P+6Jpz7v4TClFWaHoTYGNGpmxUbcqsaGmqhn9zZU4xRylTMr44K5OkNfQ51Uba15S11wLvlaVp6Ld4Sj7Wp13yvTtOaPLYG8A8Lqak2ru6HXR5XJizVx0xs+eL02/ezrrE8nAl+sm7+cSMSOq1FjbOh8ZC7Z5ZE15h39897jXze+gDx9Ryjp5nUroQMQV/HglYDb8hQEGr5U+e+zxwF7Vcqv0zTwR/RL9U8lwIwl9dmRJsxZkc2bf84LOzvjTumX0Geiz68KadLpsctJ2hYeGDhfWpIYvZGJFwdlhlzV5Y5amGl0TMXIqXftJepyz3qGXh0PWHifkVlNNqtBRa1XBHzIyVJ7UUtHaaZsfVKdHFXSf004p0ZYmxi3a5VlTZFXenYl7dZ4U6HCD7wVaFokxEuIoEmMl3utr0nrC1lhbM75W2HNMvWgGu1T0MO30Lftdl9lGja83fChYMTJrIqrHilbW3E3mr3SpKkFPlm3F7z3UPbZZlRHoDE9TrqqpqphW5nCJyWnbmhJ0iqtHE4Y24PqKTB1HV2wUNeOHHV8KbT3UGSdBSMauG/EudTF2GchIPqHbaAFVUqlSpIu29qxt/aC+fqTfSbvyokM963G/jXjw7ph0xM4mj5vxlEjQkiVkvJVJWykSSMTCwO4jJ+hgbMooGbln7k2fWCP7QDOt3s9cJWFHQi+RM+NUtVTwkawL8n/Brl6IzY5xgu8SV2hb9O7QtJuv2kPj8SDtdlJF4DkaOmBMeLSfpijcSAU6dvuqHXyUaVNnn4sJiiVNjfWzQ09OVQWdCBkifrlUCiX0UGyLFTkyjudo6F5cwXsU44cp7T6KiFfAGvHf+lrwCfuPcV03/Hwb9re0rCt6Ol+uej6ddcGvGmt7RFdjf9ThubNGNmL4Suxe2Z/at5IapPURrzr92wZPEG19V+Q4lSKGgE/G8XNRQmWHt6aEziXXhdytC8+J9LWHx4lBMvMU4gza1Y77icGCORprS4eO3KTKOBX+a1AHGb6zAlNtCvYxRRs9VgVxAzEqM47XycJNSaJf8EwqkTWXWaa7ETPEu1NOKvQ3sjp9oZr4nAChUBGBfEIYH2MwK3JkOu77wN3O1eiDkgMMmfH+GC82WDcYO3cFMSrlGONGJCVsIVQQUmGeZJK0mX9k6RwE4oAmMVcDK5WmlKWMDfa0YuNnOfZ11q7kcZljvABPilDCpjJ6Uk68lJRK/lwGdd8ndBE8NwsrMlyhvSELpaziuME4VUlZoUpbjqSI0Ip9OT50ng3dKoRpqCEgx4+AhsiSUjAavPXOs/56L/hctPABKpgz6GEk+liGavCK/r3HiNaRfUgQmIgrd0SEIkIZ/lJKMt+e9y0CAVqOvwb9gcvv3rtExJgzIkbT/VlEfG6PgBP48DPbu2kz/ILb7vC98Vbf7u8293EZcRvXdcPthutGxJe5ftoecXs34tdL02Z4PMPj/AjIveN/nVJCzuggIitsEa/lvf3eD/MVatU2Yl7Xj8brP77XH7ju8wbzpVTGvJ5vjL9hG7THKx1/TnkfX/Dlcd+WnlNcP6U/IhQReis3/cKVJ2RFMPG+fbNvGMSJ4R/RdVscts+l/cHCGyX9EvMEY7+F23JK+CdjS3r77G1dr1eEW2835sV2Ztj2bq2/8htfDOgwHNukJvuVAQl6628/r2vIyHIyIoJ340eTRdzuTdcd9w4RocjYXMrM49nDs78COwrp/k680vjTskG/0SmHrOlHQJHhEbvvGTGpq6SAXg14JvcP2r8GWXcgIM8Q5VdBn3vfr5WduY23zzzeHSkihtAivl7q33lZgF8bIiK+1vz3tj8ogfbaw6Uh9NeHfm1kdtlA6aNBXBh4ZAIb3hQEilqzdgSNx+Okbx4nfff+oPcPsw67Sbu5shmddXg46sAhYXc86uH9dzq8+1bT8RuV6UEbm4rLmvSJTe2Hp4UNXx/J708vm55IkJ0oXziAnElO+UB1ef3PZNe1qbOoG5y45MXXsFPY2R2w8EPlkkAMnnhDyvCQQp0g3PCAxmKxta6N4HxlkxVsYlNs2rGZ8F+BTWWvwqY+p0lKRROJ8wy/TmwvbESv1zMbAx+dxDwTW5vQljOo1BMb2c6HjE3n51UL/Gwk9vvS2Jzs9M033+if/umf9A//+F/1/tv3mg57Nd5dFWyGG8nOi15eXnTm48bKZlfQKdMIRCDIeF1lIzXBY0pJt8u8SREBOhV0SuKTbsp02XEgmTiQzBwAJxIXdToqTQel+qAoR/U8qacZVDX43aKwUYpxmELcTB8DrAsSMlMLDm7yfuYGNUylK0VXpE0phRIbwMIGrhT6QUNwn1JDXlJFHxk7ysnPEjTHQOe9CN71OCBz741vgddKws2l4Q3hgAcvFZorpFUtPXMIzDqROHg6N/mvsJ+eVvkvsi/XZpORF9PAILLnSVJS10Iys7OZ83wTB5xpRudTUs4huqrsqiw/20DOGV55y5sE26M3wwipsWFfsYvrgm0wXmP1t026v16viFDKgv8y/OQBu3pE/3uSRLs5q8JnRMjxbkXGS49xOHrGT25Y9cxJ98wh6opdbKJvkzoHxL6Gz4VaSSyuJEw6fdRXyL8qcTjPILEh96Fmmrr28Li3v8KbdWXbNr0duXuDvUL/Bb6G7zHnlXG9mV6Wzsa6qfFsoEGAfnx5HCQ0ZJsZT9gtzgq1TbCogl1Mc+IQOmu/nxXIOXKirAoE1CPxAQAfujQ9nTYOg9SvGuX10rWBdW3Q0GUf9l8srvBremR6kI3gPcGD6SjoOLPZ//xfAmAzE0Y410lGsi2i91qrKu0T/rInWbVDPgd080gMG3h40OFwGHQn+ptzy+mKfM4kfZ45oD+9XPRC7HoGLo21FW1rIjnWiRubFpJZGxtPSFJK8B0h63zD39d1VaPcOHQGVg1pypTJPAC6846UkGEgTNN+o7loniftodcyPbh+mInJs7777jt9++23ev/+G+2PD6p8uIw8a8FuIEUvfLw4OaHFzRn/3lJVK5OUJ22Rh39d6Xvh+YnD+cenZ336+DTgxKv/C4ATH2fHf7HFh4ROjEycjHPuKlUq0FmInxPJmGm2zvfa7/ea9pMs41qLdtQP+xn57sazin1Ghmv8rIENfa6toV5LvSkiVBlznmfkkT5DjkU881oQEcL4tdvtNDO+5zwcdtod9pp5r0CPkdF3Qp8xZJrViTtNjMSvFTu3jW34uXVke6aHCGvK0JShbQ+dc86aseNdDc0obSZ+HHZVezAz7jSjH+qWQc4IRWn40YkPKsOW4a3jJze6uyBBoU0Yw61kLvl5tw9lYsgEqkokVcbPlIn5s2mBt511j916fanYRIHHoJ8HbviH+SG4MH6w1ixg1el01Qn7vZ4vGmuP54MGv2bfcSzOsWn4kmMJfE7IbaqhI/ztZujCf1KWZNmDju4bDRv0NYB5CQFj74EuqcL3lEJTEkmXpCN0v3886vHxUXt8bYL2XGfGy7pyer8Qh84GyaLLedVItlJesWHHqAX724h/1ttqX0J/oyRh42crcd68b8hRXIl5gzUrp6YJmx0oTXxD0YEYdeTLzgHe9vC5KwWZJxV0naIowVdGl4QZeGm6EpPWpcnjN/iyvRj6fCX47vLUm3WwSht+dXpNeo2Sum3iGbs4se+5wMuQGWPYNgoEV/Sc0AMWhAA3BWN5HoNuii7lSKqSivtSTviidXWAsWGTu6wJoRd0Z9+rxLqCrhh+8GIeNvx9gZ6krIjs3wr/pp7omJHDDSHfO+5HhDR8EBumj9s7TYZtz+i8bzR6muaOjVkoo05Hl5YLbMm8r1uwN1pJqm/ErE32k+xY6N0Wh6bE2laoZwLqVARfBUxysrtMO2aRgjnVk8ZFGZHMyUDivqas/bTXcb/XbpqJWWV0tT5XFLyw/3K5Wa+v/DRosO9uaxNmxT5CWonrfmdhTVixP8P0ijiRLBeQoyOGLq9LRob/rIV4sqlEk/0MV9I85RuytKtl8FSmqki8Bb2RJuUycz9JifY8qdSdatmr4jOVZ6XQbt4lRYQiJ5B1Wz8YmOfMqI4dbmsMPhr8tC0paIsWshISZYpQQW7+oDClwF/K8IeUPHbX7aK0gcOj722zRuK+Ko33S/J7mXjpclLiPl5p7Oj/7jviimB+yvuPbcN1l3csGMoGrbaVjXprksfp0Ow+Ea9j9K5+e+gOCuYKZUm8EF0JPYh9c+KjUsRFOa8qZSUOSIdJeuBj2cOhYiNVE7GhlgztSWGZUndJw+0eofAz6uJCKvz2T/JswGVSh74NCZgAABAASURBVAYxM9NTh75+w9qbCHda+bVg/wvMret2iy0YWyMpHuwRkq7EzKTDPmlPUn8PXXPNKugnY59eM3ALxeuMiibIFWrHthJr42yixtwWzbBdz7lsWldoYF5+Bi2OmRv02e49DuLVGDvi8xiW99fgDh1eDevXc20MvDGH4+biOTfJfnMlvl/Zj1z4CLBSrvhRY/31e/YlQ+YNXgRfnu9GgWfRoMk1txuuG657ftcN35uHhs1ABjIIdTfwMCKUQWIe85hD2Hphba+avE9EuRE0Sgpoj94h5YZMcX8vodiIUPQmX0EscclEap1YNu4TTTdE0Bckj8/Ew3cw0fQLsD/mXJVfkVJR5n8Rt3EiQgntR4RbFeF2CBTXq/zkEruHAZ534D43iNhIz/ETARG3mtzeX/UZEa9z5DGHeReXeY7o8vijRFeua1xN5i0CmWOrEcyXkyK+lHrTniyPnHCvpHs708uICHmaIesxNhT4AbR3pu/86txvGJ3r7bW0HRkRMd6yXY/nnZdoScxpRAQ21eQruU73BDK/ciRRHfP7uelw+UuIcO/b0wh4/3J7a/wL/TYfPx3qa23us332rRvfbnNfy8nPfP83D3Q9aHwt+6sfi3vz8rZ0v8BSxRXx71dABGMwD8MNv7iXEYFt5HHr+UflK/3+UHtE/Gjct/0Hb6Phz/yF738eg3pE6OarHg+PGL7wavv4b3Iz/b6Ut2du/ivgzx7yM09fGYFQID8fZXylwx/R5PfdbYzBL98jrdu4yMz3d7jfnwzWpD/5nT/xBbuI8Se+9rPuwxZ+1voXbrAw/8JD/n24VwlE3LwgggUpfakH6wF7EDaTkjdAhV8Ti+Jcsh52s759fNBvvnmv//L9e71/f9TDcacHdsqPD0e9e/egd+/Bu0d9+/13ev/tN3rgUL87HFU4YEWqbCqDg13TMwfdZw7wLyOBdtWn00XPJP9fSKpdOIRe2Ix6k+hNsUmOCIkgZDQf/qrkw1/mUFzYfc1TYoOe5b9CEAfDxiHxvpitbLgWdntOoF6JXZsPDpoUaVbkScUoic2eqEtOmBYOBhNyyb2xQV1IRC4c9nB3b7o4cKVSNXHQ3JFYqxy8Ol51ZePqDazLiFBIqqXokQTc9yTjvkce7x/fIa+dOEdLbMCW9azT6Vn+AHBCBit8N968knS9IIeROGSzmZSV2XgkFMQPYbmzEUqKyApDtzKlrMSGMHJRyjOoCu4b7ZuKFgKX5aDIapG0BVS6rtCyBR8yGofuTrnpyibBOljYtFuW9kfPHRHyJsFtDdmGoabEUKYvYTMpS4WGXJMGpqrEISWRQMo5K6UEClRnZr4hpaKIUIKe6g33Kwoy9L3LwnilJOUy8X6SrwU6LxwgnpHfp+cXGc8kJ0/Y09UHqO5egDkjYszhA4b5yTk0zzOHot0oPU9NWS49n+sRwcuS+d22lUPSyn3jfh3ongMaPF5EDLoibu9Iwf+ycq6a+Qhz2KP/4zsdj0cOb3t5bs+T6DWSOq9j2Y7O5yu2cZH/YvREwuuCPZww4MvStbJY+DBlPowNGzFQg3yZFqGsrK5iHpHhflewvaqH48zcWTMHyDolWaaIhoUstDC/x7+Q1PJ8F8+HbFdsgB+G7/QzxAb5DUQdZPhO5qVjxcjdiQ+31SJ4rcxbdXzYqRJLJuRe50l5mqWEx9Hffn8iGflikHi2T5xISJ1Iip2hY1nbkP9C0s98t+Hn6IOyIwMhl4BKVIg/h0rJ6DKPuXckvPbEKsMyN3LO9Cn0qfhzod88sNvtSEwf5L9IfvcOnfEh4Ljbj35+p/cYdFxfff50OvEB8Dpg3a3IcVk2YsemK7Qv6Mx2CvnIL/Cf0MWy5UPPBf7OxEMfgs2X7UyvV04J/ZlGynLDBE+7OmnGn6bJNFfN8Gaa73j//r2++fadviFWf0vdfMxzVWWMiMQHgCt+sujj84WPsauuJIJar1r7RD3ruhWdl8THmEa/rqenpo8fV336tFG/6jp4W+Bjk69SypDbnmTa4XBQrRW5ZmRab7TtZ+3Q+Wyd88w2YjnO6P94sKx32MYenqbxrp9FBLLqA5ZJR68RwZiTgsihnj4/2/C/t/D8M3Pd5WG6XJ/mAl1l0DpNX+ZyPLLPrCQeruh0I9m84QOc15WjqKaq5P8x57Bn7Kay7tQMJQFNyLUaNTN21Yw+9vB8QBZ7EtzTrqqzfl1J5Nz9+uS/ZmcNvALbyopMN5yMsyp8hRp133dsLSJkGo2IUESnz6ZOPLKP7aZKkmqvI7I0drWoQktOVYLujTEatQ17UuShN68tnvtyWcb6dqW0DNvWdZ9HyFwQ1PEvqSOLJoYmYRo6HCv+sScRNWku9fM7ifW1g8Z60ihNf2Nuy3cAmuGOsbpSFmPNY4189/5RD48H7GBm7J0q9LfWsMOrLiTzr+jkiozsK44HL8T3E/uFF2KjS/NhObrP4A09rnygNTY+0vZ2RRLrmDdwxASfqFCV1gmZTKyZc534sLHTw36nR3DEZvfYqOU5Q8/M+lOLBt1CNl0bUgG9O9zC5e0nIm6VN7/NS+Ojjm3s5PWJ9erl+aTnJ3zw6Ux51hP++OnlpAux3/GA4RnhNpb3ZWyg1JBD6wtquTL3MmB7SLmp1FBhjR22CaG7OQ/9HB/mEXeP46NYRcZVO5Kb06s/ZOxZyEEKxisD6jAKAtnYHuzj9qsJv3F/t0XQH947MH/i8rOIUMQN7mdEBE+RmvsazNIUZkkLsXtBHyO+UzoRebF+WQM24mfquskXh3QCR8g+ZQ0bcVw7WE/43A5dOSZGeK4mX6btDt9HhCICORU5JhwOB3k9nokXygmRM5kC/5OuxHHDttyx5Y046TXKbRdixahjk1dotL5c2g69JxjyYD1K0JoFrXFDIWZEbyT/QRL2KLltYu7dVGR7S/Spjifc22VN/+oYZ+osjFSwwQz/dcRD026Uwf+kjD6NxMsui+0W+/UchWfiaohn8AHtXoss823FotGF48DmDvTzGAVarPeZj0gzcvaYbo8I4pAEOzKNdOcmIb2sCACtGXvMvJ/hpc51xMf7++7v9wzXI0IRHrP7dozpZ5blWzhWeq1c0YGxuGwbPtHGOxFxe5/fzbaGTYkYGKaJZ57/DvNBN0WEsqScJMt+Jmbv9zN+sx97JvvOBC+FTn5e0FGOpISMI2K8H3ErGeYnPwm6vvDlfxoTcmjrg+YV2rfxRwALsXll33DRul1HfegC3Q/+dZMLU0Jj0VyLdq8yrXw8GnKGrsS5KLNGDDvjHfefStZuqsSDWaWUQbe4PK5l6Hm8r1xRpuF2yII+aYiP+BARGgLiPRT9mX6/6/7W1QD9Ggz6/Y2XV9aChZi7sqYu3gux97kSu8/e07o8rTq9LAMvz1fZlxzD73R5TE8ZEUPO97rwLcc+348+DfkA1w1EMOJGhxbj3u9Or+m7tXvcrBTIpbBWKykiDxnd7STnohgWgjxe9TGEIw05UPzsxzQYls0dnvveMSLGHBGe/+uwfb2F6Sn4k+G6n90T6+LyfG5LWYoI/ehi/6LBW4xnox/GEXG7j6DEZyMowf1dj/kWoz3FZ9rFFXF7x2PedULzkH9SeNYB08qUvCthqgN4B8+6IujHw0yMso26NFLAjHUYN1mPOfL9LX2+bLcrcWvD5o27zL+Ufp9BXt9ojEm4G/qLCGhKwzciYtQTtET8vG7+zIch9nXCDg1EN85F4ooIeArZBvUnXpb1L73y02dv7/+Yuse9y8P1t/il9rd9/tbqX+P5l/iwPo2/BA8RMYZ5O/9o+Av8Mo0RMfzhPpznMczbve3fU3qsiPg8REQMP/jc8J+kYj7upL6tf63ta8/v/X6pfPvOve7y1/BLY32t3ePc2+/1RINBMX4cQ4xx8zfwK0XEMM6IP6/8QzzcBfG1fhHxtea/t/3REriZFjlrsf69vsVpgFpEKHicI8bCfDsKdhUWuJnN75HN5vvjXu/fHTm0zzrsknZz0f6Q2STvOEjRxoHKh6rD/kEz9ZkE+OH4Xi6n3YPqdOAYU7W0rCuHKs7vfBQI0GlLtIUWCOsQEolNFxuyVItqrSpsYos3P+wHatkUaVUuTVMRm+GuwgE4Q6cX6MYsy7bqfF114tDsDejSRWsFs5Y2iWZd1k0rCcVOcqZwQPd/8rldX6T1KrU+DtxXDnlrC23Q1FNVLTN8HzhIHzVPe6WUR/C8260PS4VNds7Bs8QmoCvYaRT4musEnVKCbv8VdkO2PsBcIIYfrRA5Nsdsil9IEr08n3W5XNTZdGaFcgrdLsaNcIsixhNFhFLOyrkqU6ZSFcgsUmEWIduuC+OsbE38V1RXb8yhaYG3Ezy+jMPgqgsHKvO8QLM38I1NvHkbm2Vk0pGrSAr1gQ0xWVYrMlgknmUOIN4clZw09IXOTE/m3oYVAb2GshKbUsMBLkFXUpBwy0qJd+EhgxJJLu+wLeQySalgw4kDSkeXTZdrk5PHp+s29L5woF2gfWPMQTvju0ze6CfGZ9yCjmouqp6HegaJQxBKk5BaQNgNoQhD8iH4sN9pR+LBmDl4W9+mOYI+8NVTluCtA/WsUIEHY9Jhxld430nlw27PoX+HDVeoCzXoNY0r5Ynk4JkD0kh24Shn7l/g7YKNjAM7fTq6k+cwtWx+OzqL3pAriK7MBrXgK1Ptmmdpj88eHwoHW+g4TPBQAB+l8K+EPBtjbfbNNYmcIHLtQGJY9BtIpKsxT2ude0meHzDVEJk3wbf6xjNo4IMc6sdnQjs+ODiJcCBROR/2mpBfxk96TmOYjeFQmZ5JivujxzMJoNPLRSeSQfYJJ/i2NTCxzlx3SObZSRfZHrcVnkNOiE1MPM1Fu30lRk3aU3pu3AJdxEBKoR/rN+DLcgtNJLusHyfQjcNxxxjQTXspE+8FspB8kLwd4jf54GpYP1diS9sSh/mOX0vWn3l5GX95vcqlbdYHXvv4maTlhThkX4NBxu+6/Vc00FKDGJdBUYYv29tEmXPGdpNGW0jD7+DJPrKbqw6HPbF6L9N/PB6J0UeVuldXRr9N56XJ/58AK8l/46pZp2vgR52SPmumTxFq0PM54IH+6OdCcnUhMeuPMClJtWZZ1rUWxs/INkN7+gxxNexmHbHlrO16QW/bkHVB/35/Jumy209yWUhaZfjDkKEVufKe32eY8WMZLQjecl6I34Zl5/E3Ypz72g5ryir49JAXfp5ZHzLzZeSWIPwziIN9E/G+aUMmDT+z0SfklGP8RiWU9INwDTB/kIztzBesHVgDfTZ8OWPrFb+ehr3MOF5CLg3KbScr49uWz6erzsO2mRNfFnEip8LYoc48DI99NeodbLc6jYlxOra+Lhd84cqcDRvIY17zadRalZkz4JOh1Ig/XYkpMvKYlJgHdch0XHB026BjvmW3rU3+r2s2ZL6sF62shxsfqwMeMx+uE9jtxD5g1uMDPkEcmZgP6WhjTRnATxfiMeZ8ISf3AAAQAElEQVRMG4LV7bLeGo2Ddi948JHRz57k1J44etjP2OqBWDVjywm6w2rQBhOEPXxJunjsVboiR2P4EA8vrPUL65htwbjiT9fzSZ6rYyO9LUNWDb6ss7QhEcsTZGLmBIkztDxigw8kOo/+C1s+nB6wy/2ctMMmZxJt+7lg71UlEj4aSgHe2FLE7T6/PheX+XaCoiH0ldhp1s/Ixx84n1nnnfz/+PysT3wM+OHji54+nUiIXeW/ym8ExbEOj3LV1i7gjAleJXTSdVUizjrm+Q8iKnEW1RMrkqYa2GLWnrjvj7/vHlhvqJufGT7KXFUmUGelslPknXpLyD2rQb9SKBJ82m/gP4MI2gBsDZtckafRWpP5NCJCn33L73MvrgiPHVp6l+VgvlZsZl039Lrpyh7EurvgGxc+hlzRqfn32EYgO6nJw+XSiTlV01Q0oZ9Skir6y9Hly3RA0qDRdSkk4Bhp2gq8OMbbP2f2cdPEOgxKniT62U+vlzZ8xDbdtsxYwYcBsSY2XVHiBXu7GpdVVwObW+0/POusRcK2vJ8okiBNRRvoo+5/LienNu4RsyZ+zaapZJmnuRZVeEtZigj/UuSkceWilKscV0qdVNCfkcqE79z4qLRNpWoGtRTllJSJplkJ2QPTjXwv0HqxL7HIX6HdsF4gfUyVoMd0TNAyzxXamK9MSlHG88aYuA+6H7fjVwQxDESE7N/FuqlZE37les5ZEfAk8V7nt8Z9gsaIW7veXNafsTHROuytaSFG299XbGfErW0bsSalL2O/GeJ1/KwhlzrDxw57KUrM6X4evzO+17RATxO62M1FBz6WPfDx40A8mCcJcci6TLkrmfdOfMOebZ93mXk88dRl59kNyORzvfPmBu8bNgXdzLu80m9ePNbtHZ7j46bJ92I/txDLVs4njXk9v+mZ+TUB20yBuGFXCQrwhcx+HPFr4teMLcxzhfdJGZuIiCEXtnAmVQHNntvnA8IjcUbqkexxioSsAiCviNt7er364CvonNSb+aSKWhu+vRG3CPlaHKMB6rv50LXjM5vs894bXViHzv74OfxoIW43ZPM6ARQwouy73q+J+wjmuz9GLqbBtLvJ9a8hsb9tqKsRRxodu/kFgkcEohSTRlsPeE+yHFb8wnGE7orI0GS6mjx+wLfbxXgug/JOlUv3YSA1Bthe9dvRm/saEaGEPI2IUETofkXc6hEx2iNuZcZ3vvTv45nn6f1Gk22kQ9cdnvtedxkRn+f0OEw/7iNu4+vz1ahhREKnXerotVku1KVb3wiX+BttEYFfJHq77NS7IkLCBiNizJEjqYA7D7f5eQci/CwiVLBLPzfuzyMYR9BgvtKtHuES2ka7634eahiueUbkIx7c9H2TjdvpLsvB8L3hNs/lOSNi0B0RclvE7d71hG9FhO5XRIy+93uXEeHiMyLic5+IWz0iPj+/V0yP8bV7txt+5tJw3fhp/af37mO4/Q7fGxHxmTbf+7nLv2WYRuNO40/r9/t76X4R4eJHvI6GP+NXxG2s+6tfm+f+7M8pI+IznRExbNXjeB7D9T8bxL+3Y0R8mctjvn3m+5+B93/W9pdq+CPHMY3GvftP6743/tBz9/k1/Lnv39/7pfI+5/25779Wv7f9rZVeEf7qNFkoxn2iiB8b6r397+WfIYEhyzyCTMRNrt5UJW+qemMBvx1KfCiO7SojcXj2v4U8cWDZcfCaa9NUJfbzIMsHsJmD8jSVsYDfDiazKsnOuj+o7o8qu4MSB6yedtrAtVVdWhG5bl3YKF5IOnImZtMVAxubDbHhSmwOgk1PNtjEprwqxVU5LZSrSm6qHFCnGqps2veHWaYjsuQDgxNDTnA7MXxiM+q/cHVC68Onsz5++KTz85M6CY5KMmeXNhXzGlKNQEaZMdiosgk8Xbo+Pp9H4mxlHB+SfIi9ctBbtk6/psYGxRs9cZleyJUTlOOfWWDjntgMFZKxnNmQR6iQUOhsaMY4HGgubIoHzk0vz4tOTye9kAy4+CMAyRLYFJMwuticFJCgMQZSIPtUtZ9m7Xa7G+Y9B8I980wqtSrqpJay0wV8EAhdLXdot2ycXLacLijhDBZw5ZB4O2S1sZm68xa2ExDYjA+4vhcHlWBksYUO+ERtKjkpQbQh6hExaE7KCutXIYEI+KAtpaKIrFsZlEmZTVdNIaMUnoMElCvHtIKtJOxn4yPSDSu6WsAF2q9L0+CBg+0Kn97ATshhjAMtjjHeALoUV0SMBdeJ7ES9pKy5Zh04+R1JXB+A/2uX9+8f9d333wx88807EqvIGdkmBfRmpSiSEptRaXtNWF2W0IJ+zbf/6tT/3vy7w1GP4LDfY7OTPJ+Qizev5uHM4fzM+8M/SCZfqfuwZL42EjWdpKHn6d6c89LGIcP20bEVspmoYlHmwJH8X86gm4rPHA5Ju1ma95T7SjmBAzZyUOCXW0euJDvIxYjzmC6c2G6y3KB/g5+uDbkaHZkyvO5Q787Zots25tawCWjQAm+bECVzTZogIE1VoyHnYZNbIK8ouuJbJ8a/2eSqMwHictnGYXFBHo3nni96UoLvQNecFpH1qr55rhVLkkru6C5pmgMfyJpJ5s1OfjH3Dn3WWlRqUklJCujV7brbQoauWivvzgP+cON/Kshtfibmt7xX5GO6fIC9kBy/XlfIQUboZ4W+bZXsUy+nRZ8+XfXysun5ZeXDRkOeXdsalE0ex+Nt8DAO/OgLkaimkA/1kCvDfBUCy0BNyvYvWEj4iVlpyFz4ZYb+eZ7HR4B3Dwc9PvIB4PFR795/q/n4TlGIw8TfFVxtW+h9JSafrlnP4LQW4vOk81ZFqNQPz5s+PK363Q8f9eHDB/h40UJMG3MNekKFsqLkAl0pW55NrTWZryvJsbP/qTMMy3XHtMvlxBgXdezVtPv9DB932E+TH3go5J3x+VQLtGdFZLeqY3N3uMFjW5aNeX3v92/jZVl3vsc1FRFy/Q5x+R3T6o/Ctu9Af8k+hg5ZGpTwzfCJ0jIGQQQK1g2BxlrZtosS61HOXXUq2I3tx5jH3IW4lfMkMSZmg21fx0cAJ0jUi3KeoauCLNMVEYM/09UwetsFhi7/c1faVuwdIDvPbzHVnOT/4sHYHfaq8ySVaksi3ncSl1Jj7tY69tbwqQXb3Cgbemi0IQT8qSE7z9UhzAlzwZf5LB6pP8v/p5n7XejxOOmBeY74VCkT9EgdezZv9oMrunYidXOc6P0LLx4XexjJedbbgs6P+92Iozs2FTN7Ccuqw/8myQljf6giDGjFDq741pV46ph6WaCdtYoh4WEbsWm9blr4SLXxkWSlXP0RYzkREs+ICmWuDZffhhwz8itgjk1zasT6pCMJvwcSf+8PRe+OWY/UH45VR5KAe2RasXHLu6OT/sqXS8stIisGQhGh++XnK32VJrWY4CNknrzuPhFon1+u+sT+4sn/J+PPJ51OF2zjqvtHAKEXBIjaL1q3E7cnyhf0eVbnI0CI2JdWYsWmgrGm4J6PNZX6HnofiPXv4GEHD46DM/qbRuIcf4LehlzJpaqpMGZmzEx5oz8idLNr7qN95sv8rih7IQ64NMynuCJCOefPSAgsIhg/MXaB/jT0ekUXXqOvTvyBCx/FzLsx9k3E1BVb6SaOuTs+J/hK2IxjIeFAJUsVn8tFzBciDCkkxNVlGg3TZdAseZze5StyUmEtss8cj4+aWY8zH0kZBVlLTI3fMM7GiHwo3aB33bq8Z/Mavfoe2pZl08L6NGi+LtqoM7kSsQGjU4bujL2U1FUZqkIDkobIFVpXOWk7Q8t+rtrjT97HHijn/Ywfl0FjJn70kBq0E5qkFOrAZbJ8s3mZPsca+9BUqqZcxDIh8V5KRWLGDX5YqsZ6u8DDFT+6kqA12VfzQ3zZtg1dNTG0JmxoNxVN0zTGT27sSYQKud9Nxp6iM80NTVzQF1kKCMiglKLALowxcE6Dh55CelP3vXk0BXdYf57PH3+NK7a3GtBufWw89DstQnf0YPwBjSszt2motcplRAhj5AedwW9DX4k4V4gFuynw+cJHyUnvH6q+edixp+ia4KNCr/fzoQa/UIhsTZ/1M8BsjUqX5+eGH+/TKNRCGjpEun7Hsbb1VSto2AmvyPKKYsGNGbR1z9O1wa99IXEPWyrDDwRNot41cz8lqUSX7aswoZEok2Mc9lBwkJSlZB3Sfv+BXOi63W3Q1kCH2IisHkU3nQVl+gJlBcBKoDwkE9/hmcE6aLxvbC63kMuV8g7bGyxpIYZf2dst1iX2aJvqvQvhKkUo4gbPViJpIEmBP4nLfXtvo7/f6bxr+LERr/fdNG10Mz2t0zWzpCYQsg3hxrpAgz/OntmzXS4L+zkkwXsR6KI13Wzd797A9KPtbfvbOkx/fu5261uCVhDo6S3u7Z1Yca/7+agTM2AdWfQBz2seO3z3fqPlXt7mafB3a3ffiEBToaSbLK3/iiFgzkrJbRJdQOh+NcZlFCiFgiGvPh5FxOh3ny+93vshLMmw3AfUlWlISWK6Uff9HXf+Ev0iQqbrDqXQgF4v9NCEHgJ6BvyWRPOAe5km268x5PCqb9kuldTo7Hb3u8PvRTCgK8D+ldV1h2Vk24sImV5DSAVKZAjdGIzuGRhBiqAv4gqDut5cEfH5zjR8vqHy9v5tnUeff962v63fO7xte1uPiBtdv1De3/9bL9/y9Lb+H0W353yL/6h5/yLz4Ae6A2vV13B//rb8i0z+7xzklZ5O/B48QHvHn3/Kw9u2L/U/fm7r9t77bf3e9ueWIx46HrTO3vA2iscPt4Fby89//6HnP3/jr9OSTOyvISL+XQHGY/8S6RHxS4/+3v4nSOBrdhYRuBLyxTDF5iNY/JxoSGx4ggNyZnvnTXHh8FVL045k2jhMTtJUE4cCMBflKStXSlDqrFJ3ymUnfqlFlai3mDj8ZZ05xJ9Iij6DF04jp6t0on7mAH8x2I0tr5vBtbMNga7EQTelqzKH3cwhN7gPEpuFFXo3Z5IIO+2OO037nQoHO+U8kh8ndprPZBA8x6dPi37/w6eRyLqcX0iSLppI3Ow4RL7bz3q3n3TY7zWxWY5cOQ5kfeQg+tsPT/rhw7N+z4eDj9T9b2Of+Jpw5ZTog4g3Ff4nQXwvLr8/5TI2q1lBGZpJLsw+iB9maJxkGntkNp+JjabUScJtJGl6y1o4kHm888uJA+UFjYydjAq1t8jIBvY1sVkKtdtz6jM62CGT3X7WfjdpB8pur56LNvS9sr05M4f/+v+Fjww3Ga1ykvmFpIQ3v1f0cmUTPErqak3CHoSdJOYNaMkcLEpCxUS3NOpdtpXMYaRCmMux+eNXgtcB6jmSBpBNzflWp82b+5qyaik31DoOnj58FuqpTFIqIGnjXR8m/BdU4wC7xdjAn9G1/6LofL5wiF91T0J5YxnoRh0v2JoaB91O6U267X4AGaYUqtjyHtkdH/YjgfoNif93HALfvT/oSuJP3QAAEABJREFUu28f9d133+j7b9/r/fv3JFoPyHenUiblXBWpMEpGrw09NvnfsDY9C8mSjgwzfPpAbTs77nbaz37/oIwcxIK2rX0kHtZNWuDpSpJ2ASf4OqGPE8mSM+WZZMOybNhOGxgHJ/PUrrAC2lkJPyl8NEtgqptqXTVVDVvcH5jbtj7vNM1HZT4C9JigO2mBhiv2cYWI83LVCz7g5NrKAckJ0tW+aZAQsXwb/WwXgj9hIx0agkPtzSY2jYQNiYQyF1WSG3WalOok5TL06ETf0kKwozNzW4c3Pled4Pty3tDlgi+sDL/BX0OvmxoHdx+KZXsECY9NbMgzh3gnhgof3W4Qepq0Jxk27zJyyColqaY8bC8l6vhGsd3RVohrhbJORdMrcg65n9cpw3wv1032l6fny/Ad03r2gRbZuXyBbn/Q+/R8Jem78XHvMuD/IuByXrGNZegu8KmV03DnI0B3rDMv8FHwqwwg70ZvyeivaI8Sjd1cSUwU7bifx7M86nv8/XjY6Xg86N3DUQ+P4OFBBye6+DCrUomNIg5veoaOT5YxydXLkvQC7adr0L7pw9Oi33140e8+Po3E5JV4t0Fjxrd32K4/jDlhtSNRajlZpsL6HQ9tjyt2Ybv3e25rvLteL+jxCihtr/Cb1bFVkEJThh/G9vi1VuVa0MGkeZ5H6baUsyIn3inK1I0mLuSo6FQkx5LCswleZ+A+CUEart8h4ggkyLRe8a0FbBjihh431qQV+PlGwlrQK9bBxBzWS3ZJ3AuseNSTsBFBU8LG6qB3Zk2ZkXlT0oY/n0nwPj2d9RG5fvBa8ulZT59ehh10fCAiSwroWYkfltEiXwm5JmKX4250uIUel5k5LfvDca8HdPzIx57j4ztNfAQW/Nu3zujB8dBr1gD+7A9sZ9bGBf5sx6bN7ivLkHlkP942qF7gacHFTpRnzWXTjrXleJj0yHxH1pVaJp4V+sDjVboQn66sGRdi3gI2xjGt4bH5kBLAe4yMn3qsdw9H7eeJOIqOd1XWeSMWXpZGTF/ZG2zYqkDosoJFIvzxLEYi02q5JWVXbfik7e1yetHl/KTTy0e9PH1Q40NA58NAd2fsMCG/SpJ8Kl37qWlfmo6U7/ZxS/o9Vn37ruqbxwJ2OvAhcapZ1r356Hx5aPC1WYbwaPvurCeODYa4XLrdUCAfZW2s8Qv7H+91Rpw7ERdIOL2crjpRPr2c5f8C0HpaL/BDjBXjrutV23rWsr6orSc1Pjz1dpFApx7YYGI/lEa5qhI3ZnibSWbuiXlHPmo8kMw8HGft0V3FtwLj2dYu679xwDKYijWgM0rHK1mE4MPJtlKK7sjYFc0yfxsyMH93uD3hZ+5zh3ISDmsL1hZQSKzxun3Gxy7o64UYdIbXE75h3sc/k/T8rGfgxLp1tsHjxgftQG8SdsmerZQETUmV8WfW7KlkZeI04QkPEldiTikiBq13Gl323umbiac77G6neTpSHjRNB9pn+mfknZFzUkM2K75LWNBCuSIWzBsb7NjgNuR3wacu7KWWZdEGOoJMw84XiQBimgo6gVTZEm5ompI01RhlwR9gQaUmzbVomqsQJbR0+Z8TwyXgp6MfjdKm0SMplJWIcSmyLPOSskrOyKWoUs/0oYO62P+1gC+BEKYL/Z01diXebFoWY6GEB3yke4/tdagk7H+nadqN8cVlGXp+WJST1BttGwHEdT9rjh/wPeiG7wRjGZruSCnJiAhFxKi/vY+4tev1alDvsLcxKdNoobTt3dDhp+s2b7vJq3+5dx/TGfCe5HHzGNX9V9bdhm+pddqaEnY1EQsOc9LjIev940QcmPXgNZUYsEdhM/rKORRxAy++/gSloRsNzNdR2gbtUEXbJpoomxptdH797Zpk/m/yiTG2bXQjXplG8UYA05kQxADrT4qmgnzHfgfaXWI66B37xp4qyMxiH44I5pA4+DB+pyJBHvR07kOKNBoaZTfEffA2SCkr56x7DHCZ0GFE8E6S3Bf7Eh+0jVClvQx02ld8vm0Zf4KLUWbsOA1sawz9bcQi69Z8M+DrT6PsSpkZ7mDez3Or81yDh1Hhl9//KbYRp4SdNy3sXa8Y/wVHvmLzlxGHmkbJXujM+nU52w82mR61+Dy+x2UKJaa1/XQ63MZGo9T93G1+Zoz7/sUWfe/33+JtW0QMXUTE6BIRn+8DMUdwP0qNdv3KFRGynIwI3gOuv0XErT0i9PYyTR2+7Tdwhhz4DR/uM55Rv5eJd+/AJBVqN7g9BfaZsI6uiKCMUYoLNoYcqd63beOZ6Yv40q+HGLHLZW/ufUO3URCbI+jAyO7g56gBfQXot478fquLO91uM6w/uvzsJ8LjCpo6ozfK+AxxRQS/v/xExHjulog3dciI+HLv53fcaXHpNpeG63f43nh7/7buZ3e8bX9bj4j77ZCL+98bIr48u7f9rZVv6f1p3fcRNx4ibqXpd/vb0vU/FxE/H/c+VsSXZ/e2P7U0rYbfcxlxGzMiPtuUn/258Jj3dyN+PObbZ/c+/0HlHz3NWxp/Wve9cR/sp3XfOy6M8k3c+un9r71/f/bnlp7r/u5P62/vHRPv/f6Wyv9tdEXE35Ic/tPS0occkSULphdKM2KlBp6RWF7VNxZhNpM4SKbv7YDSOZgEoDeHr8qB8rBLOh5mDgRVE5vkaS6aObRPc/2c9CjzrEJi0UhlJ24UeZbyxNFt0pWEJvsrDvYcPkhAnJdNLxwEb3/9u+lE0vHMBu3KBs2Ls9E6BymSLf4AECQ2QxcW5U0Te8wdib3MCWuaJu1Jau6PD5oPR5VpVk91JLs+vSz68OmsDyOZRTIDSuY59AiONenb46x3h4P8F78T79U6K9VJLRJJyY3D6Emf/J/pP53GQX3ZmmBKyUlfDl//f/b+hMmS5MrSxM7Vxey95+4RkZkAqmq6Z0QoFA4p5P//JxwZUjg9Pd3T3bUByIwId3+LmanyO/r8RXgGcgEKqCrUDAx+XNV0vZteVb3mGQguOKbzPC6Bm6Tg4FO5yM0ETGY9PBzAXg9v9nJg+RrgmpWRTxqYNRMMni03xmxcSC4E3IwNeWQCqgUdTeocrZsmLlgT7zMymUAQHMhc2mYO/LtJuico9+ZQ9e5hxyXmoLu7O9X9YfC0RXC1E3Le9MyB98zB+wmFPPkSTvoMjr6UgwuX8gvBCX+MOJ1OWs5HrURfGnMJ2xl0QVPmRJyZu9RQqVLh0ljRCaxwcaCMAMKE/iv6yBQahcBRzpm2RTUXdFk1oUNjxp72MGJYVsbkYBPySfQT/VrKWh1QwWZtLycO7o9H9OS/pBwfaJZxcBXPykVvg+bG6dCw022cbhty9bvrG/YWyDTTvuQkX8J30LGDjmmqmueiHQHsu/sdwbYDcr3Tm7f3evPmjWqtg48C8xn+Ai3ZRJaXy8aCbK1Lz9OhtwTjw+s9NnePre73d4w/K+VJW0sjuHA8t6Gfj8j/7PWBPvzvRz9+PMp4er7IgTaP2eBvJUjSCEx1B/9Zr4WAeHWQK6+sYcD6nQmK71mv+/08bOLu7kFjvbz8U12ev0dW8+rq0rp1bVyeHBxYoaERlLuhr00dmflS3pFrp13fVvzIxsF+VWGUyZdS7GDHGt0dZh3u97p780Aw+k7X9YkO4XdpIeMygmOdgHonMLGRrqQAfZ6QwwU5joAV81pvQl+YnrhZMm+D6lW+FAd8Z68L0vAluYYK67xilyWHUpIyaYa2nPMn/TmfqCyloP9JO+R0uNtpt9uhn6qKDWTqomRFBPbVtSKHIx/OBtDJMwH/5+M6aD9xubwQVH/mY8CHx7N++90TeNR7gr6PfOA74y/Mx0oQwmjYqHmCIcbvyqytBP3coz7RXJl7xh7HRwACzDvs03TuoXXPmj8Q4Lu72+vhHht9c6+vkPcb//8DfPNOb7/5Wm+++lq7+wdl1pJqkXLBH2Qdm3SE3uelyf81xvAH5HHFSjnLMpmwWc+3P1ges2rNQlxygKHhk2yLCwEwp4Z1teDfzduGbXT8bkQffRysmK0TgirTlOV9ZI+N3N0dhh/3msrMmzJz11m5TEq5KqWi0FX+EaGIoCwNRPCexNMo70pZsj5Nt8crU5X5KB4LwiNC6kkOHDvgurDG1lPDzzUCyBctBGhddz6edFlOauhpfKTBtqyXgo0n1lnGCDEtYU7KzJ/JWDaed57nQQPUvKztVc/41Q+sY3+Q/s1v3+sj+8ozHy1PBBJP2MTz6SjjjO+337r4wwnBT/snr7HmdY48MWFN6CCTmeaqGfnt8fX7+ztNfAxP7GW5Vi1jHQdrWVrYcxf0fLHvxy4dfD0PHTXqOza9qmGHfSPAvJ4VpHV8eGdtkZa8aYe+HpjHHx3u2HNrneERabBvLYx/xhef4eXCej3DjwPlst+zbDDmHF2FdIL2vQNr2K5t1uN5D+8I8YJ/9pnAtvjI/v0EHllXT9CMKxBTaCF4tOI/VtYYLpC1uOrCvnm+HHUkgPz08aOePn6nEx8CLnwQ2M6P8PasTuA89ZMqQXMH/+d00Y4PpHf7pnf3oa/eZH31tujrNwU/X3TYT9rPkybWXoJ2DEz249vwedKG/LatIb+G/Dp6Xq9ARyttLP8L9RfW0xlaveee8KfOQ65wH9jERU98HPqIbzCe+Dh0ZC+z7XV0sEGzsW4n3dAoVz9DwFGJD6+Zs9HsP2oogp+uPbqa8P8PBDPv8Q1v7ie9ud/pnnOB5TyxnxVspCmEC3+FBv2N923gZscztux8xabSy/qJcN825BERighsIX1GFClnKbK9mXCX0B9akMvFdogcHPw/8vHD6TPpR3h//PBRJ/bzjXYre9uGf2nsa+IjXOGsMbHGdnPRwfYz12GTM/aUmcswffYVEKIN21vZKww40qcHGzRdpVTN014z+/C0OyinCTsJ6EzasDHI5BwZWjgrOfi/sP9cYGRBn7a7M2emBYP02WhbWD8Udug2gnkTfiLDfQE5SRUbgnTmTPi6rN0cgg32nNCe/fnuftaBPXOaszLigyANH0v/jXMXUzNihy+pR5JtsamTBvLPKnlSLUUTnQtpSkWBzxS+jpWnRrq2DD/SGeaWLcg37HDVCZ+z4MO3baUPlhFd01QZK8njSAnZSBv8fYmGEa2sW/+l/gqdG/7e+0JCzvlFL6bHSMnjJfmJCEUE46eRRoS+fDpFnULzb6y9X22JeS74wwWhrPZzTaPca85+bYDzwwXFbVtTbzHoN40bPHifsk/v0N2xs+BMGLrI/+Xzfuq64wOa183DYafDbqfdNIEKihL7Z0Y2PbKMBpF90B6CPHVo6Z18i6EvZhdZdeRB8eBV5G9lqWRFRr4heX2c4euEg1jYGxb2hHX8l00L9F8476yqnA0qe08iLaS45fFfA+wYx5gZq5LP7A+5JFkHlr3hfEpJyiBhmdDhuSNi0Ge6PiMN3bhfZe0XeB60Bn1Fe9IO9AqRslJUhQr0BjoxErynF2AAABAASURBVGnCbjOySQOtJ2348EZLKaHhpAhr2iVXJGh7jRwhI5GGpKE/1lm0LsTAex8QY/cW2GrXuraBZdmGzZ/Ym55Ys8+s3Wf2quNl0YW6hTE2BXR2bfSxjTAF8hbUhbNj7LHmsPf2BVxuuKHpcd5tXqfOG25jRIQivo+cs26wPAaSaAePpOkFOX+/X0QoUem+N32JJyuECQzYlxgpOqVNwn783lMM+2yBTqixHCw/07915KE+6s1X8G5ZG5ny1BvyaWJI0i6PPcCYkCi0DRr1V0htzHvTnVh/enki4iV3TVjWMjp0degacJNcJNtuSB1cWwuvYzoREDMK4LZlmJ/vgfVv/VoXhvs7DWi7wWURgb11RmoDot4IeDYiQn5uM4pWRvSkiOyqPximw7h1/LH8rf6W/lQ76/E1bn3+LaQ/xZft3fiSjxuvX5b/se83WiLijx1q9DedHtMYBfyKCEWEfogv/RMejx0Rn3pGxPBjnwr+zDOm/0bi6/wPlf1Q/a3dj6Wv+7zOu31EDF1E/HDqNj+H12MGe4z95q2PfeYtn8jcQPbP4ieZ+J/Cn4JKj/9D40TEDxX/peyfIIGGKF9vlB7CxmdjzIqxyWWsL6ekmrImNu+pJCUCHhN7rS9cuzlrN9dxWak0nqesnLMK7UopqhwQfbGc5llOK2lQHplLVSrqHAhXNsbNFxDSy5auwT+I4y7CwTe0bl1r07ioiMe2kQi0BFu700YwRHwUcOClMm/joOyN2DTsdrOul1suctOkRNDIf537TNDlRBC7c7HJBAYPU2jm4jVxyD/MBX6gPRcOSFW5TKpcCHOd1eFtZcF2ThArF75BSxT4nOk/yzweCLgoMh8Hzvr4+CQHPaSkUqbR5uHhgUv33Qi6Xmmj37yXL98TgbjrfDvNXD7Hh5NUtHE48UXMvGUOGpmLieF/lqnyXuF/4tBbCd8dUOC+Nh0IdL7hI827u4ngxayv3+70zbs7ObBWp0kZXoROG0ZwaV0XePI/SXDhQnsCF4ITAxyMHby5EIReuND6Yn7iEnUiUnF2QIfD8uZgmA9tXMwLF/KSpUzKHVyVwG/m1JeZC1PiPaEH6nMW6lKJJKrJZ+qypoI88xUzl/FdnTRBr2Fb24+LOfKZZ1lmCbkGY/WUpag6oxdfZE/QfaVx0VVXgt3QygG/wYe4AIY0LglBioFJ0N+49Db42Qh8NeTsQyknVQWNEodj239mDQw+U2AbBb1W7GweH3QyzOSclXNVsiDQX0Rmgw1xP9DiC/WyaSUw0JBzdKmmrLmWcam85yPAzrpHDqFEuyZfSD4+neXA8YUL+pH+z0S+XPZEoPnEpfCCvjy+bcW8mXZhE8FaSQS3sgN2ZcNWG+ji3qbdlHTYz4P2/eFAutduv9eEPU51pwJyLsrwIlJFHjx4nqFur0tjE+VdgR157s6FIIBolDgg2xYsiqlIM78coL6/P+j+/l571ovnC8bfFKzqGD5gtV3C63nFNuHtDHwpO6I/X9guyM+8MoXkeSUlC9M8syYCJHgPRhTBsMTaEAEjo6NXuRwPFICuysyd6B8RSuQjYthmKUkT9ue1ejjsdeDy7/wNOwIBZZ6Q1SzzsKAb0+cPZ+NCSSD5hDNb+EDVVHUkqPz4tOgDQd8PH570HcGtJwf3sFfbhHnqtk3zBJ1hfpBhgAx9wmeJ9e73RIAvY28V4c7GVDQ5rUW2p5n3PR8F7vioaTy8udM333ylX/zqG/31X/9Kv/zrX+qbX36th6/e6cDHgT2+aUEeC0I9Q8OFuS7ku6SUswafpaggk8x7SokayYGdC8GJEz51Y92YD2PB1heCLZbJhh+3vXv9rcuZTpsy3acKrXPF32VQsb9JM+977HKHbCdkn5jHNuXDcUTIz3iHVqcrum7Ym/MRoYiQ8x0enNomjY4sK3tUrRUeykBNWSkVpZZGnw17W9lwRrCI9bngKy7ob3X5Ih3PJ3z6cazjDq8e37Ymxs7QUENKw09Yak0JYiFfmSBlQTe7w/66zljj07Rj7qzOfrdgNw5MfSTg+Yw9WJaG/wsw44yvXbF5y3kEF9kTOmiUNfY8qBemwFirzGdBT/M8y/N5Te/wKw5qplKVclGPqq7M3pq0ENg8XzaZT6cL+RUZbMuK/7lgchd86BkcVXJTZR0l9t0A/rC35xxgO7O+ZsYvkaAhZFte4WvwNmS5IbdV1mNSIJvQeLCx1JEV9n1A74e73fClMx8uap2hM11XMnJ6IkjzRODfOKEXth8tW6ixvjbqnV+3NsrMg3mx7G6yfH5+0pEPAOfLsxY+DrT1qE5APeukEifVfNauLOyfmw67TfcH6eEQfEiX7nahPdHZ3VRplwZyElLsSticpMHzhl4M8/klrMMF2V4GjW3suyv0w8qg+YzsT7w8Hxd9xA4e+QjwxEeh49OJM8VR1/E25lnJb5jdBazwQErgX+hE+I3KHoWpay7oi724cM7J+EBI125O2u+z7g6T7u+QNR8J7/iIY9ieO76X5SrnIXOkzguf5LXjNWnbcmo7yy++IGHobndDRCjid9FpJ57GPKheG/a3MNFI4X25dGxxZZ0tOrG3eR/3GcQyveKslfUmfGJKoVqkqQZ8lZEWPibmnJRZcwn9XJGUyDT69d6Z/fs/LjIiQgUbnjmLTdNMfqJh0oZA1k24EfLY2dqS/L6iO9Qt076yR7Ec5bYdHYs+A2yYY87GvIAjGvYiFfagwvloZuHuOSztofvt/Z4Ptju9Oez09mGW/z+33r6715sH9h505T2gQ6N4elgCnSnIIIcepqmL6cQ0tEjKtLWPy+iopoo+snp6AXXNVLR44UW68sU7A9hW/cHWNmefwhTKOUBmHHjR9en031ilTg3EpK1J7tcQqveHkadNRNA3xhjWxw3iiQj5PeLaJiL0+mmRpMiS7F8kz9V7fJrL7xfkbrrHfAhi623QYZ3YH5w5P1zYk5xv8Oj+HVboBu+3tnCDb9/8oZcPAZ0PhJkPTpUz1N1c8QsFX1Cwt4y9ZWwkq6K/nE2bPj/caQStnwtuOfgg2xX8ljo8wQZ5+HIRLx1hh67jNfi4+tFFT3zMfH5+Hr5g/BEO9I1zFv0ggRFXJda+z1wVXVWGqKyDCm2VdVJ4LyVBN2uFl+t+mAcPpj9Rf5tXlrekNtKkiBiwjozMmIbzEUFL/yR+Jdrl30FKWLztood6TyIL6aGG7zakRN8QBnoFb7efCMrpEYHUgOc0Ilwu5rqm+pFnrD/qLMurD9lkG/AZ5Yw9jDsDm8kZ/zvWcWM86EQ59IKc3lnXGxnTOIoEGSMTzWuuqaMn58dclDl1G6ejIb8+nUmcZ0yS8eM2hnn6EhEx+MN9kXZd6/WSpu+lEUGbK67tkqwjo6aMhK91njTimo8Iv37qN16+/IW+NoXs0kynq50aKFBGZq3hzmilIRtrOEnkGyC1/rqggV/qlHXyGn0tJ7cd41F0S8l+72dDZo2Slf49koxgFEZTBH4NeIaBV/oTT0Toh8Z1me3CoNlo4zJxjru9Ow3oN41S96siYmC8/Al/jblfxnudfykayY+Vj8ovfn3Z1u/m9bYOnHfZF93+rF9/jN6IGHRHXFO/3NreUpf9UxERP6rziPinDvup30/RGPGnHT8ivsfLT839icA/k8zP0fqD9fiw35f8H+z/+3b+Pdr91Pj2hb/HEP8qTVLE1Wgifji1M7nBTBqvKY249nNZRCi/HCIiYjjeiJA3Lr16PIbhcSOu/SP+aemrYX8wGxGfyj3nDS6M+Fzn9z8WETEWoPm94efGjLj2ifjx9DbGjXanLou4ytj5GyJ+dxzL2X1KJNkYzwR2jk9cmDk8x8bWS8BBpIkNMdj05YMPmyLbr6ac5EOlL4h7LvD7/cxlcy8HB4xpN+uG4AC6tqQjgYYTl74TQRb/lfN7Lr4ObC68dw7BK4epMxf/Mwe1tm4c3FZ583IAJEFgYu5EiCBx+U1s2p2L8EaQyReBiFBiHm/ZPvD95jffjovlxMl4f6iaCYJWghozHwHued9NVcljcniYCNA4GJsJpniMK093BAR3w24L5YMn+Ey1qPVO8HJTZozdfq+eQk9c5B/hZ4OXkmddkKUPibb7WisBxWvg1TL/zXfvCQJwmFRSJvDhMWaCYJ575Wb5zAeFCj8FeSQuKJmA9cRhfxddM5f+icD1Q5beTUXfwMvX+6L7WXqoEvF/fXVf9de/+lq/IOhnusfhF10W5ipcds9cYBVFiFinEUhH1uinIwtfoBxMcRDWcN5/EbuhO21t2AmqVw3JB8HANoYcOREW5q9TqFBZa9ZUimpJKuglczlJXFRSEmuh4wM2pSzN8DBX2uWiEkkTaa1VxjRN2h0Oevv2rR4e3mqqO6U8IfeZtMqHQiHDiKSIrJBku9k44NtuDNt3BFQiw/PZAb3L4IESDbqR6bCrlzQ7zVKG3kpkpUC/HAgjuLLbVzl4skfnpslpBCOxLuQH5kqdVKAxpSLr2kG8hQCp8xGhUoosG9uYxzJfHkcpa+F2apmfUcyJ/GKdMJbKpC2SLtjDgh7OBJGtlwvBWAdaG+OzUMSE6qwNYR9G0aYJPjKRiMBuRFCkws8BmWZst8zQij2kkiXkh3rVOPkPO2D+xnzGda5Vy4LOWKelVAX0ZPpk0ojQeFiTqBj+Ja/TgqFUxoY15Zw1oc/KWouMbHqSg2NneLUeXbZSxqsWgi09ii6spUc+iDwSFLuwLhr2qdblNWLdbqyNzT7Al+MRLF/lYLnXeRBxsi5hV6hFfhp6uvbb/Ep5etFHHbRNU0FeGf3UsV7fvnvQu6/e6P7Ba3ce/s08BHwV8xHojKjQGZ1cWEcX1tUI6PmveqH5xCXzdGl6/+FZ373/iI846YI/XaAtIlhOKzK9qGGboa6AvkK5g/umZa6FwF6WZRpeZ8N/ZQITVfMuQ3PSPFdSI+uAD3739kG/+OYtgdUZumfdvdmREmT6+u34IPD2m3ea7/cSgmms2QtyOy5HnQiSXpBjQ4f+Zxwsp4TgjAt29vj4gSDdSX5qrQTuLs6O1H/B62DLkQ+G7+HTge0La+3N3QE/9I2+Qo63IKQDkTvW1YQ/fgut7969hZeKLgQf09CH18uJNbzYIJFxikJ9VkQac3pNmy4jI5xasyZktYP/PbizfSs0lTognlsf22F4HGxww96sM9vXI3Z2PKOPDb3QfkWf52VDP8uwt46t2X4afnRjfZ0IMPufnWnkbWcTNOyw71KKIhgDu+gplFlndZ5V2Q/LPCkjuwStyonVGewjfaR+d/uFfs+n4xjDNAt7T+ihMn6lr7CDFVrCfipJOadP+/CYAxoy40cq7JShE+vmkT31kY/hj+xR/ut6XnU6b7rA47oxfxeuoaljl4ZIhU3al2TswQioFD5kqiH/FwD+sGcbNR0RWWLFu9vC3r0iw96wWJYZJq2IUM1Ju6lomrMm639OesA+3r17g29/0O5N+czrAAAQAElEQVSw17w/KNALy0jKkzpoyvJ/pfLdx5P8z1N9++GoD3xYO/Gh+nhmH167elQpZa3MZ/lt6vC96LyedSK4d16e4fVZy/qktj2r96O29QPr7Qn7uLDGFpV0VuGjwDRdWEddB9bXsFnW/oEgrWUfEfTtakzUYMx2evvo4PyG7jZkRAuNPO9u15s0ZIM9n/EVz/jryxbXj9jogCKhJt5X+Y8WHtn/Hx8fR/DP+8eYjzk7vmMMxGAZfWTmuqYXWds79qgZH8G3QNW0qfAheIec7zgjPNzjB/hAuJuLCnb58HDHWW1SwrZsZyEpwV9SkBNnp/PgIec8fKH/oMH7RsG+zZMbmccb3x7HMnLq+hUa7adX6PY74pJxQW8ngv0b/DdspLPHqRflVJm/MGeX/cnaGjJZ8ZEL2tzUCMza3yf4tg1OpQgzp8+mzp63IZvGnJ09TtHpA4WpK+LKD63o2SnUKMtlUqTrvFPdadodBiJXAsQSZoW9NJ3xQ2f8wIWCFZoX0jMG2sh7DT37wy8KPAF/tD5zdt62TeMMAl3R2DMhoUARrkrjL7ihzx/qWaq6OxS9uz/o3ZsD62GnmQ9PlQ8Eu13FNpOwHA2eyPnHtNg/nF/sxns1jKhHVoKfUibVOst6M8zjxr55gYcj5wZ/UDPNzziBI2UX+4F1Q9ZNjTWfS6J/VmWNFuiY8DuG9R4RtBGyaVrhy3x6L2vqYgqlklWmSt9JLTTeM0oyIicZiTaG+yiFUMZAJOrBeBdcU2Vtud3GAhrzkW74wxV4vqakZeu6cFaxXM74ngt6uMAXRXKZ9+On55Nct6Izuqop9JF7zpmPreaB6TT00zsfiDcFckjYW6El7kp7eNjPk3ZzRSdFlgUt8SkbPmYbPnyFjoVJB22Mj5kgowaE3cWQT0QoSlXKRaM/e4lt/RmbaS5BNkrBGoAG2nbWwOUC7eyl/q8BFvzZxkfM6zpghJAS/TpnoMae0BkvQTMqxH9N2kN8xV8zna6i7fJffWcYjgglMskV4rFASfzTUV5EVo/0CYnGBdoLtlWnnXLOSvRtULDRF1JlWFeGkgcHcUWkooik4D2UlV7e7XtuSIyXWSS1VhVSn8/l9Qycz0m67jdd+2nWBGMRIT/+bQgdNtZfGmPBA/K0jVrGxnnd1EwvQIIK6EjwZQTjeSzT47E6/nrFMS/4a6cNBl1nRIRyzqyVOuB8jqT0Mm+CfppI6mqslRXdOE0pNLFGNvyV4bLe22jnttc+vI4flzfmCdZU1jRje6xJ67Cg5MwcKWnIRCIDIrIiQjln5UjC1UitkzZqu9yvsqavPqUpGOCKIgXyCmy1xRjDNmmecaNKlBfGY3TGommXipGkDBhGpovJ+Nn0Wm8phQag96q/kOmLYC70taEvo5PvkaVUFOjihh60A6bHtrUguzTaVJpmuZ3f1WkHTc38CttVSAFxhq5PI79R7rka+mxeN+jZcjIfwfpxeWfVdvyA9WN4tAIfEYwpaVsusLiOQVNKyoxpOQVzd2zMFZ7jNVwWEXJ7vTy3+ojruA2abGuujghFfMatrdu43riV3VLXGX53vecq7JU3+D0iBg0RoddPRIz53MblEZ/fXRZxfXfdbXznb/C8xoY+b2U/lt76R1zHjIhPTV0XEYOWiPheuesMz+PUuDWIiNHHtN7Kfix1v5/CbfyI74/pPq77sXH/kHKPdWvvvOGxrf+I67wRcWuCa+uf4HZub9waOG+4LmfWBmtErANMSrigAfWksLUGFvsT0B/5WAcRMei1Pdxg2kzjzw3fu/v+AWi0vaF3eZ4bPJ/xc3O+rnf7G27lEaGIK25lP5YGfug1bu3sI4xPY+MvBG7vAe3Grf2fMvUct/Hsf286upXd0ojAavSX5//IEoiIF/bY2lhsgRHaEO0oNg7RXrCcRBVsiOx78q5vw3TAYxycCXw0H2qA2CjdLnMBrSVp4pAy14ng1DxQOTz7YhA4pJV5F+bzHnm8SI+ni94TMPuOIJn/WYQnghQnLicXgk7j8gstjQ3Fm2q8pJ1DWYJQHwprzqocLEyvAzJPXJw/fvw4DodTzdrvZi5ZVYe7qt0ha94FB6msXEI5VWX6pyjK0FbKpMrh0/A/DbSfd1ySd3KAdk+wYn+3026/10ywImUOSznJ/Kxbl/99/Y8EWRzs+/a7Ry0E/ralI7aEu80ciCznLiHMxNyJItkTgGAcyyfXmWouBzT7u7/7O337m3/UmYuKkDGlqsjOHwMygbrL00dtp0cVLgSHGvqK4PTXD7N+8XYv/xcAb9/s9ctvvtZf/82v9Itf/EK+vGdojlRU4bOpKFTV+Y0odeHydCIAdrr4Mij5gmg4KHZCByuXG87hV5Il91Lmo0SBfuu9oIOphKYizdDjspRhlyCj6yp1c8nU06YWLlOTdtiIMU/k55lLy/6K/T0yn6+2gz7EAStyknJRQD+/1FNWRJYMCTnrSluXbMeCqVvgJLDtFKGsEDuSNg6Q3hx8CI4IFWjPBvy4rCPvhow79iYHWaIrM32xbc8VuqocvDf2+1mlFIlAmR0sW49QooIOyXRHKNh0faA0XYGDd1qZb6p58OtxjN1uL8FXY30cCSw8oxPb1fWfxdi4xLYBB+4uHFqtkw0azUuDTgcpxVoUikIFGkihuWTknuXA60yAYeZi6KD23T3yPhB0QPYVOacEH0pq2DM/pBoX7I25Nm60nm/BPoxQVkRWok/msFGgu0QSiVC1MnxP2EbNwVrMmmvWhJ6NeYbPyIghaWWiE7Z1gtczdmZccA7PzPPEBf0R//BI6sCYA0cnghiLL8zw2YEM+A341wu6Fgldig83ge4SPkwGFy3rNxpGAjq6oFrWU81Z+RNClQBIhnZUKD8RMepNv/1BKlkd2UI6AcpNR+g84rdO0HbFVV/Wldu0SOg25Lk8pu3EtJWa8F8ZG2ka/EBTZq4UXa4PfGoOaawzUpdf30OFzEASYwRjf8YDvuqBwNI96f0Deib4Nx2qZut6LqqggFuaoSNVSZYbsmqcGjd0s+Jr7YuNEx81/Vfq/svEhUvxNmxP2mDQ/uOMbi7AdmJ7mtC5gyb3fDh9OEADa2U3VU3Y3952Rz6wEesmSh7yvenAY4vH75Z58R7COrPOBl2sT7fxO83gPSFD5xgN2muteo1SJsbH3yX0poSsobuJ4NEqB8b8Qdofoz/w4eaRjwGYo8yHg0vm1WjsebadwI4G8CPei4JUrBExb1EfupimogK91rV1nnO+0hjMz0EV9yTTb6zI+AbPY1wIPK7I1RzlSHJ/3A/MdQhfNRjA7hMNAlvxHIPfuaiy5+V5Vi47RSpoM/PxMMSQBMQ1fMjRgViCfyd8/vm0yfq7sOcaCzbc0GNnPXZ8oT/0FuzS8/tjgH17ZZFX1siMXupcBn0K/EealCJrdbAN+a4wah5tT157guYAFXmM/lMZvt7/HJB9oLE73Mn+HS6FG9CZffRMwPMErU/HTU/Pi55OjT3K664NnpY1aelJrWeu7ol9WfDcdeKCf7ycaf+kM8G0Cx+7Vj4KCF8RsfARm+A/aXXAHEwE0FkKqrBSM3JnzZGg0wRfQbdNC7a/IKOFdH3R3S1vXl3WGB9i5Kf3rs44TUGRAX34nwUZLdiN/Z2xwueCn13Q+1UfixZ0MMbDtug8bDypk27yGagT/At8YBCwTOJDAD7PGvd/EYCr1w497dHPgYDyHev//q7qgY+Cif0qeW9m/SWMNHtMaBJr3ijYbkZHToddsZ7medZutxvwmnS520TAHIxGhPzu8pKyPG4EdU1CBOrYvZTU0NHC+egMTuCMks/Y4gUdr5uwna5PPEvw2iXsSA6oa1WB5j0+xB/cDvuK/VTt9pNKTQr8pe0saKMfeCJCESHbY0TI/JkX8+bU74NuZbVAkijONG3oyunaTH/ClppMr2k/QfuJ9XJkz3Z6Zh8Y9sCCsz1oa/DQlPjYigFhc6v4/ilY0EwUzf9F6n4KHfZZ93eT3ryZ9XCPnOGtlDy42LBjB7/GSypoK8mqsq0sy6bFdkNBh96IoF4DG78ppm3XBu1rE+skoL3rjL2d3Rf5D3kzRofJjj2VFCrYTq1FFT9u2Vount+mKPTYgRTamLNRuG5dC77QY4n+evVExKe3iFBEfO/90wuZbnToFW1Y0/qUJkmJt6TOnJaHU6Ye+lx7w1+sw3aOrM8TH5qeOJP7TvHMZcNniGfuF8/kL+jrRBvvWesnv3fiqH3BzC7MsTLTRcnrCVsqScO2M2vCsJ3kXIWjuppmE/4cmpGh9ycI5YdOAuYBentc8z1lpVSkyPKSMw+b64GU+Mnw16kDMLdt2+BpZf+xbBu20Fj3Hd/chk0xuZpySio58FWZs17VjnV/x557x/572E98uJ21x1/P+IIJPqZclElvSJEVEYpsGkI/9kTEtR1pypLXWkRI0MAvaN+cDAyW4Klhh42X3kV9qDdwe/+U7xq+kv0hIl7m6MhKL0gvZe57bTsm4VdEfKqL+N08TYY8Pf4m+ptwAAkQlFzN3Bu4jus9NeI6TkKuOZIiQuOMy3vAR1aMfs47ExGKCN3KxeP5bvAa2dCl4TKqP833+h2CZJkKHx1xHTPimpoWI+L6HvH91GNGuAwqRur8a/RBo8cw3F7oRwppQBL84bKgDTk1qBlCErVNiTGRBCnNXvLMxHsffGeEERGy/NyOVwV24bzbRYRYvfhCjcc03BARo2zYCrn2gh70AMw+RuqMaMgjtaDV7SdBbKINyaviIVt4GOlL09f5UYSsnUaEMsMgAiV+mY8rrgNm6sUTEYq4gtfv5f3+zw3Tf8PruSI+0/S6/E+dj4gxZMQ1HS/8Mk0kf/n5GQlExLAZN4v4nL+9O/1T4Of08XP1fwgNX451e4+48hdxTb2ufmjcW/vXdRHx+vUv+T9AAhHxgzYWET87Ci7wZ9v8pcGftQQ61BneRp3yOn6s2isiOGiyga6tj79UaWySvpCeuLicCIRcSDcuZY1LqHwi4BLWOeA3H0BfvoB3LmUuS1waMpsoMQHt+eVL544D6Ax2XBodlEhcJkzNujEfxwVfWp45kH/kA8CHj896/+Gsx6eLfGA/Pl90C0ysXFIaB+vO7cWH3o1Ltw8TM4fomUNs6o1g+EnPBP+fPnzU8cMH7WvS3Zz0wIX37cNO797Oun+YtD9MqruqXDj81kmp7LjgzJomLlzTrP1u4qDsv5a7o+9eb+7v9fDwQN/DCPruHu408zEg067Q3v9ckAMPZ2h75OL3Hbz89ruPev646PK8ajt3cZ7lkrBpJWjlvyaIHJIvqgQcOmmUrEwwrICeYojaf0Xrv6g9cYG5XFaZ/6TgcF+4NFa9Ocy6h48DMvVf/fkieTC/fOR4c0cd+Obdg37x9dd69/YN/HFp5PQ9nGzKymVS5UJf5zuluuN4nscFBhVr64kLYoj7EWi6cMFdoGFF7o0DbPclkdSMZWRfOHIVZZjhEQAAEABJREFUwi4ZFE58qF/ZlyYHU7jgltqFuFW55FYqa41Bjy+XOSfqMjqoIzi52x10wF58IXfbiJCfjp06jQgOZugugZyVI4nfYjpxwhdMjLRzcTI2bNUBgZRoR3sqtXGR6ma0N4UBzRkEfAhlNYI37ue0w5MsHXRWsKmJm/u8K9jDjkDKXoeHO83oInFZ9l9O+y+omUq2r5SrlDKjdjXo8Xib1w9zBGMWeJmmMj7O3N0xDvrI0Nha15E1d2LtHbH9I3kHS868j4AktrZwaXfel03rZaNNZ2zBl9eD5VEkIWrVFGIaTbwYdRbrIOtwV0ir9lwQLe+pVE2spwzdEVAYutJOuknYRWDDYBWXg0xJwiKzUipXRFFEKIGKXVdk6o8AuxKaStG8q7IvmNFvmSdlypqSFvg542tO2NgJ2zqvncCdBoj5EeBrOhEouhCwsGw6fRptNtsgsgrkKSj1pSkIYAc6S6S2QQe5MrrL0GAbEE+/rQPyEaGcswo3/B1CMo3zPGtH8KXOlfJMfSjRP9ekjP2WaSKtsn5Ni/2ndXNknfivK52erR/0Zd4gUWJNpSiKCPn5RAOVts+AJpGPLuVItOvKibxh+g1ozCMNTSVrrkUFuoZOqZtApb6ASn5igBtqCtFUQk4NXz3N5breCAzM86RpzoyVlFizbhMRYmnIMl7Rz4IdXgiUnPkYc+JDwJkAiss29OD6M77vhC9fho407GjKRbbvPUGIA/7Ivne3L7KPfXN/h4xNfxrzVnixbUyWLfaHGUNpUhTazPOgtdaqlPA2rKUVX7Sx99xkdqW5C6rxBQ35VORTmR/eGLMYjJVKlnKRUlaLpIW96IxtPUH/x+NJH5+P8keA89Bf15l1dcIuLxjiij47tpWZJSAwhoBWNWjpyDTUhu4K8t/NVUynlMZU5Isq9Oec9enBJjp+jaG0IccBbNpr+pkPSl4TK/T1kCL4JeE1Nm20sc303uTUVZk5S8lDTl5fE2vae5TKDMVBYEz4lKYnbPSJgL//P3I+oq9n9lvr7cR8TheCZhfyC/xu6Fwv+37CMDNr2kh5Uy6bZvy514t1nNGZBLPKirTTij2v0G7eGnbd0Jlheo1g78tZ6KfqgH34nwl7wJce7u/HPjvtDyp2VJmdJbIW5HRaQ8/Q/wGa/V8EvH88o69Fz/ADK/BYPqMX/AftsccndPsEX8/o13yeseGVjwIrPmfzXoA8E7ZUkFRBwiwd7aaKvgIbKsOWKrpLKHOjrfsbKzZi23fZCn+GeRRPHuO0seZKzcowawRyilSwu6YVuawEli/QaJzXjYC/0XXkI8fluMr/fzzLadXKemu2M+YX/UYem0vQnQgCZvasjB+s2GDlA+ikGL4fdzUCzbs5CC5X9q2ZfWuneRdy2cx+NuEYckpoL39CRGC7lFFuus2/16bXqP+YYGZN+t11ESE/EaGC0bt8tM9ZEde6jj006O4tYcRJy6WPc4Vtzjb4SFD2GT7PrMULa8HrznL1uMboD4+yHUJvhW77EvuVez5yHvDX5iWykEAftAe22Dwv6BIaEXVXdHQtzqvJeyJ9d5znjGkqMu0MQPuklTVqH35ZmnAD7H+UtaIzemOZ6MT57sRaOWJjTk/YhOF/zm9h/WzorKEn+woj8wFD8HH90LSp4G+NyjnpwHp6w3n1q4e93r291xvSHX45ezOH/tYa9HdySS1AD+xInNVsMxvB666NjysNLUYE7aQhN/rZzy3YzuXF1o6vaD5jWxeYW/igZZmbXkaCtlDFgCbWgnVqFPQbyDUQtCFSYSMtEhINsVWwVrukgEYN9EReUo/4DMpcbrC0dUudH+ihpj7G3MhvzluPsNWcx5Y2ptmcghU/tXj9QMAFPk/wczpvsl78McB3iids7IpFvnc84TQen0/6+HSU7zsLOvQ6W5ezgrPUlaNNGb9X7F+h2T7WNl/KJKUMjZL1sjHn6xSSoDJdEYl2eJa47juKPPpKRc28tY5dha66K0guo7f4hIX6C/RYPyv+amXNN2zIerrNG8gi+JVZc1MpmmrSAd0dpqJ79nivjz3nr/1crz4Nn1RLllFyUoE3WFRE6PZ06Ba2ZDTSDt0J0sc5yylA9TI6Nmr4/Gs4bzh/hdRCyENq/G6KwXu3Tl+BJoJxmRePC2kyxpzm7wXuZzrd/oqswC4LMi2RlOjMj2L8okVktUjCTAa6yFNsu+uk+uK59k/IJeuWv6UZGUdcO0WEIj4j6ZrPCDNlyTDt9jUdazYaunP6o0AeCX0MvIyREmN9D0k3eiJi5CM+pxk6Mu+Fjk5zCF5CkaQhW3xo5EQ+EDeUMOdNxxHXsk7ZDYENioceytSP8RWCTCVJGfiM4LHzi46cv8H8R4QS9BjiiYjxnnOWkVKRH9yVeqRPaBQaX+qpqQ+dqtP2pbIFjZUUkWV+Bihz267f5cv8BS0jQqYLsSjCefEu5fQZ5gXjVA5Rl64QbUFEKMLIlF/50B/5mDYP4dS45Z02hGS43HBZhOe/wu//nIi4zhNxTV/PdaPnddmX+Yj4sujTe8SP131q9G88ExEv9hKDk4j49B4Ro+yP/fVaD6/zt3Ffl73O3+p/3/R131v+lt7GiAjWxcuawQfo1fO67et8RKKVZREK1rS8xn8MtND3oH/1J15REF0y9PKwXcp4eR11rjduZX9MGhGK+HH83NiW/M+1+Uv9v1EJeA15Q20sqg0e2EvYAsfWNi4UvpQ9+VBMMMQX0DNBaF+WvTgrm3UNaWyaBCASPX3xFJfQxMGmcLGvWWycqwoXrMpeOBGY3pGptSqxyW8QEIlG4etqZs5EoCW4TK3jwH7iYH4EF7Bwuee8q7ay2fuQTUoH7lALZRetpyPB9kd9/PZbffjtb8dHgOVy1MSFas+F6n6fdH9fdQd2XK6mXVbhYJznnUqdlA0HPsFumnWYp2tAggCKL7p3d3vt93v54lupyzUpcUpI06SAJ2UO8QWkqgW+jlxAHDh/4mPG8cOqyzMXs3PjwrtpHOA7lwtk1GLR2qGfS3vjYKgUSDJd/2oRHqPuyCd9y4eRv/+H3+hv/+4f9Q//8I96//6D/Be4vrCdjwSrPnyrb3/7G/AP+vjht/I/TbFenhUOfLeLAmhgVeciah2Kp0DzxByHAwEXMM97Zd4jwRfomvC3k9aWx+WEOJgWLlXmYeMS4lN0cECMFxtgcAW8pMHFpqk2TUVcNkIWU0VmGY83gJfzIdEciz7B4ZIqRBDKkZRSUkTItG4of+US7YtOR756ea5t8mgn5hzFjGO6Onbi8Twug0CXsMWkgu3SQ34iwgmXEK6WXK42GPQcDRmJBWE+NKJXm4Lxkzp0SZXTXylJ01yxixnbOhCwOmAfkzAhZeqVGTonKchEQEJnyDYCd+PDAh/PmueDt84ctFCmfSmZ8enHGGZ1ZeaLNOxq6dLKQXehYiWIwl2X8fqVRPg27YZllugXlCVOw5l+GR1l1mKOVUnYHwGikaZVmK8mFrQDlrZx28Fusi3M1E1K0JRylZFzUUTSBg3L1rGLTh7pb1d4btgZvCYyhXn59iNY02SZ2eZYN57Da6ruPE9VTwFFYrwmlg/8CtuXTvB5aqQEX44EU85gZd6GfgzBY7f9RFcCmNiYKyVBu1SYs9asynqfS+W9XG0goxfkSheNtpFGXa1Vk+njojzPVQ4w7faTdrtZtRbll36e2/n0UpZTlVKWgxEOFp1ZJ+ZjNZ2RRl1CjgH0yh4uBNSfnx/lf3bN/jX1pKyQH0xAAYGmr/BiVOQ0laxCap6c37HITFs1nyXBBwj0gYF05sf4NIAt+NW0Ow1mSgye4ama74J8mIciZKnBa0pFEvTz2z8R4WTAtG+sM794XTZ00dBXikm7clBF19ZJoB+nOUmmv0DnBM2WrdPq97mylvZy0LpMlmXgEbtsTx4/QVStV91YP4bLXNdg5rN/wA5oW5jbdW5TkH8pk9w/UV7ypMx7qbNSLupgpbGDLGds64Kczox5wgdfsLsrui5bY73Z0EMpQlNOqpHFCBrrq7eRr9SVFMyXGL8rUkOPUqa96crIOyHXz/lEfej10yN0QX8XjOiM71sIKq7kLW/za585/BudAt/EKiTXmE8q6LDUJO9VZbry2FLVhm2ND2tL50NA1/O5sdc2Pqx1nS+NIGKT51ip9wcI77deiKhPKEIJjQTI+JCcLkrDd3TVGvBmKoR8oIQgfSM42ghEes4VeW7I03Tf9BnQLPtZBk/RNaHzw37W2G9J5/0en3qnw/2Ddnf3fKS81+7wRqXyYYHxHHT1Hwp8eFz04WnVR/bYp7MGL6cliTifTmvVmUDtac06bUUu9748AoLPF50cbD4v8j66XlZtS4OkbtHKfmXI0bJEl6UklZTHgX1bVi1Efhf7InRz40kKRQSyyHL7OhUZ865onutAna92mOFXjIdlDH+H2XGk6VpW9DCwjeD4mbPP+dTHH0KcCWaeofkCzQsfMLzHdfatwC7ta22DBf1U/DyxcWxylcsTe0xw1sjoreRV89Q0z01v3kyciSZkO2liDSbWTY6ikqqmMiODQO1dtyci4Kugq4n+Mz5xN/K11sG35WBEhHIJTdh5ARn5iaejt949ppHUImnDX1ywt+N5lYP/1s0TeQduF+Rrm6HrGF/wldiDK+NVxi8ZuyE9INPD3Q7bMU2WbxasgOSu8hg3mL4bXBkRY+xEh1KTjGkumg+TAtqVsloPNdO5Cv1YR9d0w74XeGLpYFuhE3Z//ee1Gh8HNtbUim1dWFOrGn7SNCToj95U+DgdfAgoasqkmd0v67qm5io+zGS9ud/xwWanu8MLX9gTZA6drIznNWWfhfqxIUZjzQ07wm8sa5eQk3ASkK+tdyCNPZu1uC5NlrED/wOXTSew0re1rqB92zh5YDOV9T1kAmHeC+17s2UjP5YxwLcEnERkBUB4cKbxRMSnNCJkWUeEIr4P8UR8Lht6Qr4jhR5+aJHgP17SLkSpz/W806iZPwQBG3ZfyEb40o5ODIljF+h8CF34yHbRM47jiD84jo+DZ864mxrykc+46xlZbMyxQa9AXJHT4EM8Yz7PyYTdwtZVHiLtnQYKdfgY76S9Sf2lXaOOrlqhd0ORTl3HbMgvfYJ53KxzgwH87pHFmhCtBvCj/Izi8T7866rM/lPAbF/GmsnYRKYhLg0ehNY6iNHP4w5Ai9DpKHz1KyLok2T9v0YpmTJRFwpoohn5/pJ32nV7PL4G/7eShDzIM5/rOjLi7dNPhMcMxksKaI+4vuvVExHjLSKYM65to498xLXsNizaxEt2rb0NmNXNJdCdWDMJOWXsO+I6jvMl5TEWFIy0BDnXK4bsIkIJRJCmpAQyYxjOGxGh22M+nX+dOm+McuiJCEUEY91wHddj/RAiru0jrumtTcTn/hHOMw48Fs5CbhPh9knSZ/TIUNBlH7MhJ9v4oA0bT9jbtWXQIwb/5j3JeUYZ411lb9JGP8sAABAASURBVDvLvLtuAJ2UFPDEG7r0/Jatacm5KiLkZ8xFhlHUnUZSB40Zb2kTbW1HYCPfqRPw+mnqUClFhMaDbTn9NG7v2FyXOH/EaOlao40+mf45IackmUYjIpQMyiPIv6QRMfro5Yn4/vtL8R+c3Gj9oY6us04M529tIq5zm95b2T9XGnGd648ZP+LzGBGf8x4z4voe8a+TmoZ/bkT8MG9/inlf28WXeb8bt3m+zPv998WPjeFyj+H0hojP/LrOuNV9mY9g8b1URsRLToqIAf2ZP/FH0od7/KNGiLhSEBGf5BXxOf9zg3+W/s+1/Ev9n68EONR8j7ixEaJaUm+kRmMDbVxmuop6VDb9NC4HDgZsHEx9EbucFi69ZzmgxB6upFBOoWlAqhwwM5tp4gNA5jJTQCK4nUgrHeYsTf4IMBUVDh7Xg9EkcUiKRBpFDZoua9LxzOH8edXpuA2ciQAu3LIaF0KGV2p9YOM2f+YjxdOH9wT+fzNwevogbWdNHHT3uWlfGpfVrnnqzB+qfBCIKSlxYE1caNI0K9cdNE2qdSZYnbWfqu64BO64WO7IT1ORkWqCXqmF4KqpBVPhpFriuJCqlCcwq5FvBB7WU2ghMLEcabuIswapD+VqsN21tBMH0DNBipNOXLaOBIXPBhexEexkjI8X6Tcfz/qv//Be//G//J3+43/6W/0v/+t/1n8Af/t3/6C//0cC/+8/6un4zCVn0UbQf+PC39DFd7/+e/367/6b/v7v/ot+8+u/I8j4CMFNvXf54HDhsrehx4D+XCflsuMtU9fHZbD1pPUl+H/hcnuzh4ZNBMyH+ejCahqHwA2dLGC9ggtu5XKekf8A+vBfFgcfPsSFt4PALsQYpsUwXYbzDdp629T9nzgvq5ovY/DkPimhP0OSnWSQXofqDLdKtOsERigePxGhiBBdXpDkA3zFdrPoQ9tlOWv1XMyZKEtZ9OnyhcOXLAeZB6D3mm7kNkUO2a4PdxPBlB1BzJ0c0Mwl0T9LmdGYhxe13llbTc2XOHS0oat1/BUqdgB/Ad2Vfra13W4nYaNGg5hVMQLi561xeQWMsZDnBzvq6P0zGjdKyzFtoYSuWAYqghR0krjQJwJ3iQCeCAolLDmnTaWGCvPNpWoqMzzMvBcFZZGrIhVl0gR6ZAl/gdhkrARw1hWaWJ/2Fc47mCZoDOzaQagM7ym6CkoYQSHkVifLqiqXMsZnVUMN4zCoeXtiHTwz7jPjPgL/Be/j6aRn1v3lsiBHyPC4yCZHwgeFEqRVxi4Gsqw1s/Ynzazlea6kVdM0wV9VghYjIshrINNvLln+WHnVw6S9g0sPsxxkKtR1+FjQnS9HXdKQEeWRs1oIfTSdlmWsR/NhfUSECnze4Hk7Nn4h6PD04Un+2LrAo3giEibclBTKzAUbglRlaDNGnsJi1DTGnWslzdc2ScopKdO/oCdqlKOoJHKv0AgSYSrCMJlLigjmSSqRZPpSKpKgpZN0yiIro38jUbfRv7N3SKEUBUyqZdY8HVgHB1VoEmtpJUjq4EXHvqUm8zDNVZGkDA91KrK9+4OQdVSQU0TQLkuK65rpnWyWbcbt7u7u8NOzplwob7TB9+EnOgsCMWmqlMOcZS+ezDgRwZhVqU7yHJ25HfzvKWuDGGOh3QWaL/DLlsOaC3xg0sb8G/wypPxYPiVDD5Nl8wES/bIRUkmhYF0F/k950w2RpWS/iN6CjgaC0xAjfZw3IoKyQFrMzxr2R4ATH4sW+yeLArvwekpczodcWTOdvWXk1RURKsg/s78F/AqZNvhclbHPJGKs2GfXZen4E8mm17aEKYQaslAvSthOjDSRh+u+KRGkDPsNA77sO1Jm5WaNORsttkarTVIUKAGM18S4vNkvdWgW+Q2aW0fi+KXMx/p5nrCbGey1xz4mfKCxOxx093Cvw5t7zXwMUJ7Ri3SE9mfOBo/HVR/BI/vs40UE9sAl6WnJelon9tcrljbreAkdj11P7MvHpzbOF/5Av1DGsUEb9Y0PCH0N9oNVDZna/yfo9Z6y4qcXhHVBF+O/ACBQ2F6MIiKUUlLOWbVmzVMagdwdvBgzHxWnCdubWId5UkI3tkWVCZkXWbqr9dOTLMOVvXdbEwHJpjMKOz+vOj2f2cdPpCfik8vAhq9p6yqcxpBysLcW6M3IOWO39r+J/SY4j2X0l9JJJV90d18ILldoDHm5YFKw2tF1wQdMigi9fhK8ed2Yh3medUur7QyeI0Kd+YzUpZzEOFewTGR79Xiu7zjKnDxHVoPflb3qjL8/8pHjCK8n1rLPJw5wu6375UhK0JCTVFMoM2jlPDfzgeX+MOn+YQf28LUDszI2H24syToa8/aOZJoatsy0yL2rsaZsixtlwZhlKpqxRfNVGCMlaFRCJ2KdxFg3kEc+aWXNnJeQg+fP0O1/tu6ITRxxHmcaLWtjjW206+rYktcnUyhFUwWZc3O1/XfWAbtfUUNmTf6vOffw5nPow92sh3v4Ip13k1LJ6iHhFoS23EMKlyVtrD3L8oKNyg9zoFAxIe2QgwK6O/RIC/7sAq1naL1cVuwMOtdmM4LWoDe04KsmDu8TtnxNC66kUHed3x+46YJP6fjJxvwaNEW4vxTxOY2I8R5xTVO66jPi+h4Rev10y50i82o0dLf1NuZZSTdmwoxk3q7I6pEYIqm7g5IaSt5aQFeC57jyvAkdSmf8h3k3TqdVZz62LRf4gCHvIxv623wmBGK+wD7SkKLUex9orP0FRThlYpmnnDNpkXXTVaAhRq+tSTQVYtfKHWa8U+A7ls9MC/Mu2waNG0enrh5p8DZsGNmYpSbKoUMeMVMPEnKMCE8/aNoYw2g4tA7Cax+fYNqtucQYtr+RMk6AcZhiHTi1n7vxE8ryvEZEDP2J+YyckwbwdbkmlRfYlycOnZGlK0KoAkA79tgC6oG+eFxkH3Qr7qyXYYzQ53O/zyWGp/d7orEREYOurIDaaz7ilnYFziji+t4lGbal9SYndEixIq5tEhNkFmmgI48ZcS13G+s94vN7xDUfEYgkKac0xvEYevW4X2OeW+r8q+ofzA66TfsNIeYIkAYiYswV8f1UL09yOcwm3pOC35LldkWMMXLOgmh1twXyE5RZYawdv5pmwzQ7xaBd+4Im2w9Wok/0hpRCo1zozujsbk4jQhEx5raMvgQVkhKQIF1XW4mRH4U/8GvQ9FJuvY7soB0LD8BadZnb/RQC+7fOWUTM1+jSFALYmV5S1KuIrohQ4cWICLpQRo8wujS66I9/bvTeRnr9fst/md7a/kunETHkEnFN/5D5I+JT84jP+U+Ff8n8EyTgdWT7tzx/Ny+vEdD7j9T/njPa/m5Nfyj/+5Z5jNdt/W5EmD7nNOxL/8YeU2/cyI4v/APufRzRbvV/Lqkt5s+Flr/Q8QdLoP1AjyRvqNgfKSbJwu8KNTbclbRHUc9VGweAy7qp5AnsVFJRp2PjQJTai1mwWXI3UOGgNBWp8uILTeESk8aB86KMZfsvTzKXnFJDMw3nucqYCP5FBLPmAUHDxtgLlxH/9b//Kud8auNQfuZSeOFwvnI491/mXM+/nUtg5hIVHPq6CmN5/IfDXu/ePOgX795ox5y72jQToKgEYjII8qkkQbhKnZXqpATPKc+MkVRS1lRCUy2qOanWqqlU0gwqbbPEXOKEs3FM2KJztEaG9GtAjLUFUugJmXGpP4dWPmQ0Tv2cfZUUysglqrgMrFq5+C0bF/rLUQ7i+5+gOPsytgpJ0j/t1Ke9NPvfRN4R1OjyPzH0D7/5Tv/5v/yt/u7vf63ffvudPjw+6f3HJ/36t9/qv/63/6b/9J/+o/73//wf9V/+t/+g/0r+13//93r6+F6Xy4nLBYEDAgYbB+CVC+CFYMbC5Xvl0mi9P58uen466cil6Om4kG7gIl/MfbFcX/o2LkgiiBOSgsNt9AZ3Df6kgnyEZLKDzbmJO8KAy1OWMBtl5FuSlABZ0jQcYWMsz9G4AGxgJejiMvFExGgXEfJm0TEG1xmdtsJGxc0qeheqkZ8MVYn2rgvqc0oqpTB//jSWeLo2CSUl10eCh6xK3u8+NLtO2H1nxVznXRlylZiolKR5rtrti+qUlLChSEmRilLJCpA5bKcsniY68rNCqnVxYdgzVDbmCwIyjMNFv86zBJ1Bp5XaZW0EGhYCXBdZR+ehr3Vc3C8EH87o7Xxe0PFKIGtT53JJbIGeUuI3y0HZa5HAZMor9tyhVZr4MDdB34ySMjQGrdVj0B6ZnkGe+gwtObMGUpFSHmiMi7q04i8WcEH2mIQahWFZowcHKQvtKuPmSMooP+dMChgzsQZzLbKMmFYrY5y4dBNXYQ0kbfRp0LAqa2XMFb4MBwM8T3cnSRGhTFujkHotF3iqYGaOeZ61myZNYLxTbjoiQrcnIpRSUkafxoRODwRe7u8PMu4IxNz+CjIixpxub0Rgky20eV2xRo7o4sTauhCg23qXkseWhI3ZhhY+Oi2uoz2GMOwZ00JvQn5S1yb/jghBzpWuxDAgU5sZL1uWvEMybRL00OXlJ0ELy0NeFrgZ9ZXRNmgEnqchyzEF03T8k3jHNUEm80USKtRG+QAy9/t1zUE9LxFxm4l5k0qZsKmJdXAH9kO/goAOf0EqnmBi24PpbYzh8RIvXo8FJp3mnOW9p9bpOgb93DYCurCX2XokOOwPAc67PU3ksZxGhDymeFiao/zLuihVG3bTkCPsa6PPgo4uyOyEHfsDrN3bynvDlzcCfdbhtsE7HQJZjTFJE/NkxdiLWPaCDexQsu0VCmpN8BG6+RBflE1zRNDz+hNxzUcE7UDGj8w7BeutKckfmxAXOmmjg+17ZJCn8LumpZNGH8QxBvPPyG+q8j8DVOos5UktFdaQCNgB7MH8mkfYUkMeIugv+M3MmXpVIgjtKYQcgvExOfmf/im1s5YkVKRSSWvRxLqa2NcztEO4elCBbjtjdcY2GvQ1DNGwPGwLmDAyC02sxx00+5+H8gehWiv2VGWbKIy9391p3t2rVPbDNEmMvzDucel64nzwzDnh+UT+3Hjv+vDc+DAgPZ4y76HHI/ln6SPB/8fHRf4vCJ4+rnp+3PT8tOhI+RlcwNl738dHXfjg6DVqnMj7///ifD5rvB8v+NqLvN7FExFKWTK9E7Qf5kmHXZXT/X7mo8b1L+Zdn0oe8vIHmpSRUy6ynlsXuu5DRx3Zty20rUkLZx/TdOJDxwk/f+RDwIV0GR9DocEfRPElfbswgH3/qhxJWYH0UT26y2wGiY82/i8jJ/Q3M+00C5kWAs5ZFUUEuve+seGDw73hSTwRIa+pnGkHb9Z1fUln1qPfXS8er1UjImRbN1wXwTsQFG3QpcjqAIlprC3mZukRAMU2L02Wq+VseDyGVk70BoG0ZmzOmKai3W7mw9Gsw+Ea/L+/x1agyzQmbDAi5CfimvaOVVIuxvm0l9tR8oE8I4da89BPZd3YF6VJeyAuAAAQAElEQVSUpSjaOKOuLJazz034xgu253PRM/vvM2elp9OiJ/z+EftZ0d0ZJ7KAccZCPw1f6HON7T5Byjgz5y7/M3k1Ovyt6EGq9htF2EzR/d1eX7190Fs+gN3f8xFs8DUrRVZAV2TLsaorCdKwnUB2XRv/6xFXvdWihM3xoh5JkD7a+Py3rhv2BThP+H2j0vIuOLKJs8E8V9Up6yaTUhgrJUWEJM/Vrv19hmSsDSJa06cnIhTxfaSX/hHfL4+IL/plCbvoPWSYLo9tGv1uPRoR8WmOMQDChQyt0OEzwxm5X6Dtgr6G7tDfZl0y9kLZtbyLY4cavn7MwT2mv/yXs9FZUy+w/jwnJTI9zjdkn1JRZMsmy/xJCVKSBp0taNtlui1jB/yNZW18jNjk/AB0LejhzHpeWIPuG+g5MXbC/hhw/HhOZyJizOX5IoK5OvM0NXjtHMQ6Nm0eEimUqKSGfQVIQkTKIfqDLEXEQCLNKY28/CAjJ0ZE0D4pYxueMzOAUdjjbB+YxrCTgr1kPuoGduyPAQxHv+v4EaHvPYwfcS2LiE/zmkfDba9zZdn2bnBZRHxqHxFu+gm3vi7wP0Wk6+EG+8ekaOp6zEr+54muKS1Zi96XyA1Zus0t3zAK41YWwSBURoSyQhFX3OhyO7e/4ct38UQEv/Wpb8Tnd33xRHyui4hPfb5oNl5tN85EhJMXsBheclKjv0Cgl6Sc80gDTqSrHVkmenlM+5fweSC6hlhdJzYvvwfpeKdvgFH+qYx56RNJKikzb2jICwOJGK0VwfyR1Zzq+tzyPZIaRU69ZzRd+1ip1zkTtRq6G5mXX1/W2ee7p8tfw7raWDdOb3y4/mUYRcQA5I7U5bd6p4bL/tTwuMbvO+4f0vb3HfPLdp7DeF0ecZPPVQ+v677MR8T3iiLik0wjrvmIf730e8T9M71Yfj+EP8V0t3FvY/n9dd7vxuuy13nX/Rxet3+dd7/bu1O/e029hstcZ3yZ93vEVfeuNyLCyUDE5/wo+Muv35GAZehCp8aXeb//FH5+Bf9U77/U/atLwJvxjxHBHsxG6kWU2DuT92iJTTfl60Vi5fLSlJV59wXIF6GpzJoqlwEOuZmNOEWwiUtTTqpFGvcLhkzROBRsXF6yZg6ClYDoTIPDPHNRm8BOvlQEY6fCfIyzcdq4rNu4/F04kHNn0plL4IXL/MKl6gwuXLJ8SOZeIxPsA8TMRe2wn8cF6Ze/+Fq//MUvCP6/G5clX753cx60ZQ52PohmDqQBock3X+ZOeZaisvEkkMW5VrCjKsltMwV1Kpq4BJnm3X7SzKW+wkuGJzHWFUlivJay1p7EGV6NC8ZCUOLMpf1yPGvjEuLLwxVc1LlsCi20Bt8EA59OTwR2jzotFyECPa+hsybGvVPZv9V095Xq4Z3K/KCY7vSP337Q3/Mh4G///h/0n//3/6r/8L/+b/qf/3//i/7f/5//r/6n/+l/1nfvf6unx/dczoh6EAEsnFpmeNnvdi86mJUo41yrhcvphYPPuKD4UsJHCF9mfan1v5H6+HTS4+PzgP9a+enpSafjUQ6ILKcjF6dFHbrJwNLG5aIrCPR0PgIECrvKviOiUEVnFbvI6CLnPGgwHRGB1KWOnPzPobR11YYhbKQN27jKr3FZWjXqIdwbig9qN3TkyQASMnX7MSC/3G5lHINKVBZKWTINtaDfWjWXqpqyckiIRbkkpSzswgjSkOm8weM0LlbbtqhxORQXnlSTCry5v+hrYyp50jRdUZjL/X3JuPZdsYuX/tDuYInr3MY2VudJyTaGbDZ17Kqhq421sfJB5owOLjoTBPJfxT/5r8mfn4dOHCQ6O0DFullZNx0ae+e4zAXQuih8BHAQaKqBPpImLvqDRssBmM5KmqA3l0kF1Dqr3JAn1cI7aZhRbH5cOljHEVkhxkwhhkemoUK+INhaKM+FvkUZ3ZdS5HnneR6pyyICSQhuk1rK6rRHCJRRzviNy0RD99avU6P3Lj90JekacuTCFxFDZ8V6ARXbKyXL894QEXL/zoU7uhRJsvwz9Bboneeqw91e92/u9Obdg969e6evvn77aQ3lWhQ5CdLoyFjiCVJoMm2G7c44Ezz0mvH6cR72CFztB0okbGEb9h3wiFEhx8ZgXQwHulJKpPEJVL7kO9mG1Btp1+hPICPwIY5hLPjR4YeeV9mfLgRMszJCNp1XRAt5TsSmgBmjk25bH3RZ3iNPgMhpSkXq8O1+zBrBiLkqlEa5+XYfpx3bExp03nJo+Ipt2OQml/tC5jpelHMetmC7sO1FZMVAKOIKy6HWqhusy4w/sd4VbejTZW4XEfLTe3ei8ZsyWIMi6IfeBmBTF9bzEZ9zIoi34AdXCjv8bTTGpaht/bMsCNKYl46/ii5sXKrQXlKWaZmmot1+Gqi2EcjwmjcdpjPT1vDaysjNqeF1Vs1bmVSnWWWqSnVSKvmT/jWeNvj0ePZ5CW4iQtcxy1WGXlfzXoXAfCrsteYTfs5sMBf0uOBXzefCfr9SzrJiTAHbRJIIQncC0DfdJIoqvEz4i8NdhbeiHfuhA9wOTt4d7uVA/eQgvedCbityXzFL/9cLC7LaBhaZZtP+eez0ifbM2pvmooROhe+IXBTQPyGPeb/XvLvjfSelSRv7LKrAHzaw6YS/8wcB/9NA7x9Xffth0XfvL3r//qwPHy9g0SNB/vffnvTdt096/92zPriO9w/fnUf+43dHPb5/1NPTo06n5+FTn9jzjBMfAqx382HaI2LoxXKv6G2eZ9ln3N8ddH/Abzzc6Y68ceB9x/5bCViXOqvSvuADI0Lmc8M6m4G8rIvGGm6s4Y0PAMuy4ftX9r5t4IK/N5bTWQsf9o3xX5Rxlmh8NA/k7rWMMjXy0ZTx+7U27ErKpWmPjB/uZj0QML/bH9gDJ7xCVsM+rBvDPN7gd/FExKB9mib0v4PfKy8Rtps+1kj0jXmbkoJ5pRxp5MXjccyfgzgbNuJW1zTsgrR14QcbfG3jI4vlTTellOS+lj1ZRRLY+LWSMgd2U/Hxn+naqXj9sHZyznL/yBIHVH4hZNaMkIvhNTn2XuojYvBn/RjuGxFj7oW14jVj+i+sIY5KOhH8Ns4+syK7swO57CcLOPts5Q/BYCHf8HvNZyOizZ0gc+J8FNARnJUKtPgjfeW8OkHzDtrv97thR/7/oTLu+QhwOBxUOBsUfEQkfzySVtZB8wc8pNxTwB8/jGc5mX7bWaKtekLGoYU9xrisTf4vjEyb5WxsrNFumhgmswYra952bfv1/Hd3d0PvlrPHjoB66wyRWndGDEFDw8tPRCjiChdFXPMR19Rlr5EgPCIgN6BEQ/a2wxVHbJhG62BTDAlKie5JmBOpsKGgX0cu0gpByybOT0bwHoyXtFkGW9NK5YovvMD3xrvHDepSb4wOY4w0Bn351XunnPlSVsCnac03+zLNnYYQ0khMl8czPPYGLavtA8NZkb3fF+Z03rhAi9e68/54gVu+yiAk5zd1+O267SVMo8hJgbz0onfLqXOeZyGPdm4r1mOib6ZNZZ0UzjYVG6uZ81hOmmoemF2GX9LrB5vxPB4/IsY6UpaMjH1kj1dDhTEGGCMxT8pSUO92KYl+AZIi4kchnohbvZShzRj0Mn6tdextiQGNrGD40OvH+vGZwpJCaoqIF/SR9hRKg8Y06HGbjq4tN8vK2LCFjp4/AQVe6xu20+UnIpyMMSNipIk0x5VH0/clcs7wlEfbiGufiN9NTf+VrutcNx8ldEhz5rV1GWT5+UTnUBStXmin6hO9t7zbOj/8XUq60RjhddHVMbSU8qDR7dy+Y6MsGMig3vlP4zeF2nCpbkcDuviddh1Z2Vpf2o56av2TkUN6mdvvRkToZmN+5wVurzkxi37keT1uh3b3uzXtgdWH5L3G7YxbnVO/3/R6S637W763FWHiPODR7RM0Gs7fcBvD6Q23un9q6nHc95a+zrssIhQRLh5wmdGwU6ej8J/x122e21wRMej5Uqc/RULEtc9Ptfk/ap3ldoN5vOVvqcv+VPCYt7Fe53+o7Ifqb+2+TF+3fZ1/3c7lr3FbW27jcqfG67zfXyMiPr1GfM5/Kvw3kDHVxo3U6JKhf6bH8vwp/Ny06eca/EvUv+xl+kPTfwna/tzn6AT7PtN4Nb3Ur2r1W/QmBcdJDoYhNmtuixGBE89s2cEljjKM1AclH7rmuXLRq9oR0C+VrgSV5ZbMwz6ulCWnEcEYSXMtXKIy7cs4WE4cEHelaEc6cficOcyVFOz3XGBQcOPyspCuDLRE5VKSdeaydV6zFi7BC5ctH5Z9OOvMu61nDioXMQxBh8Qlqeow/gK7yxfdeRY0pHEozSkpOCYqFeqKCnRETvKpJcYqhFH5Scq9KiIPujKHFLettXLorIwHGHgPfCGqdYLHiWFnKVdtadKSqhYVnVvS89L18XTR83nTmTxne3jpIhatUGXCBGLIeuESufhSwAWhUfvh8aOM754+6vH4rCcujwyhhvDTtNPD17/S/uGdou60oFdfFkRa66z9ftYEf3f7qrdv7/X1V2/09TdvCFwC8t988xVBiTtNBCIiJbVI8kFJKStSGVg55F04BF+g6QQPT88XPT2e9PjROI/86flMgORCUPGsC4GHoZPtrNZP4KLbITaFlLkkTLlowi6maVKCR5hXRDgByAWbvCCcC5djX0yXZUVWqxZ4XynfiPQsBLwvXKY7tDGBrvbQsIjOa1eTEZQ3iUscA4/yjfbGuNgljflzJJWSVDEiw/nIkrg42y4iQjm6cgol5GSQUSqZJMmPx9y41LN8VN2eTKaqQIcv8iX3MUeqSeMyVEP+50cuXNBWLrMbB8xxmCIvDm8BnX05ac+HhHmqmkphfmZibFup/1IZEyHosIKmM/o5E+i/gOV50coHp4Xg/xndLA4OIa8V3TRoFHOJ4EMQbMjw6GBD5sNFhv/MfHVmLgILFdjuDdt+qVWFsmmaVedZBf1lyqJUeKoIMw89RgQp/KaQ9V1IC8Io6L6SVt5rliYuhXOWdiVrVwt+ZVadJmVsVzTojHPGBqzzlYs5ZjD+Uu5EgOXIy5EL9NZCloP1PTY6NB/2ZWDIEXkG9uQPkkyPHgOdSSVJDvZU6CmRBElyf37x01G9ebgi0TbnrApNO9bU/f1BD6ynt6yh/f1OE+urTFWpZClleA/4ri+IMZfHtn4v2OwRXbxnDX374Qnfxlx51v7+YaCg545NDB2hmx5S4xdsyghooQTatwGhQ/MWtIVouc7tPN+G7ZmmSGn0dZlpGNhoiZ1lBkwRuMBMQVenLDwAcPtAaEFVT123J1qXx+hbk2VXBJHI2+8MMprRQg0bW/BnDmI0ghxqksnv6HJlLV/4EBLWD7CPsG1uBMM6qxiSsYWsbP1AQwFklViHYTBYw47dLqObKRf0U5VThZoMH1kbc5aMPVGX3HBQZgrhJSAGuDxyUpQspz3cN9FXCb3AugAAEABJREFU2FrTgjz4gaKgd6ijixV78pp1MPvERwz7qc3rlVb+S8KgqT+wecq5hqYpgaJSkyI8RmccoKRaK5hlvRsVWqdS2WMm1kf9XM6acFu3SQzcU6iFruN0xrL8/U65qLdMEjy5vVExeJcZSlneQ1b0eEGHC/vrhfxK3nolGeM63xh7g1/r0npP0rDnOSft66S7eYePmkZ+h0/YH+bxoWxHgHuaJrl/U5CGtjEH2sX2tk/7uATp8sfdjgwt+IQ9CNsJ7Hc2D+jeehdnDVhTYh1OrLeZoGhGfspVay9aWtFpBVvVcZ11Ij2dQs/HjX3qwj66XAP/T51gfrBnJX34sA5893HV+w8Xjf9TYfa27x6P+vDxqI989D6y513OTRc+CJ2x2dPpopU13KA3Y4spSxkbLKWoousZmic+jszzpP3dDnmAAyBv+ex3E4HTafxXASVlpSiyThRVG+ef1qpWeNnME/bmfd36uqahjTPFSrn93glfeLps7I0r2MY+6fU21pj3SnzJ1tiL+QLY+kUJf2GaM+u5piZcvWZoPqAv+zX/fx3VPfRkiSm0waPHu2Id7y7r+GWvv4IdVPOL/56w2wk7KykxD4bS+rAjcooIJZeDiNDt8VitNexjpa3LjUQ16Enb2uFpg7dFbtuxRSohbkMOZ9JFgV207UL9oj7OHaTYUOcENk+FNRQq2JCBuJXZd5JCFDHnJj+mLaNDp4bLDJfdkHKVUlGnL6yho0Te7wWpCuQBj7iyOG33V9s2D4KHlfPRBj+rxpqC7wt7/MqHmo19udPbvHT4SQFf+JMJWhGtppq0nzMoA4fdLJ/vZiqDNlJDhl0NwjYU11WU06SOrYSyUky8VzArzEPK8rM1+jUhuy7LemPxb5vHuZYt2NdGmRg3IjThzw7sd3f3k+4fJmy7arfPmuaQzxApSREBMvou+t0nUXRFREjQSgE/LiN5+YmgjnwEqSHXJyFWeKJbv9KImnVDp7JTTrfxszmf6E/fHi/9ma8BV3VSYWOdD5xtS7IfXPGFHm9FJq2L6mBO+rJeIkKJPSPQS0JXuW/KvCMSWQVZwf+yxLptrOPNsg/eKe2MJyW5zFiZz3MtW2ZeYRPwRtkGPSxZbeiAI46MlTZdjBOWJ/bWQh3awwSiG6/DUNPYF6ExInR7VpjxWNu2qbUGNvUX+s3LxJCZs2kmLTWreP2CPF3zwUCf0eAgQGeuGEhdysznuROyTojK4yV8SyafKCjIPitGu0TbFHSCCrKKiAEOINeUdyVak0aExGwpVSXKasKmWaO1FFVoNDzvZyCFkBAPHEobMrKcvBaaIIbRImhAPiI8pTLjJWiMCObP8mM5Leh2yA46LTHbVSM/UuTo1IgId9HgCVtIKDrTzgg1TQi2FOglrbWqfpEm5Wt/hSJCSSE/17Q5i6476TVP5tVPCBZ5x3bo1uKaml7bvulDGtS7Pwk/gX1ZJmKmK0IRWRGhmxyGYOSefZTrpe3WpU5+heYrmE9VG/23m80LmlBAN3poY5xOP58DTE+nZKTIiirRVQX5C1mFC0idRG/K2Emic1AWnnnku6tBAoLUJJqRT+D64/Gvuc+/3Sbg/VpCW2jrxrVA5svZDfqt/4215XSFDo9nuP6KpqvNBa9XelxvUPCiL+f+dfAnp+NFV/qB1HNZp4PTl3rfqyICGcUo/n1/RXxuH/E5//v2/7fYbsiv/64NmRfXOf1jYP/s/k4N539u3J+r9xhf4vfp4zaG19UtvY3j92uetTkyTo2rbEbRy6+Iz7bhde3i16nzN7juXxN9rIkGCTcIX8Prqx/c0HjDZY709a8fKntdf8vfJHJLrWvD9Zat8UN5l/0UkjdI47Y5RFyn8ICGy2+IiN9Z9GEPz6Yh0OH0Br+7LrGpOzVcZjhvuI4ushB+LFViawA/lI6y3odDNq03RiNCEZ9xo/+WRsRo+rrPKPhn+OU5brgNHxGf6LuV/Vjqvre6iO/3a5iaAxLDCLEG8xdxbcOZT4nNeJrEIaVxEfRhlosTF6nz5agLgaptbUp5kv8axcHfzZfybHkvamlRqqvy3FSmTTECiKHCISdxEdxQ2pnLw4mgdyNQZyUW5q4c3HY1ETioesMl5sBB88CFuFDWqV9T1lZmXWLW41b0/hJ63maQRyDd/zTDwqZ8JvD/8eO3WraPav2IvI7K6axcL6rzysU7cUEp8sUEcpRzVooJ7MHMu1Hp18l3JfNQOTohJzhile6UdECCWYrET5YPcnOt2s9V99M84I8Z+zIppSIf6E9cJpa801rvdS4Hfeyhj5I+NOk75PH+tOnx1HU8h47Hzjyz1iXr+Nzlf4LgRLDi+ekiBwf/8R//UY0L7eXyQcen7/T4/F7P52cdtwVZrHq8rOS73j+fCH4EF7E77Xd3evfmjf7qV78Y+Pf//d/o3/37v9Z//z/8jf5v/+P/Rf/P/9f/Xf/j/+P/qn/3P/y13vEx4O7dQTNBm5iKekpgAjP6neSDnZ114xLhtKPT3mjTaPOC01EyzRc+DiwE9XyR3aB53Z7g61HC0FLtyAdWOVQHLE/IcFdnTVHVt6a5TnIAIteijf81NW1p1YWL8IUb0MacxrJscgBmJbDRCf515OBDYmdcH068Fhoa2yKgP4OQ2/qvrR8fkSEfU86nZ+g6E8w56swHFY+h2JSg0+lK0GAhUNKw7yjisp1lqlpraFHYC2Mzx8r7yokY8ggkXQZs58HtzSjQOPeme3h/dyj66s1eb+732KTxoHq3V69VYgEGac9p0Or/kqKz/g5J+oaA0Qwt96ytt1y4v353rwfGqTv6sY4u8LlC5IKNLT0rNMEC1GJLl48XXZ4WLpIbtrGoIa8BAjcOsNWQdqXIf104lazCuk5ZClcQEIpdUpqLpv2ku/1e139qZadcmBtbb0poKUnkI2U6hiKMLoYCjfcOT425pdSlKYXmErqbEmsn6Q6+9rVBQ4CsqeQxj4PhZbdXizT6BTbS1s5YWMcaYhnptISesf/fOohOXYOGDXnbBs1nJHTKJT0IKBeQ8V1pYFGBmNk0YPcV/1OnUIXoQK993bAP5MWFuTNuQUalTMpTVSGgV+aijPwLQTJj/waZULaxzxgZXU7znXLZqbes27gbQR7brv+pCL7L6IJvW9usXg6a7t6qsm5X+Hw6PWndTlByof8iimT9+kKy9SajxSoUPZBLY65N5rfB58bFO/Clac7CJHTCtj9uRz0tRwKiZ2S34M9PfDA6ar2c9fzxURsfiBprqZtn+IgI+VmwZWYk0HXWBX9rn7vRLsJ6rOhs1hxZDT3E2pRakz8yBWs4xyKvucsJHs5SR5Yb+8B6WrVeNjWCqRs+o/ExL5gH76OKfRgZ7qUGCSt2tKlmYRsx9JZYn8HYNTfN6G6HThxQPWAvd8jwgOynjI8niNrXigyTQlkBnTlX5ZyVkqTU1aMp16TKBC7b4GFjTYvLbETFpTAb9J+Pp/Fx00FQJcbC5psSsuxYWFfDdxgrelnwfRfvR2XTNNuiVugsOvDhaJ6xIeYr2FKClq0Hct20YHNt64yYlBV2mUr4XNt9Tkk5JeqCddS04lcWsKKrDT5aDshNigK9dZJGmtVCapKW80lIQftp1n6eVdlbc51l+1SetKaqE+M9Eti+6rsLxtWxtY4tbbHC36oM3dNc0EEWTCuzDhlNE7J6Oz/ozeFOB8adS8ZfwOcuaEYQk/cNm7og2wvGvPWkbo/asjhiXPcO2wMEB200/NOiXXTGS6r4iz3z3h+q7g+zdnPXzD5d96H5UDTtZ3Xs8bh2HdfEB/eqp1PVrx9Dv/52lf+rtSNBfH8c3c5d21p04aMA39P1299ehPvQ+yfpu6dN70+bHhfpCTo+std8wEbXLUNj18cPJ33kg8AJe8DMFRFK6EVIOdCVWHs5GrSF9viHGdusU7ASNgkeMu8TPudwmPT27Z3ePNzRbtID+8BUihJyyWlS4txjGhv7a+SDIEnP+I4ndPTMPGfkdEKxZ3iFFF22EKTqvHSdL5tO51UXr7Mu9USdg/+sl1SbcqEMOhv7Sx9OaGHHkKpARt53k959c693v3zQ3bu9CpuQZYv6tG22vaYO8wHPCb+S0HD0s5xm3nfw+LDf62G/06FMqoGuoXdrSXQfEDTBLDM2NT5KCPtKvJUQxQ0/scn/Zd/A2giab7rgXxZ8xYrBNORgWUdfldjT1jP+6/Ks4Nwa8LqRLnzo3vBTDVsq+InDvurtmwMy3yPzwnpCFtCbI7DnNBBdEkGfK4J8qMN4gAnB7fhAMrN+TP/CWj3D0NpDC/y1VBXoLlKme+gydHGRbe7Ch3jbXWe/6ti85bjA1xmlnbcVH7Jo6QuSvKjFWVtcmPes3jhY+f8fCv4Cnc0Fu8efcGSGB+nuoejtVzt984sHff3Vne74KD1NkzJ+JaIoZOwYZ0I2O2XsaioHzfNB07RXToX50A80L8j0zIdM44TNPx9POrInrPCBO+NjV8IlZE34lhk/UPLCOlz01VdZd282PbwNvXlX9fBm0g77LthB5KSIUOqiL7+QVyDfEklzmVWrAR15hhboZuyMzeRalDCGyPQDDflv+KKtNTltbGpNZdj8Ze3IOwn3qRWZLsiUJQLPIfUkiTrKLjRYSTf05jKj4TzNnxgvRVVGbi5fl6Yzh7oFehlSR+4vTENVUURXR2e2s5oW3U2dM9Sm+33Sm7ud7uadinlDzqU+KJPudsg7F3Xsvikr8gR/e973WvsMTzut26yF9X7hTLBgJwtrukFrZ90cL8GZX/i0jl1hk4yR0qRwG/hCAMLEkXNTCCDwxFyRxVyCl00n9tiz19Cy0HxV4KdS3pTyqjo1zcD/nFsulNWmVGEXPWeww2dN6LIyZs0hjp3KEVJr2hhXvSu6KEsqOatWgP7rXDRNRfs6aQe9MzKu2D/kKSvkcWoO8aJOIcsI6vuAdd1o09BNaEbbO3wJ/ihV5ZRUmL9maSrUTtfU41zvuhr7QUtZPVfkmpFxVkqTAhqiJwk7NJKQ2PATm7yvXtDtBiErbRaA6oUKtGJUi+uww/D8UxUk4BNXbfiazhiiPqjP7JmYsCYI3E1FJQfyacy5qm8NPUkJYjMQc2W/Be1ADvNGbUg5upLBmHRWw9dtzLNAy0oZXd1dPeBTSQ1ftG5dBtOoqWsD9mHW0YCuTzBP0CdU1FgHDCnxrhRKJSvQt+AjmL8zl3ighjmyTsjl0qvO2umSDlrKnVanseNkNmnbKjQkrfgOY2ERXVpHDx0f16FI6tHUTR1+T7FB2qpgrsL8M7K9mycdOK/MCPJQk2ZoqR0KoKXQsyphD0kF+xD53oIxGJs2HUSEhE2l5CQh/+TXgew6XZ+IkHJRwk6MSEVCnlGqMvNPu70SNBVkMkFXrYXmoZQYL31GzmnY+jzXkVZ0n7LkQLjvjZCnzjiineG8y6xH541bOdKQ61wWzHsr97vLDecN1/n9S7juVpkwBzYAABAASURBVGZ5/BQWfIJtf9s2mVa3FU9E8JsfdCU1idQ6Mk+wLvPnNLMGnbq+d8ZgX7adbuxZhng85mtQhL5DiY4R13m+rBdPRAyaXtNF8ae+7v9j/SJitAs6/DGg+7CtGw0R8T26c86f3iNitDVNbm+ZUqCfQk4JNSYl+prO12lOSS674TZOx/fecGvvNrd65w3X1ZKUWTMd/4EDYp4ul03Y6Ix/sv4M+2DDPvQ1IkIRPw/rwrjJw2kpRbLtANtOzqFbuVMjIktKAx0f1jE1pyIfEfgTbAoH1akwghSnJaPjcxlSKaRb6vxrMPBP/jRkafT+2X84f+t0q7u9R4QirjC/t/IfS1GhzKIxHBB+qePPbhDn7j7KQoORV8RHxPeGjYgxt+fNkeD5iuhSx+nbJpxPtDOC3hmfZiQICCXdYPlalE5vuNW57Sfon+GJMGk/PzB8fWpkh+aXPyS9tXW///OiyQv6Nf82EqkpbAEsoj625kViM5YdvQXfk4TBeDEkjCixmL2gUxaGJyUOkAXj9cGRKpUasiNxm1KrKpt4nSYFhkdrfBODssgShxQfbryRu/89F/gDl6s9l8Z5npXYZDt9fGg4+/CwiYt904lTuP/i1+nCZrWYbsYzfWLTUazQtOLcQnxP4JIU2hMgOOyKdrtZuzqpQldJVSUmhbL8eEMLFmQQMLyaZdMQC4eLzac/cbiKpIiQF0XNRVOpmqFzN1Xd7Q86HK6YD3vNew4N06yeJ23MReyLQ1PXExvt4/lC0HLjUC4cW1VwiHomSHsi6nB8PMt/SX85Xrj0LrAE0Mty/Kjz03udjo8cqk4yn9adN+3j6cSlYNHz8awPj096BJflJDvaB2h593B/vfhy+X335k6Hu1nTnIauKhvADkF508bXoqIEzQVfENrg15da82B95IysIgsVaLn0cSly0P/4vOp0ajpTtq0h1KHxYEOKro6NWdeZ8RJD2HGVFEqJ6QRos58r9GTlHJS0seEv4xK/aEFm42KHzWxMjq9WcJikG22lYMKNQ3Fng/Bmu5CuXGYv9Dtx4RlARifgjwDPz886PxMIBRfKFvTBhBLOU9tKdoWHbdBXStI0IQ/miAh0nnmfVLDpVCbaJElp0HgmEuOxj0+Mz+WZE7BsJ/fzrHts756AkHEgEGGZTwSyZi6GFZu/4qD93thrzyVy2Crzs6R0mCftp6Qd71Mtcv3+7jDsrO52ajmrRVFDia0ndQKf6lmJNPFuuRjri0wvl9MICq4Ef9sLOnU5GjromjhwT3NWxT4qAaxgc4oI+YkIRYCcFCBxQB2XchTTgOcxrIOhO18Q3RFEBDILTejfl6TCfDV3+CqaOEQ6z5Bj/ISBRCrQU3nHcCQxPCrqWrj0XrhcXLioH/kSwI+O5H3BPS+bPP8Al3gHo/tmm1rV8RmNQ9Cwdw6q4UXOBQQ2VS1beNlNRRUZz6Uyd1ZBtkkZuhM+gxzvuRTqQgHNQZ86z6rodwIVXRVsw+UJg0/wUWhfGN9p5MKaKDYP1q0G3ScYMC+QO2gXNiUe02d6zctNtk6FjaNleblk5BfwoNgU9l9DV+7cZL/oi+vKQdwfTDd85IoMFgL5J3zERsDHY3dk0oZwGzJurIU++nbsaYzhfqAxb3tp20n9oaRBtOUblqewn+gq+FLrN6VAbjF4uhC4e3o66olo64cPj3p+etKFgPPGWtXoK+UEkGkGiE5GRLDGBdqA+Q7mSNYd8yVgmkxnRDB3leU/1QNrFV887zXVik4r/nqirKgSnLA+MgIM5LbZf2jDzuiPrnIukkILwdQjfnXFtta16QJW/NDaOrOGeioK0MNUdDx1l9fChoYVXXIrdJIY22tryknjQwV7xQ6fUGtWBOOAlJJyzrqlzteUNUFLiSSX6+Uxr9ZNi2uBZ0JV6si7MxaDKpQlaIuI4Ycq4xi2wVQn5qq0z9B8nX/t6WqT8Gg+L+jFvHiujeDxpgvcrOrYgfkqSaoheS3POWkumUBP1YG99rCftNtnULTjPeNPEvUyfUqMEciJdOytRZ2gUDczm2S+hHyhCh46XHTGFgiQ0SXpxHyMu5+Ldvuiec6qc1WqhXGlE77htIo8Y8ekxjxtQzeMvxA0w2TH2judG/uYdGTveqTDe/bf33z3rF9/91G/4aPY+8dnvefDuj8gPD5f2GMX2q/sdU0bexHD6fZ0pCMQSDQPmXfNCGiG9/1+Jii600idB/NuQlZXVIRZc1EpBT0XRWRoT9hbQNsm3JeWHqATLDZCZ+Z/Zn97Itj/TJTqmdT/3vwzfBgnguUnyi6gYY9e+7bzdT2xHhcFZSUHvjdrQi9TFrLNnJsAMvU54e7NrDecG2Z8WmUNZewzgp4dbltjnE0NX5wYzciRVGhjXqZS5T5Gh3bbEV3Qbx+ICKUkXceUxF5wbdPGmF5zy7LJfqOhsw1+N3S4wLP3FWPDfzUC/Cu26veVPd/pxjtKZ55QRIyxE+Nf5wvVFJqwWdNWax5tIuJVmiXsNCL4naGTlCLT6j6zfcpuD+0VjUtnDOrEOeKCLBbWz4bCGsaxQe9GfqVsNf3ws5Lf1tBC+W19CXqYaszjNEeHlo3iTRn/4TOyfWrCV/m94l8rHwOmKs3sz3eHerUtbGqaq1LOEuu5bUmmR3ygE+eBTtDO+VBlXIAfqGUS3KmnrM4atI5M41X2K/JfZXF20w/t0U0b67I0VYLG09z1znbybtabtzMfAHZ6uLet77ClOmyg4//CkkIHESE/jYk29iLrzno3XP5D6PRzecNmu5KzjMY48Ajh6sO+gtRV1/T1eM7fILdtoq3bhc0EO+4DDb/Tu+u6rD/TdsG+FmiFdVGthBGVmlRz0sz6mYi879DFDjvas4h2yH/P+XCeZ3ifWdP4H0mIdsy5MdbWEms6abVdOw8fTYXxE8ja0FVDK5sBvY16r3/rs9HnmvYxXqd+e7F702uZdmyrMQ/TjnkjkjpyswxcvrHfbZwJGnt44M9va6NiSxNGNXOOmfHhEzxM8FNKUcVH5ZQYJX9CjqIcWdZBMx3Wp4HBrKSey4ApBXJNoi9jZOhJCpMn0+T9PCLktI/U+RAFSsyhHrTjFTlISYmxhE14HFQghhTmOxDoJYL2Bm3Nt/sE8vU4NwRjhqQBj6eXhzk2deSW0INMutYm8k2IddgFXV8aSxGhBAERjARNSU3RGQEZd76cNeznKudNflwv6IrW1YC2riGD5lpqoCUilIHlEREa52+YjghB0ZiTzKefCMpzkthDomQZPYVsc60zfgiOPjUnQwG/BR0j4Vegx+A9IuR5U5ZuCGjSeJiDwq7MLpd0pvyMPR7Bgo/Zokoxyx9dlCbGqfAWsJjVekBDGu9NIT+3mIT597uQn0RtB7Q2HTk6rRs6B9QlwGASMrYM3Y8mJNAG/RoI3v3jMpoig1tbz9UtGFfTtjepsVbWfk2HjnkfKf1uPrqxTtzO6JQ7NTp0+P3H0GjrqVzv1Hid9/vPwe1/Cj/X/4fqPd6tPCIUEbdXdITNQLfb4Bk/lSOhlzxCG7nfJ722ifg8fsTn/Bjm3/ivISfkZTacj7jyFxHfk6vr/zVgO0WpvzO1aR111DhP8ukn4kp7RHwq+30yHse4tX2dv5U5/eFyz2XQAn/Bb+mWjpcf/4V7HJVODa93p8ao+CN+RbzQ9DKGaX+Nl+IfSa72r6uTGm2u55mXckpuudesenyqfvTndX1i/7khR5LzTm+wjl+3fz1oxPd5u9W9bn/1oreaPzKN+DxhxOf8HznsX7r/ARLw/velsb1WuHr6nuPywdLDZwIzOQd1bBAc6r24cgpRrBRdnBEB7wSlCu0qFRMHY2/kEfRrfWy2t7lyzhyQi3a7HYH6+QoCoj5A+5Dtg0/nqNHY9Ne2cdG66MQF8EJQ8cLlfV2Cw0WSL1SNQ4igO6WizNw+yB52E8H5WfcEXO4OOx24eO9nX0ryaOPxTRvrh0WjV0jygu1s7l484skKJZAjwWPWVGbNHJBN+93dne7v7/Xw8DBwYD6XVwIAmctBmhKkBQfJjQv9oieCz8/HZQQTzMfx6aIngg/HRwemzwT5z0pt04SAd8jwbld0t0u6J6jy5jDrq4c7ffXmTr5oHfZV93czvFXtObgfOLi/ub/Tu7cP4C2XsnsCxq6bNKELB86W84mPCU8EuM7yAXXwhPJqrTJ84LducikqXAjKvFOirqXEpUW6EBBzsOHx6awPBEkeCXg/j4DDho46+pA2Ljb9Bowt0D3sIMOGFAEHqhQXieBSqUIfnMDU2ac4PLOZdvqMoA0nszOBQv9zCxsXi42Lhe3H0HhCG4fobW3aaOu/8nLw4IKdnE5nOeh/IfjoMfxx5ZmAzjMfAS7QvJ4XrbTbuMAbKwG/Bm8ObMKAgoWSmMN1NzuICIXtYr3owvj+y+Aj4z09f9QTQU2P7bncfpqKdgTq9/v9sJVpmvQaO+zngGxrnUe9/1LssL/Tbn+vebpTyTsl7Nl9CrpIyN96sY5208xYO7k8lFgh6AZ5Ozi59E64LgkrYvW4XKw7Dfn4It8tw3HCbZyjm1YCKfxSohyTVY2mirImLrozl9opJ5UUciAiU57Js8RUcxrwGooI3Z6O7qwn62VFZ5aF9RUR8JMGzIdpd1qxLcN5WFTKwh5i8HYrV2SrRBfoPq+bzviAI/o78uHlTAD9mY9mT08n2S4v2AFqxU477ZqWbdWNjistTV7bHamZ9lISdp+Q+8RaAayxeZ40I/MMj26TICznLMN0m65SpkHjjB693o15ruilaGLMQp9SE++0q7My7VMUdezqgr3aTo7Yo4N0Z/i4wNNKecOe3cby2yjrXNQbH2iCS2WQolH5YsQUmnNSiq7M2skRKujm+h6yzFtr8jjBnAIe33OdkNcFIW3o/DXc3riVjTzydL8N2TfWR0OnDrQZq4MPfFBwe88XvSlJV3oIVGUgPsw66OB/Q/3jx/d8BHiv548f+HD4rGWxlYYSskqpYE/IKlXlKFJPgwe9PBGhiFB6geSZxHrswixHXUZHXi83nRzYA3IIXxpDVvtatJ8qvnIaH9YO+50m/GKlH8MiRdtGE5OP8QRNC74Lk8Oems4E8S4GetrQk8tXp8jFMlrwIba1Dbl25GW6kho0Ipdo2FTWHXPeHZh3LnJgT+h3Ayv6XdcFfW2sV/RmakJDNhGhrCsCvi2vEkkZWSVoHGlklSjKpBGhiFBWUsHBFmy51jps0fIpdVKmPKWrnDET+Nt0Ol9xWTrrLdQYw2tl04IvuWjDX3dy0qZE8CsTCIy0qpDu5tCOfWoPduxZO/YrY5rK2EcyMhZP652xm1ZsZWViX7IN5/0BF3EKkUuRBg8TdM7obcc4O3Q3MFcddrPuD/uxx/n/i+PN24OmOdMXOlknnSCXCJp63JUBveYW9OKg6BndGCd8/wUlHtm/PrKX/fbDB/3mPfj2vb59/1Hv+RDw2+8+6DvyHz581ONH9dhRAAAQAElEQVTHZ/bOC/5kG7YZSLiUolqrakmqL3Tusbu7/Z49+qAH9oDDOHtM2rke2AZnfIx9RnFf8pXUY0XKUgotrLMjgeUztsVSlbGilzM2dkRPz5whnp7PemItP/GB4gO+5AMf2T7yEfoj6RMfr9x/YY2Odco+6HSD52Gb0ZWSkLGUSQu/ppq1myZstOrt3U5vX84Zd/CwQ94VGiPhw4RVE6jc2HMageWugrom5TKh60kVfqZ51kSfxCQtEvKSGnpo6Fw8Ls8vNtF5b2Gr6lo5+yz4bNO9wLTX2cb5buFDzYVzn/+i3liQhctX0nWl3yK2sRhoBL8FfRFVwo8wPHyGPF+eqowCjYbpiGDyyNIXiJzkPgl9pCzsq+jubq/DgfU7lTGm+TG85s2a4fy6Nl2g3/o6sUedkfvJ7/iP8QEAmt3OfVkSyKfjJ4RkpRwaCDUVXkqWUI0wMVXOhDvOlAfW2B10vH33oHdv34x1cHd3xxrkXACPHZrtk41NIabDowQ8JiXWVKkzetop4wsiZVlHkIydNR3ZW8eZjnVxwW4W7NC20/BPEAptiTPKpJkz5/3DQf5Dk6/fvdEvvn4H3uibr9/oa+j66u29dvi5GVonaKrQnaE/JfE07GEdMI1GRCjiCr/fQOMf/LnVjxQDsixZmXgnMW4fkGx7QVkgA895hWW/oizb2s1nu7/9kv2Q92V/SHO6oDvXJQivrIGJNWIUFLLDjqyLw92s+4dZDw+T7u8q/ikhn6Q6ZZVShh1FhPxsKLyRgWTZHzbWRe+BaPsVVLIMBHngRm8be4Pp9ppwHW5s7EmLbcrAN3jdmB/D7Tp+tsN948y94RNXzq5GY8/pHZuDJuvEfM3zrIE6sS9WlVxJsZEyKZFXZL1GpCJIlfdI2/QZn3W2rWNsF4jbmNvo7H1iM8TMGEdyXvTsfePl+hMRQ/eS06zwXNKQxwadDes1vRQpwm1CCX3cZJtz4l0DEaFgPiPRRsyll6c7H1e+XRQRTsY8t/Gd9hd9bPCx4oOdWk+GFIrwfFmJdWZch+mMA6Xw3VDghrwbirqO57orXGZYl05v9Xp5THPOWUaE5/oMN4kIJ4oI5jcdkm2x4iRu8hCPxyVRpx0mZs7VOnZmw6MiIsYYYXkkKcPLQEiFvBFB+8A/KOgf6qwnRML+1LiPn/V8OoITH6UXLfjtDd6NhY18BbCvGz7RAw3qCQquPy43/BYRigBUR4R40Qu5yBb5UWQeGFpru76P4SQ5baRuf0XC8vuA9UnVdYxOvx9BU5fp9/idQZrncErnMfYmmdb20o7i8eOy13Ch351+CZcbX5b/0Lvb/RR+qM+PlXmcW90tHxGI+IrXda43bmV/yjTi+/P9Kcf+lx6rYdyWk3GbO+LKX0oY8a3wXyk1fcbr6U2r4XLD+Rtu7SKuPNze/9D0y/Hc32VOjVv+lrrsS/xU3Zdt/f66/eu86/6piPhdOXhsw7L7p477Q/085q38df6Hyn6o/tbOqetvMJ23vOsirjxFhF8/wW1uL7d8csa4VdzSiBiO4/b+Y2nE99tFxKemEZ/znwpfZX669lXDH8lyBviRmr8U3yTw2jjY54ZOO5t8QzeNHfXMoX8jOOH2ocYuy6GNjb5zgAwOOeIQ521WfeECsypz2MsOCvAhIBepcJCJuGoyGgcvNt6kkA8Xc61cbAIkjYv9ftIO7Lk07KYsH2iUpZXD67pt44Bx4cJ3PK+6+APAkrSMv6iizSo1Dp4BPUGQIqdN1ZhCEzeompOuCDkwVTngUKTCr8ylxG2cJubzAbVxbPC84vnS/iPi5eCVNHEZmLnw78AdF94DQYkDF6N5KoP+HWV1LkpcArrEBUs6EvB7elwIKJx1PjUtXOhXDs6dC2JGPjsufXf7SW8Pk37FZepvfvmN/v1ffaO/+dVX+uVXb/QLLld/9Yu3+nd//Uv99V/9YuC/+5tf6t//u7/Rf/c3fyX/2/57gg4lJeVImlIo+8DC4f9CwPr08aOOT486X06Dxsk8zPPgJaMT02pkH/yByqxIk7YoukDfiZvikQvHMxeOE7pwMOLjCEhc9HzcdDl3beiltwxvizYO0N2nRuylETBs21mdw3EnVB3YikZgaYFC7EvCOpKUiyKyzlxGxyWUQEYnWNPQsaAhvRwgrZvX2Gwn0OY+7tsY0mUrl5P1ssiB/pHnvTPe9UMAc0Ofadwod1//nxs/81Hm6EAK8F8wf0Ru3333nb79zW/1298av9az/1khPih01olYHyklJXRdwITeI0IRIT83Op03IkLBmshoJ6eqWvaqXMxLmZWRd4rJNQzb1eDLc9zGaDC2WRYpiyHGJQwz0mmTMCnSrhP1Djw46GtZnP0xBZ35r8YavAdrRdAdjK12UUIvwVrPrLeJwC3xNO13Vb7AzzWrVCljm6hGuaSBWrLKQCEtGvxHVihJAJXLtBqmPSLk4KXblVRH+xxJfs85qzL4hA3OdRqX0TLtkOckRVLrIZa/fOE8oeMjDD/yIebj40kfPp754HPBXqTrN43Qhk9Yabdxml/g8UZDGnpiyJAyZE7wMpcCn3X4oWlOqvgflw/aBjcx6M4pyXRO0Ok0vby7/ex1hJwq8BhzLYqSP0E5ce8JoTouTyu0LgOn0wrtZ9ZNI7jYRj0xTNlW/TGw0CEQ5BVNCb1l8xBSkZSRzVjr0FJTRuoBmqILhMRbR3ZeBw5KrQR1Vuw8GjJCNtuLjFzmNoZlNVLadexoW1ZoW5HtpgV6L8j9dDrJa2XDr2Cg8l4g9gVhPzF8cJNlmLIJ2eQL8cL6N1Z8j/t6zs7ag8jxExEjta3AthI8/RR8SXOHiBhtMzZUSlKtZSBpU0ZeKZqMXU26x1e/ud/rq4d7ffP2Qf5IPJUitS6IHONM6NIB2pci9hnhLzcuuyuBcvSF3xuyxCBX5LPgu0eQDDk11pY6Y9E58GphebzQ4P/SxXYxQUfFxjLryRfwjXW3YLDeb1dsFXUp4N02c+P/ypv5mlkbez5m7DXXHTLmvcyaah1rMEdRkmQZkkiRlXNVxrfM8yzzZf4q7z2ScOfsS11HeLI/P+Ovl1a0EURtIZ7OWKsaum39Qv6kxn5vH97sMyiLtKj4owC69geBiY/fE+tomk1vlXmIQBrIxbZ1Rdc1FTSQ35wKjXnSNPogHtVIKshiAjUn7UrWPBXtCb794uu3+uUv3umvfvk1QdCDdsyXyqYGTSt2afu6YN9n9HMmvfRGXWCdoY1x/cEUFeqCrny28F/TP7HnPBL8fCK4/u3HJ32H3/fH7if8/HlZdEFPYv9J0GNZ7vmQ6w+9Dvo7KPtwf6d34A2Yp6Q9tliQS05Siq6IEF2VKSjY3TRNctC8TOjPQC+Bf/GywF3rgj7YugRZ+I2mM8Hwq642bNE2uejImnzkI8D4KMD54pn92P9loD+Ce50u7J+WxVXe6JL3Dfk07E7sxQG8bjOSqdBo+9zPecjU/+ycA9/mtWJjOU/wUCSC/43gvCFsJfBGOVWlMsntyjQp12nYZEowL+k6fxup7RNzoDRhUwH6Z2B4nUXQnTap87EBV6QFHRpWgecNVSVs1fm+Msca0lYUnD3cx/N5noiA5kDmedBjuRsRMcojQrcnImR6I2LUiSclZoL33X6SdT3BW8qCz8yY6VN7mqp3SFi7bG+2uws+4YSRXaxHfMPCgltJV3xvg7crje6pMV9SyMjRVVJX5kNq4mNWUeO9qZYYdn7A1u277u9340PT/f1Bh7ud5rmq4FuCddIYy+Mb3jc33lNkZDCpsreWOquClItEuenZ0OkCvSevGWz+ZkM+P9iObvIsCCBHYpysu8M8bOWbsR7fjDX5q1++5Sz6Vu9e/ulCn0mnqarUxJwZVGSFsCRFhKTgf1mCe6Ojf6cU/OiP25ieAWzFfDq/4Xdv6a2z25q/NuTesUH0RH5tm7zWru1i0LRtmy7sk4Z59rvH89mlItsJ2U61EOgH2MTDXdUDe8qbB3RxX3V3l/mQlvG1FX1Msj5sb8qSbcsIXgZN0Gp6t94FOcJ0tMHLhk9aKNgoWE0PdrNgN7afC+nK+0r9QrrgKLwfndHZBWdxwZdfoN+0r5zxNvpvLBrLR4xrP5RzYE8CWVMuQx9TqSplUkQI81PwnpLfs4ReOutwe9FLiyTnr3SGLqzNE3M4HTQxz9obVtvHeClnpQxSGu8RwZgaefFYviTIn/XeRT+jI51G2cZ718ab2xgRocx4N1imA/DFFIzbB1wWcZ1Lr56I3y0zDZbRFdLKmoWla4oMMRVo8bjB2PFptIgY7xGf05QCaqEYvXrc17iO38ZYzrvOg0Vc+5vmGyI+l/msEHF9F6OH/QMyKOPMU9FhHjKJCA+HzNLQUesxUs+DaY06/4qIQTcuRRV6jRn5zYw5lazIadRHhJvLfT3GijO2nk9sSifszHvNMx8K/eHwSHqiHnOQbaPhTzodOzQ4HQO9/PJY4mwmeLmmeCx83ZVPfW/uCOTJOOJxP4Psy09iCPaRAIJW5nqpGDJ22zF/x54Yw+8a9kw3ykbeKfv6p35BnUG52xuf6ijTq7YRoYjPcLuI+GSv7mu4/IYv32/lr1O3+Sm8bvtD+VvfW53fX+cjPtMcEbeqTzL7VPAjmYj4Ht8Rv/vurhHXcudviIhb9kfTiBjjf9nAfBhflv9Lv/8UDRHxL03O78x38y2mMyI+ydLvr+v8fusccW0XEbein01v/Z3e4E6v87d3p4brnBrOG1/m/f5TcB/j1ubH8rf6PzSNiCGzCHwPa97jv8YfOt6X7W9j3cr9/jrvd+N12ev8xp70Q7BuDfe94dbvlkZ85ulW5rav83jV6+vrioi4Fv4BvyM+94n4nP99hmCP0z8Fv8/Y/2do4y1R0WHVIOGHPVDeI0fKRthAAAHr+gYbkRGNjZMF4MMjZoM+6MGYI7hCgMNpYeM2pizNWVzUQ5UDRElZmY05IlhMUuKAkTmw+NCSyftCMBE023E5MOa5apqKJgbJBBI68yxtIwjT9Mzh9pEg8+PTwqV34wLcdT42nbkAnwlwLhw+tuWothKkIDghAhUBEhdbb8cZQzJNkKWaArrEAZjUdEBTpsI0Qao0DiYkXeqtDbTW9HrB+a9YIkKlZOgtXMzyCEz4LxT3BE/LFMq7okLQKc8zvBNI5+IMGzo+Ny3npO0c3ME5+DTJ/9bhHloe5qR39H/HZeKXXx30K4L+X93P2vuvLfOmN3eTfvX1g755dxj46u2d3r05cBHcab+bNSPLCj8HLqr7WrWrRQ6cTPBc4HGumeBRGe0m8qUmJYMDv1ISpBAUaWqpqCcuahmQtgz9UbikZK1csk98iHkm6uwA7Hfvj/ruw1Ef+bhxPDcOzV2rPwZwAe5bQ36rAlsRwZk+/kadoDOB5nj5rwE0ZpU6hrlxkR8X5tOiC9gI9q4cKm2Ln3FtK2z2BvfFVIatLMxrXXUuUM0HeQc9wMLlenLbpQAAEABJREFUyMHVhbzHDJhNEraQFFxwXHckqPzx/QcC/E96+vioj9+912//8df6x7//B/0afPubX+s9HwMWAqHBhBP2en/Y6QBm9JZzho8+DoA3ek2L4bUVEayFKwT9EVlhOKAREyow6tXWzIcB/w7em2bjsq3CNLVAO9+PdNoI4sGLPwAckd8ThSMgxCV+/NcPfNA4PT0PebbLGbs7y/ZQCTAUNaVm/ZyV+Rgw82EGs9XdLmHPWRO2gZmo0Dazzg3MRBlbLQb15jljJwmbGbxEGjJo6LO1risgUHBM5wQiQhGha9+sUoombNYynFkv024nB5KiTqJSShWZFmwzdObi+4wv+Pi8yHg8rqypVSfKzidkv2aCdQ2sQ46Wu3gigjm7UhZpU6RN9jMVHuqUBq+QwXTpE12faFWmT5bfp1wUvSGTUM1ZFQEZvjjNU5GDRZnyXKpKnQYSfcQaZFZdoN/6efz4rA/vH/X4+IQf24RaJWUQyh6f4FwlgFyxs8r6KaRBo+ArQcECjESKxTE0fSKUFMqk/IZGajep3daB06ahG9tjw7f9TkqZy8cFGNsba4h+G+vI68rBhRVfa/sfedsTX142+10Q0BzQan9bcmggJegSdrARyLvg+456fn4cuLCONuaBNeFwoL0AcyEl+MhJMpLHMOAvuoYexGPdGmKAsC1TmbHVA3vIHh/sf0N74t22zvLU3Vz0sJ/09s29HKi927N2d5Nsd5nbsHl3QH7h8npCTycCLA6ynvAdR3zRhQDZBXms+IuN4Kf9jrBzQVdWUnaaQrAONt42Sld46MI0WFOT7giaeY+YKu2Y03tJYw2O/zweHh3Ai4jBY8Ega53x2fj32ThotzuwVnZgGqhlZuyCrDNzJiX6yhu8pIhQYYwd6+lwIFB4uGefONDG1pO1wcd5xX+gX1jUGb4XLrhNXY0Vd0VDdwsfgs7o70jA5xkf/4zIjwq8UOKDbsJvJPanUpvGWmIt14r9cyhI8Gj9RYQsqqbO2KFr4KuTarx3JfXI6ilTwBu2OKhkLXg9RO+sN4ktTYd9lf/S+Bs+lPtjwJu3e2RblNknN/yYdXjCLp+Xs47Y6InA2aL+choIPiYm8kljn8uVOSt0VJ0tC3R+IsBxJB1YNsoXNROfQpETNBRV1r331/086R6fdSDd4zzvsLE9RM60s/2n6MipyWlOSSVlWSfTVDTPe/lj54RO58NelfeEz1jZYzewbgmZA/w6yw4dZOQf4tgDTQFvfeCZ/fYJmm848vHa67MTBEyWn2lAfh072wjcdGTkfGJPTu2s2M5KrFuvk4q+DqwR87Wbq2boLKVCf5E6UBlnANO4QN/aEpYSooFSLcilYqM7+u2UsD0MGcnTpol+XdbNim5HkNA0RZL1LuSVSqZPRsbMg5w6CCU15unIw/OHqjTyWS5rjNtaQjYdu8S2sOVta2pU9E6lur58eoQ8Z2PugaGhuNohOmYCeV06TamzzqrsI4wJ204pKSLGsL2TsmYEnZ20Q8ulhc6b0FXT+WJsOlJwHoHaDX7E+IHMpQINRsVpGJPfkWiBmkKaYkE0mxAt61yaalLio1vi41KpwXtgN1llykroLuXM2MgBuhCDPkEhOipype1OlQ8BdTool5niSZ36rXXk2OSPRxfOD/6nE89H1vzxefjtxpoSNmQEsq3Iambeu0PR/V3Vm4c6/iL+m1+80buvHuSPFLt9Ya5QgbZSsyrI8JqSFBEDevVEXMsiAomS7xpPBPnIo7212qhtUA2b/E7fQwgZuJ7K1jtS7LK9ba1d7QL9dOqMRur2UtCmY0ONNbdpBNN9t+C82OA5IpCTZNqtgx1nhru56uGQQH5B4iyYtJsKNjMN1FrhvYy+TIVWu5hewlY89+CDCue3QQNVfofJjbOdA/4LPsi44Me8/2zwh6vSBeWOci4WZ9b/GXqNy3JCjxd43SQxUHQF8i6l/P/Z+xMGSW4rSxc8F4uZu0dEkqJUqurl9Zv//8dmuqtE5hLhm5kB8x14eGYwlaSWrq6S3pMxTwAGgwF3B3AtMvmZJtM110k7MJc64lKmUwSyg8CmENPfQL1B7+p2ysbaZ2zcr14zVmllqhu6LOe1b8y8MW9XysgN/WfgOkcUZWhKjGV0xjHWJrGUv9pvRx8NHtZx75iBWBizy/5nRAR1yWMG43ErtxsRIdE2oPvVqBgUr3967/Lcd2AistyHbFsnXnXogD9e2yAAUoc9bVic12zD/56z4DHgD/GNkce4HvsVt3jEXK/3o9Prj4hQxA2mPUXR+C8Sw4bKKLsss6xQluR6xY8GEIB9kel5ggxNJ0D6aq+l8IeAOMNrkZGTZFQUcoOIJ/lmr6VIkT+j8b75HzpyvUkLRui90RnbW7aGbkIdWldsYiMObi2wBdqgwfIV7xkd27B8Em8wg4I9WhBnYUemJ1FJBAgjIhQRens1hRiauXQD43bmZRp1nmlUbn3aeBVGGeC1WREx4Gc9BU+kEJR09wMumd9thhjfcD0i1HnH0Ot1H3cE9Gij1fyNCj/e1rn9D/vzdt639f8IAiLi8zQRX+qfG/+MSsSX9/6j6f8zyPtHlzcSsH7uuDf7/lt1t/3aMz//c/DvMca35vG4d9yf3+9d3tv+d8u3Y72t38d92/a2fn/+dek+d/jZvX4v720uDbe7NN7Wk28MP3iLiFBEvG36Zj3iS5+In9cjvtx/8+V/NP5vSqCNdeiXB2GBGwuahi69eHkhbAoWa2llBxYR8oZlJfnYV7Y6naddYt1jP7VSdiV1+YCS2Q5xblPNXeM3AGtQJtWxqWAbw2JeUlbl5UqZWeinWjSXwuazclDM2nFo/oypqs5VwW7GtDH72GgcT1d9er7o08umE9nOM8nmC0noC4ni6/XMxv2qbb0MaNugf1OH7qQGZ+1GL3N7fic0B80l3WitWd7YR+1KKUZ/JCBfloPRXzduLt3uDWdJSTVnecO/J5H0cJh0eODgW5MKB6NCUqBMs3LdK2KW2oyMJw4Xks9S5PLUSSqpdSE2zSGRuxL5V3GmGonYAw8qycpC0tz//uh+l0lk1ZHw2EG/+fFmrqbQYZ44iDyoc2ARm6wij5e0m6veHfbybyj6N2Af9rP20wTPCeTXDV/Vhryua0OjoR5FPU8SB8RwmarWlOUEESLX+dp1PC36+OkMTnr+dNHL85Vk7KaFDtt10zgVbA32VuxmUZAwCpJFkRYo2+SDleFE5MJB68Sh0791fyVJsXGosf01NpkNG4QoWGoS4wl5MYAiQupJXaGOsYzNO/1vh6KrPM6VzNawkfNZ47fajhet0Oax+8ab/QbP4d+Sdt8TCZQTSXP/8z4n/+0JH4I5XLlPZpKK3HfzTDLvwCH3Uf7tQB+uIAE6GM90oQ/7len0RrZEwlYK9jZr7/8pH4m9FJkDT9hcdSFxcQULtF2H/BZ1+Paclo8hroy9KaNZ3t0Yc0NPG9Z9YcONa+jF76+Sx7qyMfdv7CwcIC3PjWRrIL+Ej/uj04RvzPjETHL/ZmNNM7aWaUu0BWkyDFQQIvk+ujJlpsT0qSdl6DFSKjIUmTLLl32lIa+GjKWElvKQQYX+qVgWVTvscI+PzHVCNlWVA/NEWyFBkWkvllPFDpln6zE+Aly3LidUnokJL8dVH/n49OHjRc98FDjD/4JtrsjSOrbcGsmtjm0n+A1K4RsBTQleCoePSuwq6LQQB1xOxCPTmCMNqhPMJKgvKStDh/XpslbTD/C7HUnJ/X7CFnaasI2Z5PIdlee5VEZI6oxp+/rAB4APH174oPSil5ezLiSIyNepYb8b2b5G8lJO+KOrIJ5110F34KAtIddAl/0V4h61DXoDn/A4V8a8YAMLvuX7vnRtyAX2NeTCO9bPhiy6gZONkvZbn65OPLAc/THNdnQdSawrH/kAcfd6PvEx9kQ8O0H7WUFysYHOB9iwneSmwKbEgG1btED/GZ8avohP2kc78yFiJWwo5zp8aNABTW437vcdG4gINyk6/DDmRrzrjO/5ag4SUTs9PU4j2f+IXg7E4h3rycSzkhMfVIse+WD6/btH/fDDD/r+++9H0tKyOKILk7Ns2Br+Z3s6W47YFayzFmmENVQAnaGIrBhwPWQdZPhmOmVsK9Ngn6k0HHbMe9ir2tZKVoaelCUffj33hp6NiEAWSY4ptrEJf6h14h7/wHcqL1XkVEvRXOvwGydyJmzMSDhneh1jov+MPTpGPTw86PD4oGl/UOWDglLBIzI+lUgkS4RG/KoRi/pILjkRYnoM28CCvtfLWShawo8CmaMEpVc/mmrSfs6apgoKmAYqNJoX0xURg7eIJF+bdTgQ6sqMVSTie+IhbunhFfh7QuABtSUhZ+aeauiJtfa7dzv9lmTjb377OPS+2ycFsu5KMs1nYt6F9eTkEvle8JcLCvayuzLfLYZm1jXzLJLrG/XEPkha6Lcyt2H93G1wYxzxjJlU0OFUi/bwvpsy8ayO9Xk3F3l9rilkuF/NSZU+E89mdFJ3sxwbZmLF3h9nHg6aWBty2SnyXj1mNZLu25a1Ed+XTVrwbVjRde3DFjFLaG7orskfQ19Yk5+P51sSF4O1Dh0jhPxMv9BZQt7W2QA+7zLHil127SdhT1JhL2QZT1PhvqqUSSmqRPKvk4BvW9K2BjR0rcioKUFzwqSydti4PzoZtc68WxQR8vwd/x1oDEVdXBGhhE3fcOubc8Y/spQTz5LuV0Ro6KI1bKODkLCXAB35bOgmqY/uns8Vl4bfMyJ4hwduu4Pb8ScieJuBnMgBKYv5BQ9ZM3H8AG8ZmiJCHsvzeQyhl8CeHN+dDLOdnddNJ5R2JH6c0cuRLzcv7C1WdLcByyGQQU5JJWX2gFkFe0rMm0n8u8RcNBFDvPerxJNaNvXlJH4oWJ9xb5XK+5V3S1JArwkOKqbLNLrs1g9tiXlKqcroZZp28LRXpUy5SugX15J5WthLX9jzOE4bZ2K1741OpwBiXU3QMOjAfhLI7O/2hypjR+ydRjwoqjCS4S1DY52KSimQmeSrd/T1Kr9QHu0RoYgY9YR8Iu73Rfcr4Odev5cNPpVufW/Pk8TYElaBrDfsZGU+y3/Fbjtt1tnoQz80rw3eFtbMC/uwC3xfiR/dizOTpOiCDfQk/KVpKl3+H+rO86bdrrEHp52Pz+a3Ehem2bymwQevDx8YZcoUga0lolpWw68atAga7rRi4vjXRjze2M+toFNftbW4YdV47nXZ+0aX3uetnNus94iuiGBuRkyC5gSCNWOS14u5Vk3YzYQ9TOhlwphyhpbW5bk79HTLzaDewNYEzfRRRvNZG/S217pjEyYvy9c63XrneX+lgblLGXr3HMZdr+LqjG2snfGDBnygMdOKLlZ82vRso4QAHvtPRCgB84mJKCcxFxhlUA99fUXEH7WbVsvLWBnecxkb9mG43bS5X0f2HRo9ru9dDkBvJ5a6niAmIlxFjm3g3jfi1umc/B4AABAASURBVD4e8iPidh9xK3H1wdN9jIj4TK/59F5BzEUz7QJdCVOKCPkdQ0pqATr2BbHtFeIaY9C38ByVq4Y0pQDSjGFPuFfFLgI7iAjGD3nMyEmBfYjJHNMjVzXmWRXYQbAuSbYPOsmyu+OLvNJn29e4Gj+BeYHpCCmIb8FesTBHzlnpVY4RoYgvkC94kwENvhV22IM5QqM5IhQ8i6AcyNxn3a506/T5fd5DRuMZ4/ysHDe37q5aj78G97nj3s/3b+u+/z8Jz3Uf/+u677/GvW/ETVb3+18qI279Ir5d3t+LuD33fcSXuu9/DRHf7nun+9fe/Y94FhG/OI1p/MWH/0EP3vqN6TE8dUTo7bOIL3y4zx36C66v3/nW/X24+zOXbnNpuH7H1/f39rfl2z5f19/ev33nL6l7jK8REYq44S8Z61t9Pfa9/eu6741fe24d/hoi4v7659Jj9t5HDHb9/uDruu+JjvfHf30Z8YWIiC/1v37Ef7z5l0og+tdv3FQbEcOYlTJlVqPfps7GrckboJWNz5lEzQvJnSMH/o3NcGfzta1XbSSUYls1DuSjdH1R4vTFSGIPwcY4yxvKysai5jQ2nRS6bZ47fduoM/3ot2PXceAw/HjY6/Fpx+Fh1rSrSjP0sRnpkdnoSuT7QCeB3klAiw0x9LLj9CbNTIS3IiQjOhuxEBeL+jDo3hTerlBmYDq8+ckQW0gWZDbxY2+DeNhzKPNq5g32JZ/rJZISD0u5HVxyzsrj/aJpqprnqv08kQCcNJNgL3wQSBx6UpmkGJKBxKSNw/PCwXldoGhN7OVCI9GB/IsB/YmEViKxlZFpZYO0g0ZjSoKeTSK5ltksTSXLMu70W0kYXi9OxJ3lf+7n8vys5XRUoLd9TXwAmPXd40HfPx30w7sHPT7MHFaQNcml+TBr4uRvWhs0rE2WllrKCg4H/hDQUkW6mY1ejIQD51mdyKKcL53E+qYXkq/Pz6v8IeD0ciEpeB0fAlYn8sECfet2UQPL5UgSHnCQHTbVFq1MenWyHiW3ZaXfArZxGPUG/C1Qq7zBRJWS0oDpJsdB/66FxIfHu2GVD3Ae+8rY/o22k//t/mcSl2S8LhzIF2y6cVDv2H0wuA9RHj8h7Rn+/e/2+991/uHdE8mm7/Xd04PePRz4QDOrcoBCTAqcLSJERYGd2FbewnZTseUJeR8Oh3EI8/gL8zrp+OnTiz5+OOrjxxeN39jn8O2D3Ib+NuRhhj2ex3AZbMAjF3Ww5VlrVPkjAPlwnUnyXoZuNnRzlcf33wY4k9z02JeXZ634duC/BV/JRrsorWd1Dv59OWujbAZfqawz21zQL7C7gj0WbKrgRMMGa5X5Mm21zq+HPGhL8brgIBdJOeeBeZ7l5NAOnzemGR9irIo/JYVyqkqlKpdJqU6jVJrUIhOfAhtMWkiIXfCh42lDZmf9+NOREl65vw7+V5JkG1hIeq/q+FTHQOJN0kL4mvlJJKkdA2oNTcSc/QQ/0JThMwgCEV0p3+ifoGs3zfj6TuNDGr6+w9d3c9WBcs/9HtvYPTzKmA8Pmki4+mNG4t0EDymQOrZ2Ol71/uNxfAT4RHnDC75zwndOWom9nTggaE/QrnVBDZvusXi9XuDtqo2yYSdOpAfBvJEAWM5XXbDv66t9r24jjtsXGsbd+103XY6RjDpKcTVo+/I8bHraaFuJtSvjrMOfl+FXl6tpfZbtafOHC54304ltyXSrKVt+SUopUb8jiH1dIqOwMd5KJtPjGsPm4dt0GoQ3eKYrNPhZQKNp9jO/7/gXjF/QX8Uu97uqp8Os7x6NA+VeT/sdSdoix9EZvc7E5gfavnt61Pf4tfH43YOsu2Kbs72pyMm8I/Hkhdj0jCw/EUP88enMve1suCZZiwb8cWVFxiuxrmFnTCOvNVkixjcO233Mv8fGDiTHHrETx5VbUr4qctLGewm/ydQdM4yM30TE0M+GvBApayhjwnRJWXOpmqF5P8/41axpKqq1Dj8spXA/yf9kjX3OHwIeHx912D+q0t9x/Uoy90i8+ESC8iM2af4uxHUnmRsfQpptClj229Av1mL9oOcGOhDPs0IZWj3/PFf5o7jhvxVjH6+vNCXWLfOqlNThq0m3MhK1pKyk0gN5CQ107posR9RLW8MWrtw3zSyI7x73+t1v3+m//ssPA//0+x/0jg87O2RbmE9cqEYLdF+x35P105OcrLpjJZZsTsB5NnwzUpUoPfMGHSxNWrY+0PCdhTEsCzSiKSeS/mCurKeT9hN8G7WQUEmCROUUqqDUNHRiPRgz8p+maehnwhaNwv2MbiY+BKQ8oeqiFXpXdLRC49ayvOaeiX2oi4Sg+Hgo2ja9nBd9Ivn/6dMza8mzPrGmPLMPcALXft/RWeBMzSVI9k/sLfNh3snlmTg4k7wslBPC3s9l6PAAbbvJdmVadwpkI7S0dUEbQPfdukOfqUwqJJSn3V4D815l3inzfi6Tgj6IFH1LLYS9h5pA76wut1jEEznm5hzKrAtBUohgoeSe0C8SzcG7fl6wpVqzKoKeilTdn3jjmGP4Hek2rnW3bZs6cxmNcoDnDXR4cLu4gjEgFTpCnttz2Y4fsLdH9lD7w6xaq5I7QVmHqQ2BbGvXhj0tlBfWodNl4ePMhQ9rV/ZIlOyTvB77I/CFWGK9jJhHIOmmzTqBlsy6Mz5Mu+RjjOsTeimsWRnUaCroqKKviVg2zUmFuDfNVWWqipylxBocWS00ADMSdmj4eSpVuc4DqU7q9O2RRKchI8tqwdav54sup7NGMpz6Bq2bzwKgjf3BVZ09nHSV+kUZ2jy9adoT5/aHSfOckVdWRqfTNKmgs5vseAU76kAKRYSSQjlJCRZu628opaTIicaQ/AA0evbIr3TfyohQ0KY36JEIT9gY/QU2fHhl87gh77Vt2qi7jyF8rbcY692ZdelIzL+gw2XZJNa0PuzPFrsqxkeaVTktmvKquWxC9Nqhi92u6PAwaW/fYV9QJ3guRQk+TFuXBt2CnhtCXegL8Gj8WZvUsCXCFvsY4etNV+I04tfA1rQSn1fbHQN2bNDwyym6MgtQccxJzOB5eRDBPJ3OPGd0ZUpUQpngQ6rcNGTSRp8Mvaa5KFKRImNHyDKSOhCINNFe1ZSRY9JK2aBja522dgNziHFzTthA0VQK8xQVypyzlOGbsYXsxdUM5re/GturnhZKx2HUJ/upQdfxJyLQRxdTUFJPo3n86NYZlIybn/1IjGN5vEVXb9y/wnPd0OT5DA/h0hj0Yfsr68sNV2V4SulGwL2P34kIuT0C+l6hb1wpkLmyckpK7gft1mdQRm8yZJ5AqI97Pzc8Nz2E+N2bmBpqkX42SxbzE1fc6jhjFPQz56TCnFPNQzcQgEpiIHJVoCeDGaXEKPQP+vcI5gtZNxf8BHPUCgFbjzH/KLu4PCMFz3jDlYEETzc77GIoMaRKJCUqRk7U/YDetz+3cVARvOkLxsPEGPlGX1BCQw/0nGK0B3K1vxvWnTFigUKEbPm+8451vnVh06BJuATPqNPP9jgA3W/HGW3YqHWuX7h+7dn9lQjT+su49/u18u08b+t+x/d3+N6I+DKf7/93EBG/+HrELz/7xZf+xh7YJiNCEfGZsrs8bT+fG/+TKqbPeDt9RAx63W5E3O4j4nO3Ow+fG/6Cyv1dl37tXn5d9/234P7Gt559q+1t37f1b/X9S9usQ49pvH03IoYM37b9tfW3Y7+t38d72/a27ue+N1w3XDdcNyJudEaEbz+vW3e+3Pi2/9u6nyX/+PdAxI2Af4+x/jHGXyCBYOV60521/s2dhhEHi2JEqInFETV1yva68F1ZxC/XpjMHlDOJpOvYAC8kmjat/m0YEiKNDwSNDXF7PQR0Ervi8NI5ELBeyyhktjmPsalgFmhKHFyCRbONvhwWWFUTCcVpKvJvRz497PWOhIyTaDMb53me5cNCrj6csElk8W69sOnN3ouz4YB+DsWC9ohgzqScsyLiM5JCvrzJsBx4Q+x15M1S8kGF+RN0OgHoMnHIStAabKwym4aUNcbM3kyzYS138CAzlzfYNRfNtWjH7n9mo3942Gnazcq0MREyFjTH2MR7w95bYWPBwPASkRWAnzKtSeIjy1kLyXwn9C3jTGOGTrWrVpLmCwl0HxazaYKZvnL4J6n9hz/8Qf/6//uf46B2OZ/pexmbQ9N22M+yfP2RxTJ+PJAQ42DiRMQOWl1WDvypZChIwhQUkZRSliLBQ2hr8MCB43b40OBpdRsfNMj96XRuHHIXnTjknrAdH5xuuMgHXR8mF+zmdHohYXEcbd40YwYjSHnTNepbY7NlrBIN0fsoaVTn2cBoC/lyALshXsfxu+21zqtN2tiYea6FROM4gCMv/098R1IcWp24c4AMGGdfrcRhZOKAfNgdkNujfvPdd/rh+9/otz98r8fDQTs+mJSaZAr8nmFakg2fClMOGQobyhHYXFKlXnGIGXu2HZlmy+VI0sb/JIwTNv5nYU4ctlcEunIAbQi74WdqfWyK/V4am/Gkjv116srYE+WCHV2VSARteibZ/5Fx3z+/6D0fFT68/6SP4MP79zrS5g8hncN9IJeE4F02Ev+2rQ0dbdjZxgcB+7k44IhEUXC8Y1aZh4m5Zw4KtVYOdFkua5lHmaEl8zwidL8iQpaN2yd8xDLYUU7F71e5PSKQZ1OEyzzKlIoEfwGa0m2TrqwtCvXgY5T0TOLr+eUq/w2A06Vh9wJN29oHrBvrvzk+AdSgHJ3RAKX1AytyvMqlq07lpis6WsOOB1Cjgm5zziMmmQdjrpMmXq53TJlD/172p3meSXzMqmVWTlXmXymr7kiIlQn/6fjBKv+tl08fT/L/gPTDh2fiLv7CB6CNQ2XDt/sbmzcvbjM/jgHbsI8N9Wyyr9hO/HxBt/5tTSdvVo+zrPJ4btfrZft7rX4uEIeCO0Ij44U6/t2btPW4Dc80W+cRdHlcJ+895krSG6ErbKs4kA/dnReNiEB2IkmSNBFjRlJkslwSM0nmZWVduRKzTucX7hew/SL68P0u67PZLpkvIDznUKlp6Na63BHfHg8T/nvQw2HPGlOHriZi3IQflpxUKN3v3bt38v9H5ff//LuhvxG/c9YG3+vaiG0L9nUefuX/n4uT5GfWyCs+evXHANbEBTtcWC8td+tF0Ok1R9hcY13slAG9Tvr/5rsn/fb77/Tb3/1AXPmOpPU77UkqztgMZqaBrFFGhDp62PBVo+GvHThG5Uiq+IZ9ca6FNcioqsihII8KfzWFSs2aSh5977ZZSP5FqmqsoRfi+omE5cu182E3BFvYZ9ZKAsrPO3IIaNDWYGeV+dvudmUbxB7UO+uN5DknaKlgmkxLkeuF+UspigglM6jXi1grg3amQX9JBdmnKCr0y5GU1Ye/5iQJfXs9ZzjtSbT5n8H7p9/9Rr//px/0z5SWrT/Qms+CP0aETPrSm8aBnTGa26A1SM0ZAAAQAElEQVQXdtQYuzOH8M1IRQI98Y5npE+HKMQty/0OeV2KrgoR01S0myftsekDNofIhej9thw7TGswx52HuVZNxL5CxwyfwRgFOnMpTJ2JGXuV6aCSd1IUtZ6g+6aLrYVYwuQEM9s06qHL1vnoK52su8umT89nPfOB+4M/AHw6y+vLhT2c/XXQz56t8wGgY48jtsNLIqleMdYJkEfWwJy1J5l5QMaWs3mcTDeyiwj56r0jv1t9yC8nlcFHQTbzjU/4rSCViWcT+kuSAHJ1OcZo0gZWBD2akVew5wnvGZGzWHs6HyoEnd4zJhKulViNuLWDxh3y280FepEh/YOPBpZ9RDATGkb3t5jUpWCiQbXbO2b7BpIiAnQQkvtxn7KgPRHXJ33HXuDp6Un7/V7mKyLGGA3aV2IF6hi8LKzZ1pOTtmeUdiVenIkVp9PCHulKnL9q6MW6oX3EUdb9DP2mHbPAX6WaQgV+RtIf2ucq9pvSjfeiHQ0zmPgIUpBBxvgSe8OUkgJ9alxt8BMR484/IkI5F7lfiqII+JAUfk/5M0+OOebL9jPA2rISIEzvxl6h2Y7wScsqQavlbHnVWuR90n4/y744vdKWc5YR8YUWcUUENCTg8pdB19sfzxXuD63hpqTOfdetTXJjkvCfiCzR3owmYlvTgr429giYP1ru6i0og34x9LcSDxeczLAM6K6bOBmAnuYz/BEgrcp5A4tqWbXbF1CxxYmYTslee8ahas2q+IG4IkIRMeiNcGn6XIZovAFaN5yhEYM3aFuJ0SslJGmAdtPUKe/vBO9E8DMlDb3eS+iV0RuhayF+X2/laxwI9Oc4lSR1bfrsI9EVmVsY78g7bBeiD409qjp2M6CiDraemCUYYYxCT9Guwavpsd4dHwrGXWqS791uRCQF44urUe8uezBWQGsf4zZE35GBwePPf8asEQrTCz4/+AsqjkOd+TrjdCYfeJ2r95Dh4SKC4nZvnzdsHytx1T5x48V9xDv9M3gJ+mLA9V9C4kFEYGtp9M0K+UIFsl7Mq5DGl7LLfLOcKPGexuWnnbVDY37YGK0RIceE6J2+t/cy8rq925WTZJ1EBGPGl3e4T6+25H+adyW2NTEHenLp+yv7gQuxob3Kiil00xODjpH8o/mHbrLu1G/3gh/Dcc/0JKZ2PSlk3iIok6iH3I8fv/gnIl77iRLpRZagibtxb5o690bbujokWIemaVMM33e9IzTHhlHvXf5Q4H53WOfG/f5e6m/kMt3fIsXtxv1ZxE1eEbfy3v6P8tsSiPgipwjHAduxZJka337rP67VfhoRfzRhRMjPxBXx8+em+w4e/7v88Xi/NNDbZ2/rv9T/W+1/7XvfGuttm8d9i7fPIn4ut7fP/tK65/i1d37p+T3OOPYYX99HfJtGj+e+9zl9f6+/LQmzb2//8ronucOTGG9H8f0d9/aIUMQNScHS8stgvdKvwUZ+R8RtTP0F1502l/fXIm7jRPzp8j63y4hb//s4f07peX8NEbcxI3659Ob0rgPPGREutLKDipxUOJiLhTFALTPBSyRcuubdnqU4kwBoIzm1kdzlFW1rkxNL3lE0EhF93dS3daD5ELAuPCL9yAGlk+APdXEOUWYldz2xgA5Axsqmc+NdBiRqNgUzlpxU2YVMuYyD1cPDgw77Rzn5H7mqTLNaJGhaSPo10OWN+ZXEi/+q7pHk0fPzUU6iOpl65iBl/i1H072xme8cVLyJ4mzE5op52fSqN/nem/PDwyT/RqEPvMZcY/AAk/KVc1atVS4Tm6GIYBzRp6vA7FSz9si1lCIfePb7B+U6K3HwrfNOKc/aesj/06Tj6aIjid4Xks9XDu0L9F1Jgl2g2wd2J6n9G+veUBp+1lCEx87Q4fHd7t/uq9AUrev9+4/yb/wZTsy5jZMOHxQuEpszrRd1krrL9agK0+8ed3oyHvZ6eDjoQLnbkXQQF3Tyk803i1uwgUpZgR4yc80P6AV9rHipk0YXDrYX0792kQsSpoH99PEbSxuHE9+fOPQ+k5B4OZ1IVqzyb8ZZd+bL/9TOJ5LUF5KeEeFp1bCRlaRiY1MtoSvaI0LWp2UQEbI8DL9gfeScZaRS1SNh631AWJig1fD77isOKis0L2xYN9CoG75/gL/Hhyc9oj//5qwT/k7aPXCQLSlrngoH8EpCzYdnqdhuOeBlkhAtoBZ0y485rJuZpF5+pc33e8bJ+IVpiQhFBHbRkNeKTeNH6FnQO9eqw26vw+Gg+xji8nsUQxbjN1vRfUtZa0o6cjLkO8z4p4CcGL/A13Xpsp19wj9eni/68BN28vGZBMRJy/mi9XwaaPhx4Jen40ddaNuQf5B48cenTCKm9QX9nuQkOSImuVPlg61tZofdTxzwzV9EKKWinKpScDBEFtvWtRE3rK+FcUfSQOZS6szZeZa49/uZyt2fKj5V8Kds+dVJ9qeuZIvQ5sQltnfEhz6B55fLLfl1vGBfK/JszNm0rm3YyvB9xhbziURsJlYF/LV+1Ya9dY9KPEjwmnJXRq/WbUKukEafjYPzgr8HFIgyyfQaJahD58Nu1kxmZp6rJvRep0l1njTRXuf90GOzPCRMMMv1E4njH/k48/HTSfalE7HBMW0habSgT/vJhSSRsWCrluNKwsgxLRjLfDnGNXTdsR08VRV5FWJScN/t+8znP37X9uP1wfeG760XP7OsVsZxnVfhGak0UTYtW9OFZ35+JgFkuvx+TczYutbrWVd/uMR2FuqdeJuRd3SeQYPnmXLBd7KyH/DyRrv7rldiFKctPxfzWMPmi5HphawYwzw68eQ4cSVWuj70RhzP0VWSVIlrPjAWbiZsZ9hPsq6kuWQ97nZ8zHsizj/wYWCvh8NeT+8e9fTEPXh8POiR+6EvdDfzATBylXl9wa4cu1+I20f8ZkE/rB4S9rFgYxd0RaG+dvpfZTrNc+K5fEFnvNpYxwbvdO5JEB3ADrspNclIWWrIz+hE4bs8AjlnBfLL8GtIhBIldXTeZZ6nGprBZFlg3+LDceIjnu/9tx68Rjl5+fj4Dv6flFmbmgpxuenIBzTjxeVx1YWkctsSM1blNDPnDGEh/xNvtrfoSSWKTNcG3y4RvfwBZkL+81Q0EpSUlQcFWRAeZNzl0jC0O4Q9d4ApSATTUEa8ZUBclufMuAl9Z3X4LSCJ4dHnLH8E+B//13/X//i//7v+5b/8Xg+saclyyNKtzDqyV7ji70JwCZtQ8BCkKCplol9WJOJWJDWFIOeGjiaIUwtxcp5nxn5QSkkd+ksp+HsRLqe5FnQRlFleP/bodcpp9C01qRF7rPtaq2yfDCHzn6jM+51mbLTwLExbTiac+cNuIbY70GTOC1aR5bXVbRdivMt1Teq90h7E94X90FEf3j/rI/He+yLvKy7Y70Ic6bxs/2vsC9Q3OF0l7ATytUNXc5Ue5qLDvvLRex7lbs7yb8HvoXOayuAJtahtnTn7iBFnYkOPJP/mf93tleo05JlzUZl2sm+lnOGjqyFTIWtjE2Og+ItjyHLUFXSS/rlIleR2IsnaddVUO7IO5BSj3M3BnjH09Fj13bu9vns6QO9BT/btx53e4dfv7NfcH4jFFedKKckoKKyUrJyTYJ44t401eMWRbzGwjfZMP+vK4FXmm/UdH/EcL/b7/YjrpUxjzJWYdt1WXYljK3KBJW34xsJadT6vWtFVY1+08fyKn414z75vxPPI2rCxiFBhTtu5/6YGJsy95H+yLrM+lSzN7Dce2Hc8PM7oZAf22OSeePYw6jPPTLdtraNf211H3gVbNb+GeZ+x5R0253KaJuyna+1t0LE63hNz/Bvdrl8xMu85z/jQQgz0HvVyfNH1dMR0rurErI5lep6IGPLIOavgs6Nk7hG7kZH7pFSUc6VfUUSWr4Y/Ga5HBM/SzzDVnUqeFMpYTBp+0eykvB+Mh8i1NqigzXVrcKViLMi800+6vXdF1hdoOcPXyry9hU5sYt3uDwSO6S+sx59eTno+nvUyeD5rRV8dHXfOPR3/CfymsJ+oRRL+nRx30ZOQhXVX+THNRTNONU1FtVYVZGGZ5FSVkYF5GiiTIjKyTOrw0Ewre50V2iCNM9D2ilVn1iDbmbHBIywoRYEI3jWvRu+KCKQVA4EtdPTkfe/m/TUGanuaiE0z68bjYdIe25n58DfNGZqzdo5h0F/oM+HDtc7QPylXAL25zBLzNuhVIf504b/b+Mii18t2WEvC51cN3SuUcKaMfUSE/GpTV480njsiQf7QL+4jxE29jzE3+Qr/uPVFjysf2TdKj+l9gZHxoVrr6OcfnsvPI5gPubgtkHVKRUHpe9NmWgx/ML6i4wv7DZcLRKzMAXtKCK1MVbkURUrwFdDW5V8sso03lBERirjNZdqMFXtz6ed3+N64P+vMwYDjfJkUwnyUkz6XjgFJXYhTxTzyMNHPfh7BnNznnGUkaLvz5TnMXwR9QKVPSfQLqSbmSZK7ZwbOjJtz9qsynX7XpXW0YjNDHual0xKYPeNtyNRri2VEq8SYon2UjOS5PQZV5ZRoDtAVrAaZuWvKDLQpcV94r9DmejCf94MJnudaNJUsyBvyidZHWRgvm172JAKRiqyjyGnQ0SQ5rnHDHIwUNCTmYzZZ2QZNG37k/Zz33uvadGGdvGKI5t9gOhnmhe76/P+BSEnB/BEe2E++ICKQa1LmubgiQhFf4LGMu2zo8mf98TuG37sj4su4Ed+uJ2g1TI9LT3YfJ+Lb70T8ee2mw2MZHvcO3/vZ/f6XSve7494n4ttz35/f+39dej7DevsW/Mz4+j2PG3Gb8/7s3uZx3r4TcetnOVqeEbf7iG+XfveOt2N7fMNtLg2P+RYRMeKdnxkRtzlcN/yuY4hLv3en5/7M8/qZEXF71/3eIuLWHvHt0u/e4XGNiG/3jfjj9q/7v537Xo8Id/uMiBj+4ufmyXA94tZ+72i67vVfKiN+/s69n981Im7PPcd9jY64yd26d59fg2V8x73ffQ6XfuZ2142I23wRf1z6ueH+bxERI5aYxoiQr4gYMeY+vvvr9YqI8cwyMw/uIy738b1txm2+T7T/48/fqQSif5vwdrMRHiaxlqqPBhpZoHvKrH9AwXY1FIlDQFSxvbhtuLYQ6/xtA8ZC6AV+YyfaOBw0NirGxoay82xjI+wNsDfEYhOcvBkGjMDoK0ttU2HOnJIoxsKdoSoiVGkrJfE8q+YiO5+RqWO9En02qDpx+DidryTQLyQ2z+NAfzou3IMX2kmo+VDlhI3LM31Ns/ke8mETJ+hO0Jqg0bQlNu/ZSE2ZnQb7C3mTsZ+rpjkps9vIvGwH+RaCHQGvSWyAfOi/J24f+JCxOzyoVuQJb41NhjezPlz4oGE+PnEg//B8lhOAnz6etLF5MdbWdYH2jxzefyK5/4kEug9fFxLlTpq/f/9e//avP+rf/u3f9J7nJxJU3rw4ITOzMTcN5kFsRP1vdS8k2TqbRnF4QAAAEABJREFU2WRBcAiwnrJ5hrfdvnBo3nN4fhyHyD0HQtNcImlcyD5yUmKzq5TUI6uLUnlseq8kv04cbp1oPnIoOaKDZ5L+vn95Lf03BM6npueXs47WEweqm37OI3G4Xs7aSA4L2gIaU2+ovAuxK/PDs/m3V7rbkY2gvSPvL9jUoGrch3g3BpqETKXGO5aP7eGMDRkX6Fyg10HQ7yVkv2LXHZkF71mvtuuGA2wkfoSdG8FMyTRhxIiGnrc/HsO1hp4jYswfERaZMn1LCEJW2rtKTZomNrMg58yDjv91ngeSjeEHu2nSfpq1I3ExcYie8AWXtVYVdJEqh4+CLpijCapS5kNA0TWSLi10WruOHG7PfGS6kDR2Etmyf+GDy8efPujjT+/H3wz49OF5fBj48NNPGn9D4OVZ/lsCy9DJGZWs0LTCAzRy4G0k0BqJ80BO1kMENCcpY0u2kZyzEnYSEfqjq3XcxHx2dNIGbgeeBu+rEmMWJAFXsrwMHx4tW+OKDdversSgCzFnbUns0TkUr8O2nvkQcMTmvIG3vhsb+o4cHAPsOxuH3gZcdvQKc7IunVwp1fRCA4f3BIp1ZsCX63e+ciSlVIaOSriedGe15iTrppbXEr1ZX0bm4JxKViT0lrI62HifnNA4zJ9J9P9Iwu4nPgj8yIean6i///DCh42jnLw7kYywDq8k2S7EAeOKDV+JIU7snbHr4/FZ1/NRzXoi9g79CNlisz4gNmy4IeO36Nhrx14a/nNrlzb0hNgohXy7OAsJUepK40Iy64o9XbGtCzSbjnuprSFS5uN960tcCQTzW48eP/DxxFwonCf0R98NWq0T66L3LsN9jY14fUMngbYRvrfxPCkUEWMM87Wi15VxVuLHSnz3Ox4njblD0aELBPOLPqOd+2T95kScztofZh1e41/G+CJCHWw9YC34uLTohMyPJIPOfHg6EqPPrpMksAyuCMq2d7V8aL/S3rBViFZAR0f+Nzq2Yd8z9rDfzSQwH+R/vmaeqwq2Y1l1aGRSSZ0YmMa6mPArLIj7rsSIObpua1ZizQrt5zISOPtd0gNx/WE/ce+2QhzJgz/z6KTfxLyV+BKlooE8dHu+NPhrQq3IWvhnKJGASsry3OGSeZlWsp6wpQ5cv2FVJjZPRdqRuN3PmSRS1a4WVZKWBVl7HF6mex+wnhpjNPR8ZS1ZbGPUV5e+f4XtbaPN8rxi/048riSzIVIed8bX/GH7N98/yR8D/uWff6/f/fZ71rQDtAf8XZVfZYu5q6egPQ2Iy7YSEYqI0WY6I0K+TJ/pzK+xzc/u8Hv35w3b6tiU3/F6de+TmcuxoqSsjF1V5DEhJJcFmtyWmavUhB1W1oYJuc2jTKVAT5EiY0YdPuwHbZQX1i/r7IgtPh+v7IkWklAL+6F11I/EwtNov+pE/LBtNmRoXuS9EDoMZC/k3flYVLj3b5vP0LHDhg674CN01tPDhI3OmqdAr6IsmnLCBvvQoRT8lxXQGEGdZwW6a5mUsK9cCzxk6pNyrtSLIpLkEfCtjkIsQ8uMxtc/XfaDRLeKbis0IX7V3DU+BEyCDkFPaMeHAOPgDxbgsJ/w43n800yHPeUO7Hf0L+PjTM2hxMBhn4Rn68x2XGtVge7MROO5eXkDXkE/Gb0UOfnvj3eHw4H6LPuTuDr8WL4Xr1XE6jPrr+PEZeyRFlkf59OqC4nks2Op4yj9LsSV1WsSMXTIoks5JdWQMBGhfe2o4OKUgQyy9jXLPD897PTucT9iyHdPj3p62mt8oDhMmknglpLhN5BnU4b3giwnBjIqfmn7M7+lTDyvUipq8G1ebB5eYzfbzSrZbNxmGr3GGrYrr7Hu4/beu+6X625zP7f1hvcjI7cbEQFdN/i54XaXd9zvI+iXE+Rl6MyvpekN9UiKXG4I+kVmItpol7hHgqbbsbwzfwO9hcSz0cY7Shm+k/xs49m6NTkOmfYbb5J5MbyediJn50OV+iKxJ5qKVPHv2R+qUNwEZmQ/IW/LvCB7yFdKCTusmudZ+92DdnxsrnWW8Ic7eksymumjjqvLIByyHietnM22NeRlorc86BJ9xRXw7jkMbscf07ttq1Y+0C98aFtZm/p2ge4FyawKeNnNRTN+7/Vjf6jQVrWzP82TdrudKvZW7B9Gqkp5VoqicJkndFBABUk0IsvQ2yvnzDtS0JyyWFsaN029G10bcWhrlIbgDR1t8D70Q928Gh3dGHq9IkJi3UGsMs+GuHr/Yofcfv4TQX/uIm4lVUG0ImJg3PPD739BQF/Xio9uaxv1Bvm2hXsZEbylMUbEra7X68s4fejqfn97vyGDUPQ04GdCBoKnkHnoyLkxrpRZSxwnsQ7uO+2dUiqRKAP4njKJeqDbkNSUBqRw2cV8/KAuro7uKV7bJIbSPfYOPTFnQrgZ/eWclKhHeFyP4xHhCTp7yvJl3Xzhy/O41X37mGPwR9O9pAp98EKlGAydmRN3gV/JZeE+McegSyGXESHLSG+uCNp8jyxZ5OlnmpKCGSIoIyuU9eViVGyrNylBfyL2Jfj7Fr6884WXt23fqpvHO771/G+9zbT/rdP4D/r+diXwtf343jDF99L1X8LbPo4pb+/fvhMRb28/13+p/73D2+cRoYgYj76eK+LWPh6++fH2/TfNn6t/6vm945/b797/zy///J7pz+/6j55/qxKI1/U2Ij4b853WjVVuYxHdvDHyAsli2Lhnb0+uIamxqdtUSY0nXdlUci4hGcBhkyzVxmZzu3R5s7+yCXKy1Bs2O4pLBpC8EdaVeZeBRCItA29YvGBXVnL+yEgQmqDRG5fColuYe2IT6Y3wNE0yylSU2XT0FFApnUnEnkhMPpPsGr/568MtHwD8z4B88m84fzpq/Nvan04k1Y96Ibk+fvOKza5pbusmkYQRchCH9RRNPvBOZPBrpl4aB6vgQMlGmIPRrlaVcnMLO+gNwRih6OkzvFljCFXzwCFqR2LlYb/XnsPnxMGzTpNSLQr4EYeUBb5PW9cLh76PJMPff7rqJ2h+OW0jAfPMAfH9p7P+8ONH/esfPuhHkvwfef4HErf/9uOP+l//89/0//2f/0v/83/+QT/RdibZ1DgQZOaf5z2H9kfNlIgYdlfUcoXlDbk3FTZ71kugZSePJg4s3uw/cmj8/vFBTz7QQm/OSSnrBvpk6O/QHbQLdIzKm/UzCa5nkpAfn1/0kQ8RH6DzPfiJDxouP3xa9OHDRe/Bpw/Uaf+Inl6eT/LHjDMJy4WE5baeofUMnausm2BzikUyS5PtJw0b2OSDTGubGnp03Tppum0s2+idXom+Ee9nKzv0hcPcBVpN74UM1+1jwFVXknX3DwEbCSWGZn7GUFLncL7Rt/OeOND3baW1KfHYh7lEJSLUg1cMnuoVEZl+SRn7zTmUsSO6c/DLfHCZ+eBy0LvvHjmsP+iBQ/vj4+PoW7CfadphgweSeDs97PbUJ001az9V6lUzB7JpKqrYp/UydJKy1sh4X+UDQBL5BtB14sR4ItFw4fS4cnA5OSHBR5hndHQkYX4mMWT7OfJx5vxyJPl/RiYn2L2okeznh2wnlcRLI0nUSK4O2XPwhXUxrQZ/OatwMIzPCZ4sX9YPykJvNx3JBxuEHPjgW2Ri0oSOJ4S0K5kkR1ZFZgVk5Ceece7j8LvJyZWVMVAp94LHVZ/g5RP+fsQGnWxBXeOQttFpRa8rwWzlQ5jLRrLYvDXGcFzKOQ8eCk48/gYAvGZQc1JhXj8vKSsp5Mt+lagkaM0pKd/bEUiiv1Gg+Q7ryLLJyCYzl3JSpKQt0viIdoS2j8SBT+jlw/Oi98Sy9/j/R3zkmfhmnV3Q4Xkk9C46k/C72+/FiSTi4UIMOL581OX8Ed2d1NGVddftJ0DEu4Yddx+yX9HwC2NFF4gCeW1aeOa/6r3xbEFXK3HKYRMz0roFz0NXFozL0rCTVRf840ocW4D/Pf9Gu+dxrO3I3vq2vAJ/bihl2AN1xKOkrmDiRlxf+ABoWsScLo2+burMtUGD71f02KAPsSkxQEGOiFsd+lfG2SgX+l6x841+fgc1KUcoIW/fd+ysa1NDJo0PBo4hPMLWMn6518NhNzBX/GsuSiVLTGKZ+H/uaV29kIB+sbytD/zpAu9nywHenfA7oZPxkQBbXFh7Bs3wVeA3gxqSbb3kGD59IOa+cww47HUgWTnj55lniXkzsbdORdNcZX5zzvAi2W4tv4xwPVbFdvckaA8kQx/3RQO7rEcSgA+7qv2u6Olxp6eHw0gOPvCBes8alWtFG0lXdHUkaJyAeRjxYpE6ThcRyDAhoyT7gedMnWiLzAO+vPZ3YmNwn1jvSxZxqmhPguthP+nAOvgAX4d50gwvHiOJC5vs6GFjP+EYvKJrQq4GsDXUj70JezYa9tnlDwEX5H/G5v0RYMOXwzJFVubzh3d7/bd//kH/9//1z/of//1f9E+/4yMAiVD/zYRSNGQnaDUSsivI2UgKDdCWkpRpt81EhHx17GZiXS8MYh24DHfkofcWV2x7RYYNebhvRCgieIoMedd2JksaOq3TCdvao9M9+tnNechlKrdypn1Hu8s6lUGzx7R9G/bFAZbKC3HhdG56IU54H/R8XPUJOG48Y38v7JGO4Pl40gXBXrDH7dU3rC+hgwGEnfCHgv68H8JcdLD97AObCX33mLGbpKenqofHSTsSgxXbsSwsp5yLLI9IRblUVWQ17w9yctO//V/nSQXZeR+UcpaQQ0MuDd3Zd+2zhmV5wybTSYCA/1CpSTmJsUGWGEqFRGvF5uvUWVf1anMTZdWe/dthrsP+H7H/B+g9UO7mgqwT/UNTSTebRtfZSFU5V/SWXxEaF/tE0zH2IVmqjL3bTbL/7PczpbHXNE0aPGIXnU3BShxaiLkL++cFhT0/H/URjA/VxHqvvUf8bQCbPhFDLvTDjW7TRijnjO9JFebz6y+pZHy9ZmkikBzqpAf87Omw19PjrO/e7fT9d3u9e5rR24wOy+hXWM8YQgU+55Jl7IhxLo2KLIp1NFUl9BepaGOPu+CHpv/C/uFqPlbhn/jh2vHLPs4DV9sVtC8LOqPdPiDetQwa8XijbcXHbcNvoTdXSkk5SQW7GDyb71ekDE0gQ28pRRWeyzTLMK1KmZES71cJugMgfhG64KHTFrK94Z7sF6Cb0IVqeIZH0rEpqIea0ighmbjTbnzC84133wMGaayN5iO6ZIwf2EgtXdVnCGL2Dt1MlJCsCk+IHJlXTRl9gFordrMfmOdZvu8m2HKDjg5MB27JuithRrpCi7Gwzlx5sADb2DZokiBL4v1QVkIGOYoyGP7dO7F8VUMPq/+ZRyD7u22pCNvt+HXBZsBj0ePDpMd3sx6fdrSDhxlf5iPaK62lTMroxOVA3klR1VJSjyyhk4jQl6vJuq05KSOXlMJdJKRubKzJ1onX7w3GR4jeeIL9bcYaxAN01DT47OjNCOaKCKXEuNhLKVSiR9cAABAASURBVC5DXh+7YxvjR/j+C6TE8yxfEaEY9yEGgfYYaCEowlZ607JtAxdi/BXCRokcrxA89kimCVr15rJ9+Nblt2AbMv7oGboUawjTw2gfpuV1yij4bk6CWhCdMpQjKaeklGnz80ijPcFVBhGhiBv01XWf+96ckJXX9aw+dFUYqzKw9ZWZuFq+KStTGol5I+L++pjnrdzM30DvQl3yfO6MyfHxRzJ9N2Q3a+xjqFZildegGX4qtlKxz1qSLIOceA+4PqAYMrLMlLK+IBQRY9wxt6vQ21PQTr8Otzxo6vh8e0VHAjGACQrVD6COMbzpNzbeMZ8e3PeNNbPR5vrXcJ+/R5iPO91v6/e2Xysj4vPjb70b8evPP7/8/7BKRGB7vwyze5eXS+Ntm+t/L7jTbnrv9Xv5rba3z94+f1t3H8cTl4afRXyRp+/vuD/3/du67423bfd6RPiRfG/c54qIobfx8PWHn79WR/97/V7+qedv+73te2//zygJq/8Z0/5jzrsEIm6GFvHt8t7v18qI+KPHETEMuLPgGVIS1WG43m+srHYLm8mNpH/rhcWwal0TG84GOvWubRVlkzdnnf5jEhZRDxQRY3xvuvI4pDQ2CWwiaqiwYt82wK4DrCy7f2cEVtag8J8SWYkFurCIVzaW3hAbiQ2Ax/Vft9vYsC4kIK/QeuHQcebgezp3HU8GB99PFzmJdiRBdnJihsPx5XzVhQTNlYRBZyPX2MQFzGRWdx92k/8dT3YkPiB5wz6xiS95hR8IjCbRT2wJkABkJnD7Y6c12IexAUkDG7t0zxHwZV5M/7Srmr15Jvmye9yrUhYOjSpFCxvmKzIn36/jNfTTx4v+7cNJ//bTs378cNQHJwBJzL7n0Pjj+w/6X//6Ix8F3uv9x0/69OlF/qd1TserlmvXTa+WJrq1ciEzs1GzPKFO/u3/zOPCBsi8yx9rSLx3EoW8oaKuA3Q5ibKfqnYcsKZS5DHMC8NJvNtBoKcoedyvGNCVxJwPrx+h9QP48eOL/vDeOMHHeeCnn076wIeOTx/P0A3od/tN8ysHyTN2BR/LWet2UeMEbHStUNXgrSnQQdDuTf2At+e982wDXc31gJOwtqSOjW1u6/F66NsGL6HkN+UD6QLdV+xolHwIWBfmwkbC78FXo76RnNzo54NTx24EDRmlIwIlRMA0ErTxQxFZERCAjHxvJP8AYTsCfq+UpBm7cBLhAZvwb//6nxVwInA/78ZhsCL7qRRNyHkc1K2TuZLYqNpR7rivNWNGCTAvul4ZfIWoayRde9Ji3tlmN9CxtU4JSyRum874xsahqvUs4fNCLonnWaHKGJkxEvWcJFxw+PHgm81uTl1MJful2Y2kUc/4bYaO5Idi2I5eOJV6IR3y494+wyNmC7lv5SA8kTiZ66R9TXogufIwFe13VU4emtd5xocGZgXyQEscyJoW5I6aOKg34tSqEzp08nIkMUnQWre3hP+mTkfr3P6/4aebP27Q1jgkdugSV+IjYCF+FfMHnwGwKBjZ1EhU2k5W7GUjYb+tnTF5CTlLwX90o49e0bCTjr4FjQMphk2KUgitW0aUm0I+VJ6giVwQcaDLHwA/4tcfSRJ9Ion3TKLZMc3JvJfX+ki8k8xbSLqsa8OekQa+s+HP/kiz+a/Fr2dttDXaOnw24ue2rYOXoZO7bppuPqQOtX3UV2SCeASbGiUxv0Fvw6aoyvyvPFyXjv9uoMk0OTl7hS7LaOWQvGFwnqszSGfMQCaOQ5kfRiBvRlCHrpXY7HfugLxBSwTyfYVtq9gvsJmK7diXUhZXg/o06F0h0AfzjRYp8ez2p7FuNObpo0Re+HZDPkyOFlZVDH1H8vzwMJH02MtJcvuk5zHf3b2asLVNJ3i8YAtX5H9hvAv6W7ZADh3/2nRBmRevPST2bDcbzwu6r+abMpB02Eawl4RMmFo7sq77fZVp2O0nYkQmMTOp1oyPJ+pFFfsvOSmzNiWPMbCO+5ql2YfnKu3wpRlf2vFBYPzGNOua72fm2I3k5axpv1OZJqFS+QPHiq5WhG57NNzWsBkxl319Yt7K+JCgjN6su0ibEn5y85mmAj3sIFR4PhXpQJx6POxJKDkp+SAnKg+7CV4meMqKQBLMaZ0P+W0JWrLWFtqITXe5S0l0Aw1bX5Hzwrp3vf1TZnzEXC4n1Hgldnkdm/S733ynf/nn3+q//svv9F8of89HgaeHvWYLKVY1/L8h+7DsMZECbnwGM4VyztBXBu71meRXYV3MjnOlKlM2bPq6NlnHpm9lvE1dluWGPN1+xVbO7D/sG45Hgd4zfM8IaD9POoD9gfGKVKekoaP9PMoCYRGhO22Cus6cctxBPjxQb9g9tkcOliR/HzizJzhf+mtMXHVhP3QF93gxfJJxonV5vA7dgW8k2qy/is5rWlTrpnneiMeNpHLWu3eT3j1W9DnrsJtVMzJKVSkVdJkokyyvCk+73U47dO/SHwECmaZwv6xQlviJKNSaQJfj9Zf4fdXwKRLPm2MH9iCu6FJECGtQ5iZYzYWNNmCab/aHHRLDbYPe11Wca6yjU4XmCXnPn9fQHToYqJN8deYxTdadbdLlTVYNOTXo3EbZmTc8B342zUXW4+PjgZixl/mdh31kaM0SDmZbPrM+nRy/ielHyjP6uLCWXIkjo85z87xiT4Qw+Qr1G5+9Mc4m7+OsJxHfR509UjEd+FtGZwEQM/6Vb4A+21SpMWxrmD99hc9absn9/T5OXYinuc5KZRI/tEXShn3c7LuPv2k34hp7hwX7Irxrob6yBri0bS3EuW1FOjDQDMi2fjfXDe47NnaHuFJKyClUShlwvDUmYpMx43cu3VawqzrP2OQMf9Pon3NVpCJhi8mlErJK6AnpIXvrs8HHhh25vr3S4bppa/ygCUkKJNZj6QIPF/aDF+sGHV1wrpPPEejoSt06Mg8RoYzAp5zQUxsoyDdbpsRKy3vYIDF/nuAPfZQc+E2W+Znwb3F5bZJCAoiHKBpq+PeKby8Qt2yCrqax3kDT9RULa8/C/nSFVsu9wafHCGVGyrpfI9bhL44jsk0holKFH2TsteIXWQc+9u0fQvtDwr+zHg6FtokS7PHlubKuFE22E3g23ymqjDx0kBVpAlXB/HKM0u2yrFKWjAz/RkImQduNJmnDxpEgsT8RPzt7vBjlZn+A/w2d3HXX0ettZI25IkIppSHTCn0RIV8RMdoj/riMuPXR6xURCuSi6LQ07GdTwzYMx4EVg19QxA2rFmx9xfa3rUF7Vyd2mE+DAeTyDt9HhIs/anejp+yMc+sfY97Rjh3Bln4GZOahHH+CF/0sRxJhDl1ICfm6Pp7xPIOElJJfUpKv+zyjhG63Re9K7mvQzXZqPdUUygw45jM9PHfd8vbznLMMYbXisq0NmXFWt9xcR4w80eB9VPgREYrI8jgFJuwKFd9hCVSBxwIfc07sabLsJ5V7wpgq9JQBvysl7Dkixjj8VEQABuBJYIeGXGeuoJRCGiVvwvtNb5a5ZHrfwjq/3w9ZISNeHnz87F7bH7W5398T3vJjun3v0nD9TyEiFBHu/jPc34uIX33+s5f+Dm/ufP5S+adY8nu/1OfXnv3SO//R7abRuM/7S/X783t57+fS+Lrd925/C7e9RUR89r97u/u/rfveeNv2th4R49Z9HLNcGm6M+PcZPyKGD0SEh/0ZPNf/Dn422OvNX1Kkv6Tz/4m+rCtj7f1ry/8TNP09jRlxMyov/GJjb9ojaHvdLHXXDRbPpmDJuhm1jZ29lZYeWntlM1O0kphe1sxBO7StwYYkqXHI7GxIpcLQhQU3K7PxS2y601jAuwoJgcraW9kwVLpVVuxKfQLuY0SEIoIx+NOMkDc/wYY3MW9WKEdSZsEvDJYn7kGi3lJAW2NjKF1ZvMmzcLgNvfAh4AJ9phsqFDFr0MUmtMHcykFybLIbEzY2eJROhPvQOMDGptauzAZESKaTNGskpLyZsVOKy6Uh5GQkJeVXFObJ0JNbQjpuDZn+aSqaSSrNj5MmPgRMh50KB+fE4VgctrY865pAn0W+Tx+el/Eh4CMHxBP8XJDJMx80fvzwrKOTmqukVJXKTDkhCzbLtF39zzdwMPn46Vnvf/qgl5cTbDSVSAqSf8vlrA2s15MaiX9jW8/qJN3FvThAz+rjtzD2tehhVzgcVDZeBQ7F1ZVSKOWsxPNUssJ1SosD1nVmQ/wJhXwgefn+5QIvq95/WvXh4w0fKT99XPSJjwD+gDF+6/xyZCN9wcbO2NoFMpZBr2nu2yqDH+rwMPC6yRRlQ2ee13VxoVU4SOqReBqj3NiwGZwhoDdJ8NAV2Lis5VcEb0srG/yVg5TLhUOV4XonkdNJFq3rVQ06Rue3PxgzZcsjKfCFiNt4pndzoon3Vg7sWzOfF60kHZflxIGOuj/ElIYpVD09PWm/P6jmAr9dTKbEPBl+vOmt+NAAfjDsaq43Hc2J94s2+l2VtUYBFUzaVNWxF9F24dDuRMML9nTmMGuQA1XbssRHgHneM/+DnPT0bzfOjF9KUmbejC/WWlSnrFLdJjlhbjjeRIQijKyUsBkQ0OLN9ecNNHIM9CGunDO2VbWbZu1JCD7sdyMx8zBXPZL8f9xXDp/UD7MewOFhpz2Y8KcucThcBy7WS9t0RcH+MOiPAC+2vU8n7Owo29gFXhu2KXy+veJev9PW0FEiZqa8KYhhkZrEvf1/Q4cb7y+XK7HmojN+eCGxa9vwOCKeJBNle4Ue9U0JCxRXRCCPBBCxxwtpS5IyP9Bjp2zIdlXoiO05Bnw8bfrx01n/+uFF//rjJ/2vH9/rX//wUe/5sPYB2HeePx3h7aST/98ar8nFrpVJrgx+kePXRgwzUDD0mECDLuigfwUnLocfq8NOgI7tiDJYFxIj5xFrvEbApnAV/FU3IPuVGGuZXJG1kyVOUKwkPrfhR1d8/AqHTYGgDFiWkZgveoPmlTFX+i2Qu0F/k2mMCNWUNeWqWqsmJ4UKpYEtlJJUUihjT8LmWsrQK/kDwAJdt+RJZ+w2xrZPbzCwEttX9Lqg9xVYx4EvopKbHT4c8McHEp6PI4lZJsfcLMto2BqJgDO8nYm5Z2zjfNm0IIOrP5yjhgVfW+izgu26ynJoCK2RsCHYwSNt3HfuA3pkm8mYBYl627h9z6jYRwr0xvMJ4qaSB78F4SEaBTbVid0EchVstxZph7/uWS+NmfF2JWlnn41NCRTmqchugqfKC9myE7oOofOmjfEsj5X1YcGGmtcHYlfyx3Ji1W2ehv925myjzGVDR7fxg1E6h3+XTn7t5qxHfPj7d096Ikn6SCL+8bDTw34/EqeQy+wa9uU1fVnRH0A02lhPm5C70YRNhFJPuGaoI++FhNyZte708VkvH37U6dOPLGef6HPRA/P+7ocn/bf/+s/6//yP/yb/00A/8GHggbkrMnECtWMDDVvo6ADT9CyqyLYAy3pGPgcHRUcIAAAQAElEQVTW6pmkY60VP076ciXsasOuNpLVlCTqNtPEXsO6tx+c8U376PF41On8ogvr74a9BfpMDDXV0G4uyKFodn2SDrv0ioly0sTz6rkVGqaAEXbQImGPWS5DRQtx/LoVkoRZ12uIvCWgZG9wuW5jfb4QY1YEu0EroVAexwhJifGLuiqTZD6SFLy+6KJSrtCwsC5Ih33Xfp+022cN+4SusNRaKCJL2FJKRaVMvLOHt4N2u4Pst7azwJ4FOj7bA32C1vuIMxu+sy5ZXpMW03/ur/WuFR+SkgboTwXaeQ8mNtYV69B+Fdir/Thhf+PfZoeXKXfNGNmedWU/F+1Zbw7oc4cPVGhB1XJM6hDU4MOyuf2NlIZ+V3l8w/Go4Rsra/mKzWyUwfi1Zu32E/LZ6WG31541zfyWPGnwHFkB7SxTWremCzFhwcivSxcF6Ohp0+XawEZ91Ygb5qs1dd4J2wt1Agc2sAHa4TGwWzrTTIy9HqH1qG4ZWHfwvSObZhx2RS7tj44VG77dtoW+qxCBCvGhlKKM3kqdVeAh5VlNRRsyuWLXJ2LcGTu6sMc72+9chwerZmWveuX51bZG6T4LfK5rg6bOPOga+Q4Zb4JeSR19gohQwhnuKCnjg7ah8jnmz+jLNM3TThOo806G2zI0R0HGjKOwTwDG6JY5c25IHzK0sc4MIMcVZfgDp9eHDd78W94bsWZrEref14/z2mSez/A0Pt6wdzrhWGcUt/CsMXbG5ofsYMe2NrF32GFvU02yf8/EEJe2vblWTdCaIyTo8L5iZbzlelXvyAl6b3LhOfWO7Bsbhg3aFghDpNiLsJEu29EV4dtWF+gZsl5DG2i817vk94N6vO5RKn43jziTsYesuUo7fyQ2atME5rkL8WrPvnLn9jlroj6Nssi8WleBfCOyShSlqGCSqHfaOvpUykST0P2KCPm910fK2ffxWooLAQ6eqYp3W0JESRu2ZZ62VTIa923T4M0yC+SWsCMFKwVyLzWJqRURus2XRj0ic18UETcoiR76fEWX/VlYfe+b7rjvGW0ndwxZE0MdKwzTs20b9LafwfR5/HvpuuH7O3wfEczXJRsgsL6iN9YxKUNXSaGSbvWMVN12K2mPpMzzzPNKiQiUeMf3WaGIn+M+r32hMVYL3eaGECQ+5vO7hQUxD0ieK2DSMhHySQolFGnknIdNdOQ/wPPGPti/TLDCg+VieF6hp46OJUagnhj5CzqtIDprUAOU+RUwVZivei7sxj5UKbP5BQk+GFER0BVZ46J9TDVuNJ5FhLrBM725Bm3jPvHzhqaAE9Dg2Ah5ZzNk5f5DdrLPdt759p+IUMQN3+7xt9dq3u5Uva3f2/5R/p+TgOVt3Gdw3bjf/z2Ub+l9WzftvjfudZdf4/7c7d+qu+0tfqnf1+2+N/yuS+Nb9Xvb16X7G/f2r+u+N/7Uc/d5C/c33rb9Z9Qd9f4z5v3HnK8SiLgtFBHfLl+7/WoREeN5UigiRt0/IpISC6gRLLoRcbtn85ynqsqmuqmopaIekzr1jZ0B5xw2mo0N50aSjQVwjbFHUffYSWLJFgtuRMibpyB5ltgAj8U5JxUv0qCw4Fbg+5KyvGksvCcuGz/7LQYfNwo2BiWSakmapqIdBzZj4gBX2ISmklmYkxr9vDG+rkkXDoxbq9qiSGlWzlWFA4zLYCyPKfgJNm3eXOXemKcr965EUsRgjyFverx5CngwLxGhiD9Goi3r1p4ZP0dhw8xhd9prrhPI0J+VISc8MBuZjTFblnqtAypVa5o4cExaVKG9cvDIOrPhv9Jxcxu6WnroxM5/2j3o4eFRT0/f6eHwpFpnNiPBIXmVDwI+oHz48Ek/kjD88P4jicorulq0LBedj8/69PG9zs+ftHBQ9KFRHCBlOfiwqE1CCZCrCXpnDi17TgfzVCAzKWUp05Y5UCaep5qU0EOgo4x+g/qKPM7I87x0nS59fJQ5nSj5FvHy0vXs5P+nRR+frzo+X+SkyHn8j0NPHGrO6HNRNx3BSGwCXW8cuO+bzkiSbUzR9OWi7nvQmdvYWoPvG5pCiE8RyAndezPvPm67jxFBn5RJ0jVkcx1JVf9b6uvlStsKrlpXStCWK2JiVOaC4DFESkk5Z5U8URYFOvMcfmchSXi5nG7/szw2xQ1+Ng7e68BVrgueU5acdK+1SozQ1o1n6MQHNzVstCt1jRKRy74xo4/hH1PVTAI94cPhkxuHd2FbLYpgWZelcYhtlB21d2QtEtmSD7UXkg72IUFzrRN2O8l/C+FzIoNxai7wFZqxhWmqGpvvminTaId9JWxAXBFBW1YpfifLsunIynL3IcDwvbj8zP3M88x4PjQbE2PNyHOHTe3mKidX9vA3z5MqSPCtJPnQfiU5eSVILZwMB5+nVS/HE7b+Iv8/NJwsP3J/Ol3gvaG7m0xNg2Edbss69DvsjCRwWB/I3KUoLXf3NUz/gk4XEr8NuXImMifys4iArC7IV4a+SiVTyfhLhp9kQdFHKdRBgr80FfWcQNHtb25kkUPXkUSK/xmP988n/cSHAP+tmn/96aP+8P6D/E+B/fThI+0f+dj3Ufb5D+/f63J60bKesJurREyLtCmi6/6RJjE/f+QyIjQuHMG0d0rz4roPhrYb+9HaO/EJ0HDBJv0biGds5kLy50ziwnHHSZ8rCaEr90M2lg+423/Db1z32Jb3mBf67Me3ONsVFjL+0YlHnTndJyIGrTmXYU/zPKvWOurmw7z5vZSlbPliqy2SvG5diJem9YK/3pOwLhf7NPR0eGnA5ca8wbwi/mVi9FQDH6h6HB8BnuTf7N3v92MOMf6KT55JvJyxgROJmxdsyx9nfX+xDEjU8Ac6hC6QHfNZLk4E+zfVV+Jxx2Y7Nus5UZEwEXXHY24Sa0XByStIWVxNlklhbttUIfb62QA25raMPCcGwT204z0n+5y82c9F0yTV4mGaEvZsuVt+mf4ZuSknCXvc7rGJBPV1O+vKR8rL9YV1HyzPqO7MIBfse1XJTZVkUaldTv5n1n1I4VlXYj0J5JngJTNuzUlTzdpNVYfdTJIUHHZ6POxJmh7k35guPOsQtfbEh33pjABP+NeCra2UTrIYbesacIwn4bJhZ9bplY9y55cXnZ4/6sg6d3r5iL+fNSGLd097/dPvftDvf/87/fM//ZP+6be/1fdPj9qzr5igL5tOYHmWUpRhZMqFd8E0yXa3R/8J+hzHHGuuWyOebroMO7jo6nIk+y+sfVfZ1s58JLTeV/R/t7WG3ht673ebQx+2YaZUqaE6pYF5V5DLHRP1Cboy/hzDFhyHGjLo/XaPuLSyv9nASoJs8R5iFfRtOiPDy3ljbWuDzutnX12xz22M50WyYF+YhBK2lEHEFT0v2FNDVqEdicE6NeiTbF+H/Yw+dyqpCtcZtOn1iohBb0GvpVZscKfZeyPWp1pmlTIxT5Ev8wAr6o1YaPARY1sS+gvohWYnnMHKvmJb29C/5+tbw5T7AI0K7HeU+FFCn0ldFcHO6HSekh5M735HuZNp3xNP5pqHzWLc0FteaQpZtit6s/4WYsiCzzbGd7tlvzGH62KOnDP8JN5nLOYrzGfYXkJZvsxfSuYvw1cfOjnbdvlQeCVWmbcF3lZs/QqfF9akK/FloY/psP0EcSfZXnoXIzEyvLNWWfiBQPp2QZ9XKFqU0V8hlkGK5jlrByyDOoUKNMLh6CfvtV59V/hCKvBQi0qdVdFT5KKtZ9mm1kFX0/myyf9Pp9Nx0QW9XLlfbGPQ63X2yAe5F3A8nnm+aIOvjp1aBpaZ0XuXERHDboasXusRMWRZIL4O25k0TRN8zKOsBDm3+7nh/YDtSdivx7E+cipjjIg85vHcHd9gWu4lr3Vu2xxDwAqNK7HFsX3tPIfeVVn+QIAqdEEvju/n81Un+D4d7eMrPrUxFi9IQqzIVpqwqZkYvUfmu7kO2e+heZqKdqDCk+ls66LF+sW2VmytM2cDGldST1ki5vQIWriHfkiEpoYNAdN8B/QtEHolDi3DnppGvIRJy5kBJPbIGQcf+6lDRZZFhfiYWW9qkRzPZ/x7h41ArmbKUYeXmQ47UHNRha4cCXMJRRiZMktpUkpFkSpz5Vub7pd9dYOETSn6kFWGlsLYUZIyY6fMu69oSrIsRqxnTYBNW76GDpFD7+io6fO9bcpIyKtgNzln3eE2UxER0PQFbjMiwgVo8h7whk7954i49bM8TcewoU3oH1qhxTq8Y8OmRj8Idcngn8cznW/h54bbeo/P/dzG6INm8+DpDYTo4QYCWfo+IuT4nZNkJOSQFUpZSDIUEXp7mX6Pf5vv9iyQMK/TX8qM67HhjHuETXyBsNsZhNtBV28KXrij877hZ0YnNjWEtBErLY87zOcN9LJ9os9BW+8yDZk4axsZ4EFmDrxYE3YylcIZBRvETio6rikEq0o4X0Qo4hVQHRESJT8UYgTG9/3gu+n1YnDXsLGE7SYGiwhFhN7WIwL2u3yN9xnL5dt71yNu70Z8KT2O4ed/y7jzYxq/rvv+TyHixrPff4v7exG//vztO3+P9Tuff235luf7GG/b/tbrpvlO49d13xtfP7+3uTS+fu57txsR4dufwe1vcX/otrd13xtv297W/eyOiBj+HxH3LnK88vN7w9d13xu/9jziy3hf9/O7/7u4j/ml/Mtqr5HwL3vpH73/9iSQvzK0iJvhRXwpsxfPWjVzCDocDnp4eFB4AcxVuUwKFtjOZsSHkgsbe2/0FzaYxrpuWtmw2inu8OLuBT/YFIwNyThUdBxJIAZyzvLm7I5xH4XuMRxMjf6vm4HEQuzn01zkDevhkWSBAa11N8uHgASducyKseGcBFkyvT5QXdkQX2jwBl5KY37nmMTFbLS0AfY5lN3bA8Zhc+rEBodFb9SnqapOWSmHEvREhKjRn7aA7siKV/h5ZpSSsrzB94Flmooy74qjlpMrK4f+lQ1P474jX+VJRkuVrdINnbbIO3pM6lGlNKnODzo8vtOjE/+P32t/eKRtp5SrukIRWQmYbyem/P9JcLJpJCFISlxIRFwuZ51OR105bHQ2p95c5SR5kxccFFGCCqMNhDTBb6XDXLN2U5U/wJSa0F9SzlmJ5wYDSDlJkSkBclnR4ZWNMeLXMhIRwbwaWDgo3rCOw4/tpiGXYIOZmT9HqDC2h8whJdrExjIidL8iQuEpUV5EjOYItEp1UyDLkA9xK7bYepegLRiwMVZjxM0lfTE3bfxYxqHpdhizzI7PL+PjxAW52c6NjcTehv2b3jts+w7aEaEhEw4xUbIiQm53P4/hMf3bn6eXT+jgRdfrmcPZgrkvCvwk1Rhyjbi953H/GOvtHewn4Im9sKZX3cz4sHF49532T99r5iNR2e2VSnUqjsPrqhMHV/vGugXjCNmvHOIXnck2X6+b1pZkHj1vhOkpqrUOujKKMH+FSV0vNSn78Aavbqv4iEvbUs55yMLvS4IlNwAAEABJREFUGr5PKcmX5eHxbX+CD6H3ga1J6MGHjozOkvUN5X6LqTXlNHi1T83zhC3OI255bI/rMY0Vn1/XBm8bMl5l2RuWv7H6sP0at/xegk/ryWgcVBoHjwZNHVsMDssRMXjxPFMp2tUZWiYsKA/9ek4q0B6jTYP2LscZTHPYQYL3gSw5URHITCnJ9ujEv+uJtm5G8f2Gz29RBvdX/Mgf/k4kWI4kmT9+epHx4ZOT/h/0nqT/Tz/9xAe/H+Xy/fsfdeRZI4GbY4PWrGnoLCujr8wcOWemTAMRoXH1W2l/WYgNI0ahnxWdrGQcNpxpQ0fkLYX4QHtNQAj/ltYNETRA6X6dd4yGLhr1ISfGa5Yx6MzRh5ztkbyEP5qOO20RcZOdArne6hGBLZahD3E1xlshxmXHH2iScmKk4CNq1xVfdXL+RGL4eDrjzyd87zRswu/d3mkKFIU6kIdUqRgpMxRJEdv0/rAba+PugUQnycuM/CyuFT6uCOSKTV1IEJ6IFR/9/6A4LboSTxp8C+qNjh6dwNugaYP3QK4BwQlEJyKZBpCHfkKjLIkywfMN9oE7rX5e8f15rppYY26oSug8YbcF2iv6potcpyqGBl2BrII5b2MxBw8jTI2g+0xi8qTz5YV48YnyWWf/1jr3y/Wkxse2bbsi41Upr8qvfxvAyX9/tPA64nlKimF3lRKRKpK4LOtA3gFPRQdk+cha7o8AD3wIcIJ9mveq84H+ExHAdoUesbvFum7cY08Lya0NP9+IWR27JNgrKStFqEAZhqmVj8onPnQf+Rhwgf6Onszz48Os73/zqN/7Y8A//U6//f57PbHv8d9EMPZOMrLWTbVCY0L+ceMDQVbabGuL9U0sdVwxztSt+zN7pE/PRz0fX7C1I3K7EocW+BbjZPQ0jXiacx4ycIxpJACN7XrRgmxbu6rhF6bVSCFlfhSEaljfFVoiQrbfjiG+RUqTelQpLInE2hZqrL/2yQ17tF1eiSUXaL3yEeCMnV5x3saz6B0HBp09EPIOPlBHvyLXVVPd5OT/fheUaeABv3h6etDjwzvi8R55VQV66Nj6xlioSxG0wG8hdmawf3yQ9ewPPpZnlKyeYvDClIPWtmZtYF1CyzV08T/zSML1Bd86vVxlXPjIa15W7MGwT3XspMMLg2DjzI5/puhCdLLMTcPEfPu56oAv+6Pe07sHPT09Dvh+v3tgXdkPPaWEDM0L/rquq4wrH/sW9k8bsrGeOsZnbNiXEVjtmDNZb0ZSQgZ96KkrpQyvoQVaL8jeONuesOkLtK/EhcXg3vq5Mp8/Anjdst2NeenneYwxFzy6jN4UzJugIfoqgVCXkULikaZSNNfKOlYGZuRhHyUE8G6Xr84gqVTlOqngDzmh18jaOmCPsC4a/8TZiX3D8XSV/1m6EzHvhI4utJ2ItS8k/5/xhRc+Xts/LDv7zrDZBkVDHi5vc0aEIkL51VYqNu6YNrOvsb0YB2LFBD0V+gt8uK/QUeQ63vP9DdzXAu1ViTLgkcF1vwYNvculabJfWOaO5/4bAZgUEkRakZFhop/11YfOFuK37c48no4XnfjAYf4u+NNKPAp8J9ADLyoxRAa2uVqSjAm+dnNFB0XFSoGOhn0FOi/huW7yENoK5g9lDSAb+0lzH+Rnug3L9S0WaDCNN2xq0EtAkXkVV0Rg35OeHh707vFxfASboMm0zTVBlzRVMEk79nTTnGRUzkPGNBdZNxmnsqwTTGZoGiV6COrddAPBg7hi1JGIecXJO9LlTinTI0keqzD3QCnKqQ4k6zbopCRcGTYsm6QegLHM09ewTLyu5ZxlmK47IkIRr2BMBvp8L99Dq9+3PxtiHaXpZ38isgK4f++235/Dscj62NCpxzJM430Qt9/hfsb93uVtTCRkOXXz22Q6IFvmS0N2GpfXD3r+TLeOA5l4cIfvk0IRhkYprhYakUs9yeiv/EfwAL4jQsH0QV//MQ8du0bdSlkKNrgRr0+xXQ1sckw09Obq8GE5mFfHMGNl/Ta2FUkbxMPmuIaig7gl5grqCX7DgJbEfLUk5WF7IdtLJnAV38NGVijCyGP2iIC3eG2L0dY0JDbq/mE5GBFZEbc+Hb1qyCPJtLuf1zOj09nwOKMbD93njoigRWOsiNBb23NdfweXebmT+bZ+b/tzyoibHNz3W2NE/Ppzv/f/RFgWfwrm231cGvf6vXTb3zLe0vm2/ms0v+33S3W/HxGffcv37ms4vri8t7k07m2u3/G27W3dz9+OE3Gby+3u52f3ukvD7S7f4m3b2/q9T0Tcq39zJWH0b46m/xcSxGo3uP66HI2/+iPp58bFeqWIUPdqLi/zTRxrVEgUFEaaeLZnk3yYJw5ms0aywAtqzhIrvXtf2fRfOZCdOIydKC9rEmcXbVvICzg7Y/nQHSQG0uvhNbMR9q4tWLwToCeL6caQnbmlzBy1FHlRjAgokQJiTaY30H7HdLLvlH+b8TAV7eeihz10QqsPwuMwQBIh1b2i7gZ8mL1ywPW/R38k4X0mKXPlxLJubE46i380/eyyiEG8rubeZKWQEAkbZQ5LzMsfFRoz8su9iaogVqbR/b8gEMOizoYm2FjlVJVSkYA3DOzp5E3eqEsKJSEI+iDrSIrIYh8kUQbvRLYEQrlOejg86Te/+a0qHwLKBK+5qtNvk9RMEESW/Z47KcJSp11dFw6mZzZWLhf0cGVT5Y1MRCilNODNYiIBkHiWosm/ATvaog++a06qPgz48EU9vb7HRGqhcXV4cT3lrMhJgibzuSHXDcbN19JNU+KdhC1wI/opbsnSoGTcCMrM69QTY7hL0O2O7o0n6NDpEfR6dfp6/tttkzeh3iCHN6a3RkVkpZQYPBRCm9jDtnV5Q3rhAOfD3AqtF4zbyRy3XbCdDeI3+nlz70XApi1k1ZGtSNgEqdqspgxdxcNDizfIDv7Wt7FwoF+uXT/+4aM+vf+k4zgYn9WWVR7LsB1t2BfTDfncSGdAadyzY1eHPuvJdoiYVJHDjsqehN8OfP80cbCrHPB28kezwJA3eL20pBcSQc8kVV7w39OS9Hxp8v9I+9PLRf4N5oVE6RU0klEIEBk1mY+UpchJmc22leU26yXjwwMwXeC5FvpgMxm7q9wX7kspyjkrRVEom005ZiC+UVqmxk2+qyyzAeJItyAosRbe77zdNUPHbpqJVXvtRrJwhrZJjfFF4qtjbxpIEjOqJ3wKf2gigdO0kMixPqxHjWuVbV2x0Bu7wVeGfnvnXiNWFfNZqIN5V1SQwy3ZKUUXykmKCCoS6pDptp4CBQaMWl8JvQVjTsikMl7BDiOC95IwSrVUBg9X3rliA4SQkcS+UDnjOOMjADZ0XZouHPKvxLgzSZezkxB8GDi/HHXio9XH9x9IShyR7VWIStXzQW8FJYu29hmWa4YGKNBAlxCWBK22tbucXBqW2dANfIyuIp66Dux7TcEAjITMBbobKd3am4ZuPcbPwGHPY1pwvGlRqNpeuInwm01WZwvmAia0U9pPVmRruu7wuO7cecFtV+znisyc5Dzz8c4+fb5csYENFtug1vzXSJoiq+SQbdyIYF7Rh49zpYokSB7rz1yTSs3YTFLwjuBvIzHW8a8Nfp0MOhFLFrJIhAyPoA7R5tEjQpoiQimLcgNNYRnoqo6QJmL7VGaVMvHxxrZWVGvVROyd5sJYGy82YT70Saq2yalogiZDjCHkItZ3xz9BwWdEH+9FhHwlyqyAutC9XEgKb8joSlJ7Oa8k+lbio7Gx5hurLNveuwQ12UBWkVbGWaXx28RN+bPdCX0yLzwmfLm1s6ItSrxTsuAraQf9xkx5YH3fTVl1CmhN8tURWm/MhIyva2eN1aDFcaM1MVYwX2j3KqeM/dgWriRPL+ejLiTkXS6XoxL0TiVIWu/17rsDeNS7d+9IAD/pkYSYZTwjS4+RUxo0RIQiYtTHuMSQK3HCtnUlfl+wsQs+ekHhx9OVDyeLzncbYD7hiJUxHTumOZNky8rEastvQxYr4y0kgU2veRr3W+ODbB926jmHvLG1eZ5V4dP0BeNCmGeQIg9k7KaAnCv0ZqWYFCqgMl0esmvEEM+zQLfXH+tzG7rZcP/rwIKe1u2MKV14b5GnKvjHYT/jB1WHCewnvSOR/vQ064FFaMI3grUwYXNBEDWSbc7Ikv1qt9tp2h3YW+1Uy6xsOq3bLnX8B3ESpyXEi5+KD1IbHwA2HUn4n46bXhzv/JvXxL7l9W80bPDhpXhDZjfAx9jvbRo+MGwSHijT+CeyunbY18Oh6t3TXt9/9zDww/fvdDgUzfBScawMv5CkDftbgGk6QeBl6drWYGwDHfGgL1ctfNSHC0UE6Mhf8hgB/zcEkpHGmNjxxXpnT8CQ8BpDN51YIsY2H40+dJF1tW7Mg7FbZxsfHzb4k5p0075Sp47ME/eWeRADOv0bfT+D+5yzSimqU9E0V03ElYRtJmydweAJRVDJ8FDpm3OCjwQ/QWuTaW/MsbSuC3wfR1xddSJunMEF27pSnokfJ3Tl0rF3M/28xyDq+L4EvehDIFh7E6VRp66KbnZs/CeSz3vW291uGonqPbZXoSdD1yCXHwlg5LIvpJIHnW6zDxT4LLmig1u7OTP9wo9QJ7xCBY0bvDTTt3EPWfY1xxwpmVyAVHkBkeKTQlcdSBf4vODnF+Lk5dpYl1fsomvwiqw9Di8z6Db0E+ioQuOgC18xnUwPHR2SoJFnrXckwxjBa7zMtONZjywEN9DCdCX6cdtDvYUwlRvgZYWXFfvYBhY1fJseChb1SuzbT5n4N3OmmNgjZtVJKrVThnKhHLFb+KeIVSAHsbWz96ItiXiu21oZHQmFIkKDF0oaxr24IqBNQU3q0CkebtxDHm1BY5JyGu9mdBroMqVQypL3mMH4gkvYG6w3WTah232Sh3R9U4cz0JEmMYBtuPwxZSAlJZDHWIz7WooymN7lgBpzalyWp2wjDN49idzxBo8VEYrI9L213foIHrtWjMRyd8w2Oj5JR/5AG3Q2ni/ow31uOmta0NOCULynoSO8bBI+4ndtQ8Gr9mkjJCEBRaeRPhpXGz8FD0J+Hdru0KjzeLQLCu4w7WKuPkAP3r7JNJTVI8BrX+bagGn5wn/II7itM7153eChd1PoJ0nB3MFYUrCOaMB9DK9xlsHG+jewrchukTXsMRu1Wx1ZQJnYz4QWJZSbU1PKTeNvN1EPBJSZw+WQEW2wy7SdVtD18wsfedvgd30fEVrRxYbvmp9RR0mmkyb82rQkd5Xu9tHgl7rvjYhQxC/j9vLf/k/r4K+i0jZp+OW/pvQ7vwCsSH8KnvZvGZbrr+FGOw51q/zd/jSP3yI+7r5oh8LH7U1EnRFLXN7f+cX38a17n7el+9tn3eYQ5HuX9/uvy289d58Rd/qdSCki5Gv0f9Pue7f/HOaGFib+9nN9Hi/iNq5er1/q//r4ry7+0hdTRAwiI/50eR/cxA/OtRYAABAASURBVN/hIPznQg7s4LbQbSygICTk91fjTtNfW3qBuyMihizejnXn85fKxgLfvSKq865+BjhTSvEZDD+eu/0Ov9u9JDPGz0q3Af3RZaP7Al6TWJQ2hNhAp//AmFdsjESyo2vGmA/QOJPgmFkwd1V6YCP4u3c7vdsl+d8NNq09JZbdolOfdUkPuvS9zo36VuSDy8rBta9n5fWivF3EEKrMlRnbSa9OWwNJq9jfir2kMhvMzEbUdmJ+NxZdO+/gFx55HToDdE0sBjuixgPvvKtFj7lA36R3h4eRBIxctSHIxi42zbP8W8+Fw6kYZGFTceIjwMv5pONy0hk6Vuho2rQhqI3FfeXw6IOWSIiqJYl2ORlDYrcDbzJ2HJAeOIg87ifta9IO2mcYgZQvumTjHBzqI0J96xwGV/lgGioqZWYzfVCpB0Wa5baUKvLIqilryplxq3ZzVuLwE6Wp9SsbDuTJYf/p4VFPhyf6TXp4eKK9a2Gj2+ExOMTVdw9KKO+ZA/vKRimlpMyYW0hnEi8nDoFn6isK6MhQyMfPVmw1Q83GAeb6fFRmTCeWYVcVHhOyykkc+CftkC9EjXFLqkqlcnjcaX941O7hQXma4C2roXfxkxOPrF/LeoWGFX6My3qE9is9+tCB14GNeQVBHfn3YbNJkTWQTMcbrGwYF+xlYx5vx2zjG++tvL+hT7G5NsIbb+odNPjf1qsWbGEhubVyaO2MoTGA9QXF7QaG0dK7LtC0vI57Qj5OPLyczuh1YxyPdVXH5gvzzMh8RwJszqtSXLXfddUaJC+Oenl5oVzH4f50XKVe1basKwmMC5iQ4+9/90/659/+lvdmZFqQbWjh5H/h49XpdOKgeZFtFDdQVdKcinYpyX4xIY+pXfSE/f1mF9rpRU+V+530sC/aPxxUH7/TOr/TM757zI/62Hf62CZdY681qq74wNH/PvXxWRd85eKk2YnE2eWkxb/t2DeFdcDBsZck211DRh0k6Kgp49ch4W+2G0wBEwvNGJJ/220kffZ7TWCHHee6Q/eJJB42YJE03gWtSR16VuR+iy00tK6irhohhtOMDT/Mk572D5r5ADDVR9X5O+h7JDbVcQi3zI7Hs04kIZyo2xSMwChR5LFXht2wyY241baTejvhW6twbyV0k5FN7pOyqnLOsp9X/LJOksqCTJMeHuvQccqSwU/JPGCDAf2FuSovTkYKxtqU/E8LYYvZcoOmRJ8UO+U4qBBbs+MD8/E6MXfVFd4XSSs+caZyvHTqFdllbXTaiDNXkhC26Q2B9a1pgphYmxqJCaFXfyA6oLcd9jGlTYc5wWfgz9KMTksW84eiMxFyqXnivnzmxb7isTFAefwFP1oHsGnbKD5wBQsffx1PhH3mPCO3yoBJQ6eWC2MvfFhr0FSwmVKYo6cxZo4kwqnsqzkJWYTmmpBvUiIxIQ57YVBfcVr/fz8yz8tUlVFK4A85Uc/MuUEBSTTfW74LMnKS6iMC/ATOax++3WiPYB7eeaizHqFnj+xhHBnj22lVqQ1aNug6US56JGH4m3d7eR3YMfeE79Y0odestqGXtfDObvB8JGYc8W/bn+OJdXleN52dlEZ+V9aijj4S9pTrqpyuki5aSHT2hXE0Y++zCmtHhi4j4QB5SooilRQDcy2aocXY5arDbtJUEjQ0WU9XfNJ6wXzgq+tE7POa6NhiuxE2lrGlio0Vyn3a6fLc9PzjRefnrvMp9PxxI451rdsECvExa0WnG/a2YgPWWw1BR9K8g55DIbGUZPl1XZHNUREXlbLKMXJPkm8/hfz/ERB+KOLnPGd997TTD++qfvOU9B1jHOB1gk/HGb7D4tvmibmJCIpZpe5Va1XBiFGlOrYRkZXzTPusCVtuljkxdCP5X1NT9nz4YaesNevwdNDD94+aH/FD084eYkeS+nA4yHC9Yh/CrjdsJiHjlIpcv+Bjz6wJXhdeiDfPfEj96DaSuhdssNWieb8Dkyp7qlQ7Y07a7bPqlFWw4ZSzmkILehhJxEXExcC/izB++uw0zQfeedCOPU+Z4G12215l2tFlUpSqzjg9J/myvJodDx3lyCqpqjrOsDrAunBVtaXJ/rwuZ3T8QdfzR+Z8QVsvxJ6TOvafUKp9bMqTkrLSFhLJ710qesLOHqeEjK/grO/fhf7b7w/67bud3u2rWHpU2F901ie4gYbAnouu2L/pS4yRc9FcZu3nR8qDEnpdeOfCvuuCwlfqK3ygQvym8RHgqk8fL3phHb2csayL5G/VxsLHbH9gf/bHAT6QLtjmxhq/EOMX9hxNJ0U+K5UTuAxkfC7hczkv2s1Fjw9FD/ukd++K3n230/5xrzpPyKKio0lb2lMetLRKaE3IrxA3KUn+d4hI7IUXPgKs0J5SaJoq72cV5BTsDbFebX3TSICjqw7HV+LR6Qx1l6bLJXT6cNGnn150/Hhmn7EJ95X5OmNXjmMLFGwpSYxv+dxkKQVNgQ3hoBI6CnSfiK8ZvRmuJ3x8ZRyIUMJmph38gTJNUoYX+hYGyti5kF0g+wk69/YL9hbTnJholfdzZ3g8wvMRWX8irv+E3H/E/j/5b2k47sHPFd78QeDC2nShzxX5ECyViOW5EFvrploXzdPK3qfp8bFTdj7KIH/iwMMhaTd1+ePS4y5rjzwfHvb4wsx7VRmbzzPlPCnwNdt/KZNyJPQCqV3YXZJ5ighZVrVWBfFiQxYNYCaEwNDauq74xHK+4B+bOkbXwDqwSnQMSZZrKOOxWTf9hY7E+o/PFxnv4f+FGL7wEed8bcTNF3k/Ylss+HtjP5qiqRCjp7lgI5NSLUJdQlzqhal4vmiV9/J2OUG7gvngS8lzJ+YuWonXjsMLfKzomlWEd5LWBKKrR1NmHobXROyb06KHCZnEFf//qLa9KOdF0xwqs2SfzxH4ach6r6mLkcCihE8W3tuxj9hjBw84+AE/n9CJ1/KMLsxfYb5pV1WIbxv7nJX1YYGJhszalpgzMRFExCxFVW9Zm2MlPESEMDdZPkEs730TAgdIngfW8cr5zLgSG4yV+LIRyxtRy32nCVliuwv7/KTQXAs2VFR5f8czfwhg26M/Qgol5CYltUFPVldRpCKF60lbE8/iFa7foEj0ScqpyvaVGGfbFpn3lWBrnW/wYyRsIBfGzH7ndSzo3LrGfs99hNxvv+jEsGoKeE7wW6DIv5wTBIXBB/PwZ0zv/h0eei7a4guto8792kTMamDDbm5oyLzDr7F5bO5xZy3072lSFNaXaVZU6qaXyRYG4o82+o5y64SKjl5DQm6VGFmC/sjO9wRNYZBqGLgRtHfetT9cWQvO1xPr3UVLOzLOggzaGFvMZXTstmF3nVgtbLX1M5SekdgCtoFEi2wrIMdK2wotfr6iEw2kCNoFt1mOB7bzAVoDGadAAZIiQj1lKlktkjYF8pJMc8IWWhO8iB+BXpISdm3kKDIiaAf0GH8cc+5ovBxxex7x7XK89Cs/Ir79XsSf136n5e0UEV/eTcj9johb+9u+b+sRt+f3/i5X9ra2/YZPIiQFtpxzKONwhdiw2V/xDZf2b6xHEX30c0lX5KgB69UI7N9Iasj758g8u8PPPWeXbBF/HXpH178Mhv7VPzln3WF5GBEBjzcUfN/Pv26PCLktIwBUQF280wfu937mdyNCvjq0hrIStudygGcRoYjQ/XK/b+H+PCJG/4gQlSG3xtgb9voWbuv6ZdnyiD/pK3DLH8zAYU2YgDJdKny6zMz5uQw0yJz2k7dwrLjfv63feWJ4yLbfQn+ipGhwsRIzN+zD6LQhKHx5I740LKmP0u2Nvi79PMIdhY+3Ac/neT7PgVzu9YgY8/recL+IrPgmbn093o2XFTsj6hKzmE22fZdv4Tbjrn+Xv/4cwZqQX0FEjKem4UZvKN0Ghp6uPz2C/nH9H5UAm78x/tflaPzTPxIKjnhVMgXrroxhOIx5D5beTGStYiuiHJuIz8p46WGu8mHIGyYbRgsWwShqqWqNqksrum6ZzbI4kG9js7xeMGQOQWKDH2xORrbTuyU7S+sslJuwLtyM/iwAjU1wx/Bvxp1k+/NCERE4QnxmMng//D5jelyj5FDNRTMHmFqrKpv/wiY0SlaijR/qkdUx5VWhpUsLY1zZrXjzciQpeCYJ4s3HxZv7BZqWpo3n7NiYu0nReLMjl64CTRWSKouUN8QzEWzHXDONNSdVBJjZFI/gXKAthbLbc1aEwcs9KeJW9kYJbRGhhFwnaJ7nWXsO9S4rPKVSZJ5GfYwTiK+LeDYOEwvysANfKV9Iajuhc0WmShYz/HiBZRO8svm+ghO6OZ5P+nh6QX+rHBCbuFKCx8Rr0ISMfOC56yYjwVKyJlArZS0cFKArZUXQX2Ic3YIkg3VGEYgIBXQIeXXsyXpubKO8STca7xkOPlTHnxhyuo2bGD9BVwTjAHdAhRR+q2k8y0kRt+eN0hAy7j2GnIag4Ce63+FV/kTXeEevV2/0NXrnnbjx0Ru2vWIvm1baFxajC/Zxwa4XNrqCv9U2g0w3b3QWZIls28AZX7joev1EQuUZe7oMeR12+zHjiUTRMx9ZLhzAKwml3/3u9/rv/+W/6p9J/r97PKD/qnFAmap8IIypKOBTkSTkYwSlkSJUsIuJ5zP62XGoOGAzD1PIcJJ3HJo5LL9796jH795p//S96uM7bWzq1zxrQc7kk+E32HR3rfC34ANXfGMlqXxlc+7DsOm90rYgg23APIPhxxtWssl+XFLSVDOAtiJVkh61JlW3zUVOpO13D8rYUSqVd7J82Q4QNTq46cE0OHRs6NI2vlrWyDmwdfIG8sGnIpMMSsrIYVJhvFxmFeQayKXzzImkK7o7c6I5E58ulL5f0Z+Tdxv+4fHHZpUk0QZWeA7bjc2mxaBJxKmEXSRiQoKA2X4PCvxNc1auCV7CrAwZ5jQrp6oURQmZ8FRDPpFkmocd2haZh6EZvutGT6hxQLZvbmyeV+Y0Fvh3nLpCt3l4Jpl5PF1JFi0yP+YhvdpDJTbNddI83VG1Iz7ukP9hP5Hg2qGfNOC+JXdoEvRKJSeVlF95TqKisXC8ysHzWFdCOaOOTze077abFfTRfYOvtlFvvD5AL3TpfriTVvgxGuWGDQX9xVWQTynFYUNIQomxvSakFPLO0cmJhg468zKcGHrA43YaBqD1rlfTeJOl5OSO6XIi/gL9lqWxYe8MN+bMzF/h37pSCkUYXbmEppK0Q997kho1SxOyqqxDKSX6IbOochLDcLxYmWOxvrC/F5JDx9NFRxJgfjbWI3i/kkC7kixc+MDWSK4kDroTcxXGzdBiRISYAv0EdEjZ+mKtqZS2RXHY7eKgS1bXCYJAIo15zfsNGrZ1oe2KT/tvJqysdQ2ZWxeWWVvRFc83fMxJ4SvJq5WE5JXgcDlvOpFsPZ42kq6Lnl8WypW2hWTsZdig40Ln/c7601mgwhhC3bCtpkqiz3zNWbLvJJ4laE7mt2AiAAAQAElEQVSxYW9dtkFCAr4bmqrlLJKACVQ9HCYS5rsRO8pU4X9CCEWRKyjqCKdHEuxgrl0Npix7XEc5VU3TxJg7lZTHc8evKwnvhQ+bo3Tchm7bWWF87yV2JP/neVZlHc45KyXmi1AoDzCFPMeKDs8kmcY/eULp33Q+UjbWoRZJpkvBvIl30WuFyQn7KTUYO0Mb6+lU5LnmeRp0TsSvLt4VvPVQJznWuA/4rTybocv07fd7zYf9kIt5TDkrQrr5wka5yVcEjVQ6Y91iTOMuDZu42h4v1uGFbdvCOx15MoZWaKeffY3Xo9PWefZqJ5ieqRMsyb8ksveaQ3L4cJAeHpJ++/2Dfnh30HesPYd91b4m+mXVnJSx7WDAiJAJjshKRqIccs6Djo35Vuzogoztpxf8aMFXFxKJjoFnEswvx4v84eWEb/lDr9tOtLt+dJtBMvdMkvqCzlc+Um4k44TdBYnQlDelvCoXQZvRldmvPD1OenqY9HCY+cgL4MPyTqUil6KtxcAKLa1JItYFbYHRBf6XgO1J0eQyZSkjLKMgC5c5ZwXySPDcI3kIbIpxN+lK0nhlvVrwOfvfhf3ChXX3jH9e140PHsvQl+3P9m6dJ/ygEDtLZVz0hYglnKLR3+hb071vRCgi5Hc8f/BuTlXZ7wNGUOa547LXPQbS4IVBA4xYLLf2G93MR0ghsSh4aFrR04pMVs+PgBq2J/uE+tBtw/8ZXhW72c1Jj3xUfeTDy9NTJfG/0/dPs6wDt+13Wbu5aCb2TvhPxX8meKy1yihTVUaWShmrDW0NYgIOkGt6hShzLiplAkVujwjKBFkxZBERUvBehML0ehxg2cplkyw/THL4zsbeYUOmm/mE+QUQznUluBuYrS60LehsWTZd2VdcHOuxx23szRfGQ9nYiuWZ4SFBX0L+qWSJPyJumJQ7fC9oFLK0zUAwEk2SkhqdOmiw38L21IesiQSjDHpmuiI6Tdi4USiTfYB1x2sJU6MTT8yQ6E0d+mA4UQ/Wl4LfeA90i+ciXoUmgvoO3VRQWCNzDtnmbScRjDP+pEGDZbW1UIjYBs3mY+POdHfoFvWAt7AfAfmK8UBYGjzyEz2Yp63DUUgUkidCVhrootkiRYTMhCxSSkq0RgS6bYqghHfhnz+DdQESMk4p62tEMA7tTCgp9EtXRCgilJjXcnDp17ilTcyAbvCBBtO2L/ODy8g82ca8b93Y/3Xk/xZ+Zl+2fMTld92m0a/T0oDG3ILjFtiBkJnR7/JKPEIfPOsDUofWpg5FgQ+J5xkakwj3nIM654NGueHflNi96fO8np/eGvzBXM4V/5qUAh8LylQUkRXom0Elf9nihWEHjOPS49ywyuWN7878Qh6NsquHZDkG+hrAXsPANgKbjAjm7IOOrFDQbjsdpfrtHvpMZ0QMu5AvbM0F3V2AJjFHi8Q7oRbc0l/jSuOn9LZ0/Vt47fo3VNx19TVJb9vvdZe/hq/H8L37uzQiwgVAnvy82TB6/MpOpdvzPyqtkG8Aq/VoCvzmZ7CO7+h0+bv+c5eJmXDdcP0LImLYZ0TINi2uiFvb/Z6m/5Q/vyT+t/Zhwry3cFvihcAuXCbbA/6XI8l8vEXO+XOb3/81eFw/7+Gf0r1ssg0yYYohP7dH4Oe0u+fn5775d8adpn/nYb8x3Nf28o0uf6Ip/Ynn/3j8dySBiPgmtRExnMBOFhGfncuHCP/Wm7HbTyocWNzHiLiZhje/Pog4meDffDmeFxIBGweTzsHE2MYhwAu8+3phf4uNRF7j0I1rKvD8gQj5svk2PLPhp4Y3Ruw/tfFg3TqbBClYwk2PafUhYCpVJWVaQ15shIOTR7ttWhjgysvejHM215GExvPLVc/Hq04csq4crnxgWTgYriR0Fydj2KB33hGBSQ5Kr2VOYh5pNxU2vwkUzeyoJza+9RWFueddJZmbObTc4OejH313c5Wfz/MsY9rNctKh1KrEs1JnZD7RtpN/u6/yUaCUiRAV8NPkA7EPfhsbKHE5sDROHiuJDAsnh8ZvgDIV5F/lf7N5ubzwPeaklYPwyoE/EGh/3WAnNkYRIW+WOgur9RTh+5CfTdM0kgym1XDywZjnqlLK6BNx6+v+bssE65x4NjZ/ibFD98tz3Otvy4gY/TzG14iI0dXvGvfnETHeGQ/54WcD7NyabAs3SDcaIkIRQc/XPyw2Ao2trzeeA8h14bBt+VoWlvUFmRmue3w/M3zv0nDdB72Fg17j0HfyP8dyPMpJtQ27uvi36fkAY11Z1ofDTj/88L1+97vf6un7J+0eSHKBh6cnzTvq/u323UGFxJA/BigndWwrKHMtKnX+jErdSHWSbWVf99pN89Cbf1vu6d2DvuMDgH+j8fFp0m5fODwHshD+0uWD+sJu/8Lh9UySfPxtB3z65GQKOJP0W15WLfjMyn3jY0CHx87BdjimD4nRhRuOA2HhkF5BxhhTloxSkqapasI3bCO+TyRFBE8b1u1DxYrs27BBnB8VpWGbedBoXURk+d0Jm5ymMsabGc/Y4Uf7wywnanLOUrolak7QenQiiGTRySAIXKHbWIkNK4d0l9bdlQ801/NZC/pf8CfHg4burL/Ggcx6y/Bh2iv8zfN882HoyfiCqR50Mn+PQuQw7dCipID2lIpyqqr4umm88WcbbZKDHQhiDb0VEQMdeRge1zZmLIO+hRi7yu2ISnSWxyzQUbGZOk0qnqcyJyhT1bzfaYeMZuK69VDnqkz/RMJhALoT/IlrzMncN320MY/nWtG1deX6Z6C/Rszu+N14j/iywcfm0uh4GHBMNTayIwt6MOwrbhNrQjBvTVmYjVKSMvYx5STIFyTSHkJQA4F0/Vu0BtLjzk86ntwHrfZJlgvqElOroRzT6/Y7jfd787PCV4cHCT+jhHzip6cKBkhKUVTypIpMJ+To5OuMj07YXXqVYaYM6CXnhk+lgSt+ciTp84xtnVlrrtjeit1dsDsnjp00vvJ8RacN+zdtPrymdFXERaELRJyV4wpWFRI2TtwECfTeLvB2UWPtMpyk6RBuPhoLICKV57v4gzcfjE7QcMIXFmiy3W8IyOXC3Bf0cYaOM89N79ltJIif8ZlPz2d9+njUxw9H/fT+o95//KT3H5716dOLXp5P8phX+jZ46jBvf+msSYFME7ZhfRZ+lCzoF7LsN/3SlkFhsarg5teTyly120165KPo09PjKB0v53lWnrDnnHk/KSKGbtSZBZ0NHSvLeuVWBX34HcN1y/ZKPLi8xvMzvu66+fezhNHVWodP+x3T4/v8Op9y0oDEHNJNdht7n2XAe4mr4z82371/gP/OPicgjDeVI6lCk8tkWSAQz7Gbq/ZgHrFsUoIOzBWbxpaRn7gyNFT4n534p/Qa/LCfSZ7u9Ig9Hqh7HCPjN6Uk+E/yex5PXI6zDdqoasMprDPr7kSsv/JxyHaJCQqyh+0H/hwQEtDfea9jUJ24KDpE78okYWpOmkn+PUD7E3HlHeva71jPfvj+Ud+9O5BI32nHR4BKsjeja/7c9AZ33vfBqqJkpZyFYQxuu2LI1/a5sB6d8ZszersC6+qMjF9YT/3/QHn/4aM+fnqWP4o+H0/69Pyi55czpXHk2Qv3Jz4ULDqid9v1hm5gASV2JeYqEOX9o1GhY0f8nGuB7gL9B/i42eCMTZreTpTZENQVeVyw8yvxDJc2R2oYXmNUcUWEIkLWge1vmiYZtVZ0UwYSA0aEbH8e84LfnfDXI3jBPo/45Fi38EP75oX2C3wYlsXK3LKNMTtsqOaEnQUUNGjx+rBqYz9rNPq1vklDqR3aqFIvvFixl8k+OBfaQ/ero2dj3KdQMH6KW5+GtjbswjS8xYl95hUdmT7b2x0ex0gK2UbnqQz7fff0oB++f6fffv8d5ZN+g/385rtH+d+nf3rY6wHbnueK7IrmkjXXSftpltd6+4H3ySVXpYTvR5JykVJWpDKQ/KxMyrxX2E/f2yPo8wpeEAYBNHRhOmEd2TWwDZiP4TfofWldK/FzQfFXYt4VvVknF2zVOKK7MxhtyOKC31gmbrOsNuzH43meiBBmoAkdVGwjY4NGcqPeXkkR8aWBuBeRuL/BY3nMgLaOHXb8t0Ob5/Izj1frLJcRoYgQRgI2eN5kf6zoOGMTOUIeJ7CXwFmIsLzXiV8amKesPT7/gG8/HCYdKN021yTTfofngkB5fsO0+D4iUYQ06KQKLzKoCuuNyIoIBfXRzjO/b+iPLo8lRbg/NsCYjfc6vCgnJeRoRGQFuNVjtEfwDtCby89Nv0sj4tYnIkavOw330o33ukvDbZ4rY3sey0jYo+Hnd1hfd1g2rrs03EdC8uanSaiBPUWn6RYv/Lyh64YPuu45EzSGu/SG/jaJWGcEerz36cGYr8CESexjy4yz0NfApLF32ogttlmvawvr+91ub3sMxibmBJMhXuUcKtivkVl/LDcjIkyWPLdhWu/jmEfDbXfYbt1mNGjyO4aQQ0QoIsZ4ETHqESHPc4flHPGtZxr9/FxcEfH5fcQrRCaXPPr8JyJ+Vo/4cv/5wd945Sa7G5Ff19/e33rcfrr913Drdfvpfreaho5dj4ghW9fvcD+jYav3tr+2tJ6M+/tDd/eb/5eUETHsOeKLrCO+1PU3clnnd1Lu9Xvp9nv969LP3uL+/G3br9Xv/SPij7o5VkTEz2zU/Y1/D/t8O6HHvN+/rd/b/hbL22r6t0jZ3whNETfjifh2+TdC5s8MPOILraYvIj4HEHFFBIt4ZhEvqt7c7ffyRwBvsu+HYTuO47cX6cbOYdtCy7Vx+JXY4+q6cA+cRLyS6LiyUb4t5G0sDt44eDMpFnbjZmhsVIjgnQ2LDyjub6z08YF0HZuSrvu8nnvbNsaLwV9JWSWSUkjBGJ3+zMZGadOZDcwZ+s7XrhM4Uj/xAYBzotibyzR7Hm/q7fitX5mHzf51YQPkOSCM8ToHJ+++gh2Yac78YK8j9jziPDLAGZjDlwammjTNWRONA9TnXUGeHNZJanz33ZOeOOA8kuzdPRxUX5NIzKaVDVVwUEllUgYqVV0JfrrOHC78V4mv0HfhEDjqJHWcSNtoW2Bo8W82cjj2P+FyPr1ovZ5luudaPh9m52lSLUWITR1ZWp5G76ZAKjxL7OoKTM5s8o1pxi5qhacJPg7ywWvyOLTlnMc7vjcqbXd4LD/3eBGheymuiODn7U9EjGd+nnMa9YgYOtabyzQmaDMi4vMTtxuNnYFtpZEA6y2Gnbi90y7kGBFjzIhb+XkANrOu20YbA9zhzaoPstfXDbDbxTitYZPsgRt9PbbnsAzd378habm/fPygTz/9pA8//UGfPr5nh7To3XcP+p5k/OGwV6mhlcTySgJPzD/PVYfHvWwTM3ayf3zQ/PCozKE1lyojMmWdqU8qZcJnq1IUMIFbuZv2HJIP2GLVzHv7eUb3s77nQ8BvsLvv3u318LhTRbcpZ2aOcQggB4SfCdKRzwAAEABJREFUCNjWNhJ7m16O6+s/VbRqO25qp1WBLwX+nfFv/9axepNiQ2eCnqAMBXbcSJSYv87zjbp5jKTRJzOvEWEddVmORu9d1m0pVbVOoA4+CzZZsasdNue/UeG49EBi4MDHkgOHzz3+5WfzVFTnvew7PTKHdOliv4c5fwy4nFddSFRe+fi3wMcVvbp+wbecjLVP2W+u+NFyORPfLlo4vDcSPdG34fOONRnnr06YIEPLsRIzkw8+0OkD1IgrxMiV+MEfyb/9lIqss2naaUKHU5nRUVaJpJSlPDw9Xnl236IpU+YsyyRHQq4x+mfalG/3EZZ5UsIv3D6A76YcEtp1XLVdu+4+M/YwIccCrQUeMmO53QmAiNDby/owMHNiYgfYAHzdEyDW2ca9y9EPn3Bp3Nvu9XGPHWzYzULC5Eps8sekzR9diV9OHgf0JuTgJHeBn4pMC7xMRcrUa07iFl6lgg4SfVLWkIteL89nd4+IW3t6LXkeEch3UiqTbB9NgY20Yf8LiruCzsumdRuxsRP64RkBeNyN/jP2dcA3H0hO7/YHTSQ9J8fweVIe4yYpCuMnxg2dRxITf8LmrtjehXvb3YX6Qn3Bl1xesVHbXHgd6meJBL/6RfF6H3wECK3q7SyvVWpX4vcil8HaJGJJEjE8ktYWutjuR+J/wZcXXVj7roOGjbVv5YP9qjMJxiPJxZeXk56fjwML7/GNANp1G4M+/mD+kWT/xw8vJP9f9PHjMzHtSP+Tjscz4190wYdW9Ch8RcS0aAsxaROSAPadDi9NFQUOZMk6rCkoE+jyb6Jm9Frmqh0fKg8POx0eZu1Ivk4YQSlFESEpST2pR1LzfVSaQGTKopSMWz3nzH0a7wwd8rHzlrxfkMN1YMEGVz72NRJm7kNn+T3PV2sd9YiQn92xEtdsJ039/8/enzDJkWTZueC5upi5ewSArOzq5iM5nMeR+f9/aUaeyIzIkOyqTCA2dzcz1fmOelggEplZW1d1F8k2wQlVU9PlrrpcDQCjfLRRSKwNex2ntiP367p+7x6DSQHKlaIrD/5D06t9pyRFhFx/tMX2IkIF3u27O10Hz32nk+4/nPTpw52++3g/0vvTUQeC8dPw7aAvSQnZM1bQeRMj47PrgLSujTmujV+IOGMvK3q0X5rmgM6geYbXhI0FvAV67dhe4j0x71f6nXLTAb0yHepwSDqR+XCqursrBHCr5gkZcmGAcIR6FfAoP/AemRfQI9RD8nuHRsjCBtv4pYexn6TAPrpA0ws0PmJ3D7ZbLqafwAN7oc8E/5+4xHpig/cALw9s9h4oGzb6vOgFWzfOfL+yX9rwccvZ6xXkq0BPww46vGXkPtUYvIw1ZqroKCPPQDcbcruCFV/r2noX9+fMbjCgr09EKCFz66xiR9/COvV38ZgW7x+u2McFnHHCsy/m8FmvXVevVdC8B9hNv/1to15nTtXYp66MJ2js8gNlaswLTv1u+XstuMF1bkjwbRpNT0ZBfr/V7W+2naLIdUxvSkURMb415GTajRWbuqKbC3OAeXm/NnRkRAPaSZbzoRadWMM/sAe+x8c/3B304TTrxFx6Yj0/4vO3NT1prkkVunJJMo0T65ft/3i8w95Y76eZeeU4oEjYUdIW0IfPRC5KucoXALV43k/QgB4FqKNfeczXjm3YSZffzYfT9zCfKzpbWNcu7M0N68dzO+KB7S5ciJGabu1XNeuFwq6NckETVp8Ff1lDxgqNB5/rlh0vEVkRoRi0kyeFWfoM+ouRumrQpjHP3ehateE7UlJEDIjH9K+ckQadXNr4HOH3iOCrdPspeY4q2EctCfsPVXSBanR3yFw+Vt3fVd0dCxcCSQefddDrVGbqTugsK+dMX0livpZIU5afhrP3N2CHLShOisgK6g1AS4TL9csPfUYE9WnjduQtK2NvEMH3dxiyTR7np+URMZok7Czilh8F/HB/Btmf/HGZ8b7Qct3LImLoMiIUEfLjb+/h+ju2obNNthnLx/MKkmF+EWiyHQrZuB/XEXOhy9zeOpcabW+21bj4a9jYAJV779hH57vrtNEXU4su9PHCXsQ4M8fYZm0TX214GfOc23vcjD6NXY576jnU8Lu/R8Qbz1KMsTs6dj+NecI03/JQ3cT3W52vMjCdnXJLgB5e+4sI+YkIRcSQr8fcEfFajh73svdpxO27gkGl0YcsU2zJNhoRev9EfH2PiFE/4tfT923/krxl8tfAPrb7ep9//+5yvxvv837/Y3B9w/WcGs5HfJWN37+F6/07fl0C38rr2/fdb9yDv/ndcH4vc/7X4Dp/S+zj7mP4/Zfye9me7vVW9l7bWG/bmKO+ze/1fy3d+9m/R8SeHXNJxNf3tw+vmW/bvhb/WYn7MPZGv5bfv/+9penvjaB/p+fPk0BEjEVqbxURe3akETG+R9xSF9pII2IspuIp3uQdDjoejwPebGeCVo2FMhJH+qhqLJhbK1oJtl620GUFpFdOQhcOJSuBjfcLvccwIhjXB9LeFGAcRji8dPKNDQv7EQ5+3XsbJgCnoY2xenjcDHVJAR0JOrzRqKWMQFmNpMwm1QEv/4e3PkS9sCE/O9C3ZAKboedL0oX8eXGqW6xi84ZrZXJo6mzGPZkKIsaGqgsaAZOSN8KZA6/2A3BflMjnvsoH4cKGonDIDVFOvZqlAp/GtB8kOeh85KD+4cMHgr13OnKALxx4osJbyYyfpESaihpY4Zt4DEGkpueXhYDsVY8cer98ftAPBJe/fPmiC4H+hWDl9elJDjp/+fF3ujx9GUGXE4EAB32/J+j8m+8+6je+fHCAgPHMnzd5Pgz74CKeYllORZWAZiG/H1gTG2bDZfNbADGJYmU2hP6W2XAV5O/D2d7O9Xe4npHyYJHR2s8QEZTd/kR8zffe0Q/KuH362c/9u1P2utS1zUjeRKM63jtb466NLiJu/fqfEzGoRX98oEZEjLr9daN6669hh9sbXHaDNOqNuiGP6wO50dlIdwLHVwLJ5+dndTbjx+Osf/jtJ33//Uf0XmW7X9YX2q0KZGJ0bg8cUDye7nW8/6ADFwDz4aSEzKNUhYWH9bcIbMVIilyU68TlzGHg7nCvu+moUz3qQPlxrgRiqr77dNI//vajfvP9HRcRB8qOmo4HFQ7PPc9aWsY3ks74s/3j5Yo/E4c8vzStA6u2c1NcmxIHykCYCeEGwYcOGv7QCVA6iBcWMT7QKWsEMDuybfi2eY4SSsC2krGZlJL8RCQFSKko58xBs8LPxOGfgyRzT611lNmeKvY5TUUzgaaJfC2SfyPVXXmumuaTSj0o8izPGyt+5Pnp/HpBeeHAc/FlAEHRy8tV5ydAEOkF33p+fNLz8yMB0het+JUvc9blrI6vh/kh+BXqyvBQcfKJ0/DEXHmT5SSmDoJCYl7sYx5bW6hFKKWsnItKKsrwZ5SUeadcfI+upKbKt7c5DZ4Lfmhkyo2I0PsnIug7KeWsVDJ9B3CaFcHYzK0btBvWQUbmRsFX3Z/zPrhF0G80icO+wdkcarq23gYW5sl9M+Y5ctj71oUJaCNdW4fvTSv1jY25dEXnrttf/df5oF7z+kAwayVg7MCDfwveacdvCnOodel0/PMwWarI2nOoUcgX5lPTXeEh5QzfIaWkQXNo8J14v8kj3+SBL/g9XA4En3ArP6bPNJsnYSu0UCJ1vrdQp+MdKRfmx4MOp6Os8zxPGijM2ci2R0VuWY32mJlgVedLB40gax9z+Mt5Ieja6TcpmKmDNlnZpKjbvrgACAL+KRa+e33B55BnYm0JZGqIVNhj9EYdf++KCJkH4jo6M8bD46KHh4uenhZ5zOulEajf9HJZ9YLdO+j/5fOjPv/4oOeHZ8ouWhtkBA4FTV53UQlre5MDBE+XTQ8EVB8ez3o0Hs60O8t+cyYge3l5UWPwwFZy73Am+Z/N89qYmA8y88OUJNSnnKTC+hhpY8BVWA8p+VjlssQ3RIqs80CpiXU+oeYb3EFESFGlVBV5UipVlbmCSkiry3rt1p2SAvlGZMUrxOPvtumFfcKVwN35Yhm8IKMLNg0t1PGfrffxvsLbFbhNsx0jK8Qv24n7TfSdcqhil5PtJOUxcrNSPDEY9BW0FUg0zlBaUmhKibkuj7YZG/ffbtnQ8UYdw3REhDwXeC6caxnB0jvm8HtsceBu5kLgqBPv01SVoMX9uC1igMyQ0xaJUQM7TSBr2UKeD18eL7oyJ17PVy2XRduCDEDCv6MLCXZl6DEKeiros5JWdFjTIqcum8um0xT6eJoI6k66J1g4ERxEPfI/lwh7anS4AyENujahM2Qo5NEFjT0QU2hFZpCgFV8cgF77lf9D3mfmEP/G/CMXVU8EzJ+5VHvGTp8x3GfyT9j6M7b+zHfj8fWi64wd2149x9tmhazD4PJK+GBiLjSdFUM9lDz0Yr3WnJXQlW1nZfJbsfUFmaz2d2Tk8h16fVw/0866+xYuj4hRs8NvjzT4XODxsmz43irzuqxN6yuGvcLPlfXJe4zr+UVXbHfhXWqii6Er25fn9lFGebLMWQ+8Dos0uNQWfBoBCbClhJ/RWB0dDH10mBrUScEH+1gqWTlV5VyllOlZ2FOX7dy2umLn+3rgMssjqGVacpIqdlnITAPSoRTNWQOZeaLY91kHJlL7hfWQEkNhH4W00L7i5wNlVi1H1XrQNB/UA3qgyXR1KO6R1Ok/0qTEfiAi05ER6thYC6QDTKMh+O4Io/WQsXVp8IQPr+iZV/mJCEVADP1Rlb4kPmsbOtrkSyvbhuta53mqMlJKinDbkMcL5BuWDbC+CrRnmKSa9rq0UHjg1mmbQXz9lop4o69QhxlMUpA6YP9dWAc2/GBlMWq0l+iN8cXTqLhw+Xlhn3r1JQCX8qKPgKHo1ORHArf1uGusx/h64cJvrl3HOel4CN294jAX5qSJcuukqOYJiykqMGNecoZ2SgQNRmecbyHK/C2Qa4K3r0iKiJ9BCkkJ4aNn2iJ+9KWfoFGHT7euqR0Rioh3MkxKWTKN+uaxjnZYXv68vztvvH+3/M2TyyPCycBbnb7T2nUrE7rq2vCZjbnkVtYpa3z3N5F25gSpwQTVZOz1fpLi043LN8P+LRMDordBg38sGLThX3ZY6Mi4cnnl8/IFO1mYNzfQmHu6hYmNQPHQYUV/XnemkmXUnIQrIv0+4HHs45H6kK9en/c0uigifvLdZYbltkEfJA/S37fzN3mU3l11ICJGP+nVvqzDDLGeL7Ji0JZtv4a6Mhj0vbaLCPmJuKXOGxG394hb+r7M+Z/i7/PNstspe5/fy5y+L3+f97c/hvf1v8373dj7cH7HXvZraUdv7yFs3miUGyL9JYw2X9Wl/1Ufz0HGLk/nPW84ddnfC9/vaXmfN31+N/a80/dgCRr7Ce8/9rzTP4b3fUSEIr7i/bd/jfzOn8d6n/f73zOYPv+eyfu3py3iq1FF/Dz/b0/hVwoi4u0l4g/Ca4EAABAASURBVJaPiDfH8Ecb5w6/ezKJCDbUdWCaZ00EuGZSb2SDU9w4BLCZbuHjXmZDUnRtSdfVYPPlRbyJjUu4y7F5ZU+gUJMXZBuZN5ZJnfeNjZfkhTuzwUhjMS+KCCnyT5BSVmHcUiY2IFUHNv0HDsIHaDseZh0IZkbJEpv4TUFQM3TlIMUeWOdL5gJABD9C5zMpwcxnPjxz2PXm97o8E5S5aFsIRmySxmzT1Ane9rGpWsULB+NntfUy0AmsBVNVUSOo0dnwdiUOxUGgRg7ecCj298whq7Cpn6eimYPAPFcZdS6qBJCKUavSNI3Wq2nvkjdnZzZnzwTLfHh9frnIeCG9QHdjw5io6w22gyoJOj59uNc//eNv9X/7z/9J//f/9B/123/4je6OFR20wdtUsxCjVjb+Dk4/vzzqSv9wLNNYoTGzq3OdkSJLb5pQC9+RLby4bkQoIpwdacQtn3PWjsLBa8+/TxOdGRG3Nra/0RE/nH8Pit7+uNwLneH8jr2C3zE9NX54z8veVca2dg0gL9u32xuu36nY2VT2kbbBi/v7+r1jx30cvi/Yy7o07GRDZitYyK9arhsBlEX+DcrHLw9DtkmhKSfdnw767uNHLl8IzJ9mDkxFM1Ew3EjTRP5UNc1VPhdcCUQF8kvYSMGeHWAsXBzkMkmRqZO1Ys+m4cIGfV03+JIgXSllVepNZdahnIYvzAxS0OWMcdzfFQL/RwJE8/gbAIe7STMXROVwVC4+ONv2CgGHLGLj+EnTCz7y8rzqheD4hUuA5fGq6/PCRcCqxEVfY3z7R1uv8PyiBZtycKHjE8IWI0F2dGXeU+7ywSDZ5/EF29k8z6rYvVGwFSMN2yhyWusk1zlMM75VFBGK1vGxUKX+oRYOm1XTBIqUGavOBxVQp5MqFyF58IaH9qwrdnA+dz2jx4Gni54Iej3D3zOXAC/PvHORdnk5o9uzluHnC6ysyPgqESDyGDGCFMG406DPcpyPBzkonKElZeszS1A6gHJTFGXrlrSkii9NeuPbPIcEewD+eHddy8N1ZvTo1NiQXx/22uUpyvvjiBjychvLrSDfHQkyIoJ+b3X8PUOH4TpOMzZiH+/SqBdxq6/X5zZe3A6hCmQh4WLDtxzo2ZCrbXLlwLjiY/Yd+9kvoaE/B7AWAnOed0Z6uWhhDmrMtSIoFUAjuL0pDVkL/QNOdiMYEeRzgmeJRBHxSuktieCdecu87TK07GqdtUHfysG3CUuMJCX8SoFUQYicpFd9eV7NOSuhj4gs0e9qxnNSmQ6q86Sh76nKBPagTwWyCS34qYGLaEE+LwQln7CvB2zumcvcM/yfuUxbqWf/FfRkZfmixjKwHwmqUA1fmvzemMw6tAsZWifyQ97vG3Q15G87fsRPHxygf3zhAuBFjw8veraNEzR8Ihj6hM0/fHki8P+kH3/8QjD/ecxdnsc6fqI0KeWJ0Qv0BHpPWlnbL/j8CwHi4Tvuhwuz/SLA/T1+edSC76wEJP2fFTIpSJzmAwYzNptIk5olBFbJeh7fN7leJ/Aq9N1ZBf1/PgRBwMy8UWvSYc7yb7bb56epDN9JZcKPilKp0AvKrFyLIif1FlqR1dY6Uko3dOqmopyrCvwV5pCc0StfN+xiYf71f4b+xEXGi8FG4YxdXl9xwU79m9gX9gMrFwGr9QFf9kH7pfWTUpL7tL25//EOt6Ke9RQR6NNowkSVIW3Cro9z1pELzcNh1jRNKtAWEXKfhukz3O8bpqyZ9fwwFQLuVSfmU683Xu9ngu6Vbwl6EIUa46/I+u1v73RRltW5+G1bxv/EGtbkC9EruvU/+TaAna6sbwiTBuiMPhLzYCLYlNFT9gUAOpvypv0SoBIknOeAnqJ79h4n1pm713SC5oI+IUt+IgJ3u0HkLZQeSZ18D4YUedB42Sjb01s+6cp6/ELAyv70TDryy6Yz5Rfg7xfs9gwPFxY276Ne2D9Zz8YZPY8AOjreWMcyG9UZp0OkmkgLNliyNLGGHrjsndFRnTKkQjMy3RTIMYT7aWsdSNaX/XNPzacREbI+Cro1rEentpcImMUgGrxukbTQN1MGfHSdueRY4OGKf1/RxwD02h7P52f09qwVn7ucn9DnwvirWB1ENwq6NYTf9b5J7N9Mm/M7/M3lrmfdmKYIGoovrakhe0FXRJZpzalin5O+0l+VEmts3HTluh7D/Bt0o4hQ5juSU3TX8DzQ5TlBzPWpN7k1vVCvaegAmePOwowV7CEC+k2zeIL6EUEuKdMyhf16VuQy0HOSoKn7PeVR9jZPUJ4oSynJ7SJCEUFfekvFs/PQ4X+gUSj6jay+t6eP4N1Qwhboxjx7frC/uo/EeJaV/Trj6zlnjbGzlAza5ZxUbG/4xlwqfl00lazKWp5f60eEEuPlKKRFmXnM496QJCWhLqFq0sb027TgC/4bMxcu9K7YzsZa5Dq9U535sfmdM8/GfNbWbZwRnJputa4IQIeBr4f9Hl/35V/Gx+3z/n9A5lnMz4G/hw61QndVTTDGEP4zaM5FedAbEuuryz1Gb6EAfternJ2PCHhMyvBuuI8dEbSJDG35ta9Qf21r3ob88f0VnqwDv3usiNC3z96n032ciKDv+ElVt9/xkw/vXvx9f42I0Yf7jTB9XaYjIvYq0Ny/gagjbejE6/myrexZG1Nv19Y767AGunnFFp0OWTInN3xD1ud2QZ6LAn/BnFRz0o0vDXl6cJoj6qSh2S7X1IZOelA2PiZFhJJtDfl7PjBsw06NW5+3erYRYSN6fXqn0z1P736/Ieiz0HcGSVA0YBsYoN1er0PHrUzfyKjzfiuj8fgTEfQnEPSflLLIdxCiJuBnd7u9TK/f9PZ43LcXMhFuq1Ev4qf5iHgrj/hpXv/Cx3T8S7GT4H7e5/d3p4a/OTWc/1Pwvu63eb//EiK+yuhPGeNfVsd29S/r4d+y9S/J732Z55D39Pmby5y63Okfguv8LbExq+z9m473eb8b78uc38ucRoQ873yLiFu5/sDDlMHc0N9qRMRb3hn3bzj/S4j4af1fqvPHyt73/23+/fsf6+ff6vv/3N7zbyW1v8NxI74ac8QtHxE/WbhMticPYzfO9/mIGJuHmR2eA1zz4aTw6gp6quQdJJi0tKzrVsQek82KQGhrSc0eKZtUUrBB4GwlB3Qym0ixMfDGIZekOoV8uDo6iMZlw8R4DuLlqSpKZpwiRR5IbI5zrsqgsDmZ2HDO1DnUouNcRz8OziS+dzbKm8orbUlnLgEeCWQ+EIB5JEjySDBm/Nuxz0964gB15jB1JrA+DsAESxwIPD+/EBx50fXs4MaT2nLWdn1RX1/YaJ2V2RSPQyIHxSlJpXbVCRTykFwJYBRQ2fjPPtDUrKkW6gBoryDzHvBgNCS1Ibeti0uVIBjbCcr2kb6wmXcAh/06kyTty0SwgMDjNOvudBr/bur/8U+/1W//8Tt9+u5O05ygc+FQ/0xg5lntelFnU7lyoPSh17/x6EPkCHRaHznRr6TwZmmT0Jl1FKFRXtBVROhWFpS5/k8RkRW/gJSKgvKMzhIby4jQ7YHRsWh4zKbd/vbUdmnc6kIRO3x/M1z+HlKwAIQ5oR8RU+rYYWfTDDgMrMCbasMHA2P8G+DocKOVF6+IoG17w63PzkFq0ZmAkANDDhwYLwQSjGds5OnpWQNcACzPZ/XlyuFWXL4c9I9cwnz6eC9MQJyDVLCDeS6aD0XTVGS5psxIOEhDFp2XVCeVOutmx9magBfJQYALBuBxHwjAPfg3Gj0+Y75g1w4A+tA3DlWta4OOFZtdCWarXThYJmwvbuPOk6Z5VgYer6cZO5NerkGQvOmJ4P+zf3v4cdWZoOGZ4P+ZYOKVYPlyucLjSv8rB80L8rmQvmjBxhYuAhzI9GHdQbyAr8DnE2nKTbVIB3z7SLDLQSvDQX6j4h8FO5tL1RG7Pp3uZEwOilkuIdWc+FZ1Os7Y/YFLlon8pONpUs5Ztc4qXAJM81Fp4nIjTxxfC/NU0sulocc+eHuCn/F/gjyd9QxPzwRJ7Q9Xgiubg9EcrMIHK8MawC9KoX8CQBW9TdA6z3VcAvhvHsynIzTc63h3p4nxc5mG/iIXDaQyaDN95vVInSNBJcPzlw/7lbqTAf9zhS/quO/jkb7BNE30UQfMa8KXlEJMGRqeBI3Op5I1kLMiJSWMzxi/EUz9XIvKVAcSdSMnRYRSShoHQep0Q0mNw1OTe8enJLl/+53nqBUbe4ODqMwv9i9fXhpXfM5wmf3PPmf5Ws62oY2g60ZwrhN8CPraaG94ntqw3WY9ECAq+Kd/IzRIA23K+kgaNOuVPtPU0VWnTlJXjjTsoZSiBL9Go1yvT0TIB+utN5m2KwuYsRJIbCs1W1AzMUYGzvPKH/c3YbsTa9XMmmVMw4c8ziSx7jD6SCPP6nnSitBerl3P2N/Ty6pHrz340hcC8Q+kTwTsn/HhC5dTlk3Dxzvy3MAKLQvBmyvfnF/Xro2+1kvX9dq4oFuGfz4+nPW7Hx71w4+PevjyfBuDS4dH8PnhSV8+s85xKfDInPGFYP3nzw9y+sI85oBDSki5QbaqvL53ZXymaIH2K7JALMw/EssHfrTp+eXKGGc9QPsDPPgS4MuPnxn7R/zpgXXzSdfLC/PCQlDjqmZdr2c1Aq0du+gO+HOJLubfhE7HPEFgyXNFsJ4G+eS1c+wPZh2PlctLLjGPJ9b5g2bL3D4GIlcF9CuyOnpvClvILY/pYlrYsUSBEnVqnWjP2okOq9fgHIoIgq1X5oeznp+f9fj4OPDEpeDL5cz+Bh68/nhp7LtdMB7y6S3QcdNiHtGZbVFKmGbIst3Q4QpoBRH8gaBgfklQmZNU8c+ZDcQdc9pxnjThkyWFxJy5IZ+VuvahDVu/9a1Br21xrlUH2txhkyfmwLs7ZHR/ktPT3UGVearTV4POlSDRFVwWbAc61w05cenTQG9JG/a5cPG7nDd5H3TBdq5c6izsh1bsZGWftLEONnxT6FGsKwn/NBwYnNDZxBxf4CvFouL32qCvsBZWea6bmD8z8k5JMn+oQwn+hSBgUx06G58UmZ+uJKxD+GrIc01TSClrjWC92vTEWmSc8d8n/MS4EAC8rtSHP7Iynwt5phety6YLbc7Yr9fz88vNTm2rbZ9vosn71ETq/d1xLrq/m+EjD92Y/s74TZ3ZJvARMUaH9hu8PzGsqx3iiQhFhHLOP0NKSdbRhh5M75U54PKKF+i9cCPgCyhjQR8LuliwS/8thuX6rI11d92wUXgY8yBzIT1ihQ26bkiSUnQJvoz9e4aPTLntKaMb7/HcB61kPsTTlZSiQHeV9+YZH5pYX+0/pt3I+KHCvdFzD6wAeYTkbwbdMNKmjiIaF2kdhYdBTdeuRZoJgh/mrCMyP+D7LsueD5C08AU2HoremUc25pRVK3NJa4LHrkE/7RN0pFIZ95Ve3nMqKswVGSSQs79lmS7DOukB7aAFiZNhAAAQAElEQVQF9IMu0g5loPPeFLCQJPypU6+jM4HIiaQoKLMOTc+6Mh+wSNpnaTT+eIyMrdu3jUq7Cf8cmKrmkuX8jGwP08QcNfNeNdrlrByZcTzWV0QEzCdJoY5ve+wOvU6v+PkFnzh7b+gLMNu8zzjXm9wW5ivTaX9uyHHj3etxw+5EXzessl/04etXRlkV+Hbi8i+nVRO6mZinZ+ReU1aNhH6gpvWhE9t/RCigv/NN1DF9njN7h3SjUb8n+Ql4NFIqSsg2066whht+NyLCVQfcv/tp8GySF2R+m+M25uyNNatp8zcwxmy3thGhiHgbw/0aHs/pjohbvYiQH4+3p+/zLnMbt88JnYEURaEsKSGLUMQO8xqUm//Otxs25mSfSa74xhW9ee90QYfe968otLV+mwNp2hM/Rg/0AeONS9nAr+wfhW8T54xpKqoGa8SgC1mOFHkmHCuVSRlbK+y1c51VqWdMlfV1Ot7sDzus1C3Ypvm7QUI1A8EaNcD80aDRMjEtTl/JG/w5HxFDBs4brtPRy22NtAyw4e70FeiKV9rDo+1kgB80dluStz90Td8dSYc8xwVzinhczxi0IRfLrbmcBnSvHRszU0Tw5U//8/dY07zudL3Pu+zbd5ft8LeIQIa/Dtd1PafG+7zfh4xR2LflEbc+XefPAaYhY29jvRkue4/9+/8OacRNlhHxE3Yjfvr+k4//ii/2o/c+tef/UOo2O4nvbefX8nvdP5ZG3GSy9/NL9hkRw+Y9r/2x/v6U7/tYrvs+7/e/d3hV+nun8d/p+zMkEBE/qx0Rw+BtnMZ7p/C7Gzh1ufOJhb/OkyYOmKysUmKTDBobtMZmbWWDs65Ziw9YjY2O0YOmmFMH5CKCpl2ZTUKojTRxCMlgrkXTXHQ6TJoPdeQrm+LMZsVO2Vm0xdN164vs25+IUE5JhbolZU1js1KVeQ/TJ46iPWndxEYwONw3PXPAfWZz5d8Ge+ZQ+3K5UM4BnwPkmc3xmcPVC4feKwddHxBfOCC+EBDwQbGxMescsjh5sCNhI8yhxHwU+HKg3weXAwfceQ7NbMAqFwKIT94gV2g6lCzzVnNSLRk9aMDi2nqT4LXD09Y1Nnrb2PCRp4DzhL48PhF8uaor0Y721GPowa//TfRtWzncXuR/Huh3v/ud/sc//zc9PTywgdo4UE0cEhetI0h7S1f4GXpGD0Ivxti8ke/wJpcDb/ByCSXos2x3lFJk7O+2m/fQuycioDnow7Tf8uJ5X9950+N0B1Xe/uxl36ZvFZxB37fvIffVkB37Ug4xugVj2GRvrxjf+binozkbmJ++u90mH7xtHxcCcWcOUmfs45YSNCKo539WYCWYuRBAvvDNB/Scku4JDJ/wH2/MM8qynaTMSBygOvryQRvRjs22x0WlQ04dWUeEegj99Zs9YCM+4Fw4wDlg+Ohg3udH/Uhw7/OPD+j9YfyTHBds+YJdXwkSPD9S9vxFL+cHBQGZQJ8eP5WkhO/lMkmlDlwJLp4HGhcBq14IOpzxlQsBoQsHyBeC5hf4X69NK5GVhmN141WeCwG/5XrGzlYOowt043gO/mNPoVWZwwJmz6EkD/+Y8PupZt7LwDRVVWiyTdmX9+D3XCe5LKWkmgttJ90djro/HnTvgBeBrxPzU0RIkZXxtShVKVdFqmqdOYB56YotIBpdCKCat5edt6E3eMLJhg4QekSghz5gvQU8VGQ20fdUBD1Jfq+8VHgoMHY6nUZwcoKWwlyUoDdFUYT7yqq1jjlqnudR70SA/zjNQ/fzK4+uY0y03+tZDsYdlwuHu5Mm2ruO+RSP7d10266dNyhm3Kyf0hC3d+hy2x2uExHqrzannzxpvDUFaUIKCZsEvaPfECLFt7pwo+FfKwGdlQPphk2szF9ONyqt4Ip8V+zFQTiXbdia6ZZ3h/Te6aQRwFodjOBA20k7/YQaMx4UENRiRChh7mWc4F18w9hkPzLfxpi3KIcdRYTsX7A87CLVNMoa43nsy7IR+L2MNeCKzyz4r8fv0BvQL+A+jZSF3rG/uepwnGWdWEcT79ZXKUWpTGOcnKtymQd6YIPK2uATk5Mvcr8QNP/845M+E7D/jP9+ARf8jekZeho2Ki342ZWyC/Z5pqHjrgu2e12C750g+8YFwMq6cNXDl7O+fH7Wgy+08NVbu1X21xcutx6ZK86sb17TnrlscOo5YiHogyiGXTR4berCEJj9LXXBfh50r1z0L1uMdX5BbxcuCs/Qd/Z6yZzwwlr6+fNnPXGp4X9S6MLF5C14/EKc+MqccJEvnzeYsI4xFllviTnNesrMS4X5YcxRzBVBYCmDCeUdCI4f5kknLgEOx8JaVocvFcs7JWgv6pHV0LV4OtaiN/CNADemhY0EX6WMD9dXX7TenC/4dodr2++ZOezJc+fL46tdrPJ8FxGMlRTZY6aRUiI/nTnjgnyvzM0rdr5htwPIyvZk2IaGjUNM43vfGqa6QSlpdM3wOWGfE/NJylKizH03fMF9WVdXfMJ522biY0UGJ2RzPM46MJfYLj1P3H1gLmI+mo8HJeamFmIf1HVl3OuyycHBBTo26O7Yp7FtIcdYF+ztymXAFb0ay7C9qxZ0vSAbr22bfxGCvVAD3g91LnQqwf9MB72d1QlIt+2Cjld5zSvsh6Y5qcBfRqcBbwkGEj+MjE7aoKe96QkBqIlKANPE9rpMb1MZdrkgvzO0DiBz/23JMynkamO+X2m3Wfc90Q+8wWfjffU35Gh7tEzXC/Z5XXSFt42Lje51eVxOLcrY5GHOuj/NmpGj6U9Zb09Tp++O5XQhSmgn7TeYn6Hz1/eIGHNPRAw7yvBsmP8U8CRpUR96WlHYwly54O/m03nb1aDXtIPG94093LZtuNOCj62km2wvgiq6G/QE82RDLxEeX4pw+g7w6Pp5BP9v5Tsv4mm8dBCRoTsrp6LCPFewvZ3+iNDgA31GhL59/K33m1ycBvldPmgGTXXVqeADhfUtkyaC31mV4HJmrxS6KrhsCvjo6KZjWxsXiua/obOGLEy/kdAPZAx6lMotzaQg56oMYsC8VL4XKSdFBMgg9LMHG+rIALVI5MWkFRHUzUg6aZTzLpG3HQ+dWC/WR9Pgme8pJZm+jA/knOV5p+LvM7wX5D/lpJn3qSAH5qRMmcsT7WiulDJjBsjqFET4PQ9yTZ/HYUrF/oUtNC1r0xXZLOzXnvBf/w2uKw5y4X2lfMWOtq1Td2O9WeV3yB/0tmE3mzo+3pC1xpp704PQR8LqE/u7wjxdsSFcHB21gZsPraMfyFREDBrf/+hvRWnUE7Lz94gY9RM88week2B7lEX4Wx9517Uueu+0Ry0dnpu0Dtmbp44vNL7xYVT+6Y8I93VDCcZgsNuYt3zE7VvELf1p65+/vW+75yPirWLEL+ddwfbThh66trXLPr+iowVerA/UqN0P9U5Obmt06wZ9ZHVZH7aZiv3YnkpOGnbEeyn23VdMdayj6dWXa634XtE0TaqcY/1eSlZ6lctNzl9lGeh8/+Z0//5tOuhDR05Ne4dZvxoN5m7gq/1q8JZ4ueFWtw8dul8+jLzTHRGBzUm4CnbRByQMAfTekMj2kzYRMZpG3NLx8r/Qj27B/g35+bX+Xf4e70mI+BvLetjO+xH/18tHBLYdwx8jbvmIr6n+Th7bwB8i5Ze+dxqs+Krngm3MeU3f5qnyB/80PP2X+nYjl+/Y3yPC2SHTiFt+FPwLf3icf2EX/ybNPeP+wYHN2I69YkS8CXD/9mtpxNe6ET/PW+E79j72cZxG/LxNxNcy1/lDiPhaN+Ln+T/U1t92mpz63Yj4aT8u8/cdfjciwskfRES8yTLiz89bdh4g4tZ2pyEixqSh18cLvOH6Xri90NvpnEa4rUZww/8Micvmedbpw70+fvedZgJQyoWtRmiLwv6rqueqFpM2JmH2MGzAmlZ2LCubSx9y1ezegMWePYgKK/VEpvgwyAa/sBmuNdgMB4fYytiTTqfDwIGLgcxGJUpWsBGhl58s5qY/KQZnEaGIgNfMhqeCIkWGrqwVwohXsBnueiLQ8/nxhYDJkxyIeX5ZdF5WgilngirXgWcCKS8OuIPry7MWDrTLemEPvKhzIG/LVeuVciDevRkKH044woU3xVmaodm/3TuR+iCTCHJUNstzThxwCgGNWYe5csjJ0BzwX5Qsyx5CVFphtisr6qwyH3U4fdR8PMnyX5CvD4U5ZzmIOFEns3E7m7cvX/T09EQfTX4QtyIJMhcOiRdNyN6/VSzo2Tjsiolz41B1vjzLgTQfzhsbyo1gnPMpmR6mVzYW7qfQfobuaSrK7pxBGgRb3yS8MZgS40sbcve37d2k7r4N2yeVZTqMUsrQn+sbEaGU3Jfoq41vEbcyl+8Qj/vasSG/K3wZ/o0aXpXQAdXGH8QKx4LXDgI47QQArtC7qbNBDeS+9wfbMhp2bP6MK4eop6cX2U4WAiopldH2QtDE7U4OviCj1Ycn7OLu9bcy53nSAXs+oquM3fu77WqDXvPjto0BnPrd+nUqng0ZRoRm/PF4ulch4LNA049fHvT/++//Xf/8z7/Xf/tv/wP8N/3+978fv8m6EOBbCGpeuNR65jKgY6u7/hzAPNwdNL0GiQ5398hpHn/75JnAyoODek9XvSzIJx+QWdaCbM5E0S/g6mAXgZOFAIoDfoIWhKCG3fhA3kk7fDUO7o0DZCKwl7WpcHCoBLuOh6IT/n1EHj4Ed77Zj3JO6D0wiSbbSc5Zc510gF8xxoXg3BmfbPRdqTuCg/TzgbnJvHVJtqVaZ6UoailLeWKOgret4/+rvhAUfXpeBRtqqsrlxl8qlbGhlLlrQ94lEv6JnUeHr4uC2glJ8AKri1KSpqmgk6o6ZfJ1oNZCOqnWqlpmlcz8SH83vQr6kqa5fMVUCDKdBp/JnUqKCLm99XTCnu7v72W/dZl5XHtDYl0d/4yS8cUy2ojHfbhewaecpxK0fv1OlVF3fOMFqzdXQmCKlJUydenT/aZcea98h3OcaQMUUK8oqNepv/XE3NrAho10beipbV0r6UK6AdsLA8hjUgztUo+MSkP+zy6fsdELNmW5N+bjxQE57Ksjt5ykGlJRF+zKeqA1lDd5jjKgjmDFyhx3pdbGONSvWYk5yt/qBL1BS/zLfrG+6tjjOd8bA8AHneLvfSAilHNGv+gQWU74bSE1rJePHz/q40f0wnpl/VTqMjWrB3wpDVksyMu/Vb9FYR2ibEmsN9LL0vTAZeLnh+fx2/s//vCkH7gU+PHzWZ+/XFibFj0+bXp+6UI0enjg/XHV0/PG/L6Nd9f94YcX/e73j9Q964W17ILvXpiTLO8zl5EO9jv1mmC+Pcc35oGsLq9P81yHPc7zJPM3cYFlO5uno3LCb1LVFlmXLYa/nH0BgT63FtoIqC6Uoy6tSx8XDs+srQ9cTD5yGfDCOupAa0Pmu5wbAbvO+GJeJFKMvl7ky0oxjkdKNgAAEABJREFUPyRtytE0fru0Cp8P4SY6lK6746T7u+Ptt9vx94Sf2J8afESErEPb2spkvfW4eWpk9VekAi+R8NsuyFFNWb5I9D+d5/+b59OnT6r4a+OjYXqvrwFWj9XoM+MLh8MJPzxpmg7KdVJizsj0nUi9Jvvy4Mr6sGEIK/D60LbO+rKwj1jUtyb3B8naWHcbsijMifenWZ8+HPWbT/f6SAC/ModQefC1IjPTY/2t2O3gGzqdF8+RNeGeC8L78bemTuydbjgwbxzvPuju/qPq8QStyID6K/Ss6O2KDT5jg/5bKb6YerlsjNcHFjZMVzDGwC82/HAAmk3H5cz+h7l4wU87NF3Pj9rYIwV6RRsqOemETR2mgk6FHjMyK/jSpAO6nCkvOHOS9bHybVLGf8zbGMfj9YYPbboy17euMZ9cmBMuGByer0hFiqyGbrwnujB/PGPzjwQ7X5jcr8umxUF0+Gjw27HX3kKejxa+Xalv/qyDhT3eFV4u43JjGTQX5g7TGNjm8TShn5M+fPgw6E/MA2F6I+Rf4LDNGKbdPESE/DjvMued3sZrwwYKfQyeXTUnMZnJ9nvFbs7weIFX29IVOj//+EWfPz/okcs825V43HdH9h1bcJ4iCfv3e2P9bdhWRAxbb+jF6Mi10aa1TTc0mnRksqribL48Oh6Po+zl9VLLfC3Y7YLdMBRkZmVsvtRZRk71q/6sD6VRx/R06DHPGVlFBONs8i/eXNirmi9fCLv/GXuvJYmEPqGZCX9iTfU+wb5PS3m+aAT/G/sqwU8e2OTLgY5dNuykgwbfYgYwAnpSol/TWqpSFKVkQGNOSgxY4KXLlniDaCPqGLAszwML/V7RyRU5bNhb8D1ykrDhxnsHaBVbiBuQs/neaGesw4cXZL5K0Jaja4cvPiv7QQMS5f8vw5dPmbnQ83WHn4igXQdSRChneElp5G3TmbWYUvTmevAFn21Leni+6J9/wG6eLrrgB1svUqp4XRGk6YrPnyl/Yb93Zi644jve07V1g8wuRlDCD9btzLZnkeXrhpCrY62akUHHngKeGvOl25pv8WR0TsJ8sg6+N2xyxYAiQv5WaT9Bd01ZwxegKyVG5PtY08nzibpJB9alOuUbv32Dz06fDZoEOV2RzFeCCmlFRwaJhm7goqMn5SSPk+gX8cNLg0f4HHLuo8+I0PvH9tug2XC527oP0+40w2NEjLbqSf5uRGTyRa43zzPj1oG9vutab4b7drn7957efra2Dh9dV+boKxeyLm+2McjFddWQ+cb+viNTc12SZBahBH8PzeyxD3Me827mg+fcaSrQlOTHfFnGhYamEZGo8GOqWVMp2GYoKUiTCvoPJNuxw4Zdd+QR8HqDbrzraxoR8FrGnFDRcaG/jXaNdh53Wzvz8qYVG+tdikiSGAHeVvhdmf9cV6+P84b7WOF7h8tcJUG3U8iU5ejxckoqKd/kf6janyb0HND6CiEbIyIUcYP7cx9GftWvy3ZE3OrtfTo1babH/O2p8/5m7DTv9b6t47pGRGgf5336bX3xRNzocD3Tauz0RsTQi/s0IoIW8I3A/W6MAn5E/LSuv/0STINhHnb43XUjbv3T3fjjMsPfXTcihnxNa8QtH/E1vdm8sDJbM7Brgh7YRsrwYhpjzK1NlNn+lKXIo1/9kSfi61h7VdO3Yy/7tdR87PilNnuZ072PiK9j7uURX8v2evu3/f2XUsvN4y/4/C7PjG26rm3rfR8RtzHcxnA9f/9jcF8RIbd5j4iflkXc+te7J2X0gM8F6JS/BwrShu8bDfsznDdW5gXTHxHSqy/uaWT0/Fq255kC5f2WYV923cSY5tEpQ48/5jUiBi/+ZkSE9seydJ0dLo8ISP2K/ZvrRoSrYIfMH/Dgb6OAHxG3b2T/4B+3cV87/G640V72h1LXjYhB486ry9zGffwhuP6OiFsf7+sj6fev/3b5iPi3G/x/4ZH3xcGOYENw+h42ova2IAeLd9HhdNR0OID6mp/lgPwI+rCQNgVHo+DYHlJUdZBiUqSsHGU4X0RQS0qkSVJNocxKXXBabywqeapr8oafXeVcsyobvVLT2ER4g2LaN3WZxn3CcF485mViE+nDvOHNVuXd5REsGtRpkcYm/swG3pvgZ4KW/o2Yx4czwZYn/cgG+ZmgoAMoPpRsWx+OHhFyP5zP5c1SIoAP2cqkYtPILkxbuxDEuEjjN5U2sXQpcQmQaVSp48M9bOlQMptleGPDNWeNjdn98aDvv7vXP/72e4IKyHqalHOWJ0hvhC4cUi/QfOYAuLWuzQdY8T2SJEZqkhdOH0p+5HD4z7//QT98/oKkkr7/zW/1T//0T2ycj+O390YACL4jQse5avwngh8IFNwdqDMj66wMoRFdjY3exsayMWl7ghHLcrVeapXlO0FnJW+9WD4RWQHE4/pf21HAH9chGX8iQhEx8o0DnCf/hUXNbXZ0JlhXiIhR1+1dZux13qffln/7DhvjkOD0hgaPXV5Ivdn0+Hsbl72Hx/G3K4H0BV1cOZRfHFwgXdDPis9sa8dfkKPlUmZVNrxTLiopg4TNI5+hlYAfKcFXMTCmWx2+s2IGcsZsZIgHVfBTtIlhj40+2CNLCkVOyqUy7qQJH71CywUaLxysHfDzP2Xhv5ng1H+L5Ur5le+bT33YpQ+ZM4G0cdmGHXT647wo/xvExPJ0ZqBn9PKFQ+EPBB1e8IkrfK7C/th84fTIDzpW6OB9I/C4QUNHHh376Zy+goOaOK1AvRK03/yiKeM/g/8sZCVNnN2mkrHBBE9dKWtgQoa2M9ub4XzGPxL8W25znYYdfyD4P7PJN6a5jH6iZGRUGLWo4TcL9CytCDKFO4EuWNPLeZX/qZStJW3NlBZFmpQSaYT8WA+ZH4iIkTto8nsaZSFcWv43y1OWXKe8zmkZWo1ie8A2JmAejOK8aZ6rfDir+JfrGW5jpJSgA26hw+Vu7+CMg813BPwchHa5aRxAD7cDJR7bXJL4kRSRFRHglqYor/1miTZSol4I9klvfyJCEV/h0k693kMbcDrGQrbOD7/CgFC3fFgdB1jsYcEeLiNtyLwxXzWNb1vX+MaB7orBbU2yjq7UHxd3HgM7avjcgu1mSLScByDb75UfFVkXEKxEGbsuKdCN5LKpZILIlbl11lQqyKo1y2uM5VZq0kgL8nCfJTTkTn/iaTC1sUHdoDEji5pD81R0RzDCNvfh/qAP9yc5f6hFB/zp7shY6DYxtoJOjVwUifUxT2rpZo+2w3ULLgOCQ37o9wT+f/jxrDdwCfDjw1UPj8sI+j++NH0m/+PnF/3+x2eCOs/63Y8v1H/SD1+4jCT4/0Lw85mg3cvlzMXBRY8vL3p4etTnhwcuB550JcBpfjAr2U9sd6e7iQDxcQTWbVsz9lgsD/jJRpmUy0GC/gZWbGDFZuxDZw7rV3ABqFhnmPL/d/CFS40vn59GsHK/KN2YL72/aASJGsGwAeaihIfW3IX1KXndjCZiF6yV0gH9nHxR6IAx+QP7gsNcNLOAnpD1NBWVkpTxs5QrMs6KCGw7vyEj+8w3r+m2zQH06jk9wnWTai3yBcAn/2f5XATYvw4EQWcu3t13RMgPJinMVPJ7KowBwmMVLkAa8l2H3J8Iop0JrF2wXet4Xdu4HLlyMbBiS9bBGL/DN5N9TsJeu/zvah/mhD3N+sTF0t3rvJZS0mW5amE+tn+cEf5C3+OdvOf10R90md5aqyZsdD4esP2jZvZxYz6E5i3Szc9Q2HW0XaF70TIC5dLZ/7zUpZFuuqCzC3y8sG8wDwttFnTscZ33uM6vpou1ZUWvm8HeoaNn51fSlYAtwyonCXWhI90A795HJfjz5a94vP8gGX/M0w1B/ZBQgOeopi7PFz4Eei6xbje+IeZbufdKW0cnnTkHML9YF5Zdp15CDmEoa+N9zFfo5QrtK1i4DGjQHRgLLj/mDfv9PFed5kmHw0Ezc/eEnxd8xTI3nZ4vDOt3pb9v4XLDdQy3McRzq9u00O7K2JbzZd10Qc+2G/PoYPkydHZFZ1dZ9ld86H1f7m+HeudPp3ch5q95vXsikCvvEaGUpYwvZZgevp8pEGIfXSRyCT1kJfR1q5dH/eS5Lqdbnm8JRMSo35WEiMXWQevWtaC4AXhbUdjQH/2bB928SzmSSs2amQhOyPnIHHA4JPTg3hYFwehg3x1aVNh3229mzg8H5oXjqD8z7zNP1ApNMWi2nkqeVCbgFORcpMgDqU5STvJjWmxbTnuEUioKZUXEwC7f3oR8QzebvLWNCL1/3uq+0wWt6KfL/8yZSagplD33sS/KtK85NEFLxVlua1WS/SMiaPcVgi7RNqUkP/tYiBl5J1bEpKasDQKfXzY9vazypfPT86rn8yJf+J0J/l/x8WX49YZNbbJeNnSzsfb5LGCs2KV9Y71etLCOrMD+HV2ILWljfurYIlF1IRFlPkCuIgI+NdKIkJ8hV+Sxp6bb5RjpSATVzpjnNPiTbnkpI5v8uk7bBiNCfgZ9rEO4rHbdbVuDl032E4+xw/Wdj4g3uiJueX+LuOUjvqaWsRHxtcx1jQjLPyki/PqLiIhf/G46xHraFLKjhNxPJmt7y2rd0pRWlHpFvisMbujF8B6bCjIKcvI6OpWkij/WnFQsqyTZvhLyDuSaoitL4rNSkqiulBtpyHJNXouZly3vHXp9IuI1J+y+vyKsclS3v2MQb7VuGfMYY1TxJCBF0Bd8y9Den1OAvXb4HiDP57c/ETHamvaIW9502i5cVpCD4NPoHFIa8rKdvXXws8yNnr3YtO75PyeNiLfqETFojIhRFhFKEBdxe9c3zz5mxK9/j7h9i7il7mJv59Q8Gs6//+b8r2Gv+2vf/5rlHus93Pe37y77S2AT+bnV/SU9/c/bJuJmFxG31JxYvu9T5/8eYf39MbrMi+F6ETH8STwuM8j+q//5txrXjL4fO+Krzv3tL8FPZ8G/pIe/QpuIr4xEfM3/Fbr+376L9wtQRIwFymU7xGbJC4iRcx6HHAcHD6dZdZ7lf37icDqpcLDMMxviUtVSZpMZbDY7B62mjU0jZ2s2BjHkbSNN6gQ0G8t/v2062GDUktjMJ5WSldmkVDZ0tUi1NtXS+RZsgLNKdZ2ixHexsHuiWNl1bwxidEmZhhOb+o+nj/p091EfDifdcXg/UlZrVcqC1w5NXebtymH1wqb3hQ2wA39fRuDlWZ+/POvL44seuQg4c8jygWWDdo+3EqiWNxXhEZvk1BsLDmorG+KVzXAjWNUd8GQjr2iQ2wcKfRTaTmyqqkHbivwd3PiAbL//dK9/+v6TvvsI7QSTfLjMmY0f7bwRvyJTzoBaehpy5lWti6+JlDIKLtD7QqURpOXjBV0+c3h/fD7ry+Oj/Fvi3jD6EHR3d5SDHd9//52+/+7T+A3W091BEzqtyDtZXtCJtJAZEjBPEjKMoatSs+pUZNlm6IxgA9jhNSWISuBnzVwAABAASURBVNhAH7CsxRMR/Lz9iQjt9uZNm3hcz7TZVt6DT2PMvb7HMvzub0ZEjP5cjrAVRUo1FDmNtuKBAzmguL3aTX/dWDbShhw3fhioU6bD8IFh5TCxYQQu7zY85O90gHbiPSIpp6qci0qZlIBTlzE08usDQv+2D7Eh9W45rL0IDq9pYEpZuSPDMdimoL436riJUpJwEfr3GDeM31qbJ03Hg073d7r/+GHkC2WiL9xDCzZx8UUF9vzyfJHh3+5ysCZ6o79McKjq/sOsj5/udMQGMu19EbBC3wUbfoKeHy4v+ufHB/3u8azPHBSfHRy6dr2cm64cKFcCRlqSVsZrHBI5qSiwyeCwIpDog6/wwJjYVeGQO2dpQk/GTFBvnqpmDvmVA3+G2cCHIpBHFvNAITDG9wK/uarCX4lEf10lhY7zrDsCXPf4/P0deWRyIDhYsVNhB1bdgj9syrpdbhTmrEIgIusCnU/cdDxwIGY6IOglAi4NnSV0UBWRFdiHaJ8ZsyCXbLpIk4TupAq9Yz7Dd2Djja+JuW2qmfcbaoV2AxlXMBGocJDxcHfSiWD+DB/m5TBNmmuFtzwQEYq4wX14frijvttMtEk5y7avVGRejQ1bMpqSOjyMb+SbeKgn2gSy9LcWYh7pWGYf6XinrIsf8Nxf4bYD3fVDnEeZj6QRwOHD1l7LkNe2BuuBdHXgjbn2QnDhjG2cCfoQA5VTz1dOz8xbzwQPr7S/XBtBZAcjV3lesB1vDsgRUKUAihp+ckNRR6MAPx55bDozTxtFDdlhH6w1h7nqiD2cWLdOx1kzcp+R2zQXAszYFUqbqDO7zLJ/TSs6mEpCah0b2HTFD64E2Bv0BP1XbHlKSVMK+XL3SP/3zK134HCcEHFW4nuyvKNKZVZgu1vY/pLWEfxvXEIRjEEoPxLw/+HzVb/74fkVL/rh80U/Plz0+fGqz09X8lf984+P+u+/+6L//vvP+h8/fNHvPz/rxy9PenbQH+wXgL4EPJ9fdD4/63y54bpeJGif5qLjserDh6M+frjTp48n0qN8oWEZHY8EjZFDJQBe5lmlzsrTUfxQg5cFXS3Q7/RKunLxs20ZfSc9PTd9eVjHevojFxW+DHhkXX15ueiKnj2/DqB3y9Lz3oQP7TqbWOtn/OYwZYKtWXeHrA+nqvtjIV/04Tjp491Bd/j6kfJpKkq0UU7qyFeRsYwkp5GKbqj4tEBgRu0N4sk5q6Jrw75l3nfM8J7ZX/QIRdAnc76UFIyRUlambfIYYmy+X5eNeXEZlwBX5sMNJ9m2dtM16/EFnh2EXvEFY8NmoUr+xQLzXwnEHKekj6eDvkMnvgQwTR7H/rBsq164DDuz5zgzt1/o80zg7YX8ct0Iwm0yfRnfnibW9MORdf2GMnRYFXxTysx/TQvzn2m+QPcVX/WlxQsXok/cjBreCz2gO/8tlScumPwbwl5T/M9JXZgwr/BoXKDD9Hn9jghlIDUJTQSp15scUkpSwV8qL1mhLN6pW5IUne+UkZUf97VjzMEuHKAGeuidnhmiY4sbebf2Z5dvW9cKP4v5Mo2sW2fWqitr14qINtorinokU6eNiWZlnbJdWi8Le0Tb6spFhtj/QC5zcroFpLG/O3CcqiYIR5TyWrXTajm4D8P9fIu93KnH29vd0g0b7cM+/c11Fui/YDdbS9CZ5MsKv1vm11HehehGmz0g6NRyMcR8fOs7FC3o31IKwbgCuQWNI0LmIyVSfKnAW8UnbEdNwRwvISK5v46tBzafQCmTxl6kFOWclVJ6S3skdfrdekC3sLWNNaGBruvSmOcByvBeddgheacbA/n/q8kIveLb05x0OGbdn4oOB+GrG2MsmvKiQ23MCcE8EaMscxlQ06YaTZn5mZE1bAe/qXlSgU7zZf5SnRSvvmBaq3nJRUoZ0dCya9Av+O8RErIx74hzfF+bbmumeGxP1KOIbxpwm/EOP7aJhn0Z0Zu8h4gkZXgs9FtqyEP7lzKYbjSxl6jMA5XySn4GiFbeM9vWdrgs56zEXqNL0JvUBXqwxwEQiwvc/lYnc4T3Ok/PC3P0Iu/fLuzjcF300XW2TrCni+3NYF65cr4xhh3iE7blK3O4/d/7Sc8HV+p2dOe1ceEc1LcLFGyKkHICtqeSFKTKknlAKdjTdgNrtu1T756IUHLdEGkbCPaEKUkFWVSE5DTT5+hPks9pjIpOAvkjA1OBrLdtk3HTQWPMptt4jVYNOuMXkRgsIuTUyJYzZc5HhL59IlyWKN5B1n/QhUBEvI6TSbO/DHi+Mm2DRgVVkyJlUAYfu//Y1+0fK4ZnuP7gA7uyTRVsqeakqWQglRSqvCMqGRmLcI8FCRX8A/PCh4SvdDlfKnnaINKxr3Wa1cfZPSHHDG24FO9pIFrIoDtk2odMff41TT+FxhMRSlGQ5w0RWQGkJOE/uxwsi59h06gTGFBEKGJHF0TIT3ot05Aa5RTudNjvXH4DH/jThaxHyg/TQOL6JOPP+/woePfjl7IRO023dK8TESMbEfCeFBED4vEYO3j9xT/+7g/p1facf4+fyep1vnlf59v83qfL3+f9/reCx3kP0/3+3ePiJk4GGj8NkvHH34zxwg/MTzt4/d/+zx+zj//ZBWR7MQ8RN/+JuKUu2785/68B2+0+zvv8Xva3SCNidOvxjPHyV/yR/lhfETEmroi/LP1T+t/rRMSefRvzreDfM3+RBGw0dhRvHJz+tJNAziz3zKiuFxHKbHhqrWy4shIb0TIV1bnocJo1E3Cb2I2XqUop1HoncLboQgDnymZwW7tYh9goiDXXS20TtZTUlJPYmEiZDUsBtaSRr1kqRnGdRr6zEQl5k5dzlg/jDpzlsZtJdJBol1UKdEHncZ514tD74e5en/xPFhHYuCdQcDhMqnSejLGrSWxrQlvP42B+XUPXc9cTQZYnDrvPzy86n6+6EpRZ2D3vm97rcgtg+FC4+gDP4XAj6D/yBIVGul3HZjPMPN/ExkkcIAMkyhwMrcjKm7BK2diIZcl/lfa7j/fybx4eT7OmaRp8JQSSUmF/lKE5IT3ybIKQDvQnEVvgYNV1vq66bB09TQpk8PBy1v/1//n/6v/1//6/CA49wH/VRy4YvvvuO/3mN7+Rf9NxXDggIwfGLJ+CHsrr5trv1n1GXiklKTpjLei0abcPlxsRoYgYmxvx2LaGjW16q+82Bp9HPfdrvVmv7t7w9x2uZ0TE0LHrTcjENL2H+7i9F2R2w+09j3YRWB1yNz23vkMdG4/IioGqiBtMt+G6O/x+a9e1P+OdPpyKjeuQQa7Ip6uzQzFQhbxJX14PTQ66+5C0ccAS/oGRIJyu4IB221TTO/ZAvFK2kdyt4a4cSTWXoT8HpRwMsh/s8Pvh7qQjlwC/+Yfv9Ok33+nDhw86nu6RxwEfqkppwo+KpDQQETLNdQpNc1C3EIAu+u4fPuruw50m/KXjKwtKOfeuRw7Pn+Hjvz8+6XdPz/pMIM+Bocens56fVi1cBGz4fVvhf5VEQDBoJ3hDKAqsNmO9mQOc0xIduiSmEh04eRyYW2anYAKwq0j0Q7uOTLo2vwyYbsP2kKMgnxDdKTPKkQuEe3znw91B86FqmqYht+ArZyZ6gRJ8vqGzpqKGX22toI6sM8Gih6dFn58u43B84R12UFMX5oNeu3Y9eTx7YiKTobOk0ISfVJRXwMjXojplxr+hMEeZ5jT8Ocl5ozB/Tsh7Ph7e6N3r+ntEaH9sb0ZEKKEbf3ddw/kbiiKSIrI09C0F+YiAh5AoC39HJkG5343exff+E1D5Z+8uM97qNyGfNoJSox+CVA39rziA7f/KBHXB3q+eR8lfOYxfBhrzVeMioBMAbzcw374QqDO8hqzUN7+Wf2OubfiO/WcjMNHps2OXYo6N3gR3YJN1MoDtuDyHhGrwoaQ7At53BOlP86TDXOUL4hk7mckfrAOX8/1wnAmOg9PMmkM91pV5wl4Y35cA5+fn8R+rLwTXNwLujTm/RJNt2fZ3b39Er7UkWU+y7IXFMDesyL1hf1fmj2sTc7cIiAk5hC6sQy8EZJ65UHvgQuoLF3dfuMB9IGBjPBFw9bz+gI2Of8Lu6UVPXEj4b+lYxgsyuRKwuSxnXZDR4n8SA78L6PB8bnVnhDETUD8eJ91x2XwiiH6Cz/HuslcZHZHB6XSC/1mlFHXbW52V60GRqnpUbXS4DX/KBF8yNlB13QppJqAET+aFYPIzFxdPjxc9Pjzr8vIi/5NADlAGvh3YXaArB8SsN8hTtT+hOPtTTdLE/HBgXjhNRcc564jOTuDurqLTSdaN162IQNT0FtKmjl3aNqWO3IX8E/NFSlkB3UIHtivbV0QMPTVaBf450/eMP3q+HRdtyMHzbEEORs5Zmf2IkejTfTfRR6lwktDjpvNlRQeNuSU0ZMRciDlrWzsXs5suXq/R0co+QjwFntUvCnQW/q1m5pHDNOlkm5xm1VpVpioFsqYvr/f+Z7PczxW7tK+dsYUrwTnL1wHwhgzMp9w3qPRV0KH7CehXytCm20N+gbYzE+ULPvgE/c8E/J+4OP6CvX15wNbI+/2Jy4HBHxcOF4KGbufxzMuGb3ds251atjtQoyJCJZIKL6gXsvorQhn6hPQMtwnswvmgLOB3rAN9FMpPRChyUjYfr+lNN1UJW5XS0D/TDj7Whk4uRDrPAyv2uekKr74Q7gopZdEhqUfsMh8Ll2UL/r1x2bKy9/N8Y7orPybspOQkB2IdHBs0R8iP84b7eA/LZ2EdNZz3t7f9BbaX6S/DT4L+PRV22rHf3qSAJ4GOfC1vz61X5sDxPWX4bYNu99k2pIeBO29acDX8oP8Een0iQhFfkaGhYm+G82JMj7dhH+7PcJ9uHhF6T6/zEbeyiGC8Gx00VYMPlgWC0V0LGcvee1bMTSNFN7Zfy+cmm1UiaOnfSC6J+ZWLgBN7lrtDcCGY9em+6vsPs77/dBi4Z244zUkkzCGbimWKDAIbQlMy3YKXUMZuikqemNtuSOhT2KD5NWxLBswJsmnbgeDHaXuTs2Uvhdz2dpmnt8cy8piG+THaCHZvo59hO0nKTHoFmyo4xkR+KlJ9he0sJ+rw3XOk2xhvg7xmIkIRNzR1OAetMxcnXbe4yZdL2tv60pifui6sM+sS2takxuVtQycbPmG7WnCcK3PUlUsDpxdS68Xl66ueXrwP5Lz05cujPn/+oqeHB+b3J+b3q9Q3RNKRcyDjpFrzSDO2hXm/0tpHKj+sn0JPhvm7QRb/K0KBHGwLiY1YGXNxpv+kRIedskiFOokyl1fKCzQU9468JduwdWH03kf5/iMiRjYiBk0RtzTRd8QtH3FLXdHtfwl7306/hdsZEbd+IsKvr0AH2Kr7jAhoyCChyYRUQqgFXaJTFpEFuG/XFTrO1LdtFNKSE3YdyiFhTkr04DzFit54b/LFWM0ibfK+xXvWjH+53pAva0/wLuvEkJBf5+fXPx5Ns6lzAAAQAElEQVSb7mTYbjpOMsr6T+t9bRHoI70DunmVrXi62zOvOUUM6AofY9Jw3tj73vne3/fU5Zv3iAYN2tgXbrqtG0yGjPH+D8O9vsZITXVDVuOFH+6XZPxx3hgvf+BHRKCzG1wtIpxAg3vX27eIW7nePe4/4ufle5X33yO+1nO56zi1DAzn9zKnO1xuvH//pfxe9tdOPbax0+j8DjT11x7uf7r+IuInNhLx0/c/xlBEjCoRt9Qvlu/71Pm/V3z1yV+m0LwY/pp+Mnf0Nx/zt78VPLax9/9r+f373zL12Dv+1HH2+r+Wpj+1o791vYivBhzxNf+3Hvd/9f4jbrK0AZhXO9FtI8VmmA2VN2eGy13HC6J/q8Lw4iq2IokT+XSYdbw7aL4nwMhhWTXE2q2FXYo3WT6MerPrPoyIYKOR2E9s8iaE3abEBpFWbAgEQt6QeNM756aJPdvMRr+CiQ39xMF3nqsOHvN41HQ4aZpJp0mJRilnme7cEpv/ovvDUd/d3+m7jx/k32z0JcDxNOlAgHCi81GXNinPikxAI2aW/ir2vBzMCUYRtPDfDni5XNkoL3rhEDhA8MK/TXm5vOh6Pcsb4nVd5UsA8+vDy3jnQL5R3tZF3eCg34DaVRm+b785KtXoKhzgwpuW7aIZ2uZaNcHXjsp7RjdOlRFMZGj1ti5JKaPGJPY7WtgsfeaA/ggTPlC9kD75EgPFHA93+u0//YcRGHZw+O6I/Bgjs+Mr6DOXYGPoTUpTzpnxC7Ka5SDQPE8adah720x1+YkI2U4KtO20+kCVUpYUev/YBna4PKWkvd3Q6wFbmmd9+0TEGMP1M3S5zQ7LY8/7m+tUbOGGTP9ZiR1wR8becFg/lpPBOYfATB9m6INyR0aGv7nuV2CmrErelAoJrdj3OACROm9bN/b8aI94WqdvXjymbcRYsYcFm9kIJGwcoDZspIMGRjCT4F3QbyKAkmlb6AORq8LDPBUd5qqT/Q59TAd0QlmuWUbKWSlnzad54HA6orujTsePOp3A8QP5D7o/3r/iJPd1wndPx6zTMTQfkj59utP9p/vh15kxNmzjwvjPWNwDfP1IcOkzNvWZwNADeHnedCX13wJoHCb7VSLGP8C5XTJP8JPgJ5kfiYNJA5t8oM8c2grmMmF/uKYOx6IjmcOc8YWkyseCEBL2FBJzh2ibNFf4xH6nXHgvIzDf2fAfoPU0l9HHCXuyr8/IrRCIj4yfoMtVWQtBlRWdr50QQRCwpNyH5AeCrZ8JdP3gvwnE5caFeWC5brJ+PcF1+OgcvuhJRQIdH46RJmTUCd4ljt4JIZg/1KPsAxTo+H3jW4PORj8OFnh+hQwFtGX0V0phHiwqKStHUkQwyu2P/cc5p56PjdG2ZBVswj5eyqSSb8i5KIOUihL9RWTmic5GCZt2QyW6SwpScxB87+JbAKdggydX7QF3A1l91OOddk2hgUabgaD/HUkNOW8tmB9DK3niCVoIRlwpu1Kf2CHBiU0vzIGXtenZQUcCDWdSByHtaxvl5jlo05Fb8B5bU+C4uXexXAz5F3UdkMUBG5jR98SaNHGQrdFkO5v8DTnNU8W2qg61apoLtjQNHKZZGR0YQw/+Tptpog42ZDs64hNTTkromSiHGgHCDnyhO6WkmsTaFTrOeYzhtoXxgn4sS6ZobE8jALa1Tj6B0AJvRktVK/rClXTm+wu294QsHpDJF4K7j+eLjAf88IkL5wtyuyKHhTluS41LlDNBnQtr1m19agSbCvI4Mi/cf7xn/r/h/sNR9x8OzA2Tjqcq+/6MvGqRZuofkMvd0d9mvs8qdVbKGVChVPU8qaeiLQpu/soDFwFMBbqsBX7gQ3zDv5jq9PSy6oHLCgeKfMHugJLnxugaVpSwIsFv6g5ISPadjA8lbXxflQmIMwqybdDXbyk6PkLnAVlPBr4TWRI+02mFiQhTGejIt2MrpUwq0F5cl3risS/6G1m5fJ5n5HIauL+/R04fkBvz5+mkiv1U7ML19r4C3QY2sfVAPlUtlWHvF+Y+7x+eX/cQZwy+t8EpNLWxd7j4N/nZF/hvp4knm18m0YzeUjRV7Heeio7Hg0yLLyNMX0RohbkLDnVeVvYiABtxkO7CJZHlu7LerEvThiCW1rTCf6OdaU3YqhERenvwT+488cdAh01nbM//R8UzqQP+j+wtvjye9YXLqCcupl6YG8/wxPDDp5et67Js0LXeeCNv/12oMNY3xrf/MkHopnehpUZ+U8Z3WQJ476+AKvh3vaxQRCiBCPJJgnzZT62LaZp0OBxuQFYHUNCvv5tH8TTmnG21zKQFmp+5wPAl2gPphfeF7w0qWghLDJCQV9NCsP6M3z2/POkF+G8i9W2FlqaCv+XS5bkl0S7zI8NEgrgIChj32z+2edubU8N5Y7c/t830U3JSjsQYTt1XkpQQXag3DftCrLqg/yt2ZrlvTC5G2/hOHpWLJQeGQiNPu4aOjIBRw31G5NE3P9ACP1MowYPll+33TAp+N40rnS+s57aplXFXfJYuFXFrI56IGO0jQrjEAENDs0lJWHjWxlyxws8CHVdkf0U357XrYlsFt36bPGanhRjXm4oJeTOd6m5O+s3HWf/4/Z3+6bcn/fb7g/7hu6P+4z9+p//wmw/6/tNp/C2hiQm5sH/I0JIRYfM+G7p3mZu+gNdUsnKdoDUpclGZZk2Ho6bpIPt5KGMTUIINL/C8wvQA+Q3hNnVJMciEfL1hyGobPrHij53x7Qsb5Y19gBVEKwWGbiBqMb2CUMGWcg5kqYFgr5RhgulZziNNKZCsAXXi6eiuR8hpizToWKFvRcbGsklX5HxmgfHfBHi5NGyIMi4B7AcNvWzMUSsMXNaNOWBlTbnoTKD/wr7Pcw7doRf6XiXvj3yp638+9Yff/ajz86Oul2dIWwdP/icRi9eVKWmaq3LNyPYrakHW8FisAxARtDO6IB9sN4RIKWNNsJxSlqguy+eGRD5TlqRcqJzBLgeph8Yz7Kl36P8Kf0C0iu4cdfl+y91+RsQrTfTHN/dh+3kPlxku+2na8b3OHLwN9EFIeusvIisGYgzW8Qdjox6aRatJjfGbSEWdntTJu7LHcRoRiogb7xL5DpyGhkHazvAft3SwP+NPrFCqzF8Vpo2iJu9TE98Uq2j4io6sGmNupM53yjXygkZBy87TTs+o8PojIqDlK1LK0Gkk0sS3PCD6MdyX+bcc38N9+9s2/KYh0zZo2Ou43PB8vbIv8jy9fzMpETHG0y88LSTj/SePt7+/z+9l0p+Wc1vDtZ1GMBgvEQHfX0HReN/TiHB2wO2M8fJX+vG+v/f5v1L3f1I3+7h7+rVRwrRu0KtdNFJD2L9hHzD271/Tr738e+5fXwL2o78UO7WdzF8Kmv6r/Hlvs+/z/yqDM4jHfA+K/ip/0h/rJSLGRBXxl6V/av97vYjYs2Pct5d/z/xFEkjsmiJiyNJ5H5QmDlAzh16ndRxuq3Kqo39vWq8ELRcHLTn4rAQ+HMiiGxV24nUu8gGYDsWSTBu2EGwMmtHEpodSNpPR7NLkqbWxIfFG2H1vbIi9EfaGNqITNJEOHOwP9Htg03gkQHk8zhyAwekg0+nD3pFLgPl0ZJM+y3SbhohQY9Oatq4aSXOddH+YdU+7u/tZxvE0qRLEMe2Rq1IuYJbSYSDFJCnLB+fbYfrK4fr6toH3BuNK8MUHd6c3HrbXDUmD323U9WbkDWz8Nw6SjY0JHSv3Bn2Nwx0IKbGpLeoqyCY7rQna6+1A64Pt7GD9rFyqCjSTUU8ZkSeJAEuD3oa8YVsdflZm4Cu79DQd9fG77/X9b3+r4/0HheuhE/F48tg4QZp+nxL83gg6NNoN/WbJtjBNZcjX6e19Up0yh5OknJ3evlsnDk64jlHY2GdocR0jAs56V0QAgZDLM5t/15+mafDrd9ulEeG6IecN14+4vTu/w98iQn6cN3K+0ZdzHu0jbt9dp0OH+V44DVnH1+uKjlcO+191d5NDf9tk7rp0+4gY9EfcUpdJibqhjuw7upBu+RV5v+/LY/q3pzz+uAQgOrZBR+PGxu+JjXqwyc29K9H/lLJmDqdHDqSGZWUU5GskO2JirBDW07Vga2M8yhK+PM8HHbCf0+megNZH3d990h15+48xz1XznDXN0swFwOFYdbo76O7DSYcPR2XeW0m65KQFXOj3GdocgHTwxIGU8c8qvDS9PF10Jsh3JlB0JQhlfjZszD4p5o6AwtwbfN1svUgaQRT6kw+x0YdtTdB03H2e1LZRoMGsRgS2VwiwzjpxATjD34SdpVRUIilzqJnxnyPzxgG+7o6TDqeZ+eOoMt8O+PYTpiQCPElON3R2bf12MF6kRwJcDwS6Hp/9G69ngpdX2d+tM/v/5jlwa2i44VExUvPWmdeCCz71Rf4NtVpCFZll0gSPncOVbc9w8H9B1yvyaKQb3yGDdukniKD/V4gnv9ozWbkfIyEYy2giSFingxy0MGqZZeRcFOF+0kjFJroPG00SqWWXc1XJk0oxijyO4b4jwsMNRMToIyLGu3+Yhlsa0ARgpLcs2BrwWK0JWSMBUgcZdx1ckbuDPpi/zszdz/jihQoXgnKX66bnEWRctFDe6CSoH8jMyAolkJPENIL+pYmXeSo6ThW7nzTXoomgwwysi4IdZSpXkLJU+OGyypxmeA0yhK0aXpdySsgjNNH2jvWkktaQUnRl04S/Jph1n7bnir49rn3ryDp1d3eneZ4V9AP5asi/IfdVyKhLvoxq8LFKBNNj2KXLLJcX/Nn/NNLDy7Mezs96BM+sx+f1zCXCSlicOUuddrf0heDL+fqiBX9rpq8mTfiA/fkjQTH/ra9P393pI5cBd3dHfH2GtqI6+KduzYPPCQYtx7vDQf4nqk4n5oO7e+WpKrEO5Top8szIgV7TCNyd0dvLy8blQxtBpXXNuo7A0qZnbgaemReemB8eH5/l9PJylucHBKIbkIAjliAkJNIo39TxN8s3sz5l5onk9ZLUwfGpZM349YG9QvUvC7CO1FrRVx5+pHdPIO+cKzZewC2NYCTk5DWv458Z+xntS1HOWcG705SS/BTKE8j049R1a52U023MFgmZJHnet/0+caH48Piiz49PeoR3B9UW7HojCLcxh1yx+YW9wQ2XwW+GDu8FCj1lhq21oKeDPnz6OC4B5tNRE3NfLsxnKWvFmS74x/MZvbOWbPTv/q5cHK3uH9u0jxr2ISSqSEViLkfC2vCnhTor6FGw/MC2AOo4Y3/2xZfroicun8zL49MzvJyZJy/o9YqPLuh8HdigZW1dDay0NTb8w2NHhNpYD1b5XR4PGYi6fIGcjhwhC55hSwX6ppJUwIRdVvRaSK0D56e56DBV9D/L+48D+zqnM742YQcTdprQW0SWH4bBLzrz/EYw/6IHdPLw8Kgv2KP/Vs2zf7mDSxTLzjQ3fNv0X5ezxi994IML++DGnnXMP9BXQalJdU4n+QAAEABJREFU01SgpSgpFHGDeCJu+YhbStHg3fwbHsOpyzFDlsE+vvv9W/Qe2pClZTyAkXk/cWGtPV8vunCR5P5cB9Ll/A5UPN491o73/Ufc6MvYPCJTYn7M5EspqmVCB0U5VWgT6Gxj2w3o2GO4L8v6W7iPvSwiqcFDJ/X+tZF6DmSqZ+5vumC3mDH6adrwj8EDPu++I22y33dmvJxWVS4CTnNiPzPpI3v7T3ezPnCR+Q/Mbf7nND/dTTodJx0r9CPYYE7p2yphb6Z3YDMvADoUWTudTov5rlW2M+d3PsyD6XF7y3mF/xU9rEuT8/Yll/v7Dr/724KfOx0BSmyowVtjz7DX6ygpYU85Qhn+MF9N2Hv1vMY8V3NCD0ZWJp+yFBHyExEavwGfeacPPjB7SFskbT1YY7q2lpiXEnNy1zNzwxOXX8/M1wO2IfJMFzK9tqsr9F7HWWdh/7NwEbBos16Qm/VoG3S9C4u394Bn+jMvCT4ydEz4bYF+54vzBr5Sa8FfKn57w4Sv3mSc8HkpJUB7r8MRYVaEY0jMTObZcJ+ZdbaM/urQk/uJcP2grmR/MT1OEY4QA/bXKWfRZQ3u/Zb/Nh2Nf+FHRIy2v1Q/IqDzhm+buv5e5vyOiIDXNBDx87Ydgl130A7JTQkeEI5Tvomnt+Dn7U/Sjb7ofRTwdqMXuw/sP3pzSyFaYT6yPxVtwiqUvGdlPm5cPg+bdGr7dDpsdBMWJNNjv6Qr8oww6EiMB5BpRCji50go1Yi4fXN+B43HH/ftTHef9OW0d5cY9E9ifRqua1AEHTc9DroHrW2UBR8ZDnq6EpkIl2AXt4Sv0jvxjXf3aYwXfvxank9/8I/bvYdpNlz2bcOIgMav+Pb7/u62ht/31PmIcDL62GUa8bVsfHz98b7dt/n376/V/6ZJxC/ReNPz33Tgv+POI2LoMeKX0z9G+q7DPXX9iHAy+h2Zv9Mfdvs/RlpEvPHx3p8ivpb/sT7+Jd/fy/Xb/Pv3f8kYf0pbj7XjT6m/19nb/Fr6d+V9EbHT/ab0t4J/z/xFEniveHfgBcObrzdwsK21stEs/symdpE3rt4UjgJ+eNHc1PR1wV21slnY2BX0V52tbIy9eTyfzxyezmwgL7peLrRpcl/+7o3w6o0wOwrT5WCLmwdBPAfyasnQkVRHcCKzaZzGZin7sD+XsYGcDieVOitRNyLEyq9gk8ogSvQbWHRxMIP6Rw4E9/cngoEzfRWZ55yrcpoGUp5UCaDRGfx0XThMXzkwrE30m4YNNnYkTV2efG58XBlqYdjbTsV8vEdQn523Ogc3B0J9AN64CGjw7aCGAXmac9JxrprYHB/AiYDLB2j1b+s7fzjdDv2FSG3JFVoyG7LXDWGQh9FOOh/ulAn4Rj2oTrNm5JPKxKZ/k3/70jqxPi3/BToWDo3rushwvqFH8zZAHs6HnLy59uH6yGXKzAHbsosIMawSO8paoX2aOIgf4cFByEluY/hbzhmaQymlkUaE/ETEKMv04Tr+vqfOR8So7/wOf3ef7tswLf4WQV9ZyhwM6pQ1OwiMzo+vAWAH48o8KSHfUNKGYhdOPBeCGwuBiYUDz4rdGpv1hf109GdZ+N3lop0RyDqloiA19nrjt8Owlw3tDNCP2zbGUetyX3RL7GO7gfI323DeH71Zx7+KpJoS8iyaJzBXFR944G3i3ajwU6vLM3xjDwk7TFLKmfeiTICkzLNqOYCZzX9REt+gm9rKSaAJ91HNXRk9OGD+4bsP+vT9J91991EZnQv/2QotStWVIZ4JlHwhQP7oQPnDix5+fNLn3z/q8w9f9Pj5QS8EV3wRsBA08oVHh68ETwH21HkNG+NESbkMNvBBgC8z1jRXWYcTPNScVQLK0XEGKQq0UpZumKBrwv5ydPgUtlc00966dwDWPmRMDuAir8hIN7JazvIhuXHg2Dgg96hCDXrhgOyg5ROH2peXC3PXKuvfvGzYSmdesM4HD+jVPi5or9jegfnpdChjnjndHXQgMGXaqseFdvG47RuCgsQP6wJ6Mkjo/SdQKMN/RCgi5Mftnb6Hxyh1xvcPqlyO5Dop5apIBYtMI6VASiE6UiAHfy/QVl9lU8nnWmT4mxE5K73SFBE0zTcoS8iuK8nPtjY5MNC2jq2LeRS0r7jiDw4QLny/IjfDge4zQjccAFqo4+9nbOz56awnAqheR+yfjXlz47s778g7ONwm+goGD+xS0aCrq+SQLwNKzcrk/V5JEzZmG0lDGl0jiJ+kijxc7433nOknBmBbOUmFzFSzJmyzlkL/gJSaloIsYY8zu85cdXec9eHDPbiTba/Wqs44EUGaBwWbQohBlgOi04pdLRzEV/xlpPC6wOOVOfpCMObFgb71Iv/TPps2uAHwvOJHLoMhFeizzX348EGfCBr/5jef9B1+/OnTB91/OGkP/B9P07DNw9FpwdcyNJOfi0pNcj8TPmXaP378SF+fdOTy8HQ6aT4eZV9K06yOrBp8rDBydhCPYNiFNfgMQ1cuBazT8R+X8n5mrn3Cnx4/f5EvAl4IutqfBM9DEPAf7CMcRLpNZU0JLpOE/MUojMT3UQe+/U8XzDU0v86JnuPn8bfbDqr4QS6TjFQnpWoNSUpZGZqNlJIiYsB5vsqpERF+He/KpmK8jroRQXkZY0zTxHwzka9S5FEeqQh29Uxg7YEA8xN49mXA+H8arugPven22GccvL2wP9oINssXHtHhF94hoWK3HuPEPPzh/hOXN9+BT9jVB3R5N8ZF3Log6Mv5yl5rYc/l9KorNrPxsTc6graA34LNGrVWaE2DiIa9bdhaj6StJ2jvb/AlxRmdvhDoe+Yi5/H5SvAfcKHxwBpg/h6+vOjx4awLF3YXeD6z73tBz+bZ6RXaFmzDPryyxjaPxZgdH9brepcUsk4q9E3M56bPfM/Id2YNm1nrjsxp3ofM430ecp/nSlrAdEPJqjnRVyjBr3h6j7FHa9joFcVcmMP9tzMexv+N9Fk/fP5Rv/vxs3748qAHLjjO+Jn9boXOBXpNs2lfWM+cDln1LtSkEmnMCaY1Ihjt6599jo4ImZaIUMQN+qUHm/b8tCPiVjfillo/Yg4xYEkb/Cz4jH3PgWhECp+hRsZjQyLvTNFk/K4WMjqNjYSuDZFGZGXWr4xvmNbdRsyXfanu9kLdjdnL89M+TigN/tzOcB9vSFXBGpRKYcbqsi0iOTXaQD5zXtcL+nhmbjgj3zM2e2Zfalj+G3Nb702dVAQq27hk57KsX5h3F3S9qRTvYTZlJg3cXEfWsg/Max+Ygz0Pz1OhThk0BnXMe+8d+TX67fLToGenGYJlRKKNaafTgh1mUtcRz4bcF2zaPmbfvWD3iB2/QcRkLBvbiWH7MZw3bP/eE97qrDRAoqxteJ6Cy46ckwrzeK226/I6T2Pvc1GtmW9FrpOZG2ziRkQM/kTbnjIqzWqR0FRS61n26x5l5DFpLWzkLvj1BR4u3MKc8dEzerBvXMhf2A87fyW9sgaZfthSQ2kba+62dvISqlFK0FMnTdB2mKuMeeYdmRX0HtAUWSrwVFhbJsrnNx+GJ+Zv10swYkSYFymi6/Y0kibz+x5uU2nrOcD95akql6ooWT2F6IA/AX2JtnnkIyjX7bENNJhq2FZjLuq96z1cy+/vU+d3RMTo2zTnnN/yfo/4+i3CY2fk1QYgDsElRcSA6xtBPSm90dCEL6NBmRdJEfH1G3QLXZh+02iIJyKo18k1xmijvtfXJN6ZXyzT7BReg7Jg7Q3WnI5fbdjgDsvjfd/u3++G8waDMEYaiFfaIzz+V9z4iiGbiFuaqEtOO9SDPkIRN+gXnoj4SWnET9/9saADw7qIiLf+IsKffxUe3lPj+wpv/FH4Ps+rfg2u92t4LzfXcR8RMWjcZbSXOf0luA/j229u/0v4tp7f97G/zfv9b42IG78RMYaKuKV+ifia97thvRjOG9aR4fy/4+cSsG0Y337ZbePb8v/Z3s2HabYNv4fL9m/O/y3hcff+3+f3sn/N1OMbHjPi5/7j8j8HzOR/TvV/nboR/3LG/nUo/QtHYTEeLfd0vPyhHyzkLNz6BsGan1jU2d/K+GkPqLansdn2xs2bUENsesQmIrE1T+pKOZRzIhULU5cnE9frPqShh4gYGwqX+wCwsAle2UCs9MG5ShI9UbZ5Y+m/+s5B0P+W/pmDvv/DKFEvQGND6Q1wJ7ChQcPCYarB0kIfV4mNfgciGBjQFjBndLFZhu+UpUygLbOZjArjvHdvklgtOtggZiWo1AFNVeGrTiEH5E6vATlvHnOq8FuV0qQUExvUeaTqBT6lzmqT6C+louK63qAqoJFvvSvgpfP9lo7i1x/wAp1bR4bo1fJryGlZLlrYUPu3o1d24Y2Np3vzxniuE4GMxOGl6u6UdXd/kA/9/qeWKpvlwoY65azIRfyQN/lCEBGUASnJh0CnJU8QWEYg079teeZgNfaLkOW0Q5chp8jfFxMr+rJ+uvXHwXfo/VX2pu8wJdWa5bx10eCrYTNbSA35djb3eSrKc1ZmI15rVSHNqSoht4hQKJPPev9YNkFBIC9l5I4eA34iQmmgk95QGGc2OFTM71DI59fDq/NTqZqmSQ4YDBCwGsGheR7lBT4iCfb7gO3ZWGw36NQyaoIiMi43LI8rh1Prz7pbuUBxap26/HJ5Ifi5vOJ2oOtsqDu2Lvrp2KLo23IfwLaaJMxCK3zaVnh9+2MZ+7Ca4TfnpDqVIfuCnKcamjgMzujEqPBj3A5CVTM2fpgnWQc1ZWWYtYxtdw26GzbY0bGgLXpjvmhwu+En0ok+PxEo/PTxXh/u7nUkoFbLQSkfpJi0tawXDo+PL01fCPh8edn0I8Gt3xP0f+BC4ImA7cvLmSDUWQvy8jj+Z40SMhhjkcI1crevNynh0+OvHa9a1rMaAU77vxKfXuHfbkNcWpmHNuxkxW/sTxvvkTq0SbVAXkgFWdYcmiioNcuHUQc5bQ+Hw0HT4SjLJXJRChohn1BVREK+kwLb2zjgLhyKb79Nu2nlkNw48HaAS0D7psFDdAnat7iqcYiakN1hTuO3D+8JsN6fZnyZS4DjpOM0CTUqIgYSchf+g5XJcDA66M/AXXRDUkSQTwPiGbZjvwW7Xa7MJUbOWTtKKSOf3BHt/Mf5HREx+swl4Lu8Io20Zt7Tra+9vlMENuiJuPHABCjL32mPhn5uaOhlhT/TZ3RoNZxva5N9qSFLp5b1nnaU3LGvhp+s1HNg5cwaYv9asdtbvYX2KyBF5ts4uF7V8LVt2PWqYPwh094UKMzII+Ub9uNvRkb+mRqWfY00fMo2g+nIweWMbRkli/dgfs461KrDVHVHkMk4kp+pMNGopqoCLL+Z97t50v2Redx1ctKELnIKZcYUj3ldWxo+tcG7ZbZBe4OuLsqhyRRvPWkd35Maa5OiKkWREnA/yHfDn282TpD/4wd9/O6TPn3/G336jQPGH7yqh7wAABAASURBVAn+f5Lt3ih1Ij/fUG7pVA8a60yt2E1SSpJ/E/XAPHN3mvXx/qgPpPdcRt+fTswLd5rno1KeoXYadHUR5CPY1FgUtjWgOQ/euiYF2FohKL2Nv1VzJtBq/W7ozbZhfbRtVWM96ujI64JI7Q8t42cmCH10fKRjawiAsUMZmy/Y+lwrepnQT8L3QzUnFfYHuQT1MvUqFkA/kiJChf5yJBlFSUypKswbTBmqJamUrHkqmrlIPr0Gnk1n7w1+pUT7RN+5FOWJ/itpkOYi2wA1tL7OI9cldF27np4vOhNIt837e1DffW4E3mzjZ+z3ih4blIqnswfq/q1n5phCYPDEvuDD3ax7dHGPjk93dyqHk3qqXCLl0fcLl5dXxrgSxPNateEjjflSoJonGJzQaa1VpRQpJymSJa2GHdn2tt60Gk30CwWsXQv0O1DrfxbI6TNz4gvz/zOXAs8E+5+Y87+wBnzhkuOzL4R/fNDnH7/oy+dHPXx51NPTEz7bZd/utvHGSIzXgfyg05JCGR3Y7kpN0Aemoopsq+kmPwH731QoL3yn/kQ7648s7bMSuokIRYT84DokCVtsY/wFvVyWTWd4sE6+PDzrs//ZN9LH55XypgUbhmU0EaDLdC6eg7gcWLerGnvX3jYJJCzCY7sOA426e97vN7Q3um7vGvRF3GiMiNfvnVTwEW+AnXdlmfLMe6F9VmC7Yg/ayTV19PgVpsGAIPmx3CGYbHuD93FC9i63L+VIr/3f0oKcs1GrUhRsLWgrumREBJt4y4P2LMt9R8YPcqpynzVlFdp6GNMTzGcSfXmuoA9EqQuXhU8E0Z9tU9ju1WcIFLABzG/orZtPRL6y3nkvs3FR0GncWQMS9h3opUZnD5P1AR/57tOdBj6S8l4LM1ESI2/yfBPYoFhrjITkapoEpUp8dZmwU68NU0mascFif8+hiBj8b/jqsmxaoN3+hikoeudbSPDVgcsaYzTGWhF7h4eNvN/b+LiqMecZlg1TnDxmzUlTEXNaFttWUvJFqpx3vDYV6EgplFJSf00TcqZEhl4fc+qsbSPnLGXqU9CotTVh26EVOjdwhZcLc9GF1Jcby9rw2cBvqEfdNmgX9LY3FMb3PHlkrbNvTl7rDkUTxFfmbT4jExozZmJMv5v2CXlWfNooyNc8JZgvIKsrUX//Ez3RR1LOVTVVeC4yLxkZuG1l/p3mfBtzSmPe8LdsfdWkVAtl2Jv1Rs8tkhppxxKMzXYIuuCNL9YDWfToEucSP5Ii8qDD9CQsZUfGtjN9Gikl7YgIRcR4j4ghM70+iHvkIm51IgI9dtkfe5iO/jp+Eh/oh9SNkIUbdkjzPG1aDedHuWl8hd8hmLZ0qDZSr6cuH/s20QloxrBJaaVoZU+C6tXZi3XG67x38q1BCgN7PMP9CKe2vVqie98uj4jX8X6e7mxEhFow4GgAv0H/9Gf+XepUjB/BB9dBZxHx1i+iHrJN0B8RymVSqpMiFalgRSnkPtyXx9Tr47Jb1l+6ot/e/HP/tqeWzS+V79/3dNR5JxvLZ4d9fc+73reIiMFHROiXHrd1+bepyyJubSJi9JFSGvIRT8TtG9mf/Nn7+Wlhevf6Pv+u+E/O7u1/OY1hn6YtKSJA5gya/uTe94pWm+H3PXX+X4p47eDPSfe6r03/wgQH+0nLb99/8vFnL7te99QVIm6URdxSl/2twNQ9uv42HYV/0o+mkCHSG8SzUx4RighKmCfwNfuVXyLirdzvf2tYvu11kD31q+eC93DZ/n1PXfaXIiLempqGt5c9834i28v+jPSPeqAF7oGNvV/njfff/P5L2Nv8WhoRQ5ER8VblfT9vhb+SiYi39hE/z/9Ks7dimtBev4reWQ7+ACKS4hdxo0Usbju8ABvM10pZGhM3s5h1+BVNwXg7vNCNxZYK36a+1XdZpr7YuEZjQcVJukJGMOmurOoNJhsb1741sX/Sdn3R+fGztBLAdADOG+mQxgYqIQv6ciDsQoD4hYPemQPfhUPm5bwRYN7GofPCht145ADogLPx8nTW5WmR/3ro9bJooc0XDoTP1HGweb2etV7A+VmdoF/qVyk5KEiqq1Is0Lcp+28EILfQqsopj3VdYtvqgNu6vWih3coheeWyYGxexMIvNnuCeASbc6ZdZgNdCQ4U+bcjjw6QEpBLyEItJLw20eZ87moEWFLM6q3q8nzVw8OLHjnUnuFnhY8ShX4OmvKkHIW0kma1la1kKQoU2tTlDVlHT6xsgglFTspsjhOb0oCJTN06TZrmWSVVhZoSfBynrk8fj/rtP34Cvxn/Jvt0mNVSSKXK/8xPYwxRu5v2JiEOBeNXFaUtkQ++ZgXfh+44WFkHrr9dFwKaV3HCVecAdX1+UkMPtpuVQ5f7LaYNepPth8NVoA9ZH2VTqtA5hTIb64Y+NuotQY0uWQcNPsx3sKk33w1ZNOSb2bzr3RPUR9jIuakR+Fg51Il+FEkdXiNCts9Cfz7UFa2asM1iOqAng4TOB3JTSvDdhR427OqqjYNMtK6aMqAv6ED0yqQRXZnOS83KJQlhMUpXQi+RCjWggULnE3RHdp1QZPpH2AsXOVfs16mxOSjA+0a5ceXC64xcO+8TqyFnExXaZeiP3uA5GE/YSNaaJvVyUExH+W8Q8JVv8ABvG20aCPgLDq+5NOi9ofJ9wjdmDlkn9HBAJwcGmglYHTmAfSBQ9AncH4tKrOrLsyb6mHKWZWCanwnKPBKcsa9uZ2zi+qDSL5rp+yO2+h9+8w/6P//xv+g3x9+qPYfa9YAfT1rWg3q+1yUd9eMq/Q8O7T9iOz+YbwJ6V3R5u/i7KphzIFGFoMt6fsH2XuB/UUA7g0nwdMOqOgkTsO6eGesZPaxKyDxyqMOD5bD1VdftWRfmq5auEhcIPV04uFw1oc+IkNV1Oky6Ox44PE+g6sOHO/CB4NmJi7V7AphHyk8q+aBQFUrQ8/OzhPTnMpN0aO2KLWEJRZ2Apn3c6xyV0N0KHWct/UzTTfUoVXixjJ06YNfwnUYALsHrNJcx/od7gqcclmfkO2HnqE41mhgBugMbDGV8q3CorfBj+D2VUKSEy3Thlsq5qJSq/Jr6ciOCttQrbo9dZ+RmFPLTVBTRJfzIgaCujfwmupTrzxBSSxEkKfhi5EjKwTgglCnPUgD++FLGc1vHVpr7BKkKPTXkciUoctHqgBn2sBnIoUN4xzbGHMR6soHGfCRHeEBnXdqwo1uAVCrQYwi6rwSH/U/cLKwVjTm/M14nQOq84XeEA3sN21mw96sC+Vu2E8HTicDJjDzsL1OSEkGXjXmvccHgZaeKQvqmobL1kTrppmCMxFgZ+8vwWtBl5VvBThIBnCLqIdZg/p3rAQFkOV+R2RwhPEUf0MdvPx712/sD+aygXTA3lzxrnj4q0knLllXrze6u1yuBF/igbFmyzueky6Vin0nnS9aV9+WaRLwLoEP3lWifp2Hbd6cPOhyOyqlI8LXgg09cAiuyUp5VyxEclKIqadKUjvjOnbactWF3Bd+ZjkUz+Ym5p3DB5Xnh07Hqw5x1Qi/HMhEUu7XL5U5izczpYPHp/LzozMXgtiapzbouFdoFDyHEreulsXdYx98UevzyRdfzE7Ju0NZEAzkYtrIWLtjoBdlfATsFwbIasmzQ1VOI6R1f6KrwfoCmA/XusGPTeX9XoT8p51CgL4HE/K6UlKKoRNWciw7I6BBZFRmeSlJhzIJuT3PodDjAY1GtWfdcfJS5yuO6LyrKFxMrdrEwrph0soJ+MvrVkAMVFPmIhVQCnBJbJ4LLG/Lo2phPtMEzTAT62dYVGwi9YEdPBODOVi59l7xqylfVdGHYF+hZdTxCZ2UM6I06KQ73SvMHKJ+12mZW0XXTxhq4en+1vKh6vWS/lLBn2+9Us6ZpguxZG8GvlYC3CR+yJ6h6ZU2+QscCjRdkc8F38Sjm3aYn5vsvT1d9Yb58YM53+oWL3x9+/6Df/fNn/f73X/Tw5YzOr3pk//Tw8KSnp4seHx9JnzT+uSL4a1Dco8kQMk+5qbBYVHQ8oeNyyCpzUh0oyFKyPis6PuLEp6noHp3eFemILKa5KNeiRBlKVpcGGrSvrLstEu9JIlUUdbAS2Hq5NH1+XKBX0L3q8+dFDw+LzpSvm5CpmNNWndkvXZDN6nmN+UymOehOPOixllk5VWEkGnMd44o6OzwPRnSZB5fZz33BuTLnqScFNBp9W/UeYr4wMGVRi6ZwxnhBEuxXjd5DPeeBSHn4xrptuq1XXSUn5RTKyKkgP4NFWZl5MR9C06nig6JeVs1l2MbsvelEOQj3TfuILCkpsAmOBtApYaagKXCKxLxQ66Raq3JKQhDqt8ihpsiqUbDjpEz74EIw2qS2JCFaLS3r8So9Pm96ZP54IP2RgqdHZH8OPT+tiCEzzkT9/mZb58ezLlxArewvGnsx9RWf6TphNx/vJn3/3VH/9NsP+u1vTlxiZnmPzTZJNWF7y1mex095UkWGmX1Kwh8LujhgR+6jsm/KadWwzSyl3BUh7Ce0wcewkSXgw/3xbeOjZRRVQiZbS8OGRt0mdCKta5P1v+BnjfXRLTbGFu1qypqQdU2bJuaWA3PAh7nr4yl0P2vQP9P1hL2XqShS0UrbDfoT+YIOSq5yPyWS/ESEVuaYmz1IncJG/cV04Oe+1HvhvHPlMsN0ek5Y2PuYN6xHuRy0IRP3sWFXFWM84qeMrMy6mViTU96kvKhjEAHtVn9heCPwgwT2FImoMCdX5HnjJVTYP2X6SEE/2HxAZFKCj0lzOTKnZgX2XtKsir5KyspJSoyXORfMk3jftLWzfDa8eo5hnW/MM1t3Z1SOAhUZVG1xQ8v0jbzoSLRmHl6Yr68DC7KBFMZNmBXtkUlgpwk6Krqd06SJfgr9ijG6x0OffWvykxBCRGAvoVpm6Kvq6NblGZ9K2JjHxXKkkrTmJtPrOdF1BhRCVEL8w3ZMj7vf1IVpgVDPRY1xWqMMbFTuIblv79VamP8uj23IdZPgF0DqQkcX1usri+y6FXqepTgq0ok+jtrgt+SZ7qpCIu2yP0xVqnWT04JNmE4jU6vh97Zx28yYD6NrRT4L8lnQzeoJhMo9CR66FvzW/5eRsmSaNzXqb1qw27VtjOo/iZ71Dk05ukTdKz/PLXTh64WiKwLYomhDBzCiyLQFGSR04Hbe093Q4TkGEN9IO/28x4ZMt9aQRZPXlEatzpjWlRERivg5UkraEXH7TrPxx3KxnIyI27eIGN/2H3vbwh7H+Qjo7B75VsNlhucSw/J2f8atxu2n6+yIiEHr7cvrTxTRO30jw5GSl5BZZOgvo1JE0E5vkGWAXG5jJYn6op8/lHb6/9l32mT8IUfC1zTgvCEey8kgKzff4XV9w848J5mGfa0JKhoJeo2cEv6Dxqi711Hvcp0dNkfDTvFLaYLGAL+U3ni2NP4wBD1GQM8Ov99EDSUJwkGPLqNBzI7KcgbpAAAQAElEQVQxCeAvv5a6P/dldLoxhp3Cp2W05536m+G6b6DNH/pj+f8hWAcxnKcrK2S5+93oLCQR8Kfb437QhgzzHhFD59Eb6TtQY5SRXi8X9s0r30MlFZVSFdhLY8yV/t/b9m0UdAHvDZ3v8LjG/t2p3/0dkdO33qBvnsb7DtN8y3co0ysS6U/RTZ8SuvwK8f5LQO2M3QcEzTsCHvxtR0ZWBftxargc0mT+gxfDVL0Hncrlfwg0dTf/jj8mgYj4Y1X+xO82IVd1ajj/BxB7nU6lb8A3zw0i5ePrn51OjE+3id2G7rXUzrqxsDYONI0F2ZiY4w3OUKo5gdAwMDyD1hzUL1oIJKwEbjZvXH3ApI+N1AvPwHXjoH/l8LTI/3bs9bpoZZM57JnNE+u/VjZV3iDZsAOXCQhq0CFSeeZlEhBITH4Zfoo332wo68g3+VIgsVF6j8iSoFnw2YwmbWxUvWh3eytIOE3lYHI8HgmUnAb8nqnvCbJ32rjdDg7G/k2YJw4YP/7wqIcvL3riQHt+PiOLK3yxRVm7On2LJ8wLSMgrhwY5OSdNCHWeqzK73eJFvIQStESExgNfHb7nKck4zkVHdlTH46y7e2j9cCf/xt98OmriUDZNkxIbVvdh5CjKvJsOi3BF3lf0cD6veny+6BH6P3Px4gucAS4zfPC8okvrzodNmFBJEmTJtFd+ML+qQqsxlay5loEDqWmodVb2uExozTJEFotlzvgbk3ID3rZ15NqVpagSC2hEUkSmJMsb55SyUhRlNrHBODk5n5UZewBaJohLscmWPJAkilRqUq1V81w15aKashJMZIX87JN7swFSEBG372w2SknK9E11RXTKC2m+Tdbo1LazItBhR/C1Yus3WPcr+n9NvZnl22Y/on7HyDcCBEZjYdoIGKzUCeRhyA9yYETn5M18g74brSuqsE1tpJsaB6vGxtiByLlmWQ5GnULzVHSAbwf877gk+nj/QXd3Rx0OEzLJQzbm0fZ35LsX4Q6NHV4GT/it9b9ygWff7dCZtguH9KYDcv3+7k7/4R++1//5n/+z/p//9f/BQfo7HecTdAWHo4WgSNOCPK85EV7qagjSh1AveuIxT+73wsLtvwWUqZvAkAH2bl/v+PmYs6JJyM2HcVShoDyQl/3CcF/dhoR/0bW8CaIr+fKAYdFdAxKkyIdelxXkdcCnTseZAN5BdyfSu9O4BLi/v8f/j7o7npDXQRM+lXMe+h9jYbioRCZTa4KeUOfg11vI340NvWzMUY3DpyEO61KXCCwE81VmQsbEVOg350An2GfFh6aKHrOmCkrWnIoqhBcqm+aKXqe5akaPxuFwkGEajVqrTGuCyffQ62NbdvYtTbwh1Ez/AznTPpQypKaA5y73U0qGjlffo05KZZRHZMUAbRgzIuS+I5yGhE46+ruVmf9XUM7Htz83ffLNegSWbcf4b6mGrC1X22ljLtn4Zjv1erHiXy8EG19eCCaSev46X5mH36Fj2416O2znwh9RnsJ6wrYDmuw/x7ki/yJBx5Ug6cPDZ/x5UWMd8uXehYvxKwGlhYDSuly10e9Incd/MAKhXuawGPaWIymCfApkmNC5hg8da+h0SLo/FH08Vn13f9Bvv/ug7z6esL0DNpE1z0cdDychWon2ElRifyv2DzlaWTcXAsaNdHMKOnMs5gdrCRpEECKPvio2VbzG0E9ESPBrvwnkYB1n9OrvpUzUn0FVzjOoMgGRk5RFNiljx4bXXaOg45n2d/Okey7XPpzu4OGeOeiE/xwUEQNSINaEzII5QtAvLQ6KpRnvKLf3ZSOgusp6fCF4578hGJ2x0UdjHrDeN/S5OQ+jG3P/2hf5nzoa5ZT13uQnMV6B30NNyDw0O52zvIZOQx5JKWfZtnYwDK0yujOKppQ1sX64/kybqVBWkipwmeV6qJMK7w052O87PhXIK9eiQnlhDMt2KrOMTH9ilJU5gylWC2vB+bLd1uTnF/ZJi9a1qW3M8+j7snUZV+pdsbcFW1sJUG5ceHYuPKe8aiYYOaGqA/xNE+PyEiULBrVhQCsyJIanbesjeGK/WZcLY13QSVdgUwnmSyQl6mdoTqmQL8JE5DXPUnW6UW+F/s1gL3Sh4zN4uTad2de9jP3FVQ8O7j+96JF9xQj4cxngoP9n/0b947OeHi8E15+59LmOoOegCf6sC/EkdJdzksVVma8P8HU4Fp2wswNz4HScZJzuDjoyhx/mir0VzTUj56xKW+crHVTmRqOUIj8eY9hSa0P/KzbD1MJsEOpKA421viuzpklsbfVy3vT8soJF1peDgCtzUUOmG7pa2PsaDR5EeUY+GTl6TKcpJUUEwzcg8sid931+jAjknW4I0wktyNq0dlL5sW1RL5JoHwMaT3uX5yNlHfvq5gE0ONoAxW9/sgJOmwo2allNJSO/JO+ZKvsIw+KqOYktF3WDFk1i7oAERYQSPhV879KwI9NqWTQuL276dH0+irbUjwillG6gUbTOFwm2JOhFHcz3fdi/fWDBph6e12FLn7GjH9hrf+ES6fOXi76wf318uBD0lxbsb2Fve8WhvB48PTxyYfNZP/74o75wmfj4+IXLgBfs7EzfV4k1uXgeQ8yfmHM/fXenT/7bMwdsKCcVZBWC9r7Bt7ClPOzKc8dcC3NCku3xiC1OCKcgw4Kwdj0n9Beqisja8OWOcdn36E72J8O6Mb+DT+xnpNhOA7ajHZap9W8ZQZoKe4apBvNY0nFO+MMtnfGRaSrynGRbz1NVmQ/IuiigQzxOIxK52x/3u/dvevZ3zNcmjG8kXTzvMD8N2Z4XXcAZvVzx9WVZqdMBsoKp6A1ddnl9MCYWw8Ocsasy7My2jqKxFawRYQRtxEM1fraBrkWKFTRkv8p6SuiqUKl4TggpY0diTusEqIeasB2/6/UxH8EHqiuiK2XaWE/Yayl+CcpDuAZpVnfFjNZdMao6FtCY2xoVNt7c7T5EiPZj/K5OoaUZQWkkZVCiKCtUyFtfE/1WkJkLMjRkChM+kHl3WrCbKFnOK91oMv3yw7vXFdG/abREIMlfQFLnpTWRSkxDINS6mOMlXAIJBNSngUbdTt2tdVnnnsffxnHNoCG9RtxkE+E0M3RSYMvq9MNely7URl98d7kSrUDkwUOCZsvcG6GOjvmoiHDyM0S8L3fP8MI66or9NTX//uJ3hnUFIXaqJPKA3Fc+pMCmEoy+Hzsy9aAroZuUkiJiQJT5W3JKGY0pv8lB8qiGeJJcl4xMQwRyDb9Je+2fpXx33Vutv+7PCDp/7fI9769FI3G5MV7+pT/Q/ehiT8fLn/Fjb/fnpn/GEN9WtY0YOSV0+lVe7+v9KfJJNDBI9OembvO3wW5tf5ve/5q9WvKG+/w2ddkfQ8IPLfdb+uqP7cZ/3JLRxa7LPR2F/Bj7ESbJ9+UR8TpXuWf9i58IOGMOGR2RRtzmB/v/L6J3uXzU/4Uf72n9hc8/KYqIwUtEDDt/P79FUPZORvoLnr+OhP6Cgf9nahIRb+RGfM2/Ff4bZjwJRsQwDpMREU7AqzORs8HZUVY2n8bCQfwKnO+UJSIOheBl5vCd2aymbVVw4EmgcmwqXuj51teLNoIk6+Ws64UNNzgT6HvkMP+Fw+0XDn6PT88coi7jEHVlAzl+m4yN+5VNJa84RlWKCaqyNgcI2A+K4Ia8K8VxhDOLQ39mg1DYGFZvDLM49Em1kI4DYOW98p5Jk9hrSUwkexCBPQLv6TZWnTj0HHU63uvjh+8IBN7rcJqVpqxIUmfT5k3IQntiLWoULj30dFn1I4eQHz4/64cfnvXj5xc9PV915pDozbvlmdTkDb03xolNSY5NxvgtCfr1pt0b5JmxplJUcigzZmJm8wYmkGsjAGtsTpGxKKPpOJDMU4H2qpmDS2HD781/oZ+gk4EIxNWRY9cVfV4sZ+i+gjOn2vNl4XC7cHBfCUQ06gk7yWzWJ4ImB/qeFeg3CGYaIsCSsIOkVUldGToz8igIeCqzjuUAjgQvD6roMPeizqLfMMKNDXUH6pOMxHdDyowxgZnBUWCqUprkb4nU/LxHLhNyAk7hNb0u8BGhiJDfXX+apkG/8zlXyoskqEZ3rUk7Ou8ud50y+pwG/ymV0aYnZBjUBw4UWK/2i9WHXGBd37BxEDUWXa9XZHqD84bruN3CQfVMAPGCX5xfrrRZOJRykEK3ncDWAP7VRqDnok6eHzIcCL+hyWnHkDEZ7Sgpy/ya9wNB+ePxTrlOyvAfkQfP29pH6vdIlCGzDRkYHT11NvkrfjewbtjEpg5dtt+ahZ8Uff/9Sf/pP/1G//W//h/6L//lH/Qf/uNHffruoJmgJiagCXuuNZRzUkRgKQmL6dqcj6SlNfjesL1Vnnu6x2GeWQkerRwwG3bagbDZgS3gNxQ9Sa1rnA9XqdPPeO9CBgm7yKrpFbloqlUZZ/GlYDBX2K8sq6lkHfCZ02nSh7tZH+8P+vThdMPHe/nfRT/dTfI8UKdJSkUr43quujJJXaDtum1aN8vSkExKZ44aNJEK3QwwB4i5CkEoUlICGSIKNFhXO3LOcn6n3++u68P8VCr+Dj3TDN0HLilOOnGpc3d/4gLjhE6Ow9YnaHUfbmdEhPxEfE0jYtAQcUs9jtu8h8v29i7PtQzaXLYjosNSR8d59LeXd/rFjNTxG37wrVAvf4MbPf4+5NaRHxiH0yFTaSNw0vi42i7ewX50Rf5eo4wzvnbBTpz3N2Nvs6GjK9/fw99d7r5texGWg6QsaE3Q2dWja0NvjbnW9fxP211YA29jXWUbcODW9Dq1bWzQOg7V5jvTD/rNOIzn+lKb3mM+BEHyovv7oo+fZv3mH076x9/e6/vf3OvDh4JOE9+T7j/Msv6tj4jQ1ptMu/kzH07395X1YWHO2JifbW/WW8UP7w+zjqRHB4hSl9fLDF8Zm6RHoVr8pkNfUoXeaSr4r/WdkIdUbK+RVEA2sFPbaLENGylU6f9wmHSPPX7kEu3Th6Pu8asPpyNzQlWZAf0G9XtIvXd5LsWlFAi+U7ji49elE2hd9PSyjKDfF4LGC/MVohcmwJxxmyu3MVeyMWhnab2hb2fc7azervS5afh6kkpJmoxaWNOK5td1MsHXoAMbweSQrdSgo8FjS1lRilKuygOZfiyT+pqWISvzfTzOmnJR9K6+bnQi5Uhy0Kcy/xT6cWpkaIhUtGErCwyt2PiVueKZ/dHDlyd9+fwA3y/sjRZsrOlKnQXbviIA6/pK0O36as8r+RWdB3bqfdBcExdGVffMa3dz1oFLgfG3w5B55CQEIvO2sQZvOOh1TYwhaMnaelJTxu6zMvya5oLMMm3XLkHmK/pIGwIztsb7Bp3I8AKtZ/zy+XzV8/mCDs/wchl45DLg88OLvhD8N58P7AEfX571zAXB8/NZ/pthV+b9jfW00x/uJ8twxh4PtRDknLCnI/P0SR8/3DFnn3R/wsbABy6k745HHcE8AW1TswAAEABJREFUzyrzpDofNB2OKtNBuUzY80EzF2q1zlLK8NCxp4Y9bVrhxfj/s/cnao4c2bUuuLYN7gAiIpNkSTr33B7e/61uf311pJpIZsYIwN3N+l+GQGYwK8mipCqVWqfAWDBzG/dow/bI4HW5RjXqPSQloOFvJ+R/PB71/Hyh+eXlxPl2lfVn31+g2Xpaof+MsNbehYgVEco5D1imzifs7rJ2hpy/wnWG27lMfDbGNT2G6QloishKwKnL3uJSpvGxbRsbusHdldCx20aEImK08VeBnlKTprloxnbmuWpGhjN2O2EDEzqopJmza8BXUlNOuvhUyZqmomkuKqXIFRbdRjvEwD6/IcsufxLzmD+nEfGZBvIw5CYDm9c4GDbdlu+TbcW28/GJoP6TPnx4JH3EV550T93CRIbbLssq7w3jJcAT9QT//QLg/v5RDw8PesLeTpx53TaUZXpsN7esWXd3d7rBlupkPkISOoQOy9Dt5nkee6/TiX3W6Y6X8BM2ZruqtQ4ZuO2VRwYZ9nPhZcVe1k/PG2M35li4Q73FGfr8/MnP8fGN9W5lXd84f9t2EOVl/WFO0/AJcx0vJq7ruHX5lp6IGHJ/S5+UhMiFygRJn7DhF4NubHrxGoRvW7Yn7g2DNuRuW99YIBodzYt1nzIjQmDBpgp2YzlNFfvISSmQCJN1nO2KwJ5kA32FnwdoZ15zDlWQfY5LGvRbN27jftbPFQ06nJc/rHNSKEdSTaG51Atq1gRdFFHb2d80wOonIzwvYDNBFm3AY0aEIi7Q66dzSoBVGaZzuMBYdzkXkRb8o8yF9ajINlNrHTbi8kv7pMn10ORnjxMRCmR1QVYk7lAItSsxf0ZaSQ1BNwXrNlKAZ+sJkWJbHZ+DqmYE65xENWgDK40sI6/dTs2XsMEEP4yqxMKLmJURTuasMIGSE89iNlp6PWKP6x5U/jAuSY+QG6WcFdAaGR+KrB5SBF+6fC7zXfL+jvhcJ12ocPlbRMR4bNR36PKYnRKvryTYrZ+gDQO+8nSdx/wkdY1fVMiSeYIdYU4DDEdZgKTEPDlMgz7R7HEo5vkyR0SQF58+Uh7Jf/HDuUrGa3GE+1zwWvSzSUSMuohg/AtGwetXRLzmNOr1+jGdzkZ8rvfz/w6IuPAccUnNc8QlHxFDTgnHirjkXW95XeHnv0NDTnr9WDav2f9SyVu6rvmI+ETjtcyp4QqvCYafDZcZESHbhX7F59rPqeEu1zTi8/wRl3xEDHlGhJt+wrWPC97m/Wy8LXubd93PIeIyR0SMOd0u4pKPCD/+h3BZEf9DQ/z37hzxWcgRP81HfH7+m0ihp4tRkEqveQiJiFEeSQo2+YiQP3aUlYPfQtBx5UJnnLmoLcdHnbkANQKX7cwlm0uoOJh2Av4HH4az5IDkSpvT06NOT/c6Pz/Q51nPvAx4os/T8UUPvuiCR4KfTxx0nwmGnjlgnkhPpBuX0gatkWb1qOzqWZx7RfRQ2pgE2sQhJKAvqMi8CBi/AZebuLtox8HOF8aZQ7yxnyqXmaI6hTIHMv8TQqWAd44FUZRSZfPfKZUdB7EbTfud9ofDuEzuDpXnojIjpBryP0PcLCcOkhRC304rAe7nk/RI4PL+4aTHh+O4+Pp/VHlGRsOJCZ4GB6/EYTHEwcFHOJ4DphyEmWtWZfzMyStl6kMcatpAo92CTBfrgMun0xVZblxIOzJIvQuWlTnR1GpaJ1UOlLlWCXF1MSsnpoV2KyemRr7nqpRn5bpXLrNOBF0WH+J5u5GiqFA3cakpZVJJWf4t8+hn8WZHneBK2y55bSf1dVUn6BRrE6Rz0Mqa0wSqdqr8VyivCnIRrymE5VSV0bHncJ2o61HetCsSbVJkJQ7AXqgjh5STIkLXNBgrstuGeqBT+NvUNeQu0TarUS4+PtO7/G1KMef80R6hh1JKDF1GmiLLn9EH+dk3voaNC/Zb2GfeYnm94LnsmvdFysF/X1RtJwu2shHQ2Wjb0e2Gb23LSQ1/S9h4wg4yhGfogFMl8ghfLu/WB/WNC5RfGkkNvmPwkHNWpw8uoxXf8YXtxCX5Bf87MvaZS92C7lYatNbdcwCr0pCniip6KJEkj48t935SjjNBxabDQfrHf7zR//yf7/V//M9v9RuCmLe3e83+Mw0VfaTAykNnaFiZv3WoR65O10ae5/OpcWlfdCaoMv4VDZf0lXwjkDT+FAz2KQMbFWPgRgroFcDtsc8uqFNBdzVlZfyopKxKUHKaihABQB6xQTd2SlpK01xD8wzcjvRwyAQwq25uKwEmp7MONzvNBJZSrmpcKLn74C+bXlivXqDv5bSZDI37EPR0MAp6/0TXeG5dMkgS9ms7g1wZgVypRGddb9diBhBLs3Ik6M8q3C4rfj15vZ1n7Qg+GA5gODVc53YePyIkhSKuyG/yoWsbp0bOMebJOStlKaUQk+vtJyIYAzpH6nzQLr1BeZNPUsYG0E4oS6zr/VXnHb0bDcFdy8jKzxs63tYmpyuBB5cZG37mfelM2QkfOWG7DpaMdrRfgevO+NELe8sJOLB4Yr+5YsHuFwIY9sOGH3jMDL/is7KWHZcjQdeFp6aCXewIMI6AFHO7rec4Mf+ZtdfP9ifzsV35cU/yTaFGyiM/G0+LEm+tMn5T0qZaO3tMEMSsBPxn3d1Our2Z9I1fBrw/kB50d1d1cyjY6KQ6zUq5KiXkiQwtD+8NHboa6ASIzE8j7dCWJRX0ORP0P+yLDmyOU5UqvlFt/yzWFXom0oITFTrU6GIrurTJCdV16O4qzFkZq6SsQmofc5qRm20tM2bBVmrJ+FTWbs467Cd8aAdP4PZGfqF2Q3Btx0uCAiEpZyXaB7B8HUQd7g1vWyusB9IzLwH8AuDpcdHL86oTe2ynUcdQ7DPei3o7QaNle1TwkjoTIEuvaeYSnro1sQltIDtBf5K37wx/4nORY5PTlXEXytbeteHrm4paKuroEWkoR1EJcsBpgYeai/a7nSwHxKcNm7IdmcbMrDVlpZyVaxn8duS0QtPaxTIWaqSKrIXMMy+DH5/PeuJA4SD66dx4idywx6aNDtsGXeh6xU6NDT17Td78AgS+HazZ19At+r7Fbu4OVbdgRhd5V5gGXqA32J972rG+gz5r27K2VkFWRFWGXvNTSlJGtyaxKw05NOTSkMfWErRnbX5WUTfQXeuJ8qTN+S1GunKuOHG28znvCE/m63xadR6ygj/2vjO48LSpr5uiN9VIss0dsJdbeHjHvvKNA7U3O/xih41V7XeTLkHrWV4ba51V8qRUJmXyFb/J+I35qYW6UpQCenuXfdlzonZZ/069V3Zov6ZSUijDu7TCw4k15YW96QicPx03neFlYT/Y1mAcgc6ZQqO95+hoOmWpsp5MU4HOrIyMI4JxuyLiE3JG/qkqJTow96AJesQ5UzxbPxFZn1PnrwjKLxj0w+NI1y4UMeZKCiXmExoTH9eLHR8OVVJoKgUfTppqVi0S7qmZr6kE+VBm7XDbmoM2Sbup6PbmoMNhx340sVbNSnRM9GEiCVqlpIgYSCkpw7vhvBFxqYsIXT8Xui5PtntMBTlrrAEvvCh6YS0wjqwRR9b7FZtpraszhse8ju/UMvQ6/cxLqUdeCjxxln7x2Wdb1ZDRsjUFdE1eI/HlyZimQa99bGNNtYxKSfLLAacetyCriXZOP6Mqpzr66vVjXuzzTjeIaYagtYeutsbxTV5/Bq882G429La++vrCPWvlnLey7xmNNr1DN7ozPfNU0EVV5XxQkH01rci5lCLTalguhunLuSilolAe6TUfkSRBF3Lphm1PSR1a21h/uiB/2LdTtxn8NI024hMRyjmpQEOp6Bu1RvCFfty2I++36RgQeXj9ZBRmC7l5wcaKx8livBAqUsYOnYpPh//esW3y/nG+Q+fAK91iPYoI+ibGyK/yKSopM0fIn4gY9YmBI0I+gyka/DB2B9DrscUnTF3QBoiPyyOCsUPeVyo+XqCxsA4blXvnNJUxb61ZuRRZLlGcT4qcpKwLLfif+ARl+VV3hfYJulJc9KXRJmT2EKd6JLs2tiPQhMnwnHSm0nvKgl+cfV5xCoZdoUfTzVSXH9oGfBqsjMrqqvA/MVeGvImvjC68l3bWsj7kvskyigj5ExGQRu98QYPmpqTGaIqsiEs7vflExFfL3zT5lI2IS75DEDnIHfrZFGpD533YZKeivz7TbPzU5L0E8GSeJmir8IN5imQgootiRcQATT/9RAT5PspHlqeIeH3+5TTpUk+X8RPx0+dR+MVXxKVNRIyaiFBEjLy/In6aN88uvyLic/2Xddc2/13TiPiJrMxnxKUsIvz4E7yRz0/K3z5ExBgz4uvp27b/FfMRX6c74qflX9Ju2Rhflv9nP5sG4zrvl/mICx+ud90V1+eIcPYnuLbxPvSTiq88uO1XikfR27qIyzwRl3Q04MttDLLj58u8n41RydfP5an66o/b/xK+2ulN4S/1dV160/bv2V+QQMRnxUd8zv9Cl79Z1VvqIi5P7JsymrrW1sfFc/HhwZczDtkORq4EJbsDvhyeAzgAuRLYP3Kwfvzwo+5/+F73H77X4/1H+e+dnwj+nzhAn7ZNRw4gL/Tx37N9ZtwnLk2PHOSfT12c43lR0OUXAsRouPh2MQ2XqCTin9KCGTbo5FIpxhggGC0CKsb4e8RcTnYcvnbs7PuatS+T5qlwaJcmAnwTh7NpruMwlnNVTrNCs9QndYIOfRwuknw482Vg74vm+xvVfaUJBw1Pb9koSXmnNB2U6q1SueUCX6G9jRcBD09HPT6/6IUAoQ/wnFAI5DVB2jhYFY5FwUEqRmh0VeKw5WBFhv5EWdfCLBvdVuhaOWdtoMnyDuQYyNN9/Vt/tUgla1zG9vtZNzd77W53msnXaVLQIOpOECseNAIa2eWzEjwo7aCTgCY68CV9s3yVmDcNEa8Ey0pOyKopRSOYv4EVejZZ90asjXwXcSQVJFowIs5ctOlKjBeRFSBRDhGKSAqQUmbMqpwmJSMm6KyKZJAnGGGalRI/SRGh68cL0wgccRhldrWA3o5UmqC7YzdNn2wXWztje0vrWrYmH5KbQp35O/3OlF3LORuPsVzfqBspNx1vFNu2yenoT103OSkuB88WMj0GzWknub2BeNC21OjQBZ0wsdJowY4XAv4OfjjduOU2LnzNhk/50DNzJtpmgsRGYSQjw3cm6JN4CSbG6fhCNI/O4K8/TAcvUoqilAqlSb4A+M9qPD4+y7+Jef/wpB8/3Ovjw6MeCbwf0bcvDRutm7ISOsnopqCTGujBF8/lWdv2hI08K/Vnlfyid3dZ/8SLgN98d0dghn65a8gK+hdof2YNeeTi/sw6ckQfR4S4IBh+5JcQJwdSqN8IphiNdaETbAmCvETcJQJHQocsSuQJ03ERtu3l3rGzVbZN+0EtoYJOakmqGZSsHT4/zVm1JuWyqRD8rxirMUNnLasmB/hBjh4AABAASURBVGTnpJt90bvbWe/udvL/c+P9N7e6vb1VnXkhmTI6DqEmHaHzmUXrSFDBMl3haaRmCCQMiSlkX+joD4FhACvY1JFHR4+GoitAUlMmLci4ME/JmeekDB/C7xIrguELSzF/5o3L1lSq5nnSbjeTzprw+VqrMv3FemY/iQj5ExHMdUF69am3qftcUUoZY/jZYwwwSAcRHoNcThKICCXGi5xkJPLud0krc0J5hKQLMFPhcsghBlokbZ08PmRRNfIbw2/YiAMiW0NS2PtC4YZsXbYSjBv+jU2csBUH+v1b1M8ET5+w4wfs2r/16d/+9G/t+k8EHY/POp1ewAmbO4OFoBLAlk743ACbz5GXACdwJuhyAs+nZ/n/M3AkaGScaHvENp8IAj6j/zM02ZZPGMYJOzi6Hnt/ob37Pj3/qJfjPTbzoHV9VtuOygTf6yQdbrNuDwn9Cf11fCfpm292+u7bve5ui+Ypacb2pmkauk21yAjs2vKNCGFUyBG7sk1hW8m2lKSpGKG5Amx+xiBnp2BXpQP2fvD4+IyDx5lF2yhJSsDjGsPmlKA5qcQlrSnrgkSa8DnRYlVnPUKb8kuFPXvugb3zcDPB5157ArjzYVaZixJzmn7D6/LWoNr2GpWBKtZedWbPf3np+vDDC2vVUaeXlXW94w4dsjbWnlVeI2taoGuTX2gUzgMFOWT2UHFwSF4jLQ98KLO/FnxnRnZzzaol2XxlGoQceySNdRk6UKNO2JuXH9sdy54uHwsm0TzkfhP+V3NhrAL/Af9NnU4NW7DfB2NlfDGYE6Y1fLKFGutWF5+cpFSlyKaYOTe98FLR68sT6+GR/IKzrPYBnMNrqvcUkacnOqErxAXnBr9UOiDzdzdF376b9ZtvwLc32h+gb65KpiGSehSwU3fwn/PP1ifsMmOXRQ16UyoqyGbICDmZfuWiSEVOe8qwkZFy0N5IpEld9TPYNzRQtfKSYCO/EsTelLTg38a2hZato9PG3JLg07DcGBD9SpDB+l203xX5ZZgxbGrK2lfK56wpo0fsqcBfynnwmUa+KNBPQHdHvso856rCuTC/yrxBS2+h3j9jU2ij/JoqZfhK0CrOpRf9PPKi5tHnPPCCnk6cZbfGnof8vAtvKHfBiE6sJ4vPzPhlgZkZPdiXC3JNOZCplFIaiIiRZngwIkIRIZgQFdCQX2FZXyD48nxOr/Cz0bD3q70wvSxTw2t5mNZtU2PtkyujY0tN9v+pSHMWSNohR0hVTV3VbZxmIXNppm43Vfncedjv5JelMy9qJtYr23uPrBaeFrlAOSKVUsBKkvlLtcgwPV+Dz1I2idAk9aqGvaxLaDkH63ZHF11+meR/dfvMHuB1mAlUax20+KWj9+794Za1c0aWGTtvOnEuP6GzM2v0siwyxGf0g/7DjXmZlbCplfXsTODdPtfwOZoxTgweIoK8eSkq2FnGvgZfKX2qN18Rbhe6fnq/5mALeVguEa43EpUJ+9MFTahsVYOObdCxaHP+Fa1ttG/QIWhIqthYTuK5A6HTPsrToKnI9JVieo1K3aScqjJ+YaQoctsIBlHo8iFvu8aPe5NWjJttV9vata5NZ5S0QIflY37tuAyjBG85J9qstD2rrYC7SwcNOO1thcFVl3STbTFhK3RT5auaH/wkp66Spfy6RzkNyuigIToI9dyG1WRAFnITgGjsPSlk5EjK5I2gPKwQOoSaEjYeMGkIv2imT1K3kgzyEcG3FG77ioytVOy5sp9Wgv6lSHXqIFRYq4xckwrItM3wlJKUUiCfRat1i04b+1VnXkFLZ55ABqmgo1oVmUFTVqTC3HQW6MHKj4yVxzq7ws869BNiCxJbEfvJ+ooFn1l15r5gfUXvHkHBfEZizoTsC3ulUUkr/E1F6ELIviuzpqTXdiIVbSBBV7RIGvtD4K/Q2UxvZGnMROKfnkQjeIgBKaQBvX6of9M+wvVSxCXVVz5eK5o6vtHYl7pMh5sh5jFShs6K7VSnPvNHV1EDGzyZLzF+f0WQhsxHStBCnxRdqAo4/YxgjD9BZ6xXiE/EZbyI4Onf9jPmf+0S8bl/xOf8a/WgOSI+pdfy/x3SiAvfV14jPj9HxCiOiE+yiYhPZSPzi1+N2n8nsB06//3nLyCBznp1HeZtPuKiS9e5vLGWOzVcZh8yIi7tXG64neE2fw5ub1zbOW9cn51en6+py97ibfnb/LXN27K3+Wv9z6Xmwe2dfg0/1+/XlrMC/tqm/3u2i4ixsFy5j4hr9iflnwr/kzMRoe7di9RTR1zoiwglUffGsWjIgUkcSLrOnPKOBDqCDRyf0urDHgEPB1tenp8J8J90IuDyL//8v/Tb//Uv+t2//lZ/+MPv9OHHH/X89MAh/YU+qzbG54gn/88EGweCjU31zM3ghQvSI4G0B4KOj/7tNwJq9w9H/fDhST/8+CD/WZ37jwTSHxadnwj6Pa8S9BAZgMCTxIFJvjavL9J2Uu5nNvNVlQ1+zokACCDlXKZCgG+ag4sAZQRTSp4U8KUeXEA30EHTyqnRzhQc0mYH1m5m5V0GVSqZw1ZwgZVO7seFtqe9Ur1Vi522bYK0INCz6Yng0KN/0+jlRf5N7uDQVdQFOdAo0DkndwXHlUaQqXEgbhwCW9skDp3tDRzodP++LuoO9KpxcGnwF5prELSsuj3suCBP8uXlcNgTbNlp4jIzcTHzhaxOeyEE9eBg1hPxVOjkAH92II1nVD0OjMso61rOXWdOjyf0w3mYc14gY4Euzos8d4nDJqKGlo7sm6q6Krqu8DRHl+EDV+EUVjgYppQUEZ/gZ6NyuL1iXM5zVh6oI01Z9AHjwM+0zLMxN+YoH3g572qIDSP1ArhxsV0JpPuC54ue8wu25ouebdj1G53ctqNHp60xLv39bP3LngGtKRWFkq4ft3W9cS1z6ucr3rZxWUQo4jMu7UNuZ1oGXfjAycECXpj5XwI07CFgKuBF8CLsZzxTZntI2IfrOs/BpcEH1AyZCT9PpL6ceO4Gn+Z5QZcvz0d9vH/Q97yo++P3P+qPP/6gDx8+yP80/vHhWc+8yHvBv07Iat2gjwvfBrGdNDbkgJ2gVgS1Sths95/f6C/I/qhaum5uKvY3EcycVPGdgl4TaMjvtG56wBfuWS/u/fLh8UUPTyc5ePLMZfzEvOdT0+pACjYpaLCjBXa4QfcGbZ21R6QNv1oJ5JoGEeTLscl2NmMnDmROGGXBVgxfXmYqZi5mF2TtuKBNNUY6syZA6giG7nbSYV90c6i6e3fQu/c3ev/+TrfvviGg8E6lTuJLW2SWoU3P6OyFYMKQmelHxpvpBw1+1buMjl0Np7k+24Eosz4Rnqy3bB/hsluJtkxz0TRVAr+AOTP27suu/SCh3JyzjMIt05imifYT7Wdkvxt5l7ut0JkU/JcviKyUiiIoA25jeDyjvNJQ0Zvh58yl1XQVaPO4bmdc+0WE/Al57MT4gHlyrhrtoigZY96sCCMhG/d7k8r5JERjsSC6zkoHKNjwA8OX1zPr4BkbsZ2eWZ8W1myvWxQPvRzPjYvuwjoM2Ff8AuCE7Z3wr/Nr0Mf54/Eo/wsc2/9oQ72D+657eH7Qj7zE/uGHP9LmibXwjBuu0NZkOuyzR15mvWDPJ/R+whbGs+0BPGGr44UE9vrweK/Hhx/ZEz/qiX3x5fjA+vqswHaTNpUs2VYrdjthl3ui8wdsYGe5U3eRP7KcqqwT46qHRD0moRxJKaGBSMqkqHGklbwvv4kXDpdL/SaGGfZ+i63f4bM3vAjY4xMzPoybqECHkdkDU3S04nGNPubx2CklJca+pEkoE32xWrA/XX1yov8ePua5YpeT9vt5wM95ykrUR06KlOTLdo8sRWGciX22amlZ5zXkM8Hjw1lP4Gh5o9MVPW68YOnrUZ05k/d+zgI1IU/WgwQy66KQ8eAlpCHnKs0IYL+boKkOeiq0FHwpIrC3YM6mF9Zc/zLCM35t3S6sRxvo2Fq0DrvIQhkZJEWESgpZXrCkhq02bKNhoxiMMv7q8WtFh7Uo4FmCZ+89Vyjj5Yn9LHSm3/MRGgj+v2DfZ+ZdWFNWNrwFbNBgG2Qij6J8XevgfY/93Ox5iYRe/+Gbvf7xuxvWr73mw6yELpgci8tjHst39W/+b5XnqoW9f0PeXfAyaM7YW1GeZlWQ6065ME6eFKlKUQZW9gr3c7q2xFgJ0pI29o2NM9LWgjJkO56zNtos9HHA1meMZdnwrWZR0W9RR/axrVDRZHkW1sZdSdqz/lwxo7Md/OznWZW6uWSVUgYSMlZinkhqyDciS0hK5EuZ0Psevd9onuEnVwXtAvm7/trumnb6bGvH57tak5xfiKyd0Mvz01lP4/9jcNaRAPQJfVlHXodWdLisDV1u8LbSd5WwrgQvGXoTNp9z1pVm568o5eLnE/IuyNrlMehL6siyIbuODENFV4hcwIf4RATf0tj/W1PfGvM30ktZtD6eN84YK7I2tuUsP4tzRepNicAFItXwHVsMQ2YCaN5b5yzOnYn908gjneeq3b5qRh/TXDR0AJ+tM1cMcj59RYTMU0FfFZ+wLCIuja40275Nl+XZWQfalrGhjI0m1njWd/sHMn/ipeA9OnjijHDEV1fOOxCvaZrQ8X68vL/lBf7hFn3vDqp1lnIaslnbhq8vqB3ZpFDAcJ3odzjILw98fk4pKSJov6l10DACSSnBYxRyknlxO6dX+DkiFO6fGYOUgZhLWEGXydzUGTfE4kcZc8g+I6EueRqf3RqZjj6cNtazAXTUoWUA3bgsMULBtgoyH0gh6ys5xc5MV0pJGXu33Cdsq5ZZBVszcqpKqQzQE1JjQApd6IBM2x52h2tqwWfPrHEnzm629QFsaWPtsx01aDRdcMqZ7qRxpl3hGPhs1Ek3/MjlK+NsrOW2wYYddiYYNoh8rv4PmapFqjWpsMYV+Mzw6zU3ZSki5E83jd6GUFPbkCdpH/67IdOGvLsC++/YpeE+lq3zV7jskt9Gez8blzLrrPtxAJHK82doKFXCpDVSgv8FOiv0TvhDZe2yrZvuRFlmr00w53TjHts7hMJvRAxerKsI57NyLspMkHNVBq5TZPWBRLZIkTCjrMYa65erqIc7XmcP7eMX78Yegrytt+tesrE+WV+D/2F0nTvpqoTN5d5ZcZp8rq7YkDHsC4ZzYrroYkYJu/Ndo4W0sVY24KE2hRr+0VXU6R8Rigja6ycyjbiUjYqf/Uqf+l6apJFYZB06DSYZ43bm97MxGvGVOU1ABZTAD3tlFrTHK8gHA3nEpFBEKMHjFcpp8GkeDamNNhEhfyLi03PE1/Nftrs+O/0aIj6P4/qIcDIQ8dN8RAy+RyVfEZ/refxJnZ//OyLipzy/5TEi8InP/nqti4hPehtlv/AV8bltxJ/mf6HrqPrT2Ufxf9pXxJ/SHPGnZV8SZB8yviz/z35+S8OX+a89u8y40hkR1+xIXWd43TNG4a8fAwvVAAAQAElEQVT8cj/jbXM/fwmP+7bs2t5lb/N+Nt6Wvc2/rbuWf5m6zVu4/stnl/0c3rb9Wj79XMe/l/+pBCI+G1vE5/yftvzblERcaIoIBZufqfh0CGDz3CjdWLEcVBl/5oKLzLlJR9IHgtofCND/4fsP+v0fftRvf/d7/fZff6/f/e4P+uMfv9fHjx8JlpzkA4YPAZ2t0weDxkFNHIDSVJXnKpWsLZKOm/RCgO/Rh3jj4URw8km/+/33+l//8kf96+9+0B9+/0F//MNHffjjg+5/fNTzxyedHp+0PRP0dxDQOB+l5VkaLwLO7NGrfIDMMJfhMWJRyqsKU18OY4VniX2fS0/nErDJ/H76TRb6QLo4ASkYZHez0+4wa7rZQ/9OLRWdOVye1jTSTVWbZlDVYuIglHT0BZEXGo9cTF6ejjq9HLX5ZmjBcDj2Ibfx0qKDRjB1I5Cxgq1xWOZFQAeindFHelZwAUgcFouaOFOOi9dhV3V3u9eBy5d5yxmy+fKBsSDvSsNpx0WXi29QrijQyQjdtAu9BtxWrVywnlHIw+NZj+AJmp+54L48L3r4eNTDhxc93pPe80KGC9cLWJ7PiPwkH9qDy2SCdgdgdrXplsDqu33W+9uqA8GlHbfGmUv7AKfkGUy1aKpJ865wccyaCERNRKAq5YUDvpE5JKcUSkmKgNYQ8u2gcSHc0FuXAwlrc5nrhHSCOp63Teu4lHRx10P+XSt2fMXmiwEQsriiY7BGKMtITJyw10hZChOR5EWycUjmRwNIsAH38zzOb71B44WehQvNAh3+rZsF51qBg5inZUP+qx6w5YfnJz09XeCXa2fsZSGIuC3Idz2rYzsDjCWeHfzu2E1fjkpMmiAkmNOH1BQxaNzg33M7sO/f+PdvQ38g4G94LgcxN+je395od3PQxAW5EOhJpSLDdLlArNILL95OXLi5ozHtyvSbztB2OuKLoNlulxfqjjK9EaF52nEBvyHdq+4P6rnohO0/E2R9IID3AR9+wDcesaEn8MzLgCP+cmQdWPGdMxfLC07DdxZeOPpPih1fHpn7UcvpSSs+H9hcIbiZ86JS1oGcFvk5502JoJiiKYPiwz9BjEKAs+amifqJ+j0XNUwQW5SmSZqx3Zl0v0vaHybdvX+n3e3d4KNOOyUuYY21csF2/BuIL9Dql6L+sxCmeV0WNfSNcQpDVBIfZMI3P03RN2yrSdAkaBcemVOo5DQw4adzzZpr5cJb4alooq7SZsIvvkTBlypt53mG9lm7+aBaZgV9EvYbEYr4eWTmM8rrOBNCmKaimbXF+cPhIP925263G+OXqSrXgoyzPH6LJNxG/kQwT05K+EzKebTJI61KyG0gilIqUspSJGjLCjEG3x5LPeSLXOO5M/CKLM/AtrxyaR2XWHzHAYgjm9Np6QSFAEEF1634+HATnlf8wro5YXfXYOMyLsKrHLxwneEXtg8E/Y1H0ufjs47nF8Y9KqWkgtznuWLTM7hBDnuZF6GTQZvpMrBx03mGAAeYBqDdPJiGI77+xAuBh4ePrKcf9fyILeNLDVqTupKaGkGQZbwI9F6wyJ/OPBk5FnQ05aKasnKSErRlyjPrZGGfdZpJKRaJMmPKAXL2kOxgOPbuQP+BNfmWF9t3+6p3N5P8MmBm7Z3whcpYtWTVnFSxw9ybAiT0kSMUEdAJnIKA5hRdkAg9IftZyZL9zNjtZs2H3fhXAIdb29KMn03K2GyZqi77U1EjeHFexXoeWthbl7VoIzh9Poaenxvr40kP7D+PrB0v/tvf5yNrwFGNNbCz9wd7aWaPLAT/GY2X0vazDbqaAr4z5bCDn4f8YuLglwDodK4F/RbaJGiIEbR9Jij1xEudR3TzxMvKZ/R2ZN2yrViPZ15AWKedNTbDe81ZuzqpliKWGW3YmHXqvSKXpOK9bz9hO/PgPZCt94gzej8y14LtbD1pI8B2XDvnonWcIc7Y9pF10S8CTudVtuEzcy+sMQ60Cd2aL/OdO/xy1im8CPEefMM6dnuT9d2371jDDpqZP0pGW6ENWTeC82vLrD6zzpxnli1rZW/CZYaOMzwlZFOnSaXOA7lMSvhxpIK8inpivEhqV3SsAWxNYyyPt6oSgjEyaWbuRJ10xk8dmDoRuL3yZJluyNT7a3QJMxp6TOgus3ZDDjIWLwOSDizaN4dpBJ538GbMrFn2kchJkCHT0aHNDxEZm6zI4Ub7m1vtdzfoYpYiSzhM5EI+SaJv01iDMPsRRFv9TLngV1Gxk6xlE+tD0yMvpR44Lz2RGkfrBx62DgOMZl4auhlAuH4OmLNv7bDBOhUV7CbnLKPWyvoyQ9s00oy8UyqKyKL7hS4zp6SgzPSGsgYiyZ/O3FdwPJBap99nWMaW9co588hLyiMvQ0/A+/rZaw/njj7OdI2RV3SwqqippFCtXZUA5lylWhv7TcGfMvqYdbiZtTvsVfH5hLIS9nal45oqQoG8zfOEbU37nSp7V50nZeQQr7pze8uqY6Mde+28rGrY6LIEa7P0wnn1Gd8Ye/Bp1Wnt2HHThmw6cvH4FVmalt2O9Yd9bD/+DNlOrhOfqxwW+DUa60fFV91uvDi4cdssXJNxO76ySdBn3sK8RZYSusmVZLrAfAPXZ3QaEcwk5H9Fl/lqG+O1JsiWdWRaDO9xK3XnremM4Z1YS06c/+zzQ2ec/+z74wVAhx7GSEkqrNs7aJ9Y5KqRQ5CqkoTIu9zGKGVCb/NAyRN1GSQQA+LTW0BvH+ARzYdaJDUlHkmbtEDbmb3tzPplvKXTtC7YllOYlVpnD+mv6Qa/ixp8rMh9ZR1fgNONMpd39quAN2bVBF8T8pzhaWJ/mtmn5sFnyM+wOfiMCPVXu7c8G3MiGl1k1tSQo7EhW5dfaBJ7DPRQ0N2pN3W4NLznieeA74Bvj91o17ARcXazD0dYZk0pC/knFejLRcqcMY1ShZyTprmS5oGCQowM4cZM3cxebBu9/jlH+0XFdkspyrUwfh2IVNQjK5GK1HmRjzSpK0N5xk5BS2Jrkdeohu+s4zm0UHgG1svZ69SyqG8NUaywusLWpkDuySPBe+5dNWLYUIUn7+eYvbwWo0yJWYUsRPtm76DPhtwRMSUhRdJwHvlDXoYUEQro/VwnPvEKkvHzuW1nnAvEuOiMebub065D49fQ6EM1+zH6gbaM3ozCCE4DWoO821xGlSJiIKWkKyIo86ZO2yC13t3eqeH8BfrqJ4L+4KuVXxRGxCiJiEFHRHx6Hhm+Ii5lZL/6E3Gpt0y+2uC/YWHEheeIGHIzixHhRJZDw0aM7hKXg0DHNMaS9ItoDPPvhaf7/xdEwOgrsZbZa/a/RPKWnrd5ExfxmW4/X+F2htdsp1dc66/+fX3+udT9XHdN3+Zd9hZfzuW6t+2/zPvZuLb7Mu/nP4eIC/8RgTnHaB4RIx8R4/k/8nVZhf8jI/xv2DfiPy74v4TYvHD1r5IylkJ5o28cLt8abmM55GynlY38yCXNf7Ln8dT0kWDw9x+e9PvvH/SvBOl/+7vv9S+/+yMH8RMH8pWDBxRHVuKE4MPvQPJGGgoOO8FBLnGgSbnILwB88PUh9/m86YWL7hOH+PvHo/7445P++P3HAf9LgD/+8KDvKfP/bPfh4UVPXMgdAFi5sIhLeicy2QmaEA2QOHTKBzmQ2eCTNgWBj0SgzYcWzpBy6o3bB4DNFzUOhk4/y2Abm0anb+PQMHNB2Y/Lw0HTbi9Bf0OoxJ5k+awqWrkhbJGlVDkmFC1b6MjB+OjfBoXe8ZuL5FfKfCBtHHRXaB0HXgIXnXzjwtXQRefw2zmEicOmUVLiEJY0+fKFbPc16WauutvPuvOFa86aKEscxIJ+G+Os0N39nJP0ilAWihAnG7WoijSpc3FB7HriEn7PJfaH+yf98OGBlzlHfeRlzz2B/h+/f9aH748af4rhw4kgzFHP1D098TKAQMyK/DeCZZ2XEzmd5eAD7yT0zV3RN+8rF8SkPcF97roypllcbMWh2EjyId6oU1KpAYSI+wVZJhekTwsaolfDcrsCDXX5ULtsaMsV+vzpbPqGS5w25Gls1vkbRISb/AQRMeZMUZSRUc55PIuPxzI8luH8W7wtc/560F6ws2XZdMRWz8h72Mdp0zMv1p6R/TMBccO/lWx7GZdxAlDdB3TobaCTN9rIL7raiwg4WvdqXR0+zePC5eo695kLli/5R16Y2f6Cg6wvHHd3N/rHf/yN/uEf/kHvv/2GIN2tpt1BCTtjKEEuQcqFlwAbgfhG0LSR5xmaj+j/mWDcCT98JJDpFwt+yeCAjtBPiknCzg6HG5VpR1GW15UzcjjiPC/wfmQCB1CeXjbWkZXxLziz3jjYtRBcX7monAnyLQQmFvg4n55x9Wf4PIIXJQe9RoBvVXZKYD/prKBcBI7EC4qrnAK/EEiEooJAWQbVfdKKF29yv0R98Jzxn8RauMfP5hGg2ClzKQtks0UMXli2ZDpP8LEAy3ZlzWwsbriihL4QgqSQGEvRlcgmLDiwz0u6UbPIPh/UWzcRoYhQ5rngvxn7q6ydmXXU+S/hi2KFNsN5w23GZPIn+AqFcCglRTh/SVNKclvD/d6ictHe8/Jzh+P6ojrNVYULrNu6X0RAd5cYky9Y9Jh5jJ8SqVHqGD8xj5FzVsKvnE+pjG6f+8flGV+2T1ky/vvJmDS22LnUdtI2sG4h3EDPvDx64SXSAPYyXsjgXycHTFncFnxjoaF9sY11omE/TWfKz6y3G3MtXIT92/xPvIR78b8wIbCRc9J+rP0z6aybm738P4q0z9wQSNrv96xjszqbrGmVkiKQR+TLWkH/BM+F9aPAr+ttIy/so4+ss/f3j7pnrT2yLzgwEYxjuznx8s/72/HlRSv7RWArwkIyKJGUMiMxrsdOLktStkwpG/U828aGIKOpw2f3nsJqmRirhjRhRw6i7Oeiw5TlwBHxVE2ow7COZ/aUCVu3DTIk3I0RbcIjExGDX1ETEWJ6VWyj0K8yfmbuxJzTXJBT1W43a7ef5HTCniZsyf7kYEcqRajhol98Z1nhmsDF1it+lrTiaCdeQg5d84L6RDB+QbcYgjbWhW1ZJfgM5ksGfh/4eALB/u+9yRD5IJDsM4CDGRNnkgwK9EaErMetNy0sVLafIzb0NGzrpGfW4iPzHklP2NlpvFQ6y59M/wk7rykjn66OLju+j/sO3dRaNe8sg50q8ogILVuX140xzrqNpYIi+O1iWuqFPKQja6XtZmFdWaHL8PreX22ayfhZ1DhHNNa6zlmCaBeeznqIvt+93+vmdofcJxV0nQo05oK8M7UFBNtGYv6utXfynbok5YROk2qlX5mU6Jdzpqyg96ye8kgTth3247g8C3swNp+JQFOM8XokibZOO8q2T2/IyL5nWIcdOVhuEKEcXZkuttmEHsczNsUxATsN7ZDjnrPPbqBomgq0FpVSmCewAvPTlBKDDJqgKrndhCwO2OSsijnEcQAAEABJREFUWuZRH8q6fNIlob1twXRCvCKoz0UlT2CnnKpSnpUY70Qg2vDLa9vFGbtc0ZXgPZBXRIwxGwyvrCsb5zMXZOqmaVKBXuevKMjZZRVdGS6/8CCZJoYhRabI0HQZkukGzCmF/Bk22NHlgMuop12n32WcJtvRC+vMZzzJ9rhwrm6soRtnOzFhvMrf1oKpy39O4+JD0g7/sS7mEcSckO0k7xUF+lMtJgV6+8B44CsiZL4Mr6M7AvTzPGt6lYf5jYDmV35CRWI9aKSddGuBf4C1Y7ehNso8RzAP/SR0kwa8p1qepumyl+00YTsRQSvB71FHzjCWwZmzhgtdf7jZaT7MKvCR4VHYXkR8otu0m07jmndqXMuUk5SgKSAfbL1rRZ5bbzJa69rwaf8ZtJX8ygKwbE32ca9BK/5gfZiuhXuSU9dt+L7RGCs4y6Xo8ppbS1KtGRsNIMq6YtDttA95ZBRoGi+ounzSILAP24De3pFjZ23oUspKqcAKyJe8faIj844eTM+KXf8UZ3hYdbX1xCQRoQxse4LHQT/r9sI5dWOfW7kTeR8cfagf56GOxnOoIsOCX0wDSaUKPosK/Jr/gH/rR3wgHdoly6a1LkyEvKAFftqlfNBAW/8435CjU8NlbxERnx5db7ggIpSgLYI0SabDS01ifwmeEwHzBN3Wieks6CVjxiRyCitym1teYh54QX4DDoe9nNof9viD942UkoyIQJdB3l6YRl6RSbO8FjuvRF7B2gfQJeaEqkJS0sazZbHZ3sCZ/dLrrvkxAlmNFK0HGOtudNm2EjaUk4S40eFGGSOyx3bPFAxPe/e1HDfaOt8jqcN/RCgi3OgV6TXVF+X6k0/zGOBzxWvffkkhWaMNSu890HtXb2/nomdgw8QDIIX54EeNQil9SrvcxCNe0qBdCMmCLsGP1GX9yh+eR57Uj38OEfGpSUSMsT8V/BsyEfHV1kPWvf9s3Vcr/jcqtHy+xm5EKOFbkvT3z399CfycHk15xMU33OYKlxtjn2F999rkuogYeo+4pPoPfjzmFR7qmr+mLjP87PTn8Ofqf65fRIw1JeLr6c/1+7XlXhd/sa2dKOIyuZl4C3eMuNRFfD11mysiLm085hURl7KIf19qer4c//rsuohfHtdtrrj2i/h6n2v9tb3TKx9OIy79ru2cuvyKiD+td5s/B89j2Miv8PPox2bZ2e5Gnq/EZsGZUQaPHNgJzpExDbkULp+Nw/XG5bTpx4dn/Zag/+8IvP/+44t+T+Di+/tn3R9XPXLJeeayQxyPQxYHjGBL9S7LySZqUdSkMnNIGwforrFpMmlwaMrUi1NcZ77GoeXEge+ZS8eRA2FTsDUHAcGTfvz4qDOX/2cu3vfQcP/xiRcAR728LHohaOr/94A4JMfW2aMBBxsREOhc0juH+dyb/NtKmc3aAYDGJblzQe4cCHzgNHzgXLno+LLTGSsx/1wn3RG4/Obde71//17v3r3Tzd173b6mu8NBUao2ePZvCW49qacqSNXGsUG5qnFAPiIc0/5IkOqRlxum2wfmzmHFBy4vTkMucIwENQ5aIeUk8h1KmhqX+sQFbEKeN8jzAHZz1h65Hqai797d6jff3ukfv/tW330Lre9v5WDVARoPHCpvbg66e3ejm3d3uvy21V4zwas07TjWFLVUdFoDOSP3jv6XQO9Pukf3pxPlZ+qPVceXELEx4CDwih5OcsD36eFeGwHaTDBV24uiP8P+UaUcsbFnfffNpO++O+i7bw96dzfp9rbo9qZongL+Tlzku6a6qRK4nau032XdHCrlSYgYJDl44stYQgY+uB7R15nTX9h+GGWTtPFs9S/YgtHHQTC0ousGp3ERqhD9JyDkT/Vvy93ede6zcrmxvhKHBaMz34q9Loy7qaPv0OUCt6HFTreC/upI3d6APOhr+NaiE9Ed2/oTNv34/EJZR/bIFJt94GXRh48P2P29Pny4R76PesLnGr4W8LdxUTpzWbWddmjo+AuWB0WNINlZy/EZXSyKCNn/fbFtbH4PD4z54486M8cOm/nmm3f6H//Hb/T/+n//P/Tdb77hBcB3+s1vvh22bruZ6iy66ZEXPWsrIt5PoHUhGCVta8LFOs9nPT+fSI96wlbOBMWCtgkbatgQd1SllAe/0zS9vlyYtQX911UfeXn0B170PeHLH+jvF0/3+PSDfYX0SPlCkNf0S12ZS7h/q8r/bLpja1t70bI+gWds8yO0fg8tP2g5PaptR/X1Rf38JBH8NBLaYenRlEKFdSi5fD2pRFPlGU+Qy3o7y20rtx372cLFFNVrQm6JdSvlqlwnRSo6w2TDcE7oxYHcM6noXeAxWpdtx7pHaBLrjgj+jIstcyYuUCEsl5eTqTfl6PgOz9hVjGdpwgGsr3mq2tWqytqaaDeQpMyF3PPc8GLSwWlfHAttZwLXMxfIBOG23Q06TYthedo2DOdNX0QoIZxgTF+mM/kZZ7QtlFJUmdvjXpGgIzKNkaXrcs6yuxmJOf3sfoafhayMVCZ5jGw5RpFYN6/jRGSFwdiJeqUsIcvM/G7vsSICuw7EiS/hR15fV2zEe8QLgXQH8Z+xcfvXad3w7a7GenCm7TOB9UcWsCN+52fr6xk783r89vmFdpZTqCljczesn+/ublmzDqrYRIZXy/n93Tt9+/4bffvtt6xpt7BXmK9p4WWC+zf6KyGjqJRn8d4PuqXeKCOwveFHC8HdF+z9ib3t4eOzXh5OWtkzBE+xZfklUmBHtg06qmE/gW3MU9GMjEzLkD+SyuhsQvd+jghZvxTjx00b+u9c+K1bmS5s3za0Zx9hScW2km4JUN/MVTvGcPlhP+sO3u/829LzhCY6XTdFBGyZhxhjRwRl0NrxSng/Pj/xsvBZjZcrmWZ+cceDvM8V5FeYcGIP2zP+LS8gg7KZfWrPPBWbFTbQmQ31jXWxi7GR4YbczsjriZfSz/dHHdHdYllhdEUh4i1q+N/K/s9iKPt1gdcGr1DGCrJAP8APQ5sciNnB//ubG/acookC0xthfuBNgj8pIiG/QH8bz1CTM2vBpFKK/LE/W9+Wd611lNsGvPYaq9cP/H23m3W42Y2+EeGuSthHsJ5sa9cZG0Vkauh+Y21f4aupMN4ssaa6buWAsa3Qhk27j+cxvBcIu8gJ+ghApdwYuyt4uXk+PWG7s/7HP32nb7/hDMC5gWnFsgVfmzYy/KgFq14PdWDiTFvOReZpmqZBt/PDN3OCJtpvUjgvHrsYS2oKxqYeHbYmReTx3Bnf/j4QoYCIBMaYpJafERFyufh4faKKQbFh1uqG/Wf4m6ckB55JtKtFE2vGbirazVW73aQZ2DfMyoIsc5lU6qwuaG6Cp1kH/Pf2/Te6ublTRgeNxm437w5y2mlLkRJjd4VWxjkDj7fx3CIxXqHtTorMXsAejv157TmyL/tMYH7MSzCW+ESEcs7MXz/Jc8bmHQT3Wuu0vtpQxR7Ni/1k4sVZxi8DWloIOcfA2sTaIpkW5aIoVcppwG1LnrTiSOu6kq7otksp0a4owbMiI5dJiTLLesN/F9bPlbP4Rp/GurEg921bJV6eFWQPWa/yztqhgD3rxn7O2k+Tdsh9z95jO/fZc3eYNVHPBDoznnGVSetdZ+bzvPIHGmxb5t/2ViyHqSpDZ6iqR5JAj6qIrK0FY8I/LJ2Q95EXFifkf+bcb787Q3Ni/d5hFxM2P0GjbWWeJ02jrKCHTH5SV0M+Z/wbPslnxSj32X+3Lyr0F7619ZXaTc5bfrkw1ryXBj3SWxuqM/1YI8xPIRWfDXnaJ4ygj3JSD/pRcEaZy9bgC55aF0VaN2TEuuB8SoXmlVHcXuoUBrxvjNnx/cY6ZxTo3O+KvLZhavK6m9gbEJ0E9Za32/GghMxNW0QwXxvrQUcvrouAMDJuc6WRKbXx0CKxTnWhUq0bNC4bL1HOAyfbG3ShHnks215j3erwZnqTsnIUJcVPIPOAzjYWupXNsrdNEdCFbht+T041F/a9KuvUv5GeWVenibGy5Lk2ZNEg0vnO6OJ8kcKVAd3CVzrtBK9dC21P2J8UEkDkGoAfSBnt/eyxxCcYJ2OLGaFG0Cc81iZBwwZ9G7Q37APRCLEyz4Zszlr8goM9AIGJmeU9OOfQNCf2g0lhn8K+9vtZxjzP2GVVwWYGvzxP+NZ13o5++GF8hlMoRZY/vYfMcyCjBJx26gZo57pGm815UrcX6YIMLDOPISX1FoPUUU9hQx8ZXqecNbF31xryOTyx4VoHPi/LZ1n2mgCmT3xsN+bBY6dUVMqEXNJARo4RoWEbm7Sx/23oY8WgFvRtrLYjnt3ftHs8y+CKiGAWjfGUk8Qz7Jgl8pnHGHUl5WE3CaWYNiNz5oi4zL8yx/bqO51zgWH/sE5dJ3UFfpNpXxjDcJ4ZR7nrDCQnI0dSeZ2zoodBf++6fiJCpiUjzyv8HBEybYb7GM5HhCJCX35cZ1jG7u9697EcXe7na7nzhssNt7vC5Ve4zrjWXVOXGdd2Tv3seud/CREx6I/4enrtG/HTetNuRPy0POKnz+5vWgzTYzhvjLoUwqQHNnRprL1xZ98GrnXDhjJaBZ0+V4j19D+ChM38OUTE0L1pN660R4RZ+EVExCf5Xhu6/69FRIxu1/ae3wURMez0Wu7UdYZtzL5hRMQvzm/e9fpxX+P1cYzvZ49tXMud+tl1EZ/Hj/jTvGkx3D7iUu853yLiUh5xkbPbGh7f6S/hSsvbNhGX8TyH642IS1lEDL5cZ+j1E3Gpd1lEjDZX/3fqcr1+PNdrdtjFNR9xGSMiRpHbmfcrH6PwzZfr39ZFxNDVtdx9nb/i2jXi0i4iWNP0989/dQlExCcSIz7nPxV+LcPBxcU2AmNlA944/HB+4qAkreS5b+sDAYofwQcCJw/HTU8c9hz4d/DFhz0fKmxAHstGnDl0V4K7DtruODxzP+PAVnVzu9O793e6++Y9Ael3uiGosr+508zFf7e/0XS4kf9cSNntlDjwBFAu47fTn05ND0QhP3LpvydI4kDp0QHCYx+B6BEMeD4Sfz5qOb5o4dJ7Pj3LaBy+fEjJHFIyi3nmwJVef0OYK4QycjCCumCDuPIiPhGZ+iQfXg7zTjcEC+7u7rg83mp3c1AlcMG5VkcOSSfkckZmCzvKRvB/a3kE1k8EQ4/Q//y86hH6n5/OBFJXWc4RIS+inUE8LyRweBAIzVz2fGHZzZXDYiFgXpBj1lwTKeAQsyPvy9ftDtne7Ajg3uq79+/0HTJ+/807+cXF3c2eANUNh82d9odZk+WaiphSZ4hwDMU4rk0vKPyZC8fLsenxZdMzOJ1D3An14hcAfqbuSLuVA9rFXppCYMh3USQuUQ5qlhWam6ayaV+lm13oFnu4O2QCEpV8AkWZQ2MhYOE0pWv/jfIVbLIcTHOtVYVDseHN2Zu4bXRFZxsnv2YquviEIi5IbL4U/OJPoo3bGRHxqa314eaHQtAAABAASURBVIeIGOM5b7h8oAkdtp8s0G/rr3kvwFdsyHgFZ4R/Qn7nTXp6Puvyt/GPun981keCgR/uH/WRwP8HXoD98ccP+uMPH3gp8IAOjtrwU89vW4ECrVx4F4JeGy9FFi4bZ56PvAjwb7S9EIx7+PiBwPijVl7STEW6u9vLgaDb2z22kNmIwm7GpSNrt590uL2hzR22dKdveKmU8iRpUksTvFY1bFuGilJMagSkMH+dYeZ0WkhXbHoT9zf6ifETX32kuc6adrMKL5+iEJxQ0stiu9vw81WPBHEfnxfkceYFAXLhxcC5ddajhq1uGr8150M6kdFukD8vz7xkeNF5AcjgfD5qJcjX26owBb1Dd4CuIB/0K9jMxCGvZGhr2Nxof5aoM+ENhhy4W7nYYR7IJ6BfgDQ7pR/91ZPOXPy2LmgEZCz/0+kkpxuXK+FjggemlPCTFB26Gpw3HjfWl1BizMAPKKDZpkafPrBSn1gPmJM2lYYVgpLBKOGxMATbg+3C/SJCo5424uO6jn845XHUZS5gBV+yT0WEIi649stcTpzPOVg7DrrBVhzQ2fuSyprn/M3NfqyHHucK9wtBqLmDPa8PLvNYRkS8zp/lPp7/Wu/UcPmnFBplOdOvR7L0kE9C66GtBarCNgguODDaCBCvlLEMo39pWTvr7zLaWvzX9eKM3x1Z407Yq232+z/+oA+8bPOfyWrYouffcenesabOdUL2jQtkBwHNWbUk0qTMPmeeaimaWFMPBL98eXfe5dbFmXkisnKaNdUD6+Gd5vmG/juF8KUt4ZvnC9i/Xp5e5BcTK3RYZyUy/bJ2XucZ/wBNe9LdXFUJGkzQYpuNCHnOYM/IOSMj+McuX7DDExfqM0JZtjbWDtvJhl13bLwRaPEY3qMnvuYpsbdUHaZKQA8wz846x2cn8p7DfHkM8YnEXOjZtmV6r+low8XawYUN/1pYlwz7lP122C22KzQ6M65lVmpWQHtEyGNh/trQ4RFZHE8re+aGbJpO5F/YS18eF176HfV8f9KRlwILLyBXAoAYBrJtCvYjeR+KpmxamSt4ke5AZkBTxjK878O2Zr52c9ZuN8kvPnbTTFlVrVWRCsiMl5Br0oYvNXIMOX6uskAUsu24zwAFSaGLfrAfdLVDjrc3e9l/ZvgdA3z6YvxIUMkcTVrOXafjih2L9SAYqSix3qZU6EGbrWtBr6uBrE3HZyyy3IOA1ISdzqXDj7Rj/705TDrcTJoJEibqrJMztrIwhvclB64xFdlnupISNlWh1XqyT+z3s5xOcxnySQkuI6BJ+qz/a74LcSkiBkYj/Dni9Zl8H4W0Dwn3fR1je5NuEjpM6ioEnRCrMmteoL+EjhN1hTMdZCqzXl1xpcv2ZrrEJyLk8pyzCn47v/q57c9lttths+yxbmc96vUTEVJceE2RFcimj2eXZaiDQpj1XFfAhRot/SzqIkJBX/HxXEbOoYJ8LWNjQq4TtjhNVWUqcr7il64r0GyYtmBuKeR8iqIBdOE0IkmyH3W53nObhuFT2I3n9Xq4QdPCRr2i7NX6x7fO7MFnfOnIef9EOtzU+6LQFLJOFECucBnOdZl1scv6sG6cZmytYFfTVFjrqizDUoosX/G50NGGfiNCERe43ri2Nd2G2GPpJqdeF7pCG+ePJuTtPOv+gsGy1OIrTV7r1rVx3gHwxPAybTtkeriZeak563DYa4/9ex01P5lxPNowemQREarIcobumRcGlr31NOiBmIgYcjW9EZe8665wufko6JCGUk5yGqSIHJsQPHT1Zl7iddrXPLQ0Gm1dsr4ae8TKHrewjpuvUcbXtnb8f9H1k1OS9TLVYA3P2mNHM3ZTStII2EJCAPuS+Fz9wvrg8Sc/vgt9LmhkDZLrz9AJg0EnpMj7vOn5BPxnZd1eYALzgo/GXm1+2uDZ9jd02ZEBY5iGzhQu/7yGbdrg2WVCv9EQCPYXEWgecUZXANkuh0QZgPrOQJ1x3c9jddsKcNqZawPNI5gH0J2XP1hA74x0gUsMj2U4b0QE8wL6RYSLPsHtPK9TwxXBmCYz2Htsa0aGTiOgtbAGTvYXbGNCgXOtrNWTplKH76iZwkCHWaWUAdtXSkXShWaGIS+NOc2TFQ2frjc8AmRQH6Br62LYYAUNzq19+MoZn7G8vBZYpzxq8EIroURaKsMI5Oqy3nZV+zr2Vr2GZVGvUefpzVtAe0Rc5DXS/NV8wnYj3rZ7zcPfYOwnX2k89cGfZN6dv/LuypF3BqzQ7nvDtay/ztNhJOJ1HtKkENQJFslJyWUhFfNWkjI6+oSchz5ypvw1n+DBiKCToKtjRwgyIhTx86Dpp5+I+Gr+U+F/k8xVF/8l2IGIiM9y5/HTz38WnT83T8TX6fpE4F8g47mv8HAR8RN7ddkVETGyESHbuqG/wcf0/g2m/XdNOdbQ17XAecP0G857UOedfomIi7y/LP+3PF/HvqbXvhG/bux07fDn0rcTRPy6wf/cmH+v//dJICKGE196B4lB8uZnbHQcBK5F1l93s7hcZloktv7QE4GSBwK+D0SJXzgVnDh4kh0Bud6DQ8LKXJ0Di+QDpw/Wt4dZ7+8O+vb9rX7z7Tv9w3d3+qfffKN/+sdv9T+Af+v4PeV31N8RsL4FN+/e6UBwfXe41bQ7KNdZUSede9ILdL4QaLwn6P8jAdIfP5z08eNJD49nPfFC4BEcyV/+dMqRwP+L1vOzFtAIfIpgR+6bKgGBiWBzNchXLpD+BaVpEht9kw8245DTxUEgKTigB4H8wtFgptHt4aBb+LolSHogKLbfz2pcSjcOoUeCKidfxjn0LMjlvGUtS9bpFHrhBcDD06L7h7Me/BKAlxk+cDXajcMZci8pq/gwgdwraeHgUTl4+AI4EeypHLR8mOdcqMphZCpC5qHECSjBR81JOwr3BBkOu70G9rsRyP32/Y2++eaOFwJ3Mt0TbRwsWhUcBhNvwqER+T6jW+59eobeJ4K5jzw8EWx5hHbTfY+M7x+PBK1PeiE4cTydOUBuBNw2NYIN41KBHEQwVtuJ0RcuJY0AVuMFQNbdoQ7c+DK2y1xSEoddDT6mwVPQvvMs+SKzp93MRW2aiiYUZdR5UioZiUM3J9mOvTaett7lFNUpIcuMDFNKcpoZ2yg16UtUZOsy1xspS+MCFI0MYIwewdhpQEryx3OtXEw6814Q6h2EaHehxe02LkMNOLBgnM6LXpDtFY9cuAew7QdeBjwQzLp/OBLwf9L3Pz7oj99/GP9fjD/88QNlvAR4PulMkN9jOcC8EcQTB00ml7CFhvxX6k/Ho84vzwTJPqKKZ9m2bw6zHPz/zbfYwu0Oe7HNiCBDkuVs7NHRDXV+0WUUbCkReIwyK1KVktNZJe8/I03YYRWMQwqS6Z22IESbUE6SZTv5Urq/0bw/KHLFdpJYWvSyhZ6Xrkfs7oGb/AOBh4/I4gNBUf8/Ax6RzTPBiWfWomcWnxcuhsaJto25usTUfcztTbWjF18+KJYvpY2grzEulK95jfVArAlGaEpZU2QVUlwPLaN7AmPBxU1eCQkyybPQb+P5EkBpcsBhXHQhwhfh86t+z9C2EoBYTidoODHdKkGrGOPTxXXY2IqfbArqgjq1rs7LCzppQ5eWXUkBXSHLMOeMfYdSFjSGIuiF/jdszHaYsNdSCuX4CPbI/UcuN/T6uba5tPMYXXRThvFckoziNDMXvhakXi+MTN5IlOdaVGpVZr7Kej3Go9yDNebynA3aGmuDA5KG5daCSgfxsuQ+1WPUpGJfZCyXlZpVKEupwEsMSAle4NdBEQI/K3ZjsAxoY9CNvaLD87Z2lvxX3SDPs7Hp8rLJdsS65j/Z8cwa9oHg//3HJ3wFHdF3rjvWqj1r1qSKPBICDGwgo//KWl8RVE6mJF5pEuxCO3Tv56oZ1Jop06hPeUI+e03z4RU3KnVPfaHe7YpEgKLBywYaL4w7aUlFU6n4aNUev7k9THqHX3pfvbvZQeMsz5Wgx8jopdA+AVgddvnC+vyMPT5jiycCMiTY1HYBtrnxctwBiRJJJUkV3c1GrdrBh3F7M/OiZ0/QbKc6FSEi/HYDHWtNsuzXrWlDxiRDP/aD1fOxDjGZNvbflZcAvW0qyHRmnNnr+Zw0kTdKKcgjZPs443d+SXOE9jMv0fyy9ATxPnsc/QL6ZePF/6qnj2ednjedKFtZPzo2IT64hLyGJ3SW2OuNYnszxdgisyh7/6eO7UU30HHHXv4Ne7pxh5z9ImCeZ5UyMVaRIqshpw6a7ZDxhP1u6oPui/zRGeeET/0idOaF5LIetXk/5CXfPE/yuSEjh4b8ERwy6xK2Kz7DfhGq148XzgnHp/Pg78xCaR6N5fXlgIO0Z+RyZj00FvIL8jK2bWPOTRUZVNaZiWDNLcy+e7/Xu7tJu31SLg2eVrW2yD7aWrvQolBKk3Kuqvi4dbU/zLq9PejdzYE9fD94cLl1WbH3nBkvxKfJ65uBabKuNQm98yVBx0h1+USMDpcHvnvvY36okPfzjf3MZVQp5zxQGbQkyWBZlHkrmWd8c2Kfn3goyLZSmUkjgtV6G/x5/qBtop1ptv/s8KU9enfeNC+8DF6Rh+2nYJODhoAuk8qYkYsMpSzbgpJ9IiFHaUN+br/C74adNT+jh94DmWQlJk8pwU4afFpHEa7rDBcqMFVrIPOsylpozJyTLihyaroz9NONccS4CcRASkU5V+Wcx3Pv0pgPur1PrtBi2lbsa7O/It+m0ILjnvGfIzZ2MlgjF/bZFXsabWk39EAfnzdDTSVLE7Q6rYX8FTVpN4F9lc8bu8NeM+fQWuugZVNHHxCmC22IRpHToNltMu3yVGVY/tYDTT/9mA73tuy3SIN207jgA/4FhOPxxMvCE3535vy9oPezEjNOyGy/S6xjRbc3RTf7STvOl3454LXdukcrCnhFXKrofsKXD4cDtr5jnZo0VPdKSeKhFJcVyt8i8ZxkXoyEgFKmntR6oVJKGQmGUIMGHwjBusJchquMtElct7SsIZZBvRw795pNLI20SdrobN9fqdzQa+PMYB5yZu4poDdpxt+Nij5KlYJ7gtSRyTrsz33ExzIl4YdJoYwMP0PKpJcfSKQnvUO0QIcUbAqZHmPdTG/XCtEra7/TZdm0YVsbzA0wvNNG38Zob7Ehd9vkiu8sDHhmzzC2ZVVjP++ME60r44sRoYSSUpaCNTWgybynJInyTpuOzlfGbMxFd9EdIDf2iJGH9hY8O+2BTC7oshUA6hRZG7Qz6viJCFpnJSa6oEhj3U5qDbkig4ZerL/OmKY3ECO10C1l9gwDUyQvsWxq5mvCNuapjDPHjKKmV8y2G/qHRP+kAsN1IEGDZJ6tuyvEx3kSMf0FPLTQ0Fmj0LybvgU6V3BCvguFxgl9+V7qcopkjK++CekMyYwzEAzMNQ3/P7BO7VkH9jzvSmI9DhVkn0efroj4AlmfP2nUjWfkGMrjOeKqu3+YAAAQAElEQVRzH71+hl5Cg6cmZE35NtI+bNl8GxSPH7dvCpkvp61LLTwfc8CJmM8NI0IR4ewrOs96RajA05fI8F/gdwDd5ZzkspTdr4uZBk1kGCd+EW/bOP+3RESM6SPiE82j4C/09RP9dMvpLzTwX2GYt7T+FYb/s0NGxJ9t85do0FgMvuQ1In5W/+nT2pfk/F+Chl87xls63+Z/bf+/VbsrrU6vuMrdz6brmjr/l8Z/ZOz054jx4MaX7SIuRvRl+d+f/20SiLjIMeLnU48Ycal3/oqIuGZ/mo6LmIuaxsaFU+ecOZRU5TKpTPNIlbjcZJAS+2WW/2RPYsOz49eUOeS6j1SLOEwXLoaZC2LRN3dV372f9Ztv9vqf//SN/o9//Fb/9Jv3+g2Bx/f+VwB3N+Myebi90d37W93yAuBuvAC4JUB9o+nAgXs3K81V4vIQ0565J44Vk164/D48rfrwcdHHH896fm4jCHAkaHgmsOoDceNi3QieddA44HQOx+JQmbiUlVjky/B+H9BQuBAkguWAg0wpCRmEAtGwLsoHz41DUR8nyODYEJpy4XBduEBX7bgU39ztVPdFkaWFAycxSm1b4eCRLmhVpzXruCQ9c7l6IljxfNw40C86EvwNOmbLfiCUcsiXEI0PR5fo8iXoAh/EjJWypuQDPZfVDm+DRw7f7ssQHC4Lh8tJh/2kGwIa7+/2vAC4Be/g+1b7m1s5EJvqJOVJW4QWDsfnAelEIMq/ne0A0hNBjMfji654Iv/08sKLgqNeToueuHT5z2n4Xzc8PdKOAPbz62+zbg78cKkO6LT8gwN+9EWCZuczhzjOU+hEIGsuYCraz5P2h1mlFJWaVWsl4DUPTHWnnOkZUo8kJCHOsuPCJCUl7NXIOanSd5qKJi5zX6bzXC/jvdYP/TMu3ccYEfEpFZ/rOtd7qGEghsve4m3ZRpuO7W1c0FYCbr7QHAnYnwjSnDCUF2xr4SB6biHu2zpiZ8aQO5fwJ2z6npcvP3x80R94EfADLwQ+Pj7qCdk+Pz/rRHDZwR6P7ctcY74V21+Y44zOXC/kPmPb79/d6Jt3B90SSJy5CE8cYDFlzVwSd1wQJw7xE/LyBSVlKRLA9iYCgP6XLhl9BHJCGUoF+dedpnrAvt5dcCA/sNNub10V1oSMfIuuct/tdjrQZt7fyOMQc1DLk9ZUdEZvx5Z03GLgZZWeaPAjL81+5MXTx8dFH/1yhBcDj1T6X048EMglRqHNyieI2hXoJQj+hpZz13rcxBIw6relkV+1EBT13zfudGxcMoObAWwyO74mMYLky2bjRmu9NdtqP6q3swT8vNJvtZyx4TOw3G0DviyuQ9dNK2uB0K11MOZkHYIQMfiYK0XnusMj9jF0x9rU8I3eN10/GWoS46QI5ZS4AIYKzl1QTqZO0ZQod3qlIWO/BZ9xOmhSF8MiF4EOHyGX24bFJyLGGB7HcL8rPM5m/qDJl01PlZk/4jKG53Rbt7ukky75qpyrImcpQtdPxCXvsdzeuLQPOf8JXofpa3oimIuJuyTcDj8P+WKKqbNedXgS/CVt6F/Iu5FuCuQv1t/GOrZhT9tI7XcvrLnP2MAz6fnURl+PFcqa66QDgfrdhH0H+x4TNRuQBYgcrLvwatM7Iu/qdNzwtQ3flu0IWidon+aCT8za72dkW5SQRUpFgcOlyDwXlTINHPCF/X6vaZpk/i+66ZKSzH8mgLsrWYepyAE1/wb5zc1eh1fs2R8re2WukwI5NXp2JfhvOtuXsHuvLZi7VvhZ8THI1mUe5ATtDR5t8wEPObpyklJIOQRdRfOuDl4m0kSFbftMvxO8HxnYgQNj25CnSVeS59jwy4gYcw3bh7YpZ+0Y54a1wLQfHIBFTrvdpGmuyKQoImgpdNq1IG/P599Mb/DT2U/bVvHlgo8nnY9ZyzGAtJ03bfjZxpq3rSf45QU09BYYSfDklwCJPbOmrlqkmY3H697M+ngLTe9udrojGHyHbG8PO4KEs6JkUNVTfrU/GEwxaEwMWuxrU1XK1FMu4PIhRGhX2yBsxXRWBb48T0W3N6yV8FywFeHDF10wLvZrxjv7gdf0hf3h6emkR/bTJ168Pz4+j38t8sIa+ELg78QecabNed20svc7vaBh+10b/4VfXiHFSqAMkY/z2e3drP0uVKeGzEUaStASWYpUFHlWLjPr+05TqdQndDZjczNnCdvepBtsbs86bxvf73YyX6UU1ZyQRSilS6qAL6M3CXkEEDwPCB/ClxrpisE08hvtbDcrcluA1xg6QlNSKRm6LPuO/Dv2uVncpF1VUkHPRs2JdpfnTJ6qiw2Suco6IpTR2TRN8p50d3enPX5YOWckaHc7vwzo0NOhS198rmVuGxESi9Omrm3t2H7Txj5gwAJzB/Rm5qvKqch9PJzHWDkb2V4b+4CwTSGrwOeDvJG9N2OfHMk1kVaCu5Dn7mMey6fht4awH4+dk+epYjJFTrKQxlwQ4+Dqibks3ya0Ad1OV8bAXaG7Y7Jp0NypGzxYN6Ajiw3f6uwHl31JKtBa7E9ZqkWayE9kdnOWffvGts6e773/KlsTHxGK+AzrYtgP8nc7I9uvYDZljbZdQ8y2IDVo65FYI9rYBxbs/8S+fGI9OtsvSFd8ZF1etG7P8PQiQXtGroXxZuS6n4v2zDFPRQXboQE/XdG6vMdW7HnPGXS3n5B9VcZexAcxDvlEhJLpe0VE6O3Hde5TGMdIrPmp1AsvHTkPmXZd+LAuxLotbU3Q3NVaqLHm+SxjXz+e4ZVzzUYD+/vCOfLoX/Tw/9uJtbixjge6ydBR8eeJs6/1MM0F2pNSNnVN1mMb5w3nO8+bFPBNv0B/JEIQr+ikF3TWkw7dUqJM6qYPWju6aKQNA7IdYvrYURsYbRjeaW/0w0aloHNShAlK0hjPKcUep7nvppU9xnw63RjUe5TQTX6l1XzCpjIvN0sNFR4qPGf0lF7X4aZQV9bGvJBHKpBGWYPuztybzwzkN9oytbmkPgn2oO3yExGyPgeijHxEKCIkxrBcRl8m2bBF5400RpIy7EGiZjJT0VgnbXNTKZpyGc9UKTEe7zKVGjIHwehSQz1Q1ylj7YyIMW+ONGojLs9+iAgno17wJEGBU/h3d9O0mkZsaCF1/rx2LewhHBW0Un6m0UKfjT6NvCiLQUvzaNDaL77O/jmzHtmXZu4TEwxOlOFaSvhZeO+BnogYNH3+utD9+fnrOcs0lAYvEaFAjxqfNL4FfREhIYeesiLIv2kvf6JaemrUK7K6Av3GKNvMG208D+ySu/xEl0dRkElM5a4jdf4VEUH915Fo/GsREZdJX78jYozrx4jQoM2Kc8EbRHxu96b4T7IRl3YRX0+/7BDxud2Xdf+e5y/p9/N1HOcjLvNdy66p634Nru3/neknWX+tv+f/Wvm/pcxj/Dn83HgR8XNVv7r8z839tt6DRvz8nBGXuojQ1b71V/5c6btO4+e3+Yj4qg7dzri2/WulEb88f8SlPuJz+pYW0/gWb+t+TT7iMu6XbX9pzIgYzSMu6Xj4mS+Wu5+p+XvxfxkJRHxWZMTnvAn0IcZwfiDaSK5fETEcqJEqJ6ValOus/HpYLdMkvF2Xg2GnbWdzXGnaNFfpMCfdEUT85qbo27tJ3xH8/43T20x+1nvytzeT9lywJw4JlQPCPCUulJMOXLJ96dpxSdgbtzfybwxNXCgn2jvoKC4EbSpq0LQlgoUxE9goej52PTxuOr0kvZA/vrQRUD8RkD6fz2oEABqXKwfyxCU5COB0nsXBdy4bl/Cs9+/nkd7cZAI2rzSWCn9svByOuC8obVmxJvlk7gNo9CaaaOaCs7ut+uYf7niJcYDuWalwwIiklRG6KgeNeaD1vbY+DSxr6EhE5pFL/MPTUabVF30ftOy0nL81DraMUznIBjrpFHYOVPKxhUNJhJC/xHlXEwfeCZlmH204/CfauHw3Fe3nqoq+pyzN6OiAHm7v9jrcHXS4vQXvFHVST+5dOFsnrS209DR+M/vIofC0ncifKDvD1xkeVsDhvG1a1qZHAtE/fnjQH3940A8fnvTjx+cBv6B5Injr/+Hl88OjXvw/2Hx80siTnniBcObysqKrzuE+mDckZQXSC5n3micJfiJCKSVl5FGwhzpPKtOsDO2Rsnok9Rbqr6e4iEv7iJBy6AKNNJBVIKBrmqesjKwStpmQZSJ1vbLbSxGXca0bo0nMF3xL1lnrpGBTlwNVpsHw2XK0J9OQ1QaP6/VCw0n7xKF6WSXuqQQnxQsi6YRtXOEXXU8EsJ3ePx/14/2Tvvf/H+DDoz4+PMkvj7a1f3oJYDtvvgQ6ME3wfzV4+ZKg64ZAjf8VyN3trFq7fDj3b77Nk1TyplSaEreOIEgU0eG5gU2BDDL+LdpplrplkxLlSXyBpIT8C5cYX/Bv8d932Nb7d3vd4fc3t5Pe3e7ADYGnw3jxdDvs7ka7/UFld1DPFR/JOrVEoLbrGb97RDb3COaeAO39y6aPT00/Pqz68XHVB2zKLwPueQn49LTpw8ej7h8WPb90nU9J52PSifXgdESeBAZxe3XkavvqyMu4vAxowqjVUMJKoGAjHXmCw/7NxzPzL8iwY/+dhaDxIqDjAQ5+GI0gysaFe0WnC5M4gGIgNSy2y/aISSowELfvcGl7oAK7WdX6eWBBZxs6awQvOmNG78rR0VEg26SG/bj/RS+XsmQdRKCjUM55pOITEaOPyxhglEdkXT+e/zIe9DGPn93W432JjI8k+w6dXVfxu53X5f1ODjj7OTO364yAppSzCvuG66Zp0jTRFv8qbzBNhXLXgbko4Y8Zv8s5QXtImJYS9EWT4IdvXT5h0QmykaS0IVfMRA4MGxt2Y+BqMjZ0jeh0wu/OtD1Rf1olv1w7EUg544O+9KZU8YEdNBmz5grNedKUsgrrifUR6D1BT8aX0IgCDSd05OcLbU2to1P0Z10leKjw5MBRwF9PIQc2F2hxartImfGRaULOuRYZ4Y60Ff2ttoT8Cww7wDb8tUg7ZOmgzoEA7GG3Hz5lvWTGEx17mEKQCo9ZSy+s33pFjAv+iq9tCLYztm3eEAUBM9Gbxa8MlxEuacrQMaFPz1O8aFB+xl6f/Bvq7Lcvx1Xe005L14avdcYXQRXEhC42dfaRjmwEgkJYVuVrRka3BNjubnasEYexRtzd7Aku7+Fzku2oQ9MKTdb3SjBsaxkeJuaZtJ6rnh4b2MAKzvJvzZ94Mboha/so3RURKsxnPioyLsh4Ri87ByyQNVu5dqxte2R7A3+3u0l3+0k3e2xi3iux16hUtZQl+mIWCsZJOWvaVejMSjy31mRExJjT8q3MUYtk/cGuduzD/iWI7777Vt99860KY+aUFOKDPlJPZJJ6Q1KbeMnRWM82PT+d9fj6IuCIvJdz1wYhR156WO7ei88rbdHjCTpQhcRYmTEz9jvnNs5qt7dF7zm33NwV+dyz2wdnKASuaAAAEABJREFUg6QCjRk9R4QislJM8ESaBY0h8zDBy4yMdvvKy/kJ+czaT3WchSb7NQwWxkC0IpH9w7isXV0R4tOFkNR7A12wQNnlp0Prpg5fTStODCvCjSkRtKSBiGCcUE66gHNRiqZspKaaO0iaoGUH0bbbDEE+QzXa2D9X1tuFs2DTxlgd+qt8Jrp9f6tb9i8HfSNLCwHWCPRAvw273aCvgQ35diU1E4896BV+3KDWfn7eVp3pv64bttrV0aeUmC8+QXxsp95HmtcP0DnDWV65JGXrpHSxHKlipGUOFeSc4MdOOubrTSuyuuJCU1YgoBQFE4gLQqybnbZt0A3n5DsI/Cmg0aDNekUaZa11OErSK48RUphG5JGgF+emalNB9oV12y8sbetzTZpL5ty/036PPx/2mnazCoaWsPfOeIb4RIQYRKY55zzauN0FiedEnRSMLz7NCL46NPJgO/EeYB9Y8YGFvdy6W17vANv2ouX8onV9UtuOSvjDhAx3c9UemmzDE/5dmDsYFgHBo1QiyfbjNS9PVQE/TCevRwsyX5h461KnnVIecm6hUb9iI7aXUgr0F2XuL7XWS97zJJSLkQXwlFd07MugO7QyNuto27LWJXQ+dbCBBj8rou/aOLsMXpcT/C2QfpZihZwupob+rFpDDpIzGvWrvC7a7hr6c16fPk0RfmgSNm/0tMLf67Munz5oDHUMsEN/Q6ICfkYk+oyEzcUntEgy3KfbBl77+lk5Dfn1FGqiTxfjw5/XcRYBn9ms20E3wrEtRIQy/Qq+Mk1FM2uxsWP9nucZv56VUlEARRYSuSAScyR1UuuvSbKuBt091AwlSpOCfhEhyH1FInV5iFIF9RCu3kIbA2wMaDT2qu6BJeXoygrVlFVZGEtOmuBzJkU11HVEvUncUzvnTuv0isLcmb5QpWEQrSsx3hgDe5xykcdNEJixqxxJBhTKiAhF0DvoDi0N3iBTA3ytLY380hPTB+eECzaXd2FTK3xd0GEoMY5RSO3nE+ut99KJO8T4U3OsVxXbGS/ZaSMkjaB1Re8MCh1OL3CjRMnrD3ToCoogVw36yf7k59K3D96uFY2hGuObx4aNjBQpbFG04UdLD85D0taMJpqI5oIt8n5u6KGLL9m+MmRddCdGaQPROksveTpF2xR945n6LmWFCnoYQA8FRIQifh5684mIT08Rn/MuNL9OjYif1rnsr4EEL3+pcd/S/zZ/HT/iM09fq7+2+7emqPxqej+bygYNrm2bugw/Nyb0ueHfBfr+mh/za1zbRsSwmevzXzO9zhtxmTPiknrOa53zf2u8peVt/kpXRFyz+lr9p8q/Uibi6/Pbh4yI0DWNiE/6Na2GXj9v869FvyqJiE/tfs0YEfGJhk8dv5JhCfxK6ZsiT2a8KRrZiF83wWj896+flUDERY4RX0+vHSMu9X6O+Jz389fhpY19mR3Qm6XbRCT5EFE4Ofqwq+znNJbDjQtNZ8MzxObnDf7AYeYdF9pvbqp+826nf3i/1z+SfkNA/d0huESLg05Tja7MYVP0D5bWzLh1yhzQqspcOKSC/azLReGg60uAmQt4K0lnBQFCjXTtVa3PHFaKiNURgF64HK96fHjR0z14DTb776CvRAG76eYQKYIPyfNDhy8pnOd12IUO+wwKF1qn84UmXwaiKDhRBAGHYCdIAxIiUilZOy7Bh5tZ797f6O6bO/nyeCAAWgh6RZqkqANdVVtMXDkKNGdxdydYsurp5QjNzwTLH/T4+Ejg4kVnguErAcWOfFNKYiJFdEWW0kCMtCL3WqSpJk05qfCcQrJsu083jT5dSmiuE7zszO5DY6ZtrRkeZ01cfIxIBfqSFonDXx8HJM6hIzC9cHldqNnSWQmWKrKqh6p6mJTRe0GIvnQ5OPEjgekfPzzr44ej7j+edP/hpIf7sz5+f6/77z/o4x9/0I8//KCHHz7o4eOjTo/POh8XXuCctRCZaysEb0JNnYvNpo1n8xLQ1TlkWSaCycwhN8F8KhW5FPk5lLSZV9syeuo8C2mIT+OUdwEtXI8NdNKOjDtpYsyUkhJpxJiNXtLI6vLptPMYTi8ll28/X3Gtvz5fU7cc9KvJbQxYU+NAukLniUDkkYDkC5fWIxXnrcsYdrI2ApYbL7hW7OWsx6cX3SO3e2z8ieDbhl1f5tk8zYCfIwJ+kgq+0wlgV9I9l6OKz9n2UzQ56C9O8UEeQ1cikJJT1wig0H6eisouq3Ow36aNtIsTrvwnrxCxBvhaCHJstjnZXJNm+uyxkRsCTXf4x934jdqD7vCNdze38guAu9t3vDT7Rnfffqeokzo6PXPof4F3/z9GHo5n3cPfB16Q3RPIf3ju+vC8ysH/D7wI8AsAlz29rLLN3T+cCP4teqHNkRcGpxds+RTj0nykzZlLlf88xsb4vkia5mY/Q34oQtH7sLuN504bjEkuhyXKV/Cijhx7O7P0nami7NWuVuzptC56OZ90BCd8+IQujRdecm2M6blWLuorLxScLgSgNtpupAyujTWqsS516Oivdum5g69GeWD/CfEX/PyKlGLomKLhA6W8+gK6j7jUXew6jfoU5dIeWedcsQ30Sx/3q/Wnz/Yp93UqPhHxqe+1vfsYbuO2RsSlXSkTa/o01hmXG253RUpSylJEqNbPdGRoS/lSLj7dioiGvDu5jgeBIaOuTiqFNnzkihXdOTCDarDPpLEOICcFE0YW1VrsY/jcwiKHCahtiQtcKAkZWEaMmQ3aV+RTETA/StEp9Ygdt6E1hRU/2bEG1lyUmSMkdSaPvmFTG09tyNn8Nj+hywt9m5obZykilHNCXoU9aB4vxQ+HHemeoPhOtQTzMY6kNDjq+GhSxZfnucp75jRNSkzSqMd81OPScousrYVWghG4APvlBprO2OcIpiALr0cXWQo5CD5C5jWJVF3+dHTAUMrYSSVAHqy9iF1nBj3i/y/Y/PF4Yp0668jYC5UOjq3I+Ywvr7RZwIrNn3DOhY174+UZwtcA42fkaT6MWrP8nDLV1K3QseAj9qnT0gl+iX1DOj6HTk9dR14QPj8tenlZCJavY0j3t3w29n2vvxEhRKRseeJMJYVqzqoELqufCWQwraYacmDwwMuuW/Rwd3enw80d69pBBf4jJ8ZJQkgD9ocyVUXJEnP0FErkIyU16GbhwBZWsMl5z7snQPXu9o6zAy/hD7uh+wwtevOJCIZLCmXZ1Jdz1/gtYOR5RO7r1uAzDR14bTvzbJmfsOsFva7YofWaoGGCvxm+ObLohvXZgf/3vKB99x474+w2H7K81gc66OEeSRv7U1cRRfK+4BfEsCT/PfG5Fs5MMy8QDtjspBvObjecJ3bwZZlPtarQMWUhs6SpXIDo5LLEQBEhISGyGoYHjZYdW4o6dS2o5qfB/KauznNTpweFfGfyFVl7HqYa47qsMGBFkfbLHXTN7HvWUQQD0NUy2bwmIx8ekW2X6anQvNvtxv50y0tq53NOSjXBc1YE/VkD3N/9jAjKnAERcWkDbQ0/X1nbz/jFYrtfN23ox77maYePmiFsm67jp7NmGBrBW8tNmuaE/EIVGpzfIeN5zqyrVfb/UuAY+bAFaWUxMzYWuY7wOuPzI396R24hjWdkRjVrKqdFCparr3JmPJPHtHTGx46nDX9etHo8+qeUhpwiAj49apODZB3/SvCc0J8DgraTSJtykhKKmaYCvfNYp7xWzfOsUgpjhAf5BNNouCAxV8Yfiu0G3yrwmbFfl/e49HNb24X5XZHthmAbPDg4vyKQBT+w/Df27Y0XAQvB/3U5aluPCnaTAm2z5eo5KjRiMwXZBDpOzDEw6Ajkn9FFIS3wpGEzlrV1u2FLpiUilCIrBi40io95TYxv+/I64TTzbF6MiFDQRxpSZPCAuotuEP3FD1uG7tCZl31++Td++YP8hr56D/VhX9gYNtewg8CWEJdySSpVpJL56pzlbWMN++y9qSGz3rs6eaHDiKAdQJdu77IB7NT9nO+jvftc9gbx6aYBo7qkmXFp2cAGSEe52wDB50DHQBT0NsjzHK9yoBCamIO+DSFYxit8rZyhLPOOvgNd2/4iAv6SKrzO7E071qAdL2/39n3uj5Z5KRN6mxS5iIxCWR06eiTmCWR8QYelJn8oD9IIRYSsp7eICF0/EdDOWIhSmB166p/5ZzDTagSVgYzdGitRSSF+QGdvaEOHq1/iDCxq6NT9ckoqGZQybHCaCi/W6kChzPZUpyKnOWdlFJ/oExG6pgG/8Um2Ac/QqFBDH5AozEi4i07I2mBq7oIavm/ZN2y8YTMQpYa/a/CyDbotyew9NCeNFNup0OA9p5DPkZSgx4gIRfwULr8i4su68qm93ny6FfX6fM07HTrga9iK7QXGFmg/cQ45sg6fWNxOnE+OMOh1Y8MKXD94pF+Dr473ZV3oMF2exmOLtgPDF5Af7V0+QB+nbntFxGWM6/MvpRGf20Z8zruPxzWcf4uIn7Z7W/c2H3FpF/H19G1b5yM+t/PzfxRvaf8y7+eIy3xfzuO6X4Mv+/2bnmkcEXx//eey5n297leVvtrKn+Pj58aK+Hnafq7Pl+X/lrkjLvO97fN2PJf72an3DsPPf014ruv4X+b9HBGKiGuTT6nrjE8Ff6VMRPzi/BGX+oj4KgWm8S2+2ugXCiPiF+d/O7bzvzDUV6vSV0u/Uvh28Ij4Sou/F/01JBDx87KOeFt3yXO+ZeP+TIk3uxJpGFHhQFHqxOViHpimSS5j/x4HFfZ1XQKETYcpdHcz6R23yu9ud/rN3TzglwHvdkm3k7QvTfspaQYTh20fuCv9fCgtJatQln1oqUVlqqpz1cSFbT7MmjnEVQ5w/vMjmiaC/+JQEg5ls90mDiJVyxoipqAjF//npzNBwBc9EST1n0c5np519oF/WdV9YOTQkNjEE73Vz8jghBBOytA419B+LjrMk3zx30+zappUUlW0UG5JSIgDTlLNSVMRtAPSDA/7w6Tbd3e6Abv9jQoM9ijMlqE3ayHIdF5iBP7925JP0PtC8PuFQMiDg7mPLwQvXrQQRFkoMxp0i8OLfvJp6KnL+sjQkXNAE3QESFJB3yVJAa/jUsChZ2xiBE86CC4GjYPcOOjQpoFgnGBARlWPpAY20BhrxVi2OCnqqpkXOjfvZr379obg7S14p8PdLTy/R3czh8UED5uenzc9EKT1b2b/8P2jPv5o3JPe6/6H+xH8PxLYXc+bUgsRdx5p5gKQkVnqyA15tTW0cCqNCPnTodWICCXovSJndESZ65q6vvbp8C1R+5o6H/DmtLUVW7rA7a5weediRC/3VO8x4PEjTBOCVqKsD7i89451fYafI9zWtRcMCinrKRTw0cS4Smo9QX1W5Hkgma80acP2FuYeKfJ65sXR/f0jMn7Q/dMjQaETclp0fg02LOjcB+DGYTbgt8Of0HnAhWeozGkfVl+klUh5NAj7DMuFJsg45GBPsr+CDITGid0AABAASURBVBLBhzJlJWze8o+cFClJ/FhuzfOAxEWzEAQotWsqSXPNmvDh+prO+LVt590373Vz904zLwYKwReVqoYNnOD3eW16IAjx6P8p8NOqj/cn/fjxqB8+vOiDXzLxcun+ceGlyKb7h0W2t+//8Kg//P5ef/zDR142PfIy6ln3P97rkRdOz/jY8fmoM/Jb8D37mGW28vLpjN+dTieCisdRP8qZv3FxOB2fWWNetFB/ZrFZuGQvXNIWBxWQteV9PB5Zd56w/WdwBM9DPx8+fND333+vH3jx9eOPP+r+/h5674fOfOnofViD0LoS2Wh8vaJxwTCGmUroIw3knFW8Tr8iIf/rs+sigtaXn7d1blMr6yt6mOdZ+/1eh8PhVS+XctcX9HVBQf9ZtgePZlpNj1OP67Yep0xVuRZoc1sMgfkDmnKug07rfZ6rxsV8N8l598vQkrAH02WkEoosxknMGUxpm5Q83xUU8kwdviJhzdhJzswPlDL9khJpRkaV8adpp1Jn5TIplaweeVx2T6wr56VrYQ06cyl0MLxx+R0B6/OCL63aVnThCdWYaRMF6viSIfwKypgvZNozMsusxSlBFYiI0dN0Z3jM+AtTi4GgoTPiBh0L+8KZ9WJTR/kF36q8VJ0ORRN731Veu4ln9idfroP1SMwdXcNmcs6KnAZ6hDprSg8oA02dtUNc6htBeYAvPfNW0X/+yAGks+2eNaNhZ94fu1Ps0TS/RaTBilzmgEvB7iqyTTDruVb2qDPyfDktOuJHR17cefwTPnaizL60sZc5oLFxKV+Y88xLgBUfgkLZDwJ+SsqakNVumkYAfpqKCnItzGfnwB2RV8MXNx1PTadjY9/f0CE8sox5/3/0LwGw/x/xx5W5zJv9c2Pvs9wSMgpkaD4yk/pFR0khVKciga5Kmx22eLMrBLb3+vbbb/X+/fsRGLbdmp5OmxZCd511uw87yDmpQL/t3SisZRGhZTmrYzdoRULziA2fK9pzxrnZH3TnFwyHgwp8RoQsZwY1ywNZmTSpY58bNrkg6xNnhBfOEM/I+4T9nglonL1WIeczfFsfK+39EkDM7V98SFCbbWepaYLZPS/zbzik3b3bEcifh3/WWpUgMJDEAEabbWPIKpCbQEZe1ss8V90cdnp3dwMPt+NlxjecB97f3ujmZs/astN+3mnH+mBdVmRjuG9Gvkwz5irwbXgeIzxfTko5K0g37Fg4TkfgnSWhsb907FR8EoO4T6WtdZhLkseep6IDwfKb/W7IOueEjqQE7Q1eDKnLzxyWmKENRBLr04SuLzzd8iJgwh4rcsnMERGCDNnPUkpyWRcfxo0IuUzkG/St6ME4Dz9bWVPO2O6qFUNub3xNfMxPY7/esNNuJtUYS4yfVGto5qXNDn78Yv1ws9MB+Xr9NkyD+Gz4oef7EqalR5fpst32yLIwzEMLvX4S4vBDFiRgsxv+tXCeO40/7/iCvZ2wrZW9qcOb6b9CppVRCgooOanCvwN/iYMdRTJ9lt+O/d30zugk1wJ/zCn3FpbZ5XGvoHjUj76cNyooJVMGjfBifuCImbts7+b9So/zlsHC3uw93S8dt+VFG3eBxSkMbrwUaP7FGK+ljBcRypFU0GkhzQrVVFRzGfQXbNR2YJgm8fF8l3k2bfgaRaOt6w33cSpk4tRw2RV+dp2YOyJIwkP8FD2pMXZDUY0z8cJLQP+pzRefY/B702B+jQV+z15bgelq+ElgU7DE2EiLc17vm2xnjTXB6NjaBdR7ZtpcNOIHnA0JO+eyTp3hvMuaPaYHevsMpmN8WmzSxlplulboN7iCsR+1C5j30r//ybMp6Upi6GEXQyoe49Wf1tfUvDATpDQgWZ4F/5+mgg9XVd8jZ9IyK9dJCQT6VMr6hMjqzNX4Nsa/AsC+mQ7Og3GTUpIShpzIRASyDMr9A420dc7oENwaFOEjQw7IQOSvex+MqiOE7kbooaODUda7GvmNF+IbPmwE8skpsU4XkYzz8w3+c3e40TvWJO8bM/zYPqdaaFflvGE6r4gI+idFBhHyBxLVImnrocEzBeZ73bqMhfXpxH5yYp85Q89C+UZ6haC1WzOkvkMEeUZTcNMtKfAhqXqPSVJBbjlnfYkEU5kzW8LHXOfnS77Kz1e43DS/RVcajx25GQ15XmmzbdgPjBP+ceS8/sILc595fOc2XjiTmEe/KEQ9nMM6sA/bNxr2bAuUMjbBNsVcXT4vkBk/nrPDs5CeC0yjERF+HP1NU8P/trHG9FHWX+n9Mo249Budv/iK+Pm6L5r+RR4jLvNFhCIu+EsMbJ6v47zNX8v+1mlE/E1J+FvKJCK+qmvTZDv+UjAue4sv6/8az6blOu7b/LXsv3Jqen8JfwvaIy46/zVzX1bbX9Py721+RgKdcoOETcXf+pRenv7zv9tlSg51l802qZQ8UDlAGZMPT7Vq5nlXfMBImmoezwcCOTeHPYcRLiNz0X7OutvNuiOwdPCFLyf5MMA+T6BpNy67+/3MJdMXsol5ipIrpbH4OG86Cgft6jmZb+LiNU9F/q3hmXGDLZnzk4yV/MIB5ryFuPfyYiDr9Pp39k+nrmWlfC0cQpMah5fEIcHHHV/4nTZvzgTwfCnwRSUSI5YuByzr1FWdJ82kWztrpX1nA8+CCpwnMX9GhIkTROKANKXMRXfSDTLYIQvOPBKHBF80N/quHATO/i3hZdULF8KXpROUCZ23ohMvBk7EYhfTDDNnDvBngo0LLzBWgo/dBy0OYx3GjWBOAafcXWS9DZnN6IpD74TcSkkyr+KQYrqNhgwchDF8YFoJZG4cpgu0W/5G5wAn82fdZFyfZ2IGypRN2Id1eHvYy/Dl+ubmZgRI9qRB/crB9Yi8HwnAfHh80g8EPJ+4rPiFzPPxRS/HJx3HP8U+SgSIx2+LVbIEl/Nc4KXI40RkWAz1lhWigaCFnHpSR+9OETD5rogY8PMANm2+uTPJKBxGYRF7lH6aJiXz2ZosG778I9Q20qBzQ84e05cNw+NGhAKhODBqWLYdvnvvNMUo1KBre82T8BMRfGvQGRFKIOuSVnyq1KSMrRdkYDlM6LHwYs3/yqJblxyWVaoa9BLH08PLWR8en/WRFyn3BL0+goenZz1S9vRAEPo12H0i2B0w1An2N9tRQF+WlBN+1McFHyFIQSFIHTnDN10U2Bs3Ai4fBPFRwYRd77iIO63QnMnbzuybtVaGsW66bFtGQ64IYjxbNsGlJ1j3EvJxIMpjHeDx3R32dHtgjZhU8J80M1metKWiBk1POMcjh/gHXgQ8EPC/fzzqnhcCD37h99wItjfdP5z1x+8f9K9/+FH/92//qP8v+Off/aB/+d33vDQgGH//rMenk55H0GzTM8HJZy4I9sV7ZPXweNLD/YvuPz7Jsnxkjsfx5zZe5GCmA4oOJgxAi330hJ8eCe6t2LsDbkfofELeLwRLngmCPqEL6+a3v/+Dfgdd33//Iy8kHuQL/MbFRNhMRh4VndhXLRuRbwh/Q1aL1w3GFp+ErUQEMs5KOSvnAE6zAl0Ku8iZPGlEqDFuRMh1Ls/YTylFtc6aplnWmQMy054Aue2rFiUwfA8/dirGTSmNtjNlhXxEMFVS8Vjoas9LBOc9R0oheV6+TYF5Y2iCaYdLgNDBQV6Qvnt/p1sHDQlk3bGWFBoZHsMQcwyM8RgRv/LIDCvbkQZ39i/RLFSww1wTNCWZh2za4HGad5p3B5nnzHMgg4jEGFCHGyzY9xkbXbjsLuwjttnVl1/WXvvNej6qLStrARphjXd9p60vmV5DvRYLn+rsDwldpqET02G9QAv0R3Rll5tH+0zOiohBg8fzfN4XnB/+IlHX1PDXrR1xv5OmOWlC/panAwM4Lm2uaw0dvEYZSrL/RmTMiNbsJ9ugu8vzLPByxuaXYb8rQb6Vcmkb7UINWVzpcLqxZ63sERn6IVkMKn9sE7liL9Ak5Ek3ub0v3caKba+8RFkJ8C/A9Ab0mTZMWx0ZGkJ2GblVZDNPRTvWgsPNzAtlzhS3O+3vAM8F/nPOgjmGajpjDyd0d2ScI/p65mXAI/52j79+4GXz/Q+PeiR9+vCsF/x5w0e7/YiozNAT9uOAuJjb8xf05DOACGAIAiM25SLsJmE/WXfv9rq5naEP/7GtmRb81LZomH/xyXSqZaLfBZl2SaEUoYwMpxqcEarM62Eu46xws590u2Ns1rxSkjLtx5gyJUYfZw/rpuFbK3I8o8fTcbusYU+LtjWB+AzOELZPwzY6AlCD/ybLvBH8RAnK7ItsM5yvqm73hYB5gbYkn/0K/jToT3CQATzozadQNtU82t8eWL/Rk/+l1+2dZbVDXhPredVuN+GXBfudSSd5TCMYV4wBwwqiLJGzEvYUqSgl8iN1vqj3EGyrhX23q7M/DRmFFBHK9M3IN6WkTJuSgvkStBXt5llTVJXIA1mJlHYKub0REfLebhveCMJFxKDbZxu/yCilyHOMtvS3T0d87m9aTJOYV5Hlj8u23jibbpzxVs6jYAOsFSt+tWH7Dbid0426ho6u6Niq6O99YUbOUw34SZrnCm3zSCvKK9hR5Cy/QNx6aMMvVvzC/r7h1xw5NeQHvw0MGqEzoLMLeYKcqwZ/pSqQu1LWioxXArjLa8D5mRdN3vOGf69eN8744lltOzPCKvtP4UzkXyzISeNPp1kSw7/wKVSrCZuaZnRR0piPToJkNcXQ7wq/a9N4tgwj8tBVyhm6klAvfIYiwtUD0RM8b7IPGpZBh3bzfob+FV84HZE7Z27z0ynzWmA5b6xtKy8E7AsJ38/4dML3YX/MlWGkYFdYoBC/Jp4naJ9ygYaOXDvzNp25R6zo1LxEkjL0XmE/CmUZCQaMUUdD54vTV34i3CqrU8bXkEOnrLWkzjm44QQrAjqdN504BA7+qFs2QUPnBdP6ivP4ZYWV80nDnmFBidFS715CJVK1gCYpvI3At2LlYVWMfJNkkIwfmGIEgd6D7jFKhewv9tso659ge26tDdn8NF0/lbnfFdc2gj8G0QUwxXMAz2O9NvIbPrJtXY3xBQ9jT+n9whdUWaZDvq86sO8WBDAh+wLZ1kQEPCDjPlDUzIechpqC6RFKdLiFBuQSEYoI5VcIGQUtvWaYB71+Wu+j74aM6KlG+84cGz5puhd82nQbnbIB1oCEf3g/6uSDM1/CFn0vYtnBZ0KVcStj7afKOj0P7Hk5PdVQyV3eN4ycQ+Y/EvYJxLqnlDGlBP1JijxAD2QckjnsWRtYbEewfUbGK2ehxSCP20CNtEDD4It08Az9AT8Cpttp5sxa4KUgs+y7Hb7kNNcVMjbl0i4pNKMOGVeac84yEoUJ2i9pGmWBflhaLjwoFMhXSoN+vtR5btjDBr0XOeML26qzgb8cOfOcOO8fOZOcOAs4+O921ldEsH4scv8GLw35994ZtikiPkHQEBGU61KmrOtn0BrI/LXe/T3emGO7tvrvnFonjaKKAAAQAElEQVQX5s/y+RIuv8ByueT+y3wPQiJM88j+5OtC7ytv6N828CdwD9c5/TmwXshw/VfSMc9XyiPe0uX8l/CAr/Q5++9ERFxs+poyzqAJPxgpz9ef67NT27hxrfu51N5kuP7L1GW/hHAHyxf0FhLp5/bm3fhc8tfIsbzI8NjX1PlfC8vq1+LXjvlvafdLNEcg0z8zGBIeWqDZ11OP8UtAaxiYfgKX9d5YeL1Cfh7XZcZYjL0gs7BrfCDj06L/b8tnDrhpbCpepDN0ZDafMuA6KY1NpCOpK1wW4XaJdp8REYqIQdH1q/fLxv9zqVv7wBDqCrGxfEqdbxIb1xXRpcDIExvMFfoLfOyoHXl7kzU6NDc2O6mL86zEAtTZwK8QdFYuHrcEiG7nvb65udP7wzsuHvPA5XJ0o6lU3R5udUiz0iIRR1dmM5znA4GLG5W6ozD09hOyXIsyE5e8U6J9zZPmOulA+wMB7LvdjvkO+s3tLQfvopt5p9ubvfynEdI0i/OJXqD9GdkdI+vIGKeYdOyzXtpOT+dJTy+VoB+HAYIDjUtv5zB8ennW6eVJ4nCQkxQIfOUAv61HrdsLXL9Az1lTXTRPpLtFeW5KVUrF7UNJWTOHq13sdZtu9N38Tnf5oP0oT+JepnnuqvNZuTKuXrTopDVWrdDMiDq3quMKjaei52XWE+nD46qn541DPAcSDiq+nKwEzINLTCybgoNMLF0MgrpCjcPNQvnKhcyHDfmTkoKLvZhnI4i0cgPctq6OwIIFNLCtDJ2cwWQENhEMOOcEz1m+5NQpq8xFZarD9vfloAq97QV/BYXDol8IzZk26lw2nlQJ4N++26kcks5x1CnBb1218RJlDQ5/BALuvrnTb/7pO/3mf76/4P+80z/+P+/0D//nO939Zq96G4pdV8xZiYt7mnYK7KMy/5So1wTN1Jn+oYVQQe+DhwjlTF1K8mWYakUOJd7SGJXUAY+CbHIS/SSqVWifFMr8F8gmmiT4C+A0UbY6iKWmVEJ5Cl3lS5UgSIhBvugVLocpibVk08rlcqHfgm01fG3FTrehr0XrsmjjMNrRTXCh2ZWsOwJe//DdrX7zD+/07ptZ020SbKseMoGwg/LhoF6L1ihaUtEZg3zEFr6/P+rj86oP9yfdkz++bOpc/IMLom2FMzd+lVWzkEVXhEAmPw/kvJe2qs5LqE4gKUVVTTMX+AyS9rkqr5sm1uKdNs0MOL+OJfS6duZLXSydYkBl6Cp5Jp2kVuQAQufyukHTsNG2KuEHMwvFnM6a80n7adP726xv3h8IHM3K86Q0zWroHg8iD30hnZHXCdktaycPFunl2HjxF3pZEj4v/Ygs/kjg/bcfH/W/fvxR//zDB/3h+3v99nf3+tfffdC//vaDfvsHnsE//8sH/V//9x/1f/3z7/X/+ec/6J//5Xv9y+8/6g+/pw/4wUF7cP/Dg14Y98RtyHghoHAm6Hg8N+Y/64GXMA/M+eDfPH5Z9cyLhgdeyDw/n1lmEvQVpXqrPN1owZdPvHDo+HJpjTXzrLKtqqwQcw18MAlT1BJdZ2zOaOry+r05yICvY2BKKWmaJoJB+FwpigjZzhCutiRhGlrpR0PN+NKeQP0ta+m7d+8IsN7JL+wKPp7pm7CrjXXgSOD2xLrTUGYuk0pFDzlrz1o8Ammlov8qX6o9v/is8DDtd/L4xs1hpxsCuXeU3R0mOd0xh8u/Jfjv3xD2/4viu29udcdLn3kqesfLgD3rQ8a/Oja2XYHfbADTw6Y72FjzADYHu0qZdQV7zEWyH3b6Y3hKc8VvoIkXDrfv3+vdu2+wrzvd3b3X3e173dy+U93dSGVGTkkNm13g44id20aHrNkrOhMn5DyCLsuqpXW1YC5+7Nvn5ahGGwydNaCror/q9SHTAKQ5a3ezg6TG/jWxn93qsNsrxJysyanstTu8l1OmxpYWXgajcXyk9TPaW5QSNiJITXnoe2ZzqThzYB+mdSXIg/uhl4l9Z8Z0yvDlhr/FmsQwCtadBO2JmUsk1h7pmWD5My/RVgzl+fkkB8lOBJZW7OuEj51Zt5btqBUrfH5+1EqgLyKUWTR7CvmTSlXdzSpTFSYz2izYkH+7/3j8qG15VomGubp9VkSB86zEXmQUAg+VEuHXjf1XfWGs0HyTtHtXVA5SzE0z+gx15L9J5p1nWNOTmp7R24ttF8VsjCcksBIcP/140vGHFy2si9vLSf30ooCvQI8JeQTyZ0vAbJom+CkgJ3rzwj9PXQl0zgCNvay1R/g4s051gi9VN9j1Yd6pohPvDxm+mp0OOF9V5PH51h5ac01DNmdeKAUSrWmT4DdxJrnZZf2Pf3iv3/BS7MC+29rK2rbBWcKPK61DHRtoYa9oWuH1jM5eWD+Ox47NNJ1PoeWcxDIyZGu54hby+lLRe0c5xGt0MdWugH+h3xmZ+l9vHmroAB3veMnx/t1BuylpwbaXdlKqRTKfeVKpOxV8Oec8Am6pd9KOno+q0bX3GHez3r3f6ea2ancomg9Vt7ffaJrxtzRJga3kSTEVCV1u+OwAPCon9F9V60y2aE6z9tONdvTN7ENnXrB6TT2xDkdkpVQu8jif8cOmAl1zqTIq+YnxZtq8u3mnu+mOvWxmzEkzY2X6b+uK3R/pu0pIfFeL7jhj7lmLEvyUHLq9udG3797Dwzt5fZtZS2utzK2xSi2syWIeo0do+EZU6RUdW1gY+4iuX87P7AUnaF6V4Huak2bW4JIlz9fxAyPwwcS5oG5i7+1qrMkJO0+Mk/AnWNTuZmINn1Xpf/vulvyB/CQh41CVOjT2CTqrjuxTZ58TsXkIU0RSD336RIQCv4nISqkop6qcq9CuvP4eCZ49PjzrYfx/h47YxknL+qIOT4qzKj5T8qaOTW2noxKL2S4lzfhjgpewra/P2IrbNh2Q8eF2r7o/KOZZmib1PCHPpBV7XaCzsUZkhUxPh9hUJ020vzncYg97Fehs2LHPUSWKosMTZ7aNde9E3xNjvLDX4vp6fux6eQwtLwCfWeBn4yVoR67BOp9ZJEtalMoixaLgbJI5vwcKaNTdsMbdQuMB27/hbHLDC6/DzQ7dVWV8ttiWk6B9RV6rOucbnzkj4WvwE91p6LpW1Fw0kFzWlEOCeuo1Psn80EYpq3N2aq1pRY7mDUEx514pHdgrkh4eFx05Az1z7nsBJ9bwIy9rnp6e5F+6WVlzvDA4iDwxXlEWRKqvXcGaWVJi3qYcTSF4R5/BqpPhZ54m1oUb6iuYlDW/ws+F9rqgbYy1qfeNgqYUfcBjGBvryAWLLM/OPJ21PrDnUNeE3xXLgufE+pYpy4yM+EQHyG2KCMZkzkBSLGb+18Nn9Hh6waZiUkmTArtv8ISoWOuSIqpKmdgXpUPtupmS9uyfO2wpA8UMp1Vb2amloo7NM4lgUomawBYKaQ7Bv6ClDQT6hFzlklRYO70+b/DUgnqIDpjuklZ8+Jlz/oINnPEJn1+tx05/qvmhPbKzf0df5X1hYlMqoOJPEzTPU2iKroNCB8a+ydItZYdZutlRxppbaZfxwcyakpFlnmalMsv8rL0gwopkC0zUUe66lBkgypB0V6ZNwac14JcAJ2T8hCCf2DMxL52Q6xmfgg0t+FfHJ40MoxPCqPBuFPapnDbWhFUT/jNPq3LC9+uzIr8w/0mBf/nsFtEVEbJMWkMcSD2jA+vMaURWwq/nuiOFB+4oDbsVtGRohiG5n9cLlgKt2E7rXRfEsJuNso7NNIXEWAmePdOGbhqdU+7oUbqkoYyyjZQoG0hMF6xN0kJ748xkC3rb5PJQjzzqN3Vk00U1c4ca/HRkc53rqnenntt8L8g3IhQRSkxqRIT8ubaLiFEfES4ecN0Vo+D1KyI+tfVYRgvpl2Aar7i22+DlCo8REWPcMSeN+iss03jVhczvq104bwSy6QZy8BwtLrRcx3ZqvV3hZ+PazmkEnXT5jPnR8eVJighdy66pZWuZW77GW+ajJxkJmq/wsnXFta3rSqoykvtASIBXRct5w3Vv4TLj0q5J+FFn8AEKv5aOfSK63qZICTteZV76q0ydChkbgUwH4MO6kGkkn6LIn4gY9pRzljJlb5BSoe4zMn0SfS0X8z/44blQbv5ddoXbGS6v7IdGilBIoP0JOjyLT0+0oJ0y8sfO/WxYpInnKyJCtFB0DWh8Et8/xZAFchHoTTJo9OknIhRxgW3hS9gurmXXThFxzf4khTwhDkVmHtbgDrzWXzH0Rlmo6UuosR6xbtg2PWhEIPukjF6Mggz1xcdtDeveNDYk8kvw+neF1x5jQy7GVU6WzxVtgyZwff5zqSX/BYl/2ceIUMTPwXP91UnwJL+A+IW6X1PVXht9mb4W/2cm8UrDNWVuG5s348wBonKgnecqI7MZ+jA3FZ7rpN1uxwHqRnsO4fP+ZjzvdgftOXDM1BtuW8r0ycDDtxvmiECGLAJ29IhQ4FED5O0ExpSrfDCeS5XH2deimXHvDgfdcui+I1B0QxDp5u6gmeDRRJApcRLapqKVtmvOWiJxWElcokkJCh45NHjDvjp8U5f5tWMty6Yzh+XOYcDPjctAb2cRLZA4/KV0lg8qnQP9AIuZF3B8XQkHK3BRVWRMKWsPreOCsJ91w2X65tYX4Z1KlQqHRTqJbqwJoZVDlGk7QuPLS9fj01kfH0/6QODSv4l85ILSHKzoUudQ//9j70+Y5Mixa110bQzuHhGZJKtK0tUxe///p73z3j1SVxWZQwzuwP0WIiMzySarW+rWcM3klisBh8OBPQPYnsViX0VAzIpIirD8mhL6qblDa1P4AA2diQ2rdZmylJOUiF5WNfsVefPkMdu6mRQV3p9rlmmv0DeXrHkqyD5rwgZqhTcOuxGZ/kVCZyL5cDletD5fOPivghkVJquMZfspjFPnrMrGtOyu5YyO9oeDDujvAx8BPpDo/vjLnT5S+p8TOnyYebZwMJw17yZNy6wyVeUyIbcJHopSvCAVZXCdc4LWqoiQ+XyPsbj07vV36Ns617vrFlw3dE98VnOgdlBEQd2rUk+SwTsRIYSvoCkidJ1HyuY5Z0ojKI08nmd8KaED5aTrHI052qAlImQ5zTVrQt4HbHsP7pDP3f1O9x8P+oScPv38QT/98kl3JEsP93cqyKVnbF3YNjSefNgFv5Nwfni66JHk8xG9PJN49uGoc/AP+ErqytBTB70x5DXkAa+pVGyxQyNgc71ZBowthTIyL5Gwb6liRLBCW6gwTsWXSykqNSnZxiLkq/Fe59DaOfyLw4coN+S4ogvb4JAFH0caSYHejkokUJYi7C5rT+Vg3+GgvyCPCf+elp1yLUo1K5B1j9DWwdY5AG/yX9t/IQH/iB/7sOWDy4lnR2z8y+msL89H/enzo/7l85fxIeB//8tv+v/+y5/0v//1d/3//vRZ//evD/oTydA/kbz/FTkOH8QPf/38pD/9+gh4/tvD+Mv9R9qP6xDwVgAAEABJREFUyHhlhWUKdBks+egXF7T9WHY+6J3wj/PpQgzq4zBQ+IDaIuuEPo4k7ix7b66G3yG2jH4qfCEGZWRrmVb4naZJZS7MYckyCf2EHhyDPEYf8ajxjmWTlPG9oQvloRPXS2EM6+kFOWeVksc7lqt1WOdrn8407Fc5xKzQ3Zi3KyKppKyaCzqqmqBrLvV1jOsc9Knp+oznjts7yqVWLZS7odNZC769IxbsmG+PLe/3+DyYpqI6A/pCunqI+YnNJMROJGlagxZj7XLdfznnRKllsCGDsG3z/u6w6PDhTvd85Nh/uNdyuGPOne7u7sAH3e8P2h32mvd7TbarMinl6og5bMq2uyqGPwy7enjU779/kf9rkeOpyx99VpJKpkHjur7RSY6rN8bqqvAwzWmUBX1k6zOSKFRZW5dl0X63w+8XCb+4ENs3+LqwHsAibTAvKSJAV6RO2xUp3BayzHOkoZOKjMXltqlUzfOieVq01FnepCfmYHZZVisH+m3QL+SYdMEeTyTLzdf5tMq8nUlYHI9Hkkr+L1+e+Rh90oXE3no+aSXR6gOrfZgphw2VUqScoDXcxDwbY6+gqZPMbjB1wh88z4UPZxfs3+vuhbHO+Oz1/5Hh/pts14E2LDPLcNlXHdDX/d2ecqf9fqeCnhP67sjWYeoi6YTRnvD3M+vl4AW+HAOPn8/yh4522qB9G+tVh55AV0Whok4kla5rPvMzd9eFVo+KJZDIyEXIcVNxUob6XENTKarMb5/IOavbYCHGvDK8OnUxckpJpUy8O0mRibEb8jzqfHzWRgwM5qvoN7DhqUgLvyo24vcaVKwETFjT0R+SsbGNJFGX5OFXkp1ndHmEtyP8nikvXpsvmxrt2pqi07t1Wfemy/S5vTNubPBHEs5/eTrnpB3+u5+y9kvVPGdNc1G20arhi8yJvLr5xO4Spce0LDs6LvRjCOwR2TDO7Dh+t/AhYKeffrrXQkJ9wd/medaE30+UhRhQpwmfmBTIKRB0JM+ZmTcrCbnCqOc0Gh9XNoKubXTYMfUGU0ZE0D9EoRRdOYn1SqNETfIH9l0tYy9ZckYuAsgGPiJi2CpDjdK6sx2KC7YEaXIcNgb9phmfK6UwX9BLo4yIUYoxe2LMSFQrD+FDQsNdTkZd8MELMe2ET52JbxfKxCT8yFBHf/TZSAxtlEK+NSdsKDTVPGxknqtmZOpyYp81obOJe9OYoWvM36QLtmDfu/KGDmlD9cI01Kl3i8D0BjQGz3W9WiS1Hmg+aaN0/434tLLuXaDrjO9edbBKG37FGm6ZJew5sT7hIsg/sa80oDs5LjZNRZqQf0EpeaqqtgGvjWI+WT6deaFj0NZ1pa+rwFNCOEE/cUWEfD+VwrOKiLpMm3GBHtvICV84E1ddXrCdyzn4iL/pkTXeMcH/BOXpdNKKbzV8C6dRQD8iVqkNhCAVBLP2gWu86PL+ukCDkJD5FhemKsdqxMXd9ScrFPE1SiQZNWXd4H6G3l89ScDjpigyv8KuTElDF5fWZd5O522sT8/E2COx+0wcPxNjT+x9zN+RWH4+PhFz4JV2zEvyoKBtXfafbuvkgXnx/Q1eK4xg/lBVRIaOoqAcUFJEDAzS0f0o1Siu8JhM+O6+o9cNuHQfMUoDdHn5iU4F/oSRjjiDITSFbnVuR910um2Fb9sjzDBVZyz6IquIoN7lM1LhfJSxw8TglmUyT7kql1mCnxYVqpM6dXH1CH63MQ+vEC+4ffnxEybirgHRZxul4B/OLE0QwIxolBv8bNjj6hIbNe1BPXlW+Bw2Bc05I+ncZVqDQ599yvGL0KzJz+GjQNBUglgQmpdEXOOdyb6QlHNGR0lBPE0xKeVZigQyqOoqElJpxNewToHYp/ceUJKhVVp7HyWF7PtnfOmEraysOR25ebzN/QksG7x01t7GerJxfm58MBPrygBn6M56msuqkkG5UOJbfJ2+frCAEki70nytWw4RoaEjfN6l8IM06JWCurisd0EDb3H38sOzxrstpPfw+wMv3VyM99GXy5uNurzdX0vbaHd3RcQrTFNKBRqLTHtDj6O/Jx299dI3S0qjTuXPfiJiPBvvIuxvS7/gNpf/7YHsh4y/V/4HEx8R6CK9wjq5wbrS33wlRvgeaDa/FIN3l3+I9vL031LS13P8CC8jflv8e+zmxqHHcv196fqPcJvrVrpfRFA07PvqP9wMn3xfuv7XIRgnDUjU7VNA31zv539ftw18C9vHre02zPt33tc3XePArfSz92jEQd/fxnlfek8QEe+bWC+u4/kd4/Yw4ut+t/a/toz4297/0TzpRw++bY94I+CvZSwiXh33ppBvS/3P9TdKwE5oXIfxuvl2J21efLy5yFmVHfCOw8Rhv2jhoMEaPBa5UiYOQovmeVblEOfNey5ViU1UgFwnpbEoZnmDe9Oh6znegnPK0ldggjIg5RTKJSnnrMLmvnLQmuaq3d2OBPFedx8Ouv94p3uSo3vqC8nSmeSASpYyWyUs9faXs0c2tM8cns7gC5vjzyRGHzgks1fUumX2+2nsUfoWlE1ObAcHnLGZ4Z3mwzYbBEiD3qZg49XdxobGm5xRZz5/DdzYLvUIBXQUDjUzCZ79fk/S4k57klC75TBkV+sMmVX8IhjG2GhdmPNE4uKJ5MjvX570J5KN//LbF/3qDwE+rLChf3oiaUDZN7TGZkNstjofKhIHFv/lAiMRFlcl6EUMHl7sI0FCNPm6adpgkQPhhbk2kHhjRn+7edEBfd7tKA87me6d6afdz5ZlEdwPrMjq8fms37886rfPDzJdr4cMDoUeV8gu6O35pyRVKjsSgMuuMvai/WEhEbfng84ijz3PM0mHnXb0GfMu1G9zkzBcsMVpKprmosouuGITxsRBfIJu22GCj5vNJOwm0gR3HNdYNInNWreCjRc1ktFsP0fpzSxi0JED1JnKybLZGknbRt+GbgQXQR1uekgvCCWllJVzVQalTEpRaAPQEd54J+puM1LS65WCfkkFGmfzPWxkh5284f7+oA8kMD99+qR/+PkX/cM//qx//Kd/0Kef77H9D1r2OyXm7MqDj41N+fOx6+QkEBv1Z2z8iYT4AwntZw5/Fw7swQHDiZ6iLiOwn0aCulH6Wds21LZhVuu15B6GpcQs2fy+Iecswzqw/Sx1UU7mN/MKskLg7xfEiBgLXutd/quZE/SYpnUkN5p8WZeONQdizgeStR/vd/p4d9DHw6L7u4WYM6nOBVTlyjzQteGLZ5Inp8tZj89Penp+Rpcn9HdB35vWto36kcTlEZt8Yr7PHPg/I5Pf8affn570mXe+nI76TCLy8/NJX5DJFz68GY4Xn0n2f8YHH5+ex4eGM3ay4X/8IMmQIklKMi/+Ar9iPyf4O5HYOQO8FV1VRWRdsLMn5nxi7iNzDD9Ezt12xSj+CfjK0VVTUi1JE4c8IxFfhG8LixQz977xG/Q+ZJtfdJJ4LyLk0ijYiWVrXVXkVof/ZBXGHnVstZby6oc1Y8sKxpQQn4T/RIQiQp7DYy3EA8eFPeWeWHfYzfJfOe+o76jv0eHhcNAe2zZ2xJLdftYM/HzBn2dijWFb3pHgzbVAU2GOqpwq82UJuWJKMlzfkFODa4MqTaGA7wLNN1+6v78n4fjTwCf8x360v7/Tx48fB3xvuJ9pNC/mKeWsSGWgKctx7kQS9Qux7jdisv9S/vHhiI2d8bMNP7nK3b5jXWwkwNqIx7yNj1tWGd3lSHARSllK6CYzj2n13JaL21YEfcKGjSPlM/bqpM7w51XMFeiio4uQrwx9OSV5rILu5johr+A+4R/T0OUOHVTkXKaqYE2KlBlD2GDXGb4uJCIua9MJe38kVtgmn0kYOVlkXO0Uf8JXLvjGyrMLvuNn6/mojm0LW4QMmQbzYUCIGsrBDfhosIIGNl3e+cQ1SdegY9MzfvCMD6745ogZjBmwWVkzzNeH/U4f+aDz88cP+hl9fry7Z63aaZom+M1MB1/4gGV4wVDOTEz4Iw5semS9/Px0Yp164uP6UU/48Yk19kISzDQ0YoLRWc/1kmhJrKfBeOF4CS05kgq05CRdaSpjT2R7X6Z50DGViii6TP+GXD322rhHDkqTjJwpSbIQPuB5JWF3gsaTGn5sGdaa0dtE3L+X4/+CHyUeRIR8tda0QpPzCz2FIhU3a0VuZzY0458bI349WZd88HxGr0cmO8LrCdlv0LURa97D9F6xKkeQRMras57umXu/W+AzK0VnjjNY5XfdvyMfwwS4DIgibPkWfXRhapqnwhq/0898hPv5p4+6/7ADCx/h9ro77OQ5bP/2v2VCn2VGvpNKuSLjJwn+HfM8Jy4i1AsNfdjSBZ4M0yR0jqvJsZOwBi9SgaCcQ7VkEJrYiOwPsw53y5Czx48IeY5IWeumgQt6MxiSSJMUOQ07m7C3/Txhe7PusEn/04cLvjWjt8o8ntfIETISus9KLJ+BTPJAp80fMC7sM074k9eAI/HFsBxTKmMuOuuCrqy3C4lp84+BQat4nuRYPk9VCzFzmguypv6yT5rnKreVUhQIpUcjlmOLCK8NG+hDhqbDuMqV2KKQlAY6+jQ97+G+K3Sf8SnTfcK+ztjWBRvbEJZpdP+IgM4kRAqtMVBqVkY4JWUZlfqEXnbIdGeZ7uZhe7VW+melkAK783g35IxsUlHCJnLOyGB+QZV5RbRq3bxt8LfJ8WBFhiv+cWGPc0bBR/zkgXX888ve9fPjg575wOv44z2s+zII+pMm5hl/8DDiAsZhQUmv80/QY1qMiIDeUFYo8Tu9lEE9IiuMUb/2i4jXcUy7+fY4N0S89dPtSl32+1eE7bWPGGoff7TvO5ain2fOOs/EuSefd4gHnx+eiIEPenh6JN6fhv9stgcs3PK17hicmZKUsvRCb28ZcWTcK+mVNvNhZPcNRfw59O7y+Ndb+iMd338P1z7X3x1lftvHNP4RLnxMXUFjDRY6U7BwGsTzDrLpzYyPHHFKBeQk7ktN2A8VjC7iyougU1HkssNro3PjruMmBlUkJ5DUg9Lgwbc0+/6VZkwI98Ovm87o6Iz/eJ3wc/tbRChhcxnfKAY+Y9p8TzO2HiDLNA8kqU5Z8zxzbtoR0xbq+D4+ZXuyXWX8xPC4PWUp0hWjzj1lU6D6PGKEuAI+Av8P4iCKl9EbNHO2u+D/K360wci2dTX6uFypn9gPrH6Gz22g8Y75Z0hLU1efF36eQAxU4lPhQ0fJ0lRj9Mk5ZH4Ru4ygj+F1YEB/ft3m+fMntPSEgpIigpu3n9s7Lq8I+KEr/LtXR7GG+fgK6NH68jP3u+Fbnm/tEfE6d0SMZs83Ku9+eQ63fw/vuv2XViOu9EfEn/FkwiLCxXgW8VYfjX/jL8vFQ9zK9/Vb2618/8z1vxci3niKeKuP8aPpa/vknv2j/k5XRLzKNeLP6z/i/X3734mU7w7TXvbSbw+v/Dv2GG/t/75aRLy+GHGtRwey3x0AABAASURBVMSrTMyn4U4ujW/rvn+PWx+3uW78qO5nfwnvfdjjRLzRF3Gtu/2G23h+z20R4WIg4q0+Gv6KXxFv70S81f+KV/9il/SXekTEUMa3/W5M3toj3vpFvNVv/X5U3t7/71pGXHmJ+H75349uO+ibWiOChTcNHUaEcs4ah9KpqBRShp3dTwop6MPmt7Oss+/XiUXfCYsLNyub7Ru8IHrzwM5Coa6IYD3vyrzvgFBTvtYViujSN8EyIuR+GToMb4bqkrUcFu3vFx04UBoLHwbcFmyGOoe8AI29W2MjsbKT8MeAE7Q7mffrw0V/+v1Zvz+cSeRsOp661jNzr0lj38iescPHDQ5qpitI/NdqOUj+qwV5g0lCrpM46BzgGYXD4wV2V9jt8GPai1KuA5lyWfaawVQXZTZpucyMNSkSsoXOVBZ1yq0lHdloPXEw/Aydv3551m+/PenLZxKcJDOciOnIefNfWpD8bNtRobOiH9nXUrLZTWx82U9xiAlNJXGwLiopo7Esr1ONDRzkC2JH+1IqB/KdDvs9h/aDfLjdkwioL5vQgv4bs1zYTJ049D2SYPB/pfDbb5/1Ox8qHjhg+D8Pf+IwdeaZ/xonOHRlJslJqknaL1XLrmhGh/Psssrj52AjSSI3KHNKyjnTXjVNhf7z2Nzu9i6vmG4HXZJblcNjre470X9S5aNBnWben5XrrLCdRsb6oIRN7crHi0ujzscfcrG6IIfj2sYh6omGE4fZZ3BG/sd1Q6ebzhz8MAk2hw1xdRDyFcqKSEopg5cyiq7toWBeIXGXbss5qyBHY5omNuuzlmWBv3kkSue5asdmfq48K5XkCxjPd+hjr7uPd/rgRMqnD7r/+EGH+w/wu1NLE0n1LMWkZqjCl/TMYfd2sL2QLLFO/HGmwRfMqGM/FxJ5jUNTYrMu+Ows4rbnhj6u9S6MRBHxwmOhLMrwlhJlriplQt4ufZ9HX7F5Zp8sb5SlRFumANRxRQ7oeI5pwo7dJyuYZlOJpHmquuND0UeSwp/uF3263/MRYKerDeyGzGbkNCFDyzIi5Kv3pgbdjjv2285EEaGETfUMDXVCRLMSdpOQazBGx8YxHLUya8NWGrysvHNOgWdjJ6OtSthUcZKqkqiaFk2g1lkZ/pWyOvTHS32DDtuRD9u/4w+/f/mszw9fOHwf9YBvPJFQdbLO/1yQP6C5dPKhWQc2NBAcqPyxxgj0khiTaZQSXsgB1r4SSVzc80xqo+5kHZXxE8QlXEqFF2f8uNZQnUBNlEZGd0mFZ5ZjrVUTsck2OcFvRSbmLyIrpSJBlzmdkOWC3zmB5zhx2O9055iMLN12R+L5/u6gez4A3N/tdc/zAwm/yjyeI3zaY4yEXpQTYye5tL427MacXOdMyjlfkao6z6SkUOadooqu5nmH/xy0w1b2zOdyN8pFY11g7nnEi2X4mBOO+/1+1J2Ad32hz4Q9zLudMvGjZ+ZKWSu6X6NoJeat+NTj44UE8jb+gvREhnklbphmB9Sw/PtFAboXEvsRegsOyNE7cVnKkRTozroy69NUNUHbNJfBYyE2RDASjuOD9okEwYVYuxKjtq0P/hO0IBXdrkz/krNKSSro1WNk7hP3mfHGPfPM86xcJyllMRQfxZouVBz//LHQHwq/kCgaHwFIJDkh6fn91/krNDR4dey4kLR0zDiTDLjGESwfGvhRgqmIUAQ8gA2vYAqdSQaciKewIcTBihCyKo0WInZtJKQ2bdjXGJMSZpFl1wQfC/Tf7xZsbD+Sxwev99jahP/XaVKCT8GXx/erK+vnhYFXZWJ30hPx7um44YNnPbL+P/IR4JnEmHlwXLzq66wcTdl/lZiljJ8lU4pvZZyopKwUol2qOck07Ygje+hYkO1cp8G37cHx50xsO5EQuWyNNaSrK8NfVtuqVv/XiKw1lrE/plwuJ/pcVPHNw92ij58O+kSM/4BNe56ai6zHlLNSSmMecUUE4ya1SGIanfzhCP08El8e4e+JWPNMQvCJ+gMfHJ0ENW03jJfgL2ynagpQGH+uBf6ydnMmzlXl0ul6keV1Qo+DJ+yBH6uJ9640OXzRUTcdIjYVaJvR0WGu+vRhpw/E84/3sw6HGR9ctCPOzMScUmbkOqtkkJgTlDwpw7O4HBsTpTCgvm5agf8Lh9tclntCHnlQ0xXoL/OCk0sVnyv+a+5p026fdX+/k+W82y2q6C7nyltVvWW1LaGfrqvfNXne3kMRIdNSa9XMO7vdPOgf8WOZR5ufJ+QXEbpdpsv13qWEDQj/3RCc/ft8ajqiGyfTn/mwdsLPrJuIrNtYfnfj5dXrGvptrNWd2CLiTEJ3OUk5JKYValNlDzzhL/NsOqtqzUo8iJLhDTvEN1C3tjVApw37aYL3UIdPhqQUlsCzDuJa71Df8anWhOw7trCSSD6PROYKPxuO7udJAS1JJQU8hKyHlJtSbLRLEUanDGUSe7UkzewLTe9+v7BHnMGkCZvJ6N7rnGVobNAjLrfXFz0sxG3X3ZZzYY5CD8m0uHuHJ9O84SCW75E9keEPFyf2eUf22CPO4StnYppjXCAgr6MJ78rEBCH7ESOouy0h8FKTDNPvssCH38kpDd4ismKgQky6Ql9fEaGIgOakDK+Jd42Ia1tE6P0FK+IFRabIUBIhVEKU6kL8wiWI6U2wJUxJzySZH+Hvy+NZXx5O+sxH7IfHZ2zuTJ8my8VyNRo3LiPihZ6qlGflwlklTcp5euUh4mu6IkK8pYisBA+hrIiQlMD1x2NfawzTu3zfYcil29+X7+u3Z24zbnS6/h4iLvhZ9CakwmuUQ1+bFCuavOB6nbrRXubnmaSIGHSb9pQK9SIFtOOrHV6aCu9ndYQNyfLVGcZwnYFH8cov77nhPX3WT1MMn7ucG7F61YnSH9S2LdRvA/vFCJmWPGyCUYllKXfZzhK+FPhSYKPmC1McPr/MVfahuRbZd6rjAP5QUlZO6WW8KtHWU5aYr0eCIurcMyNsUDfthuhCHyHXju8E5QYT66XpzBpw9PoG/a5zK8xn2NRlxIKN+6YmhMQ4EaEgBteAh7SpoBfCkRybC7wVnpW8CtIEy0qQYZhPMUoE77+A4V5+2kspZnmrS+m1XXCnd1dEKOKKW7N1ZLtxabxvd91tfm5cWLO9X1g5sxiO1bdyY/Phe8N9/Z7ff4+IeH+LzvvrfYRtoI82v2u8Pnyt/G2ViHjlP+LP639p9Ij4YZeIGGP/qEPE9XnEj8sfvfu9dsvHeP/Msn8P6+F277r7/xHej/W9ekR8r3m0RcTgP+LH5ej4H/zL/N2m+FH99vzbMuJK+7ftHsf4tv3b+1ufW+nnEeECr6TE78fND375vT+CPd2vRjAWlYhrSXX8+F1XXBrv675/bwvfq7vP+3fe1/3s3wK/+x4R8ZV9fG+siHh9JeLresTb/WunbyoRb30ivq5HxOv837z2GnO+bf/2/n1k/fbZX30fEa99I97qr43/U/kPkwDr7EhE6AeOGBHDSLJCjV1k47DBNpODWeZAWJRS4QktrM6N2sZGYWw06ft8PLGhWdl0nscGwYulnUxsHFj32UaFEu9EhAobkhxJKdGWJJrkzbM3PUHnb+H2zE4n2CxkDuh16tqRINwdJh1IDt59vNPdB+PA/Z2W+4Omw05O9LWSdIHxk5Ie1j7+bfD/8+Wof+EjwJ9+e9Rvvz7qM/Xjl5O2Y1NjkWd/pQTdjY3/SCSSUPc//VM5oFc+LmQOxE7EtbSq0bn1M2wCUoaN7bjhvZPgTxkGX1DqrOxdTqpKuaqUSalQB4osGihm2uZRNlU28iEnL76QfHqGvtPRB/GLvBHp60XiIBgk/yU45AOAQKaeoSOh5zF1JE3obC4zuqwqSmI/OXgsEFrH89DErswbyN1c0Tf9eCckzKXLC2jUST1VpJF0RJZOLjzyQcJ/UeWDxdPjI8mxky4klcUhFZVphoBdTRzqCgfmot1Stcwui/bocCGJMns+Nq6FfgUaJqMWTTOYimbq7rPbz7odvK/1HZveWbUiQ/pMy577nSpJvFIX5TQNKIp6IEsO+Bdw/gbk8mQ44e/kv8vTttF2xZnd7bmzqUVW7IEJmDFgH0BRQijYcFITiJAE8A1MSJ02b+4ZQikVpcjKOauUApKKeX6B+a0c2N2Wc9BfKpQVGy7F70jTLmPje+z9g/YfPmje38HeDm3ParGo9YmDYOh0aTrhnCdOhSfsZCXZv+GnTuCt55PEJtaIbdVAb/LGPGPPwWhSU0RXUIqrd+rwFhHcXX8iQokeKSWlyCplGsi5KiIrlCV+C7nF7T4Vmq7tnXYjJEWENg7nDTozwpoZczcn3WEfH/ZV94dZtpXFNnC3aGfg4zOJGGOiXyUpnZBTU9fKAalRRk4qJESmZVZDzpqL8m6n6W6v2XHi7k5lvx9tbhd9x0eAVOUPAlueFNNOeaZPnZXfIcFvwKvMU8rKpcr1Db4uyN229OX5Sb8+fNb/+fVXfbF/kJC7bKEL9vVIzPQ/LfPlywMfIi/CxGQ/Gwcu36CbhB8l4pCRiWMpx7ALpQ2ZWScSDjqw0XdjXCfFrOvVOkaWTsINe6uhMiAVbGpCNhXknGUkZdivyHmHr97Jf5VbzX9k9RbMR7+UVHNBjFUT7xbomRhzKlk7ZHwgoX1AR3ck1/aHRfbXhbYZv6+1KPMOqsaqmtbetEEfZ0ZK0ZaklBWMH6mooIMctzJr5SA6fIo+1oP9fNnttTvsSSgeoHnPfOh2mpgnC1JBUE/K8Juh9dqWVGslVszjnf3+oAU/mncHVZJ7nfm3yNBTtKVJa8Gv8qyns0RulQ/Hq56Jw04gXdDRBhpxuJbQ0BH+0/zvYuN3Qh8Bnyli0OKPaxs23tCpOS74+8ycC4ms/Z3pOChX4qySLBdcGL5DTAEoty5MW0IfFprtRdh5gjHzlKGBqeQLM1Tivs5FFT8p08L9LCHTjq5bz9hhECc2PRMAj+AJvo4jKbnij5tg5Qr01OHFNuUP0P6Y6P1BhzDbW+cZ5qnrlbCVgKqsjTnWBi9d16GQxdC5Qg0euwGhF5gyL71LhB0FivYaHMxbJFXWspqyZmSzTLNmdHyT20Q9Z+ZizAvvn3nHpWP9hbmft6RnGo7PneTX9oJVF3hd2ePYb7pXtbKpkGCZ2F/4312uKVQk0Acy4xaonmB0Zr5dKdpPVQfizgH5zujSNEZkdXha0dUFnLYmQq9Ol8TeKKttRtJKjDiTdDydnkmmPkrB/FVaWBf3xDv7j+3C/Fm3pVRFggLGbmBTyNet3lOS62fmOzP2yTyzn3kmEfh8XHWBiDP1lbbLZdOGzixzyzszVkI3BR+Z4GOuRTv4uttPlAVfz6P/ilF6b+f3XUckCvjNuSgiFBIaBQ3NotPMmJZbgrcDcXx/KDrcTXzMWfioPRNjZlV4KlE15x16npWo5yj4S1LKUoSQ5wY6kDxn3yhX7g3qnUbzYasKHiZUetQ2AAAQAElEQVT0FOzHSkam3jOWrkir6tS02xfixQwdu+H/y7JXJs4pVd7K2lrSSoy2DC1L2ysixZ6ZCDvM+NSETzmu7fcLYxg7TVNVRW6OtTlnha4QewEjgnuwDZ/oujCoE2j+LzVOfKB6fHzSkY9+KzJTLsqMlUqWsDe4lWNGQ6bC5+xv3R6FXJ1Ay6kpQkJ9vJdUJr+flKDV7/cO/8wtJUlZHZqMRhxp0NPg2UO3xkyw2TvdXn9opB7oZNCOTWNK2HMHTVd7uMi2RDd0FsrMa3oiGAgaXTr2mQ7THdYRkzihiblpqkkHZLnbz7rZfEaG4rKdXkg4GitEYvoqyHqeZxmZNTnoW2tVSuYvQQt8wMx4d206EkhP2LzpbvC7mX/Yoos87gm5+6VBV0gVuudMiewrss3WOzC93vtbLagHnRctzLvMVTUXlZSviKKEvEMJvRTAYNT17rIsIoJnV5j2GyKubRHXEikKVcm8u26I+BTMF6lIL+jMa95WdGhe+R4onxseiekPfPh0eWT/t7I38PyDHHi1fhprUu+MjGwS4+RcGbcq0iJFZe40oHdXRLzdZZ6nUMQVg9ZIauoDEfHSN8nz2F5upR/c7t1muM0IWYa3d6Uxrt5fKJIZUpKMeNFXENMFgvOZhq+s0AZ/9BU22dDnAM88ZuLlyAwS+Mfgt6iPyF95o9ArtNGxAX70FUwOvAuMdjGO215gfjpkbijxssX1I+Nl43x3xaV1PoR3TLANdGYTs1pkgQ0G+73kEpo7PDX2G50BXQ94gXQVjLJOGV8qmlgrKnY52SYjKTFQ0CkStmL+UoV+85cleDUSZaI9eJ6UlRRKtgVxQXvGJoQ8vK058mHpyP71jF+tW0cuiXgWoGtFxParblviVcGH15bezkrtwrgbo188kgq056ANvgp6u/pXV0qhSBroPGuv8qAde9U319tc3zyAB72gReiGTWLEfgUKI0Rc6+r0kTrzt7j1CXhqV5vlRfN2Q+fdTkfP/95+Gf71x8+MW4Pr73Frd3lrd/2/IyJCEfFKWkT8m+5fX/x3Vr6Vz/v7W/1W3qaIiJdqo/xboMFrxNt4EX206avrNsdXjf9pN+b/Ntn7unSj6wclfiZgnm59vWbf6rcxX0v6uv/r/WvlNv5rw2slQcO/C/11iOGHvvuaN7doPHP7t7g+vf6+PfOd6y5v8P33cHv+R6Xf83OX7/Gjtm/bfW9E3OxL37Et/cUr4o/fj3h7bjr/4oAvHQjHL7UfFBHxXYI9iRER482I+LN+EfFD5fldQxjPGOC/7Nc7K/wODRFXviK+X37nlf9WTV7MUkrohkWQzeDK4bSTVMpJGpvbUpTqpFwp2WAoZZbLUGMRXFnSfWDyZsAHm5WNevNOYGvEiK6gD/sXBRwn3srRlZBTQqeJeu9NnielJAegiKD8Gk5Qltw11aSZjc6eQ7cPDXcclu/uF/mfe/j40wd9/Phx/IX07rBT5RAbjLkyXqs7HXvSw7Hr8+NZ/h+m/uuvD/rXf/miX//1i54eOICR0HaCwwm0Du2CrhEECXaJuRMJAs4aKiS96st9cLAUPJXCtimHXAadEvKqZdbsg8oELcgulUmpVOVcEV9VZsOVokhR5em2yFKapLIoOBC3mNgYVg5a0sqBnr27nknUXNBNI5EU7EQCXYlNbu/+CHBS0J5pK72rIPcaSUVZNU/yhnCitD6NCR3WCGXgflNK9KMvvPAja1joSFwzB+WCDCPPCujuwDSfSTY/P5/4kPKgx4cHHZ+eZdsJEgwVpc85tDBYsNlTnHl301WOoXkqAxMH6j26WpZJM8nCifYJOdWaVYySVWvRNFftl3kcune7WQuYaau1apomFaNMSqWKSaA8iQraySLvARKQTtjmDRc2cH8G3lwVpBA44FLfWlcLxsJ+ZCjxNI+xwzobbdxS9h7qnTo/LjEhahJbyFGmlJSxj1KKSsryfYLCwftctcDnDB8zPFR4N1+WSZSuPCX5kHz34aC7+4/aHT5qmu+Q0R47yfCV9OS/LMRGTpemM3Sv+KIPfBdOhBc27evxosYBMEHNSE5iQ4quBKEpBE0gS5n5IFWJ+gA3SYFNhCJCviJCYVlQmp+c8+DNpflSKvIAnV6NPtyoRxazaUNOnro3RuBZ5yagNSGp/GI35MJIEoWWGb5380jwOulyOBy0Pyza7/dywsCY8TPTEPAirkiS6ag328DGKrY13/He/Z0On+704dO97n/6JMeNmY8CC+NN+53m3aI8T3L8SHNVZoxIWQl+jMhFKU/K9YYZqtE7fPrZxPv3Hz7p00+/EIt+0gFdjUNG1+Bdvehybnp8OsqH8hMn9ZVT+4bPCDl0kjyWg3VSQyrAUhOHP9mPemOgbWDEJ/qvBId2Oavj/xuntAb8LCep8mvGliqDVWyoUJZxX2WZGRGhnAp+NquWWTlXSGnyX6k5UWmxZvgrKSnBRQDTVyhxb+1qIkFbtENeu6WgsyzbbR3zlFEvU1YqWRGhDT4v6PsC7ZcNwSTah3Vl5ZyVUhoIZosI3rm21TJpRte75TDsYbfbaUFnRiU2lKkq1TLeTVmKnJQQIGYmXy5TSqq1akZPM+96DMNJ8sz4LVVdeJkj6/h/yRy3IG4UEkmJDwCdD52bxkcAEkcXklNnPnpm1oPsQyzyyCDQUVYop4RPQX/qipDEWmK9dI6cgVAtn4WPJKanEBMyvEdkZC9d8OEjyZurjVy437RiSNaJS69RDKucpAm5+t2UJc9hmHfLoyKvCdnUaZF5TAXdQozj9wpvK6Z08lzEjQe+dByJ5xcSFJ7DOBEzDP/XXefTSRfs9QLfK3Fk5cOd7zfsrhPwIkIJ2wnoCYhpkcyp/Be8F+x7Re8r5YZ8NuTUQEcpNBM3u3whFokkoZOdgX2o04u9iO1sxp4c85epynKb5qJAZj0CH+w6Q8MJe+J7uZ5XobNOTBRJ9tDpKB2fG/o7y395fTEvlxPx8KK+snbiXxn9WI8uE76GaEdszBDFUqaCsKcizdjyjrkP6O5A8vL+sNeBuGQ7mqZJybzDzPZCz3apsDHB1wyo94C9jk4vujD3uh65P/HGKsxXE346zVVTzcrwl2lMyDRhTxEhGbmoRVLrvs/UQyvJXOsTdbImBHbbWBc2PfHx8QS/R75iWV/WX3dHCx4/zEmqLAATvuI5F3i7Oyy6s3/s50EDk2J/q47Y/QmcscXuuVNRrROymZQD31OMvUcwdu5diTKRjL/+DyEza3jR3vF8mokZi6a8qObru1lZ4v0Iygh1aIoIQSI66rJZMNz1Hj1vMNrYGzUaO3Y1OnT0yeodWF6Oi3JalfyHEXVFnpvmOVg7Ft3f3+uwv9fM/mya9vCwU4oqQUNDjhv8bczhsR2bXfJQCR1U4seEjHbIxmvSzvzsdprnmXGqCr7sfikVZWQSSorIvFsUqhKJ6DHHJlmO/kjz/Hwcsl09r/0C3sV7W28aV4N//EAGPDr+JmwUE9Gw2SJhJio4Ss5JEUzDXrAhh0Jcy/ZLZRoTtphBCPUwU8JuOpBgF4Q8Y2dSy99o0GGae8vYqVgXGra7DZz9Yck0W/68ExEyPQlfcmIPM+VegiyPItNsZPoVeJxK0oy8dvjNjji1TFUzTCXsfYMSrxMrBvBeBxmfsA6MAm8lT8g2q7/Eko093op9n4lPp+OGXFfkDL1bEz/isVYq48MAm8MN2q3fxHyQI6bWhC/MObBPMXZTOL4jPtSPjAMaQzvWuj0633vvOkM39YptDJqgK6cK76YtKfFiRMhXxFsZEeOZn98QcX2ul6tTbmjqhpW6XY8XpVzk/XhXGbHgjAy8vz3iGydwuQRxEP6RhW1ttR2h+Ii4vg6PVLGXroxcs+3E8owJaeSBFJm+Vx4GjVHo7/fLaI8I7jOIYV/i8npA8dWP2zqEu2yNrjDm+oZCrjqQrAf38YsRMcaMl/kjfH+dJ8L1K0oO5SShsmFf1lUm5pTxAXAb+oItpSmoJ5WaBKvQLq5GmV5gvrJ6pMF3s5/2pK6kBt2bQhslb6h3XuVePAv8KiIrIl6hlytoF30Mv7M6trTAh/Aj/ObiRLrLseau2tirj/UUv7UPJXykE8+MxlnP2NpJfcSBpiAWjLMxDC2sG/Yfo+JDhXcLvKRUpGEnWYKeroTNXPkM2hPCCZBdR7cF5JTolUEo835Qs84gb9jTCb85E3sv0L5uTbarFXtbt65Gx+3FpxoxKEj+CyToh3MFvGViV2ED41iQYpXr5sNnj4w+E/PDnIyIkNAIv15+mjrCNF4a3gr09XZzrUWEIuJ6w2+/9x4RMZ5HZEUEPd5+OvoO2hMyME0R3z7v36XlNr5lEfH2jtvfRpcirs8iYtQjQr4i4vXe938LIt7Givjz+r9l7Ijr+z96J+LPn0dc2yK+X/5orFv7tzK7tbv0s4i3ca2j98gZO+9vOnL/b+Fx/lpEXOd67c86F3Fti/h++dr331n5lt7v3d+G9rPv1W9t3ysjrnR/+8xjGd+2f33fhp26LSJcDNzeu5Wj8Qe/3OffCvvV997xFLf2Wz0i9N4mbvWIa/utv0txuTSoDt92+UeIeOP71s/v/xEiYsgt4q28vRsRt+ro83rzg0pEfNUvIl57RsR4FhGvbbfKjb7b/Y/K9KMH37ZHvE3iwb99/v4+IgZhbrsp5Eel+1wXgEb1PxtM+f/2H4KUjFc+rir1Hob1TV6sLXtvXnOwOWAB7yzqObpKTips0I3MhtabBUO1KuqszOGPNV/eeF54xweY1ckBNgYbm5qNOl4khhpICvnwEmyrnAwRdHU2CWIj4wNcI5mwsXkwhpOz0Um8XOjvxHalf8lSZbc3UZlrYSM+cZhb5APrh7t7GXf7A+2LZg54ieRHK3ttaZH/WnrrVZdzkBC46OnxpN/5GPD45VGn5zP7lCYfjq/22xTMZ9rCmxYOAd6glDF3KDvxQ7K01JCR2FgWME2TnHRZdgftoWem3AEfEKe6qNZJmT5RvDHL8j+v09hsrkpqmrinbSsc3gsHl6zTOb3QeoZe/9XgiQPMWRuJg35+VmxndTZYptMIaE0hRoNGQdtA1pSy5lS0lKoZvU4GHSc2W3PN2s1V+3lCbpOWZRnYcbDN0BzoWpnkRS7ygWMkytgEPpPIfCZp5OTC2R8nOHgFXHjzOVs/bEpzbMqWo2nkMBe9SejTCIwwEQsylUxrSdLErwom3p+gK5GcSci+Up85bDn5s1BanguyLKWgiwqXGTkw+yY26kZQAjbdK8kub15v2GhrvNGDCVNWwJcoqWi0BWMhwRZSop6QW2T6uYzEm1nuK94Jnhud0uANGT3SKMWm1O+bzlqRPTKeXzDNVdME5qI6ZQ0epyIfKg8ciJ1gWDho7vZVu7tFhw/3uvv4gY8An7S7/6Tl7ifl6aAWk85bwg+TVubbWuiyhU4wfMauH7886enLw7DxjTYMSAOXs4T9JPSS1FVzqCL3BSQxwgAAEABJREFUOoUKOjDclnOWERFK2EtEKOIK5aTIValUZUojJdoiJCVtTYwcoy7uOzrv0Gcfs4973JIzsSaEK2lKIUSBjQa2CvgaMA1MmnZXOKFfkFmqSa5n5JpqkeH6AHL188NhJukzveL+fq9PfAD45R8+6h//6Sf94z/+pH/6v37R//XPV/zjP/2sTz/d6Q55X5M8ey27veZlRzxZNM87TdSNhThTua/zokqf/YeP+vTLL/r5H/5RHz7+pP3hXrlM6vZvDkynyyYfmlyeSK4+k3h9Jjt55APNiSTd5XIhx3NBSk2ZuIj0kN0FbOokRH0AtK9vI06uyJZn1BvPNpfEy/FBpUuoUlPN2FeiBOh1ApW2gm7nUmWkyEOnScEcTabhdDzr+fE44A+jTvYandgMgUJF6ChrxlYnj8WY1eC+MEfOSYMADnnWRaFPommDk7U3ea1wQuK8bnJ5Yc3Z5CuUU8EWquZaVcGOGLQc9sTSgw73d9qD3d0Bney0LMidPtM0wWcZmOc6StNTSlHGthKT3+A29/e7/niwv7uX/wq/EqMzeowyDx96Wpu+PK1aW9XxkkgkSY/cPz9d+AiAfNDXkY8vjnte8zqyD/iDVeTTRyIUllUQVsFOC+tGYs2IQDlqSjlkufjeZSUmTMxfp1mKPORyOq7E/NNIXJ9G8n2T10b7TkQoD9405siMZ9jmjWC+XAuyuNrsbDutsyJNzJ4HoFIN2zxxeHci0h8czqcLNrCNWPH08IwNPMn/pJhxgWfbgWNIW8/0u8i8t4aTw+eQca5SKmrJESXUIzFXR45N7uc9B0SMPpHTKz9JUo5gf0CJjWSDYTFKZcaesKsZG5vQ7wxfpVYleCwT85XKfJmVLxMDpVOXnol/RxJgD3wNsN6+fDnps/9Zvc8P+swH66enJ/TIus9HHH/I6f5LRUZI4fWqDx1m26/XHiOavFYuBKn9XHRYqu53sz799EE/ffpAUvmg/X6vOs/QNcE39CBbxSRpkdJCW1VXQR7ExDCaVuLvtp3U2APBvupUsGtj0jQXlVKGH0zLLNvrwhwTc2TaEQx2Ip2JKyeSfEcSSkfi+5G1+Xhu2OyK7k58BDjqOGLMeXzEsQ4be7MgOAexw/FfYw2Ad/Y085K120+Djtlz5azW+tC349SZtf5mhyklGbbFHIkooqHDoL/widaeJZLxtWxakNuO8fb49G6aNddJJbKyEjGyvyJoY1hFTrJ9bU4S4o+d0nSs2OsK/RvxUvDQsL8NPtjAKZCj+klB4izFWbmuinSGhrMC3VbWtsPdnvh+p/HhZjlA155+Owgv6Ada4GOjZj8zhGyMwCZ5qpJCFdom7PGw37Ne79g/LYOfCbucysxzeENHAS8BfymqUioDvm84QmudWNh1QlePTyfiy/PQpRP/G/NvCvkyDW3weFGD745cRRwJ7NMxxfvSOiX4yFoOVct+voL4mNFdTte5w7QACS5I6Hf2QUNslL0F8g9PpwhKeLT8m+lU4L+hxh7DS8AFeztjb2fs7YJdXdBDa413m640NTGtYB9kDfpyKEcgO2mC7orvTjU0Q7fhfc5+vwwfcmyesZOKLM37xqQr+jdQtxSZcSdN06QyT8r0SyXTHuqRNGjeBM2N2L3qiQ8Vz+AITnwUOCPvi2FfYX90Ng/E1439UPRNtgLTOEFj4PuB3QT+f01UhqZa0HfVHv/f45cHl8Tu3TxrqZPmMg/6MkIopchlwqCNiJDLbxERigj5ingrA1nZoZq6bBdOtl62Dm/iXthP08r9mf3FFehqy9o4Qzi2txZDHh09WpbX8btKjoEde+kddnKT+TQt0D4r5VmhKtNupFJlGQ/A1yhLVkQMdOzFiAhPoet8oVCWeuK+D9hObnS43NCt2wzfiysiK4J3jZwUIKWk9yjv7iO6hH5clrSpEsNQgyY++E1zoizEskkL+8iZGDTjt+WFf78TEWM+fqnHNUb7j7KQEjJOrAqhbp95QaO8IiT49nsRQfEeWb6aCvG+8D7oUmvS1tAfOrtgzBf7ELA/2Y9W1oNm/+atNPjakBsvMULvjbrviQMk1FvfVOGjlqRpKprR5TJXTTUhg4S8BJKEPA1MQT1lRnJbZYasnCflNIOqnMvobznn8PsFnvJA557R1FjTLtB+Ig4d2b8SCnQhLg+YH/z0YvBgw7/aeoFpYi/nv8KMJa9KfJiNdFHiQ03yH9ehr0IsqDXLyPBkvejlioiXmuXwUqXovfP7mx9sDSb1im8eS4EMecy74336R4QijKyUrjzrq8v26/dAC+Kg8K+mhh6/6vbuxjo03jWN6piTWkTw+89/LPv3+PMe/7ktEVc6I66lZ4+41iNiyO192/t6RPj2b8ZNZi4ND/ht6Tbj1u763wNXO2zwaVtrY8gI+BrxhnK0XNtHFe/Cuqi6v0H1b/gxP38ED+3nLo0f1f3s3wX4dGx9xesgV56vtvraKAU8g0Zsag52+tuuPvy04bMNfyP2EUP6d+B5Rzsx0vLvlMat7tK4td3qvjfe37+vRwS6/+tgTvugF0rg3XXLwKXh5zdEXMe83buMCBcDEW/10fBX/Ip4eyfirf5XvPrDLumHT/4NDyLeiIl4q3uIiPhDAbvP/+DvLQGrFbAptIFGBJvBrJwTuuhKOJhXuYQTZZw5601Hok/KVUaUWSsbgg2jX7c+NqIXbwZY/C9g4yD6sn9lTOGjjZEa+1nAHD5QdTY7G6eQlYTCABsgH+68GTLImZAMoz+HMB9UM5uLxKYx4WCJBThDY4GPuVTtOAjcLTsd9osOTshxOIvKwRs607RTnveqLn0fC7RUPfp/8Ph41olki+dtjCuCV0TIG7CNw3nnUBlsAzObywJBPtBMHA4y9cThgL2o2LNolLTXWjVNk+Z5fj3QLMw9cVioBs9KnZVL4Z0sRdaGHBEZif/QcQXsm44Xcd/1jBz9seLp+aKTEzQcVpyYO5OQEfwnNleWTUB7INcEsvUWkpBRYlEyfZVfM/qrRgoV7ic2XkstHB6rfBBwwm2/22l/WLTs7xSp8HbSirRWNkuKqk4JSdCySbSHsmrKmmvVbgJz1R18GjsSJd6c1pqVmc8yStCXJMZpOpNMGAkJdHoNkpsKD6ciVSrduqB/TpI/WszQOvNwoqyMWRgwIhhLau0aeDEV6txjF4K+JiFf7BP5bNiq77sYMLIC/gYy9/AQL6VSSDxPPE+0J+ZJL2VEUkQoxPv0iaA+4PtbPZCb61mJd0spwx5sE/6IMSMjyyonKeMk5qMinwmeKxvxqWaZT9vy3W7RHTa9H9jLCdEdyeX94YMmEhh1OijSYgvVFhldZTmpeuZQ6L8APfKh6/HhpBNJhpVDcGNjfrmc1ElgCv8T9hNClyEFNCSIKtCRqRtUleCmIJME1xGhSFKCrxgyiFFPBf5zUkSWr8Yv67QpeDvQYlJDJ6t10KTOZtq8FuRq8CrjbmMuf+xLbD4m7LNOWbUWkFVKUsbHUtaY03Kd5oK/Fc3424RvTdy7nzHXxIGoC3GqliYeaZkzMaLq/m6n//VPv+h/8QHg//PP/6T/9c//qH+m/g+/fNLHDwcdDovu7+8H7u4+aI8/zPudlmUPFjnx/+nnX8ZHmd3+oIkka8pVPiD5/5fx6++fVes8ePb/m+GE09jHN/h2nDyji4fxl9dnnY4XbSRSRgwah6aOgGzPq3yQaBz4Orra0JX11YhLr8kgkpfig0HYVygzJWIaPKMSlSo5Zllu1mfOWTckdChLHJpWYuuZ+HI8HuVEn+FEqf9q+oyf+kCHShk34LUQYyd0EErEwWzbSFJkiQAvb5xRNc9gg2cMrw3/uxDrLxwe/c9tneHzmXFPYMX/3SdyQmZ16NJJid1uRu57dGEcqC9yjJpf4kqC/oyd1np9Z+gfG/C99Z/xu7AQoKGDlLNsM35uOKE6k/y3Xmd8KeqkLQoxuOmRA+5KImXlIwAhl0Rd1/HciVmbnHS9oM9X2UC/WmeNk9mXWsO1LirQV5i3ljTil+WCF0h4aYQ0TwVbmkZC8sOHD9jaR3g9aJoWJRR3JNF2JEFwYS7rp20a4+eUVEFiEI+JCAZfr3qFT7cHpfk0UpkkFNR1jek9iloPEQ7gyzx1nYgZF5JjRxh+Hh93sU1swrZ6wT43+Gzw5tL20Lcm+7i4IiclaHIZysPffW9Ekob8eZ7QhxH4Cq/zfvAwsJkrkgKLDHkNS71RSpV3ak5DhgVnzsQAj1ecAJyqEmO1lLXBW2Mt9Vp1gbdnEn7jAwAx8IEPGg+PT3p8fJbt2h81TqyhG4m/hi0K4Y45iTvZ63p05WQ6RCl57WdqTcSkhZi0EEc+3O10uJvlOG27nLC9XIvEe4pQ5Ek5zwroMgRt6kkRoYQsxHWVX1NFiTPv7uaqZapyfSpFHtO+sGc/Y8ysz7VWRSrDT5+OKwn+Mx80LjqiqxP2ckJXo0SX1t2ZwGP9rXx0s+46Omz44oovNnTa+YBoOQTyTkTra7xI0FFUoAEytfLumXFX4sS6dTGENmTcI9TtvO50A7HK8uzItROfEjK98pcHXzNy2tUJMcWAWpcYg6VQviJiyGjDQC4881yew6WxrV0rHwIsu+C5iHltzNnwwU2BfyVQnGSKFfpO4KiAjoWk824/43eLLGvL0kjoIyI8vdQDW6LO2J7jBj+MCMYxuua56hqLqio6saxyzuj8CinRNw9dp0BnygpKYQe2U3F/Rp7P+PkzH15Plu/WBdugCZPUzd9WdGVs6ErorrMWZOzU+wfMBjoKSek67PHufk9MOUBHjLlzJOYNXa9EcUU3n/BoiTWhU+jt5g+6AnTU0hsW0S0PQRNYA9mLD0KrzthaI4B0CI7eJDUhRnwlNJUMpIo8Sg7KoF20JaBRr/jxPHypatlNxPYZLLK9T/M8aLbszbftd8NWxWUZ1zrjGwtyn7HRCq9VKQrzF0VkBfSfsfsTdmtfsIxPyHnEU+j1Ov3s//rCcicOjPE5h3TbEXwE+/0UXZEEkBD3GfsZccB0v8SBuRZN1CtlrRVaygsmmU7b1XtEhCJCbou41iNCviKupesDCNNS9b51bU1XbNqQNWaCTzZiNnrAH87wiVnIPtPhvYFO3OnYWkd/sMG8PKGScLRcRNyakHfVzsnjBbnjk+Yhp0mJDsEadOMhE2Ndd2naUyoKJUWERMkvidg2yne/rD/fXsvkKr4YlDFs2zb+/hkPxpgR6DC6IuIbJCX0nGkffbvw+a6Ex1pfhY82qEK2q4qvT8TpyR8CpjLi2VSTCvq7nt/8HgPI15W2FgntMxrjbwq8IrS91K/3iTb3paRvDDqzB5DgPyJGPfTSBmUNiH4urY+2xfDtDSXapm9o6DiIZeKK6Pxush2KGKYrVczdqG4S59KEPVb2XyUn4mqApKlmfE2iScEYN3DDeLyWssyjIisSOsQ/E+UroDsPBP3TQNBXvOdyIx7g8pxNV+FeoPO5VU58FMUAABAASURBVNrWpis//bW0XjE1xuAHWsdo/LLuEnoy/S5zDhV8KA+9hEyz1F5K3h31cOXfhICPiD9/z3QZETxDZ+KKoE759pOwT6hAJw1xb/jYTU8uV+LxW99rzWO+R0TAQ1wffvM7IsaziLfyfZeIeH/7P/XvSMD+Yl3c4Psb3PadV/72Juz4bZD2Vv0PqL23pe/Vb1P62a3+H1++8Xz1Uw071st1o6Xjs3jPS+u/o0DOzv94PMMjuHwPtxluc2m8r7+3he/V3d94/877up/9ESK+76Mew/O5fI/3Y0V8/92I77e/f/eP6hF/2/vvxyZUSzlnNllVpbBYvAye2Jj4/nvMRcQwiIiQn1sQ7+E2TxIRBNj2h+hsdG4QS5/Ba4yvgZRCN9za3eeG27s/Km/9flT23gcPLvVyRbzx99L0VxUR1/csu+8h4vr8/WCe94Zbe8S1X0Tcmn5YRgSbgeuG1J3suoE+EzukiEB2XuQam/mLOgvdMhXdH/b6yAHisGdzndN1Q1HS6FuwgcKhu6Us/3vXJ965sCFYe2IjIF1IkKyXjk7FeDH+4izYbCd0V5nX71c2yRPze66UJKyA/k0O2D5MiA14RKgyx+X5SY0Nuv/U7XI86fjwpAsH+GDnMfGyk/9+tpG0SlvXnkPBT/s7fXSSrlQ2gTvVeWZ2aPECzoY41Z1UJuhvHJrulPKkC+M9k/A4cYAeyRYSLhuHhZUk6Xp5ljjEesMV2qB3kw8BiEG7/aRpTviGGKdLBL3EpgvSlcemJnGYmTiU7bQnoThNlX4x+nVsV/B5Ztfug4oiq0B/SwXaNj2SFPzt85O+kLh4Ivn/DJ78l7kkDf1v+kbr8j/PsEGn5bZyeHQpc4vf+IOKafA0RuZXyRqbRP/zPDP0HeYq9ovoOGmaCn6edf/xTr/88ov2+70mPqTkeVGKSb2jKeZsSsrQONVF48NGntyiHEkpQj4MCh2mgBLsgwYq2xvgPqG7qRQV3uGWsTe6raNPIvBf6Qx9ur8bHxMqgyXk6kPlggyX24GFQ8ue+m6etUwTfFRVj/sCJ2UGjdA6gZl+FfvLuSD65KmZuzMv9Z5G/epvMWwShtQjc+AKDl+iJF6J/gpF0MaB9MLG1/EtInTr63KCHk+QYMZzFmjKOY/3/Jddhhc42WayVNj8FvqWJHnTHMg6Ib/MfUkZ+YYy71svd3d32h0Omg93KstOUdFPqrIvYro6XkLP+CKmwQGx6zM29H/+9Tf9+uvv49DOaBrXYIVfyFYkj+XEcjupcbgQekBN0JVUOaQXCPN94pfpMD/m6wbfuz1yGnLo6LYphl/bvxr8RDAzdKZUBJc860Pm3Iwf206DjoQ8ZpK8M062B4dd1Z77CflkddUUcvLGur/DRj/e3esDstgvC8/yVX74gPDbSiJo5vC+cFCaSJj43uVEcqjESTs+DNwtoY+7PPBpX/Tz/aSfP+7006d7DsnEEJykgmtCGrtnHvMrrt7MYx+HcSdzNt9jS01JuUya+DAwzQdxQ6jqOqKgJxTzSKzZiJ0XDoNOcl2IX50Y1UhsjWQEH2kQoWdQww6uWGX5GBsJoOPxiSTgsxqJC6jA/kPzlCiTCjKyDi2jw2En04+wxQDIfZMT/Y6pxi0Z6o+KFxLy59PziC1PT896ePmL6RNJkkaSwTraOAGej89C1WOem23YnlfoWjkxbb0zVcdvtgHCB5pLOm8Nm7zQ1ke9w2RBTpZnBD5kf4B2+/kda9GBxNAyZ3gKfDyj94ItzMSnhSTXfsTXjO90YrMh3rdvRYSa5bYJtvvARlxyXLyQ9D3Dp2XgPiVPKtiZP+pMC7Ka9lKp8kcAf4D1P63wcLzoty/P+v3hrKfHVY9PFz2xZjyTgD07EcZcdqOQ0MeqlbUjuq2gjY/Yw26z0E/WsisDB/j7cH8Y/MCyeFPzPGvBviICk5lk+VyQ2YZtCJtKqcjXygF0IZbNxMOCbWbiufUwUJMsz0pbRCjhs74v8CSuYW9rQw9NK3ZnP71A/+ncNP59cvS8MueKz9KMHLtW7PIZfo+svycSZxfWmwsy3JCl6JcUY56csyqyNA+mJeeklLMEg8MmPKCkiFCmvWMnG3HU/Ni21EIoSx6Tmqwf9ymlDJ78zm436x/+4edh0ykj2WB2g7pSUVPSig8+8xHnyIc22BHsyv+Vw6+/Pcj/M/tH1lF/8Dqxv7D+PH/DPmzDQm+dWOj4EY5H2NZ1/V+x9y772AG71HbWh/2in3/+pP1h0pseinw57h3x93Xr8JuVUlHHEVaIwUWGTCOC9sTzrowdz3PVgn1U/LgSd2vNshxTEvJK1LO8ro01YH83ZN2Uhi8dscMnPt74w+IX9PT54VFP2Cemgp5j7HPOxJ4L/Ro0bfjxCV83GnwO33AsIfYfDvOQr23048cPzMlH5t716JgATh6jSSmKpmlSrpOEzDd02ekXEQpoThBu+jO2mLl3gm6mPtXAnydNpagCuul2dV5sIaUyKZSwAcHfphM+aBtcUWjOVUd/1IY524h52YiZzYKNzjurWC6Uifmec8InMkmnbeVDAB9UlyXJsp4tX+iactEMD1OZJea88hFDXzZZz2G+HFMzerI9mqfK+7v9TCw6yGvzjP/6WUoJXRXVWikn+b5FYp/cQWCPoRP+dsGvz/iWdfavv37Rr78/6IRvpVIpV/lZ66GUCjw1nYnDK3xCgmpOmksmJlbt/F8LYpN7sPN6iT0Oelg3y5BvGrIkoMi6tw2u2EBnbPO1QcflsiHn1V3QJzYcWQk5h+feNGQRkaBDQxdH9t1P478EfaYNK8THLR84VELuCT1UdF2R/bxkLXNWhfCCP2XsbQ/NU0mqyMqxbLdbZFlm+pumnIkbObHv6sjiojPxZkXfgq5SZ/Q7ocOdFvxgZh9QaQtldSV16Ex5UsMmT8gXUycuZEWqChV4ybJezzy4IG+P/fTMevf4qPPlqARNTk4amQ2Z4X1/zU3eO4wSEc3wYx4LfBq1JFV0Pk1FpZSX+jRK3xvmy+NP+I373u4jYszre8M2txGLUNPgJ3JRoA+lAi9JQZlKVaLNpXjeIwtVssZ3bVR6CxQX2vBL2822npTxg2UO7CZht5Pu+Yhp+3FCZ0W+7itkaFfy2rMiqK13RSA5eMog5QwZWZGSEojAV9B/j8yrZcBjmQePY3267rHdbnnr5fKz92A69NPRT6NHG/NSGfd+3+P4XqxRfm/U+dVe4ndWF+rQUoush2mqqlPIf6yQ0F/1XpBn7pMgN1MxzAuT8XbShl/kaZbjWiDXSFmGqCsnBciZtpIZNyt7PJByVaY9IZOuxFgSQ43xEKGsj05DZ+93tr8Ry+x3V1yI0RetxGBD1nKSak7MwR0+s7EuIRkx/Oi38UEwscfN2OhETN3j74f9hE53mqkXeMMSZDkFLxmtdx2xe38cu7AW8SPHGBOaojA282Fbts0rZpUywfOEXitUYX98WHriTPrsmMwacySWnbG3rUuhBLJag2Z+WV+e37CNZXwm4yeQIxEjTJ/53TgLN3iMiEGDxsUglB2azbf7R4Qi4kVW65inI9OIzHtFptV+tvUmTETmzaCLhI0m7Dfjo7f7rvTSpwvyQZIYv7cgVgrfaQOt+WkwR2KOopyqQlm+TJ/LBFOW2cw6sOFzDf7dHhHys4iQL/ePCEVc4TbD7Ybfiwg3Dd25zRgN/IoIuY/bDJpef3z//pnvv4eI6/h+8fbcdSMixryuGxExaHXdcH/P4XpEDN7E5XaKf/OP3zM85g2+vw1k2b1HRMh+Zrg9IvT+igjotb4azQ1etgEsctzbDlEVdOuHuNHRsMnOmjXQPSZD4AX+fYXbjOvd93533jNex8Qu/tq63/OY5tP82rYN30eEHw343oi4tV15v/Es9nVfYfDwTZ93bZ73iqvsOh8nr/d9yNL0j4nx4RguE8g8RpN/ZRoJP3hXl89CN6ThYV+33Z69lbr6GANk8F5X1p15et/utnHuIw4OPaGvhGt+C8eeb9ve378+94Rm4g9gWdweR8Tg3fLPOQ/bdD3i2h4Rt67Irg/fdYPHMCzLG3zvZxExxoz4funxjYgY4/l9x5zvwc9u4/od0+jyhojrHJ73huSXjNuArr+HB/wj3Ab6n/I/TgIR8Tp4xFsdP8DpXh99XWFTzNompfi6nQXODnjduEtTzWx2iyr9ctK4Gqtmx7GNjcVvY8OwMd7Ghob9zPVww0cA/zVAdMZvdvSOv25XEESyAwCPxIbNm7ZG2yjHfWOx3QbaiiuzUfGh5+S/1v/8Rb//+qt+/T//on/53/9/nTmIbhx4Y22alKA1jQORN35zndjgVjkRMbHRjpJHaDPdykXZCzS0rwpt8LNBK2RIG7Q6WG/wD99zzqpsWCY2LDMbrJmD+TxlDjPIhY0kwyqzoaaLsgMss1iGYrBKEPF7E52WqXJYuaKStJ64TwS2QLCJ58pFSpMUGVQ1aHsgOfGFRMXvPsx/edKXhxOJu1Xs0aGT/luSWkbP6SXpuamTgNuQ48omMkYiFw5JgJrG62GmyfVq2qtUwMz8tRaVqbBhnignVZI42RulXCCpKMUEXVkQyRzIknVjmhb6z2BSoW9NWSXR5eVnN82a6wSW8TyUEQv6HTq9KCLon2gNJcsiOm0A403RZHmWnJB/0kRJF5XgHpom6LVcq9sRvoM/4lam0zQV9MPc6Hiaiyr6KjUp0YEp5at3GKASEcx5hZ/nnFVrhaeFpxrPinmjze1+HhHq2EhEjOcR11Jcbr/GSClBY8kT482a0fnC4XxxCXbUTddUs6YaqgiuQHspWYWSH9VIAzxSwRYrjeO5+ZmqZg7MmTKgGVfRhV9OKpw48B7X0MPjRZ8fzyRtLiQtz3ogYfJMEs8J3zOHdy/oshwM5C38Mmy/HCg6m55xj05KSBm9Vn7xowxdKXkZ3wb/ls80oWfkXZGTZeTn4trwq6bQunX5IMi+R4QEddpF3JAYeIDO/IyFPLpcTjUP3Y2S+lR8X1RyGs9NR0YmFXuoU8HOiirzT6Am+jJeBQWeijYZ00tZ8JMJfiu2VmPVwsFwNycdSL59uKv6dL+QmC2yvnbLrGUHkLX5NGZ4FVdjDOt75aThmHeBz95C4dngry6L7j985CPgJ+UykWBd9YUPef4nSfxR5l9++12uP+Ln468UORA6OeOxtncHCMGDZdKJKzGEuMm+jkNJ+Hkm4VKgp2YJUSCLNA7AtpecM/6XQFGy3qB1JVh7Hh88zyRWnOC/kMxtKCkilFH6lYYu9/Oh3Rg0cejs0GBabO8uG3KwSmFdfNOA2n5NRDSJ6bSidMxz1LfeR9kluX/zu7SJsqaQfWHCJ+Y5XxNb+0l3JNmcZD1g8/vDwocZYg/MzrXCb9Zs26BeSlHNRRmezWui3W2+jwjdLsSA1TWlrCGX7Pf8/jQru6y2lNAZAh9Idj4eNz2RUH58Rn8k/4/PjQ8Aq04kmC8XcdjkAAAQAElEQVTnJsNy6jCbkd3icZjOOik5qdpOzZsBHU4mJesM+pY5kzxcdMcHgQOJrHmuqtCQoSFSRSoZ+W3oYdWFZJWxUhode0lYW2WcuVRN+OFEOU8F2U3EwaxasxIMM62oSFR6yvhhaMNGGYLYIWESWlGegWePZ267sL4+kzj2B3Lbie1lIwnJIo0NNkywUcUehw49RZJlME3wQazyX5RfbbeLXtqwBdyEpN5Gsm27JiNY687IeYxN0twJXduWWMtsX10YEjHK4yRkmLJIXt0ht71m4mmgb3HRyz013qXfhbsjtH8h9j3gdw/ozknxI8mLs/WGfjFl+ofsx/zihzUTqYt3xZwiPiQoD2BfC8dGfK4QO6zHBR7v9jt9+LDXPR+tF+jJ0NOhx/5ivk7wdiIuX5jzjB09M/+GrI1AB6UU7ZDXjqTNhO1X1ucgDo758fnBD2VSDNu2fVx1GvJ1neeiEwkZ44hdntmHnZClP+qcmd8JpwsKveIij2kk7MFzpaRhHgnZGvd8nLq728v+5n1UwcZW4sMTH/9+Yy925COm/xDksqIdnL8HA0Bfw7NMU4NfoetM+4QNXvmbsctCbK2goLuM/0kJ/xCX6RFjCZnQeK0yXjdo3xjPfjaAEW3428b85t9otpcVK6O07Yg4L/SVWNOK9ThwUaYsfPzNwDoszJ/RWUQoIthPgSjU8yv0ctlOGmN6z5F5r5SkUtPws4otjHv0Keyn4xOvaELmMdDYu6EKoRY+BIlylXX2SEL9dz40/vr74/gvkfz8gp2sze/5/S7P3zHa6E0BXxk7rNBhGS/Y3gFb9EffxR8C5knTXK60laxXm0GWHTRgmV79vcmyPG+bzviM6R5z9W5O1E0DerjqN0nMbplfHIvcn/cgTtEl+2xKocQN4kHeMWKgZT0hqxlaglETw+TSh/xM50T8mllbJ2J+uA+6MA23eTzXDeIKZXgq+EQF1zKlAmVZG/ZxWZts90fosx+4HP7PuaGpaIP/C/ZzxmZOtmc+3LqfP4qt2E5Dz4JO+4eI1/b/TrvaWcl/+0wcCOKC7Ss4ByR0YZtw/Ku1Iveqgi24bt4M82e43TZ3K2+6iUAyoXF1ZH9DQ+dN6MIlGO3WifvcSvgZ7bQJKQT3Qd3I6GMmtuy9z+GDjBP/99jIYZ9ZJ5JmbNexbKoZmhNyvSIiXupllDlXme4Iyz4rIkDW7fL8rkeEC55R2p/HXRq/xT1kYSddtqtr4/VZRFzfofE2FtXXn/Ee/AoNJMYJP6HRb7s+gB5E7LZvTEWasDmvs45BCz6xcI5b4HfCxioGan29ImeZvy40i/wa8/RItgK1rmtJ2+a6f1E3PybjBl6TkLdLuulaJizl5f0mdRrN+0C/ysH8Dj1bv8zUDZ5FR/N9UwCRKO/E4YLPlywNnzKP7Dum2mW+duwpAvvsQPRtfPRs2HJnLNMYOF6kAtkMQD1Rz+g1laJMaf7TaE+6lmWUSlmKBB/4jks+BKwt2J8w0/kKx2b7nscR43rsiJCQh7gsj4hQRifXWJnkPUrhPueklOmapBvverkiQhEx7iJC+UVPEfHabv4asuNH3fLtndIz6vWKiFGP+Lp0o9+/IngPGl5eTSl9NYf7uH/EdYxbPSJe+7nt34qI6/sR8dWrEW/3EW/1rzr9nW8iYvAS8f3yNl1E3Kr/ptIyvSEi/myu22ARcav+XUvr8FvYdm5tnizibe6IWx3n5eGtn0tu/6qfiNsYf7l7RHwlE8/z98RfpuDaIyKuldffV/5fb39QsSxvuNHtrq67/GM43r0433c6Rtg/v/88ImS70ssV8S39Lw9eiojvPGfteHn836r4Vna+N75HpGVgRFz5cz/DOvF+6nvvvG9Lt85+wfC94fpfM8D7wf6n/p8jgYgYQeNttvfOmkYz6yJlUshgtWWTkdhgBJuLzsGJbcFIqOxqIYmU2Tx58fdi2NVYWa/JnMTmoXL8SLqwCeNcO5Il5HZHEuGyic1KlxMi178cpYGxw/OQkE5sliFV7L3EvoUyhtNGQL/9mk1FjapCar/wuwQ00A6JWjnknkkYPD8+6fR85AB1YY+zKbE7myJrV6bxl+OHZSahtyNZtGODUeFS0Ni0RVKv0M6GxPULAtmYb1tDjcNAMzMcCBLzZejN0VWhi/2iFoida+i6cXQpFe59iGGPIB8COjONAxDvZeaYYHJiU72bK4ffiYPvpGU3KTNgYcNlBC9Dhjr0Ry6KMjNKgV5xMNz05eGs378c9eXLRc+PTcfnrnYp6q1IHaBNKSmQgecWB9zmwwmBLKWuwsawApdGnURbqEBbhqfC5st0JOjMFVkPuirPy8BoS4VZkjyPqBXknHNVBill+foqPmAX3qCnlhTU1ULWn+1h81eMQStC5kXTjVbot0kcroxQQ+5C5kVTTqNeIzRD445N/I5kyY4Dr+t7dL2nftjNuj/s9PEevd8tJNXesEfme54v06QFXbju9+epcPgpmkodqLnIyDmrIB9jok+uVakUBRtvpVBKSSmL+zTArQKdw4AMy6fyToHWOs9aluUFs/zXOQvPai3MwTyMWRgsR5JRFLItz8oyJp5NNcF7QHuWD/f393vtDovyXCVOAhsE2JbPJAz8XwAcL4kkWyJx2fVA4tJJ5s8PT3oAj4+POvEB7cKHAJ2f5b/+l+1FyJ+Drg/u5gEy4I3hX+RQKDO0JuDnKUsJuspcNKEPo1IvllOEfDlmeL3YtqaNA5P9bMMWGjbRhQ0rqWH8/EiRFakopaScM/oo6KZqQufW0wSf1k2oyzRaVpW55jppNy8Drs+FdxLvKyFHqTJ45h2j4NOetcBrISYV7IzzoHa56cOc9YlD8U/Yz/3dTnd8CPA/87EnIbHDdvbY2WG3yAk/81jKJCOloo4pd+bpHIpcPvOxRfC42x2IQXeKuoi8nJyM/Eyi519/+yL/NfJvnx/1+eFZ1s/zccXfL3wouOhMjFtJzlt2lqGTPi5930nCh52JQ13AR0JnJXfkFMgrY19ZC/Y+aESW1bLEriPoTaLmwrj+EPT09KQjOD0/6nw+yrEjZ2SGjwTvJL+TshRA1ysiRqUzr4gvsDzumxISTiK3JdTLOkCPTdpWqREDGrK4HhaTLq3Th76N59Czsa7EiFNJMzpY0MHdoeLLE5h1d7jigB4O+1l7dLDgV/bl3Shn7aZZM3RP1j0IkKeqwvNci8T4ElQmKWPHBTjZvtvP6IePCgf0BPb7vSbGj1pY3wKdbXpAcV/4SPOZj7BfHld9edr09ND1jOuQSyKB15HfqpW4Fl24YyCajSnb+C8AUtDG/Jl1r6KnSqfiem3a4zfm79OHO32428HvTqZh2R9Ud3ulMkF1ILNNZ4TZ+FCzof+Vj7xIWLABQrVk4kPRDn5tox7XWDDuufK84hOWBzKKlLVF0qWLNaaTbNxGIv4I/Rd8dCWGeC0/0uHIengkaX06nXQkXtxgXtf1onU7q0FPx5eGTxIbCrTslqI9elzmil6KCnEiIrCxjj00km/MvTadke1ISpPt3Jh7wx5W2rW10a9hG15XbJuOr9nrlcff1+v4xP2JOWzrKSVl+MrYruizYpFPJPUeoPuBfcMTcz2zdj4dGx9wNubeXuyzM5fACn2bIgxRIiCkL9bTTnzs+FtvRzqelNnHFOCki231Ex8APoLdfoJXKRdpo/9pPQ3buJw3PuB0Hf3xiI+zz9jSMzZ1woDMY3GMIzFXa1KyjfA+opQXzYZ8G7J2PSeh6zRkOpWqBM8dh1uR2QWlXROkm44kPR/h9/F00SO8n/iIdT41aNgGPWdigHVoW7J87X+BXRpMKvNxBy/7Pb6BXQ6fQKZn6Hhg3/XE+/4AcFw3Ph41oS41Yt+Gb2NGzNG8jCME66RoLkV77O+ATQy7WJKWKUBWTaGUpZSKhOBymSXaemSkH6CP8cd/QYQ9Ph1Pgw9I0cr8V7vp1Bu4+iFEKZBJIgEWeHImVlX0lfNFpVw043u4CvNfaZhwpIm5SxSFqoIysbfKLpUhJ4R4BJOgKUcoJ111UQt7u3n4nu19QpepZCVslSAgXlbQOVJWVwIFfhIIkylMn7W66/H5rC+sBb+yNjw8XPTIB6sjOjOfjcBqPXv+RsOG/we+EvCXiS0Tc834+gGdfbjfjz3QHeuY/2uO3X7WNBXZxjpybSH14JcoBz2WcRpyXhnzTJxZe8MXumybvQd1+r6UG6V60obST6xTxorSbUcM6Y5yLEhJyKipYs+IA5mn1zXK+siOgZY7D03fskza3R34kHYv75cK9pLxZdNgmo7Y9xm7NhoTmYyEfkqZlEBk1uFIkJbhJcl0bl06O47hC8/gCJ6JZxeEsBLnLPsn2h7xwyfW7MfnJ/ZLT9jXBd5XpWE7mzIxIWnj/qIgsZqICRmkuOha3xTYV8BTQsYpSYlfpt8o2H+tFT1MmmfrYxp1t/mZ4f4RoQgj834ZdVh9LV3/Y1gy9IC/oQ/8MTHehI3sWAc+EDc/3S36+eOinz7M+niY9YG19nAo2HCBpoxNM3cW8ydAHT4iZwV6Mi9GytznpOAZxKkrDYhrzMt9ROZOiogBvbvc5z2ujxKFQTF+rjY4+r3wM+q9Y48vaJgbzwSfAfwarCqw34iukgIfL9oje6+Hh5n6BHZVvt+x35jx3wov7pvxo8z9BjcdHhpGtr2gyX5wndc2aVpupV6uiFAE/UwEY0bEeHLru3HGXBtjsCfqBmN36Pc4uLIwMam94xtL7iBMj/nG9hpnJNtZ0J6IawnbLHnTBO3zFDKu635SLlJCDgwq0TegKaM7plSgu0jukOlUlAJ4TcGX3CfnUK5JiXFTrvQvA6JfV1ZzvF+D2NXwsYbPgHMf9cbZdFPRCn/D1+C5KV71FhGKCOzLYI6Uxr24LCsKyXSDSFTpG3F9JyKUoSelIiMiS6IT6MxnWXoM13mgiFBAryGuCO4jKQC348d9b/D7hohx8fLerXSb9RThMd4w5Is+XNru9J0r4q3/lb4+ekW8tUdc634Q8Vb3/XtEXJ9FxGiOuJbj5u/wKyIU8WN4iohwMRDx/fp4+J1fCX0bEaFbGfE2hrgi3u4j3uo8+qt+Iq7vRMTgxS9FhItXO7zp4dtS+MrA6O1fWG/013GEP17B7965297Avd+4IeI6p+8j3uq+/xEsEyPirb9ptF0aP3rv1u6+f4Rbvx+XV35vz6823W63ikQVefD75cfProiAZmKYXhDI44bMM7/6R/CA5vFGv++NiBjyt1xuz1x++ywi3DT6jgq/Iq5tVF9/It7aIt7qrx3+m1RuPJqcW/1Wuu1bRIQso4j4SgZ+x3I19BeuFPEWrP2i+0eEiwG3/RFGp//CXxExmI/4fvlfSNrfZeqIGONExOBz3Lz8Cm8+WIzsZF/5KAuku7BGDgNxPSLkQNdY1RqHVVFORSReExv2zKYiKYdHEot5E3t+Rg5tXSQQEgiSCKF18z2lrX4g+gAAEABJREFUssQ820oHAkDnhVewu0kKlSRNHJImNvjzUjU2xGzMKm2FjXLOWWLnEqUqTzvVZafd4QOJoHsdPgASNba95gMBh9Hnhy86Pj7ocnpWhuEdG7gdY99zGLr3X1aCMhU1hr3w/ALPKzS43KDnAjMrdHKuUmcDs10aHxrW68cF5vCBq3Moit7o3ZhjE1OAEMOqMG7hkJNZAoxEGZ2RSRqkaIKt0beymZrmBL9Vu93MIWeCvyw7KyQgVylFVqmz9vf32u3vVOBfUdlcJT08bvr980m//emZ5AWyPolDGOLemJUgK/hyoM6F9jgp0oWx2kBl8z9oZoM4UU8kJ8TGsb/YSoPOxhgbtDfAqAwXA6Yv56zMpstlCmS5SZ1dJCrW0EVjTnS+chA0jiQ5j88XOcGxcYj1YbF5E8ihS+Dy8pdjPshuJDiuOMOPsULaqtSbEvryohEQ5DqkD7ucEao38PeHZSTO7khS3FE/cNi9YsJeZn3gEOzEzE8fP8j4+ad7/fzpoz5hRx/v70i43elAom0hgTiVqorwCgY6odhauQeDZzYsmXbX/TxlDb3lIZdQKWXA74zEI/d+dmt3PecY7wx5sqmexnihnBPtUtgC4Jcfts5Zk5JqGKEpgWE/WfMS2t1N2nF4W+B32e80LXulaaeNtzYMveVZPe3UYlHrdWzSr4dfdEJC6OHhQY+P+A3JsZUkmdCBhs02GAPUJcoIBXSb54Lwc+kyHzeaEYsSv3LOg/9pmqClikZ+inx1As7aJCeHNrjsthvKcU97o97htQWek7IiFWHRKsxb4buWrBksc8XfkjL9bLYhKYPCO3OtmuukBUylKkdhxDwQXdhSIswxC/XCOx3D7SQtrzgrYf9MoXkqJKqy9hwQ7/Yz9rFQn7TMmcNxAkXzPI8k7d3+oAOxaL8cNNVFWYnw2bHhruuHFvvpqg69pU4q2JjShBzSSPw8k5h4IOnz+fGo37486XeSP04CPfMh4JH6Ed2cSbRtJGXsUxuxaCXh6sRrwBTmoxJSTqH88testUjGVIrcx74pDjLi6oxzdgLFCY/HZxLYz8SVC0+kQv9pLlp2ZcSmDx8+6e72/z+YF1Vikvtk9Jzpm9A5E/ATDB8SNECIIicF8m+SrOehbyVtPUSIHVg3ZEQHJ5kurDcNWzOtFZ9edrMOxO3DvlDWV+x3k2aSyjM2yPQk2zI6qQO7mWcwPZeqKZfBi+ks0FyRecU2fB8R8vpQUqDTBd3uSX7sdThQ3h1IPN3B8x3871Sgo1Xp2LtO0GhdPZI4fiD5//jU9EB5JJl8uQTrRNeFBO8ZXRnWldemzqLYYdpJyNybiqSsrkKSKGPAsKtK48LH4AX72h8mYtYeGvbaI/sJ+8rIPmM7kbISMjcqfmE+KBgrg6TAro0K/zOD8oNsMnxOxLdFe2LjbgdfhdgNDR1ZNOzijGOeoP0ZuziSGHsmNjxhH/5Q5bqfrfBgbOhtpf9K3xuP7XJRQz69d+gL+CmqNaOfolt8PiDfHR9Vpmka9mK/z9iRUibCBL7QGUNiCO7hxbTZP5nXD7rXXmg2z9bdVBJylEpNwx/31r9RJ+auAwnHaMgYFxMkY3eJPUomOSE+ZIjk6ob9i/sQboXPbrI9iqReJxZoYBNUQVdj9k2dxItYN11m1s4g2vq+MM+OfczdoWqHjU5zxlazzGIjxlzaRb3T22DjceIjwMOXs7789qTPvz/xUf8or4eJWQo2N2HjM7yVLK5GTLlA40krSd+NOL3hx7bpGzITRcSYo2MHvERSuYNNJxLmRxg8sS5fEIT/Ivpy2TT+qwDbK5ue67ibNnhr0NDxR0MYVEWXC4nZu7v98JMyLer4z0j+YydP2MIz+6Uz+jqzvq8GemskrDfW+ZW5Nvp0fCFIplb0svMeqHbiqDRPSZU9iXmwbacoyK3KJb+EyIZNWBMr9ndirCfvK5jzxJgrc1zWTRfm3IBL2+bGc/ug+obfNdb1TRNr11Ibc3Yti7Sfpd0uD10tcx12U/OkkqrUQhIaaRSUME0lCTGDoO6fLlwS+rNm3nfsmqYiy8xlwdduMH9XFN5nHCw4gnlAJJf4JQm1Ewb7TJz57eGo31kXvlCaX/PVEYb9TFwbOm3Ygtcv4R+DT+zQdrPD/j5+2uvDR2LchwW9LXJcL/iN6fcYEaFmvgz0GTlJybRldcZ3nw0bv9pDx9I79vWGiMy02BgZ9BMfB1dswb4a6J/Xrz/EvA48E2pXyYEOsibsuzCn4dl8XokI1VrRx444fK979mv33gMTs2qdFczXsDHr9jJiToMeKSIpRVHOVemFfiGnwjuOm+YJLWHbWSu2smJDl7UPvzhhIyff046b6Lhtsj0/8THgwhyb5RpdMbApRoJ/k/29st8vuY16otSQ0Kquk1o/Q9tVVqa59y5fEcFYAZ1p8Frh94abnaSURh/biuu30vWI6/vi8piv8NzYuX321kYXBTYM6fI+uiLvBbs4EKM+3U/6yP7x7i5rv0+sD4VYnVkvErrpyvjJ1/OFh5P6lTbLORNzUhR4yYqIgWsnusFvxLUtIq7NvOtKRzcuLZeGrQx6oXOU/UVmSFFYJ8166X6VJw2dho44O3XMQR1dNuJao0QEVoPczgtKjFFz0lSy5glghHVA8DxpR6xe5sK+0X2SSk2qRcrYqbg2IIXamDO0MvDWOmXHngJo4Ep76NvL60hH7rxOvxjjXBhjxe4EdUZvgtR4wZX/Dm+ddo8XEYp4ga7PzRfOx3gXbf5ngVhfEAS64LxXNvjt2rOPM3ZzqMJXwl6vdtxlX+8MvinUIjFqklKmHeaDMkKYoSyHRCVl2nJSIMdOP7HHUJpEA+9mNcd6PgTYv+wyG/UjOjmdQ0f2R2dimp9d8DXUBN3CF7tWmNxAQyZeJzf42PBBw7YsrohQREAP878rxRVxfRbxbZmRpznUeFdcEW99uB3tEeHqK656tIzRiXVgQ+NpRIz5xXXrQ/Wrn4j47pjuFHF95roRcb2PCN8ORMTL+2/lePDyK+La7tuIcPFV/9Hw7teNzh+V77p+txoRX40f8ef3txcj4lYd7/gmIkY94vul+xgR4WLAtI4KvyLe2iO+rkfEH44dcX3OMN/9iYjX9ohrPSLGmLcHETGqEfFVuxsjwsWfwfQPEI8j4qv3IuK1f0SMZxF/XXl7cYyNTf415e2dH5W3Mb59HvFG0+1ZRNyqr3TfGiJitPk+4lZv+J9x9cH3zyJi+FLEtW/E90v1jTGu75vWiJCviBjzuc337xFxfRZxLW/PIuJWHe9GxChvjRFxq472CN9f53598J9cMX/Gbdpv677/Fre+Lh1Tf/Q8IoZsv33+/j5xDWF4sIgYSnObof+MK5rYwfzXQf/9rwgb6pXOiLf6teXPf/fvdGFZZSvCAxyuccBkNRf7c9DkvxqpOckbdenq0Ljl2Mywpmtshtg8e+9/ZsHcWmJxT2wKChuTTd6s921VJ0EQLPSJ4JWiD7sqJakaHDDrQJU3wflls3Gi7wCbg41NSNRJ/jfP591eC4mRQmJH0Ha8nPU7HwB+++03km4PHGzP8uZhZqN3N1V9vN/Jf523v9/z/qyNOdcknRlzBebD+zHOx/J/ts6ZSo2EdeOg2U4c3DngaN0UHC4FL4kDfeKgDIcaQO6WV0kBOU2JQ9MVTd5HFpI9hc3XRCcfzPa7SU4sfvpwNxI9CydR86yXK6Ui38+0V3idQJ73Ck2CVT183vTrb8/6/feTvjysenYiioThGSVsHObtM4k55UWIzWCeugp7tcKB25iqVKek6yZfgnx5o4p2x4ZsHRuwrpWxrhuxLlQGL0kleC8X6KvakIefNzZ1qFcr7urN3dgkc3NCdufjhQ8AV/iAuJFoWnm28Y7/Xwa2j+sYyBm5Chs0OvWGQjpy52QviEH+q/wMMauoK1sH3OxIThz2CxveqgW+KrI2/zPlXKXdXIa8P3IQ/olD8c+f7vXLTx9I/nHQPOx4tnAYmN+w7KjvZL1MjJ2xzUCRCWRgW52mSbkUZTbWbss5K9eiwiFjIhE03qVPmSfVWnW161DifUxWCfqnqfAsc/i4YipJUy5XMPZMrxlOyevCa6PWZN7mKk1s6jMPMmVlvmm/04xPTNiJUtVl/PUNth6G7zMizCSEhN7QLb5ouRsrCeWNZMKG7xtyksvAjqWLREIMwVNiBxhCQuaJA28ZvCddr4a1bVLmh/YJ3o0CHyVPysgngofw1IgXK7FiJVZcEVp70gVskdQS/RBSSglZgFI1gx3+cA+Pd2CPXkpOKhhvSBxwgQL5ZBXer6lASlUElsI8nQ8i3U7vkiDYOMQFPdTTsO3oGtc1ESExhKYSmklMLch4z0HRdjRPRVPNmkrW3nZC8v/u8IEEy0HzvFPOldgTIkwwd+hC8uvxeNKJMpVFu/296rKXCnpREflW+QPAr18e9afPj/qVjwBfni5y4vXJ7x3Pss+MuGS/5IDk+OwYWuAfESlzWJ+K4L2r5A0JozN8Q9HoukHD5RVO1FwTG5savpUUmuc64tBPH+/1M0mXn/gw5v8p7cef+ADw4Wct+ztN0FzqhFyQKbKNCCUmN5STUs6CAAVyUaFPLhKyRZLM4HpmXQhWkNC6tYELQjqTZLnY/qCX4TQRnBbL2h9fDgtyLdBW8dEJeRd8OWmqAN1YB3MNTcx3RYGEAjlJJSgL9JaiBE0pZ+VIAyVl+mXGm/DzRXeHve72C/fzKF2f50l5SSIfJ8wH25TOW9LTSXok+f/42Im/F13jb5OTrGfi1ZmYebmcdDk+YwNndQJ2wGfgb4hJXgdqlmqSvC4kvMZAKtx3Vfiyre3x57qblW1T00znqpyzUkqjdL3WqpnBJuJGIp6gUH7QPbZtXhfa7/CTT3wY/cDad4889yBoP0PThh/48H3CDpz0sh1+fmJdeXzSbw+Peng8yYnHMwvkihCaCvpjJtbl1trgbyNm9LYqiNtZggfBW0InCV6SljkPGX9kDf54f9BhWVSQbZSsjN7MTycWMJy2pmEjwmJgQbfNaGP8Rgev6ZidEhMVeHBZkcduriRyJuaqyKOo5oSMAt01jY/bJEU7nSNPSKnqvBY98+Hm+Tngr/ER9KLTccNHNl3n2ui3oZk3+ON42EZpDT7qiwRfThu+dobas6Qz/DZoyNjQLP8XHTP2M82hXJIiQr56S3L8a1vhA35n3qbnp7Oen09v+xaMY8fHL/vlgmMPfqIp2qaGvDd8ZsPGuMGeO7zmV0Rc52lQ1tDvBdleWJQJ7zIcd732Xtam9YYL9daJwU2WuXm13Bp+2V/WgQk6bDuH+zvtDntNxL7n01lf+ED5Bdod4/xB4IJtbMJOEvaaFmiukBlDtl5nOjIsrB3z3LXfJdbgSXsSkrvdrIotd+jvPdQa0kKPStRhqbkNXLZOQmnlA85Z/pBhXC6bNtaUbQ1t8Hrj68zeY/PeDfuNLhXsYJo2dF1SrosAABAASURBVNSJIw1b7NrtAjoygI5lpn3Bhmbsd1LAh3qBkKJuepQUEUrYXMZPG7x07KHzUSPQT6mCh1BlD1LgpdaCXhL94/W9lDxeknnsytiZQVtURWLOhLyImyv8fHk467cvx4HPL39MYV79bqDXwB4SfGV8L6Al0Fds69gr+OPijhh6uFt0d3+FY4ptqrJHyTnJV+9d9i2GkphXyLuDiAw9DO5OA03ua7hvRxeG3/UebSX2GRs25bZoHnflnY1xN8pGuSohK09dmAPxqLBHU3RdP2pdxkwTe4fdbqePHz/K69Ad69H+7qCF2FFrVQ9sgpGudDCPunrwak8K0/2CTLzMyDMhc0O0bwR0n1OMZ+zjiO1foHWLMGW6IFevySds6kQsv9rspkgSJMtyNd0D7Kdn9tZ1Enw05bxCxKoNn1nx04ZOLIv36L0rIgZMX2F9MsyX4fqtXUr0Qw/mCwg6BwiUlq8CmQJLw+uLiM5GohzoUkiMApjTtE/Elv1UtHNs4kMYSy3rfx9Y5oTtd5m3rK5ALwpq4VGRMbSb/o1nRkQopfSCTP8Y6MwYvBdxvb/V9QeXx/0W7t5xvI59X/FGg9BT3+AcOJ4Nn8fPL2ds6dLk/ax9AwkqJ2lCeTMVY8F3vTYulsVc5DPDPCVNrFWVtlIy+kwK7MbokZmOuQb/lA15EKD6uO/Y9tdotDdkNGxS1ysiRuUrW2jBu25Pgk2eU/JSH0D+HTDXeEZbRCgiBCvy1dmbj7Vo7AnPcj1hD45zlZCym4IPnIGuqxbWIfsclGNCK/62yTQOWhm7KURoBUG7IfW+iUFlO0gveo4IxYhbSSlXiZglYpei8F5WH/vrzDiF+Bw6rmK9DZ1Z9y6eB1l2xgpkO5L/2zZo2V5Ky6dj3wPwP2hgZNNg8KpcGjf56+WKCCU62H+MiNAQVsqKXF7qgWYSMgjQB5AypZilCxKvJXNrXInfP0b3C/Twz40el77/HiIC+r8P9494e+b7GyLiVh3v+8a8uvyvRsSf0/bX0GQ5GUPnHdkDv+c2w3Uj4t83/niXIOAznfALw3XDdcxChu/fw23GeH/M3ai2V7lLnfs+7iNCftfj0fjdn4h4bY94q782/qASEWOObx9bNsa37d/e2z7MxyswY9xDNwhLNzp7mEE/MnrlhfptPPua+/k+IqSxLnT5iuD+ZZwI1916xZg/BfMFfGggce9uhl7k+P1S18t03PAyj17KG10u38PPfe/S+FHdz4zvP79O/9/h93tdf1v3vfE9Ot/H1NvziEAfaUB/4UJ/CaXF6BYR4yUaR1tE/MVS/8VXxB/T+F9M3t9t+ogrnx4w4q3uexv4tfzBb5wrItCt6Np1/cu+M/U21s7CM2+aKgeawmb1pn8/7JHYNId8KLusnQV/0+nSWPCllQ20N2Vt3XQL8BFvtAVOnAkkHi8zTs5ZrkeEvOhvLKydts0bhZS0eYPB/FHYdIwdd1WdZ6W5KlLWymng+XzSI4mXx+MjB+snBRujQpBZeM8HzDuSIMvdIidWNE1aGddHjksXG/8OzY2DalPjBNDPlBxmOvQPjE3JypibAlGNDTdzimRAghdvvDJJd2+ySpIKnWpObKbjCjaW81I47C7yX9Ldkwz5wMHmw8c7fbjbj/YJXlJK6ikEU4Mmlh0JGaQ8KfKi1mdkLB2fuj7/ftSXz0c9fHnW48MTSYRnWQYbh0Ah23CCgsN24aBS2eBexdblhCEikeebpqICwRlZRwTji82bhjxXDnXeSHfGuwWZiKwQoOw91JrQ163U2MxZ74afuTyfmo7PZz09XnEii3ZNeKyyvV2c0GAD2EaiZ2XMVUK2nbYNnV5INKx8jBF0ZO+G/ewFln1B7pWDJGwICqBnhf1VSZusl/ERi/3fglKWqbIpzlqQtQ8BtWTtauHgM+kwOQm40wcSzE4y+xC6LAuHoxlZFdWaQdWE7cwk3Y3KgdSyS0nyQuJ6KYV+jPny7q3P27OqiYOHD+NXMD5j3sa1TiaPy8Y6KamCjB0nkNnQ+NBc4CXBd8B3op7hoUyzSt0pyk5bVBIl0omk95nEyBFbfsYn/de8ZzJBPjSZnohA1l0bvrL6wMvBdSWRsFJ29KEh71Ui4aVxIGjyJiGlUM6hlCXXIwL+uU+J9izLYPCDj7osdR7tSgUuEjoWKva8aOzF/zbKDq8DcR1nQuZDVrXICYxPJKl/+umjPn34iB/daYeMc84KXS/MXhEBsraemIeEQatat6RtE6W0IY+1oTDmStBjRC6y78W4T6NuP2FabKUwT6UEU9aMzVTKaSraIXP/00MLH152005TXegHXbuDfvn5HwaNpRR4511o3R3uNe/ulcusTUmoQo98uPv8cOQDwIN+5yOA/0uALyRinx6Pw6fP/itdcPMT+6JtzXEyDz0kxteA2xWrhO4ce29/lX46nRjrNPzQfp1Sku377u5uJFp+/vmTfvnlJ/0MPiHfD3yc3C0HzST6Jvwi5zpkKi7P39CiIqszfzDWrYQxRcqyPDtldx+hh0hyvLhsTecXXM4r8fYi09MIFqapWq74xjRXLbsCjZMOu0n7w6zDvmq3FPwxa56KipP/KGjGRirOX3MWhQpziStz7zEhEtpDGR4KfSEXijoxol37JykFVpeliece23Qk/Kph401c2EdLFX2FHo994PfPZ/3221G//v484rBj3BldWk+X9aT1JW511pBEvEICqiHZfycItS9nr7+O01hD8MHN7RMymIkvBbkX/CZVIkDJUiqKxCiWeYRqTprrpMmxoxQlBXqHWuQb+OpUMonNSjJ6rzvWvnt06rXHei/u77HCOkziFdaVVU8kxb48H+W/On7gA9QjH3HddkZXjuUbTmT9G65bb657bsiRZZ6RW0FuyWsPtM6sPbtl0m43o8dFyzKDZfQNqF57R65trHcrQWCAeKUOrzzz+B35iARYsNYWePdc5s9yWuZJy1Q00ViYz+2lJGXW3MiIhBgpnimqNhKAp1PXAx/NH583Pfqv8Fk/P/PB4xkfsS2uxMLzdmGmTRt26bkNRsLqCSLoCYkNPSbGzo7DwOXMnIf9pPsPC/xWzXvoWrIqdpWwvwxKXrgHZa9SLAfHKBFeV4lZSxVr1KQ9dr9Ybtj8BH/FYyTJfr+hB9tZg76EHis2k1/s3fJqyGpDfhcSZGdkeR77sib73wV7vFw29YY0Ycdj3dDgECLkMYVtdpKY9FIgz5lYvhDDKvrLyPyCrpwofcJOHp6f5Q8CF+a6cpGxxgliqxo0tLWrsb4EdlnSqsrH68Oh6p6PU/7jjLv7HfLaIY9JvYfOjBMpYwIhRVZEiObxbGMsr2EngufZfMHLCZzh6wTO1Fd0fCJpfsGevXeIbVXAS43O3B2/AXPXbkHW6Ge/q1qwzwUezefMh7dSJuRQ4cF2GELUsmwjgnYUga6a4ywQskINGraPrHAvFWzB97f10jI1QvCF7M1n28S4yIb1yfro2GeD0Y3nJ/j0P//zhXXgMzb68PisIzHlYv7YmyXogCrBkoKBGjw27LaTgE7szEuWKgFnB5N39ws2uQMHHQ4H7XaWdVHGZsRlvgwpSdgN1qGAoZRCiXEgSb623ocMGsJYoYFCA9YDMeKMLbh9wz47PnuVT1NHRm10bINW011zEmFCSFe9u09jrOZplFIacc32tt/f6Y51ynQv6KXW+ZVu0zqgUERSKF+RqXPfTT9jiXvxpHXhA+Ks0tkfrTqeN9B0NP3I9YjMT9A+bOkWD+Bzs1yxXaHzHME6EXKMqeh4QsbTnJF1kvcMifjQkX9E6EdXxPVZRChBX0YPRsFwaq3EsiJf/UXeLi2/GzZiVEQool+RpLghqIMUgWyvyOpDBJimxn4Z/8skkLN9kTg9kyzeLaGZWFNLl+Oa6TLEdZ2/D/1gaqOMCOYOnmqU7ntDwFNEjHaNK43f6i+lksK6oo+oiatj89d52hjfdZrHT4N+3w8Mn0ETDaCvFd1t6NFr1IX1ymvw+GMj/KFjd50yeN9rfC1ZE0Kwzmbi6VRCyzxpT5xd0OEyFZUqWRdeVyu2VogDOVWllKUUWADzdqlHGnVxberY8BUNO+/YirHZB8DwmxD9eQdn8pqHamWe6Q6/Yl/ariVx1fvzwRe2eB3vOjZTKSIUzCfgOTrjd2Jbx+aSwVpUrF/KOvgLLVNVRceQLMtwpb/HMg+mvYXUoGtrjIJcN4jaetNGv07ZmcMfhhWWAbrzQFAh9KxUEMtEtSgiScQw8eF0NVrmLBnaGpSxDqyUG883hZhCtqWVmL3iY4Z5NV0WdbeAfAMiQimlrxAB0bpeEaGIN0DQV/cR12ce83u4jnL9HRHiZX5iQFx+50ZbxLXdbX8EXhs/EfFaRsTrmO/5ibi2e7wb/FLEtf3buu+NiOvziPDtV7iN86Pyq87/zpuIt3kjvq5HxOA14vul5Wnc6LuRcJNLxPW9W3tE3Kp/OG5E8BwHfe0t7t0W+t4VEeO5n0WEi68QEV89j4jx/Fs6I2L0i4jx/KV4qV/bfBMRr/0iflz/Vi5+14j48TsRL8/S1/z7vW/x145/ey8ibtVX+t0QEePe9Rsirm0RX5e35y4jvn4W8e6eMBJxvb/1Nb2uuzQirs8jws1f4f3z24OIt34RMWiOiNvjcX+7iXhrv7X9Z5fm4Tbnt3Xf3+A+rrt8D7e9x/tnrr9/9r06KnC3rxFxFYxf+PrJ/9z9Z0sg4qqL780bEfquAuWLJ68bMQ3DdzCzTr0IbyT/vIF3spW9kiq/5jppLlXenI4NUa68mNmCJBb3zqa6aWym2YA9cwjwYXCMxQbG44rLGzCWfaWXhT0imLsr5VCGpMx9AuLyO4nkmv+t/o3NsdFKUZ8mBbQkNjTBBi5T1t2iiYNprgVaGgfRox4fH3R+etTlmfL0qO4Nc5bKXJQ4LIf7JrGtCTU2Pt6IbFvT9aB6K7frvXlgk2KZXHHRrWy82Nhkiq2dN+OJzXTOSSUHG02BpEy9gon2mbkPHOzvDrP2+4WDzUEfX/7SyQecaYI/ZOCFcWXstXX1SFKi3VBhqhl+6vgLwjMH3TMJdm9+zyTJLfPO5tObtfBGnu6ZQ0oCwWYwZSmgxWVBr4X2RLvNYUMvY142Y04umMfmsdipBc86cuodeowGGZvUabvSuXGouujEIfBoGzgd+QhzGQnHZw6wj1+e9EBy84EPFcYzCZenpyc9cUg/kXC6cLA9O8npxBkJ6Mv4C8euDVpW2jcO+ygK20EUyNqbesu15KScQokDeFy1Sb3TJlV4Zz+vkqmD0c992NAmxig5a8pFhY1lRSbl5b4il7lmzVPlQFRJDEzjwLzf7+WEzLChUjTPsyr9grERgyy7hrw6Y4srMW5KBRuPV2TmKIw/oeeckorvU1Y2SlbKWcHYuiFV3k2qAiFV+MxFPN5USFxUNvXWYea95PfLpFSqSl3U0qwtsrzhtviOfNjyv3H7gLykeLjdAAAQAElEQVQte8v7xCH3dCKxcERflJfLWdZ7YHdhXrDtbnAAtp3btmznEQFdIc+ba1KuWbUW7pNsS7Y/y+eGCX4rhynLRFxNnYNBZ65G7KBsgk4NyXWPzeGQbvyOgQp/S510z8eZDyQDPhzu9A8//ayPd/cjWVZTXG2jC0lpXH0cPrLWLTFHogwSS6Iu6sZ13tYDapIUmflDSolSwiQ0c7hfnIjez0P381w1gblk7dD/RDyZ4M1wUuXDh0/6+edf9E//9E/653/+Z/3jP/6jPn36pPv7e+32d1p2B83LXhPIdaeUJ+bOuunHHwJ+/fxFf/r1s35/+CL7ysP4p5oedcSPznxIs97s505KWCcpOnYUL0gKRhQcuI9xsW+hZ/9zQta3dTvXOv660nTdIU/Hnv3BSbhZtvGZA3GiT+SqSFlSAv4JKbIimKUjbNq75RfIDLilowvUqd7oK0PaWkPmDX13maYzH/3OHMwvwPfiSgg8g5qTJts4m9iauzArTdYDjbu5aqE0plyUcx4o5a2e0N8V1mdS733AfW/9LB/b/coHRmOjbNh+6k2EQzGE8lSUSF4n5qxOPE2LaICXgr5i4PF51Wf/11i/PeoLSbrx/1XgI7TLIx9xTvjVGb/aiM1922RfCuK6/ch6y0nDziox4QoNfiv+tLCmTV7bsLPC3GWqg9dk4pBXRKiUgh1OGjrjHcQnvfhtUCYSAk5KLaw794e9fvrpJz70/KKff/lF+zsSgbTZHitzef0UuttaJxnfdCKx8jxi+VmP8GKcuL+gO4QgERc8R7b9JakyOT9C4srSKJM2ieeOGZZ/xaZ2JB/3xNJSJuSc5Ms6wkT0Hm43/OwG398SqqUmFei1vhCFCpPPU9GBdfUjHzuWw6SC7yYbEP06nTZs8rx2HY9NRz4CjH96i3Xpy5fH8YHsTJLa/J3PR2hp2rAHfsv6MswHjMs0bN5T4GeZhF+JduXXSRfo2pNUOtwtrO/GXofDAR0tWuY71pJ7HfYfR32/uyf5dK9pepFF3yT8N2H3tvX9btbdbq874p7/mbodeqrYvfm2TGwLc83aTfNAhc+Mz/mZaV8R6Ehmktw8E2TOfKDyXuFIPLDvmd8jdu8/HHCb6xfWXP9XOYK3jv4G3/hiKUUFOifssc6Tlv1OGdmu0PvM2P5g9MVrC/u/I3Hq4r/GBQ078prSoKVhMw27bP2iXKQ6de2JO3d3ex0oF/M3zap1luOIItQDSkCPrK5AJ8I+u07YonFh7gv8XUgCGmf2IMbx6YSOT7rAq/e0wbxB0jP532zP25h7wi+mGfnNZawjlqPXmTnPWsoilxnNamvq7AE7toNhyPeIhCdNY1x8GvPTlJOmkmTbnKaCXgu81K9gmeU6KeBHjNBZpxrJsU3mzcisjYlHlWmSjqzbD/jf+CjMfslx3GuAZWqsY790kWPYii43bLixXm/Yp7DNyh5hj678Uffjxw/sN+/18dO9Dvd3mokvZYaWkhUZEFsCHhJl5t5w3RBXf4ml1qX9xLHb9Y3YZpqsD8PtN/nYfgwhf4aQ8BVhW+Ly+MV2BTyHx/dYtkGPGxHyc9vFAg+md8IG3SYbUE6KiFekG92pMrpGe05FA7lynyXLvGvI9oJej6yP3hNZxt4fnc6NfUIj/p11Jg6sPg+BhkzNg/3dUyfv9Qk+1vNuqlqINdOcVWjLGIN5Nj+GefkWbjciArpCOec/Q4WPW3tNmbUpiULmM+DBSHiF160bbrKNiDEuhRIdk2WO3wl02wZl6Ezc7FpY53Z8dN4tZdRxa/goY54URREhX6b3Bt8PEHPsoxEx+g3aXup+HnFtjwjfDniMiLd7N7qtbVDfGi7WJGjWN1f3RD1p9KXfht353LYSY2yPVxs8obeznjlf+P9zdWYN9n+R19BhJ/7kJFX0U6jMNeOjSbP55sOmdem1txTa5pn2RRX/MFItyugjpaKEnUXE4Fcv142mW9mYyzYAR9KweX11XWnf2BNd0Ygt/pCxrY09Uhs8OJ414jEC4ae98L1SbjIvHYE1/H9bj2rbCZxpv9B3VWZOwpt20H+3n+T/L9DCvu7KXxHMDD7MC6Yki7bFG4kr827ItyFn8+Qnt7IpafML6CKwj2S5BHFEVSLxj/a0kexfAeEYX2qv+YEjcds4E7NPxKubzlb8sBHLedHOqdtcETHkHPF1abozPuMyIpg3xHKNDLr8bkS88hfBcyUJmJ8reAUe3Nfg4fiJiDFfQs+SbY1xR79r6U6e02P4vR/B/b6HiBjjv6c9Il673saLeGt7ffhSiYgxRsS1dHNEuPi74UbHj8qIt/kivl//a4iJiMGLZXqTicv370bE623EW/218TuViGu/iGvpLhHXeoR1ebWTH/PXecWWTPHNT0QM24q4lqY9iFeGiLMRb/Po5Yq4tr3c/lXFjbZb54gYsrrd/1F5e/dH5R+9e31m3g19NWdE6PtXo18f8POIt343GuwzhuOK+/wRrjINxovXbu/HiYhXHURc+9yeu9S7K+L63E0Rb3XfGxFvbRFvdT/7r8R7Pt7XbzS5zXh/f6tHxJBdRNyaRlx0f+vgtfEHFaLl9cXe9fLiW08PEhGvE0T8ef2t9//U/kskwOIsFrAx96iP2vhFrBo6HTdjA5fkxd9/DX+m4sOj/1mYxEHJm92J/UJlUzRFVk1ZmcUxVNSUdYkszl46slHwvwVrHFn1t+0WYDXspJsW+jK8GkZlBzcyi/gAG2f2VUrZ/Tt7pk3eRNlYt/GXCIwX2CKdOkStCkWumti4LRyQK6VyYvO0yoek0+MjSbPPOvljwPGJjQFvcAhJvA/ZMj0t6A9dF3i5sHm59EnnPnPArFovBcQV3pz5kAZP69rkQ5fpgkCoWBmhUXaG7Rqb7ZDGf0bPJgxGJCSVOIxl2gu/ppK1kNQ6sDnbk7DwAXh3WJRrFdOILZwUochJHRoFGoK5ocO3/yJVkRmZ0XtAShtJ0ByhCZ0GuyHPKZISSl1yCQ2RtmudA4xEHRrNi4OykwKDPzZ/Glfjd6PXhr1sWtHD6IscR8kGcUM2K4ZzPjedjiuyX9l8bySNTlc8HPVA8vKJQ+yT/4rt+TT6nXxAJ1HgpObxeOagvurC+8ZGkskx5joH0mAzreiIBHRR3Thoo3vkWMzryzOrdtgpsp3mpImycgD2X92G+TWvSMzJ08LuuJSkxBgpJQYN+bJtsq9WzlmlFA4Ik3wAnWfm4/Dp9pQlb6QzffzujdaGfRgbst/UdaFcLSNK97EaCnNVaE60BRN1pKtBV5cT5x0dKUEJdClTAbaDiFDi3RJJxmHZQduikicF9hAkLWBYadopQMa28kQiJRfZhpwkOSLn56eLHh/OYNXx4aLj44WPZWddSA4FCdmMbrMJJXkYHBJ7O6tDZ6O0TYWaho1TZmgtOZg2RrLcCVu3BXbi+oR8nQyplClnpVTUIqmpaOsxQCiQZdOZV8QQWqUx78pt49k24KRbzol50MlcSKofRtJonmdlxu7ItIXGmFCoxvge1/M0xsVtiQGS68bGAWTFzm337meYP5d0UmG8iuwWZLsrRfNU4TPLNlM4ONYawwYqdmSYDifTf/75JxL/v5Bk+UCy5TBwd7dov6ual6plN+mazJg0kfAq0yIGxVZCR2j68njWr5+f8JmzvqCbR3T0RJvxjM9cxl+1ohPsSviFdWSZ+y/7Il1kCL2M2EmfRuLKfK4koV2Ky7a75zA48xHp/2HvTbTjOJI03d98ichMAKRU1XPnvv/T3TMzVRIJILeIcL/f74kkIRZFVfUy3X1OpWDpHr7a7uYWIDRBS4GviFGBZAZEiB8JHpivfuiRKUIJHUzpJj/z6nuQJGTWAVZrPLRbueErfMeD7Vx8+wBUS6I/lJQjwfdELejD7tEjqbFvVyIparC+WTYpi7MoGA9EYm5mniFGGcaXdRG9IISfUOQkZcm++byc4fdZ1+UEXLSROJNtEnss6pqhcQLmgtzQsYo9xUQPazQ2b+jGwmKvEPSZxJx93Cu2dT5tw/8dT4tO+LPLeZMTkgsX3AW/tkH8RjIiswdLqXLuoV6qtSjXpFSyTOe8Cx2Qzw5ddzJ4Ao+cixI4pZTMFSmFKjjN86SJslqI9GhrWkhebeDmegT0oHsfPj6Q/P+gf/kff9buYaf9414+f3b7vSZeSpVpBodJKVd17Gfbuvyb8a/47BNwhoYVQ1rh00Y/jFVEyPh4a0wCy0ZW9OfeFeKDT2mAsG/Qxn4zydZZpSQlaI2U1KFDrNNS1h069YjMAgn3OFZSdA1AFdhHStCKFiHQTUxXwRZNz9PHJ14WPpH82LNPGfg1MWzMCK0MvqAYpucV2dkn2j9uJJIaOjr+FSA8jMaGwCiZL/YzLw0r+rKRdOnoaGgFr5XVN2XqKZoeH2Zgp8cnePwwyfZ/ING0xw88PsBvn09z1gxMFRwhrmEMHZtuQK1ZO3yOzx0nFw0T9E2ML9aTJGhLzJ+12+2Q/8TzBK1FMibQYXvzCwDThmshTtvQ+T4SMldoXWi8+hcIjldd7VeQ8YaMO3pjPDpy24bfx69AEyqmGRzmKeF/97zMmJXxvSt+5sT58YK+f8ZXffafjyLxdiH57j06OoNZKeCpdbITH4q9fSQXZH+AzsN+R5Jq1sNcdYBPCfsI+dOQbQzwU7dNbyIu6xq6CB0ra63YlaGRqF2xr/P1BJ1nLcuFcYsaibIOErd1V9Wc5LgA1sM3qVQpDchKk5Thc9SuhGKzJUdCZw0JllAG+DCYZJcM8DvCbQE/QjVldG+H/OYB0zRpnucho7lOqrWqlMLYyjqel6V+g96SxHo1zbSFtq0P/3GBtxf4thBnmadX+L0QeNunmMarf1GCF5mmfUU3G0lBn92FeG+GnsOh6PEx68ND0RP6+OGh6om2PXTO6Nodn5RnaK5KKaHLccMPM6Ay8GrIpSt0Rab84CfgS2vazGd4vuJXNxJ7EaGObCOCef5p8rkeyCDjCzJ24xdnlsGcEzwLVmV1cO/o3wo9DZk6hi2sU8GxTgW+gVfO4CdFMOcbyPQVIKXCmkUZX1bKpDz4nRXs1SNsyTL+Z/h5xlcfgQs8vVqfhn5JbRF0UdqW0HH7UvHJ8CC5JKaupSFXAU1zbaozULr6sOWG/La/gcV9+EefnSwz6EjgBGrKKcn4z6Wq1PxFVwr4D8iTXEbEmGce95Spg9Uob+3iExH+VijLn9ShxXujxH34qZW9uPnUTf5zRru5a6pS9ZmUAh6nAfE2X6w0oCe1SJIA6jH6Q0GbISf3i08D/HMvXb9BBOOZFwCs0BfA2FAnqYcSMHjkNgVjupo6/yVE0dTotwwXJqAyMlhMK/eRo33Qy0lH7h6Oe20vjQEdHxTwoUJfgeG1JGgOZBfCTDVBu1+aT1PRVKtsqzXD87xTShUoSjEN/KSkHkmjdJ1TaWsF/0A79tzBzyB41N3P2OaScdfW0b+mFfteq7ps7wAAEABJREFUR33jefuiK8O3of8bBBkaNBrMj2C8aWnYmcuNcsP+xjO+r1O33ViOhzl0IOZ84gXVA/HEnnNnz52oxqrEy9AgVnRs3eFHC2mlXOE1LCQm1biLruqD7/J3bwrs1ziod2TUFBFvkLVG1wbtG3y+0dB05Yy5EAfZzgwnzpvhx7C9Ey84T/ixM7K54Mev6KZlClNZvrt4W7tTdp7bAMsPNZMhIgRSY7z5Yz6lVBgfX0B83NeHTDpjA7iVEjKkPe5lZJpizBUfr+e5VEdbRLj6Nt9r/C2YVzcQczrgOcb96/Md94BnGp9b/32v0fTf6CvCNP7jCEcEckwD8vDdyEN/+4n4e9d/N7+/1b8pO8puPuMOb3J8e763/+3uv22JiCHTwH9FBJqTec5vZej+ifhav7f9PSVWJBFzyZ9vSttrROh3y6APGzV9tlOD6+/By/6jEBG/mRLh5zTawjYD9RqgwVN33Pe0Db0H9/0e2O9/tYnbqNsut7rXzJEUEbcGvr+YEPu7n6bx87Vdvxmv73wibuvdrNADur/+cRi69nWVf3yBrzPe0/K19St/7233cRE3Gu52FHF7dv/3+H+f/22Z7CgDJudclVKmP6lx8EihnMsQsBc1yB+UdChk6nLp9ju42xARirjBvc+l+wwRt76IkAV8B0SNWOnrkgX6Ldz77+NdBkK4gzBuAzbhe+iAHIU9bpCUWf8G9zk50foGKUKGkHQHGGApDLi3ecwdIkIRN9Dbx7Te4a3pd4vE3hG3+fc599KTXHdpiLiNiwg/ajgxZNajggN00Z4VSgO6LJ/ExcbBjZOVZ5JEwcVE007nLp3U1AkG6yEpE+D6QvvhcNDjbk+avGoqD0rloCh79bpX7J/Uy04n5r6S5Dj6ICd4aQQtpoMNCW66HKitvWtLkkoe5ZUoe+MyYIN34iNbj0gAkq8QMYt2uWsCn6Q+8I8wjaGHwwfN84MisjYihm3t6GdjYSkzpjA+c6hPKeRgYaKtcriUHMqUExfOqDMBTtErCD2vRb8uVb8sk349V13bjvVucLlmHY+rXkjAnc5XAs2m19dnnU6vulzOXEYvag684CPsUokExl09d0WWEpDDdGyaKfdJqr1pLqHdXFSmrDxPKo97ZRIzjTYHUk7In1n3BI8W5i2MX9jg2K+6xKpXLnlnX5Rag+aiwD7TpUsEXN1BIXMbiaDOxUxc5FUkcetuzO9aVdinYxQLAWNDBisyu3BpF7azcmF2u8uNSzXSg46u4NLDRtrAaWXfCzS/cnk6kvi6rlmXa9IRRXiBX59JNH/237H9fNanT2c5mXli7IWg70iAfiEQPAOnzyc9//VFr78etbJOEES/no66oksbcnQAbLz8W7X+TZFOcNmXlcvZgi2ThktJM9H7w2Gn3W7SNBVNtahOSQWeCZxXaL72C/JetSCXjcC/VQQzV6X9rAJEnYQakSRZ2TXk4GAhOF3Ao9GSWXNGMXe7WZk99o8HPTwc5Mt9KsiQ+WWir1QF67YqDbmxUIfPKfoQwYQmTwqVCKGeUpKihjr4NgL0RtDepy6RBBTJkM6eabdTqjuVNDFvr9gKdjFB60HTfNCKkr1eu16xrzazOrQtyHyF5oZN2QU6+H5FDsdPmz7974tOn5O206R+Lroio5dfP+n18y+6HH/Vdn1Vww4TetJIdKHkqE4bQFZFDZ0Rl5MMXQbpqpTQqbLKf+N5hoapSnNNmuBV5TKV4Usus1Ke5FImXIzJCTITvgVZLkcl9DpjHw29CyypFhgELtfLK1zb9NPHRx1IpB0eduPPGjz99KQJmVy4PFzhtZDFBj5rQ97bWRs4inUidXXzB53tjPX6nWRbs62QPNmwl45eZ8ZldkrYU+5STkkza+7Z4+Ewac/eM3IZQAJlR31/yNph2Ih/6N1UNla4wrZXbe1Mm/RwqIzJo16gybmjlkM9Fynji6LouIY+YwOfX6Rff1n0l7+e9Mtfz/Kf+zq/ruNlzRWbarw8ayTZVvsf/5b5epGgN5CB/2l/gt4SSQEfQUIpNvafgFm1BM+rEsmYwO4FDwwBvZA+5vi3gDctYpACvczIMeBBzlmGShnKMj9RFNeEGAUlY36B+srkahyatJFYWbhVti3oKdrwFepVHVtfaQ+YsZseNNedAmXNzDOkxC4snLNL5lKihKrodylFxiWlpDKgquad5sIaS2YdAIwaeIACmrzpGosWeHRNF6g7DwhenNQptEOW+1o0s/dO0s/7vX56fNBcQ+4/fMC/fNyp7WD1PusM/z7jf213x0vSy2uIY0HHY0Lme61t1spL5Qts9MsAv7xp66qK3Xfk5b/bDZJSdG3IYetdKlkFv1zSSft6ES5GD+jXhL5EZLxQWLLKtqepKJUQLkGT9Y+kM2zhJeyJJZPUsho+uqHvzfvBgTpJe871J9OCHqeJ+eYpfG7wiRyjnAxr+NeO/XVsfMP/naHTL/ZZSo3zYWtSBx/x2Ww/JO4y/CjBKtiq/bOIA4KBmbH2Ee63HprfE/4hF6nMSRW7atB3ZI0X9r1ybi/YQduyEvxLHTq3pI4OcTDL63rN/TTrcb/TBB+u0HfkRf8Jn9ehJaGRh/qgh+kRlk5KKSngVdQkUZ44E1+xndu/crjoyBn0gq1dXjYFutlIZAvBZWKL3CX7I3X64H5EH/pQclJolfAZvZ2VKCt9U97g/xW8xAuWpKfHop8+Vv38c9WHjwk9W/TxQ6bclNNVxYlDbKwgh+hNCf2IhE7Az0YC13HRRIywe6iaSOIUxgZnWsNul7aBUVJC5+v8pDLoPShBv9fJlJg1pDQgYF/SFnX8eTif1SsHXoe3q8/l51etJM0SLwvt4xMrYxKaYID/57n7eRv6+NNThe9JM7qTSXbmXBFJ1mdeVv7y3PRyjfE/U706hoAnPj/Pp9P4jXxxnlbkueG/OnFAIula0JGnmvVn4p+fH2f0PjgPQlUCe0NIjFmZu6KAEVnqCbe2aUU+KSVNc1GieUNnV3z+BV+4YddexMObNtZYmbepjHW75pw0Y1v7w6QJW6jYRT1I00Ogk/RjUxNBaJmqOjJBnbXir5p2xCZVre+VYq+c4Dc8zTnjl6r8QiaBX01Vc5k1YaslIYlIsoynklWht6DzpqX3UEMGG3q3ovMLibFtWZV6Z23JqJ9OF3369YWXw6/69HqCvythXkP7Qo11V/zHmeT79XTU+fSswMcpFiafNZVFT4euP31I+vPHrH9BB/8F/Xucu2pe2WOTWkPkK/44aTIT8MmooGpUcJ1VyqSUiyJXiTLXooQdKYv2Dl2NdVaVfmGNs/wvrDZ0K9GfGZc5f5AYvF/Qp00VA674ip063ISjIT0weB8F/xvasfnM3LkmxkrCp9jOUpUqNmB/uaJbF+z+gn/asJtAnikl5ZxVi+WyV6iCTxaoWIWApsaea9u0knxtjNgamDHgcm46vax6+XQV7kGnV56PKwnMLiGbpIxdJ1jFLPBJsarAv6ku2MKqw37Tx8fQn36etZ8s+0p/ls/IhnzWN2gI9GxZYR+CBxU9mNGJHWCdrCHmddUUgnWjHDShR9M0sdcefd+r1D28nxSpKvKkjK4FJY2DNkxGdMjPXRN0F6WUgSThJyNfVcpVOR1lGh4f08D9z3866GB7AK+OjzF4nWTZR9aGXjb0e+sx1pTQC1UJu1YLIQo53r3FnY2mhrnCwwwq0JiAFon2G3TW7EpIxcAgEsjC73dsYkAPpJQVqYjwAZ3vQj0HbBESNGfknfJO21bxc0nbmuBBupUMxi1QB0X8R9s26ldYvwkzlO9ge16GHfCvPhsfDkmltJsMchk2vMMmpvqoHAfoL8I8WV9am2RerNC+tUkbZ/7WdthzpjOPsrkPfnVlaIQG+LVFEZyHhg49AX9CytCfWA+dSOix+LSGtoAvC4NvVwf/jTi1QVBHNqGm6MI8oAm/vRHH4hiV6NN2koilKzs9TNLPD6F/eSr6M3L+iTPpYYeOQWdKLFBDfS5qyPwCzUuddMlZV+R06fAbHKzDwX6VDSvnUgFzIeyNWNrx4hlbPIOf720BvRV6S1TVNKnEDJ4TqCUtnA+XJZBTwMMEaZQtOBo2ndjnDH0r+/SQ/IuI1qUNW3c8En1TZv+cmmoGf5+ZPHdwtL55zp13GdzvkNAgQ4amgi8LZXXiow1dM3Twa9jIin+/oC+tsTd7+ay3KAwyTt7Hnbp/EpVvgZEegxypqWtTQx4ux3qoxr3dpRjn9TPGXuD/NBWZhvcQATPYyT+m1eWPICIU8fuw2GfC6wae79eLiLGs2+/gfsPoePflNo9xGRED54jb/JoyMk8DsgJux6iXSHLflMsorXrROizoQhHkfy27Xq7yJyIU8RW8j8F73nkTER464N7n/kCfEjpoyOxucN3gvorPLNigwW3vwWPHiyjr9pBeH3iMTeT9Qstl0UqwbPDdpq/Y5ibooJ+9++bnpm4nDH0CUFPdIbHOve4+w/351teGR8xJKinsGsYzC/Kzii+psaF1FDwD3UzgmljEZYbP5rXL74HePvblKzpwBz8bCgp5h8RYgxgn6DIkG9pbfdBu+gFUXQOgT0CAR0bWhlKq8lsdM9IdPM7gsTcI+jq8agNMTxL684ZTxoY7+0M6PPDYG4TljawLshUyMLjtPST6DWM+a2zfAeuR7VSpC6Z/F1rv2uCHxbtuHT92Az83IXv6Owj+CEBeBu91Bz/f57h+b3fpZ4P7YYW+BY9xnwHG6UcQie4fAF3i81YMLvD4pXT9n/BflQPWfaHYX+AN0aT2VrsVqPcwND+tKGxjzkow7DKVrFxEICRNREkOTncEgFMpBESZdjoTENlhAIGMOMAbydPGwb7qzMXOb/1PXPKuOEpsxdsoobWVhQPj4rzDuYm2UOYg98G3I4H7cJjlAz750jBAyjg2g+enKIoIBWtljL0QbFeC41pnFfDLORPgQd0Gva0rK1RZf56KHvaTHg87LiFJHtdTVmO9M0w7tURSPfRKcEKuX4ZX/+bCpcl0nE8rSf+zji+vHACrxiHKQboSsPjC1giENgIzH/YRNlXJpdSxxS470GAMyI2EQuC4BX4RoQS/Uy1qKeAnY3X72BlvaiSqVl0pLzgVl2f2OROFunQS3hfhdu3gtKqRKIG9+K+uxDJhjxxNMoCLHYRxbFxi5Gf6fWiuy5WL20X+FxTbW3DgcR7fwdVj/Gy4BWYaZ9BmB8iZdIVPvkQ50fz506uePx9JChzl/0/B85H66yttr/r86QUenga8knB4eT7qlYznMxfcT3/9pL/+9Vcuu5/16/NnvTLnwksJ87ejowEPskKdZFEDumUMTzN0ZGRca9Y0V/mfvP/04UkfSQ5//Pikh4cHzfOsDmPsuJtpZk4zsO6G7m+jHoik6+jfDD2ddSWoXuHnjcZV5su6roqIoT/TNGlHAmtPstDr5wwmgf4labMOAOIT6JdxDfBtBMkYntiOnr+ZbkcAABAASURBVPtP0z2ANY4NWrhzaqW0TnT0IpBmoM2Z0oFLRm9rmTVN6HPdyfqjXMayF4JxB+ULuDogv5DAOxJYPfPi5dPzRa/Hphcuu6/HTZYZw9AbcIbe6/ki83xh/IaOdfBt8Lihc+Z544VA0QYmm0ZJMH7/fy1MNYQaQ96qxCW/II86T5rgkcuMfSb8SMAjGXpSRKikrKkkTYyfpzLsOCJYx9CFUMQDP10dXBQdLvQxrtYKDwowKWFHEcwBxKeryfpqmS3Y6ggw4YV1CVXARiT7FR+eCc4ZWFqmWdimIaH7OTEOWRTWr1Nm36TMcwbnQmeyfEIKxgkLtn/LuYNT0m5KKtUgDf1EZ/JcqFeVCcBvpWlSoowySWnWGVs6npv8Yu2VJIRt6oIvbVxOcAHaENhNNisoruq+YBiwiQ3+mAYxMKBfdr70bVwG1/Eb70cClrPausgGHNDn8QYxx7xRwDfxGXSFemRoK2oRClEHxCfcPtrEFOSkpsCekhjHYzAugrrHITEZeqHXUBVRwT1r5SZtWyMvoY4tJvRCfAKGplGGEpWa0+Cb64PHrJ2AiPBOikjsn5QYkFIZZYTxh9QQdEgtSaCGBjdKoPNEMB1AAgo9Pu8OyORxP+vD04OenvbjN+YrycLqF3LIL9BToc+rEglVYTNdvJMhAdf1iuzOyOvsc5CE3pUz0H71ik858+J46DB7IUi5bvk1eL9x0RVMyCTwcr5qziFvYx0v7JUSfMNWNvyzddpJVvtn6+IEThM4G7y0+9eRNG3y+IYODD1PwhdW7aHNfnFP4nWP/7J91jppmmZFhMbHcgA6MrEaISYtG/yS+5MiYoDHen37hsY5gkrB5ExfVmZMAee5Vu3xBQ+Hg+ap4DcnVXxyoU3Q1hhzxeau6LjP296yatkz9kFTnvA1WSWSJsY16N84FxZ81dUvwODbAlyx7RPJZvvHmqombGoGKnvkWhQ5CVKQcLeVQksbZ7v94gt+8fh81YlENqJALk2NS023z25Sa23oZu+mX3yaQEeBzme3IbdOYq/zcvRyfuGCeFTHHlM08Egk1SZ9fNpxJh30kRdJD7ywmeeqlGOsxZciQgndzTnDkjSg1gqfiqapakb3dsRIhplyLpUxRfMMn+aZfWZ5fPEaCvDtyL5r5Qw7owvWx9Op6XhedOF540WySIIgJXxhkqB1ox1iZb1s4N/x+35ZlaGTfLkO+L/DfiKOmoin9rIeTehd5ApfQ1fOjHHGmicpFDkrp6qkrI5MN3hq+w7YmCJoBUJCJUj8J80lq+akBF8iQvI6QLfgWEXAqLcAzYaMVuKxqxr7JnAs+OQgQeUYBc3XRuLVsjME+uV9wUSJSk3szUuMMofmXdJE8m8i+blHNg8POz08HeR/obk7POCrZ3DJ8BLE4VnjgG8k7E3PimFs2MXAS4LepALNBb2ekZFlUmvWKOFfSVkJGRkiQhGGRAndqeDDpExbVqYt2DcJtrH3htwaOnvVmfPZ+5ouKcGmPvixYQcLOrisJzV8ft9OSv0qJ+32U9fDLvThYdJHXrZ8fNjrw2GvHfI0rl5rgY9ivWEo5nlP4GA8Ms2GgKeS7eAGG3WgbWJDCX0BEwm9d7/PT8HrGNrR5dI+tiCr9BbfF7m93+Lit/ZM3629wQWW48AGE9mHGdeMXpl/BlgFDv0G6EVEUkr5DVxPQig8J0X+CuJjmTWSzUafo1OuL46lryL53wYsvP1Z8OOOIVZipIhQhqYEjon4pxDrTOgRZoCdSvt90m7OmtiLn4GXfbBhyEwBlSHUBl620W9exXCcTaavoicTC95h6E6d6ZuUsTVDiiJDpKJQlqA5IivVpOQLVk7sk1g/ZNquxBUXJ68cP+BDfXaE8S8btifN2IHxntl7Zo1hh9hIwPuIkFgvclWHx93PutEhJUUEkPXbT6Mtftv0N0+JlneAvnXbkve4Q++M4QdcOsulkqEvg06VUlJAewOHTqdxU9TRZp66zXqtftOPwAeUzAz4U6HHdrnHsT1ytn942uObP2hn+rHdCV+Sc1aKzHpJbKagnlKhmgcgLXic0WCeY5Zikohx6NRXKIxBDuDZ4VNX4jmGRUCqWjcfu4yn8XfZmmSdNA1SgH7nW7dP63S+AXQFz7azRFMfqzYl7C8DfiG9y10PNXi5Ks7gpP1EaRqnpDqFSslKOaulUMshrsCsUjgjM/pJ29edxcY8ta+AHYC+DJ7v0jQI2d3Bz70lpiZojKGLG/2mb2tir2BoUvfqwRc/jSfT3uk1XeIZ9KBL4ArOyC6D6zz8aoaGIutFpCT7CJYYP2MNeDRK9hT65Y6IoPgtdOQjuU3/pk/EbY0vdhNNEbS9labJG7g/GV8IjLj13/vc/z2IYNx3OiK+3/6doTdc3joi4jfPb83/pmLwGp5bj79Xf794RHx5jPha/9L4r628yfku77+7ZL9ADyJuuETEsD3xudNCdfwkvpMVXsEZ6/G3MiIU8fugP/hExNuI9pvSeh3hvt+2S98+y0eu/pFPhNfVwFt/8DEfPORWel4wz9y4l+7994Wwc2BJ70Lx5efW7laDm9Og/dauUdc/+BkiHXPMV8N4+A/9uvHyb7d4336vu/wROM642959xYiQfY3hNrcPvf5ePemfn//eHLD23+FvKLkp9BA8B6IPYR/QVhiDLzL2J4EVFAJMH7C+uB+4GD0QJB24POz2hQtTViFIDLSlMXZlLeJKXYgeuJvICfQLCXQHnY0LaKxN0ZqSgaRicFFJQCbMUIAkh3lMRRPRSc6JC2FSIQjjfJQdnPGN1pWjK0YQlrlQzZqmHYHrXlPdqZa9UplvUCtlHWtMBAmHqXL5mbnw7PRkOthnRxDkRB3oa4ERZwg4As9ckP13bV9J4ByBywAuzUcuXoDf+jYuBA06iE8UncuP/GnS2yFfiFYiQhG3A8S8Ndg4I25tpimlpLlO0DEp5yy3RYT8gSVK3bWv4P4LF5IzF7XT+aoTSZA7rif4fAF/rmOg1Qne2oBGsD8uZlzOGrguJIh9YW48B3THuCSvWnmZcSWJsXCB3JhjfPvbQe5nw/u2zpiRVEXgC3g4weU/6+NLxpWk1+KkK2OcgHD9QtJmJMJILFwBtxnOJI38t4j9p4Ken1/06dMzLwVe5b99PsaT2PG4FdoWcDes21W+7Ap6HOxOBLH7uehAsme2vHc7fXh80p//9Cf9v/677P/P/5T/Nvv/+z//pw6Hg/Z7Lr6MmedZZaqKnNSRWUOhz+B+gccXcLxyc1pMQ4eX6C4qOGRqWXmu13okQWAbmcDB+mmZpZ6QHWu+8Q82y7bVoCEsU9qJaYdg/ZwVSkDIny40QV7L7RGhXBJwK20PCb0p6IttpGCHGWVhN1ZogjGS15eEWaqxEfkKXaDhFV7/cjrq19eT/srLl195KXDkYnjFbs/X0ImXAlcSmBs86GQdOhF6gugEAQk9yWhWAiIW+UXd7TdxknzZnUsdepyyZHzqXLTbTdofZux6p4Js/KIi5ayI0O2TqGflVJULNgCkXKXI6iBvCOohnqHJ+tewu0hSgSfzW1LMpflg+0upSCmrIYMFGi7Yyvmy4JOu8m/9+vkKXdbnsT77BCDk21l77IFejQtysDP4ZsC8nkxjhc6aVXOScXBfQh7qISlJ7Juhocw71d1etcwqedKEr9pZ50Z5gDc7fNfMhXOW1y2lgDYcZp0V/IzrK0njV2TlP6H1erqMxM8V3Vzwpw25GH821d1OTUN7w934mx8duW0kgFfse7mch53bdhrt7vdFZAC0eq2A1xGhiBvc6UvBRZY2wYuUikJJEVkxxmeJZ74UOVENDZYG9QhF3KD3PnD1OIOfr8jmfLryAnlV842YdQLarMfWP1EPeJpYI6esnJL4AQIQaxv6l7KUrIJuJNsEAyNCYk1xMY8G3pSdC2mzUbC292nYeagj09DM/Ad09ePDQT8/Pekn//3sxwc97ndDZpbhNE3sndRa48xbhm45kfx8POmFF54vyO14tr5ddMV/XccZctXV5wc+YOgwe7KAOrIhu6fgueFzSgrVlKGhqKJrhoJuFNqSAj+yIcN1QGP/gs0MnMBvnnnRCY839N4++ILPNX9dt883v2HGWNtj52mvgq4G/AnlG02RZB0WbRv7scVv9vQad1B0SU1+3uwnoc1+zmD+dvgs1s2pout77XcPejg8kVj9wIuVj/jiB+3ng2qeWCpBUxv82npToEe5Ii/k0eEJG42f93tFhOY6kZC2bCboSsrop3lm+m5+/qAJm1MqeK6OlBP4hjZkf0b3nl8u+uX5Vb98ftUnXko/8wL4Bb/4iqwGYHcXxl2R4YLtWZ4rdFqGxqWzqljLZ1FHlhs+1nL0c2a3TLLJ/sm4+E+FPX34adA/k7jP4BQqjEpSVAV8avA9IivRl3kuwFTq8BN7/MfTw+PQw2kq8K7qgdjs6bCn3I3zr6IDmWSh6fVaNinja/wvnNWmybq54BdX8F7RlwVbuPDyxXpyO683LYthQSar/DFfTcfTw14fnh70My/XP3541IeHnR7x8zWabEc+My/4rxXZN5LlW4RaJFmmy9YoeVao4yAiQikllVJ0l9mEbdUyKSJgaxdT1OCQ+IQsu64eUudrQ8+N54o81BPrTMqpMsoDNvBZtOH3GrEOD7Q3Jm6UXSm6SgpVy6cW7YkDDtBx2M/o5UF+QWZ5GSy7Qr91Unws9wV9v2KzV/Z2/Lj2JkhSQE9izcoZMU1FM2vuWHN6O6umuWiiLw//JMZ3aJWSpKzgmxp8C/TCIHraJl40LvK/xnnhPHhFR8/I0mdBa405kvff4McFm3c8tqCvfgm4IefEuvM0aQ8eT8jOvxjx888fSXg+YTt7dAt+p47Mr/C1yzpj8Mqd/ZWyQBTemf/BmG+hy3gYMvgkbCKjD8mgrmxeB0tQxh3S12dYxvLmgyEUcQPrRsStHhGsk1TQlZyzDBEhyaDxsVy+zpFcv4PHu+4yIsZ447shx5XzdEWOBvP4gr2PF2b4cNvK+brg59cBnmN5WP+8SmZ/2/iUE7okPWIPh4eKDhU5Ji0lKSLgjwjD22951zI6k6RglVJVsFvjZ19fmTdPRZbbxDlQ0BfDhO64r5bCfkVuM+RISjCyMjbV5CWFicj2s/B15qX0kXP2eNp0IcZbeNGBqAZuhfG7OYNvIl7L2u2zZl4W+V/5pBRyfJAVKlEk6wO2RkURAjpfjXJTJKoR1P8WxMfyofjhz+AvfqkBnaXvg1Ebdg4lKnewXoXYm5jH9i1exAZ3ykZs0/HFDbtvvADbuC80xvQ3CGw1MQ8zVc1FO/zqw8OTfGc47LCHuWoqWQWeZ+jnRwnaDMpp1CFSIDN43MKrGRPKECtTKmnroU7ZKOGOOg7CNI2SegCgpL4ynnprXaii1t7UmdNp6/0dE7yWWJP9uvt7F0OwtlspPh5voDp+EkgXdMV6dPNxO+Q8aY8/sH5N6FkYwyq/AAAQAElEQVSGQH44gwUk9pZ6o87i3ftQasg80QFEphNC9e4TTODRe6NuzI+bSGge8QCl7eZma03v2zrrh9cHPJ9ldC9djwjZb0CKEl+2kVqRETS4tI3lnEZfoh8KoAMe4p8bSv7tWl7zWwBb7mzftv7jzxHGNb5MjLjVI27lHZeIgKYYOEeE/Ln3uf4eImKMfd/mekS4GBDxtT4afucrIr671u8M/4ebTcOPICLGmhG3cjz8F/qy/kTEb3h0p8e69EeoRtzmRny/9PyIcDH2iPhaH418RdzavC+P/2E/ETFw8AYR4eIPwTwwfDvQfDN82/7P59/nwHv5flt///z7K/xtj+fdwb0RMWQcEcPX6A8+ePc/GPHP7v/iHOCk1TsYBzPPo+T87l3xjoLgmR8O3FurL7hO2ncOzhyJIFMEg0UP/qeSJP8P++DCECpET7kUpVoUBFGKQpBbdF6SroZrIq/RR9C7XTc1LtLL66v65SRdzwouJo2Es/+pojioRRjDqc1+7MmaU05KWeDaWXfVxpiNYL21VeNDfy2zSp1UR+BcFYk6AVyue6UyKaU0Lg01heYs7UvnwrrXx4eZQH2WL2ZlylJO8p9sOcOIV/Z5YZ8jCfUzF6p1CwKZkLYkcUlOm2RWZoKWBHY5krIDRQLzzFoD54DHEYoI3T92moaIgNd9QAK/iSBmJuFUmcsyY05KIfcV+GuoBDsD5p2CDVaFjJtfVjzztuWZy+CRCzvvXLQQQfoic4fBsw05QJMvgytjl2WBp03dPEdXAhBBs3gp01YIRPaQoCQ+8CQITINS0OyA1XRs7OMg7h7QufS6dj7MUkQeNJgOjcBOY08HgZ7PFoMHoTxK4+n5A0cuY65bDzeS0Vcutf4zQIbu6BIZCUhQQPyqkrumGlyWkoJ2sYnb5zqRGNmPZIX/57H/43/8Wf4ftP7L//iT/sTLgQ8fPujhYc/FeK+JxEmdJk27WZl5kYqkALfgO0NLUc75N1CRT50K+lfBgb5Iym+QbrMU0A7h6ujSBrSBfzczJNfhaxr8bYzVjee6fXzxwsyUEuu+7c1EWW6+zJjOgJG+COUUY9xumnXYP3IBPWhPEnNPEnMHnfXhQeKic2GHZ3TFyf9fSH59fl31eu46YZbH06rj86ITbRfqq5MIJI2X60WNly9tO7P9GR5foe6qjDKwrUrKAyb8gPevc4UnWRne+DJaSubZbVVBHUQFtVrQyxUerCSLVnSr2daa4HmWwDMhg5yqEvRHBO2dJMUCO5tyCuWcNCGzHUmWyeuKD+1NSSvrXPm64mecJLpCs8szl/oL4Lphwy5W9G3F3l2ar0OHo8v8D0rLoGCc3q+gWAW5l5rYHxpz/oIfuw/cIuLWB+559JfxXMukmcTfPM/a1b1m6lOdVWsd/PNY619BhuxOwmHT62kBznrFzl9ISl4Gng31D/bq8uXJIPMPXXCiv41/4dMUsSllsXZDL3lODeY2SU2wdOBUTMs3UOF7UjCmDMjZMii0ZOVUlfKkTFv2ODYolCWygjZF0gag0uip1JGHAHYUKA6Vb3Qa5w3dtwz858GuJCi6EyLuswuyrSC/DXobMrpNXMFBLJdkuQy9Zy9QYNtNgR9Ik4Qa6i6nzEOKqoii3vEYvAToXLhtj22wg6+tKXpTLVn7uXC+uazYUSW5OVPuBjgBa59ieeVUZZqswxcSREcS/cfzipzO44WAk0am7Yo/3dDzG2wjodpoM02BrwpoS20TB6WSEWodXLMSAso5y+B6RCgS/IRnjXE3XfXYUEEepVRoBqw7DFzQ6St4nTh3/a+t/CLpQgJo81ncBA/Ll7W9viFDUyiN/ZtC/sAW9Ezg3b4COK/g0MDFttLxA4aVwatpXWPop21qQ46dsVkZPDO83eOTD7yIf8D3Pgzf6wTrRJLetEI+Z9uqo18q4/sRDWgk7Ll/sf0V2jZwKJH0cNiNxI0T0w8+++GZ5bO3jeHvnNzxs+kLcIDT6GXSRpJ1Q99O6NfzcdUvJP1/+XzS//7rZ/2fv37S//n1s/7Cy+jPzyeNFwK81DEvx8sq/Id5u+FbOgh26O7IUtQzfMsRQtuUKGWCaLfMDBGhiJByUkJmSlkB3xXlpk/4qRWcrBIeD4vRWymlolLKza/Pk+apapqK9jvgUOFD0W4/yby0f6n4lYw9BjT3gF6FVmRz4iw9oafW1eN54aXipgs6MYD4xv7RMUJfuxCrLDuEyWw0AmSmGjqQzH58mPXx6aCffwI+7IinJmSbZJydHLdNnOGP9X+Bfn7MHi3wY1kb8tzw/02dBFNEDNoqMVSFtlwLvMnDd7TQkFdTklLIOiY+oaSIEKwfeAa27QRlQf4pJYl9mu0MsIzUOzYuBe0ycyEuhwQ5cvxQcfK1CDySMmsUfIH1Zp7r4OnhcBil+yLAjfUc8xg282ogmnQ7M0LGoSCvQRP+fZqqKqXXM0xT4Tkrg0QQVHZtMu8wFUrxSW8AjfCoEX+u0DJ8CnZhOV2I5XyuraYJfjBMTvovxHdX/NEFWbv0mQBDoBPaWHYHjx+xm0fig6eHvQ77mRdpVTklsACTJllGC/qyITiza+NsZns1b4LtIBx2TDLfE20uo8FjtDhDRGEljkr5XwgW5OZfGChJygTPiXMpq7NfU4L+HF0pdRXGJYVSAJQlkizPmqom/HhGn90fEXr/Ccbd4Gt7xK0eEYp4A2XlnGXZCH3pyHCDxhV/YjmuELhgC2fK87W92UUbvzhwIha6wvc7mMcb+u01oks5JXBMnB/CRhP2UPX0OGGXM23IPmUJPllfG7y0u1jgLT9q9EWpSrUMsiJi4Gg8M/gaXI8I9LPIelTQrTu43+AxCT12GRGD7qbQwn5nEv6nY9Px1HU+QRsvAdZLk40y4EOB/6ionh4KLygzOlGw54Cuhuk03XSzUe9ASEoAP9Hkszh4TMCos7dxuENEMFCMiy+gbz7mY4c/gx/oz2/3g8GM7+iU24evbZsSzBx6FQLPDoQ6LwDEOJjNjA1oCuwLNVMiPthg/MoLgc0vB9jH+yaFasrK8HrY5pxUaigRL6XcaA+eE3zPKiUpShaqJEUIlGXT39THrm20JfVIEjxCvQa/GgMbbS57l4Kzh+3VkI11cMOHuGyt0yb4rTGvt5AEdK8nGll7tFF/+4mg/63evKiZCPQG/R2gNK9CDTvPnB1FU6VEhyoq51/kGTZIv9gnAWIP49mb1G7EStCjBO3U/NNDiogB4tMTO7C/edooNya7NGw8u1yxNdvNtm0ymFCPN7AENHc2vIHbDG5/r0uuF/AoyKJCR81FOSWl6II7X/DxPMNYA2JG6QYg4iveEbc6BT3/lp809o64rxdfFrvv7dLgjogY41039MHzPnjgMQa3v4eI386JiC/dETHWi/j90oMjvvbfn13+e0HEbf37ehG/fb6338uIGNWIWzkefufLPDF82x0Rg/Zv2//R54j43SneNyLGPhH/+vL3Noi4rfm+33venyPiXv03le/X9EIR8YUmP/8I7nPvpcdGhIuxxqj8J35FxHfxML6GP0LNY34EfzT/j/rva9/H+fl9/f2z2/1seF/38+9BRHjo38D78T+qp7+Z+c+G/0YcaOB6A/8zaAOnKW0S8d0NFIqI0RYRCg73NL6DwzPLUUwneBCBiNqq6I12J/wW5bwQkDdgU6lJtwB04nmnFjOXs0kn/938i0S+ihcBQV6jy4ncflnUyTIGF5O0XBX+bQ0HYdtFfT2z7yrvl4nUClAJZKec2Lupg8dGcnpdlxE0NIIJIixFZOU8K1KV3mBVIQTM8qXIAVVnDxBQIRCq0PJEcPdIkmfPJXbP5bmS8I2JOTlrIYB5hXYn/4++BDgo86HcqoJLT+pFQfIobaE7RIQieM6iNHTlpAEjIKFdbx8b3ltVgUAyAcwELofdjmB7HlBr1VSqRgle81siY97vxwV0d9irTrO2SCRKul64lLxwOXklwD8um84EVleCrIXLyUoi4Q4bkegGbZ2orcO/Dn2+IG+M20jw+jcXN/jr4LjB74iAnhjoGu87OGgbc1nDcri3uxTS2rwPfHbwR1UeY/BvyV0Jvq/I/34x9SXKASHxKZeUrhV8WVaIakCDlg38GrAtFy28OOrGjUGJQUkbfG6a4DfvT0QsCA8n7eBfgU4yHtrgRYNW9T70/6cPH+XE/9PHD/rwE/UBT/rw8xt8/FkPT4+a9zulnCEpBh8y9VKKXDpYNoJOegW0ZvSmpoQdAJHlRESOAjeYzzdDwKNjC21Ag04ZjBfJkI5cgjLgj8wMJnhd8YkIsfSAjF3YNgoNxiGpKSdp5utAEtyXef+rh//xpz/rz3/+s3760896/NNPwJ80//yT0uOTNvTpFFm/ojd/eb7oL5/P+uuns34l8f/63PTp16OOwOnTScfPR51eXnU9Pmu9vKqvR/WFNwUb5XrFXgHkIPXBo6TQuEBNRaUmpSyBqthOmecyZRXfMsHX+rFA/4Wk04VLN7kMLtobMoZP2B3SUngi/BPQkadhZV/zXdDutSt7zdjxNGflwkhkFKmAUVLDZhds9cJ6ywDhk7oW9ly44K/s32jv6NMdND6Nb4D2xD4BJMuEMiPrAtSUsVPozFkFyEAyQhKqFur2G284RyQlaEngtauTprqDT9gzL/R286xpmlRKktcoeZJS0RZlqMgZvTjCnyMvAo4kcI8uSdw5gXfhjd+FZN6VfsOCTBfsZDWPtMr8mOD7jI+Z8HtOOnmfim+tJWsCar35mnt5w6UolCAkFODeI2sIMaoiTcq5Kn8DxtttHTpaDhmUMuOLnNgohTKxpqSthzbF4NG2BomWWyISU5WQF5NltbIpCNuAFNmGO/JCsKyAbJAFS7C+dU+6X9ZTxieUrgIeBdqNV0pFwnerV7UtcxwEQNPKUqzfOCNsTxOX/ieSqI/AYa74kiy3HdDbA8nlB3zwhO+tZVKqVYGf6chrQ1ZrT7qiL8/I6IXD70ji/ciZd+bFxmWxXm+yvm08b8iomVgSEYlzLeHTMi9gEwSbxmY6OX+5zypBpCH8IEEnTxGKCD9J7KsxCroo592DMnhJMfzpBRxeXo56fn7VC7a8kBz0HknCT2VNZSYpsNM0GSZFLiyX2aewQhp1OKzWscvedMZ/e40V/Df8s/1+C0kpFBGu/Aa812Ybg8+pi3VW1k6a4N9cqg6cfY/7A0mzgyr2oMgkpRd9ev6sX1+ex28+J/Q0Z+gLyXuu6PfKWdXgl1AI8ybArVmORjklFfRtwq4GYG+1zsp1Yv9MbBBaeugM4uc1y3/2/9eXBV940v/iBcD/+uWz/vLLs/7664t++fSiz/hJy/QV2V4uq668WFl4QbE4wcqLgcv5rOv5pMv5CIKrAj0I8ErwR9uKHC4DFpyc/0zRFTu9oQ6P04QmF1Q8a0X316Wjm5s6dn+Dznoxzq6aMrK6wVSSKnY8AfMU2u+S9vuq8cIDPqZckZAcgAAAEABJREFUZV525gjd31rSAr0Le1yXxkvfKy+rrnp+ucovFs/4Q/vIK0lBn+Ed/mC9MoTEy942AKOVk2579nzcF/38tOOsedC//HzQxw8H5VrUUtUFeR/hzxF950cL6zWFrus24MKZvr7pUINfEKmIUEbOgbxTLjJEyqg43Axp8xqAywgwA7IyvElMDzXWLpGUWCewH4GDsK2OXlgO6ht9km3dCU/TUXMX5q25SBVeVvjKlkhvk/i2T681Yx/T4K3pS+DnhbqE7PoXsC3QJJCR/6yfwSNQR2XWLszb73esM2t/mDUTg86szZbyuK4NHWjoZ4LNWZZbVwGLkOXh5xsP27CREy+izsRui/mI/nv/DZ3zS9MVHR1/0u+IXgL+F5p+sWO97egkLloTG+/wc4+HSY/ozn6qEjzdFPKLmgs6cVk68roB26ihPyu6dMcnwC/EPOSSlMDZs1dltRukrgykaCrhOqWfSawGCdZImxIySFkafAopR5L5ntGFUooqvsIwYc+jPZIissKgzK7B2kk5w6ve5Y954dIQES4UEb+B0ciX1W9dm67LNnhPoQWfdQZOPJyxF/PizDl7gxUbbdq2jqi7KvhMKdChQJdW+f+b8fiQiTN32Ad28fCAzHdDhzbOu411vddl8LcN/sJmfIDxy+BoCJnWwROEVZDVHfLbs0vz6AZ1+DxIFAwR4kAC6E0gCc6IhX2v/qWsa9b1WrS4voSMC0QoI4Mygfuho5uhA/jvD1mlhoKVbKOrFcCLA3f+RtAfUvBSZ8gShI33DafMunnQEcEgff1EfH2+r+Ve17cm/LR37ej9G2DHNNKBvoCP7XfKWTv4cpiKHuYJKOi0VIs0T53zOwFZ02xIlEkJvUtD/0LJ+qhQxA3sFwZISuwBm9Gubaw5TQl7nTSx14SdFPSSTnXkjlvVBt28o2MWOqgQmqHGuj28UrBiDNvpxKQd4fQ+SJF1zzbF8c8ZIfV2kxeqhS4KjxC3kgmNeY2VBni+gb0aACIy5NvO1DdFw6PYHwC9bSy2QldXxhYztmeo0VXU0OE2+gp0RGQFIM4NQ2ffTm8TdLgOTaYrPMb40BzBF3UxzuM91uWAFjc6m2SbuYNR6vQFkHoC35DAubUm64HBSybWLuxpGPSBc0I41rMbSKCtiKBMvwXzg/EsrIDOiFAE43pXAiJC/+4faNE7MI1+dml4X/fzFwCf38MlIgbe9/6IuFd/0/6l8XcqETHGR8TvjPi3NVseETH2cN0Q8fXZq0eEizEm4mt9NP6dX3fd8PCI2xqu/3eAiBi033GN+O2z203fe3DbfwRE3PaOuJX/EXv8Z6wZEV+2NR+/PPwXqbzH6X39PXrv29/X34/5tm57u4P7PM9gn2pw248g/ajzn33/TTgQ7TuI0hZ9tCcKH6qGQhBVU1UpQACuR+FwFPelpkaCnmhX0S/AWbU0lRpy/FO5OTkoDwJvEdhsBC/kPvRMjvCFW/ULScXTcdFK0qqRiAiSD0TWIgoQC7PeqsRhr75w4F+BTcEhzdnOPgkI1ZyUJcYaf/AharAiD6VmdCfgCAKRFJMiTboH7Sf2u3ABXbwnyYJEoqXEJr8EmGDAvibNcx2QuWBEydpy1hIh7sA6E5H7onyhbFx6tBJVEkQ3oC+hRhDfCKx86dy4YBpaW+WgMiIIQvQGSSlLNMmfbQQkoZSSMvsVGDlNhUTIrMOByyHB5TzPXBgmcHO5ozSes6YddV4ATLtZCZzXFDoTKT5z2fsVWn89nvXChf74umokCk+rTiQJzyQtLucmhhD4d125kZ9IUPm3Qo/PR51ez7rwcuZMIsPJ9k4EHgQj0SVYhay67jz3pbo7COxdvWkAo2QgjtMg9C34sYz6l7EhKRB90wbvfOHawH2Iv3d5rOsrlwz3LcjN4GfzeODEgE4/zFcGOUQm4nKV3HlGL9H7PdH/VAptocKWFR5NtB3mafA3oVyFS8MEz3f7WY+PBy5qH/TTTz/p559/HvUPTz/p4eFJu8ODZhJjBZkUr1mzaspDdhGhBD0lJVXWzMjSfaBFq+gD4J/xbtC7cZFcDFwiV2jbllWNi2UfsKqTvBD9N/7CD+wgYLCTWw56M3S4XmtRqexZs3ZzGXrz9Pgg/09L/SdL/p8//0n/8i//Mv6Fw9NHXgD8/FGPvASYedFRnx4UD4/SvNc1Zl4eSb88ryS+rvrrpxtcj+jHuaMrG0n/Bbjy0uKqsP2AU29n0ajxPxqjzbaLQHmGWIL3VCX/03HYgX53pZJUwbUALmutSjmzUuJi00l4CLKDy0+XL91mQUd/Gsp0hUdnkmbWS+uCdcRgvqfEuvB9qkHyYjdgjzxnbCcDto+GjFaksTbWRtdW9HrssTZdqa/wfoXvHfloEzR2SFmRy6rNts2trFMGiSMBCXlk7Lcgi1KSDHeaTJehlKqIUB96L+pJKYpSukGts3Z1J+P5BaZJMzDBG9BghzSgKamxjnnilxhn7PYFW31+Oev55aSX5zP2ftYJmz/heC8kKJf1ggpdJDiczR8MZJ4KujJpj77spnSTB/hnA2OM98T+xmdHgrug6+av+JjfEUkBDVJIBuTTI1NDljEp0ZdSUU5VQeIxAYF8EusU7M5rV8pKYtJrR3gdVooMltIVH+vfsPRvJC/ULRcnSiwTkWyCmfzAU2Sm1gSBkNdlmYi0if/fGSmHfLnvWiQut2XYSJVpK3lSUhEOXh3/vSJvuxHL3X5NrSvFptm69LDTw6FiV0X7WnWAL7uZcjfhPw4yLebTNM+q+ONSJ/VctEXSpqwjyd1X/O3L+apXfOwRmbwim+PQ4yt2dcH/rvKfT2vod99W9G4ZoL7g2rahe/YHxq0PDjVFhGCpyqArD7pyzvLHMnKZUlHFtlMBp6jqkbSg9xdwOYPLhTPxysuj89uzbcp7RMRYX0LO0JBYZ0Cpsh4EcopI3kIe79/CXttGknDDhrfRNnBgnAdFhG7zQv4EtmMwfZ2zOJDZSD7goGdiiMPDpKeHWYeHvSpnW4ukE7zxywaLXBCe4bN1p9Y6aHfd9JdIEnbZsFPT431LysrwxlCRTUH3druD9rwcqWWW4A3Lo3cS7894AdD0fNz0V+zoV5L9v2Jfv34+8RLirM+vF2ztPOD15SL/CwDb2nGctS/Y34teP3+i/KxXXlqsvAjo16sSfE+QH+oybwId62jIlb4L/t8+qSuQbjAiIyfsAL30mdiJpb5CMD8UkWXaImKUGX2vgBN3U5HmOeuwnzTBv1LnMUZ8Whcy6rri5644EvPTvs/xkXXzxfqJPjhRf8K/XIkl1iuYws+bD+voZpfjgJxYkJdWThj57J150XY4FJKce/35pwf99GGvp6cncDgo4PvWg70bPr5TSpi2ti6ANusPur8Aw9di19atDW4IxgUb5FqUgEiZ1sQ85kqs1XWBloUE6oov3yBq8TO6rRYSzywn68SGoAfw0mgjWR7oSoqmyjqOAyd4uEMPnUi8x4S1BvyTIFxi54gYzxEx7H+apjcdrEpRFMhGSoJcNWmAZW56XHbrf3RBhib7YOS021XtKe8vBOaalHNWRChYS3yLskNPRx/8bHm4rbUb/Wdos7xcXvA7lu+NH13mx4WA73g8jv+f0pGXf6fXI/r7qvV6hjerumWJYHfgdEBvduBTK34D2a0Iymt4TevOQtxy4byEzVrR00ZM3PDNxsmQSBYOWu1YWVfEwoE/S22Ty9zbrUS2tn3LoOCnnYwNfG9GJgke8YMHChXkYpjAZSpZMzzfT7N2lMZxQMqMy0rDXyXKJM8Xn4hQRFC7/UTE7ZmzK8Jjs1IgO3bziIbCbNCMmQi24hc2naHZZ+4Jf34GTjiL85uNXOH38N/wQsgjs2ZNoZQW1XLVVJsOu8xZMgM7Pe0PejwcVIaM87DpFd213E74gzPnw4WNMQ/5ExEuWC8NvSicpbVmRcSAlNLoc5lZ0/0ubTedeBgy1eEhRIJexmYSNhPoRdVyybqeQ9eLkKUU4A+LwVmappW7h/TAC4CHwwwNRd7XshGfIeMOlt6AZ2t7oEMpC3ykjC1l8PkWjKchIgb+Y+q7r/u6m7pQefjT1ak0cGvI5garcnT4kVSJXfbENofdpAdeXj1iTw+HHTHOzAuM6WZbh0m7faEtawKvAs8m5k3wseakim8pNbFmUuj22XyXaxfO4Ct8I+5NUsEf7OeiA+sdHmbt2HNivzJV5VLUWatDV48M9klNdyisEUDW1m99vQm68pBHh4eNtwbWu1vZaO/sfQeesTnryUq52N9RbvjmMYe1Bl82sX6T6zcq2AMZdfxgdDqBjj3Km1PeYg6wjA7t0IeeFGiolDUX5VSVUlFEZrk0aNoUo2zBMxBK0Mk+6HxE6P7pVA0aXwIvxhiX/la2r6Xet9/7mXfXBeslKCoiBiTkZyjenza2Bv8++nw3onugERHK73QwKeRPQ49cGiJCEeHqgIh4ewbB0fKv+7rj/m3pvQ1e1X2uvwe33ftcvoeIGI8R8YbjePybesStP+LH5W22xvyI0L/3JyLG2vd1I74+R8RojriV4+Ef+DKfDN9OiYjf7Plt/9/7/L2173MjbntE/H55H/v3lBG3dd6PjYgvj9/iEvG178ugf6dKRPxd/IuIsWPErfTDHc976bb/LIiI79Jh3Ax/hJfH/Aj+aP4f9Xvt+5hv6/dnlwaPc2lw3RBxoy/ix6XH3sHz7xDx43npPumf5X9TDhBIc8SCvA+y90ATPxE3BfBBej8kC0GMD/65VuVepRZAB9o4YB2oT5N0mBMBYSa4AgiG9gReM0mQabdXqhNnfmXqTtetjAv1r5+4RPu3iUlULVwyG8Fzv5w1bt5c/IhY2IPQwgezLwokBjqXh8RFmdiMoL/IFyZDnTJBnAMSETc0oMufcDDgYAVIuUoZPABFIfgILjnwgEDIFxHDeAkQXXPJ2vvSc9hpgpZCPZMoSFwyOvNXApyNC87WMmgmNV94oEtrCPRoMx6dkvUJqpz8b30V7JWDZUPGmtIAf4USD52gJ8J1EaTcykJQOs+ZCwIBLPjsCbx386wZqDWrIJ8EvgH5ddqpwG9DmvbaoPm0dv3KC5e/fD7q//z6or/85VV//etZv/xy0q+/nvXp0wJc9PnTDX795VW//PUFeKX9heTFmYvhQuJz08YlxAGm8TQ4SPHzvRQft/e3QG1TH0GrExobeARIGqSkjh41xjUFs24/PQXs69qQ+drYrzdx74KPktelc+DRuGmuJKxWEiaGRuKoOfDlIu+64DVsU+VrKhJsAkIdWaTWldg35aIyz6rwa3540OHxUQ4erfellMHfHfrrFy+PvAhw8uLw9CiD/5XAx48fxwuBB+Z63DRN8lyDZTZ0kraK3VTwsHzVuzoEEXOrwY++Ni5ZjYvXxsVr5fJNycVyA5p57QsztGrQt8KEjQvZDYSeSk0aNt3ki5ahwsMZe3gg4f3hsNcH9OUJvcskaCMAABAASURBVHna77kMHfQIvsb5wIuBw4cnPfIC4OlPf9LhT/+i+vRB5cNPyg8ftdWDzq3o5SgSXA09aLw46jrzEuBCQuzMy7sLCaKNyylEyPYTJP0D3if4LOo3wUmCboGrLxcuMxeuOhV4XDVzWapA5jmDt/kXEYrICkOqUpqwDwOXJiVZl04kLT9/ftHn5xcSp1e26DKvSynYRFLmwjJNRYeHnZ4+PGj8veaHg+b9QcVJMGyjK7Sgh7geGc7XpjOX+TMvx86+0OOXrkPPlqH7V/TNSfQVPbPeo6kmThkZOHFxh5KTppplnZjnyiVz0n6a0bVZqUwS+4pPiqLCc80Ta1CnrHXSrs4D9tPEvIl6HbRNPJd5hm87Tdh61B1cLfhUkZToOvIi73TekNM64ETS6wQdC28tryQljPOGfKwnKUtTSYBLqRbK6ucYtpKS4HkAlDmDZ2HfmfFVERl+hzq8MzRk0mlDnbH3UMMfDpFjZ6IvKSsixhqZjfJUVYAZuc/7nWw/Oy7OLgvyS6zVQdDrXrGTIy+Jv7zY4CXHGboWMoYrGzYSkp3MTGec8OUDbGBwRthIpI29N+jo6tCuWEe9Ip9aq3IuCvAzntardkVDWct2KnxFsFaxTTF2qqE9PNozd0eCYYaWHfiWDG3waz9Pg0dOKM/43zzvlGpVS4mXaqGVnVYYY107YuP+lxpOIJ2OVzl5fD5fSLxctKBnGzbflyv+YgFlZuLf7L+Ebd3LaJvYWsbPsszonfk39AS8EvuKPVMqquiUS6VMU1ZOVe6PCEVkfF+BXWg0fue2/6rhc6VRWnfGeNZK2M5XyIqcFLTLaysYH9qQhefYj6/4c6+14s9W/EKDyZ2XMd2ln8efD7uoIquZxPFuCu3m0GGf9eFpp48/HYC9Pvz0pA/43Qf8cJkmRYTa29odPE33PM+c3ZOsW+ZFRncZppyk+3OCL273s+fs8Y2Hw0FPrD3h87sy9tTwCV3XlnTapBO+4QW/8Pq6EL8s+sSZ+uunMy9JT5yTgP8/AZyx/v/UfPr1mfP0Ra8vn3U6vsi//b+SUVsXsmrIL6OXFcFZZtW4oF8lEnLMMm4G8Wk945+6VuwJsdxKzg/ELsOGnrq0DUoJ+SXlSKrodEkhfqC7a0JnD7uC79/LtFZ4lNHLSEWd8SwpJ3LXFmMP73fBvs7o6AllHXqKzT3zwuOVA8G/FHAkaXz2b4+jq45vUm/sJRUSjFPqqtDIlrx8LXo6ZDlh6JfoH+Hx/uFJFduIOmkDyRU/YfqakjbqaxP604HtC1h/ELXUkxJ4F/xmBrwpaGujszH3wnn5ejrrGdxOnBEX/OEVP36xH2fhbWnDl9tnNDbd/FKDM2y5ntXXM31XeHuRz7BCwIGZa0InZ3g4cW4NW0d2BToLbaVk8IHXSdBUBpSpKtcyIJAviip/EnX73s66G77IADZ0d9aQMuvaL+13E/zaDXk5/jDs8ZMVG865IrOMdwtWCfwtvGpS6y4TfEi0NeTYkakIpxvnwqJn/OYV2p2sX+GDz4MzfLEsz7wIOAIr9mmb7SQ6uxUL2ywk4mfonGqo7mZl/EpTaMG+r4b1tm/bEr5rY78u2Mr+go8JX0DZpEBIm9ens+HbGnsIW+gG6n7OsQl1kPdM0aj7uSlozzxnSvdndRXzqiTNtWqapgG2Yf9LrP00j+ecM3xNzM/yx/xPLBARtMXou40po24dE5+IGM8eb33r4I56adAMD83H87CLbZyzr5xPR2KhIy/+jviFE6V5e8U2On6jc/aKRP4EL2teVdMCrJrQIfN1j6E88nL2w8OjHohPJvA3Xg06F/z+wn3Ismkgcddbl+ZfQhNgg2pOcj1H/1KWSLqD1yvIsTA4UhKOQp3+pgRqofOS9HpCV4j3Xl+7Xl83zqRF3heJKmVkgc+e6qodfvnwUHU4TPjZolqLSsqyErK9hKzEJyLgc38DKbFvRiZ38PMdIoIZP/6JQPKR1Bg6QF3myR0iQgkwzV63pFDJ6Qb4pIk76m4qmgHzvWQJo1fbLtj9ifKqji52LIuFqbfhf8yDFT9xxX9f8RMb8V/jLhqc6JDOWZWR26Snh70ODzv4A1/mqjwBDMhAYjPj3MF/AL5KSthHyPrVxzP+mPOmA7anht93uXGvvJXCppHGSol/th5e8NFndOyMXV2xR/u/Kz7QsGDn1tk7rDxv0GG/Z5p8n7Me3flnuoQ9mq4EDwo8A3VV+DRRmXKhXlWUFeAuvk2D8Mmds0qWD+0tJJPTRWlAHyLujZQec5/rkvlySXsAMngBFop3pe3zPejtExFK1i38c8rMRr0jQvzIz5l2g31voc8w8ZVzlueJj9cNNRl4HD+pdyiVXI6Gf+OX9/ASLu88v5due9+3YfcG99/77v0ufw8i4ktXxNf6l8YfVCJCETf4wbB/dZfp+BF8b+GIGM0Rt3I8/Cd93WVhGu4oRMTg2V2P7u3fKz3vRxARY1rErfRDxK0ecSvddgev5XrE3/a5/R+F+3qeFxGDrojw46iPyg++zAPDt0PMN8O37f98/lsOvJfB+7pHfvvstjv8qO8+xjLwOMO9LSKGD4y4yVk/+KQf9P2z678BB3wg/x6aQecteAyO3+DgewOkniPJsDmA3zqB0caYpkyAMNU0/nnlgYT/4VD0sKtc3Kv2hx0wE4gXArBJwaUtTySsYuaSIL2S9HBS50jphNtC4m0hqPafA+LWK7EPGxGHNaKIjedVsa3UeQ4RiIQqB/tUg0tAUp2ygoDMh7xMjEFdEaHISUpZ0+FBdb9X5vKZ66QETvLHgQb7mcaSs6ZaNc8zULXjMjaSCfPEHrMSwXkqVT1Yc/xmU5VUJAKgiKqgnpQJGhLtUkRo4ERwkQxvQUVEKIk+lwQvPYVsmC2kxLP7ckgpOvjkwceJi04FN0OhszDOawfrik9EKEpWKtA2gWMu418svFwu+vRy1V9I+N9/m/uXz4t+dfL/86rPzxuw6C9/PeqXX87666+v+swLGv/28MoFunO5kwgJCUqGEyHQ7IDr76FHlukAFbVI0BPyn3O5QSeYbuNCsXAZWghSDSsXqg3eb2tXs5hZdyGY9UXVcOUS5fG+sAp+iY8DoxVddLvBY1ZeHrmtcbFmiMy3lKScQhNQzJvWZZ3iix9vtkoE82TftRHY15rhdQGyCgFi5aIweE3dz3tkv0d/nEz2S4Cnpyc9olNOXHpcRCixaUaH/HyXl58jYtAXjbK1UaeQVXp1YA7d5oPbOqg1eN1p626gDEADf9MAmFnCFt4g0KvOxVrQn5OgIbTDJuZasI8QpGjYdxK0laFPO14QHD4+6YmXAI9A5eXABE3Tw5PK/kG9HLRo0mWt44L48rLq+eUCXPXyfNIzyfcXEkJOHlxOR2XQSb0N8xMoirqMH7gZ9wavO0mFzEV4tt1OCTzywK3UpAziuaTBww6/Av3NuSpTBmUypCKz5EJC6vX1JF+6rQOdPQp6X6G5lIJvKNCd5aTsYTeT+Jqx5xsUbCPYC0zRT2lDJk40ny+LnPA6kxA6khzxHk4cLVzgl6Gvy9DfFd0bLzOQgfWMpVTBtwa8BSoXe9NSKs/QU61Xc4HWScYtIhQR0FnGc4aunLMydLr0mIrcaq0q8KWyxkS/ExyGGbnNu708rqdMwqfrYjsyHcDCxXHBnhbUu1FvPUlK8K3JfLJMIjo4dHAQ5eZeVXyKaaGQdSWQHWjKPiah194vg4fnanxu644qK2zsddfhhg73HtIbJMrb/JDXKNBk+iZkMU0FHahv/JnAJytFkfCnK77hwqX1Fdk8k3x95cWTX2qcfF6Q/F9tO1yGt4UNUYxhLzYgA/hnaeBvGqIvCkErjZCjnJJKJGiNm7+Gd3d/NvjU4RFrRIRAV4m55on1FzV7a4OH2ybb6lTqoMF2bx0rBRpS0RYAMogyS2lSVx46Z/lc+OIH+XUSaE3WtQ19a9BjXKxnnUt5J1kepgkf0F1iW8bFsoAMGSyzXMAVZDNCTDRGhMzvDC4NerYeGp+clHKhrw4Ysqg7zdBQE/xn7mibJrlMtYgJbxCKyIoIiTVSFKXEHM4e0dbg1Nirafi5rUsr+J6XsxaSKBs+YIOerZ21bkd4cUY3z/CuYa/SjuT/fpf0sC96INH0CDw97PTTTx/18U8f9dNPP8l2oBQk5VZ4t2hdN22WAzSKT0SASiBXgVsakHNW5DTqESE/zzWzb+Gc343fULd/V8LHcJ5vLYF31YYPXDnrz+gZuT69onuvJPyeeXghKf755cz5eeI8fdEnXgR8fj3il45yEnDFV0TroAoolCOpplABXFqXLEPQ0YSPqChWSkmNcQ193pqgq8Gfrm1t2mhY3L5KK/isg27asfeO/kYgB+Yn5D/WTV0FfzTNefDMZ9U8T0OmGV0JxopPU7BH0wquvVMHhtw2Ea+tOmOD9rWGl/Eno44kCU+68tJqhUawU2XPkiS0XZkkp8vJL3WyOIM7L2EP8otn89gvWmwfAa+tGys09ZTVoduwdVYEbIeGrbeBn+sRoUDXEuD5Hdw3oCvJfs+++0jy/whuV2zpii1dwX+l3CCqwyuXBuO+kvTbeNm2nE/aHEdQ3zirxktsfEZGAxLJZ1EXZY6mAqFTDVVeVllmOScVeJnRMdOVeU48p1QUEdAlRU58UZdkOgxUx08MfxxKzPH8eZ7RyUl7ksN7YtDdXOFvkvs8Rnw83wDr4I20oR/8qLcQZKohw4XKBR7YZ26DbqE3G/bSBoxzjSSiE4NeC0cm2XkPnwNXe1OC5pRC01SUoU9Jg57G2nSr49sa9sI24MD67ON9N/BoxI4b/WtLsHOTE44dO9XWNOwV/W3sZQg1qGrEDwD8yN53gJ+30ccqAhWhKULdBs8rDRV57AfPdpqwo1JuuEYE824/rkbE4LF5aIi4Pxfo6BCWkFdmTKZMgOeDGby8wlzDgt1dOW/N17OTr/iDE3eX8RIAnXvFL5zRvysxyoXYezN/iXlRV/CFFvSp4wOjX1WgeYaQGbv/6XF/SyLvdjf7hNfGETYiy64NO1uBhbXusBLzNeQ1ZCfwH6CBd0SM0mtExJCd5ZeyRjsksbsQRcIvBz6r6fm46QV45WWnX/xdhs1syATZcb9K6P5UGj46AwV/nTXXLMcpGp82vsW4jgwjguc+9ouI35R3vCJu7Qz83R/zwJ0RQZGGrExzg94GIfaV72H0YRg+l+/tSFPMBIfOGk2NM2jFzi/XIy87XnQlhr1cjsOnLZxT5vFKLGgfdz6fZR+x8rLAc3rfxhopSRXBTviC3ZzhR4EfVbVWFdqzZUhpXwWag9/CHm4YBNgD0NTAbGNAD2OYGJcB+rAb79Rb1vIWX12xmZvvathyo33Tgo6t6OSKjhq+9KMvw+/Rbl0c/pA71famQxv9nfUaPnDYJXQFkMAsJ6mAG6qJ3nbdnpMSREdYDlLvAPWmAN8ETzzTpftd0sQPwyA7FJHMc2epAAAQAElEQVRHKeilmZ+3MfAkIsZzRCgYxwPrhwtKVoA/wbgEiPmWsTsjQhGhwWtwK5F47gBtEn4igX8esUBEyPjfISIUHRpMiG6fuBVj/lt1FB43Kv+GL+Ns8BIu72Adfd/mZ8O9/973vnTdEHHH2E/6G7z1X+RjWt7T5GfDvc1oRnylJeJr3X3/2WBcDcbDZcQNv4j4v8LziN/fJyKM1n8qRNxwiLiVRsZ8el+6/k/4MQfuPPvxqL/tjYihhxHfL21nhvv6Ebdx9oX2nRG354jvl+k+0VtH3Aa5bnBfRAzn6sW8qPi4nWIg5vJHEHFbM+L7pdf6Efxobfe9n+tnQ8TXvd4/G39DxK3/fV/ErS3i37d8j9/36u9xMG6GiBsO9z6Xhvfz/RwRyKZIkYYsIm7zvEYmeHbA7DkicAsCgE5QXgisdyQ950qY2nzpKboSPDTqE4kCViJAkGoJJU5HjnY5ENoTgM8k9zzvsL8F5P5TDKsIElizRdXCYf7yetb/+suvXJpP4n7GvSNp5cLQF0KejVOZQj6YuSx0QL5tEPAS7UjgN9cYQejEXv7nwvvDNPYXl86NROhGoO3Exe7hoKePHzSDS/FvURXG8RLA9Ygs4md18HHA7ouQ6asps/asmRcatRYCCLaExogb3xzwDBSNpgMSaOoEa0GZ06QURUTWBGgXAseFyau6s73w1zxO8IEtZP5HwL+UtG0mWOOzcUFYCU4dTuWQQl2lJGUCSpe11lGPCLn+8HggwXlry7VoIkFYkZ3xPBHkcU8hUJwI7gW/Vzn5/8svF/2v//Wi/+//+zzKkeD9fNXxZbuxeMvgFPAnlEmCRIQiCV41SFs1AmTW7i0GLg0cLaYNXo6yMVaJViZFUEoNfhl8oTe9Axi3uZ3Sa42rRm9jfQe2F26W3uuK7jnItbwEzzv7Wlb3S9H1dOaSiZZZf9GT5YJe0bYS7MJ8hRkJ/0BJMFRuGxBShrdBCOuLeEE2hbH8qJYs24CTFk8kxz8+Psn17M7o8v7ik3OW5eAypQKt0B0hIdeUq2xfEQE/N/m3yhd0nJicmfAGWjZ054oRuN08MY2dwHxzdhC9CRoa+oAwNHBn3VGCR8L+MlF6kOyplDvkX+h3IvqALX447PSI7n94etSeZILHzHMF3yJ/IiftSCp//PknXto9KqE3UXeKaa+WZx2Xrl+frzqScP3EC4AXErFbTIrY6cILIr8MONHuS4XxNd4YsiAWuOm+8c7BbtHU0G1xmcxsjxtRgceZi/5uKpreoJTC+iFUSblMJEP2jKuauOQrJxaSpmmCvUlX6wV66NJ6EhHQVsf8xTxDTk9+UbOfWGdSgSepJspprOE9ziSYT6zzmeTWr59eSW4duRCfdcRHHY/nIbNQlnWur33YdGNP2/QALpO+1Au/IxJFMWBVwgf5zx5VX5Kh0zg7CVdrHbjb50awciqMpYykqRbktNM8FZlnlS8nguZ5kj/WD/Mglwo+wpdKLYo+gesLickTF0HyESRGNX5jzLol+ve7B5U8yXvaZlYufQ3dUrfhbQrKkqSUu1Af+IdRsmFEKGXJeMxT1WG/HzYRyMF2vGK8N2hipgJaIhfWk0IC1fRFHhMy20PHVLNm+LHHDz/sD9rvZ2SzQ08PmnYzicimC3a/2i5aUG86QxfvZXQisXI8rjpC6xnHtqwNnZIuJF1WZGgfPvTQ9CGPDl1wCNw2cAEfarmDaRI8roOWAo9NI6oi62/HF0eEcs6KCFR5QYUXzejNw2GnqWTZyjMTJuS141l8ckpKQERWwIObH94hnwRNXdzTeaEm2ayv6NHqSz30NXxAa2Kf4Mxosnxu9rSoQ4dx2khM3uSFrNiXbeQEsiGl0DxXZNTZXzKfKzoWEfhqwZ8uJ44TOGVkoEiKyGPcYbeHnjr0LyJk/HElw/9ezU/2jwhF3PoiAnqEZocavOzsHdCfAn3NrJOyOkZ1wT7O+LQL8ro4EYbdb7EoeAFYa2i3r9rNSaXQpqu29RU8jypx1Vw2lWlTygv9q+rUNXMWi495YzBuZydmkFVFZ1rvEjTlMsm4+HHlKyKplpl1CvQaKusVpSQgKSP7it9M0GHf7he85l9TkvXa+nXBXzcV5NbRxQ1oWvCHVwzNf8bp189HXoie5BeiTv6t6KR90QW/csXGIkIzOl/YK8MzhKrAp+ckVdp3+wIeSRMN01QGnjlnbdDmdRYU52ReYhNXcPFvey4cpDzqjA2c6T/CixVb9LyC/0wKtmns1uRzDS0Y6+73M7oyUZ/gQ2ZfMIJPK+ut4GR8V2xmo21jtvfynwXa6B+8gKYTPvF4POInX0menbA9fCT7225qyehhlrC9bb0IKrRHdjTLtv/x6UEfHg/gMI+9U65ynLaJTzAPOfRIMt0n9ObMi6MNPtCrlIoSeqaeRt1yynUGy8CutiEv0NQCHy4w5+V40nhBw0uaV14YL7Ql1ih5UnRh05sWJ/nQc+tUA2cRW8oxBGVCyzFv9LTo4D/bgs4eAETG5EUN20jsbt0s+IapFO2wL9vUjkSuZWlZWCaYhCJCrhvEp8NjA1WtnFWdfTM6Yp2Y58p5PPMSbK+PnN33F19eL6Ukl16nSfiVFfoXbcitBVhD24nE9M1HblAR+sRL+9fjdeguKinDsm46Ex+doP8Cr15eXmS5boPfDcoaOHdogu9ZMo21VnS2Yp9VSllXdP0CDztJyiuxghPH3tcvHc74uKt9HHSOcex3Ba8rchj8biDPj+kxZGKZOpVhKxWF8bNilZBLpW/8VnJIFT76rKp8TXOR+WwZmPc+T+yjrefmYyDoe5wWEdATGnvlPGThuuFweBx0iU/vHuf+wthCS9A3K5UKj0MNvLcW2igX6Fugc3nzB+czZ9PrVa/o3MX85py6vvF3QZ8TfnDCweJyNOemmlYVaEyUiZcCFd/3+DDr8LCTz5eGTVpHlityHHKR/GwZma6IUIEPGb0xFPhWShm05ZwHvRHQY8PAY6ckaGIN+LJCyNo7dCStfUI3EvIXfmzV5+ezfvn1WS/YzRn8S/JaXVDPeRF6OEx6POyx4yrbw4x9WF7WYeMXEXLWtaFFV+Jxt4lPRHzB7T2eloEhIgZ9Hv8eWOzWHvrNx2PcYH0yT/xsvhhsDxEh4w6R6tDbsNkNW1ud5L+esf+zrviYdbtq4flyekV2n/X6DLy+wo+j/P9nuVxP+LrXMSaws4o+ZuRYfJ5RnxHobs74iWn4O+tjhTHmt/EzrZGLGvhEJEVk2RcJX9aQjTm7oXdNYVS1uV0Z7hV15vQOX0QdWHCWlxEPNV2wOcyKctGCLS4o5YUA48x5YbjQecXYFyaNc2nrWhizoUvmWYMnxu9ez5GU2S/wRQKMgc+uuRaVTF8K8aOAMEMDrxUdbRJ4ZokxkbMCPRz1AO/e6RW0j+L2RbuAxDqZ8S4HKIZvDk9pHRTQIPDtgCeOMcxxyS5skcArZBm7rePtrIPirmHoyKqBn/nvfr19MBmVmlSo1JyUQ2LZAYWHxIMhIuTPHceIUES4ibHMA3ev3d9oHB1vX24zf81rKanDK4PrKdlGK2sURifd5bMhH4vkPbiNQeMnIsb+ETGevYchIka7GyNu9YivpWm5Q8St3WPv4DUMxvcOfr73/1HpsXe4zzfdd/D8+/7veen6e/7dx3i8wc8e4zLihvd9n3vpcd7nvu/7dvdFhAv4jz71ru+Ni4jBv/vcexlxa/e59x4P93sd77twhvp5bMJXxG0O1fHjvohbW0SMNn+5/Q4RMfZ3uyHi9my6Dd7HYyMCnbnpXcTNttznMXeIuM3Vu49x9XzDvdl1g/vez723eV2DfYPbfgRe495/Xz/ihofXvrf9qIy4jY+4lff1vLbXMETcaHaf210aLAPjem+LuK0RcSvdfgePN7zHxc8/gvvaXsPjImLIwThZL/Tu4/47eLzhXfff6KH7I254Rny/9D4R8X6ZoS8RMfDwGne4762/4/P3jk1/x1r/HPLfggPfE2VDicQhmChDNWUOVj9DEIenuAxJb2M48DJQU8gHpesFJcxJBIZZU806zJMe3hJuEwl6B+nKrMCcRnDqP6WzxKTzGvr1+aL//ddX+X84+omg0wnG03HRhYumkzmNAGbsT+BG5k3j5kJgEhzs9+BrvwtNJBNmLgPzrsh73oIvhyWNkKBp3pO4IVFQ5kni8F0I3I8kJ3xZORKwv7C3L4nn44Wg8Dr2MV37mkZAV0NyQH43GAc9vtRcCVL8P7ZbCNhWiSCIgx46U0rwMjEnlMSHIF/w0ngneEnLFwN2nYdROGi1s7nBgrPY5Dm1Vi4hVT4sb5CQU2KPYI+kaa7yRWgyD6ibzjRVpZy1RRq8Pi9J5Mn0emp6PnZ9fl31+WXhcnjVy9tv/pwondi9cOFwIOmg0QdARNb4QJuQd6ckntEmQi7Y3CgNG5GbSwPxKIFsMCa4YOjLwdtGkNN5lhzcbOtv6xvBXoOvNx5sWnkevCaQ3QhcDUMOLUAlAVnmt/FrRE4b6ztgtO6sJKIWLp2dcugP/UJ/hP6M0rpNny+KDnaJ/eCnlJOQW6eM8Tx0nbYC3SVlucyFPibkSHLAm+F1RIBPIOFQh0G+YBnk1cDX26/QYxwpGCd12ldwHnxhTvQu4y/o7eh/N469oQcbg98Arrp/AAloX0ac9C+IyXZRuJxMACgKk5TGTqwRUmJMzUUTg6dSuHAXOWGx40K3f3gk8cBlmMRs8kuAVLWA+wvJrpdLk8sjif8jiafLtevi/y/AedXz57P8IuBKlrZzOdEgrrMt+Fr3ucQLMC192MGigIZE8j/D7ODFXYaXpSZlIw2+DWYNOcMPBCHXN+QPu1RqHThXyoiQPxG30uMMgQ65XVwG7A+mOXNBm8c820qqhV2SVsYZ3YX9fGE6Q+vJvoHEhv2Q4Xy+yKUDddAfuAi5BLr0BXixgdShax0g6O7IzRDYBS5BKYVyzsC9dD3LdBQEZduekctuKtrPlQt2GQmY4osmvNnhw6apMj8r4JsiSSmr54IFFi3Y0mngv+qIvE7AGVlxJ1S3bkVWiYREgZSUqU+lgG+jrStFFw+KCMpGKT4uuxiuzJ4Z+WRklXOmPw1IdEYkxt5+vFe3oPwIfyvjp5yGzs3wfQ8coMM0HkiWzdA7AbXWwYtALzvrbeB8RS5nLrqv0PF6RgeRzYt/S5Hkyomz4kxpuTgINNjmb3DFx6xSb5oiq3Row6Y2EgACghc1ufThN+GgAnsRGmF5dcZCsRJ0ZScpXUaCX10BTUPOXfKURMuUiwo4T+WG/1R3KnkabblMah0/zAuNtQVaktQTO0ZF95KWTTdYm5xwPZMgu8MFWi8kjvwyawXnzecgOpfQ6VySqs/XGmJblZKV4LN1zbREBM9S0B7gb1ruZUZ2Bre5dPL7sNvjCyrrFFleecg5K7NmrXmso5zQM0EPPgpaGrTbdjrrRy6KVGDKxKZZlt3Keb8aGwAAEABJREFUObtunSTLgv2cdT4fdQHW5cQiVwU+Qe2Crod8NE9MRS1US0NXBB6CjwC0ZvBhkq7w4USi5ng+se5ZlvWQV++yz7AdLxip8aJAosG4ZYxbSMCJT4Kmm88MZCr2SxryA4EJsB76OXKCnixUGFmJNcRaTRcSLP5tX5+Xr8QMr+igk54GJ15Ms3FKqchriY91hUIJjIT8IAnauiqVA3GL/+WkE38H++H9jN3P8tycs7wW6gHt6AgKcwUu6In1/kq54nPXdQO/xpHQZD6MRAgbRgR60LXjRcPT40EPj/NNzsissLdl6zLxPPbhPFyBhRjA5QYjN2Q4oGnggklqwxdfSQ5eLmdtjG/oZrNPhL4M26YUQ34+hwYUqQITujRNN76UUhTwKCKwicTi5k5Hd6SN9Y2D9+CokBCC8YsIRYQgakCPrI0+XB921GQfCEsoGzJrsg4Yd/Pq8ubTV5h5a2+EBRt8W+V4c/Wfa8LeXNpPNCcvt4sCBAqWW0naWj8nbG7GH09FN5qwMdNmHU1ZyDVU6K+1yvqU4G1iTEpFETFAbx/TlJGxYYzz2Mwa8GYyr+aC7Gbt0YkBvISc53msW1m/AF1JzTxATiuAyOBJkpN9F+S4oB8L/tP1i0v0xzzxOO/fEKhLg33MkDsvHTuyBB30JbEfQJxdoEN8NuRjgJXss8m+68o+Z9Y/YR9n4q4BPK/DD4hxhqAM8BW6dCsbthvgH/hqTFOZrwl7n0w/UHguOcHXLgqAktghkEsCx0CY9nmZzloLuJrvVRXelJKVICIiBt8jvpY5Zxncn3NVged3SKmM8Sim/JvUNxtbdYF3CzBog8Yj8c8V5btyRpnHV+i9cu5e6bvChys+fMFONuodnnXOoLDf48VnOHbTWVNeNdWmPXq1m0K7mvGHVTWBH7gbvxsUZfiScwK3rs5Z0Fgr4k5Tl/DQ5kVEQHdRiaTEGiXKKKlSSgme3vxbRVcC+SVeCCXiBun12LgTLHrmbvT6elFDNvZfWcF/kuUU8B3Wwusk/xLWDeiProjQ7eMywNO4foVbn8a4iBil3j4R8Vb7WnT0Qz2NdZpCG3GBmzzCz8vWtawbL8IAZHMh4PGzYaXP425wW+NW5xs/bFoa/svn64q9O4YYwAsBy2zjvMlvepIztGapJKmC5jhDWCOjh5kYbaLRsdthqsivINOiyhx2gmf+1qDB9GzIqRmgpbGWIsHRpE7ZlbRFjOemombaW1LbaH8rLRPUXpv5gf5tGLNpbdgyP/jPDmxA10KfoSHHDX4MYNCGPjZK4xMd3LwaNmhMMw0JWjN+3MgHMbpjC+tPhgGJCj9K2I3AFTJkvAXu4iEiFMryOI1PG9+CqlGBb/fSY8ZafPEz5nwtk7y/3j6gxaN1aZNxv0OHRtejQwh0erhpiAjWAxfKiK9liSTvm5FtBGPANiL07Sd9p+39GPPu/fMf1e/jXRpfwx/N+Xv7I77iH/G1/r35EV/7I271iFv5vfHfthn/e1tEKOL34f1Yz/nes9t+DzznRxARozviVvrBa70vXf/XwvfWirjtFXEr/7Vre15E/IZ/3u89eMyP4P3Y79V/NNd97+f42RDxFSc//3uD9/x717SN3MHzDJ57LyNuuLrtPbjf8L7tXv+99nv/+9J+IiKGv4iI4cONj9dwqf+Aj9f+0bL/SH9E/GCpP+7CA//xoH+O+K/KAYvvBp2D2SAf0kb37aC0gmcCwmLgcK+1iFhYiQuPuPjI0R/gQ/kWgFalxJggqBRrE3wFa/nSd+ACfdhXfeCi+dPHvT4AZUoSF6LG+q1k9TLpoknPJBH/N8nDv3y6yvDr81XPLxedxm/PXOTf6ly4tDXW7wRnImDWuMRvylkEWUm7XQWKdlxwD4dJh4dZ86GqcnFKBMsOWsYllwxDITBTyuKeIu55Ol+6LuBwJKH0ely1EKw76BPBxCxpB74PBON78N+B9wQD+KFHhDGddbquBFBXaDcsBE9dIeWkwj4lxS1Q7B0urdIIeppu9ugylFgwQ0xEjIBmWaAbaFyo1QnvaJ+mSRmBJHAw+JJSudzM4FZK0jxX6K86HHbjouhE4W4/jQtQ5MJFOHQhcDxtoZPp5YLywsXlhQTa6+siwxH6z1xUrgTPK7c6yLo5OnUl75uSOvQIiLd6o2+FZoZrQ7dccg/SAInkMdBFELqJGBX64BsLb8BK9LqOwHvV4pLnEZgy8MpCt0ROG3OvyN5wcckF6gp43w2+buAQEYzrul26Vi70nte0cPm9IGgH9BuBvEhQDCSYB3Eg1tQIghM4JtZIiqHqmbJA4yipV+TmAL+gD7VkTaVoLlWVsiIHyyNyVQIiFSmSsVKDJ43kn/jYYW/QtviCQobigk5fqK/wYjG96NwKHzbw8aHyBRgXDQThs+CRdULQ36HFF0CXGbxSClXKYqBesjQSL9RtAxGhlCXTVa0zNXPhLAMeSCw/Hh6w2Sc9PH3Q4fFRZbeT7fSai17A7zO8/IR9/Iqe+OXRMy+LTqeu4yn0+derXp4XnU6LrtDWGatlkbicGlehxwnc7+C2DD0ldXgITuA1T3m8PNzVIkhQ0C/msQiiQpbMX+CP+Wh+GyJCDf5FhPy5fbtmiCHLYJ0KM/xbagf8w9OHg/wvOvaHg2ZeDJZpUoMxDVlZ90+8xHjlTdkJWs8k0y9c6P2S8AxtK5f4DRw2bKQhlw5OYv3g4pSATFIiQ1NEU6IuvwTAClheAY0Jf5TgvXG/Q/YzMvKFhG74kTTVpN1ctCcxuMOX+nk/I68BVWWuylNVwo/6wqgo2By2jWN7xZc9Y9efSUw+40c/c4l/fj3rwoubxgWyo4/mYUffQFXeF9TAt0sRACUdEZSAy0gSaCojmIp8Kjqfc1Zk9NxTUhEL6P6JCJaKG/+xhJmxUwrNjJ+RhWV8mLIe5gqNlRfGMy+egP2sOs/K7NEZuym04Lde8Fl++fQZGfjPr3yGNvsuv8S1jIbdk3CxbW3o3ZATMurYkunMEFBYK6ErHR/SSOolZMT27F3AIWueQpi0TO/WNw073LrMK/Fx2TyfPuH9zY9aiiq8qDzMTLaf3s+TZs4kQ5lv/YLmLaXhAzfzP4oE2Ddc164rDvOC7I7om5PIR+g8ooOvvHh6JdHtM2njTOjYffjFBbpVWaKCs/V6gpdsj3y6IFVmfCCrDN8Le6c3MF8LelPAt2L/E+2GA3z3eWGY6DfMBdzHukllnlSYY94IvonPit4v8Nd84lHqicIQ6i3jqgIeCjcATsFz69QX2pBqwGv2nmsZum6bqdGVsSH/KxpxxltGG3LaOAcXaBd6lFIoZck42Pd5bydtWoiZHf4C2OcVv2qfurLn+objal+E3ExDAs0BzMvQM0/pZm/4B/uIPfyw/CzbDA8D/A2djbY1oKMTO6x6deIfW7N/8G/9Oll2xOZOxCwruiPojFT05cNeNCmZDqAgg4LRW4be9+nhgA8+6PFhr8MDemS+4wtSrlLKxh576CTr2g2g07pzRndOlwWcFl3Q+wXb9vZwfmydeht8fiQ2+vC0H7/Bu8OXTKy9Yw9DRR4RIev5HazvG/yznC3vDRl43c18Ba7EC8fjUefzWa43ztjAPrJlCY8rOmOYoXGXu3bo0wHbOOB397sJ28nK6GnKWZGSAhySy5yEOyamaJzlqzr04OhR63QDbCcBAW8jF/kF6BZBpBrEY33wZkEfN9uasnDVGn6cmOf0JhvT0ZGnaVzRmQW/YRr8276GKwnABb3bSITLNodPRF05o7Iewf1hTtSLdtC4t/5MRRP415xkcH122zSplKJUJmUglSrjbHkiVHUITSlpfHpXb02Ct0mhCdp2ddJuB3AOHB5mDd3cT5qBaTeTgJ3gY5UiZLksEMaPNtbd8J3Wj8u16WTfApzxkwNoW9cGb+AX5TjKvD9gmRtsYwm5zejKw2GWdcc6NKMzGblFTsgvI6sMynFby7rI+T98mevEmhyl8F+6LiFURlfar+xpuPPfpfVO0QVLgYCPAjrwtSzg4/7EuOjwCrvuWH9WF6zVbP2CXwdgBqa5wPcAzxgs/5ocT7RlWTZ3qGXWVHcDXM+pKiGbgRd8sWjMlwt2twC3c2eT7xHna6fcNM4kCLYfsF/wXcZwJa7wuSR0LbarEneZHCfluHDPWDgLG3YpPe6THneZ5yKfkyUFvEjwoGiCwBl9MEy1KicJRyvzwhA8whYNoJ4U4A/9YUgqKbMO6yG7hE2yuYJFVmWtW9b1Sgxx7hr/Ivh5HXex5+fLiB1W6DP95oVBnEHjBTq64TJxVxyQpIgAsoJ1DR0785z3ID4RHvcVaPrdH891p0vDhrw3ZOK17eetSyds+ASf/VLm1Wcoenimbdu6GvreOWcDXBK+wdhV+JEzNWw7sZ7wXX1b1RwjQKz3MSR0wONKQQbYJOzT8HHMcVmiCReg4QuI2R6wzZuPKNrZViLpFmd9pTUi5HUNXUmgpS0QJ/ImTBv1TdIGF+3+Nmx5Y9DWJNM7nqF/hbYFf2G7H+XauE815NlHuaBvPgvv4PGGMZa529rFMmrQYloFLYECGTKEGgovN3xGW86lJpUCcHalWqQscGSNkHA5vwVo6QbW6wPYhfK2h+SSWeilgAC+XyIeGYyocTTYXxh8NjRihA1o3IkM9luCokED+yXzGvzSHZCn+V6hz+C6ISIUEbIt3cFr6JtPRIwW42GIiDEv4vvlGPzuy3i/h3ddX6oR318r4vfbPTni1v9t3c+GiHAxIOJv6xExaBkDvvNleu/N7+v3tt8r72O/LT3+PS++V/eYH4FlZ/h2zH2tb9v/0effW8d7Grzee7re1913h3u7nyPCxe+Cxxq89+8O+nfq8D6G+3IRMXQgIoaP0r/j5/0+7+s/2sI8uIPn3CEixjTLICK+4Hzvd+l5Y9Dbl9veqriTfq/+sPT6hoj4Ms7reG3Dl8Z/h4rXvS/zvv69tn+kPyIGf+7r/CNl+kcG/0eMjbghH/H98o/2jPj+vIhb+x/N/4/uj7jhEfH98t+6v4OkPk5ni/I9sF/vSoqxhZW8EhjuiGZ2c9Vcs3zg+zAl9hgHfWO8L4ONYGojCN4IslbASQonxXxZmgkSHh6Kfvq407/86VGPT5MmglruY1ojaeNC2/KsJR106bM+EXQ+n6VnkoqvJLCOBG9OJC5cVtp1kQhiojeJQEcEaQM44FPuIiYTMZYmAtHdvpBIqvJleseFyW2VJEkjCBgHOXv3yMwsWnWDTbNaTHBgUm+JpbtGopL9JoKhOTZ94KL1wGXiwOViKlW5+tKZ1FLWgswu4HRuTf7XAOaN+ESEQI91m1gUaMQ7m0BFDmYiQhEhEZWY7wM/ddmh3IMYj83+UlJHfr2FpKbEHMulIp+5hibKA0zYg+cMjvvDrP1+p0rdAVpwCRWXG+Ui834L1vOa8MJ1432FhuY9WDvQgYwMB0wVHiemlhvwbPpzKVJmnTBG4HBp8TYAABAASURBVA3uW28y/YYNfhhWgsyxbu/QYAjKUHN76ySEbm33CyjT6O/0Sx16vdZKo5MQC8G54UqA7gv7gv6N384i6PVl7EzC7MLly/WVtpWb/0JCZNu2wdfe2+CfooGtYWOTGwQIBDzI4Dnkz3NmfDDSALWqyKuOoDGpEgRX9MCXgpyzDFGyqEjJ+oE+wW9FVvDc4PkKvWcS5GeSEE7w+bLiZPOR54E3uu6XFiv63qG5Y3HiE8hczKUKvtAAjqZBtJsm605OYp9NBeUyjhNynGks4GvIyLPy7L4K/ZMkjzFNO/DcQ8th3mE7B+0OB9X9QTgA9VK10n9BX17g9ycSXJ94CfDs/2HcOXQ+J525OJ4vwUWx6eKk2OnEy7Sz+vUKivCXwFzILhlvkikJulJsYkvtpsw2oT32u3cCbj8NW/aFI8AzQddCIqaxhi/vNp6N+RsXf8vVENhIWNElUWXP0O1zK4OEotfbkQx4Oux5Kfmgjz896fHxwMuOBxV0WqZT0ICuXNAby+lK6YuS5WZ9WkhcWE4XXiqt0NbRw0BPEt7EFwbvUTH6Atg3JS7FAgJajbtpGZAll8Y7UbHNjwvM2yWGJtWa4UPRngvlYZc0z6FaugqKuN/PeiBZWCuyAWdcsVArXcHvhIyO+ONX7OD5eNbzy1mfPr3qeSTqrreXZPjVK7pm3jX4GBESen4D9Mt1MxL+I3Z17ELoGiqvjD5Z1423p0WEIoL5Ypyh89yV7UNyUk0Zu8masyFRGrIm0wfsSkb+FT2YoXHmnJhVpkkZ2nqBszDjhC2TZ9UL6vSZ8+GVRJYTWmcur1cAExfmMsA0GVZsyKUhYTsmJyvARQBlkXYk8fb7QB92enyatePMiNpZp+mKvl65bV/Z22usyNly6tZhCT5kVXDcgWvNRVMp2k1l0LDHjuaZ9egr6Nxud1Auk4YPYM11CzQm4yu7XN/wc4jsi/xOJHNN3wnCrIMridVG0qiTNOr2SQk94FI+2aanpKkGuCT2CFmnpDZK1xP8y/A+YWyGCs4TeLmsU2ZeHbpYc0IOkw77mTN0hhcTtBRNU6WsKoxNyNSDm/VC7ALTF/z4Ao8u8NslKJOkbiQfJPNuQT5K0N5DHrv5GaWqxABTKZpL9UJqzF9Jtl5JvF5OZ1158XHGj5xPrzodn+m/ygmIuRbtOIt91hm3BH2FdXIu8qexzwpOlt2FvVwa35v9pbGGtzRk7LQAu1qHnT0g/0fs6ulh1mE3a0I/M/p+X997RCR1xwktoyeCJg25nUkwObHq2MVwwqefYcYVPRI4ev+IMIoA8hm/UbkpZcnNEzKcsfW94TCNvwnuP2eyA489ONX9TtYh5azOegrO8p7AoY/9r+x/wq4v6M6VfVFX+szaho5dwfnKXl32gf5XAA+Pe+2R9YT+FOzMkKHVYJ4a346ub9h+wx9srcm87SDbU8h9CzK74kfOvAAwLCjxhv+MLnmNnLMm1vaL6Jm1Z/RnN1V4OyHDWTN18/YOHp/KpFpmlQmg7nXYGEK6vO4AcHD7GI8eRS6KVND6ROJbw6625imBnQXt8GqVFngEymrYW3BeRGS5BNtBj3FfSBherxdd/GcElzO8PckJ26wrvuvGvz3+eE9stZ8L51bVHnuapwKtGlBsl9BdgankGz3QUgx5Uk5VyTLU7dPA1XuvIOf9XdrXuNfDfI5UdHHCX+32Bd4VjV/6wA52h/04w+pur56yYL9W6OvdvEijvvC8bpJt8QwPLksjIb/owlmxAGdkuAw9DYGc/GnI3GVE1wQ9D4esnz486Oc/Pemnjw96fHxAf/aa8W3zvFeZ9kplJ0VV61lLD+LhzguZEO9dxHGkV15C23cfz01nXgxcwOW6dC3gYJrNg47gwj4OvUvg4DqqA1pdLgPfkzj/u88tYokO3t1E0w67ZT02r8yfaSqa55m2opzz4HlEKCJG3W13KKWo1qoJWRpcH31RNJXb/BKJuVnCf3V4urWEbQV8XGVaLui/yxMEHyHYfmC8BOAl/IVza6W/GVfikdTP0HNVTRdN+YoObXrYBbYRlFkH4qAD9jGlPHDP6LlxNG7jX2zuJmirA98MYwI5CU23XRqE/EEUTEOZ7wIdJSVlaLA+hWOS6PKfaO0p1Om/Qs95yeL6Jd6xIy8hJ+n500nn1xUfHIRfoeiibHIMl9OqSoyTC2340jRwCYWyJBqVhm1Zn+9g/AwMUES4GGVEjHI0vPvy2G/B/m1Dx7be0bdA3zoyWPV6WfTMufHMC/RnzpFn4tUzBF3RNevZxplg2eWch17s56r7eW29KdiZ+VxzUkWhXBefSEWRE/jx4B+MtjsmHbBA6aaJc3nP/D1n5WE3yTG1YVeyaq3wqaikrMzehoQ8En1eDlIkni2LlrJ8L1th9Ern1pPYDtvuWrEX0+CXGi5b6zI97m98bQrGNsZuo6SJOvM62tGktTetlOafebrx3NTHWD8b2BJU0oCMPAt+G3eseQpNc1altJ0l+kyDx2+s3yHCa93WSG5WRAAdcKkvpfjQ9eU54rf9Ee+fXb8B0zTW710dX2GaDR1C78/uT7qNh6XQIeBGj/E15JyHHCxf10dbJEXEF3CbwXtGfG2PCDd9gYj4MicivrR/r2Lc3O7SeBv8fIeIGGt9+xxxa4/4funxEbe+9/WIW1tEuHlAxG/rETH2jIjRf/8yjq67NLhu+LYeEV/mR/xt3XO+B17HEPG3cyK+tn1v7vu2iBiPEbfSD173fen674HHGiLiN3S47Q6e67pLQ0S4GOPft4/Gd1/uu8O75lGNiDHfDxFf6342WDcMrv8I7uv/Xvmjue57P8/Pd4iIe/XfVN7Xvy/i5+/V723flh5vuLdHxOBbRMj2GfH1WW8fj/8W3rpu/uPtwWPeqr9beMwd7oMi/nbPe9+35bdz7/0RtzW+7ffzfYzrd3jf9r7+R/33sffyPt7l3wPpPvGf5X9PDhCrEhombaC/cUjfhc7j+GkjmG63oC6LAz6Pg34ikKnV8zYuVqt8CXQQtRDIXrk0XAhyr2SeEgEKG6hx8dxIVvTtREC0aj91ElVZH//0oMOHnQpJrEbQsBAUXqPooknXfNDna9KnM4HmSTpyObheOoGOiFg6I0ONoLkTaIlgRQQ8IhGi7SJxARBXPEFZIiGSi1QcoOyzpkPRtAcIxBI0RdyMTZHUU5XyTi3t1WKnKA8079RjJrhNztlpYi/Q1SEnPRIIPsKLEcwRlGfalILkf+daCM5cVk4k7wxXkoK+yMAsAhTCNy43jeDE0B20gGsHpKb7JxGlDIhQZt07VNcJVBYupRfWdem1Q1KGjgIvM8GZx1VwrDUI0rIOJBEODxOJnJ2mqUiMEX09J6lkBfWoRUFfga7IUmJMoj0TwBaSAsn1ScqwKjH2DqVWlXlSmapSzvAytHXdpAD+Q8fAD8pHUO4Ac9CNEjaZ9/HFeXfGoY58336aCOrC9eQveR4bjNLrOHD1pfWMzp0J9A1OtBzPFx2dcDlfdaZ+cbAPAm3zOknW2xUd793YsStyGBu8fQ3ZIKNOQOlA8qZjt3HjJQCXzEDXElSW3LkQJlV4UuGFIVMfUKpymZQr4LLM8LUq4FNECBYQfG+yzVzA9xVc/SLgTN34H8H/RPLhSnJ5JRnQfGs3Tgbrv+GNhgC9QEdHogZ9Mm0BXSMRDQ9LCotaFblOyLnWolISbaEKLkVNE7eACt2FdSaJsUk75DqRdKokw6YDSafDrCDJsELrCQI+k3z9xGXw07Hp8+sGILWOHW1VyyXp+Lro5flVr6+vOl+O2paT7BcQggTuAY6BnLNxhJe1SFNNQ2932O4NKngUTeCbwb8hu1RDdVc1TROYSoM/4B4RSikNnRKfjkJ18BTgMrkNf5H7VU4gThj1PFfN6PDEJbtCq/XZ8otctDH/Cr8X4Ar/F0A9o4Ohbe0kK1b5Xwpdkd2KXTbsHgelzIX6iw8C1wJdOYs9QSAQlposK1/UI2jjh/uiAhl4Da91Jfm5ej34ZD3bzUV7aDbs4EPBx2G+w779rxjm/U5Czg2cN4VW8Fwpl9515aJ4JBHx/HLUy+tZry8XZHMhsbXI+rcuTZv96iZmNCESCRy/wMCZJv+g+x3dd59pgN3wnK1dyTeb9jBDRChD+AQvJ3SmIsNdyTLMo560R9476i4neDVPBbnWIZMd8jBdBTmnUiXgjB2/Qs/LZdMLiZTn14teOHuccL34zEFWqILGh7No2DG02X468tugFfGowKcKv9hOs3WPZP80dxJoWQdeWO84NyoKGcitK2mLpIAWviTTGaGIrAiXwXZtQGFcYZzpLjWp1gw9BXqq9vOsGfuZppl5mSRck/9Exmngv+nss7RlkuVBX8hyu25doIw8Q5CG7vWhJ4Ed3M68TQnlSejDSGKzX0Y/ErSN5E4SnyZMQD2aYIkCg8vQkOF7YfwA5FJpT2ry/B1n5cPDXk9PDwOcJPY5Mh/qoMV+pEBfKYX1xNqSfaf16Ury+UpM4NhguXZ0S8JtYhqJs7wDSVfO9at9MzIcpcch176GDBvEbvBjYa0LunshYXiBT42YYlvPrHdVWy/qvQ0eG98Z/tZaZZxymRSpgFdR6xJs1EZlY/yGTRHgKOekAt075jxg//vDpJnzbo+tHeaqxx0y283ILY/2qWYxRVnBf/4GIks8CXsTemKw/l05oC7w4GR/TtLpSALK0Bi7YZNNkl9G3AGhQssCzpsycplraIK/h3nSEwn6n8a/VnrQ/uFBu/2D6kwMNU1KZaeUq3qq6EjWBh6oOTq0DX26wFP7rwV8Vp8jJByb+UbMVNH7D6z9J16Aev1HfHxFB9heKUEJpCUATNU4bxZ83Gb+qWsDGqAIDVr4sg858wLgwktRw4L8VvYNlC+heEmhEh3YSJAJP5C0J+Y4ANNUoLewb5I/nbGYqAL5ZORTpqpaZ2X+K9CIuis8oEkRScLmUi0SiLt5kwTpJJ4bsAFN5kNHRi2SWg+tKAXoQUtIkflJSsyP4Fm3j3V6w3+Y9hWf3Hn5luBFBoGZZOe+Zhn/GRpm5DUht5lyh11UcK8pVACXOSWVUoBJqVSlOikjuxRFEVn+eD/rj/d0HeRk/kWEIoIhm1LeVDkfZ87l/WHW4WGH39rLtvpg/djtlOGHabTcDSu0+rmraGM/68mGXBbaCUtJmC7oy6qTZUeD+RLw2uvcedLRW/n85IXVfpdl3fnw8aCPHx55CXDQfr/X/nDQeMmJLQoaWyrIIckvz884siN2f0sod/z3plfs/8X2gW2fT1dt4GMYtOv2iQhLTagm5Uq5KeC/z9kQ/OA86j47Ode7FuxoBRpjAdhqf1aRk+HGf8vgBqbPkMAz56p7Wcqkb8Hjai6yLEvKKpGUFZIS+8Uo1y2GnhGW4r+bLvDy6hcc9mOcWRfuNOu5a8P3ORbq2GG0s3I6aypn1XzmTFz1MDU9ztJhTnqYiw5T0ZQTY6phQH9bAAAQAElEQVQysjVU7GLe1Rvf4f0BPSg1jf6UEjzq4NXB6/YTkZVI7NsWcw+lsDWIsqlHAxgv4UOkdehGIsbJulxDmLWOp67nT1dih0W8n1XnrPI+2edN7uzXpLgqcRMKDtlbfBMK9hU6F6oSvXzJumRorX2puz0iXCjit+VofPfluYamwP90cG5a8U2NeY09Nuj0+XnCBx3h/Qs69npcdKK8UF45U1bOHLVQBrepVM7pSTN6u+N83mGbhmnozY3nUy74jT7w1fiAI3q34hM6DGmcTRxuCvxFVpd/uWbOQm7By+0kx20z+xQU2T6BQgmcgzW8nOlBLMzUb4FtUCut8KrRg4lQl9YO0LbSwI+2xrwIRqQBtveNBe+w0u/6vd0lTbqD4KVxaNj5HfwsPhGhIM6ANZqImycIm2bhk4uy5Z+8d1dkKikEW2mgjiyYrohwIbk/u6tT/1qKtgG6Y/O9UkrWa9aKiLGe8buDdcmNnfO94xdcKlgHCOv6N3MjQqAKSqF8tymEcqfHXIyIgXtEjL3v+7s0RNz69fZxmyHi1h5xK9+6Ke48+fvLiKx4Axb4w5+I254Rvy3fT4yIL48Rv61HhCJu8GXQNxXz/N70vn5v+73yPvbb8vfG/99uv+PlfSN+y4P3fe7/PfA4w73fdcP9+Uelx90h4rb//dnlj+b+d+p7T8v7+h/RYNu6Q8SNP36OuNUjbuW363gPw7399+r3/t8r7WMM7+dHxBffoL/z8+38b6e9739fv4973/a+/kf9Ed/nz33eH5X2Wn805j+0P+JGQMT3yz/aPOL78yJu7X80/z+6P+KGR8T3y3/r/pztLBGAfyi5mLlmJTJYuTcSTxsXRY3ApBHoSr7wpCyO50bgsXJ5uuoyEtHUiSw2IhRPmfKkmioHazCYQJy1GgFu7xeCkrMeHicuK5NmLp6JIKKVoktknXvRkcThC8EmOR09E6D5XwEcCdgWArhOtBMgv3Gp3kj03KKdTR0cGxeyNvZhPx/8XFACcAKk1FAlKJ7mpJlLyzxX5Up4xskfuVCfFJWEf561gUPrE/QR6G1dxFZKrauC+Z4A4oD2z8E6yGYuWbUkZQKGnkJX8DiDx5VMx3ndxkXqRBL3QnJ6BefmyzcBYodnnXGd8Y0NzHODZWBw4GSHVkrRNE1foIBzYb9t27Sy1riQUnoNIZUR4LAAoZcYpgpeNSfmVz2QHHwE9vtZhYtqhu/JAF+ChIfB7YWLRoFHhb5CkJfnrjRJmZc3qUqJID+xeGTTnZVqUanwcwKoi3biTRma4J8ET13eAJbCW8n0GtTTW6CRb6UIuTqBIaX7mD7GsrOrA7yu567wb4HX5sOZ4PvCxfWKnpxOF13gu+tXbmGXy5Vk0zoullBj7QCnJs+3nvc3GQgego1EQO71HTwG9WDXoC+7DnT2tF2AKXYRKiVrLlW+LMzzrPEbWfNeM1AmLuJ1FoMUXC4jF6WUFCkPelskcAmtlinMse74wngh6X86nXQ8Hge4PuhbzlrRoQ25Cx0bCgr+xtmBrvEdbeAbEfJeGd20Lsw1g2dWmSyzpAreNSdN9E+SfBHJfRXYqsAlzAa0kybsZUJ35gcu9lz06+Oj8m6vXmaueUUnEnavXGg/PW/69Oki8lxcFtu4aL2+nPVC0vmVFwDH4wvtR2Rx4vJ7gYWLRKB+g1WBviQujQV8QAtVwu7AdYe+TtZHEMqMAVHwKprnGaiq9OeclUoa7RGhbz/dRqU0mhO0xYBFKdAIdDpjK6UU2QYeDk+aSbBl9Fopa8P+L+jRCTu2bq32dauGPrm+WL+Ql8v1eqOrY9+JpERAT2LbDG4pN7k+7JT9RukGY8UFpYNTQ5YRIeuebfxKwsk6KuPpdcB1gg8zNBtM+7ybSADM+NQHTbudKgnLPE0S8lZUOJbklwD+DfIjdFxJRpzxqScuwS6XaxdbS02oTmNvnsFHvYHZG1hO6JRlZdxG6WdGRJJSyRq+wDwEEB6NUkQopaScDaEK3Qbr3EzbvhbNUyHBMQGzHsB9j77tocnJjAPJJCeVZvSvkggt0LUq6cLl/sjF/gVb/3y86vPLSX658Ur5StuFZNLGeWF+Gu4+c8NuGnIkQwNLu0BHSFg5LeC2qZQNfRI8DBXOiwpk9KBMVaXOKtNOZZ5UaZumW1mgNwk6u2Aga+Y8aC4pqwLun+ukeZ6R0147/IL1q7KWctECnmcSX0fgxJl3IUl2JXNpeZ1IHl2o+19lrdDc2KcjrE6Sqw0d22ihNXWWClUu4qCjDGEVXUkpwEUK+q1v4tMDNIGA/+50mXMeuGbaUkqjXqesHXJ4POxHcs/JxQ/Y/54zZAdMyGTUSUCaNtMp9lvsy7CZkQAnYXyFBtcb+Hdg3RK2n1Gvom1NupIIux5XXaH9in42/MmGLyTPSJKpk0+BWnR0xe4MQ574wePzsz4//4qvP8qfm0wKtANluslrRl7TrFz3SrRFrrKPXTg7GjrtFyJDH5HzHjqeHvaa4GEt0m4qms2DKVHW4Ttn9DzD8YhQRHjbAR2mGhoxUMfXNM4107BAxwV5nohX7EPO6N7FvoIzZGs4EWZHeJ2u3psEJCz2/nLPPmOqSY/w+gN+14nWvf0w8P+z9ydqcuTWlia6NgYzd48IMlNSVd33f7M7fN2lklJJxuSDmQH3X/BwMkhlpsZTp6u7TLECMBiGPWLYiKQmaJ33B+bnPfztpIRMBXWJvYsSsg1sq8kyMw0LejhBR2OftLUzQzH/oa/dvhA43uvDxwdZvxP82oZsM8LH7e+tbfSzaFnOpKsu9LOg2yHH1lxrWOUGC/52QY9n88qavDI/rus65hbYFdOXxiUALSZsdGaw3Vxlv5+mokiuxcj0izjGS4KnnLMKdZ0mBf77Vqfb8STbbcafIrI6aJGudJkmCDtC7wm6LI8NG3O6wIcvli7Qum0bY6WBFk5C/otocur01KDH2Lh8agRtE2tlZp60/VRsZipp+N9UMzYESOdSKcsyzYNg+snYYE5F5qWQL9QxfymKnEpJ48GG+htv492/oiOfrlw6ek/DP/f7SYfDnn31QXcE/ytzqPcg8+6gyjwVkbXYH5EB7CP1UOtG1sZFSmMc2+na8DP2FAt2csFGz+hu2dAb3EeGJmwFiWuzY7LRDy6Ca5HG3vL+wBxxDw3Mb4w773byBVXG91qqtAmd1i7P2WyFufR0vun1uHIBsJBe2DesemXevrCHs21ZH5Z3MD7TmUrKKmTGmo0cMmtrcAkQntsgL9jvi7qJb16fGv7VsNuOEUVIpSbZvq6YyH9FebOriFBEWNIDETHeU0rK2JbrUaTErwi+dVcLfl3RkGsHDbl637DZzpi/F+auM3JdmOt8AXDmIsB8Ws7L+YSvnpWQayF4XtKZuWbRrjbSLu54WBuL7CM71hHr1HSYpohQxi/M0w47GHpnnZnmooI9uo4REdhWUlIoj/8l5VuZ9yVvsCwtc0xF5mFdE3rTVV9cwDqA/vqy6eh/4vH5ogVdCb+w3MV+p+uMBlYJ3QjfEPau8cQYWYHBjPfrL4/Ve6eLJqdGBHWBa0SEky/w9+/hPkyCU9Pd4bJ1aUEP3vewTdCJOdg4D39fdcbfFz6s2LvbCh9IqShBXwlkg0wtY8vW8ksKJezIY2/M6Z2+O2OMMZk3fB7d2JdfLwEWRAHwEbep8DBhoxP6qCWr5Bjra2Yc8bhP93MDRePHnxt1DZYV+b8A8P+vmmnt78bHxIf8nI7yMXkF8hTo30FDIw0BNXju8OD+xoD88muj0DQZDeG8T9160M+8XTkTTuyL6hTKU1Yqedii5WZYdspJCFURAbJSSn8F13tfHuG6vwa0+9YHoyorlIB4TGf37PbWniIl8oheEdf+aDry/vYeETHoutFSgl4pi7i2i7h+j7i+3+h1fcPvESE/ETHGiPia3sqdvkdEjNeIkPsw9PZEfP0WEaNPf4q45iP+dvq+/vf527tTI+Lb/lz2S7Ccb+Xf5/3+t+C2rvN96jIj4ls6Ir59d7vfgvvw91vqfEQ4+SLD8fJP/or4675uY93SW9d+N27vTv1uOP8eETHos88Zv/Ttfdmv5SOu/UT8cvpr7W7lEV/b3cqc/hLNLv9H8b6f7/Pv33+t34iv9EVc8+/rug/jfZnzEde67799n3//7ja/BNd5j4hrvxHX9JfavC+7tX1f5nzEtb2/+934Pu93w9+M7/N+N/zN+D7v94jwp2FrI/Pul7//LaR39f939n85CaB8L/zeJJDeyO9sKN5vBDwBrQSqFw58bVvZwC9qHJg3Do9eZJu3eWwOXM9w28IGqhIkybnKi2JNWQUkVuDMhjARLhQHz0irJgJ6d3ezPnz8qN3DnfJ8UKPdosJGZ9IZ2o5L1xPBnOcngjuPr3p+fNLLk4OIJ3nj3NhgsXOW2Oh3dj+NA0knMCJ5AwrYDIyNKAeDKE2QB0KVg1l6s+IIaKw71bf/ZLmlqnVs3kMru67GxtGbO06+dLUqw/8MPzMbs7km+bDsDXniANgTbZDLhc3VCdm9Egx8ZXN/9kGKw6f7MTq71PYmu6Bu79dN2kZb58UTYTqr5nmW/ykWb/wnNlglZ/TQ1bYuuhjo6KWbVzaojUOp6IfmgkTkL81T0T0HxPu7vQ7ggSDO4eGA3GftH2bt7nba38/ao4/d3aTdoQ7Mh0kzp49pn5BPV+FAkipURtMwl5AiQhmavHEx/wa7rrHJ7Hzr1OmReL/C7z7YXTfRfWxO6VGNehEx+qN3GR25oNZRx/lO4yvPTSsfVjbeC4EFH67WrcuH3IXyC7L3wdXvFw5eF069F06drnftoyG3ps3tse2FPqwPjyGeiFASII0IZfKGyzLvg5OQMvouOTTVrGkuA7P1dTiMQN9E0GaaJuVSFbkgs9GSNEu0DYww56xUssJ1UhYVB11neDhB8/PLq55envX0/Kzn1xf5QuDC4dx+uUL3ZmCTpt/oFpAExdh7dEGeppJUayUFpocxSykyKmMWg7J9StqR35P/8teL5dp2JuA3c2G3u7/THvvZffig6eFBu7sPKrt7tcBnL9LTy6pPn1/1+PmkFw6IR/z3iiPB/xMHr7Mu3BAs8OC/fmNi0RWbOjxj2HJgQRyGhW7GASonaM8qKcRHRQQ2saHDdeTN2zxPgx9MZJRFULcndQzLOhcP4uC35EOuYkU2yIcAwoz8dxyeHWy+J8j24YePBMQeCKY8aCKYolSwN4622NGRg+Prywk+Fm3YnG3GWNGDdWLdeN40NuYl4Zue+8ScFIwlfCejlJSSBrJINR7307VBfx+8Lcwf59MrgdFXLaejNv/XExwyHXSaCFge7LdzVs0F/8w6HHb6gF78XwPsscFSJ3VkxjQ66F83CRZ0YU47EWx9fT1iTyct8LTiJ8aGzQVzkozemUquMG1NXZ5rImnQGNFHCisyT9V+MNXhB9OE3ecsf8OkqBfy43669WzdMkZBNg1xXQAAEABJREFUYROVJtrOU9FhmrXH1syL9WEed/A1EYgu9J3KpEQdlWpJEZzY5ID/M7w8gUcumh4fn+HrOOzNPA3A84qObHMrB/9OIKZBhw/tzX8NzVoSrB2ZdWLi4nPeZe0IjE5zYagEf3kg5YoUAhtKSthNwa/mea95YNY0TcqsBSnx/Q2lJrmfHTw4QGO+hp19+Hi1sbobvFzQwYUg0ZHLy1eDwOkJhZ1ZOy6sGfxo/PU181azzzPXX/XRkDO2nHWllfERjxwAqhzMSylX2qEnWLvcRmqoo8FHRzdX2DaNkhNlfIbT7nroORd4mKpMvzEfZvS0w+YOA3t0Zt5rrYxVaR/YSojpWCuBvxUjROVqXAAsXPBva+JbIbgfOh3RIT71+nLRCZy50DmSHl/OGnh+S59OfD/p+ekz+4BH2r1oxUcgdwTHPH6Cxw7pTjP2V8ukaXfQDCb2GNNur4TeUqISvFkWhuURvSnBs//QoWbpmgb+lUBXRa6VtqUU3osK/RuhLD/DtvEZ68oB1Q37ZopQw8aRtBADeu7DLk/Qvawr+lxlmUcEMusyHWKvFMjcdHVsVJ5DigiQZ81zZW66G5d9B+biHX6+J53HWrNTKROoilTgLrQib/v9gm2dCX5dmHeXsae7wOuq5LGgOTHebs4a/6XBjx91z55sV4ssj0AuYRqokxCc9zNH9jXGibnjzAAr/W8wuGGbK3wZC3brQNsFG16wa8+X2powJXZ5myq2yFSoqWbtsJvdNMPfrEreMo4I+YkI7DspIXfrtKRMH0OBCmiHNHXm+YhQpKQM3QPUdxvrGxUgj87wnUDzWac337KfPXPJ/szc8TrKLsyRK7apL495/gLsY0MnG3NGIxWDY+XKyKbATAUz4041a5qKKv43wTDFsizFEwGducCTkUiTMrYUOWED9MYa3pCp13P7j2U68DaH2S5sH5lOc+lK2KXhPorHZg7aYxfXteCjbP8pypBRa10Lc9/wR8vOVFk48riS7dV2e8ZWXllzXpGN9WjbjgilrKGvhN20Mf+gT/jzJa3nNK89tsWZi6kZn6voNOWqHlkLul+wkTODsMzoDB3+y+wjQX//12knUu95PIc/vRx1fj3L9mreuwVhWfcmljSZfwORCfaFKJSSZPosF+fFWttYgw2h/UzlOpVhY/M8f53LyHvuKMgu56yOXMTjxJBCEUmJTv29UMc2mNO1zOURAY9GGv7ekSlq1Nq7VmR+gW/Pf4hVFy7gL1wALATPL6cz6+9prO2dSyX1iyrno8o+e56aKoH52fLFJ+7mSbupgFkFWsXTGORGr+nIOcHX1Y/e85Sh+YqCrICKzEOlfkZ4RkKwKUmp5AGhM0XVxhxifR2Zp4/+Z1mfF/Z3R/38l0d9+vkz+7xX9kNnrdBvdNbRxv6tsabeaAtlBf0ZKRVFhG7PjQfXdT4ixveIuFX5Lm3qnkmRrdvcsCFzY9m6ELc23lugjzdsCsqSVvixLjqXM52KfW248SaP7b4iQhGhlCXEo1swWDzXOui58fL20zfa468dNOA/EOrYXcJmo68KbK+GNKXQTIc71tF5KsOPakYPOTNOUkQMXP+LMKkFA9CmkxoNfjc4H+V88k/n5cqX35JMP9TIdZ2niUzqRqZhhw17gSy+B7KQIF1b13hvDNKBlNQiIeEYWHsj7QOjz7e97JAP80+tmTkbfuCpYKNfgM0W7DSbvzeklMTPQMbubvlv0iyld8hJyOeGpETlGyJiyMzc3/D1m0tgTpZAk/c+o6R3JXi65Z0aEde+vra/vgd1jYTsB97Gzzl/Q4vbRby1eUvd79+C273Hr9WP+KbvwXfEr5e5n4jr91/Ku8yICCdfEHF9j4gvY9w+Wv/O39Lv837/VzFs1Hb6K/hb/d/af1/vJuPvy79/f89bxFUGtzr+9mv93MZ1Hde/pe/zv1Tm7xHhZMD9uJ4xCv4n/4qIoffbsKbjBtN2K/9XUvd3a/8+fyv7rTQivnx2W8N0GRv7zy8ffyPjNrfP7/O3st9Kb/qPiCEntzc8vvFbbf/eb+7vVvd9/pfK/pnvt37ep7/Uz/vvt3y6ZX49jbdPb2mnyXu8ff1nk063htv/o6nb/D8bLH4IAI3IG2SxqI1Nhcgh1+bFH6F6U9G2GEEuB0225aLx1w0cHoMNQGKDM7YE3pTTLrMLL6BObBwITnTKWSeVc1ItRd7o5GDxxmk2glhBUH5PEOGOYKIPDfu7g8q0U66Tos7qaafLlnU6dT2+Lnrk8P8zFwGfH0/y4WRl07axeWPHI3YvEuNlFuoMXVCgPDZeqxJlHYwtDAcCHxrE4cX1r6e8NmicpkmFDUsqk5RCDVp7j3Fo8Vg+wPqv+J1mFn5vbCr1p7mqzEWpwhv8B/x6w7S2Lp8PF//lIgc3XySIIEgzzSxs8s6LOt48XunvqKPLNHEuHhPLbRzLxBDj9Vz4lkCGddfvpEE78vQZyMWHeYP9lYwCP/NUdPB/KjxVgoQHcKeHDwcO+nvd3e8IRO11uJt0INg2AlVs5GYHwebMRjUxdBFDo8fruL17XBAMDSCInxCiVpNGXjxhvydNb/B7tzyQAT9yPyibr/5xLY0yT6T+1r3tZCy/G7arkcJrs52NTjZ19O76gUyby0jdo/MrAQkfYjcWB7/fMN7ZsDf3Y2WZeMbzJi+iw4MRpFJKSZFFvuv2RIQytpAzNpAn1TKrYOvztOOQuVdFX35PKMH9Nfq+ggCDbRBFJ2wm1aIwOHhl0qYu03jZLuMAfCIYeOIwfHpZ5LRzirQv2o8adLvuAO2QBMRCYwoJHjx2ZvzKOBPYcRLhB7tI42BTUlUFc5pU86QpV83YyMSmfiqi7IqJRjMFtg0H+xx0unu41x5MhzsJ/1ki6ZXTxE9c1n0iePfsvzLnUmDhoG9sBF43As8++DrfkD2MSg2qfSJDh43AivDd7sMjh0hxqVeSZCTxWK/oaUWnF+aijTY5SwX/C2S6cQgVfn6D/8KXVurQZsj2CEJVKRUV/H2Cdv8V40d4+eHDgz4Q/PoI7AvzPI86StmznjBdvRL8ulxOHCQXd33tGxtd8b2VANsKX+bNvh3Q29F72CvgJeDNvKASZXSU1NFFKEvDtgLV2Y4dLFscQCMo4iDVkRP4kaDBiWDaBv21zNo5oEnwOCJoG5rmij8TkL2/025vuouYwoRKtNAGVWil4LwE86r0zIH+9bTpjH4u0H7Blk7M8y3EAyHQjXIk5lbTn/ArfwqFMoTe5hhEo+vc0JFVUkUXE7aWQcJvMvVDQiWdrhoBkFXmbUWHGz5pn07Ib8ikSPtdZa4q8Jc1w9M8WU9FOSfRnaa398RLh58VBi8o5nzpBCKkF3zlGbmdsTfrZGOMZh/HNjo2FdjaeDevXM5u/oteyjUuhTbGDZAYB9/AD7INTIiBsRAFwZpVjT4RgSr+XqmzI7jv9exwtx80Ji57kvV7A33UWuW1YoduPOc+YG8PDw9ywCyXWS1VJF7HX1ueMa3zktCNRJxIkDzWot6yNsa2v0OEOi0SllkZz39NjWhUIaxgEwWB1pQ1QQNZFWww0cLrZMIuQ2J9RKbKCuyjR4bJrI6+epdW7HjB3s7IaWFMqitygodJE3Y34Tcz/jGjL+cthwyfpSQ5FeNu9GVaW6M/ekZVXM68Yn8XdHXRKxeET8wVn1jfjcfnVY/Mc75I/MwF4hN4fD4S9H/VC0FB/wHAzz/9RU/Pn7VuJ01z0f39YaBOoYZ/CQybylJBN6bLsp+g13TPZadaZ/SU4Lcjz0Ube5JlfZUR7E2CuSRHk1PYUA74ToB0mqoM85lyHjKJVOAO6fLdQc4Ff3IgasNmxBMRiKPQX6DfI/Z/0eo5zoLmW0TwLSvRj2XVvb4xz29gYZ7zO9yhQ+l+N+thv9P9DFiv73az9uhhQvmDpuSxQlJStJBtlpicGE4NH1lPi4S/BDoPj8NlRGM+y1RkudfvPtzp/m7WPGX0GHJAStClUkkmHWl7Ys44418OZF6WTfzATyelPjyv9HvBflZ8/AKcbthQY4yUuxKBzcBOE/kKCnNG8RqDvhwgm2phOMbHllJK0EEeWWfKIydYS2IYjcCWMFa4lflBjhO6nbwGTxN6nlTKpGywtvWU5Xn0gl17zrgQjPX8+uK1Crlc2KNd54yuhiJYotFLl/0nRROiHeUMfE3xI2FvcE2dle9NDsqXEtAcjJ2USlFKBZqz+EV/oaRQxF8jpYRtLLK8jA2lWW4r9un52fOm6Wrw3G07ErkNWpiTmMNWFF2Rpeci+8UH9te+cLTtp5QVyqP/hX7dj/toUNNB41tHqD0Ke9cN/1wGPOawvzd6Z2ytwFP0rkCfOUm7KenAhenhMGM3wj8SQIf4SgHhSlHVVJi2ijaCr9sq5lLBaxtYbCfY1vPTq3zx4P/qcTkftWKbnflb2I/HG3YTkrtMyMs2lLCnhHIStOQiwao8BzR005kjxZNR4sTHio1VbHuayqDR7y53W/cXncrotcOfwRsy5rf5z4m+0Se2lHJWQg6ZNIDTSkpNxu4gAKM3oR+9+UfT8jY3XPCPBf8+A9tcQ5YBCnxU4LRAcwUTvjExdsX+p5KUI0mmDz9r9GNdelyj1ordVxVoG0h5yMptMn3EDekqqJQmBUgpK1FW6H+gMg52HMLXmEe2NevC3uEVP3niwtZ/6PHp81GPzyed8J8zezvPB910YUdJGvYhtC58x2liXh2p0BGwDV3rWV4IHrlT/Ks/9kf37wpDT2RuqfvxN/sLW0rEQ5/QrsgK+DJEvlPWI9mFQUYvGthW6m9SRCiBTB3YV2J+Mt2BHQVrbbD/FE9E8FuCVb5soMNp5z1pjIEcXCNR33NHgffCOn3HenmY6rC9qWaVkpXRVarYFZASP3l0HJ7TEIt5DEYz/ySi6G0sqTHOjZ9G284eofes3mJgyIJ8a64bGqnzZDrEW2ZkdU35wADOv4fta/TT4Y++/M20WEbZ9lKlirCm0jSTn7gYKKQZ2zUiJdnucs5DvhGhDBLlTstb6vzoMxLfDamQZwgZVFNOUkIgGUSExoOcYAW5pNE/FUidN0KmleoUk7fk4EPvnogQNWkT30A8Edcysl++JQiJyLqlEdc6EdfUdY2It/cUflXENR0v/Iq4vkfE6Mv96d0TEW9trnrx3Hf97Pf3uJa+/x0RX14jvuZvhRF/XXb79m2aeH0PXvmxDZD81Y/Lfwu3Bq5zy79PXf5beF/3l/Ju6/Jb6nzEldeIa+qyfwrYWcS1j1DW9cHfhz19TV1uX7SGRJtvUizN3/UraceQTfstDewsIhRv6bXtr/+OcN1fx6+3vH6J+NpW0Udhf/MZ0zUK/sVflof7cuqu/pHU7dzGqTHmJiawW+qyG1zPiHjHkwuA65D8HT+2fVe7pvZRIyJcOOC+buOPgu9+MWV+V/K3X93n97Xe9/NL39/X/63vEV9pd5tb3Vvqsl/DVQp8td/A2coAABAASURBVBDeQ8OgkwJD7dgNOmHP1lhYqKwYqcuD1wQB73H72Gn0vvz7fIT7GeZokxS+MqBEr38vGP+3fiJCEb+Ozibtt+BJ+jfRuuINXpiMrGA6ucLv/xAkpXdw37f23/frb2JTHGxXsjdlBD02XbQSnLogUQfxFjYQy5LZHE3i7K/nx2dt58sIqrfTs9jtaWZiqLTp64tSnNR10nl74lz5Ss9nbe7XYNPuYN/GwbP0Wfuy57A6cViYtJuLfPib2AAddpTv92wiZsoP9JeBdxAH+qz69LLq6ZjYfs06c3g4cfg8Q9NKap4y4wQHWR1fFQQRYzkpfGiARm8Wgo2H/08kYY3yVbsc2u+SCgeHgP/MoX83Z+04xIxgzn5Wgq4VPV1A4kBZ9x9U6l7E4TTfPejhh4+q06QGn5i8ck0aDxO+DzeXc9dybCKOq74lBeVFWaa5s3EP4LSoa/zFNfYbOMhMnzO7p+KN/G6nVCcolM5s6lqe1BmsY/gNurzZ7RxmxcHV/SXKrgGejZE2TWzKLOPG4TDB653/0p8N6N0h68Nh1oe7nX643+sj6f1hz8F/pz3j7tnF7adZpmPKRTWSqpJySiopqybeIssBostl0SYpUS9Da62zcq7K/C/Bc0ZfRkEGFR6mMmvKMxu7ysYsS1tIa1JjA26o0Rl8eC6wfBpzQiPQSwX5IJiTZJ0a0anMN5dv6H8Zh8WGjC/yX00HvlqQKz/qo96KPhZsoKmoY9ONvMuOapcjdBAmRVaBj8CqYEMJuwgOjK0k9ZyUalFKGSIDJGjJ4z0iKUBK/p6UsblcQoV21WntynVVy2cpr0qTVPeTdr782k1ao+sF+lcOChCnWjNtC3aDt0LW+ppEjErnpxe100kZm7euLZd1hQfemW0RX9dmmcHD0Husquh+8j9v4gMIvByiqLSshNw7gcYGeitSL2pbF5yqlq6St4EdPNhe/vDxngBU1Y8fdvr4cBj+UvZV88OdAj7O+NUpZb1gxy/o84JuW99J26TtGDo+Llr8n5A/nvXK4fHl06NOzy/aCMR2ghwJmoX/+qBk250Yt4I9wa4DPjjnItsllGJDCRohmcBuTisXWRMXWVl1akCqc1KB11zhhvl8VegCzz3dqfe9+rZTb1WYhTaC7Qm536OPe/zjw8Nev/vhAxdlH3T/8FGH+x9UZv+XDhW9JXS16oi9HNHDiuy7+21JC/xu+P26dPptWul34wKnodfEQFmbakqaBH3IaIKuinHOJcNP0VToHzrN725/r1xmtV7VmTtzvuP9jndax04p71SZj2Zks2Oe2E2zdrUwrwHmr5ngYOYir2OH/k/hV3S7RNXLOfR6ybqsVScO9U+nVT+/vMr/TEnQ/uX4zCXHKzI5CwYkT2YELWTAT0dPHb9L2FLKlir+5MATZB32wfhJu13RHbLcY9eZ8cV8JeaDUCWZtDEPbI2uha3Sly+7mv/5A3ykTtgd6YTPTDU0Mxcd4McyOTA37tDTAwGnBwJRU2SdCT58xp4eWSNeCVAsmnW8dD0dVz3B10IANbSqpE2FtHJIXS/w+/qkxuSc0EnvZ2X8ZN4l0oYeQnv8fp4qbTpzRBcupBpJU8ojH+ivhDTVrAKd05Sxv1kHbOfwsNN8KCr0VyhP1FFNsihqXsheVPKmUpIKvCX018tOlzTrdS362f+fGs9NZ/SzbkXHU+PiRBI2Zh8NVfrKomvQVdKihB+w4AzbmqAt48eVtGJfu1IYs6kyH+6UdZeq7mLWRFqwC6EPYWdK+ATlnXUm5VkFm6plUobwhN2Kp9DXjM0dDnfa7/ey3VkG81Rkfe9IM/MAxMpN8jyp7mZFqSxTTSTaoPWMXi7Y1HlpemSd/Pl51V9emv78tOpPn876y9MZO2wiPib/V0SPnz7r559/1mU5KqLpI4Hq/9d/+53+8LsHdJU0V+n+UPXhfqf9PiOTULRNtuFEWoTUIiO5WWmd1PFVVC8y6m1Ra0cCkc86L5+xz1dlz5fYWUV3M7Z2z/r/8eMPmpkfJua8yoCB3hu8bpG05aoNeS49afyVM0O3LvqFB/YqC8HMhu/kQlmsDL0pYUDTDhni6xX9Ww+pT0PXCxuNhG4y8/JG0C1B78P+oPta9IGxf4DXB/zsAA07/OUwJ+yvyhf5O/xuT705FfhNyj0rM9fHJdD5vdqCJ7xu6peGTXTNqWsfm+7dT276PXP7f/kDcx+XK9O8xyxmrcju6UKbRB6bfD125pKmV/zshUubyxJK2E2Pqo7XNH6v+PYGVuZ1Y4PrFy7cluArftidMo9MyPluvxv7Qu9Fau7MPxcEtSnXpDJl0gKqhH0JvwxsM4rHSlqRc7RQIHuRqkmx0QbuS0xYfMXXqYetdeaihjyMjboLcjlyGfqIvf38mXmBS1FfavSNPtxvX7CPo9L2Sv8Le5bAPjIybLpw4ev5Zd2O1Dkrh+ue1bXQeNP4J4RSSPhMFOSIjlPKKpFUsZupFE3MaYb9aJ5nzejWPAc68b5nk//Xxu+1teEPF9YX+0WDl+I+mKvSFBLjp7Jg6YtyEfaw13/9w+/0X373Bx24MO7sEVwO8djYK5elT3p+ftbr60nny6oFnr12bcixbYHMut1DI8jMYWDjZnLBBhp7uUxHpST4kLLntLJCe2MdLjocknaHIJ0B6xR226m/0ufK3Lbg6xf2AZiFRF/rug1Zntm3X1j/X08venz9xKXfE5cQR8ZfpKGHBXpA7+ogYVu9QzQS98XLjD9kbCeiKUVXQfYTNrJDriXnUbbbV+ys6G4/DRzwlamGCvpI9DPSJLE0M0bDlJoQh6JQSF8r8+ECL4b9flXo69OxgTSQEvVpCJlamYsXeF+2Js8XR+a+p+NJXnM3yrc11LYMj8yRF6nxLmwTE8C2V7Kr6j7pxx/uoXmnD/CzL0UVIqN1tW2TdRRdigj0MOvh/lq35uQOlZjjMhUCf9JU1EqV0oEGd7S5Q4f3KnWnif1/ZuCwDfeLnLfsSipKaWJuk86RtERmrRLr7CJf2J4vIbFPYVsELXTbspJctlFOP9jIVCWLEVEjI/0VagppW9XXZaTWr8VoWM/2h0yfCbxPYUtCDoGwC5WTpEB+naERnpxu+P6ybOx7Vnho7H025L/odFnky4uVtajhX0OObWOEDjYJu1M7S5zCMvN2gfhaMrxBoprs4wUbUp2QScFPKzorrHVZDd1iRHLwf2KvdKgb62Vozxpi+9uz9k+sjYm2nR69dqzKiCC0uS12UJHjXlUH1ud52NPGXLzJn7ttmrZCN906WTsU0Z75raso0FfBXo1wHeYL8xj4TcLWDYiU34O+c66QG1CQv8ByHAhLHN42qTP/u1ZEqETTnDvzS9MH/D7HK22PgPkw4R2pKaWkMPCbmio2kEQJEIgBxEp5AA3YVl2WokPfFdmK5HyW5H43pSx3INhC/Z15uQ1faxQkeDECulErU17Thq4zMhtQVwYJWdiuGn032x42RK9faOi8Gy5zX9FCRvIYyCygPiFbIzPmICpBGLZMFfTRv2BjLPGEkgy5AnCx9eJxas3yvIq4JLeELtu+YToTvCfKE7jKqA9a7VeG2kqzFRrNX8BjKHWNNDOqfvVJfEnYXR82INMYWekNoSTTa1sN7F85qcMj4tCmLqeG8zf43XC9G/z+/rvL3ZfLvV+4vadaZPib4Xz2BKLfflJKioiBW03L1bjJOCKUsYPKXGc4HxHw3fVL7SOu/Y1vEGr9w7SMtomxsjJ2XeusAjI+GamoB/JUqIENCBlGUBdt+HfqCT2Fuv2W+akBlxkew/AYfs+0se8kSYFNvofLMjR67ntf/n3eMkjQpZQhJQ/6MD/yIaHLyAla20APjMaG485JxztlDYZvwCBkJNq+B6SM8o5hv4frKiV5HKceswf8hxhT0KORNnV8GZt6S2/1Em2/12FGj4a/RdAXsmFwRcQX+N3ofDM8Cl0NEtw2Ivx56B/21FvQNg+klPmWRFN5HlFDLgBRCE4GciTlNzpoqp6gAygnDdC/y/wtaG7c+rml5svYtk1OXddt7Gs3lFKgReqM989iJV5heBzLwnCnTo0xNow673IjIpQQ2EBEIBgYRCKudEPEtVzjgfEvqfM3UNiDX//6z62bfyS91f3XR//Xe4j498jhH6HEI3rBSywi0RtNr+jR1PjYMWfOASyikg8Yl3Mbh+9XgnSX45EFlEWdXfuEBVdUyrlDXgscXInYJA4gUSVvwnMOFSoVFsUxcUVWDjatKWtiIzCXKm/M9wSiD3c7Du87Dg97CcexoUUqCht8nthQTXriwPrTpyPpoheCPicOyCsTJ+ujNAIjWTTmh5SxJDxtgGK8+manlYOSD5zzVNmIFVA174smgwPE7n7WxIauzEUpX/tiORU+ry2SUmZiT6HIScpScIjP5BP5hJP0oLwXSUUNuhYfKE8rwfKmDXoLFSsYaUhXPXRN9HNAoDvoqzRPyLP3Bu+rhkworPOkWutAQTaZsSJCSY1+qAa/CV4NBkcEmzrvwXfUoQKNUw1NNYGimT4nCktOyilgJ1RLUrnRV1xn1o4A1d3dg+5BZYGrtWqMj3wSPF+BvMjr7UnuDRUk6AvKDNYRdZywtyDlI5Tz6Zu8379Fe3u9poEi3M8AfGGKg/cg33snD8+9wX6TJ7n1bcJz6vfmCZYDJ2IZ/Vr+iZz70TCmLoXHIqVPAfsHbEgpkDCf/QJCSbBznQ8jSz2NfARfkEVGPhm9lppUax4oU1bivedr2zU6fdCW90AfQSpe3S+cqFtWjQIKA7vyJmFlI7sSVHba4OVGd9CX/JA6gJDRpf0xiuQ0oXtzYNsqyCorVLChQoWSqkxvnZKMHemOAObdnHSYQiPQRH8HDi+H/aT7wzwO9wcukHYPe833O1UOnQt9npHLGQbO2PsCVk4rG4GWDh8Lc8rCRmddOcRwMBaH4o3DqS9xmg9+0I5kZDEU50Oy7WbLVJ1gVpPpT3zL+Mj1gCrV2lSqlJLRFBw8wkYiKSIrlJRIxUHqiqwEPXQjI3fa9SbUNPzCh7N7+Ln/8KA96UwQo+z22uDLG/kVO7pwYLjAx4pNrltXM59OzR/YmERtbw68WE+dS0lDbNIDW0tvYyZsLKWA5q6JgNBux1x4d0cA5047xk25MieHuCeR570j88mZeeXMgXZlnHVd6XJTc58pqaCn2UGC/V57UPDZHsz60Hdp9AONxBS5CNgI4q2jT/d7Oq8cXBN+07VyIPblbadvwaPgVcinoaM+6F+R6SbroCA8phFV7MQXA85naEjQYkTE8I2ujPzEnCZttEaUGo/9DST0W5BDyYE+Q7upykFl68LrxA67+4Dd+ZJmN9chqwl5iXEuBMWeWBeeXhc9EZR88l+O+6/Gwfhr0tORWPAZXTfY2ITA+DmpoRPPl4Xxd/jqAf88MO4dc+3dbtYB7KYi4S8LFyArMjpx8XMmgHMm2rHR3n6XspSQQ6XnL2i4AAAQAElEQVT9RP2JudxpxaAqcnHqeWDmYm1iHIrloJXlk/A/2TbBCX2eL50ARWMN7jrD18KifP2r5Q16A1JCKHuILmE70TYZgr6wnvApSMFXpAnZzJC/Z8BdLao0NXJKqkrKkZgDijL/i+CjeJjHrJsOz5iLIkIpSzkn7eqkHTL5cHfPBdmDfvfxB/3444/XFF/xXx3f3e0JQtXRRjwbenU/DKdGn8Lh3Lf9aLFNMke8Mi88Y5RPBJOfCEg+v5xY509j/7HAV2uN5k0/PNzr44d73d/vmIMm7Q9VO8sapiZgHWTbj2U8dDFBN8RDh/vo9nmCjp2AtYNChsv5DJ+dMULDBktmHqB/7GyG56lU5oZCWRm2mem7UCfnrJ5C5q9FUspZKRX6iqGn1lAV84NT8xwR45uwN793fFY8CX2MvpBPpzI/TOuNal3Bd/8k5FjUNZPuSmJezvhHARWd1CHzmhP0ZZm2RJ/JeoU4D8OUJbvztoY2bMRlnpu0bNjVqo3ga7C/2zP3f7i/0w8fH5DzYfhZnmYZ5q0pCcq0oDfvEU+sRycuOv3P6KzMG2fmiDPB4uPprBf87sTEZR0uXLit2GrD+4XM7DfdeeaVgJggzZQn+MvRBfMS5WK0gk5LwU6nqoROAl0rJ8GeImIg83KdU6UcGT3moYuUikJJQRmqkOdr/xOBTM+Dh2sqXfA97y3P+PjGHGn9JPpOkgLaOvPehhCNZgXx3gDCU0BjwEskz4lN9m3rIENvYf7NZVIBEaGv6xL5EOWFuTMPOXvenpjTcs6DdtPQINpjrh7TI+EzzjZ+GbYhrFApNzkv1sVgjy9sDLHRf8Y+pjGXmd6Gjt1OPAkbUSrOaWO/ujZhB13m3+uK9eYL8g0dm4YNuzEYWu5j9IdOuxY1LlK713KCpUIeImBq34iASWQv0+7+ka3XrYXLhGXMb51AbGP62rDPNuBvtiPvcVbsRsg5kEPCNsYZhi4Hf0nCNfHLDEIZv7DsUwpZzmE7gpYcSea1MjG6fn2bkyf2YrUi/5xU3RaBpQjkiAzQuf/rpxX+NvK4kXpAQSJQStpShqMskSZJESG3lR9o7fiymvuSaK6tB+srkuJl4/u6dWyOQPT5oiPr1gkwlDr1AnmllFTzFdNMOon5N2meivaDZvpGLtbNhcuoM35WYM425HX//nBgbqz4Qkiux+VbR08bdtq/0MWMwiVjR/cuE8+QG3ZsWw6hMGg1Ta0n6JcuvOMiBNO3L3uHhQuAC3N4sKoYUoKPrqt9rCPdsA370c1H36dBn5aXAQmjrfOG32+wzd3qvk/93ap2ffPh9PbdeX93CttqyLcptOLLZ+a+83Jhb3WR5zDPX7b7lcvaje+d9V19gZtVYi7K6koMlJCLIdIVf9p6Y15p2PGqM/sl23drSIFyliJ0Jk3Y2sS8NRXJtlawNyNTnipzWwGp0qhAXYbkZBNniBCurcz/xAP5Mpo6o3f1SMO2mgop1bGr1tAc43fWu+7KSrQU/TagX3gaDfs35ZbXDZa7EdjArb+r/hr9rUrMOYnzP8uiKgwbsKMCj7iHErZseIBEi4jQLY0IZZAE63xL4Poe5LrsU3AjjfmMshCPaTXI8mM67Tsrv1qDFSAlvkgRMSCejTXLejUvhtuZDz4NGv1u3L45f8OtToKhCPeZRr/xNo543tflVUox6jg1Qkm/9ritxzWcv9YbjJBtGn4ZAZ2hnNNbmun/qxwi3sbT1ycivrxEBPWvSOgkIugnfSnT7bHNGLf3N7q/0qUvPuoqLjec/3fhfX/v8/9K/xHxpbn7NG4FEfGFJ5f/KvAttwnlITsNn8APKR9t3qeSgnqibwX1h6qSrk+iOIB1GBRd34WsI2K88wuavtLlsVz2Hw58bYzxLnUcZJT9k78Qy5eWN9P6R9Jb3S+d/MMZfAi5Rli2f904ItDFFVJIA+JxXopwmvT9Y51/X3Z7H+rm5ZaSRbv+/cuwTxoRHuvqY54PDM9bPf56/F/u6T+mFNq+EmCijNtQfLxl/y3pTbBOb/i3dPyf3EnEVbkmI+Jr3u//8/HeNNsY/ibrldOi/zP959cXHc8nDgXb+M66wWY7s6EpIy05lDELb7b9rbDy11rHgcYHoFyLEhvTSKQgRx6Hs7lkzdTdsQGafIhn9+A+mE+Z50Kun+tEvrLZlB5fL/r8eNHj00VPLxe9vKzyvyHcWNTFBlYq0shLaiH2uSLqw76tKbEpymzGIoV8QJg45M77WfNhArOmXVYl4FlMA996loi3aiOQuKqLMxfvSXkczNKYDAq0m88C/bd8RMj5nKqaAro3nTgMX6CriT57V6QuscEWG6beTlI78n5Rrsg3XWj1qt5etS1PassrPJxYQhbVaEpZSonq8BER1JWsL7oeeXa3EjuggNfOYS3YEDmfaFs5/FR0NeeE3DOb0oKOimrN8BVKWbxPvFdZZ7lMKnVW8eG/kncK/zlXpVQGAspQ0KDBdBh6eyJCEVe8FY16m+WJHFbofF//Vud9evvuNlap368I+gpk3Adc5nad8VzXk6UPrz4YGc4b3ph7k79hDwxPkzRoJEN/3QmwpkDwjtxskykLfkMJ+aWb7BkrIkb7QKcDtHH9COqmJNtCrRVZT/LBrJZZ5U2mkWelqIrIysjUAQLzYfounLDOHOhOl7NOPqAsJ519yEOnPmD44LJweOk+pHC4i21V4rASBHESh5fgsOINsyJJ+JmgRRHqHGY6wYGG/XXgQ17Km4xSmnyZN5HOc9dhF9rvQ3ekh1naTy5LvFfd4TcPBP+N+/vDCBQ9EPhLtSgxlnXrA/wrgYMTB/0T9m8fOBIoGvqgbIMX6wkTldcRwzYLkUKMkkLCVmReoDtIx0ED+gt+abYKNj0VYc8VFE0cOLJtNNJbH3TBT0QoIlPmcoOesUEfEtW6LHd+ybSZjogYflDRXTAQliAfLiAZn+66ELg4Xxq+vekEjwu6uIAjvu5/sudMennToftc0d1GpGml7rgMYGwHa8J2A7OITDkn1Slr3lU5iPrhwwd9uH/QYb9XZa4JLN3y8rxsOG9abxBPoqNC3Xme6eOOS5qDdruJvgP2tgG3fWU+H/9cDoFW/yf9j89nPT1fdDl3DsOddCMgs2rlonXDnoSNqV1QBSAlg+d3IRpkLuhGXhz8cpJS1hiv8DGji4jQhh79Fz7f02za+3BsGkK/fyKC9pm5qGieq/bQ79R8OLDh/DSVwdf+7qAKrxvytG29EHR84sL689OLPj+9wtNRL6wbr1yYjAsOdGQd+N9fXqm7Hs9q6CoT+fL0OykJNjRB92GedMCmK/qILC34mEldOeCf8U3r1fxEhMxnQva7WjRD28wasp+LDsDBmh0Hf18wTMgEFaNPaWbd2APXnZiDC3NLQ84bfrwSRHX/xhm7OWM3Z+jcmLc2fMlzl/3Gec8X5smp63ue26DV9mV4Pir4xQRNGV+BNVX8ZuT9zqWE10TIl2Gb1NuTFYO3gk1NpSphq3SlqcIberk77LHRO30k+G/84fe/0+9+/EEfCNTf7XaME0rYbeC74rGMOvOn5Thgu4AR0+2LFV/WGNaPsTH3Be0tH1/GOCj98cFjHvCLHQGuSdNcVaeiAmEZGVZkOWMTe/xmBw3TNKljXovnSuzENteQ4YL/XghaLVyoLcdNK7a/ncW6mxRcEhQsvKpogt45ZxkeozInFPSWGcvyYlhkFGP8UmhFeQRcoyRYk3V0TYMeixLEGN2TCbB3QPKwhxybAkAFkrHXbBK5iE55kG9KWYwFXfBl/r5iVp0nmb5cqzwXCyVvkUbQbsF2Fmx3wda5UyIA1rDpDki5ZLH9rHxPOXO5cqePH5l/Hu7I7wk8Fu0od98TfUaELMfFtoldHrkQO76e5fYLc/uFuc/6POMnR9awC/273LbZkUtEyLbA9Df6udppDB4jSdGbAqEl0gTv1TrAhw7Y3B6+Z+Q8IfhCZftroo0hHvebodW46iOjn6xIWUoFhDbm/MXAJgbNzAsLeHl+JRh71pl1yr4mxB/eW2IPzltnHf/cCGZupJ4XOx9MPwQLrcv0Fsaaa0Vu09t8cNVXgg8jAkKHXkOmt9RZdZqwZeb6eSe/RyI4i/1tjL9ad8gVkagjv4aebMNOx9olybLICuxLV4iyJMZPumMB/8CFTkYuWJCa/QBArCInbT3Q3aoNeSz077XsgpH4EueVC88jOvb7+Zbyze+GdWqsnBdsE4ZpighFXAEpYgg1ZGU/vDA/nbCdI3J+PV7kS5cjvnjm8vN8atd3AuInvp/4bt24X0FbZ470WiQCrzd5Z8YpyHaCl1qyaklyGVYqw/VyCFkLWwgVzGBmz+81ZcfF8m4/j/XE84bXluzKUNs8nuVEL2YgIhAZSIW+0kCE35MiQr/0dBjfuoSrayWzNuFzHTSdkcGJuf319agnbG/IFxk3ysWcmdRZY0MTPM01NLMX2x8K61LVPFfG7KzTi4acWM9sEzn4Pu/kPcThsKNNVcoQwLwS9Oc+A96id3j5FhFBn0BZARR5tGjwYFlEJIn5a4OZCz7+HtZRp551f0XI74gQu+qormk87KntK2Odectf63dFxKjiXy6ToJY+nRq3/tyn85tCzTRRL0wri4rLfxH+BrwPWXEk03tB9pad567X11fkeAK2x0UX9mwL85bnRapLDfrU8C2AVIJ9aKCjwJYbc8FG3Q3/aeiukd78wbwE9KWU0GNVrUW2sd2EDifypWpiTq0YZeabfVTY8sYY5m9j3BVdbD3UB6/68lhG72Ed3WBaNubP5na9f2kjeLD8PW+9T10e1B+ILq85Luvw6HnO/boTPkmUBf0EBVdLCZm/Ag/mo8JPyVmeB3Mk2Am5XQQpeoo3iCfCZVekkhU5KSErI0gV/pYVyl/K/U1vj+m6YWGOXLnI9bvlIiVq2YY6qWSdGJbN1zrjk1zfZYbzN9zenXrcKwJaQuHuzZiuj9s4d0udj6AeuLZLiri++5vhuob7/x4ud50bImK0d1+2E6eGdWU9RVz7/uJbbw0jruUWp+H6V9zKk679xFuL75M2xjU97+Fa37+77J+F+3LbW+r8vxsRMXR969djRfwa37da19T6cS4ihjwirqnL/M193VKX3RDxtZ7LIq7vEb+cuo7h/m5wvy77z0TEV3pNR0Q4+V8Wlq2Jj/hlPn7r++2b29/y3s8aLjPcq+H83wP7oBFxbeV+Devec9bf08d/ZJ0UEcPwTdR7RFzL/92DfzPGv9j5u3n6n+4p4spnxC+nf6vjiPhSJeLbfMTX9y+V/o2Z6xIolu30Xa+3L5IXlZzZMLJKsG8YC6Y3SGc2Sk1dTJ0s6lLNSbuJzUtNKmy2C1ZP0fiW2DxnFv8rEp2yAKdQC8Zejc7+oZFxf01erPyXoyk3TXOI/ZB827ioaYusNO3BQS12OnFIf35Z9MhFwF8+vejTZwd5LlpOizqLvzjMD3BAERsxonZK0Zqw+gAAEABJREFUrSuxsfFWtnPC7964Efz0eIXTYylSBmKTvPULTc7aOFxsavI/ybJy2FvZqAYySTUrQqDTJmTe8xuvPnAn6A06zBz+uorYI0NOJ+30mQkeLvCOENSFACQCm+PfdiHgr41g//KIzJ/Vliv6eiQgcVQ/k3KQZidNS9qzAaNHNQ5DnQ2o2KF6QU/IOUdShkYfH4PyBP0Z/mEVFjsbsaZKALXCb0V3xgxfFZpLKfB0hflRRnf0tyLDMzJOkeGdzqG+s6ls7MS3t82uN1YuM/g86kXEl9T6d7m/G257g98HqES36iMNqjP+KLimt/q3dLTh+y0N6BOG24HpMkyXN/HGtiG1NRAjcmAMKSmUdX0aidFJN6GoISsf6BldGZnlkFJKSmQMyzoi6CEUEdDdZNpMj3giQhn7sGyniYM9xl3rTrXsVeokJQwvCpYGGHYz3ZCwojfjwmlxRb5nDhdHArEX5H2B7pUbqds4ibqxnGUb0eWo4DAi/9Wc7QI7hllYgS7eG/bW+lk3dP+1XqxSXN6wKqVVBV/cVY2g/47A/642ghlNew6h+ym03yUdBoru9pMO+50OBAPvHw7aEXgr06RNoYWD4iuBgSPBFf/70WfyC4f8bes2WXV4DvFwqBS6sK426AzsW9i24KVz+dG42Ggbl2XwE/Sc4MOXARU91JKRZ2jCfqdaCKTxnrKGbtw/tuvuOrQE+QEPTF6kfkcgsjw35owVGjdkvjG2/73kDXouBL3PBGX9z+lsBGTOHDIcUD4SID8y55yZe3ygdNnZ7xziz+DCBLCQrsxH/ov6iw+V6HH4LXz03qQxt3TsJIS5kCYO7cj0bq+7t8uV62H+oAm52kdtgxUe+WFuE09DeqGsrkQnQy65MEdP6GqneSoqzNV8xNbQOvp4Jbjiv3h9fl5lfH5cSBsBsKbzqQt2MZ1t2M6G7PsIxq5K0J2gOeMPBeQUsi5QhYL3lCTTZcKsVkyaua+NvizblbG3lXeCsCRD7pa90dGHfS2xWLufmhPyCOwxRFbBJJb4EFmqu1n7A4FgLklsb5bAQp+nSxtBf19sOPh/JPh/ZN2AXdaPRefzRRfmMv9/apz9zwS9HNUIXgZlAgmdJfytIMu5ZDnQkrH5VKUyZXn8Db2t2InpDSRq3kuSbIsTNE60oyrvkv9ae5eCADIY30hpsCsF3VTdw8dhnrgsmPSAD+0JchbmDPftMXyoXbDBBZ85I7vFNrqIdaIB68kpYI12wNV/EWo7Njo23D0/aFVhjfaa52B/qR0/EQhovGIqUoWuAq2um8nnkjQVfKpUTba9oA4o6NmB8d2U9LCf9JFAsf/ZrD/87gf9l9//qD/8+Dt94ALrsNupIItAr525SzkJIxmIyJLfJSTYh32MQ2wXkm+yHWTk5UuVD3cH/fDxHnvOmmoZsqyDzgZfIKQEvRV6Z77XuWiHHHf7WdmKiFBjErA8vQ4s+PeCLC/47fF104t94POF9KLXx7Oen056dUCO4GdDz2IuCvYMFV4KNEOW7LedtdU0M6wmflXGyjkrIiQ4aMwxqI15UGoOIjN3h51i9Tu+Rd+BbsP6GetxRx9NOa/00eiDtG8a8xQyVG8KbI+hqJevY9asAu8et5SsXAuoA1GKWspqkYRriHtLbfTDVAhNoZWubVcj5deCrVg+nToVPu52+3EBcI+Ner+3m6rMY7IPdg2dWaYL/mKcPb8h1wWerO4NB98QgGV9ZkK58H1D9hKNo8FWhx+IYLyMzws5Cxrked550gz/JUtD73PVNJdBQ85JGUUk04K8IwKZhfyec1Kt0PqGghwy/Fg2SkUDkYQ0kUdc5cC65L3uK/PDiTn8dFx0ISi9sV8Qe7kUtJMf043uoNlyCnQc0CjTDdNp6CdUsM8dhM/oY0JHRi1JKUkRIT9ubzgfkVXKpJxmpZgUqlIv2lhvtjUj6xDda0ORq3WFzC1bDx10EBEq5tG2wBj20Zy6Ztbsu33lkn4H8CF8MkGExzUanRq2A8ujY6Nrb+xVty8B6jNzzgW9eg945lLHsC5P6HPMp8yZC3OndduQh/vtPRRxRRqp5D+o2WLTiqwu0H8EJ+brE+sNW1wdSU9cAJycIv8X5uUTuvAFhO2r0U7YRcOWvEB1bCnWFTktSthUsQ+lkHkPeHeZ9SE0LfY5faSbEjIqyGWak/bI5nCY5MvePfPFzF6m4seB7iyniFAHEVdeIkIuz1GUc1VOVYl8Sll8UQQpkJJapy3yHGS3Lu+jUZ1wCfKB3QVyFnLeCDgveuUiwBegN/l25u/EepsN+NlB7+GQ0OOk/a5owp7sNsKhNzp1W8spIuT52vzsqFenroxsAkIG6G+ssSHKE8gD4okIJewjY0tOhTybQg1eMvymlCUlWc+2wxX5b4xP16ikaV2bNmhpw64k24LrqycJn48IRfw19AvPte31Q4THvfbncvfv1Bg13D90+d1wGWZMg5DTFkiSTGtdGz60QLNt8Ixdn7x2glcuMl+5SDkdz7JdL6wP5sV27T5z78IjVbBhzIf9FpKhzHbYh66avB64vmFdGCsyMiy6jBhQmzI2iJiVnMJa4sWIjGzho/UQZLIyBPN2H6l5+h6m6waPaRtb8Avz2YYOGjT10SwiRnr7dWs3UtsEdNzmVMhR4hc/iujy/AzpoymmOPp06h4N52vK8rrsNEeCi6AtuA4/8qMDfkVQDsgqlBURuo6XRj7i+j3iXZrTqBNxLRt0I/8bn5axZWC47PZdPB153t6d+rvhuobzvwTXNehi0CVdmXHZe7jt7d11jYgrnRHfprdvru+8U+OX+vD394i49pVQTESMT25r3MoiruXj43e/XO+7ovH6vjwi3njVSCOCzC/z7XaG/oOeW9+39LeGiYgv9Eb8cv7W3v0Zt/cI5oneh127/LfgNjdZO3+re9PfrczpDRFxy36TRsRf0fy+wq1vp+/L/7PyEV/p/c+i4Z8dNyK+NP1enhEx9HCr8EvfXWb8Up335bfv/2jqPox/tN2/q37EtzK49WuajHQr+M9I7Vwel7VI/wzc9v8qiIgvpER8zX8p/A/L/LIKvXibigj/1nCEiMwmT2xOF50IYHlxbWy+g41CoYE324lNpfPsYVRYkOQN9hscxGfN5Y1JVTxs0DZ2NMGGOJFPDDWxyd7vsh4eZn38sNcD2N9NCg52K5uYS6NtKurlIOUDG6KZDXPV02vXXziw//nnV/3l5+O4EHh9WUWMSj4QiTHEGJCq4JARHGAcTBTBt84lQHCwDC0K//vJ4y+gmxwQj8owBRDwqbukXNmMpa4LnW505o2QN3hDDtFVYdxsR2hsTOwknbE3GGdfqQuBwhcCUC8cJF85yGwrEmqS3CAn+ZAiAq4j+L+9yGm0IxunsyqbzAKNxVs/GnaCvA3a2b3KNASbO6d2hpQFLUklSd7A1RTkO9uqTT4A5d4I/m/0f6F6A51NrOuEZnQwTUU+qJoXI7PRL3lSqbNSntV6lg8uKRXdEJEVQErq8DwA334XT0Qo4ltQPH6GnHpHn21gg5fGxso+7m8jz3e/80kDm8TZYsDyNcaYHts0xOh6/HIfQv9bF2ejNrDy0qFvI13Riw8qPrSMBvy6tqFBNzZZth3Z04OC4E9gBykL/iXUDm+dcpF+hel1P26LpvkW1E/KOasUZIcsc96rcAlQyo7vVabBQVHTI/gQT0d/gX2kybaf5NjRAl1PHLJtT6/4ow8wbmzd0osKHSX8U/43Sznc+BuMQ/5GsKdr8SGEgNXG98ZF11ec1Qiod74F9pZjU+WwPJWmA6ecwyzdczFn+DJgxjd2c9ZuLjpweHZwwQfou/tZvyf49/HHH7QjMJvrXmtkESPXEb9/xSE2ghltC5uwNtLu/0SZMimUQeDviFnqTYKXvp60GVwCdNs+gXhBa+C/GZ8MfNL0+nDitCCzkrIy8k4YckTW0Me2canW1NpfY+NbJ6DQkVlBR25/bRsaj3VBXwk/6ZG09qQFmK8TPB2xpddL1yuBjLODF3xw8Oh0XHUGl/HXxRtTz6KV4NKKHpqdCV5tJx1e6VWD/ioVnLgwZsldFfnPc5UP8uMSYLfHTyfK64Dp7NiF+Rq08svvG4fRjmz8vdaiHQG8PYGNgs5Ukxq+Zvs5Q/eRYMvTc9PT06bHTwvpouOxM3d15IX5YBcbc+iCHkxjwj6S+46mcKr1OregG39zmRhBfPc4G/mNehs6Q/zXPjs14N90X8sa5fQXoYiQ6b6ijXnMa0zCMAo6iJKUalaFl/mAPHY75XmnnjOUhC5bRxernl4veny56Ol5kf+LsafnI3xdONiftcBPZ03oXM50gkzt9aTORUBBN4XyjE0kCMtJcqCoYu8TN2ItkIn54bvtZmU9MQ8d/hIyLW+B8ZkJYgedB+ilmYx9EX61gaYJ3e7Qwx08POxnPdztdHfY6fcE0H/4+EEH8rliDJHouWttyEuhFbuBPHTThMmCJkhBdsLOA5fp5KmMLXf8p7kSeglkb91k5rEMjYXxC93XSZrmwJYAwfwKTZV0qkUD0F+R9UTwfzcV3d8ddMCWZr4b+3nSPTr4EZr/8LsfNf7pmA8Pg4/f/fiRNf2eeaLKcrStI9LrlDRIhFbmY7KyzX7FpsAnAv9OpBlfmKDrjkBWgo/M3CXPAUPbq658NVXqFWSekX2pSRl6S60q+HQEssFPjueT/BfpZyLhiBI7SMgyE+gNnU5Jz0/YyuNJT59e9ennZz09vmAzR+R+kdpGX2kgM86XvQCXrW3MTZtqZtyc9c38w/zWWT9bC7UlNJTJ+J05vHGpvy1H9XZCuxdk3lWZdysXsKVs8GbpNHXkcNtzBPrL+NZURP3EfBCaeJnQU4HXap4n+J52StOs4L1nVohUbaFILTN/hZbWteArK9jQgxHK8Loii5M8R81T0Qcudz48HIZ9TthrYYyMXXbk2Vob9W/rqQPoFwJp29bV6LPB1YotnijztwW/M1beNwzZY2w2YNCx1+XyimovzCcNv9fVV/D7CdhmK/tCy3gqWRUdZPSa8Ekj8MuSg3Z5yN86MK2GZVLrTHlVKhh+yuphFFqFLjjYGX2srEkX5u8jc8fLy1mv4MK+rS3CJjN9J5n3BF+hLqGXGwJ7jdEbXFOek5SheyZzhYae6pSVoVPUvfrEig9vAxGhBG2RqgyF6cv4TCDnpI3LiAY21pwbGrRbjgwPbR4zyeMmbCR5ria13PZz1g8/fNDdw73qbnZF+tUXNHS5obMeCc6ynLdcvIe9YcUH1q1DS3vDRrriR8uX1Po1VubSvm5yv+KJCLFsqmXJFwFrdG34BlWww6SVTc5ySbpCGmsp66eDskdub+23va00XpSgNZAxxoJeGu8oCD90eabc/HsuDqy9A8UmY2MN6/bVfsa3NlkuM/o4cOa4u5u121fNc0FPk2wzOWdFhGzrG/2Gkows/sc3f7+iKqGrjJ+loA3fg1RKaHYpBAAAABAASURBVNntQ405YG2hBSEspBu8u6w1dMy3DRxZj84DZ9lHrNfYVlFD9oGpbprmDp1J+0NhX7DTzOIybDxV+Y8MVi5jtm1TIN8JXmbOMRNzfOGc08dawDeMJUCCJ5EGGqc6beKKnBS5vPlKUccmGrxEKhJpbyFUIPv5hn+vq+1h04JPLwTN16WNb67n+jHkEeqSvIYiAimHvsDdGjmpp6BO+gY95VEeEYO+Bg3G6L8n+gV8k0IC7Q2intGhX9j2ZttFNgvEY8rQGKBdp2R833/Q4Xlq6IBz28VzArxQXWY4MREU5FXUmJu6mIIGcnQlYFnaRjvrbuMwaj3c0FnJhS7lgdUHhbAqOJN1xQBKCerNBx869rNFwXqzGukmf8xyuW5Pj1vuS2pbbRC8AqfjnXqej69n8k7db9F7k5EY1/A8WktWhcGCTviREdSDCkjtitbVhz+u5DcFveZIKuiq5KwJ+5lKub5Tbq8QT38HmSfeW9DlWz4iFNS/wnmQkiJI38qlkAY0ng5/xk3W79OGHPzNFSNCEeGseu/yN8P1V89XlLn8PUZlft3maqfv4XX59m49GlT/5icivoz7zYd/8KV/R590k+a1I8QkI+JtvGhCOWPsiBg8v+ftRvctFU9ESLZlEEFe/3Mf0+cRnRq3vNP/VfBLdLvsPW68uOx9/vbu1PA3p4bz/5lINq7/TAL+TWNblu/xfbfvvzl/+852bsxSgR+mt0J/x1WGy7wV/VViL3Lbv/rwXYHnohvc7+1zRODXtxH1H/5EmOLrMO/pSH4xIuLLpBLxdWK5NvmN35bUb3z+/pPHuuH7b/8Z7xHf8h3x7fvfoiniWv9WLyJu2SHPLy//QRkvtO6a9dLJV3ih4M3Gt7BB8uZBCb1C38pC743QiY3pxgavs4kJNWEMrD+kbK5rliY2cIl+EluWDrwwrhzYOQKw9WGxZbGqqSoHmwI2CLs6ETyY9cPHe/3h9x/0X//bD/r9Hz7od7//qA8/PIxDSmMzsVB/7YUgfJHygb5mXTgoOEj1+LTq8+ezPnFo//T5yEG+abl0icOEzCwbUwd6GgfOdj7Jm+nEpiU4LGRoK9Drg0LFt0qWHMzcH6oe7nd64OB72HOI5ps3bt4kDFskuLaxEQw2guIZZZ4Q2Bw1eGS/IW+IL5xsXtiMPxFg+svnZ/3086OO/s+awcaBRhyGBS1yP9CzLq/qBAISm/QClxO0zZEI7DZldGLaDY3gx8ZIi0RdL95k5LnZ+QQdFd19QcTYrE6UsZ9TZSYirijO0uMvKadaNE+VQ8WkcTjlPXnjNs2aCDhWgmtGIQ02dTlnxkoDETHs1gtDROj2RMQoj7imX8pzGuWWmW3tii7L1ptzv1/zTZbjFc4bcMl+5tbW6TdA3x3DNqTQ7ekdc+CQsoHGAWDDJnxQuaCbhQCuddXRlQ9bY1Dsu3uTjm7CunmT97DtJKUMEHaOJJLrxhg+M2MmCtJbPiKw9aSMvAryrGVWAlEqHUxqHU/ZxAVb04WA0MpBw39lt5hO+KCyAqNsKbSi01c2qE8EkD8fz3p6PumFgOb5eBGnZzModRg1vYN2bAM+RL4hRMsJ8ajBU8NmNg7B20hXZL8MNL4JmzOfmTEneN1hJHcckB98SXeY9IFA5QMHz/td0f0ekH4g8P/Dh4N+IPD3o4N+Hx+uQQaCmILXNbLOkEZcResWWluXZb5wuDrD84I+IHGQH5HkZ9DLIWq9XLScz9rWszrB1oBuTsbyQVamFx5GHh0JXmX+8YyE7EtC9vSX9LXPzkCGZYIw1NeNZld0xgthYAbrVEMWga8E+cBxEjrs8KKUGSFrs/5aQneNC9JNJxg8Eiw6Ejx6PS46opsTODNvGhf4vcDPih49foP+xhzktKPfjs/Xmi0yhmjyuEMfBAMzeig1abebdAtMJPgzOv0IBH0ElAVyaMxRCA3Omyq0z3XSHv+dCdjmWhXYVVfWumWdliRi39hU0+fHVc+Pm54JnB9fV5nuhXlqY75rlj39I3wpMFzm+OQUHjwPiTQPmW0KePFcZDTadGTYU0ggInR9EgkUY7cde++9qyDbbH+JpMznQpCgQP+EMe4JYHlu3h9mjaDHXFWwzczclUtRrvhUyuglo5OuIwf4Z3h4ej7r06eTfnZQ9/FZr/jPit6FLSbmg0TAoqOnxjxdmQ8qNjJBYoUX84OYxzgTtm4aIXr8NOqt6HLhYnZbLrKMPPcGcinIpRKoddBmhnenRiXwXuGros8dPN3Bw4Ggk9cd5x/u97q/P3ABcNA8zyrw1ZWGz1xYe21jZ9sYc9crNDtgcSG/Mn9s8GK0tcu0dWizHTTsWvhF0qYMXb4EKNhULV3T+C8BOkH60AzT00QeuizrneWNve2gcSpVxg5Z75H5DiZmeCAr5w9T0WE/6W6edH+3148EjD0fDF52e03TpCkTNkHHC/5/Rv4L89OKrW7Yrec30zxszXSDFbkuI0B+xrwv6vAR+HmGlxtgAenozVa6cB9l6LLOArmnLAUgoixMTM+nIzhjGxe92l+R23mRzmvWsibKhX10Pb8sesEenl9f8eMjPnIiSHyR9e8+J/jdw+vMgBkbTfDVsH9MFRpCBQJSFCkVBQTAsjqRz8Z4xB7VsLPOheFyOelyPnIx+Krl8izxMbjgSOgpsD+PFfCBAGi/KpMv+FDBOSrYWVe7eexbDsy3u/00goL7/V4ze5fKt8w6HnWSyqSeC7NbEqYCPx2ehW2FWk8K6My5ys+2bWrMKVPJ8l//f7w7cBFw0B39XeegLNPWO7a2if6aNtatMcfB2wUb3BhkI12Z3xeXIWjb6ul0GjL1XyufL/BuHTO3r8zzK986e6EM7zNytW3N6HOA98E7m5dSkmrNqhhggcYIjSfnLCOlpIT8nS+lUHdWRV8pVwU6cZrKNd+UkUHXiXkAk0QPHTtYWV8ven46cwmw6swl6cK+sreQee5I0fbq+U3krSPUohx4K7Q4zdhpUZf3mOalmo+p4AvQM4VMe6YsQWvEtd+I9EZ3VSk7RZ55nxihoo+k9U2elisqktMV+Q54j9sa5GzIgpTxA5tM2FJNqxCT/F/oPTw86O7uTjPzS0Zegx/02JVolxiLNBUpCvnQ2XpljAvpCv8bejXv3qes9tO1yfo1LtBwOS1cfF9kPZ/R6UaZ69mmOnp18J+pl/6zegIq2vCNZcta2bevBMS3VsnnoZPX00pfC7iwF7jgOxd1bDO1Rsuu7HkN+nNv8r4+eEeswjVUWL/NfzAne+4T3wJ03kOLEkHxypw3zVk79jMz+5z9bsKHpmHrY53BfiJClpN4rK+ByHKao5B+Rc5VgVxDWQGFMCkh284EhAjhFQrwtwtqYgrgPWnjvVN/fEe+1ufmdRe/EHNkDr5yeVu5FKxlZS7uzNmFObdC5067aVYxnfTR0ZHbm96CIK58FXwgaAdFrEFeixK2GdawJycMv2Ev8nvElZ9SFLkokSaMJ3JGBiH333u/poyFGmTd2i487gYTA2vHZvuoJ54I2tO/fSYiGCMp0+d7WJ5GRCjiCr8ny9hIabRzmd6eQUt/eyEJZUVkCZl/SSnrkZAz9KMH87DCQyPfuHjZWqihgzNr7IU5+oxiLqxR5se229amvjXxi6VkVcWOLUPMRjdk5qdAV9G6GkK5AUJkemvKyGJTIGdGU7A/QD3KLGIlJ432EaNuzle5R84S81RLVS2RpzziWiciFAG+8CmFsiJCouwml2va5ZQP3/y47D0iYrRPKaBD4JqO9cxl/t4bcqA/5GEeO7wOsD4PO6XO4Iv6iEQlSbBHX1hc/6qo27j6Qit98n30Saq3JyLeaKKjt7LfStweNch6s1363WO5TcS1L+cNl/8a/P09ImLI8Naf273/7nzEtf+Ia+oyw3U7NjbSN96cjwh/HvxFxJBRRIx3/cLTO3ZI+/4GV4mI0S5jKyml0TYi9P0TzIVu932532/lEdd2ETH68bcbIoJsG+UR8VcpH//lnxsdt/Qf7TDir+mK+Lbs1qfHMG7vEd/Wi/j1d7e52YHzEV/r+v09PMat7vqd/vzNdd+nzhsuvyHi2v/t/Z9Nme7+2aajHSb8jd5H4T/w618d/x8Y6herRsQ35e/lHBGDt/cVvv/+/v37/Pt3XO19N3933n3c8Hc3+jdWjPhrGbj7G03suVbe2wBzDRMPWRZ1gcamzOmvw3X/fnhQ13Z6g9//74KI+MJKxNf8l8L/iMzwwETPBgk/7C3ZlJBBh53NcePQ4AkrRVZi89FZoBc2QGeCj15Qjc6G0ZshMaFZ34lOSg7lJJzIi3xTZ5FyP430OmxoJhAwl0kTG5mJDUItYvOadLevur+f9MOPd/rDH37Qf/1vv9fv/vB7PXz4QfPuTlF3ajGpx1493ZHfae0Th9jMQV56fFn1+HTSn3961GcCPUfyG4G4RnCkEwgSBxEqi5O2gsBCsLEONixBWuClwLc3dTVJcynac9C9v9vJB94JplJ0eXMjbHylzUbAp3H4ETuNTpnR2AiNTTj1GwyvbOTPBDj9F9ufCUL9+dPzoO9P/+OT/vjf/6I//4+/6PHTi05PBBkcaHh+0Xo6azGOJy1vWDlQXXFmuMvAup20wMcFnAkgXDhEXwgubtDU0B+3M0o5q6Zgg5q0K3nAh/k9AZ15KppqlgMYuynJZXt044OhgwcFGaTEhi2Skg80yL/UWeqUsQr0NwjbMDr8XnHdxOntibjawi2lS6pTBl00GRvlbdveDhCkvWlDjpblKG/i/Q18673TBjJo3AHbaWwBmsh7yNV9UW/rHY2Guukk/6U/hvbB9XJZMYmLLLOFg9YNnc2563oua+i2EfgMypIaIm3Xzay6vJkagD/zNvLM+rUWXVFJjYyMC8DmkW9FhinPasjxBA23APGKf/XBQ8J/Qol+Jmxw3u3kVOiqIbOVw8qRQMTnl1d94lLp8+fPenl6VsdmiCQJhgRjpGdhSHLZRjC4IQ0fvhUIVF+fDV4sw6tcmxqHHuMqdPjsXTUCG8ra49/3u0qQr8rBwdl2w/vBvouvfCB4+XC314H87OATh9JUJ/nwclHmAi9EHEg+YDmQ6eCl/0r+wkl4gSfE8cUOrA/b9evxmWDMky6nZ+L+r2oEofsbnG8Ei5pt3oDPFR8Y79hQRMg2PBAFuWZddXvls3OAMcxrN9+2HYIVG4dAtS4/3lTbFzInGucjF/Wog6eeKnNQ0kLw4ryErJcXgoov5wbNG1gJWiw6E8BYmIMu+LH/anOMBX2DFsbt5Ddo773hTRuwjq5I6grg1Ki1ynQYg66cv/KYkmyLwiYxRQUM5CR5Dpg4hWV4qCNgVhQpq0fGKir6SNCa9Pza9fTaxlz6/Lgwn74SCD3pdF6GXuiOKX8RSriC1mKuSaQBEkGVgo0yjEyH6VY06JMydGbmFNOcmE/GO2UJmgcUisjq2NuA/U1dmJwKvybsf5qLdgRrgZOsAAAQAElEQVRnJmxummcCaZPyVFWMPe+HvVKZ1XNBL0XnNQggdT0fVz0R0PUF8Z9/+qRPn59kv9vQP2TLl8P+rwA2X6h9etL6elQwJ2T0EdARHNR9SM/Ibt5PmhlnYrwETRtz/4n593h6Jej1io2etHDRvDIfN9YXYavBJVXCTp3OJWsqwp9ASdrZh9wvPBYCM15jKvmJSjM8JuaBFuKScNMzPv756ahPj6+scc/6/PlFj48veuYy8PX1pCPr3Ss3OcfjEZs7yXPbyrq3skZs/stX6LjqaVOBJ49XUdZUk6bbRYBpMbjs2CPXXS3MXYXvWa5fCCZm2kLi0I3ThJ4sJyGLHUHWA3Qf8P+7/awD+jL2c9WOuayUCdsrtJCY8tC3eBIQ+U75RtqA006XF2R6lnkwHFQV8/F7JHQk6Bq2lt2V2wMrl29B9wmIb2dofGX9/nx80c9PL/LF/M/I1P+lyCN2ctmSjFOTjswDhi8NHpmHHl8e9fT6OORaYNz/5YP/eOHjw153hwleqzzMAAMW7D3nKqVJnjN6S1q5CcXV4atrY85a2FMt1hE2s2Az5ws2hM00LjqorcCnzJe56tjj4Bs9+lvCtyr6289Z+wN7FS5ifeFyxzx8uL/Tbr/XtN/hI7McRLJfdITQWHuWLZiLm07sfS6tDV24vKkzVFJEwEtIrIGJMo9zh27978iPP4y428n2aR4TvEZkiX5DRUG+Y7Qr2Oiusa51elPKQ3ZHX6yw13l5eZGDxBfm7DMyGBchyKCjI8t3xjd28GbYPqciVXykMMdMtWi2nZLWkrDNrEx5KVmJNKWkCOgnHzkpUV7rrDLPqtihMe8O2oFaZqWo2FwmaCRo3PCfjTlixaeWcRHkyyDjjE9fgNenjfVCzCEJG4MEZWyiMlZlTAf9C3IzvH5OTMiwwpyVr3TjDzMFM+k0F9WaQYXOouuctlOZZsom+MksR4GOOjZjNG3oD9WQNmhuasumjXXU6NsmodMYfkKQGz/IjF+QncfZ2Sexjz2XOmWeJGjuQ1YJdjpUJ/VIcJUYM7AT6cI+9sIYFxbpE2vkEbs9nS7o78KF2VlHLlWPzEHWp3FkDjqyR3llX+v3jTYrfrewXmzYbYeWhrzEuI2xesuYWpZ6fQOSs7/Ap8c+sgadGPPp6Um2mwt7Y6/TN169hgq7sX8U+EWcqkVXcNlZCJ774rPWBrsbaEr4lpGhZ6IuqtDD3U73Dzt9/OFh4MOHe929XZZMpdImFF3K0F1SIs1KpBEBK6Gcr+8pioJ8j6zO964Y8mz4B3Fx1qYuX5KdLo01akO+wRzfUVtoWZsu+MQFX1hYW1b/F0Lrmf3nWZWLnJoujHnRVJp2EL3DTqZcoC0rM65lYdmod+1gzP9V1gNz1D348PGgD3d3umNuOGAHFUFl5hDxdOqTKCLoPw2Yn5yqjETffFHkMpBKHWmkIjKyj9vXv0CS82MvTt8rBjvGQN4RSASM/nNWKUXOJ2SVUpERkRW64lqelMrEUFURMdBJDTH3GFd5Z75dIfowgtR9SelND6HbHMUWTCt2hnmT6g1NG3oYwMdbgxd+JRDYV7aP56QJI7thfssXyxSeIkIRofdPji7P25k1tNJHZeKoJWtyX+RJlHOoTEWlVtV5Jj8pyEepokNkk2Q+EYbo7FvQQURQLeTnKntpyN0F73Ata3xjvhhzxSbPvYb9KCypQS80kx/vvck9p05HtGnrhttdcbM7215jDup8E/LqyI+JRY2Fr/fQN6Cb1jtlVywsGBt1oIoRKYMXGFZEUgCqyzw1MlcE9UI9hRqE9ZRHukKn+7rhSxvoaeDKuxQR30BvT0SMXER8+X4tYFTsVyAQgu04JSnxK+c80ogYbUb9jq6uhA0eb2PfxnediGt99/E9IsJVbrj2z7gef4AvblOwISMiRh0JOgc0aLnSGuNbytJ4p5+IGN/dh/G+nfxEVyQNiCfiWj/imlI02kd8fXfZvxM3Wd3Sf7XviBi6uPXjfiPi9vqb6VVGGu3d7gY38reI+CIPl92+O73p3rZ5w6bObPIVLn9fZtMxOvZtOH/T7D+amp5/FRHI7h0tX2gKadD2G+m/Ova/q30ERNKZdULyVz8Rv/39fbtonXX5axfXltd33Gt8c3ot+du/bUNGxLUnj2XYdoy/3cN/bI1kYoyI+GLoERjF2yT+Hzv8/z17j4j/qYz1XxmNuX5st/w5IhQsKolNR+RJW2QOAzg5i2ew8NsGOqk3CmKx9ULoBSkzoaWgBxbITjm56w9eYMOubGQqfbme23Y2BY3gSCOg3cGewMPDh4P8l8Q//v4Hffjh4/hrYh/WctlpUx3oeaeeZiadnRaCopwPuAjo+h9/+qy/cAnwxKH+NP7z7Yu8IWGvr8SGThyS2H2LHTZYwEVE0vm2KrNBDTbemYPKhD3vWdT3LOq7VDRDczFf8Nw5aHQOzqY/4DFod3ufCXiWwoY4J3XaNFZP/8Xjkd3l8+sKfU/64x8/6//8Pz+N9Kc/P+pnAjlPBHVeoNkHqdPLSa8Eo15cRpD3RPmZIM+F4E7n4mHjQGCsy0mX0wuH1VfSVw5jBA8IKowNF/QrujL0FxRSoanmot006VBnObDjS4Fakgagt3Kgvr+/046Dgds1daFu+cDSW6gpaWMzt7G5a0x8jY/OG84bevdEWGAa84Tenoj48t6h8RswRu+hgZG3vV1pYCiZBn9zV9+0650i5E3bbaP+JnXyMvjivNsP8G2DoYUA3xWrVg6nbmc+BF9Cx57YndIRP0iCg6uwaYUU2HIQcLLNB1IRT/SmiNBkedrGS2FTf4XtYdg9ci8g0INpWbAJH6adWnb0gOx32t/d6/7+g+4/fNAD9n/48KAdepkPd0rTXi1lglObHjlgP35+1asvkMgTxZU4JA/bPh1HfsW3Ni4xmm3WfEEj5A5ah3wsI2AZGSs+MsBBv0OfOPjjcAr0kRUELhM8Ct5AAhzkidNoh3PMU1GtVxT4T8wfGKA6ftShecMXiI9rHHwZ58zh1ziRumyMi0suBN4u+OH5dBpB1TMB2bMDrJejOnwIXXT7HHx1vxvYpcDKoXnDf4f+YLQwdgI5JTn9ajdoDiU0YH9xuds7n9Ap1fGVqmkqmucKZjlQ05FfwMvoK7K6CDcw/6zIZ+UQeTIvyOw8/ops04V0uXQtlK/kG/ZleLwbrBuhG6cLwdqVw37jXdEVyNhjOY0IFeSac5bhfE3XvH175uCZ0FGCqozPoxICBqGcRGljM9KUOVwmf3AhbbeeYDszJQamk3S5ZAISoZfjpuPrRnBnoWylDn0wfkNesrxNHzoQY4nJ1b6gaBIH23HAHf6xKSgb/pKlXJIiZ5WaoCMrIeQr3vIK5pdtzNcbNmB/7L0rMUaBn0rbBP0ZuI8EHznT11RV5712+If/2jmVWcoFgqtWAkvrluGt64Tx/YVL2M8EH08Erxwsa+iqo5sFv1kJsD99+lnnx0fi9udha4Ffp2EPIY95f3+Pb96PoFCtVabvgq06IHXB505gIZi7YodXXJhfLvC0DNSSZBSn+E6JkIMBsCHYos5FlnEE5Tkrg45cLsjjlYukJ9aFR9aDzwbB/8+sEY+UPbPWvfq/2vB/ecJFwImA3Nn+Q2B1BY32ngu6cLBY6XFjvKaCvnJeVbLesKn6r2IhqOLYdSq8J5XgOzoo0FXR21xCM/Y21hAIt4wsK/NVeDfdhT5KKfAQsqymuajMk/JUKcsKvkeEIr7C7W5IjJcUGnaFrQV2wJsC2zOGHWKLjYCsDbSx9qVEC1eijlijvUcxXeKJCDVkfqGvF2Ty88uTfiKg+NPjk/7y/KxPz686sn44+L/gzxd840wfvjB4QZaPBDM/c+F6Yi6KCPm/RHl4uNNH5men91wMKZps76bDCKzXEHNEC3xt0yC7c9GwraG+dlk3C+tRWy5cHl3R4anDm8wzPhDDDhttz2rM6UZwSRD4XmY9mmqM+Wq/K6whk3bIeuaizHLP6CCQiyJkGloPxIUlwOtqwCtUqykxNzMGqXUQEdq2bdhkQAMq1wfWIfvA4XBgnJ2maUK36DRVpVKV66ycJiUg5BcqSqlQPqmWWeu6MZ8sclD4hA9ezitlK2Osg3ePJ3SXkzTVrH0tmrEnTFEF3XluSQR0x0VASSpjLgnGEEhfEBGwe8UYP2cFmOdZk+cKLgEmgqDz7qBpt4f2SSkXXVjzcBXk0Mk35sUuXJmldWU+XCjrWqizgsZcaP8XT0SoRFKGJtMOyUrMgaY3k1pHJQuemuoUpEnzVEHRNBXVWgemUlTA7b2USSkVdXTGcMwNGnnMgTSrM7811h3b0ra1IcsVP2jIGUOBMgmtK6Kr4E9BwzzkUN/0h254jwj5ufJEDt31SAyW5LExU8GyTmy0zwYX2mcutP1P81iPDv472G/ZeD48419OF+ZG27Zpsm4b9tzYUDSGME3NwzKWbbL7pReFrlBUNfxma2lsQ9iS6AkffR0XDRe5/w1ldT50/KXhQ8lWDK810UuWLHPLPnuewzcnjHgqSZU6ifeAFuspmBf9fneYsPG9Hu53+vBwkP36wOXaYTdrmqv8RIQi3iO9vecvaUqUKbu6BH/XTAxZmifL03uey9J04sUprGB30rp0bGzVVYZneR1p7Ak24EuMQSt+b3pxEVX4SaandQW+Yzlb5r1ja1Qw/fdvvNh/PzBn+VLjgA/spqKakzJysf1Gf6OUTIKHryhyHufmp6iUKyp2W7BRI7/ZUUS+dgLfvfdhhqbJtnX9cP3t/iJi9Ou8EfFern+ddx0j4vpN7x6P5bEj+GbZQ0cEeSA5zfxGL5Q32VJCTH+6IDe2AMi+857ZMyQ1bO6GwMc6thnUU9skZBy9yT5ulBTKZCzH3ZDpLMvF8hCP6TLvG2dd23xJEuLGNrsmMnOWmOZAyHPb0EXKKuguI+crmAdyVUR8gXgisiICmoL0mu+UCZqkRA0+oQNnTIfQifNfca1zezedxlg34Tfgl+WFz01OI2Kkt+/u0/WNzvxjn7z4v2oDGwZtO9w4Xzn1Oicet/lrBF+utI6+2vV9FPIrgnd4ciCf11/8iQhkEHxLcv/ux3bnvMEHucy4vbssIpRzHtC7J8J9fS2IuL5bhxExxooI2R5viPhaHhG6PR7vhlvZ92lEfOkr4mtbvT1uHxFfxnVxxPXd9BdsJSJc/Kvw3iQixjgRX9OIGP2KJyL4ff2J+Jp3ScTX94j4pk1EuMq/DPN56+R9/lb2r6QRX2l038atv4gY/ET87dRt3Na25HzEtc0t7/QG1/tbcN3v67jMiAgng7aR+d+//mkJRFxl+X0HETHkGxHffxrvETG+jxd+WVckv/gTv1j69xXe5hGnbuFxbGOG5zKX/WciIQfGZ1FnYdi2lQPCyqTKosjG7vbNqZFSMNEEgtMA07v8mKn3iHCdoG6ir/YFenssjC9QsKxdEV1seCSxUN2Q3n3/tnDNpwAAEABJREFUpXzEdayIfy5ltN/8+UJnYvS3MX6twU0GVu4N79v/Wj7iSvut34jru+vfyn41RScRMT5HxFj0vOEg+2XRrCmj1y5v7FnTZfivUiIX/fTzJz09vehG78KhWBw2UknoYVUmGUAPXmwoHP1u4yC5Dn15ozRRv4KCEjMBvTQ2tBvfV/pobLazDnezPn580IcfP+r+473m+4PyvFMiCKq8k/Kkloq2KFo5ODSQ8l6fHo/6f/9//w/9f/5//11/+dMnOZC+EDzpKwbD5poG7LJDGpcBixrBks6BpXHIDw4swUHi9l7Y6N0TtLgrRXltXBIANlQJ+xcH9A4C20/iSEPdlUN84n2eZ+0ICBToVc4MmaiR2eyHiNdwkNn0+LTp508X/fTTq37++Sz/H3H+6Y+P+iOXA3/+7z/r8edXgrsnPTvIS6Pz8cJh4FXH42c9Pf6sl6efOZi+cBA6a+XQZ3s6Q78PZT6cIRTJB/L9ncrMAaZWJRQ9kd5xqLnb77TjEOqNQ6lJlQ0nZqvEZjazMY2IoWfrrrWOHqUNGV7Y0F04dI0y2N6Qi+tEhLo3bu82mRHIWZJpM1zPaWIgj5uRa8pZbubb7079nkKRk4I6CUQkeqDvHthiA1Ij35UUygON34139200dGBslG/U9cbRcH+tNQ6zG4fKDdld5IOrD1v+5gDsxkZdbPKtsbCeyftdvanxrZMm+vcmeECMwu4YUuXHG8RkHpLUbStdmECWbcKYpglZV8qqUmBX8O9yH8p2BCf2IzCxU5lmFfQ3cfhMJWOuq1acsZvnNGlBF8/YxV/+8qhPPz/pmYDghcuAjn4YWOZjJXqxYc8LG/Lj6zNsNDbwUI9MEAN1ulb01wiSqpueGaIr5YFskBMno+3cRKwJhAJd+KC4wz7u5qIJuwnxnWB84MM+yCR8WsinQPMBHzhw4KzwENl+2qmVhfnokYP8E753wSfPjPPyeibwfNEj9v7p58/yP3G0bXCbs6ybznqTkGcw3hiD9w3+HJA7nV85MJ80dAu/1qcPHZZ/REYcHZ42ZQ6rKdMfiJwUERpP66NOct8K8UU5kmyjdcqaJnhFb9ZTwk8iYXd8V0oS/a+0gQX1VHTyfw3gAAnpCs7MM2d43Aj42S9N24W5ZsVXG5cVQ09OwergnudD2xjwpYC/mw/xbMyjBZ+ZpyJIkGU8z5Psv7bFiu9W5FzhrYAEe4VfB+o83B+wO+ZVgncPDw/a7+5U8iQF+sYB/V8wPDNP+q/l/V8y+P/T4PW06IWA8pkAecNmPL6BMIWwReSOdCPlInUluAz9Dkwmxs3RkUpDrnxHrvYLRRMNZLEZtiUjIilANtCNvwX843BK2JL52cFzTYHNFc21kGalkqUIhXktkzLzbeYQXrxGpIqPSEfoN07w8sjlqu3sSP5MRMuBvNX2TyBmwW48uaykFy4DOgdY82D5dQJEF2xt8JDgC94ysi4lKSUNHhcub14JKp+OL9rQZcBzI70QMBbrxB1+bfscusSOLUePecEOrOPRN/067cwpZy68XvEPXxKeoeUITU+sAZ+5CLbvvBCpfiTo/5dPL/rpL8+sJ6/Dd174fqTdhUDdiqMttDXtgyd01DyH+a/MgYNKRKBVCJDNRFkrmOYsRK1E4FJ2fObAjNxrLqrwW+C75kQ+D0y1DH1YP3xmfpE27NS8wg595yEj8UQEv68/tu0Vesx7R9fm27I0nJflh9zc18r6ZpyG3yyYHWshsj2fjxq+f3zVQv5M6hHmUlUyfg/tDX/SW9oZ+rSedKEszVUBo0f6eUa2WLAc7D8inxPfF/S80cdWilqtSqyVmbx5unDRc+JiMqDx4e6gh/u9pppIdzow13l+2qC5YbsJWoSzLkwQKSZMLOmMn524rHF6Jgh+JP/CJf/QG/ZgXjs2Umm3m6tywQKxr1qzag5liAhsJIFgRg10qfWIHpKsxx2X+PfQ9OHDvT6wd9oTuN/hF/M8K8OTeHKmX9Dx/QUfWFtXpIpb97EmeO61fXq+6tuqiqxW/LvkJM/rd/B9d3cnr1e1TnI/sKwTNnfB5nokpJOEm4nu5feVYLXHOhL8f8ZOX9k/nshbr/6r8afPP8vzwceHve4Ps0qWahFpV8IW9shipqAgA9vsxDq0Zx2aKZ8m9ITdCbmZx1qrDOcjMsUh8++ygh6naRq0Wy6lQD/zW4+ilenqjK6WLbSwxr4yVzy/LnpxysXbK7pb+dYJEkpJ5ls9KSLUVxrDNSIaevpyacH6qIaFYVeJOXCqod2cteeSZjcXbCdkHc/zpP1c3zARpJ+0Z96453LTshbPZdnk+WD1XgCaWxM64wM0rAgaUx+0CNqib7qBWvjlohSdsatstx/u7nXHBYjlQQ8KE46vR8S1j5QlZGekVGRdeXzbysL4F3Tty8YT+17/E0GvzK8X7LkhN9Pi/DLeN12fpozOCr4SEbKvO19Lkh/b/Zg3GNPjpVSRZkEPWRfm6OB9bYGNbdCy4EcLwfJNG98aNmdDC+gSwfLAZmUgg4wve4wJ3jAdJXrt+Pmoh25mCvc7eO4XqZ9lF9ntij7Yhx722u2LKm0P+PZUsjK0GzO2aCQYudJNH3xrkYZnNnVtvWlhH+O/gG+kQk9tSzojO9uZTaapUDOrceFhOW7Ir3dIgZeV/dyK75vm0+sTLJ2VsCHbf80JW8ma2KOk1IbOGrrw3BoRWnFI+1hjkDvW/R3+X3NRgl7rfI9tGfaFiIDvLD8bfmR4DvI5znuLG3/+rh76glHgX0m1VrnfnCtjFPlxH7bJFR1doGNFBvyggRhdwIwCelLOimwuN75t5DXQkKSRsBunQpcFfnNNytQPk0KZyHss+UFXmf5SylIkdSX67Ap4dx6xopc8YNmv+PKKT2/Y1rqJ/WlHZ/KycQW0L/idZeChbK6GuzcKvyzXQqHn6HmqMqYZedSslGPoxuvGgi47NhdQZPAJ/0+sG0U75FcRmy8CArvBeWV4PcxUjFIGDyldddgjdHu+8E6B6bTdOXX5kDdVXbZuSBH4G1X5SXLettJZj69ACBhgCqQF1DfksGhlb2R79LpgNOobK6nR8Kn2ZjsbaWcchlVSKCIYC5mSbGjE6J0XSgP9K7IydpNzVkd/TYkv1x9XiwhlvkcuQqADtheDpUurxxr9IFUaQDl1QqKvHuZRsm1GhCwTI1E/Igb/5sdlN1gmzm/wYaz40tUPNuqv9LHJvpEwsYLejVt/bmdEhFxmRMQXGegXHtf3OLdxI2K0zTnLKNY9xnelwTqEDtYTMRe4f/M2YXe1lsGny2w3SFw3RAR0d+hvlEnJtNdE/wFtnbLG9+0dXCa+hdyfeCJi5CO+pnp7zMNvwbwZ39d5az7Gcf5WJyLGWOL5rTYRpj9G3YhrXm/Prd2tTxebl/wmV+dd5noR17YR4aIBl98QEWOMW1un4nHf1p3rOe/U4NPgKSKu7dBhBilnBbbHR93gd0vbcJlTlznv1HZu/0VDzBxdmPjA7d3fbmVO35f7m6F/8dnYbNzQepdhOt/jC73wZ7r9brjOvzj8kGHEVTeW73u87zviWse6MPzNenb9W966c5nhMn9zXad+d3lEQPq3PhMwcoPrGbillyW5ve3A660x8sgsPEG54t/Arb3bvafDtNq/XfZb+Bvdj88RMeRo/oyIK4/ied83r+Mn4vo9IpT0b3oi4jd7ivjt77/Z+H9//JsSuE7/31XDqt8bgPOuwTJHsLSPv4ZSsJBiBt0zDGnEm55s4AavXnQKm5WSsjKbtlKTbpujcEDBYEcYdgw2FsF0NkB+4mC0n4v2bL7v9jvd3c+6f9iBWQ8Pe+0Oe9VpJ5WqNRe1VJkEr+na2RiUSanulPKsxobOhzcHFH8moPjznz/rxOXA8njSxmG7E0xpZ7jzxoEdUkYoBb6KU2hLa1Ni42dkvhfKgs2ANzzL+aTL64uW4zPnuqNS28S2hU3cBH1ZdizxREoKJntmEW2ROJ9k5Bg6XhIXAU2PL238u9ufPi96/LTopz+96qc/P+tnLgU+/fyix88veiGw67/yPj0/6c9/+u96+fwTcZmjKrLdc4A83O2048Bfa5URyAauBMlCcRqZTWrwVpGP69Qyj7rOz7XIB+jdXMU+Rhl6C4vUDTWxWEWwKQh5gkIMX1LbwdVOAm6//kQELMeXgohrPiK+KXcFt7/Bm6yNw8+K7AeQvyfDK1jS4MF13c7oXdDlnOG+M5mk3kLdddGlhA4iyzox/V0b3/rgYeOAuKHTlSDQSpDzzEWQ/xrYm8GNA2U3s7YPxhH+gTrpR8rY91SyjJoTssya2OgLW07S4DEpqJu+YPjFm1xrrRzapnEQnzmU7Qj27whIOBgx2X49kNxbx76TIlcNu89FHX00eNrgDxJlG395OesRux7/LNCnZy6NwPOrLgTMGsGhHI3gUIbvK+9esEQfllHjMGqZXwhSnx24BheC/sZy3LDxN3CQ7xxGG4FQn44CuSRklwjMJOw/2IwiClkmd4edHj7cjYu7u7u95j1+MU+y37YIrW+0vyDzT1xa/PmnT/rjf/9Jf/wff9GfyPufN3k5HrUQPLe+Uyoq2K51ZYixEY9VooScI0IR9Msm3bo7o8cRVCII6vqdylGyNQ8CdLnfwT86HnZBn9b9ymVJ5yDDBDJ4ORAg+YFA2u9+94N+9/sfuJT8qAM8ZXTZQohiG8GJM/JbmHOWtXOA1LWMQNIFnJCdsSzb4GmBr8WHKejFEKFO0N8HP4MuKGzIs/eu2xMRw5Yigrqhgh0k7MT+aV+dsCmXVWzTKBx8ak6DBx8s98j/jgP/YT8zX+w0zch0qrJcFNhGJJ2RwRmfe2FufH69yH9Z/sgl0/PzQv7EhePlGnSBnwb9nLo06O92tJX8qlBXJngMGYI8AN0BH9hggJR4BxnaUkJ7EYoI+bEevHFCJW/66SMV7ehchU6r25aknDN9J6Wsa3vKLYdcZ2X8KdcJm6lKxesBfOZZrry2hG7QEXwujf6xICopp6LKBVzJk/xszA2Ng230TSUSckzabBf28ZRU0H/OeYy94QcrurwQvLXt3eB3l/v7Qh2/O4B2pp7zZ4L8J4LJDn4eTy/qRB8WAjieiy7Id8WvfDF6gZYzzn7G/16xnRcCxs9cmF31c+JC+Sj/VwFP6Mrr3WcuBexDj/7/PHh+0fF4kmm6zmcrfGxqzHk3O0/ItzApOGBpGZeswe+UkyrBlrnmMX9MpIb5RhUaDzK86c18On+z24ScIicl0gHsJOBpIwCywY/l6Ta3+s6/by90GhFyH0EfETGG7MwfqEXDTvA3y9gYtmP5Eah23wldZezR/CXGHnaUk3JN2rO/uP9w0MfffdQPv3vQw8eDEmtqZIZAAGmqKvh+BRl76rnK425b12LdWH69s7cJ3eFTniP2zOH2q4qc8ptt0Js6E0WD5q2Jqatjfxs6WfT4fNHz00XH11UX5gnUjF6og8tRhvMAABAASURBVG1u6Lphb+ahlqzdDGHsnTqXUSLo7/IEb57bWcI1wZOrTPAwT2msLXfMu4fDTDB9x15qr680JehozF1dDuau8GHanDedXSEN2WdFhKyfDfvlTQXfm+eK/PY6EFTc7/eqzD2ZtUnw2PAvz3MnbPSVi5VXLqNeuSx5IWVZZ7x0BS/+/vz8rKeX53ERHxGM11VSVsHALMfdVLRDF+a/FmkqmfGSZspmCizv/VxlmrwPmllPa0V3pUBroW4dmKbpr95dd7e/0/39ve4//KBIRRs8rBiW/fTI/tD+diI943cndHTmAuDI/HdibTlRtmJ/tgnbbWFM05ehHTKVPQ+mVTlv8NM04WMDWfDR8anQVEMzPmYenZ+mqmmGv7kS3J1kvmb2ebs6CQIRcRIuhA+ju62T510ZuVWFiiTesTPT43rWHYVKzMETdlmwjyknZFrGf8VyYK3e4wvee+Sch6/KT0+KCHLur8nyWDAS87qyjhkLQWzr+kJ6fltzve46v7C22ydtN4bpwZDoT1DbkUlosi2ZHmSww2ZnUBBcShp89sii5sCmiXU1oCOYy/rA5YwMWHcb9HRk0bHRxpzd0Z/sTPhLtg5AApmeCnCaWWMza6wh6gX7GM9/E/TMiHGqyGjO7Omr7u924yLN9ligOUFgyhryyei6Ym9zLUo5K4Px3XVARIx6Qp6WAa4mKQ1slIlzy9YCXww13huXAGuHf8q23rUxV1qOK/uuFF0MD0KFcU1rsezmqh0w/Z2JcWUP88rl2hGfO2On1s8Fm+302eA/IgadtVbtmdtmbKtiGwFZ0ZugREE/ibqJN49VGfg9X+/z5rmUMvq8lev758t8kr98CeQwAD1u930fiaqGeBq66ujMGHlkY175JIhVIBsD0clP93dnQEQoxlhZAZMRtoKQyPerNdIzF02tjLlpYw7bUIJNaNuajMb7ujadsS/bvNOVedo+Jp4I+iP91R/oK8h4Khm/N4ps7/u56A4c5soFQGjCfqxH821diDXM/IknIhRxg3kJ9ciSZSu0xdxFNQU8RYTC33R9+viWxktvQUrbL8K6lps/++rGXsbpsFf2JBihDL839OBvK3Wu6+Aq52/wN9ezniBB1ol5sX4jgveQ80aE36FfGuXiudJJ5rufxvtggdQ/EW57xa0vl/8amrp672OciGs7140IJ6Pc32+I+FoeEXKwX/QRQT5EfSNIr3hPQ8S1LOKaiici+P3bPxHxpb/3NSPiy2tEjDoe71ZoeRtfZP8LfN7qRsQtO+Rx49fplw//QCbia3//QLO/u+o/Qtet7i31IBFX+iKuqcv+Vbzv/1/t6337iBi6dVlEDP047/EM6zwihv9EXOu+L9P/RR7T+u8i5Z/t6327W97pe5jG799d9h7+7vfUpdBfP7fvf/3l2xKmf2bob8v+HW9/a/y/9f1v0fC+/XWV+Fst/sb3iK9ijPiavzWL+FoW8TXv71bCvwL38b/xVabO2TCdWi5W9oAL2Dz0SGxKQxc21A5ArGyMOJfqzMFn4TB02yCxA1BjQyBvGu0oLECZjgv6SyyaiQ1KxnoaDTqH84F2UWfTHZSl1hVs4CvjzVQ8OFh1qBxaJ90/zGy+d/r440H7+73Kfpao09lVdB86S1Ujv6XEsZjNRKpKaceohcNClwMljwRGXgiSvr4sMnzgPnJAPb8uOhFIuXijTLDUf9Xnf7vU/6768elZxvnlVf7nd/xv8ovNUCdw0diMrwRxOoEABz8LY+/Y2O2h2xu4YFfozak3DQGtLUQsvmvpSeeWuQBo0LURtLno50+rPv286C/A/1XA03MbQYGnx1c9fTae9fz4RADukcuAn7RcXjWx6b+/mwlGPnAxcif/u9SJA0ggC0XWxm7JB7bVByJ0Jza8icPtFSgCWgVyKfKmtNK2sjnNbD4r9M4lazdV7Sgv1IkI2e82dARrGqDfBmwvGk8o4itcFHF9F5vYwB4shyuaWjS5rUFOhvv3JuaKzmYcMKb5adhUQ6tNQTsNNHaEXYm8y7p6JPqBPwY3ba7fySf0kxKbfjNB3ny6jE+07XLdFbt0aphB02VQQZwOQKP6G+BFHgYkH4yQW8rYHjUEBUZEyGMYWV0RIf+Vn2U9TUV3u5mD5V4PXGo5MLufZ+13O3RblVNi2D4gngTtUapsS0FewXcO+7ggtiQCKKt+fjrpkWDSE0GlRy64/Nd4Zy6qOkGknJpQqdzKNpno/wZEKESMaTcgLRx0brhgP8aK3fvQczktWvH9jYNPRyn229xFv025N4XHQq8+2Dj49ECg/MDh2fxGCSVsyRdhDjT7n8V6JdD8iUuu//HnT/o//vgX/fGPP+mnnz7rM5cYL89nnQggXWByHLSadGHyafif7aNDeERWQh4pCmmWH9vJhTllZT5aSDfo6imUchbxeTXyGkiyPIccQtei0PWs5XkMPRbqHdDTBwJEP3580O9+uNePH+90B1875qEMP402C3UvyGrh5dK6zktDL4DAhANIF4IUC1gN5GcZrgSVVurZl5KkCDqin4Be26AhZBz0lxWK+IpBc0rYU6hO+GqtmvDXSn7Cj2tJmt4wY2u7gap7Anb3+4Pu9jvt93s56DNNkwLj6LKJm+ZVz8j9MxczPxtcmv78dGSuOnMBwHzJvHdBtpuNRlAOXYKWAeQdMJSw95qhIYUmfC6TugySlLhpzdiCUUpW8jcGp5oavNrn7F7RE72HciSVlFVL0YwPmL8pFxU6yzmUUlLkJE9QxTJAFtWYJmXSnLNyrqKmIk3MKSHr5IWACHddWlIWnannSYU2Qn6mYdgP83uzTaOTmkId3oRtZMat1DOct081DsYX6i/I5kxA7Hi6yP929RkbGCAg5guvF2R7xI797US9hTa3sW7pmWCay3tHMBLjBsGvBo1FLQrrCO+bdEYHxCPFUqYjfrIRTFq50Dtfuk7Yl3GmfOHd/+SRbc6+u+FDDZ/u6CvRv4RzRVNNSQ4+1CJNNRGgKGMNmCfyFM5zJWBUNZt3ZBDRZRq3bZNhms2D8y6HYr4jN3zV710Qjfw8ruF6jT1Ap0yM31hPjE59of0eWZZAJ98k3CFAGljhfWOuWvGhlcCM08ty0nms4y+6MPc1Lj+DHoL+NwI3kKyxTnNhfs/6+SP+/AeC/z/+7p49xp0OlM27ogq/FduZ8P15f68875XLDtnM2FGGVHpl7E6fgexm/Mv9Pdzvxr+xff9wwL9mTdOknLNSyVIu2rChDd62lrCNVU/McZ8+n0lXvbw29iJdJy5djTP6u+Brm+0vNuw/FCEkAZB7+N81p9xzO+SKGLEKZRP+5fyOIPJhX6Fn1gP7poe7g3bwfaNJgnKEusHHsjYtyP5CuuKDjW/BSDkVRWT8Ulqx66ErdJhSGrztWK/maY+8dkq5qkdCN535r8sB/0cuoT9xCfX49AKPLzoz912wO8P2/5nyn/7ySZ8+PeqZiwDbSESIH2XkNpWk6tT2hoxL9nunLFT8zfMd5dNUtZ8r/O1kG63ozu1TFA2Uifpl9FkwggldGK5nHu7uHvThwwfazqp1RqNprIMn6D3ir6/owf71grO9oJ8XX46yd3zF8U72YeZpxCjbsXkQehG9BDYdXnuL8JlQydJUOnlpj9IO0H43V91hc3e7rN2ctXf+MLP3BXezHu52zNvzsE3rLpUqpYyc0cnGKNhTVxplPfhGALljX519Zgu+S4ogI6lgfyVJmXTCvw/Y9/3dXneHnfwHCHOtym91qT7aJXTdmlh7L/h4Zx7adIFfY8FWbDMLcnKAeWGuM+yP29bVmBe6G/euoEPP8RVaJ8bZzUWH/aT7+0kf7mc9PFR4BPukjF6zCY2MTVW1NKursneuOm1ZpzWYw/vAmUnc8xuuqIU53fNc5xKwU+C9ufclRoGGDC2V1PkKn0VSYv4J9n7+rwGKTxD4UMWH5tI0ZGQfut/p44c76J21m6smaGMJE6IZqDlpxukyhQnkHDJE+QDyjgjso7N8IEzkJ9a3CPjrYk1KujCPYUrD7tYt8MeO3zWtyHDF9y7YYEfXQqmoUHSpQKAVJnbY0g46C2MzOenM3Hfi3HLkXHM5b5wZ8MnTqifKnlnTX0hP9Oc50/YaEfCRlHMeiOBdoWDdgxWZv4rO/D1KVsD/DakUDWBPCWIMZcFeN6lfIPqjUI20R9JAomKGgS+gPIXG2QDe0ugzKcwXVQvjGhmi3NTj+FuBhkFfLYP+lGiTAXzknEeZ61yFlhWJMaNCUlVXeUPGp+IK7GtDBxs2bBm1ddPQAevmGSV57jpxsXLm3XMZ1TT4Qj/W0XUe2IQDDBlajkYedAf0hCBVM/zN1h32vsf37+z7u6QdfF73TQ2SuxIUWtcR6MRMp5BAROj2MDQ0IHPqNhcjA9dRysPurutqJ4980UGjQadi76IMkDeP3pt6j31Dx1YHqNh7Qz5g27DTi87sXYyNd8N/sLDhY526poshNGgwnRkuoFmRGP2KzjvDUpVvVG60gxzo6QNNSRvlRicNeB+IUEQooUcjwvkkKSQQEYoA1LfNdQ/S/V3jieDbG1wQcX033YbLjIhgjPQFEdTDLocunIb4Fvr63hnXCPmJCN6NRJpc9JuIcN2/hiTax2gbEeQ9xhXdextfEjKHLejDeui9UbdDW6Ku68eQJ01HuVPX6b2POaaxdzUirnUjgnr+afx6D17ffiJudTTG0L/56dB26/J9/lb2S6lt3Pj+W8IXjO/Lf+39/XgRX/l0/fff3ue//+b39/i+7vtvt7xpjIhv5Ol2hvmKuH6L+OX01s9/Zmpab+O/z9/K/t70fdv3+d9qf6t3S7+v6/L3sEzfv7+v7/Lb+/t89Gupy4Ks4TxZMSUMOG+47g1+/3fiNqb7fJ/3u/G+7H3e3/4evG9zy6eIGMYZ8c+nt8Ej4pb9ps9bYcQvf4+Ib+pHfH2/tf3f6a9JIP3ah2G4/guTiKs8lanLAssqIvYAWjY2/2xSXzn0PBNMP7KhXMaGf9HGBrWzSXLFzobaqTc/Y/PPhsDf1/WijQO50VwHJDYO0boSfTuYyCAS7yUam2xpZp+2n4MDSuJwULS7q6ourFkdb+sptEXSxmLB3n8cqtnvehuvBu2Nw5DR+yRpYhOXtKyd4EjTC5cBI8j16Ul/+uln/fTnnwlA/vEb/OlPf9Jf/vRn/fzzz3r89Fm+INjYXJvWGfnsp6q7eR6HuamGcjQ1DuzrcmScs8xnZzHeWGAvLNAbsl0lDlASYhR3D3o5d72+igOzoA8a/c+GLNLpuOr55QVwOH75xMXFozzGh7tJDkIaHx/udMcBboaGXCeFeaZ/q+LEYf6Vg9mZoOPCBqh18960wX9fmtgtil0BtW8/XYUNamFT6s30VJB1raOMYjayrt7hSVdsonnQGDuh74hQYqGNiC/+qe+eiBglEdd0vLz71futf+SI3TTQ2fjd0LATl93g+jdI0PHW16hZ9STRAAAQAElEQVQPzyNlwnbqTzlnTdiPUdmBV+yoTlkpm5cu029EBL3F4Fm3B7u8ZhsJYOMl9I3CZXTsWZSZniEgBJzoJ4J+DL/TMhMcKIxXp8Bu6jhQzqalFGXFF4jHfTVk4E21U4yeUv8ktvkZFA6PWS+X0POx6dIrB0eXZ1dSRChBY4au3Bd02Tl4hCqHjgmYfx+MAr31RF0IS7kqsKMEnIboLzJ9pS/B/4YNCfkWhRIoEbKNFCiauBHwAWbPgdgH/P1+4uA8ab+fVfd7dQ57CwEKB8qP2OEzgdLxT5oQVHnlQuDIvHLBZi+Mcb40fPqikwOm1Ltw+BoHsk1ST+gLCqAzQb9y0kxweyZYNw9/wHY5SFFJgrcN2pxekRTUz9hDrVXTNGlXJwIxe/QxaYJGPo+joSVdqTeVIqcVe5nnSrBp0rybVKeJoat6ZDVksUGXAyP2QciVU6ZJeQ6V6O29PTdhKg0/6nzRSG86t76dv9luMo8dY4b124/LDOtwgmbzUOHH7wWF5CRldZFViq65Vs3QO8PrDtp36GYGBZ6ihBoVV7g4cbD1JcATQa4XAizPnovA66kxd27yIXiFMWMwaOYcHCfoYl8Ij0nga0L+poOuVdBBwjYyY2TSUpIyHxJ8RcRgKSIUkRTA5TlXmZeaKrIvcl81ZdWSeM+8Z7lewJt4nB8o13LnI0LCd3EjKVX8JenIvOgLAF9Cnfl2UdJCvQt9XKh4YV1aWdM2DlTdSrQCAUsONaQgAxlX2pDpZJlic05rnQdNjX4X+jHOjGd5vhKQeeUi4JXJ/0h64iJ5QY6NMYXdXAjIL4zp1Lo3/dZnrkXJPE2zgvEag6/SdZ1jjdtaDL5SngePQRpYr9HwtQXavZ6cCVosLJRMB4qIQScWiX2Eojc5mMyUKOttYryJcScKKnA65aKc84BpiwgJezGtG+3tm6Z9M9/w5XEdIDgRbDIcSBHz5BgzSRkk+iCRZeB+cA/Bjho25D7tS2f6ukC3sTAnLNjnyvpmeCyjMWajfGF9XrhA8Tq9ORDInmPlYmA7vwrNaJer7tHX/W7Wj3d7/fhhT5B8wvdDP/5wpweCffupyjwX6pYyYWc7paiamVv8nlJRRKijN9tJw/Z5lf+rp48fDvrIhaHX5R1jFPQVJSuXAkdSd0q/PWYtS4j7CtZ/5rkXscZv8r8YhVlc51rsZoWHti5SuyAvdITPoIarzrSRbir4mnUX7DMSKEhvzMOs5TsCS/eHMoLIPz7c68PDgw4EfG2rKSV66HKg64KNWK5np15nFVLK/E5CtdqQ9yuyPZ+PBCtPWvEP6ysiZHkYOVVF5FH3gt8cPaf7n3p7OeqRoOMTzD4zj79ykXwEzy8nfXp60pP/KxX8YUP57lPjadikkNkmBzkCGdOxOvYT8JdAYeycpDLmlKTCvJCxz4iQn699SRFx3eN2ffPkSMroZJp2OiCfHWtUJT98DMYv+PF5awSdAbZ3PKMr5sQj65T/SwCvUQvfbYNn7G5Zzsjmwnx/UevojPXe+prQRUmrrKuaumoJTVWsN9J+TqRZuwmQ3zsQ+P9n71+05LixLE14H1zM/BJBUsrM6um1/vd/sX+tmemuzJRIRoRfzAyYb8PDyRBFKbMuOVXdU67YDhgMBpw7DmDB0KGOw/EjB+RH9Ged3eg7KmG/HTmv8IJraN2C+dBlixEHuopSysppVsbWHFs6srWPizxU5AJeDyb8ep6r5lpUmXvPmlBrVUJWEaGMLBM2Yjna1zrjY/KyKgxfi4/vGxEx5Bzx6zIpsNWkwphTKeTNkx73BX+b9f79rA/44eND0R5eJ2w20ydBS6SMDWTstKrFTiu5/GXNI3c+oYcXw7GB3OEM/AJwwZYa9tmIp524EN0SkVh2BoqkgjxSbxLBMDhA63e5ULcPJWbMjrDoaqqhAzp5OMxyHjNNRRn9IRqlrBu4sKyMDI+G60ZESNEU0BGeU3yQZeoJ3gq668Jd8KtGrrOyvi7UNy3bzTcXePG6sNGp4Z9t3cRD0L5g012ZlxUz+VwuXYl57rZ4wcfshxfW7Rd80Yf/n3jR9ukJn8Pv/C/PrFcpYY9l5EDOaWbsoWCvOQmdSSWFppKxhzSQ3vKKHNy3oC8j44v3+xGhiK8YguIltUBvGfqT/Im49Wmt6Q6piWmGT1dy5VISeRp2WrMcmwewWZfWR53Ka9+sbNpzVqFvpvyKyphl0KTkKJk09onKzMZ1cI1dIPYhXq89kKSNBtu7X45a9Bf0ccbmztjZhfh8Je9xPLTcjTsP9om3uLWTYQ2b27CHJu91/dId9eETRXv4OMDXVCUK1WhybE+OIwpFhL5+0mv1VnouocuIoF8G8XpfxE0j1OGvY3ujfFNnGjmvN43m13xA5tCHxzWs1wjGjI68bkNHxJgnclJKIItSCtdBROhvfTyn4TluMJ0dWvuXR93+5eK1EhFj7jEvc702/6rws8aGt/lmxO05142IgOb0i/nEJyJGu8e3DTnvi7g9G/HrUnwigm8NuiJ+WY+IL+0Rv13X3/hExOhhniw368rx4W6Dbo+IL3ONzq9fEfFa+1q4vxHx9V5EjOe/9tK4jgjdPxHfr9/vf1tGxBjj23bP/Rb3+277Xv3e9m15738vfT8iXHx33nHjzZefM940jWpEjOff3vu2fr92afhBl4brhuu/h4hwt+/Cz333xn+ixrc0flv39d+LO0vu/7bu69/Dve/b0v197fIO+8y9/r3S/Q3fc2m4foevDV+7NN7Wff2PgOcw7mN/W/e18Vv37+2/VfpZ437/23qSV4l/C15Hjvhq6BFf66+3h7N9r35v+6/yXyeBxmOs/Xzff0YLSaRLDblHxJfSC5/RI6mRrK4cJnjT88TJ9fP5MpJVb/o3diJ2KjphIizazhyMkYCv6iRIDXgT29nIDnCPFVd+xsiMzU5GQbsT8+wEnA1TzSuJ36rdPthge5O240XApInNCtmRtiR5g+bf0noi4X1mE/BCouyN2RW6fOBvnKk/sVn4xEHWz89X/eXpRX/5+KT/+ZeP+h9//ov+bw76/6//8T/1Ff+s//E//6x//utP+guH/3/1nxH661/18vGz2rJoSnkkzIWEN/emTtuF3fvl9KwT5ZUDh4XkcGNDsfmlAOWK71xJna6j7NAN1mBzCZakM7gs8OONpg89ryddlhdtbCTFZsSH/j9+eND7d0c2Ijs5+fWGrZAtZhLwTrLboMub1jNvQp6QxSd4/eTfNPzMWAx+ZtwrurhC74KsVzZIDfqG/qAtkyRlEn5vcEapGJulQJ9JWRGhbz8RMdojQolELOLrdUTo66fRr4/LiFBnHiOUZCBFKOjirOG2+UFnK4fEG+XmJJxsvLkkcW2g38Hzrd/GFR8neoZ5Mjae82FSx6aYVqVkZeuNzYtL09zhr5HYDzDngnxWX3MYDVGMaj6YI1E1gjpV/3Tm9jxvS9cjQjklRcArfXAOpLtB7Spv1HLqqjmpmBbuNHYZpiMilCPJkNLYgCzY9GYbgibLwjJa2UitvNhatoINZb34QMmHARwKRs5jXPZNzH+VdGET11VqZ7PfNc0BsuqcVOZCWUfpembnEWyiUskK6BuIUGshrUmIEVZC0XkWOis2NzPfcZ44xKjas4HfsaPZ7xKHa1Uf3h30/v07HR4eNB2OSvTbeG6BCR+GDsDfZQ14zYibzRg8NMbfaFvwh4WN74YdrKZBWYk5Uy4qpb6iaN7tNB/2HCIctD8eiBGzMjq2LmzrtoEFX12R87APiXESzxd8qWqeZ+2nWTNjmqek4MAAm8VHEs8EByfW2Q55HQ+78fLNv0k//C9XPDQEibyECXy7sanvuqzSFZohX4rKiEXCbpkZ+UlqXabP9nOH2wy304OfAAmIvlDe+6jbBBMj5qTBZ0FfE3qYiQUVuyvoLERfDs20wQdVTE6F/hM87nhJs+MQZrevmihToTcdrtuqE4epz8SLZ2Lm06nr+WXjZeRZn3n5++wD7POq2wHDoo2DL7EZVmtiFwlfDavtQGMu0wc5ytg5wYTGkLIUMHDbVLke+mJXyCsho9Q1xkgKugdjZZWcNeWiCgqMZAZPDG6IT0Qo4obEtWW64jOGVNBRGfo4rY0XZ5te2NE/c/8ZHb/A8xlZLei6oRfIU3Jp2RkQxNDooDFyl2mfpkkzh4b7Iwerj+/kQzq/iMp1VmATPTL20OV4/MKBrmPyR17s/sQBzMdPHMRwMPpydmy+cCCMLKHDeo+A3wKftQ67nPY7+eXZqhj0nzG0K3HqQun66dplXXG+yuFR08p6uuFDawudmfeZteDysmjFIPvakWtWSXnYf+ATQfwT65J1klKIW0qpqWQp+zpJEaFvP6b1bZuvV3iwDV2R6xX5GgsOsK5XiQPqzFgTA081q6Ykx7yNZyJiDNX5JsyPNeBCXPCLkycOsF6wuWfb3mUbPC3oa10bQ3ZMrw14/s5YwoaFHjtrXVA3ytZ0jKT36OaHueo9h3o/Hnf6w7udfnyc9U8/HvXj+4MeD7NmiCz0zcix8GI1x6REmbDLIC4lWySybdCwsaaKsWf0Nc2FXGUacD3jUwkehQwXIltjTOuxYxsbryQuHGaeTqGnp8bhP7q9JDXygEYcb8iug80vMODD+vFQGT8a+slS4DRGoSziJe+w8EU1NlUOBvfIeD8V+X9w+oEY/J5D7ncPj7wQOGpHvMymozMvcryioyv8WF9XrvmB4lA3zcQcr4kXfP3ygr2S51x5sWOXl5JSKooMKAVxjTF9YHZBNideHAwd8iLgM3nXMy8FnokXJ+KL/eLCvK3rO5+ObQBka/vwgXqHv44N2U7tfzknlWIUVXyloIOcsxKCigjdP4nxAx4SDXcEbVyOviln7fZH4uBBhfUpsM8tEr7W5fzyjB5IL/Et6cw6a38z7c6HHQfN5xU6HTs8ppCcBO2mtS/oadVY8/GxbN1Q+nCvQkzJXeNfBpTO2tM0V2nm0HOPfR6IzUdeBhyOkw4P6Ix1rfCCIqCX6XSBrhOytHwX5Lhybb0psjLySHlWj3rzDR6IV19PyLEglIp97qaiHTnknrVvwl4qtpqTlOG/pDxK1xtcMITscxsOete9lGSkVGQMv6FvBkyB3wjT7VyJ9bSDhn0C5t5PEu7GSynp4Vh0YB3az0kV/jO6TKxTPU9QW7Vy+H9dJ13wjxMvYvyC+hMx7enTRf5lHsc3vwQ4EwRtp/bLjZjTnN+CgPiEoSFuaNCgy+u68K2+XrheoXFVwo+CGRM+lSkn2JuytN/POuxmzbuKrRUV+6H8adjpJtskZmfRD2TfT5J/WSlxI+fE2KHofkYKZYmW3rJQixbi9HJtrKubrsS9BUXah1ZuIm5i96ZGPtqJ3w09d/gJ6CsMUychswRdWYlr++oZPzuR+3/2n4f86VlX1gv79ZmxT/jeC3ZzgfcEbRPrWEX3/iUC87jDHmauc5JuaMLNZJ8zkabQ8gAAEABJREFUhP2OUrfPnffEWDlnUSi/8u97EfQjbgp+WxP2+IqNEjhuRwSdmtxf6urwbURqykXCjBUQcUPcxofXDi0oTwV7yTlTpnHPRHhKy7+F5GslBhpI47pBjwL5o4tQYe5Kx6JO3O881IljtzLh0QVp57Ge29fPxMoTMjTOlFdkaSzsHTbWoLuO5LUVNGJB7/DFetS4dj4ZHblCf4bHHUa2r0l7bH//Wt/BL1VNCXqRCSQhGtcFPR1ape4xwbj4zleP1/5NXhLpH+oNwFuj7evzt7ZxjW3ZvkS/QIiGEveBoGXIGVozKBA4TUXzPGGDgDJPVamWIePOM+2VvoiQxxlg/s78tm+j+7ojH3joShp0+PoNNnU137POGKsDDX0WQao8V088OxCjze0NRg2G/vJzH98NEeHiCyICW/glbNu2zTvsA50YIWj68uC/Y+VOn0vT3rEZw/U7bGdfwP6w3W0Mmd3o6lB0Q0RQv/1EuH5rv7VIQbAeCLc3/dYnws/e7kZ8rd9a/vZ3xNdn+qDzl8+8bXtb/2Wv/7irtzS9rb+l6G37vT7sENb/nvJXfRh8Q1a2/9/Cr575Zi6G+Df9/K3x7/dN3/fqf+/kd3m5/9u6r/8W7v1dGu5/L12/4952L+/tLt+2va373gA5xHARLnwfMcvgcvw42hrj4h/w5Tnvw76tf6/te/fv/X6rfPvM23qKCEX823GfOCLu1V+Me2+M+P79iPhF/4jb9f25/yq/J4H4XuObtjZkOhyXxbK74kWUhTZIjhqLbqQqch4OuFeS1FVOUo2FjUcjKfVa6KTBRsNaIgxGdgTPbIdpbIQ6KZR6Y21qcj/fK4yfFHIfPyfuJ5BZzHKsqnXTbu46PO707sM7ffjxg9798E57NkSFRCOgM8gQeyQtPelCgvvsBJfDgicODn7+9KKfP77on3/+BJ70Zw7x//zxeZR/4SDmp88v+ivlXzmQ+enzJ32i/vn5SZ9fnvUJfH560rMPbXhR8PNPP+mZfhc2s8vpRcvLi158/+mTnj/+rJfnT7q63b8Jtl1JdFeZMUhjW3EFCxJooIPwuYGuvMW4Ij9yei2b27oawR7Ra2ID+O79Xj/+4VHH404Phz2bkKLiXQyJR4L34sSXzVsBkat6cBTQAzk0feZljfn/6ecnrlf5tyits5XDmTucTHQOvjoy78zbSTSibSYbNIlrtzvpy4zvOSOyAr2Fy1f/C5iMQI9vID4RwffXn4hQRMjjGLdxGY828fFcDRu8JzZf6YQU6PM99/klQh2epaBTkpTUW8gb1RXBOim/cmCxsRFs8NqwrcHnmLPRb9P5fNbpdJL/fur5+Ywuz7pw4OFnGwm9emfc1x82N0zBNF1OCFNolCHkJamgl5yTcs6DT/cZwEk8vzNxJ1sextuPpFDCAQr9K7Y8scmvdZJ1mxgrItCFBlZk0zjcM1bKCxuX85b1iZc9fsl1wv7HixNo7mw2EvwaSosiFimh20xRpcrudt5lkveqXLOC68TGPLKwowANjroasg30LaMl0agOqwm6aiRV22AKVRw44LGwqSnUawntdxW7nfTuw3sd37/Xw+Mjhy0HNfg6oZMnNuyn86oXyjMBBnUxdkZECf8IrczXttAGr1JSiqKcq0qZ5E3GANcwoAwddZrgZ1ah9HWHxqZObGiMteFjqxY2aSs+YBvr3ToM5ZQGasqactFU8DPq1uVNN8HhTOB/EwcWfgFwpDzIB2kTBwPWU6d/UzCHxuHMlU33BX1cYcq2iOo0sHX1jnxB2zTsz7Tcbdt8GoFs1bHl3nX/mF7D1xGhiFCmn22lcuhzx7iGHm7LPqzWh/0U2nZT0YEDjSMHSrvjTtN+UpmLIgfaQ1bYzoXDiGdemD5hVz9/vuiJ+vmyEkc2+dBuZbxt7Rq2sDWZdlHeEdxIkjAB5SSN31CktB8MQrjP7S8/5ukrYowrfLgjI5c1Vdk3jIJurCOX9+uIQBb9BmxP6DyIXQ1fX9F1lyfPtOZxsPdC2yd83vjMy9YnDoH84sMHfutQEmN1KTeAsQdwzOi9y4gIeApN027YwH6/126PPfCSa5r3qrSX+aBIjsdiTunEgejHp7N+Yi3688+f5T+R4j/XdfKvfUtK2ODQ3zwpT5UxJlVsa8c4M+MnbDpSxneyfECJGSHu0Ip/vPBS/tkH/ehtxaakLPGSsPuACRn6f9h5YV1cOVjq6K3TFvDHtEMdWaFk0FgiVJJkXRnu0DUGHbxvSNH6bgptyKU1WUVqjLn2zplawwfasGvbt/s6FhmJZ2EBuwhFgoDW5ZjoPrex2s1PiQUn6H0+XfTEofPz6Ux8vujEmuZDPh/2XTh4MRZix4avCfuDfIjpagihE+/DMRCaEvreRdK7qeg98v1AXPrAweqf3h30pw9H/Xic9ePDnpeWO/lfCMwZ/yfmJOSHJogZK9jgbbvxBdMrhz6d+Bpqcpkl5BaqlWex0WH4tG3wfEUQN3QkmdVT1daqYE9Pz6tOvAiwGSzwsV66VuhfySM2DjHX9fxlzohQxk+HHBk3caCcomkuGTB/lny4PCVpqqHDbtIRfh/25E8PD3pP/PWfvDkejyNO2ua69YZdODe4IMsLsredbLQ3rELIgmnR0wZdV+RAHoM8v8Qs+ykQfQO7C+QsPr7vMU/o6YkDyU9PJ3g964wfLOhq2dCTAlmEJSgPwZSKCN3KzihSqCkiMENKbCbDW+Vrgq5KzJvwC8e0aSr44yS3FeSfc1bCp4yIUOG60m647vuG+3qMaZ5VkVVBZqlktST8dpVj+ILPEMqhvet82XQ6L3qGp8/kCk+82FiRR8MmMD4ZrV/R7wJcXqF9A02ZmBRYgPWW0V2GnxS0cwjoNbPkTpzr8kuB3Zy05wXAAzF6d3R8QWfosUw7RS6MLXQBLcTl67LpygHxgu4W4kG3MBXQAlhDxBwpujxfjpDr9vFa87CRaS7YT5VlUSLJMrNsLJcZufhaSsMOv10/zbdj4rfQm09C1x2dB/7YOaxKyCeT3xf/PxLKqt0uad6FJni+6zGVCQ6Kuqqua6CLxLqaX3XQkf9l2NPT57NO6OIyYsNZV2KhMV4C4EMNmTT8iSRAgR4TvmiI0jHJccJlYq1IyKhgb9aP9ZGT0EdSRViW1TTV4TcuLauUQohzyCulJMvM7W8Rfhbk4r5fkaLwXJFSVotE3Ovy4fIVepdl43ob8t6geUN+m/W6Sb1LIu4MnSZhK6GpgjmrQI/97kRgeWHtfiG2PAOPaz0JHdq3z6x9I9elXLFd6w7yZd/ZTVXmb4LegvS99jEhk4q5+4DnuMXtlbjQxr1Adh6jlDLkkEtSyqGIGM/0HmrwYDcxDTeetsFjRIxnEvSbrw0bsQ95TMu9MFb1YTN2OkFfrUWFtpTEp1HP0G5UaC+q9M05c+9Gs3VjBG2hrB4ZuvKQe4ukSHBK2ZGPZdGRcUPWdGCApK7Qxv1NZezdcDWt6OSKns7LVbf19aIrOe0X/4AHYfMejxlkvsRnyBNZZfzfIztvLrlrQt4TcWdfk2bon9ApKlVFJglG7wjojwgpZXXKMC/QLT6e6w4ubz/0g1R0EKCjL8nxofeAJLdRMmZmjCDoud2wvRgez6UHiwglaCyvcdfxwTFz3t/yoLqbNc916KIQWzLyNt0RzAHe1vX68fiuek7Xf4WA3t71tt39I7hBJeJWUh0/EV+v78+YfsMd3Oa64brbIkIRv8Qv27GMpNFHrx8/6zE2YpqbfH0vv61H/HLsiF9eu//34PHv7a5v281f7LOuu814O++9/9vS942I27zWw1u8vRcRvvwFrxG3Nt+I+GU94uu1738PEfGL8e59vkej2769f7/+rTIixq2IW+mL+zj30m2/Bfcxvr0fEYNu3zPu97+tv712H18bb+u+/j247/cQEd9r/k/VdufrTpSv39Z9/bfwtv/b+t967n7fz7ju8vcQcZNnxK1037fPfVv3teF+xrf1t9e+/4/A2zm+rfvauM/7bf3t9b3Pt+XbPt/WfU3o+/aRf/11xFfBR3yt30eM+NoW8bV+v/9f5b9SAt4I/M6jXkgamcJ9YSE/UEP8PZKCBIlch4O628bnhUPw54HncWh6IZFcSH5uSfcqJ/ticy81nu3M2ljAR0ZFXf6lDVKOcMpBSTI2aAv5E35Z0K70uZLQbiq5kdAl7dkIvefw/4c/fJDx7sMHPfJC4PGHDzo+Psi/KRmlMm2QPIeubKa9Ufv4/KKfni8DP5MYf+Kg5Om66plE+4VN/InNwYWN2RV6r6PcSMRX+Tc6ziR3PqB55iXAy+en8eeAfv7rn/UT+Pmnv+jTx5/0xOH/0+ePOvHiYOEgqTk5N98keUFSl0nmggQvKvwNJIkkqqX8mlRmLcyN6LX2RlLXlElu50Ph0HSnH/74oONh0h7s2KBWkurE2ClLOVflVBhuIumaVeed6sQGsYJcZYmvJE8ndGM+fKh94WBlQZlOIr4kq04sSFi3gZWkfJHtwc7PVCr3pJ4xU0pjUYyIUX57HRF6+4kIeNKA2yNCfiaTHN4xVWgv05d5YEqdxHeU9DcdHYO8lR3p3uBr8XFpUB0/rpv+O49XTldWv5Rhk3c/yPPmYnR+/XJ/J/Cn00lnXu6c2Nj7ZYD/3xAbhxjtclZns4RwYKYL5gcCeZift7C8Cjp2eeMx4FkySwnqs7pZAyFUreNurwO63e122k8zG+IdOGi/P4K9fGCz5xDQCbfHFLJqqYyRVjYlvO8ahxL+TdkXNsDW87BFDsE6vtTbGZpP4AKo+2UAG+9UpTyHbKO5ZiVsVdgszqcWHfvZ1PiWknoLNnA8zobUG5vAZpPitXuT2DHRQ9EbfElTTsIdVRnzgcOnd+9/0Psf/6B3P/yomYNSRdbGWL1L3rCekbE3VAs7xIWxvUlc8U2XEcxEf+XCY1UJeyx5Uk7Uc9b4RBINCuRekWX1ZuQwaUZuqZZxDxa0QudC0u7SOret2BYSj1ee3dUqb8QmFOM2GNPE81MpmqaCXmYdDjs9vnvQIy823hGHduhpnmfIm6QEX4jjyuZvwa/OxBofUPjQ8uZ3SJR2x9kVe9qQwRAxztqx8YhA2oEcNT5uSxBimM4buE+/iFuZk1SICxM63M1VOw71510dsq/wU6GpIjvXZ2Rj+g8cgI6Ycpi1AyN+wufY6EL/hcPkJ2LlZw7uPnNw/Ql/eOGg5cwh4ZVDpxXaDfMh9GVZCv+yvEQMDKhP0DfMKQmxMCjWZP8bfanTRRGhgmwzuizQaWR0ekeC93vd/WZotB8YFduq8Jzh3X0Gj/Dpax5j+CZEKh8uK+F13Gs56wztT9jbR9Yt/3mSz/jMEy9vX86nYYsXYqT/Jm7HFs1b9I4+UNArzQw8fhidlq7OVeTEFFW5TirTDHbInzicmBeN2qZ9uOqXXcvVftWVpzr82y+S7OOPj4+yr+yx2Rl7cunf/j3iPwcObct+Vpeeg1QAABAASURBVIb/SEU9sDOYa5Y9pNlPfOB65XSCpU1bwxt7wm+zfG/FDi/ozrwt8Os2yFZCUANZ1MEokzJ64XzSoWDoyH0ZUg2ZGNa94TXEcfPCC9Mz8rzjwny2/2EfrKsBuuMRsm/Yf9+ahxzwOO5nnzQW/PPK2nzx+su4J+ztDE4cvL4Q7J6h/5m13IdYhtdnx+3rwgEgWPznauizIYhgngn5PETVY93piK3NxLZjFtdJ7+eifZEeOHz84XDQ+/2RPrPmNKmqDAjGV/KJhZeHC2vnlfV0AT5YtD822zvCsj1OUxlxoqKnUpJyDimFFuLigh2t6Kv3iv7QIS8BtjXp+emqJ+Ozyxc9f34hn3jhMPOEK115GX1Gh+RVyNBrf2VMhpbh+oSTFebI8BXCGulX1DRB01SLMv5nevYc1Dwc9nrgZdXeNoosEvpf0McFeZ84nPeBvWVv246csImknLMy9iA+jpfWv/VleVjfQ3/EMT+jyFCQtEHGgg34/gXdvaCvJ17kXLDBjRcOHscQNjrslr7rug4+x/jIy+MNELPdNxhTjO6XRykjVmhPIJu+X6BAd8Zuk/wcX9hxE2JSzqFSkioolZIYMrFWGDt0Pxu7g1KZ1CNrDZFLdnTQdeXw37w8Y4NP5JSfPn3STx8/6yPl08szseOkhRxw5cXNhq0vzqcok7oS+rDu8qh34kmjbVXiIDA4oI+0IeMmH9LXIs3kigdi+H5fx/p/fCQPfMUBO/X6lnKFx6wNYV+xyxOyPVnGxK8NfXjWCCwCu/O8WaEkJMi62vGLnBLzTCop3+RRinLOcr8SSbupsNYdRoyqZVakcqOeuNNfIUa0vixng+EVEUqMbRTGK1Hwo0TPgO+NclXmBUAtjfkFOvN3lSrVqSgjgEwcVSrYUcZ3Mus2UGapnGhLap12fMm8X+DXWNDL8E389F7aRu8vAcwzD0KDlHg2EcuM9XrWRqzB2RToKZgltCqjl4R+Eob3W+trxqhyTsgtqZR8AzyUV9RaZUzuwzhQroj4Ip+EbEqucmk5Ltj6Qvxb8BFjtU8Q01f0u7kN3la3YWMitxP0piTmv41pHjfrHvnUskN3D1JAA3uDGbsuddaKvdgfn8lzX8h3r8TYjTHNZ8UvjIKfZDFu8MVPBw25rNi0MWg0nc6racccFPCYeD7XrDBRgTTH8yHcWYhbGzxsxJuV+d6icTNidB4zBbLa8TLu8fGo9+/f68OHd/rhh/f64cf3ev/DBz2+fyevl143nb/sj3sdH/Zf7HVHDjSxvlonKWXkDU1ymRSRJeKO/YPJ+EnqMGD73RRCBVz3AecOow0BNHp2xmj0HW1NutnfhfhwkW1uJYZ2fL7jY+bJ+Y7HHUBOow3fcxnEaU+WEU7hJeAEWTvkt69JLqtt6w78KEqWkakn5HsvI0IRAXVCxkTMFuogIuD7xhsqV4cH8Rm0cOE+HV5o4t6NX98zbahDkDvGsw8t8MTIY54xd331U2ip2HiZJ9a9Gyr1Ok3K9PG9nIoyNp7payTzkZMSPEQE03RB7hcapARJN7pNo+kxXV8R9A36vP6gS+sz4tYWcSt918/8+nnmg0Hfcx/TcUfEL591H9+LCHi/CdBtHtN2bPj6Do93qwsa+4Db/hZuz9z6u+7x76XrnmdDByt+b7/xtfMOqUFXjOHd33B/l6PRX8QxGdQjYvQ3T4b1EXFr4/brT6N8C41n9PqJiNfav1/xlt639b9nBvNhfNvXcjC+bf+t67fzRnyfx7d9vq2/vf6tOb7Xbhr9bO83+3KfiBgyN18Rt3rE90v3/88C83Gn5W393vZb5du+b+u/1f9vtd/HcBnxVW5+LiJcDETc6u43Gvh6W+dy/PyirXVFH83jy3VjXPyDvt7O/7Z+n+5t29v6/f7fKt8+87bu5xyNXf67IuIm+N8aNOLX93/d8uunvZC41eUdvv5fHeblt3m4q8gS+hZSxlidZLhMLJY3FIbjORJFByDDm28nPORo8sLbSXa6CktMIWmM8dtPz6dVzy/geaG84czGfBxwsSl2stC3C88vJNkrjnKVnOgwm3MN/7PNnkLmZwtuUXe7/MWi7E21SA5FkpQgxHQH45W06LALvXvc6cP7g3784agfeQHwxz/9MJLBcUDCQWqaZpGJgJ02ko4F+i+dDZzRpKvYyDHX2rNWNuIr9zdVrSlriwKSVmzv2rrObOxPLLpX6HqGls9sYn/mQOzjpxf5N4/8W0f+baPl8qK2nhUk5JmFNhkk0KUUlZGEUpLUFTI8J0SJBEg5SfDe6Hth83EGTiCNlQNrsdBDjSa67Tj4OYDdGCuTOInFwdj42pR4SZLv47OZ3bHJ999dnzhonUn6fTjjcRcOnhY2Elc25AsHGusSWjjok3/zg4MIhICqusj6JOQlZ8LIK8MLuZpuSPIGPCKgIeQPVSU1V4UQRrsTeL1+bgGFceGXjhJlYswhAxLckTzOVUNW8OjEcdQtP9B7QM7X5Oh12NfiNu9tjtcmCtvztnX54IZ9inrL8JS4k+TNbYGZHElJwUa3amL3ab783Bk79j+TfvKhIDq/cFh45YBiI7lvyG/Ip3leEE2JsQLwo8hZGd5SzqPd92qqtNVxHRGKMDrXGtiz0fHLnd1UMN2iSuK8Rw57EukHDmt8KHhg07/ncKLMs0qelPKsHpO6ihQF6U/Dba4+pDiv2kC3bvGjti6oclHHpjo2Kuw6OvNrU+GQqLDpKNCcodmIJAgLvsS4iTkSZQYh3AAk5CmhltHHPFc2AbtatJurTPtuztSzZg7Y6hTacZDx8O6ox3fvdNg/oOudcp2Uyk5XbPGK/Vm0yyoOURptmy7o4cKGF9KUFbLeaspKbCgMZXhPkxhEinxDSgromCzTw6zDcZL/efuMfnOqjEI/+ZOkSOruz3g5V4YrKqWolqycgri5KXpjXqbgMR/OMAx8FR0Ok97xEuADLyVn5pk5XCvoKxd0wlgbFC8ND+5Fz/BxxnYu2JA39RtC3NgEd+uG+OJSxJvEXOITEbJ2OgK2XUeEbJs5JUVQj055h69DiXuDdvQwTZMq5Q3mJ2nCzyb4mqeiCd3Mc9VEcJmJSQdov13vlKB/i8yhS3BQHjpdQ3/+y7N++umin34+69Onq56IgX4B/OJDr/MzMloxBuB4YWej9MbXsjPdiFLWYbIF+R6l+fIa4LUgQ2uGjoLN55qUa1EuZejC9UCeCWSQUEDhXkX3X0oGryDDY87ICD7lEiAorHxjRikyZErwlnTC5s7XLvN3vjRebndeZm96Zi3z4ciZGLyyDllPjgmmV/i6xkibOrpqrEtjQ+ZDEPjyPce9BH3mJeAroDdyUWdy1Ak5oQKPB+L0B+znjz/iD9jSw3HWuwcOZ48HXgjO+M2sPfI4sKbN06SaJ5VUFSraetLWAj8RftK10rbQdia++3Dc9BsnXlqaj81rHYvtgoP5APaKHXbsLkGzRYTYVEOML+VIihCIX4I4Yf567yKsasNeNyoL454sM3B6ucgHyGdkd8XmV+LOxjxd0gbzKzK7YvcrcJ7R1Jkja4GObevjMGVbu7ik3r5gRQ/OK0z/lcO+K/o6k4eciHUvxDmvxScO/87gAh1nDkLPvIy48jKgQ0PGNioxaEbuhYOW5NhNe3CYlchNKjzNOeswz7Iv7CkL1ykldQsD/bUEnT0h840101iJt6s6YyX6MIUmntlju/OU5UMcz2cUhMvj6thOD6nROeWqjj5bTHqCZv9rm8/41edPZ33+9Cy/fF5Zpzfs9ErsWJGB54oIZCblnFQAUyo4PFZs0HIljJBvwVcnxosXcgnriL4oKAvzTlPRNE3KU1VOE89im9jHtoYac23YUCM+Be7M+awK9pAgOpQkAxlYPyt9LtDtFy8LMdov2G0bdBLiRIcJWQHIWdGtded+fhHGJXRq2ISfOXMAOQCfPlg0r5vtANm2b+DB/YwHSMgzgJCsfTMF9pQ6JHS6NTUI9fMr9sZwwmUUEYA+9PP/k8Soto1d1m5f5EPHeVdvMkLvETH0bLqMy7KRBy96geYX7O2FFwF/+emTPv78NP61imVindnug/kd/8I2F+02L4KNQSfX+IN5SOhuSJeyGNCGCQlT0oTNPkDbEdr8rwGODzsdjnvo5AUjsSFzsLuiF8hivWyDtjP+vVnIklLK0taEGJFJx6c2+LmqI5PO/MFcmLlSyXLXiIDOEMaBfU1DDo5Vlk2FqEywiJR0A2NHQvohwoE6dT8XHgu6M/0LGCUxMeeskrIy/TK2WBjLPKa8KeWuzHCZ9pyzUmR14SPk6C2qtjLJ/hKlSnUn5UnBS4leJxEGQBemS74n+Ouy+Tfy24bizbvtgNYhg24DZfTGyuB16oIur8SrDTvuHNyGmXkF4sG0NoWaCjRONXhhUeS1tOakUpIooB+S4KeUQttbcL8mbiKnFPAQYkDk1xURSsiywJtykSKpbUagJ0OyXq/EKvvOvVzYKyzQuhITGvE18PMMkm0MP7c97eas9+/2+sOPj9r7T0odduRe+3FIPs1F/iAaYm/HblY5L2n281QgI8l0dfTi/YnpxWA0lNw61SbL8wap85yUXvnJPHtDRHgaJNdfsclxf8UeV+zTL0M3iDgTq80Pg8ryLuhmhxwfD7N+eHfUH8ix/sDh/x/Z7/3IevkH8MOHR717fwQHYvas/X7WcX8YL8se9jti+U77edaOWBcBHcg+ItQiKZQVQZugHbq3HsyYBGvaMJaGD3qtMq0bd3Bj0UznNBCMgSJ5OnE3YXcNu+s3MMiyhTymYdkMOWFX3ts29NXQZ9tWuexc0xu+G3Z0s7GaNWytYm85baPudcvXLnPOwmwU2ExkOidADG/E5m5eAMQpuE668elr2/0d0YXe+ILeRD+BRqethVCJNi5476R163IOvhEvzAddFBFI7Q0gpiDfCjI+MPyiJuGaKrhrhkYjpSKXRsrQRf8w6VQbvsjU6EdYMDQotEXiOsned6ObjvIn+Qu4vINLeIhwH0ODP49pmViPX8vOmH3c97h+xOAJDyLhR1+grojbeBqfxnOM1r8+j0OMO0KWHo8Ocj06zbTx/bs/fsZwJ5cd/f26DNkGN/RhPRjuJ6VBX0T4cab+SpfHGI33L/NFPSLGM/ZxIyJovf1ExLh3u/rld0T8suHf+epX9P6d40fc6Iq4lX7sPta9dNu/J35r3Lftb+u/N7f7Ge7jMuLGR0SgiwxCQ0/Ko0xBjObevRR2L3++V97bfP8L0mvtXgbXwH2/B+7+S3/Mx/8bz9zn+MV8rz4X+F+Yn9dOEaEI4HaXwLfCXyDsYOImdX0pfUEwpPjFHFy//cFl317+O9f/9vye8Pfo8/2/he89b2kQ3jNh5rdBlNYdgcCNZGN9xUh40YZLOkLHPYg6kBLeX+99736w+lpBhpMDl3cw0PhxkL/DinDd5VcwH8Gv/ytwo1dwEgMlkoysGNem6W9Bbz5oI5FeAAAQAElEQVQRoYiQHfoO/Y2P+RGLZb+DVXODOYN9GLccEG76sezvSFBYVZSQYca4M4mJkVbagLYCe1klk1D3pIlkyXDi05RV50elspdiUqQ6ykZCfuW565p1Oid9flr1159O+vjppBcOS53UOBHdT12Ph9DjMTNuVSGhg1Ct6NoH6wtlY3MQbGxaSSTwi84+QGCM5WXR9vmqeO6qV+nITrTGZ2n5Wbl91nHa9OFxGtgfqh7fHW7/GuDDe5XHR8UOmjlk1P6d2nzQRgJyVRsH+md86dqLrvDhw5+nU9Pnl87mTRz+dH3mQOETNDyxITiR9JxD+owCfmJT9RMHqpClpwttbP5OL2dtHKpOJTQXaC2rcr4qxyZpvS3GVPe7nXYk+TPZUCW782Gbkdl4Jp61Xfowbk+SfuRg6DBVHegP29qgpaBrL/iNJD8nsfkI1bxhQ6sSrzTmXZKfz1NSJvFKtaC7nSpyqK9JsW32QqL9xOHCCwycnjadPq96+bQNrBee7ZOmmFVIJgPeE3YT8JFLZ1wNlCpZlQGPnXutLTJdjR3XRl08A0uaSh7I6DbZbvG9rW9a6bPS16WvG6nYuIa3jbo3HLe/3dnQ2Aa6YBSfyaJyA3N4HnFXjOsyI5iU0pB5w9YjgmdCjcWgtyLOwnRFz40DTXJurewWY2uasQ2eQmdNJWUFxOcKkzmpRdGGX5zZYS7ovuE/QuJCH0ykzjwN4GBK6LLMSUIv3qitJPgJevb7o0KT+pK0YjcXDq78G57+c1LecM7oerbecpflXBlnx+ZtAofjjg3Oo3z4P6PHCVue5qOmHah7JfyyN+jcsjYOxcxbW7IaRnt9ajIac16hfdu6IkKhJAiXoG/Am0gO7FxPHAhUZFByHf0Qj65sXJZIel42/fx80l8+P+n/+ue/6P//f/1P/fNfftYZOV58cMN9z2F5wLaK+UK2ajhwP6OHF63LC1Mv+EhWrbM6crlcu47v/kkdf/z0+UIcedJnHyzzQq3hAJZHwS4C4S2nJ51PJ7VlVYcmpUmCVuvphtAGj7ZH+1RBlztePLw77PWOF2GP8157ZFjyTo24uPDS4YxsVmSygMazPSEhRFRyF26EfSAqDMYHBcPWsHtxiNPzqkyMm/C947tZ88OkiXkmDmcK+ulp1nWbxgEzKsdLk67Yol8qPcHfitwTMZCpJDaEHZ8Q9wP03tVa04o+vPHy3EE9Cz/kgZJDRi0JGpOKS+JKmTK2UTXP8zgg2u12oz7vsmxbHX/dtgvmusBXyHLxIfSRmPPDDz/wQvVH7Xhp2FLVpWVdiQPXPuvluiPWH/T8lIn1F14EnHThINZ6uKKT6+VJbX2R4FJxlZCRaRafhCXlJtUWzJlkmgsyVpYS+snQnbH1iUPw3cNe8/GgMlcF92L0KdQn9TxDfRobUttZEEsq+ppz0iNyf0DuB/hOJavhnwv3tjwp7WcFBERakN4my3NZuxbWsKXNHIDsdbrM2PGEvgrj+3kjtLaF/gu8njQOKHCIDG9jEx4LFgOwbYG2nRif2I//Wg+2o16Spv1Bk+NwnZRz1jQXPT7s9MP7Bw5oZj2wfv0w1rKdHrHVHbG2wvt+yiqlyHzuy6RHbPc4MRbr8QxqOSqnA/RW6Au9nLs4j9XaE3IKdLcN2B/OfoEJzyfWEh/YJusEe2qscRnbSxwoJfzc/p/wjPGzSRv9UJtGjEcWDRtdWRcWbPeCv58Xz9l0pdOJdfPz0xk6TvRvSshcfdHKy5ELclsiM2xB7qHTeLbpuooDy029ZepdF8Y4gys3NugV4wopb8SXlTmNbeu89Gg81/T8vOnT8yqv45+er3L8+PT5zAH6iz5/fiZWXLWir62uahVa8hn5LBL+O9WkCZogUHt0c6g7zdjihD3Z/uzPaQ5d6UsI1RJSZ11IE3ErF61t04r8Gn4w88xxqnq3n/S4m3Ss0r5Ih9p1ID58eNyrotdGLOwJ2aBf50Gwry2Kos5DLpxDalmZ87Tp41+f9fwzsrx0rWf49UuN01Xn8wmSr2r9qg5t5qUh5/D/N2mSCnMGPPOUfLiLO8hz+wB53gV6kZwfHI7vNB8epbBd7lUyiB0ymRXEdEHMjN4eWPBrZmBibadvsu3Nj6rE0TzRDu8L81/R8+l6QhcXDoyQDTpVYKOFHGwLiX6KzLAX+V9tWJcRoaCtMEcjRjimXDDiK/q+ML/hF/jjpVHranRybBT1FF0ppMr6X+C3cm2/TNRDSBbZ2AYTek4IoTHXatthHVktu4QdEMMDu5BetN+H/Islf/jxQT+SR/74+B5dPmiG74pPd12JE/BHInHBB67wRLqqj58X7LDr548XffzpLL/AMR8oScK3tssL1TP2ctGmBdIXbSzKhqA1QX+C3sLdImzD1+RCBfoPNaAh9O4gvT9sepixp0l6cPz4wwc9vH+vyrpW9o+K+aglKi9tu/xC7owPWVYj5pArFHQnDpeZRikVID5NzX7NXB0dpiRZXoG8hF7sgo57luOMDA77rGkiQkDfGds/EzNWhRZltTwN/2jEuI1JVniyffbSdGVs23tgA6lUGcxEbN2QzVU0ybY5kT+1aDzdkUSRtGOUIuewqSIhdHnNoQuKv6SsF2Ld85q0JPebkfHMmLP6tkO0s2KZyYW478Ny+Nwc8xh9wwdNz8r1lXWkM15T59km22W/EvlWKRBAYDPBMyV1ER7kMuAnQdlUkvb4+24qmqGvMA4sCtKU8fFC/C7EBaWkxLUhxrnxuCGCrogYa4t1RQOxMOlKLncmBpCui9At04rVsCYv8Ihksf+G7J0LvXz6qEb+tvAifjt9UtUFW5H+9KHojz8W/ekPVf+///5Of/rxqCN5gMmpMBLoeGGM55eTzvD4smz6jG0b3vesyEjous5FGZoTMuj4eGO/E8yPu+mGpIacECO0Z4m9VY+sGwpCTIqSuN600clx03pY8eWFzevl2tSwS798XLFZQdOkpHfTpB9ZO//0cNQ/8QLgTz88sm7O2k9Zu5KIqwXZF8GGJvwE8ct0+vqw3+u9/788006C1kJjYJfhEnlb1k1C9kk5F5FuyR/fL1NVVNogfQ3Le4FP9IS/m093jp5QY0B31woPC7ay9ayWKihaUyZaZC1RsOMqRCchX68VG3F8xXdWYlzrG8Nt6Jj8gnx3Q74YnVJe5Tg+1aY9vD3sE7oLOY7DghK6yeYHXhrzityo4385zSrUc5qUNBjQyktk26H7p5RoDyWeywr6ZtWUFRHQEdiWtIqSZ68JS4qiM9d1nmSbqSUpJ4nvgaJMz6zcQ/aT5j0F9pEYJadFuaygacyvCTmmgQQdtdYxZsanZ9bNmZc2aTdJk1HVhw4mtVxV6qSwnqClAdxWgoJoob525FEGIrKEbiBHPUJKoQHqLGW6oCjbnF9Ctx5aHceJDRGhSIzD4wnYx3M0JRRnX9/I/xsxr2GzvdOvS8H6H+gvWqdOm2LIsjBADvgU7SCFtJE3Nfr+CoznMQO6UyoKyjukJG6LabChQYlg9Qsac4hnDExQAwgGi4LqLkTzFR5ITRHdhKvBy0Y8bAzeecY03LEhE9cjQtmyJ/fs+CRMDD4Dfn1t3NsQHf4grIFnFCrQlinv6MjMEJ+IUMQNXP7qx/0M0/A9+J7x9kH3c5txb885y3ZXsTO3u495c3z/Fu5rm4yI8fjbup81xg2+IuIX9PtexNe2iF/X73L4rbKmPGR2v28ZG5av5Wwb/z0kbP6OjBaMgu/eIe7f0TEMwyaB+jXKptcy1OlriHHuSD3Q7w24BXYgiTXjjrf3v1en9+/+RMQXmUb8ui470XcQceubhll3YsEGXQ1apaSAzj6uZefnlmV447ep02bYLuCe3m0Ar+P5zvNtlAwyaI9gvFcIWhgBWXXkRi1Gl/G1vdq67cJjG3d7injTkd4Rofu9/GqvvhYfP+cxImL0SUmU34f9+nfRGywSGYjP/RVC+R5ffDy3kYixkbBCoGBC0JmYGr3+g3+sZJNwL13/FtjpaHpb3uvjxr/iy8//3pz/iiH/RY/gr1/6mxbjS8PbCo6LedBidb2FWKC7MpZvPoJ+DhZSwsBv/WxsX6CuESwwgqBPpEJXEhmue1StPL+xuWPfy2Z/0wuJ6guH4ZfzRuK6ycG1s/HxwikSgYRDZKZJGJJYhDzPyoJ4wRCvJDxXyoXFaGWDfyUxWhjryiZwIXHpJIdB4pRIKgp9Zja5Extpo7KxmGrSngT1/ftHGY9s3Pwbxsf3H7T/8EGHH37QA9iTDE4cbKVpVoOPrSfnY1pInrYtayNpbdQXhL01FluEvOA0m9GkBdpXAupKiNiQyYaILKOIUEmhGtL9wNA0zSTOu7lqz3w7kpqZrK1ORaUkQEkC7sSnsjiVaVLQHjkpMU9EKMLI6EwKSZZLguZSZmWeySWU2Aglnqu7QiAiugWUJTF+kpO1ifnmuWpHcrXb8QICTMxVivtLC5ucEy9anp8u8m9Qfv580tPTi07sar3ps546+goSl44cHAhHkoQRZc87FXK1ot08a1cLc1aQVRhfOSkivoJrtxmBLJL5BMl1Ap+vXc9lUh5jzWOcKFUpFcbJCgHG1NtPoByub4lMx3IJcp3SaKHuEl1uKGxbG7Z5g68d/AM9JsZs6zYCuYNoTVk5JxVsK5Az08r91PpYNITtiuApyyZLCT2MPu4EPAasyfdXEscLBxlt7drWQOaNMwHq0NOhK9Ex8zwkMA5jpRhz55xVShqwzuo8IWtkQ3tOlT5ZgezKNKuwyQkI6PZJDs9enhe9PF31/LTo/HLV5aUpca9tSf7NRMFrx9dEojf46NgNKWPATxr0hyJClrvpMxb6XuHZB3kvbFyeLyd99J/W+vkTLwH+qr/8+a/65AM3dqxn8Pz0pDOw3VoOCxvLxQdX17MWDmAaCajHta0UbNJ+1m7a40XgxkHmcjtIYkO4QN/GvYhQTmnQ1lC7D4asN+s14kYzIpU/nWc6PAn7SNjuhL/NtWCn08CMzVZklysypVQgz5zkUuk2VmKuTJNRsemSMvrAzikzOqugYB+YqKZd1e6Ajx1m6jtNHNbmmc1nKfKmENPTgv1ckeNK6U3jig686e20hfmDzkAHtp+IENMoQUMY8BO908u6gvk3/dw/5zz6mkbX77B8J+xoYlM7TUU74tJUk6aaB3ajrY7fCvRLpuPxUe8eOVji8GvHiyvTfvYh71l65oD588umZ2LGCweRxvl80UKcNi8LMfqKflcOk5floo7td9PZpZykYnnBS035JkfmnmbkCaa5qgD7foK+hFzphq55WFIg5EiFCnqKrPsnR1JOoUAyiEwZOdTKWPBb6qw8AXTs+DfNmeuizP2UqxRlxP2N+N9VGaFqxU/WLW42iO2dwQV+NvzVttbgqaGvTgwwxEGQkYm9gb0F653woWF78K7XT85ZlXn32ITlvGezuyduz8hgZvEY/7NsTvneDzzqw+t65vIHQpd5JwAAEABJREFU1rI5F83I4I6aJxU2+kEZaYLuJJZJ/KaxHi/69PKiz6ezTP+GuWysaQ3nwIXRi8BGLFjV4M0wL2nYXyBLgDAjgo5IFrtLWRqxHym5jKCd2xuDX9dNL89nnYhzKxNsyOeGhfi7ia6UDKVQQ18bYwxaKBkaHXTo74SjTfbrZllDc++h/hrDbV8+MHE8ORNfzhyinEhA/C8ALuQIP/38efwG9s8fn/Tx42f5z7L4t+ifTy/jwLmnTVte8MVNPV2ZedWKva7LSY2yoVcRkzBR1Sk0c1A+zSGj4DMZmxTyF/RDlu6fiJDloW1VwHuKPnzskVjweJz0wIGpD3Cs4+F7c1YpadhpyllKCZoy9BQtDHxZms68LTQuHPpfOQi8XqCd9s2HFxxWbMTfxSVyluMCczKMhxrAdZQ5IPL/iyV7raaeyZUyuVPh2vEiIuiblHMddpRSRTsVJSUxnLLv43rRmwp3jsejDocH7XdHTaw3BVlknsnwULHrDfmt21kr+Zx1Zd2JnKq3QpuG3vX66UrqkdUY1/azILtNHRvY5H8l4Jc/1u0F/bpurOYffse4jHPjoaukUMkJeqWaQxXmay2q6KyUpExbZKnTr4WYsw/YThdilNeiK4enYn6vGYrGWEkVnnbkS8Y8z0o8L8ZJQK4rCXJ0wfZOxL/r0mW4/kL+avs03V5vG0bdtyaP/xVNX+aEIiwdaawDmThS45W31FXBcerCnHTAJnfY0N4xc5pUeXFbWWsGpll13inlSXzd/GptQ6YpTUqgFJ4hLhbWpZSShu3CM1Vl5HXnMTL3IiTgOmJUsR3RnpGxn4+cuZ2RXILikOXbkYssH/p1nhW0i0/yBLT3oG8P9QZ65/mQbwnfC8ZPuWsqUilZuRZlz5GwIWTofJw0iggb8JZ4qRD4DKUSZdaVGHclx8Fs2Ic02X/O7E0u6Me57oU9yQW/uaKLBZtbUSBV7E5aWIttt8Ov8LONe524ptYl5s7owzK4o+SkCo0FmU3UXVZumt78pcwqpQxM6KrMkzJ2Zbg9DcYZHgnaHtdlIzdsWiDqCqOQq+XatdB+fl2HrtC9cN/0bcRJ25XXJcdGEX8m4tTxMOvxceYlUdHDMWvPi60jbyQP+0K9auf9yFxlmnLOUmRd4PUM357naln0pi0StwzJtFJD0qEc1IJSoZSKIuIN8qhnufT3rbTdb+aTcVfkeUdjrd2wA5okJcZL2FlWTZmrUGqbAl2ENiXsdEa2O+IzZq8dL4tcn/CJPfW9czDzyLo66jO8gx28BnYYSXwa9KHTFBo8RWHcIn86cuhKw47xVmGmwpx8CxOgBTqoYKp9wDQPoIfwcwxLlXiHXdrvXrFSWl+OA37epa83YqbXsytxqI184sooq8yn4/ZUu2Zygwnfn9CrsSeueR2Znd+Um7wiAp6AEjQDR2x4iTcQH/NDoY68jXv9Xlo/TUiajpaF0EEHQlYS/KOD+3MWpYFbKPFMhgbD9ZtcpYhQokMEJbYe8bWMCHnMGPcRHF7tNdrT2ZdyTsq2Tea27iBJMMcz/HAREQoxW9yg8UnjW7Sr3+qdXm5s9Bd1HpVc6pefRvzpyMWtd5relrf2UMR3gG35fkJGpjUrbP0DvmVEhH7rE/HrezdabjwIfhpxCFdQb4Ec0pjBPLqf8Vtjj3b8xn2+Ak3D69drpAQNEaGIr3h7f4zzN74ivj77va4R8b1meZ7v3vg3Nnpcw8Mk7O/34D7Gvb/r/+nwatPW+6Dt770enb/z9fZ5138L49E0vv+zf0V8tTH73bf0RoS+bY+uX3zGNT4zGl/L0TYafv+r/f7t37xru7vj3ikihj/er78t3f/btn/J9d/zfCP2CLv4X0P7/xLu/z/WNyJ+l2Mbwx3uGBHD+O5BM0hcVaqMnoucHF5ZjC5sfC4cJJM/jsR1W5rIZUAfIBuSSFinyCKXEXsHDrUxK69mJJobBxArh0YLB4oX43rS+fIib/IvHCgYV14KrCRJuTeS7iL/NuSexHoPTfvdpCOHKe8ejnr/eCTpPejhtXz34PpOx3fH178Z+UG7/YNy3Ukpk08kkyZy7bEIsSZSBpDztFF2eLzJZVNwiOAFnru4RQfwkUNOWKa5akeSf4Ceh8NOj6/0vHt/0IfHB82HmeR71thQkqhO9K1sCAzXS67KICHbMNIkJiSlyEOEV2RskSmylIokykbhH66Dnkkhb0KmWrQn8XUSfNxPOuxmNu977R/2ekAWDw8P0LJXIan0hreR/Dyfn/X8/JkXAJ844PusKzpx0m7955wtLpWUBiqyr7WygShgGvC1UdhgRk6QmeSHeiSoSsrwlOEvp6IEgusolXpWpj0xZqKsddKEfirj1DrLcim+x9zdyWCE/HEiZ7hubL3J6CjRaHQzOl+NLH3l5dHSLmx0TmyoLmDRQmLOLfTcByJC5rXUBA3B3FIOJ+WLxEFfI2G3HS7Y5YbdygphPkWX2JgJw/fcOZIKyXnBNixDy/L59IR8n/XCwdwLB+FnDh0WnrcKLQvxTIrC/IVn75hkGUy2lVqVK/dBwpECGeds2X0FaZ0ubBZfOJT13yd+4kXOMy8AnikXDpLWO2xLw0/N1wZvGzpahTcoYlMCOZl/gOwtf42FEGop7xsX++in5yf95aef9Neff5Lr/vvm/ldAn5/O+ui/Y8383shaTBsbqIUN+MYBlsdQrMpFKvDT+lUb/zVgufgA6IWNu39T+Lpl9Bb4aVZPkxT4RG9sli9aiQ18KbBhI3MgZoT4IF/ro6HkjC4Kei1zkVGnrFIy8yclbCsieECjniOp0FZcBv1T1Vyqdhy4zsw/ZeweuVTKGbg87g964AXjI7519GHZccLHZtVakCn2oTRiykaw+QJ2i5AmWJE/EeGCnqEcXSkFaEqZmErHNvhpkjp9RJ9QShoo8JcJrualpKzCszUn5s8A+uf5FnsoZ2CbmqaimRi03xMbXuHY8P79e/3444969+7d8G3LcCO+XLB52+7T8wndnvTzxzPlRf7TJS/j0HLj0GUjdiwcLDf4bbL9dzZ3ev1EhCBP1kWtmfkrdE0D+7lqMqCr1qqCjI2cs4wEs0kZXaeBHEVu871SKnxOjLdD7gcdjw/EvCPj7mVefVA2cVBW6iTHmihZiqxGEEElIhQQZ7uuy6YzNuo/K3O6XGVbfuZAb+NwpHm9wnab60Csa3FXnvjgGxBGpQ2Yd+tKyC7nBB0VmnZ6dzzogbXpcDhA3w6aZ+5Nb1A0Q98MrTtQsdVpsmxonyv96+hbp6KMbMTYDZuwnd/8/yz7n/V0uTb5xZMPIYwNmlf4sB/6+itWub3jrAPEs42YuRLz7Le2AcxPft5la53+bazTz8/P8t9CP3HY7nHd36XRsFvx8fMIG3voA2532730Myt0vYXbHNNv8wkddeL2NnDmQOwKFvSwUDpPOBNTXZ5OJznOOj51+A37EjoIDwRfgqZOPN9YD5bV68EJvT+jzotS3oSoWT8TCO3mQNZdM7Ku2CNudVMxPEWEUkr4d3zhyXPN6Ojh8aD3Hx7R81H7w4SeJ82HPeVO01yUsP1EbEjoOSKgDnlC3wV+TrzceCJmP7+c9ZkXK35Bb74W4rrXniv3V9shSVegBxHzfNBSklRyAqFKyfCa2O1U4kcZ8SFBr5SwUx/mpiR8LOlmR9zLkjiAxSWgR/J6q5Tl62k3ayaXmPc7+k8qCMlte9vyu6MmcpqUsxqBvhHD/UxAg/8VlvXMyFJkxspKTBwBz+hhQecnTmxX1qOFdenMi8VnXiw/Pb3IvNv/XvzyGJ/csMUOr+KTed7xGfKUcygBl7VmTehqRgcTqAihIhjfyznBn0zdzZY4fFx8wHql7fXF30qbomja7WXeDkf0d9wNWUSE0hvabau28YWYcSFWnE4X1viTBu2fTP9FZ17e4FJq8NqB0Fd0KSShGkHRKK3HQHaZO4l5HP9LChmVcj9P2pNbHonTzi8PlAd0cuQlxXE/s/Yc5Dg+E+MqsbNHFuY0fOVyXoZ9RoRSycqWCX3cz3KJoD2lwVvO3AeetyDTO78R7lPk+7XMMkop45mOsq1jQ3wiQhF53BMcut3j5GAOdVqaLA+6KtHXY0aEWL40lazZB7hzxvcSuhRzITBkFz0plBWMfUePosb8uDk6la7rNvK6K37kGHFhzbqQI1ywMb+UOeNDZ+pXYsZCH+capsW6NBZs7LpekNuVcU5at4sacdA6S3hFRGjwgmzMv2X4Fm4zPyVl1Vw0YY9zneAD1J1G/s/6W+usnKukNHTjuR3vRjy2L2Dvp9d4dsaubFsnbOwK7e6zkTsYK+XC4mU7tJw9/w472WMT81yRXVZFtzNyrV5HaBu/EHS/jy0U9BgR0ILP906M3xSt34DMk2WeigK7uCENGQw5qCsDxz0jIag7SpKyER43Bp+m0fI27YZ5se9v8NBbKKHPkifmqorIyF7kfos29oVbO0nk47l0IVIVDsir4Zg9SXte2h52WcdDYU+YdfDLV+p7kK2v4PHgS1LErcR00GoXE+v+MR2C73vZlLCtBqTF8nYea+Bgth/nD/dnzdtKTLM+vG81zrZBYsSCkS48zw98Md5rv4v3E4znZy0fy7FAr31hh98f8fMD5WE/67DbwR+g7nvuUxF0TuiEZyJi8IYo0Yo0ykjUEyQC+JJCgvFu0GHjutFH8Kkvn0YNsFZIlFxF52vUm0yjR40I6qCHPGaMcagrFNRDRYEeI3wdHgDwvLoiQt5Pp5CMwtdcsnb3lxxV5EFduJAy9/gZ/VwyyHi+R0jwrh5uGsVrddyPCMoEXN7gjhGJIsDtx7q27H0VkZVSeUVSRHwXiXmNiPBjX2CehJwso4j47rMRX9vvD97n/9617WnDRr7tY5v5tv3ex+Xv4T6Py4iv9ESEmwbuz0fE3+Qj4tbHD0Z8rd+v35au/3siIn5zOPMQEegzfRc5Z/njfi6N36r73j8O/zXyv0UCEV9tIOJr/T5mxNe2iK/1+/1/ZPnWnr6dx/cM+7JL494nIobf3a9dvr3/tu57fw/ePnOvu7zje2Ok7zX+S9oiboxE/OvKf8lc/959bwvfv/eo/wHj3VdOT/2qB9Z/DKzfAiNxkGbffUVToHkvco3FrueqKEWpzpQ3JNp6LlKaFCz2AhsZ0WqwoVs5xFtJXBNCzCk0k3DOU9HMQp85aAw25CsJurGt3omtX+beetOV+1cOozdeAIh6DbGpDZUkEJpy0o6kNjM2+Y8qX4V6yUkmy/czbTsO52Y2czsOhnb7o8puryg7UCUW/PGbDpSuWyZKcduYSYJ0sMFfU6W9slOpjAkLg4ZCfSZp2c9Zh/2kd4cdLyP2ev/uqB/fPXAQcJQPBI7HPZvKPRucnabdrFqrUqlMWZTrJJH4dmjolEqVFKJo7UnLmmE9dLU82fj36yrOO0X+qUbivJ3O8mdsGuF7KtJUk2aSY3J+VQ4ANA5bQ2lHunYAABAASURBVNM0MXcFlBMlnX0gmuGhsTW+sls9k5BeKJu6ciny4dlcC2NmzfSvNauUpIJxpAhF3CA+rXeeStSSOveVsozuPkqjb4LHiFBwnZLbDK7om3Nm7AqKcgJcK2VFTkqjbygiJJ7lS0I+EUHbbYwI128Y9/lyYNuwne11c+eN1eCRzZQPW05skFsLIfAxaqZq20yxMC422S+0b9xnI7KctWCPxrawIbHN0tYZvyEzFCVFlzxIEpuejU3komcOyZ54CXDySy42d4uTOUYNjLQg48hJrkfO8JmZl5L7Q8bwnYBlbtkbfkYpsI9VqzdrjGMZb0y98HVh/AuHf8/nTf5XHk+fLzo9LVq4RgwSzyTxsRFhTJ1Nrl75DPzSh845J2X48LyuT3PBfrCHuaqyyZw49MnY2Y2OBp9NC5ucKy8Fz9ioDz/GAQ4vATrybSMmQIN9mXmDzUWpTdMs1RqMmVVssBG6MM54AXANncDLQskhzbVnbejcMWaDx85Ll2AsmanBwyLrIHEP4aszDl8wimDgK3iJd+MtlLKQc6fbBrqsNiEXWhXKirghUy+pqoIcSTWQQVRiz6SaC35WRww6sCk74PsHDv9d7g9VdQqJk55Af42x1y3ksjVBZkN3TQk7j0iKCGYKCbmgIGiCLhtlb9SNTnlDRNz6v5biwwijLSKUmC/nLMP6m/DXqZbhv67nnFRS1lQq9Gf4SNSTKr69I4Y9EicfH486EicLOinECvNxXTc94zc+9PeffPvp41UfP60DT88bLwAafMWgU9BNgILfVRv6WdHPBrrb4aumUC1ZE3POU5Hnth342jF9h43Nc8U+CrFGSgpFhPyJiFFPr3zOHKoYPmDZ7/c6Ho8cth/ktlJn5TIJYagzp1KWIo96U8duuxb4urBJPxNffeD/TEz97ENYDv9fOIi9wPOVOLFwvXIA65cAHSVGZ9iQEpWskD/hQ0quvREc7UlK5hd9mK9BHzRaztM0yYgIBc/4+S9gnAZEbKnooFp/+Nw8V/iqyKsq56SEDHrAz5hFwvV0Zq048cLvhYsLceDMYdfKgYMPXSCbIbvsP80XTLiyjlxZh30Y4QP00+lZV15UrsS3obvXQ6mLY9crzueznjj0//z5o/xiyM97PMNzLfTzHN1rAnD7DVg385qW7bUc/aHhQgz1cyu6ME0D9m94jLCMAv+/2dcYF9ojQrJeqfvH7Z7Hpa8Lct+Q4Urc2Tjc88vGTtxornts4p/aVUmLSl7RhzTNgYy7atk0paYZO60p3/wTXdpHI2LozHpLxMmG/jq2bb1PU9GRg//jw4wdst4fZvlQzqi1qpQ0oJwYDV0gH4eqhdh9JXahLp04PH4mdo4XqRyIn3gZsGJ/G3LFaGVs7ojtJua1rRXWcP/2aCXmYDL4dYOnPsoMH4nYkomDiToswZ9Uib0Z+u3f4mMfCeiCORGueH3X8eGmDo0RMewt56wZW3x8fJD/dNgf/vAHvXv/qB0xsJQi30/ozGgSXsaXf2izrSrloccrtJ/JD22jL/jX8Lvni57g1S9ATuSPV3hcsd2GrQhpWd5ixK4NmjZZF4nrjA2UmjTDz1Sz5inJsa7AqNsLMk/Mn6JIaLv3pLZlbWtiTZeulz5KT5OTfWwHP5NmYkut1lmRnzcdpmfBXldk0hnrbB+D1hf08+nppE+fT3p+uuIXXu+6bMcbevWzvQfzS/5O0G17CfiS65TWT06SX9JU9FLJN6eatSMGH+asgw8DwX6utzoxesS9eQfvk2qdkX9lpCAWdF3x3Su0LfiAeYsI7meF5YKuCnLJzHND4l4I9WjIGXsJbEuD5qTEjVI8Rx3zJOSp14/HNn8u3WQ+DbtYVigi3IzObvbkvhGhEmn4wjQXzRzg7v0CgMPbAz44OT8AddCXoQ2kSlmVclWkInG9ooNGbrCgU1ShawutOBRhRAtGfMaGzsRw44K9XYmNjvcbfbbW5Y/p2dCRdbv6X7MQi1wuxImN9cv37QPua1g+6Q1dKSW9Rc7Q+gq3+9q+Mdcql76OCIbCCqAX18cnpI2K4Rg46GZN8p9XuxAPrtemZdkEadrWLvczXeu6Dh81TQaDcr1qXclXoX81/X4IZWBO2ElB1nWgEihsUxW6Im70NGTS0bl16TmkUMQN+s4nRv+NENK425QVKuq3ErnQiN5DNiWPaXjcO5zDwg7dkAXzCH2u6OYEzyfW4hdy58v5WQsvAhq6ES9wk64K56zdJdAFua6qpWmqgrdE7M06HmfqReYzY+s3+TTmsh2uyHBRREgp1OI2v3mXAg6KuCFfN64ahPODbCVEqY7ebBMRmX7iWoy3yTpaiNPX1zX1zMucM/UrcloZYOn0AyuDbNjcHY21KKkRr7scv+wLB/KxI75hPBwm+SXgYV91ID/aoTvnTRk7tI0ZPaBDUoOX1kOG0IR6IWL6Oqsphq01+pkHyKBfV+8Q5baQLCfDY3LJdQxkUd666f7xcwYTvMolSxucDGiM27nZ+zbqjfXXHYP5Euum1yavWTN628PrgTiwI3emKrdn4tCdxwjmB57btBmud+iSkiICMD+xQK/Xvh8RtN/g6xtiFNar5eCLiBj9PG5EKKUyrsUn4nYv4muZ4nY/4k0bNh8RPJu+i4ivfSNiyER8hgwp7z++Nmwfg0bk9e29e/u9dP+39Ttf9+cibnN/ex1xa4+4lff7Hsv1iFt7xNfy99rv9+5lxC+fc/sdEV/vRfy6fu/395Tm/1v4Obe5fIuIGJdv7/1WfXT8B315zt/DP2ja/22Gjbjp0QxF/LIeEYoI3xqI+GU94uv16PAP/Lrr2FO8rdvH7tcuff+OiFt8eNv+W/X7M9+W7m/c27+t/961n0n++o8Ga63u+C1aWEtICr7evV//W8qvo/2vW7PcTH1EfNcZnIx6wTO86HtTkhSkDRgfidFGIrFwtbAYtlTV86SoO6Vpp0zJPo7NhnTh4GEkqmzmltOqlQSucQjRScBzJzHLSUc2VMe5alcLI3YlDoVydE1sSPa7WQ+HPUnbcWyYnSgnL6YkSWSzChJZkfwFY3m88c/cSSrCbSQYiUTBGyf/lshIGO6JUa4qda9pPpIMPrCxe9C029E2ScWYFaUqsSHK8JdY1L3wJxK7CGTgOaAxF7qTRLr0HBPXX1CDxDppxyZtz+Z4743MQB1/o/r4AF/gcGSjBv+ZLDVylpijM2AAReWaQUc5sfmu2lDeCs7I8+nzWSc2meSQGvS1xNnnSoYlPg3bB2pKJJJDVtsLCelJ5/OLrhxcr68HOo0Dj4a8lEM5J+0Ps2ZoSklqPHtls7Ag8566CnqZ5qI9940dDE/IwDbihM5j+rdM32JrHidk3lqCRyX1uKGJdq4FoNTUSp2JDdrcLj/zioiAxqwEcT0y/XVDiDGBpOBegs6U6QeUuAk2kXaSNG3wumBnVzbBFxLxF15yPHPA54PMp89XvTzfcD5dkdOV3HRFlqv8T/FnZFSLlJOYjBG3C3Z4le1x7MSQ1Si3qzY2XM3gsOmKzE9sWl5envTCwf/4zTJTzjiDVujtpjEC6kLmLaWiiJu8rOOO30VnbtNQM3ra4Rt7HR4O2u0mpXyTB3tcOE2MnihpYzN82TqHtas+cvD/819Pevp41vl51cbmV96BsGmEYPjgRcZ2UrQLiejtZUfExthNGT1n5i6UFf1P+1m2Xx8O//Dje3348Qc9vn+n48M7lWnGVrsWCG89cbgdeuGFg/8sx88/P+njx0/6/PpngpiUDUzR47ud3n846MMfH/WD/0bthwfN8JamSQsblqfTpp+fF33yn5+5dD1zmHEGq+cA/ifitnUCjYTMtaAX9CB0Hd7V4Le9dzU2iZ2XYCljz/hpMYqE2Qw0bP6+CEfrQhCy3JNCEaECLVmJMvGdlRUq1OZcNCdA6d/W3s8FvmYdkNPDcY+sJmJOUSb+CJk0xt7W0BUHuRIXfTDU4CMiND7RmbpD7zqwYWs+fLCfBdrl9qAr4AkixyOZZ33fEPwa3RaF79pmc86KiAHXjQTjKUv2YddrrSrEPpqVc6iysZyJYY4JLjPXjXb/OaYLBxDP6NV29enzpqeXjm4XdLvpjG2Zv47d9t7V0UNHH/cNjHl1e0Qg9zTmKvhBgtYEczkJOgKZZe2Q4QB2Lj6ZZ0okGRXijSlX3VAoi0qeVMv8BTlV+E7qAdBXBw2IiSIV2jNS7ToT617YsD9zSPSZg+3Pp4ueiQVPxNoXytPTWafnF12IGVeuVw7U/CI24WMZXiFfN/14dM+CnYXkNcK2Zp2YgpyzSgXI2vU75nkm/t6ww/anWmSdTCWrTkWlwPdc6DMhl0nzflLlurCGJPqIONIja8PvG3a2sS4s2Nnp1PXEQeSFlxZXaF7tO2sjdG2ErKYG/dZHxx434sFyvujC4f+F2HXFnzr2F9jUlZi58txGf5e+vhBDz8jK5cqzGzK0fl1uy6oB2t1meB6Xb+G+vvbzxuL8gWTigh9fGcPwfFJ61VWSkLTRR+nrpIB397HLb2uXxzVW5jetC2uf18Dz5YX4fob/K30WfOyqxAvyYX+UBUwcIM0c/Ltey4rsG3aVZPtkZNyOmfuNghYa9hPoVeQeK7a+cuDWWbndNHOQ4ReB9qPdYaf5YL1V5ZpAVuI0rvFcj8Q4SUpJzq02+FnQ4TP502ds74kXAOcX7I/DsJW2AQ4GV3BFZx2ZoVA5HmZiWeVFZyWGl7TK9TTqG3wYopQm+Cw1VKEh1a6cQ4GdmaZcJkWd1FLGpoJ4dSWibBq0Yuw9Saa1zJN2x4N+/NOPrAU/6uHdO3jcKRMvlMUzXdZ75CJFUlcaz5nfTocVHq/Q7vX4BT4+n1in4PGJ+gl7vVybCJPoa1Xn0Kgz4k3iixqxxXG+kct0Xt7IMo+brurwsSSX82s9m09okj/E88bh1PKKyzURuwJ0XfCRK7a8Qa1yUsb/7v9ip0yTEjoiZA+aVvpuW5MP/JwGYLa8BO3EjlXPrFsvp0a+tvFyYdV63fCJRihosNAVXQpplDgi9QY2Swh0Tw2aCi9rct/QY9cO/ezhZ0Zv+1q1g7bdPGkiBlSuJ+jLdVYiDiqhPxXhDrxEv8p+uhDjrvjxSv6c4KMQh8pU5XrOWUNGKZSxhZSlMJESZSigKiKPvp7LyPl2zbcwC3TSbiBORAt4FX7WZRtIavLHdRoUrIW+9txzqeTORbu56IDPHHeh/U7Um3bwWuG5lKqcC/Nn9UgKeOvYkKJa8+QLIVShlbkxm/ESwC8EthZaEILt6MyNEzH+xEuAhRzI8cbxpRPD+ZE/HRtb8aGFw+VlOaNb/0uAhfKiRv48gAE04LjZCTpj7YW/jLxQkRCtLLs7PL6QX8JxAppTFH0pI+gPX26LPHhrEAMbX+heoPtC/nPHFZ9ZtjZkCxla0elmmwUN2lfo3PAP14V0Oj7SsCHzFkkqxB/vv6ZhN0UFO2BmWYCdsQdfjN//b4WbAAAQAElEQVSRHezJnwb9d3icbxG9ScyB6cCbe0o5iaekElkJxCu6kgzzaPo39NO4WI0m+G68xF51Ig68sBY7h/a6tBLHN3jr5Kr2fVG63l7z18w+MJPnVWIbbsFhedF7cswf3j3KPrzn4Hwmn6jEp5xDCYhPssIo/dPheUP+jbW0o6+OvoRu+ivNDcq5rTuE/noKGRHhITDvPnSzsv4s4EKc9i/lXNHPSo8u+vkZ+newbSv9V3Xu40DMJNWc8Alpz0H4DuzxgT16O0D7ca60Z/yFci70y5ron+AjAloiqfVA86ENPpqKOrG2w0sz3AbM59Y7ltvVKfXl04SDathvkhh21LNCbz/2+Wgd+1tBG9g2Xzdtq0vR1rXB14o9Ll4fsc92j+XRiBtQx7BzlnbE6GORHmoMHHn5d2Rtmmiv6IoC6rsCmiJ4aBCT0AUNrsNzR3oUEvKNCCjOVBlUiR5vweX4ifFt/q172/uoI48Y9ho32fSvz97aswJqIkIRv4Z1Ybm9xZBnQP8rhOS/hWOJ8bVdY37IkRTSK3zdkP3fRtPtkxTwI+QQEYoImcaI0P3j/cAAbRFu97NNo+2mbNku7ri3p0wz9+/X9/JLv4gxn14/EfFa+8cVdx26bK0NGd5Lt93xlgK33a/f1u9t/8jyv8b+t0sg4qtdRXyt30eO+NoW8bV+v/+PLN/a09v6v2TOt8+9rf+9Y7x95tu6r43vjZW+1/gvaYuIEQAi/uVlJ5D3f8lk/9X3VxKICJHXDAxZItOIGP0iAt104DKUIwEpk8mWARZPEm8fUjfurSRDayraKLdcpbTTC5ubE4f+z08XPbNhfaY8n0kKSFo3klf/KwAnbiJRZbkmuQnNOWss7CWRzFSS/Xkcbj68e5APGI/Ho/b7Wbtp9pKlxMrcvcNiEyPvtkiaOmUfLwU2+jSVFJrZ0OzB7N8AI5GYCqltD1bRpIDuxEYilUneKEWdVNgwRcq3e1GUkpGVqEeECit4TmnIRKaBRMZl6syXxXxZlczEvAyMOSVv1tw+EhsSz91hHvwcDns2zTvN86xC4h3Ql4YcSdIoe5ok6FOe0deEnCetnPCekfELm8rTy1VXNp7qWYqkAJ0kk066yYXN8Xpis8mBweWzltMTieWVJGwZcPLVSMKCQwJEIR9SzNC354Bi2lUJXjdkeuXQZ0HGG31LhDIJWK1Z81w1TZNqrYoIffvpNGzIe4ukpiQF8nepX3+6s5g3zb6+w80RoZSKEmMk6IrwfIwpPv21VFLOWbc+ZdAUYk7G9oK/oSfzsWB7xoWN35kD5aeXVZ84HPv06aqffjrpp59P+vmnFw7KX3ghYPmtSuoqOYa9MiJjdwXjuT3BndhwdGQUlLaJjn2s14suL8965uD/9PwkHzxd2aCsyDEVxmJnkrHPBitXbPnZv2m7dRL1NpL2zo3exDw3mO9aC3qqOqCjR/zj3fsHDlsedHx80P64U+K+ShWCUE8ZyjIb1jQOHz7zcuPzp4tePi345lXnl0VXfHUBGxuqhk81Dq02v7jgwM+bRfMoRnGZ4N+HZB6+shGZpjLmfOCw592HD9DxTgc2WBMv1AL7Dew3FWjKMyYZ8ourv/z5Z/38l096/vQZE11US9LD415/+sM7/emfPuj/+O9/0B//2x/0hz/8qPc/fOAFx6OizuIMSB+x98/EkY+8DPj0vOmJF2EXaG/4QLf/syEUPIjN+ijtC9YJm44gQR58YOtfeMCGzUOdiuqUNZVCF+tV6Ft8koJaRFaAhC0FtjY275S5Szl4NmfsomhC9t5M7+YqH/wfDxPx66Affng38O6949heue4VjNfxjZVD9AsHEWc2uC69QWrrhn9uatjQALyJjZLYvAe6kD9smFwYAR3R+fIFCW57A99zc0Qo+YIxEblqSqoFoFNuKSmAtJ8rm8hCrC2Uk2pOmkqVedoTgwty8svAlf4r9J/Xjh6aPo//J4D0889XfcKPnp5WvVg/HLBsbHpXdLOy6evahn2bWsxbCFzeJNQU0COZxuCgK8EfU6tA4+T4bR0RZwad0J4tc64rmImfE3HISNxj0PHjuvuVUhhnUk6V8YsiM0ouSiUr5SrH3aCtR8ZOu7w5P3Ho/IJt+TevPz2f9fH5pE8c+j89nXT69KIXl7RfOKRc4a8j88DGgpkTTpvQU4iYkaTC2BOowGvQVLN8nSPh2zg4z43+ETK9Fd4KejHv1fyVrHkq6APMVbv9JL+oPR4PIw44Fux2k3b4XYFXJfwe3SwtcRiW4SfpBb/5jP/ffoN01Rn+zujmhO257QwPVx8oExtX/GkhHn3FRRs2aNu80P/Csytx6kqb/xXVhRcA7jvsjti24W++XvE/rx8bfX2vY9eC11HHXl0ObBLiQ/bNacGo+xnTceGZsf7gJ1fmNRbaNg6lNh5q8NmBx/G8GdlFhPxJKaH3MmTqtcQ0mdYLh8t+kXNBn+fXFxcbPLtP4tlAb954d3xFxPMMTwV7LNil8EPz0Zm/Mb/7iY/rX7HCxwI/XmsvEgdRhXg/74qmOWlmbZ3RY8UObqiDxoBeAduiIvNc0XgJoIwOsy7XrrNpxu5O4Ppy0pVDMcfvlfjh3GqFn4ZeN+J4OF5Af8RVhSMgoxL/MnwwtSYOVOZJlAmESpUqdBbsbZqK5nlW3VdVOtlXOjapFJCYVEoZpfh0bJ1CEZ287cjL3KPef3jUO9aFw+Ggig3DlsazAU8p0z0hZeN23QgIK/Z6uTadCPZnbNH+Z9s8YZsn9H/h5NY6tF1ZV44lln9DPw29CH0laAl4TYxe4LNwGDHVopm4NfKbmqA9lOHF9tGZlyWCtUgsGfEV5AYXXm6eecl3Jf9pHhsm/KfRDPNVJoSHPDbs2wevV3xnIR5CKrpnLOrnc9Mz69UTL9yf0N0LOAHb4UJH26ztppsQDk2TNGJCgo9MHMnYXabdSMTOAipynhHhDl05t5wp9/B4mCdixKTdNMu6m6adprpTLrP4UqSJfHHThXnPr7LcoNFzR06ynqzXQswdJbLKtKckdA2YMyIrKY//SqrIsmpXJ03IwvBzyQ+ITwsFGKxRCiV/4ZXb/vHc7U17zvl1zUmayTF2c+iw63rYC7itwGOR+0UEQyCpSOopSy6hbsPGVsqFNRoz0gX9XPDvM7xeyZ+Hjri+YGsXOpzwHdvbmdi20hdVj0MiYUNCD3cbW8mFF16GrsS1e7mypvl6495G3GsjJmBUkiJClkWE6dTrmLfSfBviE3G7H0g1pcIzX2G+OrIzNkpCIDrsukL7APQv6HJFpzc7XGU67mOjAAkeMvaesROrJsPXbX1tqthvYZ9S8Y+K3oO+ftZjmC/zI4UiksKAxojQtx8/I4/LjRRd7sITyoyfU7qVOcv2UcpEOdFWldBbBD15oFOK69Yz8TN0tQ9eN1k3J/g8n6+6wqv9cWF9auR6nbVg5EUoLYFgT9aJe4aICyL+OQbMuzL2XO/Il/2vlQ7HHetlAZNm4nElIBYAGYoIWElqkdSpN1EOFHXKppDbu+udvpQRWWEgn5SK0uD5VkbQv3f00nkZ1bHHbZRXbAWTJB8SH48j+myyzBu0G2LtCOKZZ3bcNi+jzFIlAa1F+EPSjoDgHG03F03A/GTkHcG46EABDxFq0Ntcb3nUMXc1hbaWmIWyiwjjkueiyfbDY+IRMYLMlxERigj50+HtDttNg6kNtJVxKHELOca6zfftK42Y1toqpKLE85laTlLFRieASuDLvEm7qesAdo4H2GrBTm3LEbf5TYNMXdxqdzuSgv+ywnp50zeC9ldofBLfBoXCXxo6QD+Y1Kh3aBRzGK4b7ngvXb8jIhTxayRswoiIIceIX/fxeIbefO7XjkOJ2BYRX+763h2m2fK9l7+udzmOuL/7uDQ8mEvD7b42IkIRv8Zv3bu333mMuD3rdiPidh3xtXT7W0R8vRfx6/rbvn9P3Ty5n0vD/L2F297i3tel4Xsujbd1X/8j4Dl+D/+IOf93GjPiZjN3niLiXv2FLd8bI355/97+jyqtW4/t0nD9Dl9HfKXH7W67w3brutuNb+tvr33/e3jb59v6/drlHR7DdZfGPUq6/h8G1iiWC/0Cd2LI91lQ7lcSucgvoP+Pf7pCwYJoMUSEi1ew2FO7GRn118U/kThOOZGMF3nTOh/2qmzqgsMGlaLGgtTT2JZoY9yN66UVDhik09hAbTqfOGi8NJGbceB40cqmdeOws1/OtF2VWGUnkpSxmamJJEAKFnkxryhNQ65FmXszm9NizZNRdDZmcnZBMiGuNw5cOwl6kIwn0plCgjRB/wy8aUqxyZ9NoWVrJJmbtt4YLSngIRhbKdRTvkGJ7m/AhiIzVkTXBjOX64nk9GXUnZDsOMwdmKuO88RhWtFIzKakvWmfsmpOqvCy23F/P5OU7uXfCJx289hoBzJNuWqAetSdos5KlD1VNf/GGgmyNwInNpf+lwBPvGi5kBz7IHThZcvCAUBDFu0CbVfjSev5sy5g4yCucXDj0ujIzYndZBrZ7Jcq9Jx1fNjpcJxVoAFu9TaZIItQgY95qvAIH/Ok6ZX+Ok0qtSqXScFgkbNgBiRFxA3KilcosoygNHhQQ/7I3slqb4Gj86z7M6eMSFIKGT24bXB962r90cC17zW0i6rZkHeta2Pzu+q6dvQvLWsIcel0DQ7IQ88v0uenpicOyD99vOjjzy/jJYAPi/zbvreDzJVxVjXkKBLEgY6/YIeBLDtJbWCP3rwHbRuH6WJDkmyLJOb+7aP3H97pxx8/6Mc/fNAHDs73+FNCzivZ+GXZkHUbw+r1Y7kU5GldZORZSlatGT1V7Y47Hd8d9ciBi38L/+HxkbaD6m6vVGa1VPGExKYDXq/igCPhj9v4FwDPHGQ+f3rSy/OzlpezNvsjtmGb0DhAWhDuQvzcpIBHNWX8sZKgT6CQjE9z1syB5LzfacIGDg+P2h8ftPOf2tof2WAdoHOveTqoTnsFPpSw3xxFM3zseMZ/HsN49zDr3fs9B0h7Pbx/gKd3evjwg/YPH8Tg2lT1siU9cZjplwE+kD2zQfQGeGwM4YEdIkwuMv0D6EToI9BRQL/YWAUj+Td9S5WMyXwg1/zq24LXiFDEDSklFWzOpfyBh4w9ZniotM8JXnLRLlftsf9HYuMjcfJ43OvDDw/6wx/f649/+qA//vFHeHqvB2S0mw/KFR8R+oHcK/FxgZcrh1/LcrOx4Z/Ykxy3QISgqTPzDQl+jA4/ho0m2KiEeR08b7It+jqpy/QHCyTsqBKLpqlqQgcTOnVbyh5fKjVpnmft0Ov+MMsHzLbbd7xwekQvh8cH1f1OiYOmDv2Xa9cTLwA+PTd9/LyCq37Cf376+MKLtbOeTi+o5Tr8ZrVPgJVDlBUf2uCvga5l0FpCGrTCA1EYuUuQN9we9VAG16FK426u2s87fT3wmpSi0KfCa1Epkyp+MNsWwY4D8wm6CwdjmZhaGPgDFQAAEABJREFUDPRV0AOd1RmzETe2SGODfkYPT6erPoNPzxd9/gw+Pct+8/L5WSdeAvgQ2bZ3O4DZZB1o6EDKgcyRe81dk2Va4/av2rD5aa6yvTm5asQRw/WFgw3Lxtc8PsbI0GVfmaei/WHSEb0cic0Pjzt85YA9HXR8PGh/3OnAy/I6TVIM6VFWKCja2PD7AOyEfZ056DqxXrwQ/J7h6+npWV5HPhMAn8CJlxpXDl3XtQ2dmaYzB8svLy9ynzPPmecLL0heOIh+thx4CbChV9O9cii28ELR69CGDNW6AiAWRNMHIOi1rcvP3OE+TDvW5pW8YOHiSgC/Ui4ccl058DFWYmVTeJgvcJvwzc5CYFkmjHpCFkYgj5VDvw0fu/DC94VD2BN5ieG6c5QFOzZPF2RzQecXDtjPYGUt7eQUYT0RHxu22yh9nXT7eHPeoPdCTmB5NWzaGH6Jn+aCDbDGzvjbDr+bWTMrPlioF2JooZ5zVq5FSugLG1wVyAEojxjeVHQlTpi2My+k/K+onrBHvwxY0MWGrFfWfsu+QTMLnHj7T361MgL+5RcBtkXTwuH/jjln04S5YI74lOTrHfTMNEz7iRiwx4dmJegUtCslJZw0s/5kbBqxShFSQsdZ6tE5gJr1/gPr2x9/0Htefh44vZ33s6Zp4vGkgJqmJB5SMEBwHVElha7WMThbTxxyvmCvttMXdPWCDZ6xS8u3owPLXx0rMJBQ8HIDhhUc/CtWBbSUHJpy0h657pl/+Mxxjw/tiBuTasrMnhkmq3E4PJaLloSZDVo83xnbti121oWUkkopmue9druD5gn5lBm+ioR+tjVYvwF2uDEOKiEPXsgtLrKvvfAS7ozPOG4s2NnGgWaD30ZH4xar7zw1iThuBDYUbVNiHajosKKDCfnv0N9+ztrvqo4ccjo27JD1jjXIKLazWpWhMVJBP1m4IqaxkQcZC/7TkFUoY3+JMY2KfivPGea3ljTujz7IIAHXfd96necZec6aX+dLEbp/ImKMHxHIZpN9c9xDRqhOHX9t9udGKwHA9xOyruhxz8HfcRd6PITeP1S9O068EJiJ+5M8t2nLpahAa2EtKOik1Fkqs1qCXxVegibieQDBa6DbgH/pgr+ffbA8sOqCrV2IjWd0cd3WsaoKGxKy7xwkDx8nDjTfw7836p044NiwEfvGNToKdexBA4hNRmKMgLcSSUZEFj1E00BDNj2FArlGTqMU112hxjOkrNr4wlTQW0D7xt5jBRv1poUYuQJClCJC1o3BcBL0bNC8QusGnSvrruH4xNCqEDiXrGkqQ38Tui/YQk5JSVk5yteSNloGD+YjcR0h+oQSsspJKtBd8DujUp9oNGpBT69IOSuVfKMzVQW6SiDypMjorYc2bOKCI17x9REX1kb8W+V1YCU+GI55jRcFjX4dHh2Xb+VVjoN+UeM+tinHg3mumuaiwtylJpWaVYpLOIVmppWg2aWf6aybvSc1ZUCJwDrY6LC2rq0Lf0JHKLIhZz+LAhSMn6rnKUop6f7ZFDwTQpXorGuBJ2NloI0x+JHXQqHLwJaEncU9Z4UCEQ8SlpmJd5kYV2ibszRD+46YsPO+klhgHu3DpkEpS5YpEPP3wUtWJw9vYIO/VUmum7cGT7DHdVdEyJ9k3qKhr0C/aQwZxHzRFtDUoNF0Bw/33mX4ujO22egMOAC9HYjG6IzH4ClLBfqnnOAjEZO7CGs35KY98W5nFAmRglBmbj8nxhpzQV9vITGfXj++fK0OPiKCMivg33DfUer+SUqJSejRu7C/phW7glR5bM9zQ4wHXB+VN18Rt3uCLtubZWQ6DdcjgjmSIuILxCci+P768+3Y9+uc85fn3dvtd/jaMt/wcZfGt3Vfb2u3+AdcN9zX6B0rBh7LGDQj6y8ldEbEF9ojfl0fz722u/4fgW4Fvk7suvF6+asi4saDb7zt91t19/vH4b9G/veSQER8GSria/3eGPG1LeJr/X7//63SdmZ4vogYvuW64Xbj5psEJRp9TTF+3tZHw9/x9faZt3U/6mvD9e8hfa/xv9r+15LAMCMMjTX5C+ERQb2x6K+sfI31a1NSyEleIVFyMuFE3wcMu/2eJGqnYEOlUtUCJBCz8nRU1FlKkzaSiyuJDXscFtJO4srCwybcm9QLm6rr+aKNDV13khNSkIgFC7kMkjluSk6ySTAkaKKP3Ce6gsRJPCevzq2xQK/qJLhO+jYS3ObnOaQPEneBziGs3MY4TuQ3nl04bLmSXPpPwoxEJifuyrPr9vGEt5qQhh3DC7Do5aTyxod/Q3zhbqiyod7tJzZjN+ymykZllg+qdmQ0M8lmsKlxsmOZOkmbnZBOkwobp1yrUs4KoFxk2eYyUc60kUjmWT2qIs1C+Logy89sKD/+/DwOcM6nVVeEvSLTlRchlkP3b8lQ7xzodg6jX54/cuD7WS+nzxwEP+nCC4KGfDKJXIG+pI5ui3zoZ5i+VLL8Mf8r8mrI29cZOm0T8zzrjlqrDCeevm9eIkLdSKGIrAiXvw+Pf0dEKKU0EDzfGcfQ+KTx3a0B+onSDc5hemdeYHpX7GQlMbquNztc1qR1y1rXMrBQXlaut8LLq8KmXXp63vT5adXz04LMFl4SXHXhpZZlfL2sWrAfJ1QYOma4YV6LuhP3LmVsNIGSkybk93DY6QMH9f/0px/1T//0o/77//En/ff//t+o/1H+28mHhwcOzffyeMu2ybIWvESELMfCxmnC1wLbk4G+gvErspjmosNxp/3DXsfHB+pHdDgr1UmKguyrNsqmjH8nbWvAxwpPV3i7yC83rrxMs0035m74EQzBy6reVonkPrHhsB9h4jIyCXlC9EapWcV+CZ+Zm5MPHw4Pg5+JTfnMgeuOA9jj8VHv3/0g/2bokYPKw26Pf1RVZOSE3j5Yc8BvGuP5AOP48A6eHrVnvMyhOfs+9CO9cBBmnNjEj03idcX2r7L8OjzINtq6zIcoIRVpdlhZaLvKvEibQvS5y5N6Cr3aGRbFQwkGU2QpJ41SUkR8QeJ+sR/kolqK9tOMv1PuZh330zjwfff+qPfv38H3A+V7+LFsjpqQS85VUmiQC53e3Nqu7n5mO0jQlwZtXZm59fqx/sd9WCBHp8c27mAWik4jVxFvaKWHxyk5VGB0KklGSRkdBGMLcS1KPDvVrAMxyX/7/4jtPj4c9P7dO73/8f14OXN4OKpyCNbh+7rlmz7wDc7p9Hzuen5e8J8LOA9bu/Pj8krsvm4rfnfDhr0ZPpTIxMe77wRMGRqfxneTebbMa07YSFHF3mqt8FHkstSkjD7sL76eiU171ivbm+2vwtNArcpTleNUKlnBeAqkk4t6ZKEKXbfgxZn0gm29+DDyvOrMQavjrHHhsPWKHW7XbfDSUSIkI3tp8KCujJwRN/KWSk7YxI71YdZcixC/hB83fMx6NCwf23BjLN9LSegmaaL/DJ3zVIi1dYyx82b/MGvHi1vX7S+H404FHpWzuh9OVVF3ijwju1kL8cnyX9jYnjns8m+/PqM0/xk0H04O8IL+DL8r68tqXcH/icPXJ14AnLh34uByPEvMeGEN979culK/0+7SNmwMPvT1Yx4Nt7jsPfS1DEE01yKkhiwCA5K1opCFXMIglCPZNPpGZA/FM33Ac97xdm7L1LkGKYFWDoyu6O3CC/QbOutgoz2I+xtxfhmx8YXDfx/UXuF3A42DweZ8BH3J6DcfMwEBfZ7PctiIP+YpYMdIlJmvzAFNqVkFG60ov4AMXBZ0m7ifMZbIicjUNfhmitYT/BYJ+9yYxzHiDD0vvLyxPhbq1hMPsSatauht0ACN4dwJIE15VP8GaSF2T8xVS9OOYacamjDcymGL20sVfhXEp6JprqpzUYbmhKg7sSgilLCtnPMoE+1l8FFkvs3fkbXo/fv3Mh4eHmQfnLHLm76S/OktXKgH/FmPUbV28w2lTbqyVpNu6Ao/J2R/xiatW9uX+bO8xwDRxRBCdEockCdoTPiVAZsq3JiQ+1wy8ZiXZbxo9trj3KbWqpyBoMlyfrVHhmQt6chzGfBcEaErdu65zf9E3jbPsybWu1In1TLJdtoYw9gYbyEkQ/qwLx82X/C5K/FigaeFm9ab+Wn4Y0fhwRye23wFehu8oNjwGkyeNvQHb1ORZl7kzMh9h252MDrXyvqTNP4VWi2q8FxpC/iLiCHnVKq6FQa/DX+yf3XopVHmqZQiI+dMmTRsFrmNeyGVlOlXlKIoM27NRZVnZsatxOKJMiNv9x88MG8oKyIppYJPN2SEcnX7WPeboA0aTMc6aGqEvk1Df1m8vAnWImFDocO+DuzmrB3z1VceJ9bSCubdQX4J4HoQ93qqEnbVhCTZj6wtMX8QrxP2JV3Rw4V4sACXJ+d1xLuNuGdblj/RFQHz2JXbvoBr24X3E8LXvtR5JpJkGRgR8eX5jJ5yzuMe3caPx3Old41+MeQF49iPBt1S457ltEH/howgURfsZ8G4bEPbit8QdzxfQs6eI6MHqWvlheyFF5Pjz7n5T7pdTlovZ22su7JNhVS9PwGPDzsdDnvtWFtsO7YFj5kV5AVSRu+4vnJK8tqcRBtft3qHL4EkzHLAdIznc5brGX3kXJVBSlkpiiJCCZoDZO6LdkZCT6Y9WLNCPhxvyAPX0eI48IqN/M/xrsO/4fpYj+m4ossr67V9diFXXwkmlrX1dSsRKjqMJD5NGB20uE3j05XUQkiQDr1QZvQQ0BKjbHJdg07r5hbPkhJ83JCU4TtZVvDosUTZlbThePxoYTFbUK51upmH4QeS6bM9MZGMTgwQD6SRh28S8SAMru0nlZhesa0ZHdonJny21Nv8piFykuG5hRxdNoWashp+0U0T7etrvUGHaLMgnHNZNoygHAF/1Cij0wOIj+k1jaMkbgVt46d1BeMmMK7HV+MbEMcigjGlmrIKNPKjkkKJwTOxvNJnxDyvTbkLtlSSBKuM25ThQXw8b1OXyW5CbyB8NxKyAr6OrO9+TJvBzYhQ0K8zkOV/A+N2btLH7dTk+e7lve7rOyJiVCNupS8iQhHh6igj4kvpxohw8QXfGzdhS0bEL/veH/Izxo1uJNK7XHebsW1tXG/ECsP33sJ97oiIL/RF3Or3eX6rjPhlv4jbdUSMRyLiy5ij4R/wFRFjVPMxKq9fb68jYtDxemsUETHKb7/ePvftvf+6/s8vgYjv6/VOecTv37/3+/cq39rT2/p9/Ij4hW26zx33Pr6+1/815W89/7bddePt+I6kb69/VXdwuiPil4y4swf8PbjP78GL6Pdwf+Y+dnjh+TeCPdEt6VF4KRkQn/sc98B5v+aWIm48R3y/vMvGZcStj5+74z7Wb5X3fr9V+rn7vYjb+BExmnzvjtHw+rWpy4uB0dmITDNJPcn1LVHa5N+yfDiQWLPyOtGb97vbIRYHK5GLNsaPMqtwyEfaTkpSdSWROG8hzgd0YrP9Ai4kbSQHqegAABAASURBVD2K/Js6TtjFomwZWhZURVYkVnXKlUV7k0hPFg6vn58/c8D0wjWrMDpVzkrQFxFqJLeNPtGbKvRleJETENo7h9+Ng6ZE25STZp5JI6Fomoo0kSBNZBLkHtr8H5v7Wqs2EqvLcmb2pvS64LoshYegwqVxb5vZBDph3rEJzAqeMaTCs2FaWIQLNM9T4QBolhO05CQnJVjJKozrscTHdeWk4F4qk4LnupIUVYUNTYsyNi6XpYvcX88vV/31p0/6+POTFjYETnp9aDF+y+wEDyS9iWQKNlWGHLJyCNFuYEXcC+K6cPhx0fX8JP+mOlPKm+PHd0f98OMHPT4+KtPoRNr2s5BMnzkQuvASZyWBDei13IyNOQxmUIIH3zMa7Qu0BBlcT4G0+4D7RUAQaMjJ84zn6Oe+yWVOEs+IPi49XspFeapfcO+7YQemaaU0HY4VPWW5JL+WSORXDvov/q1/DoDObCBOrl+kFw4uP3LY/3RqeuF64aXA6hcClyzfe3pu+vR0lg/MztjyBR1cbddsMvraxJTEi1C0Tc2bKzaFc806cli631UFHZyoP+wnPR5nNrLTkPPMvTqVIeOCLZDny795eGGMiBjtqFAb8ivYOFavTgLXsNNI4iAgM87EIfnMgcuj3r1/0PHdI9f4LAfRAQ3JG65S2TR26L/q508v+ujfYuZA78LB5nLeeCG0qHtnSQzoJIqeJzF/CkF7F0ypcuF2q2Rms2F6fIC5os08DItu6DroUCb0U4uE/FMq0DgP7PCXmXbzPEGb67uJ+7Rt+GxlnIqvduzBmKZJfoFQ2eBvLY1D2QvmazxfVvg46zMKY8/Hi60rMQdq2NhbRoKPjl83ZBfA/9ooiQ8ngc2/JbutygiXKdXx1YL8k3kMcd10/w/uJbfDl+3X9hQRSikN/dSaNU1FhYESTyVk4Lo3TxvzNHQ1zXXoZIb/nLMUWZGMolBmvtC2dXUGb5Qr9N7jY0TIcuaLvu0LPI/nEHMGdhfwIGKc0bGRDV8V4wijCugv0AnJYlq5LCWPeDShq4m4P0NbrRVqJPWmIROemyv6mSd4rNofD9qBTFukSblMajHpdMWH8IdPTxf9808f9c9//jT8xXF/wfnO2NY4IGsMzQZLSmN887Xy0nbD3hugVRU7LzkJtqWQTGzG5w8ctvmedTb60adU1zYtxKOMXDPBLiXJcokIuc3x7DBeZLzT8fH94KEMnufBy8yhh68T8gjG7LmIB6VALyoj1p5MP7HjCi8n7O6EAV552eq4a1w4iN1sb9itvE4h80aQ7pQFGR6Q38oL18zG9sABy2E/qyTGp7/1jFTU0OGKDG5yzyrYk/3Oz228xF1Zl8IrLORNyN+cu49fPL97d5Btc4eMfOjqFx0W84o94dJaTBt8+f9t8JHDfMcY87Bxf2O9fno+C3J1Jbad4MW/eX2B58XgxpUSVsYLnU+fPrPmfOaw/IR5rdDdsN1Fl9MLejiP64QSjByh6FC6CVZWvmxXiNbtrxCfjhxG/MZu161pwQcaNrLBxIrNLLStVM7Q8nLBzymvtG0Kos8Nvl67kEPGJjGCTeNA3HFAjBWqUp9Y74KX5hd9/nSBZhEzpM/Y7brQzkvfjz+/8BJghZeN+6teuHf69KwrcmscpoW6MrBea834xST7TcpZXn8W/M62YL1u8GOYhhxCNuuw+5yTShGfppSlmXUgaMt0SjlLruNbeZrVUtEzNhcB/WBDX5bFifj96ekFXgDlhbXogmycB1w5rL7gEyu+1ViLEnLq7aqOjfkXI3ywggkJN4B+aVcT9tZ18N9eZ43y/c2x08+iywKxtq1aMiM1xlnRa1MODcmm6JqnwsHsrKlU7eaq9+QOf/zDD3r3eFQp3MM2/Zvz+2mvmReItcywCU+M0LHDgS5sqWvdOuvVBjrr4aYr/J8JMne+TqcTtnoWpKniX21dZH2YnpLEuDcQDmSKc6RBMwrQDOMfWCP/25/+pP/2pz/qAy9o99DruGI7tP4avAtZpbjpzPNiiuqMIz4ZHc284J7qTon1FXKVUsFuG7Fw0ZV8TAkriQQPDfs6oafTiIlPn1/0/HTSCz534aWA44exorM24vV2W+Opb+ivowPTvS4niFnIM1bV3AdyNHjtSmnRbpp0mLN28OJ8dLYe6qRKXJ/IBSpraKl7RZ7ho6oNTSKXZDozYxTlXFXQlZHhMSPACSPxS5xGALB8YJ8fnk6ib5Lj6554NmPDe2Lbnv4zdpIiJPxaxEM/5/E2/MGxZGMEpcKtjKw6OdYqt68EK6bBBjZt8NvaWYUDwOMu9P5Y9eFx0g+Pe2xqzwudWaUmrayvZ3KHVIsCflUmRSpSysSGrBaZqBnqyqDI/tOISeuWtawhXAY04sA2YJ1ciIFXdLMRc0x7Skn8QHWT7cL21sgfzI/9K17XXsfuTlzq2I7b7/AYBbkKfbkPgygw1kz8iAj5fqpVykk9mCaFggmDa1FHhDQGfiFo7trIhVZIuSyrLti+6x19um9E0Pf243FNT0OorkcEfCT5Y9o3bKsDSBGjMn1TRXeFOZOYgHsoyd2FUTJ8yPcKtJm06I22jTbfXpSJA9NUsIlZFX4S/ZKySvCNPfk6IsZ4ztN9AL7gPFdkuSKzFUYW5LfCsLFw7T9V98x+ppOPR98x0aTNazFr8AKELEqqSvw3XgCQ/2X0H8x75gW3EVG1rqv8mfATxzLTWUpSKUUZWgO+/ScOLf+IQJpZSgVgNzRGLlxWpToplRvcJu5t9O4SEutyKeTXGUMp8cNzcYsNsCrHkGDchK8psrYe2rawWWEHMcBQlIzVuxq6a9j4ip67/zwnZSM+dfa58kucLO2mpB187OChTkU3vpJyzl9QoFkJXiKpq0hR4a2qQ1tXgnapcz/DJyQNeS2sZbYf51OJfkbmefGxba+OT+hO6KtjC7ZvMVJEKCLopcGH73usC2uSY6l58s0Ofy5tKxPzVkDIUTBGg79O3uP1Kqeux/1OR2KM49tU4APvbvY7BkjIuUHX4KMHMhVxodGjj/k786RUFJHde6DTz3RsG7Fm7WONcZ2byuimIC8/g/iRBX3ot2KPC7HdMeLKmrRiax7D40vMnkL5VeaCB/u64XrOIcvRctvQn0vD9YVzDFgY993H8DMu3T74gxBcRL3FAMoapduM9KqfewklMtxPfCLC3wrkZKSUdUMaNCcmigjxo97bgOtp8JR4tg2YH9NlfgzXTavbXd6vzZvh9giPGzz/9ScimCugIQ1EhPyxPA3XDdfvevG10ftNr753h9tc9/07IuLLHL7/LdzfYzs22D5d97NfZRGDtvu1Xj8Rt3Fzzir43URMeb31m8XbuT2v4fnu8By/h7fPf6/+mxO/3vA8ntOXb+fxtcd72xYRQ26+9z1E3O6/fcZj3HF/JuLWLyLkuX/rvse5P+Py3s/P3BER2GQnVt580X3c13DdYxgRt35u87Mu/x54nN/DfeyI+NItIoacfO9fMkfE7bmIGGP5WVdMr/Xk64j44pf6Oz5+5vcQEYPWiN8uPY3HuJeumybDEcDt/9sjIv6X4THi17RG/LqNNUOsd19gBt3m8o6Ir891Fq8ADt5SlxO7e6J/5ADIhwzHxwftDnsRAXVx0sbGdHNiraSlJV3IhMi/2BBteiKh/uiDRzbSHz896TMb1peXs/xP7Vc2c9vZh/xN8oLuBIeDs+XK/QsbpZcnffr0s64cMHQSEqxY7OKU2FCmqYwAHSxYE8n0TGJQCcg1J5UkZdpF8tTZ/GZdlTw+SVMaW4JVPKJaiyobl0hNQaKRUhpj3suIYMqAzQmHrMokBkGCkFKRWBw7gh0O8vpcTmn0z3ErAzmIj68rScBUM+QX7edJu7lqbJi8SWMRqSSiGXo8d1MikWm6kmD5cCPSpBZGQSOUyrpwEP3p6aq//uXjOMS9sGlxkuV/oeDfejQ68vSBoJ8af884GBlAvYqaMvUEMoQG10bOmYOBSXtonEm6vMCtJNCLgQ5cmueIuPXb77UHM3yYh4gYMjAfvna7PDbtHrtYR/Dqe3eIT0TIz7iPy4iQPw5EvjZ8L1JWRv4ZPWRoFfWIYM4s1KHbl5+8oSuJ87px+IM4dLV9btKJZO4ZmRnrsN1M0liw38xmMPTpedVPP130z//8Wf/n//ir/s//+Wf933/+q/6MvP/Ki5cnXgqcXhYtHL5sjNXXLsTIbKGR0cNzSoG+Q5N1j335cCVja3NNtBfNJWOrAe03mFfD8nVpDhK88ahy0gDFGL9hzwlb9hwpc48xy1RV5qKJTX+ZZvk6lWkkxFcSdfvqhRPzZw5UTPvL81Vn0NgQdzbEhn+bqqNrduGyPVRn5X2FtxuYXAlGnewNQJD/TIKwI5cRoZSSMrqp2PsOOg6v9mFbcqKfIykxulHou5sm7ei3Bzv80YcJB+LLAzg+7PHTKkUeG2AfyL5w4PwCvWfrkvKyJnwl0G1opa3Bq4AP/oUPybHAmfK9rW+KCGV4KwSLOwJ9BG3KCYHqFaHua5QQ95JnzTs94KPJz5uvip5dFsps/lNwjxiDvRd4NGzzCZ4jsnonqcFuFg5ZvblY8C9vZDc2940DEbEJt/9GZyZoHyVVy9r1AWi5NWHp7ocefO2xXVoOo5+6AjlYd4ln7POuZzr1IaNNvkYcqiUrv/KQ0ZV9eL/fjb/1PWI/60CaJyw88KMF/+ojHl2JSSfbFy8oPxHjnyjPbJZgD71sat7IDGjUtTVZP24X+uncQyj6FqY7wxdkq0LwBJETNO6w99kxqrzKuCbdZAuvdB71nMahhHkwfAAwY2MzB1euT5TWlXU7dKKkzfGARZI9H/WMXYl1TtqwrW20J/gJYorYIDbIDdYX5lbI8mJKZUkJGgIpjeskjTKSUL8igh79JgfXsAXLoQ2dIxds1PrIKK+xefb61wlgzKoJPu1bZQzUVFPIthzoLMIzJmjqWru0MtS6dWgHBMgL9Rd0Yt088wLt88uqzxxIGp848P7EIeUnDimfXk56Qn8vjhXnlRf6V4CuUeaV51dihNeCjc3xF1uTsDEpQ0NEDB4jbqX4uF/Djl12aOnIUjKtAb03cHvQ2uRraaPfdWnY2MZGfdOFmH3lwPRWrlxfeAm+fIHpMkxXw5744V4buF4ah8qNFxgbL0RXfWb99Br6hAzOp405pCsvhM+8DD4R2y8kMVfHd3IS22fqTdZhyqGSshwvEuXgAV62rWMPK9jAimk39Q1OkIEPwirPTTVrnop22N2IdfiVfS2y5ByksQpt+GrrHZmASFoYdyEe+HD5fG2sT6vO6OTJ+iN+XzgMO4GrgX4WfHBhTfKhheWQsJPMC6gSgW420OTfsuTsSCVvOlA5zKwbNfB90daB66AWZeiJCDnmpRQyy6Z1lLR7/JQk81HwxYlYtyfmPz4+6ocPH1SJf1Mucj/xsf5vumnD/k3nlRi0omfHwIX450PhK3Z2ZvFhE9IKAAAQAElEQVS+GtRd+r71e4f9xQh04zgWNiDqwn9wHexxU8GGaiQV1t6SE/4T2u+KjoeJA+UHypkXIJWcpxCvE3xkeA2e1fjYhkyzL4JxAokkGB7IWdkyIh9JkdW4P3wOOlZimutn9HJBXyd4uAwssi2a723biCPtZi/wbb42XlT3QX9T4hBcjNM6OSy2kdBjThu5Q+fgr2tfM3XBU9Jck3ZzhrdJ+8OsIzqwHmqdVPKsSEUMqOZ8Hbu8yXvDzkL+pFeesnl6hduGTtFfoa1EEt1AKJfQRCye50wuWOR+bovweI1x+8CKPm6ywC+20EJgMnDlUfdBPKFNGzRZzgl7y6CYV3KPXW3ynwUi7ddxFzrsC5i038/weVBA0A1FKU9SKiCP2NFGLE/EwVCTaMseWSH6RB1lJ643sJFLENbQRXuDdfBguu42a59q26rb9cqgTdZZI3aPNnTn0s9YjyuHpb5u8AIJuvlRkuVl34gIWc6/QBT6hYS/YQXqxBfMYMhowahuttMHDYOedpO3Xj+9dw0gU2GLAWhgnRJ2jSQYzPEsOqMDsb76Oof4vD6Lvcm8QL9zqQItu5Kxszz0jvr/H/b+hEuSHMvSxO7DIqKLmbtHRmRWdffhGf7/X0T2HB4eDg9ZPVlVGe5ui24iAL8LNTWziAyP3Ht6ii1uVwGBYHkbHh4gauaSdVSkTEPTHxGD7pSKIif1SErpVwCfLaQuoZ+A1NAKPVglqYQbY35QxsG/YsKXbDRV9p/znbbzDuy139+T7lRTRT4rvvGsZ+KPh6+8ePvywBpx0YJP7PhQhhn0mbYEPymL+w4gQlInMchCj0AadKzIb0GmuOJxjwpG2ijAnNVhotPwmrq1Rp8RMfjvpBHmjz7pqzEPOrbZFKOflU5WOrVeF4zwPYYee1NHH9FWWSeBLQXxf1CWSBP6y6DkpJpDCYQdoESNLjFWh8bWg37SK5oy42e5fOWZ6w0o0dI/SRGhlJJu9mqbNUpJQ++e82XUkQryo6pSFj3EaGs6rghGo0yQw1jRSbHPIbfeFaaRlMfjJ4m6VLJdJnUl8u7H+YgYdVqMO/Lw1emP9uaTRNc0ZB2Ne56PeTjmSqh3g0Jau65exr/K+2UOdFLkdiuj6k9+IkKWjRFxpSniWpZzRj5ZEfGrcN/icvpL4NHrT0T8JB8Rv9p3IHH3Ka73qfM38Gj8+H5k+Hifv/EWcZXX7VnEr4/tdrYFuhs0vk+d/yVExGtxxDXv8X4Nrw3+yozpjPjlsdzlm8103fL2uTe4zg0R1358H/GW9/17RHz72ft6zkfEkN+NzogYNhdxLdefuCLitcZNjreCiLdnt7K/dxoRg/6IeO3adPjmljr/t+DWT0S8jhURP5FTROh2uf4Nt7L/mf6yBNIvF//3K8VP6z1uI+OXZdzurd6/FgnjuLV9n3fZrf9/VBoRr0b7p8aIiNcqEX86/1pZrhtqI30rFUFDSn7WKGzyAuuglVWT1XRlAoUyh1+1iM1F1W6/GX9/eMdLgMzG7oJiOpufxUhFFwK6cy86rl0PbHx8wPDI5ufBfx6CTfUzhxkHIv9nXgwcwYn789OTnh+/6uHxix5JDxz4n84HNupPenj4oqfjk56en3kRcBh/s1wcABDpsYB36A1oTEpZmnJSJSiZCVInMHM/JcrYMJU4qzpYJT8V6taQvz0xb7IywVKhXWIDlSfu4StPVQ5yMpvZebPTBOZ5q2maNdWNap1oV5FnGjREkLLYJsa7IedMQER5l6pCM8+mmjWVSnvAWBuImRjDKKXQZ8hRuheaC5uMIzujRYmXKsHhdKgh30iTGsGKD2d+/PKkrxxG+9DGB7qHw0mn41EXdlUrG0qxKRkBI4HjNZBa0OsFrOCijEwQ1UiDDbJluNvMBNV77bc7AuuNlAmyUmJMcdC6cti3sqGSRJltwAdrRoW3jCwz9lRy0lSLNrwYSAxQ4HWaivwyadpOqpuqaS4DGbn7ea1ZBT1k6g5duK+cFYyTcpWRKzIyLCunIKgj6nTGFUDc0MpibdvkJsUkJesqUx7yBuqMXA+Xs55OR50Ikc/I53pI3vV8bHrgBcC/fz7o9z8e9C//9nXgv/3+i/4F/P5feRHwhy/6/OMjL6ie9cyh2Qmb7gTx3QEth2Kif6mpwvvMHCt++cTGvlA2QeMGHmspkJ0UEQBCo2PW6wsu2Pc6yhPlNWVZNwWZeM56jnqu1tyRGc+mOjbE+7udfHhuVGRfOOwUcl1pt6rryCboyLx89FxkTj5xCHZ8XHiJ1LRwQHbhgOJ8uNqPeHkWtLnZT0B74t7jBj5hpNAG+YNOP4/erAKGTGwUizaDru2gbYaeytxKKen6L/OiLmtKk+ZcOMyYOIyq2N2suz2438rfcN7tdiro+Ii+Hp5O+vJ00FcO5748r/p87PoKzY/w5D/bcmbzdGEj5c1eWy8K5tDQBW1HyvNm3TAvTKvlWWrSQElK7GBuiCypSLizAd/f4Dl6kwHMaJRH0EBCJErkIwK5hDJ9FnRtuJ4yUuTZBTs54gPHYZcP7uDDB1yGN4Arz+0HVuxG2GeHlwb9nfIO/WJzbgQyDw+KfjL6yeRv98L2RLnvIwl6+kCGhoxNmDbXGc9p57JEPcuFx0rIwHWsty0HSvcc6t1/+KANOkkTc4pKZ+g4Qc8RuR/g4YED5M/Mna8PRz0fFp04wDvhiy7Ynnky/KKpDT6azMsA92Jzpt7FlITs0MjDAxLDBkLWU2XOT3PWjA/xIdBmWzR7PlFuWk2zeRg6gqdprthhkf2PYR+0YV5s8HMbp1vsb55VsNVcJ6VSFQnFR7E0db50nZfgJUDovObxQgB2dGGuj2fwfOGA4Up6x6Y1EMgjqOM1qKQQomJeBMgqKcFah932CuvV+hWyFPq2XjO6SOivo/tOmSmqdDTVpMLc57HMj1FrlW0s3fpGjgtEXUgbQumpDL994EXTIwf7/n8Onjngtp5+/HrU58/P+vHz08AffnzS5y/P+sLL+68Pj3rgBf4T826sL16zWYNto4a4HEybXkErt0oKZVAiyfREhHy5ng/6GnQ1pIumtTqPr0ZUtA4ROmhtXQsZp/4tkiM0H7GjI+va4XjSG86y773hfF447L/IdK3Yk7HQj3HBP5/xEwfwxMuNB9bNL18O+PDjeNlxwCc+uowXvD/+4au+wv8zB0kd+hLrZC1JU834tQmZzyrF60oZNNO1zujbtJ6QqQ+rF2xiocw2gKpU0MGU3Uehj8LaOnGQWbXD1205sLUOC2N4LjZs/vZCdZGwtZDpP9Ln86nr6bgSE12Ily56wIebnyd84oGxfch84UXBhbrLmHPXtaRxiNztK/AnCRsruuB7hc/NmvFRM3ZVmS+ZsQ1IUQ3Jfi6jK98PUFYiXfWLXV/jCilHwKM0I6M9c+vThzv5/72539/h03fwu8H2C+4vKVE3Yx8RMeZBJ5DHTJkLknV1xkefsbET/vHE2nrzk1d+uhoTsOHfO3wI/+P1MImLfGA7sCE6ltOgLDF3wjzgWMzrdpP04W7Wp4+zPtzPur+fhi62U4XGUDZtgyDGQv8NG+qUKXhSjDr0X7CBOk3KtfAoMYLkA0zPu6U35tuK/1ux1wV9nUes9sALtyfW2AO8nbHXBZ9+Q2OszkQYdEcoItTQW4P+jr6EHRbitIq+pprwayLG6Npwv8UH7vGJd9jS/gbHcJu95s2dJg5Mc5mlqPSZkbOGTdG1OvMv4C0TZ0150kApyjlrgr+C4nMOpSzhXpQZr4Bai3bo2rja8ET9QrukSJL5MS4M4vlxe4l1YA46DjkQax3YHxzwoYhCiExSUopQEsAW/QLAgCVtide328SYGVQ5fo+gHkTlnBXQn/JEF1UBn2TQh7RywL+A1pPWgUpamLsVHTET1qssMCtk4jxt0PkK5Asb6tiabW7F7owOT43ykWeeLetZC4flDdv1syuwAcpGHeoKftwd5CpZpjUrpQBJMewKHt6lOVVsCpoVxP8rPmbRibEuSyOcWWX6DEiReTXCuuxS7x35Ow3ywdCkayPfX0EhFRpLJcC2gsPkQCqjIf6zY5sWSIL3jN1NNbSZs2ZsraL/koL5XlTwaxFdEbQOqVPeo0gpjzwP+AmllK7ImWehyGnw1+IlResdQKYuyH4BthNcgFgC6Xhi3lVN004z+zH/ZtH9/sPYr9hORduFxmd08Exs//XpWc/MN/sPx1WN+ZWgITO+10rDNATkyID3HgwzEHL+jD9B3NiJ5PVoQS6e447fnLrP97DcpVDEFTUXVcZzZ50OrSvI0EjXhB47fXd0K0A64o2FuGMdeOt7Vcd/BQ0DOgN7Gik6s0+YStJUsqaJ8dBTzkmwOujAveoG92IZN14Etkj0mdTMvANd0t5DFGAagV0k8qTwUqg7mZeSVUFmvMTCVlJXwRdl7MFImfo089hUkdtl2mb6iAjdriEDZLui4xWdraQeeyCFYtCfoK+h1Q4fXRQp0XFESNSxrA3zZHSYvPbb9Ca3hu30gcZ4P4WpgVgS9zPar7B8QyPvNrd7Uqr+5OeVHijVCwZ50JfRe0RA+7cxxu1dv5a+HzDip315/F+DefoJXscSMnobF4VDvaUIk/gpJDZoct8R8Z6EwY/Lb/w5/y1EXNtGXNNbR+bX+YhrecQ1ddlfgls/t9Rtb/lb6rJvwTyY9ojr+G5j3Oq/f3Yrc+o6zcbGTUQMmZD91Z+IeH0e8ZZ/LfyFTESMviN+Of2FJn9UFBFDl7cHpj0ibrf/0PQmv4gYfNwGMw3G7f6vTX/eR0QMH+FxDf3P62+SwNU7/lIX/4OURVwNK+KvT2+sRMQtO4w1Iv5k+trgr8xExGvLiBjjvRaQifhpWURQev2JiJ/Uj4jrAz4j4vqsX1XIWkbp7eftLiJGYXQpK0a+EfCNTRWFjQA22DQGgUZiYag1a+bApM4bhRfjOinypJ6qGumaii5RdSagOK6hA4cnz0c2rGx4HOwfCfYdkJ1eDhK+fPlRXx8+6+nrFza0Xzm8PrCnYyGChguHkP/t9/+7/rd/+f/ov/4//x/6v/3X/7v+6//6v+r/9b/9v/X73/9eP/74o44ceJ85FHCAR4TGOtZV4KNG0kRwMrGsbXKTv0W0m5O2s7SZQqV2ZYLexDPYUM4JZFUHt7VqmqaBSqBZp60mNlCb7V6b3V4TG6o6zSplkgMXYjI5bkoEvTlXykGeVOusRDSVIlQYpHKXgnEFoI8iVQK2QkBValIeAYPkAwDrYEHuB+T/zGb4iSjY31y/dPSJfM3lSsDjP+NwPZi56OQDAOR821g2NgurDz+JngMiEwtWIhUH0oE+ozfoasopoAya6LrC/3aetIW/Wqt28DtvdopqSRKw0t4b1pVA2M7XNJdSNE2TbBfTVDRsBJ6c+pDN5f7GreG84fqFdu/z7ishFKd+5vGdN3xf8oRsi3IGqcrlKZFHbpY94pAUinhDZYM6LJwo1QAAEABJREFU9AA9PlQhqlUvXYENJOyhof/FSNJZ4oVAsMnqHJZnUtDKsOGHk/T16awfv56wu2f9+49fNQ6Kvj6O/xz0jD1fsEPb4kpe3k2iv47+Gi+0DE7Zh82VEKnEsqzMjXkWl+fccttgEuwLW0n9WrcSTdeUlbCdYUMp4D+wn6xpLtpsq7YY92630cRBgGUX9F12k/KuqlOn0f6CoZo03hVhL/D05aTDw6ITB+qXwyLTf2HzdPE3X207C4wzF71jGeOGBu0lSahKdClBk2lvfZHtttu2KPOznAM6s6w/85l6QgWgZfnfuHcukioN5mF/Rftd0d1u5oBmrxl/Eyj3iHwfnk/6zEHdvz+e9K8c4P3bw0X/jl6+cIDnQ00fGNkXdJ8oYKONeTN0wf3CQWKDr8ZhYmdOmFbzEFkyEvIKbAHXJUPkVSUIA9fUMlVO8oaXDwr5YZMgY22yD/K868y1zn0jbWoatkfViOBTcvkR+ZpWY2GXuVxW9aWLvR0VqEef3XMYPhY2453U864xB91ePI8IbCKUkV8azNCOMvliftMROehSv9ZLMvkqpCWF5lJUrKPkah2TgwY2CYqmTBuP73Hc9TQV/N+sHS+aNvuNtnv8gh8w3opdneD3ERv6wmHxl/GntVb5YNI6OcHHBZjHwcMKZcjGMjKIUCnoIDQu+rR8Ezcpd2XmrA+9fRBRKKyMO9Us+xijDP+ZlODJh5bWT0TQug1EBM+knPNLGirwvttxOMnLDfsm+6Ra7VcqdYp6ZF3YKF+w2QsHSGe6WljTTujoNL6xvMq8nfHPF2zLfNwgeGvLqhxJJSVVxvXYRkTAbmftuMraurRMbgjk7zZ+WTjBo9OMLoM+URV9BZt9+izSjhcYO/z1bjszTyZZR+bLMoBcKTFWLlKp6inDT9IJO7IPuDAHnzlQPnh99qG4X7A9HPQVZ/eV1N+ifHh4wu89yy8Ang8HHZg/tkXTaro7tIrLaUQMfm2Hr4gi58XlOkbDbp12bMZo8OV7zFq9hUXnaaQVcxhA3j5wOTE/LgMXXWW+6Mz8tuxv+Dltr3aAHJo6hy2rjviCJ3zJIwexPiR6hO8HXlx94WXHj7wAMM8+oDWPU8nabib8Efa+NWbdbCWlgolmCT4cB1wufdjDCXmONZhD+BU78bwNJnWyfBRKxB05dWWU+eF+//IfO++1pf86JSXKI4JuA88RWsifkYuBSYludV4SfKx6ZM1/el404oNjp6xx6NxweV1nZOXfBlwuJ/kLAc1rEejEVYn5PYEKHePgH9+dWK/EQWa8pI4TciTozCopy3rMKZEKHlCOuDr+qjeZR+swoLhgs1viw3tih4+8MLy/v0d+zLPNhvla8Tn12mfO437CPm2zmfuIEIwLkxjzwzpYhm9sEjKAXAa9/pge52ihgI5s2YIs/wtoBJAZ0Of5k1hTg9gnxcI8acyd0P1dgbZKvshrT32hoTMW1dUY+2qfIV8RWabVqPXKR8pZDObHoKnRsJPr1KX5OOQ7cej9zEuaJ9atJ+zt2WARtl9csW8pFBHINo10rKesuwt66bpowX6sj6DvRKRS8qoSHV8A8I1zDehPAxtsaC4ZH5GxqXtt5j387lTLVjlNCiOqhF9rnostRj5FkXVQ8Isjha+KLTqfkuS5lCPkGCRzn1gfcw7VmpkTVeM3hFkTttstZZYN/VJPkcUwuqBUH14fmROHc9cR3/PEeuH0hFGzxIkq8hURKhw6l8SLqnzWZJSzal6Uy6pIq1A6aNDlcUw7Y9ZJOVclbCpIqUidrC78Of5ubUmeQwtzlXNiEQaA0Ipfd5nvO3U0AgATr3HZtltDt+CWF0zZPtcRs61amTe+b+jNdcSoK/nr/SrrtKO/6zPT3ZVzVibuyMixlDRsK437LEhWWNARwsVojI9DvOAo146Vreu17IUm61PjQkM0GPWxrWZQx/cQKUG3aC+YNU0jjy+wfnkokW+2O2hP1DOQnqYUmlPWZira4RO3xGfTXFSwl4jQyhzsjEsTXdOQxzTPYla06BJ9aFxtfCYMK4Byknkdphiu7VZ96Mo2c0JfJ9ZZ+4LeuxJtbHfGTHxon7yBphkU1sOE/XvsA2vWkXl2uSxCbDIJOedhn7UW0jzod3+DhoghaxMHKyQJyinjpilxH2rkeyT4Da2tY9erVpj2eKbNoOKwS4/lviMyMulCDT9Bpy/UoAUd2R7PS8O3N+5X0lVXe2q0MVZ17CdgJHqHl4vsxzPzpGIz2zkz/6/6mZiTJSchJuD0CtPRAp7AKvOS6DPBo9RbqPc3mJ+FSbkwX023uCJCr3ZCq1KzMvEZyUvaldFxxid57AxdiYwRkRVKYwz3ty6hFX6dLsSOKzKwPP2sUU++4FXYY3GfzJFckizTEPKkt1EPPyawSvTdh54belndN/Ol0eEAFZxaP1fQgJ8bz2Sv7W/1f5Ze2/RRx3WN92Xv+44IJWh2HBZhmf0yxOU+SF779b3hsp8jIug3vcL1fg3i8nOS0b/zpvMG379/9j4/bC2kCD50lS3JuLc+b4iIURYRr3S9Pevjmf6CKyJG7Qjb4lXepvOXMCq+fNyev9z+WcmNTlf+efuIGLZmezNudSPilc+IK616uSLild+Iaz4iXp7q9Zm4It7Kuf3mz8/p+vn9NxvyIOJtjJ+3i3h7RtW/6iciBk8Rfzp9P8CNlohfb/e+zbfy7uv9s4i3Pv3shludiLfnt7L/mf6yBNIvF//3LWVNeh3QeeO14GeZ1KX3+Nnjb95GxOuziLf8a+E/KBMRrxPo14aIiNfHEW/5W2HEW1nEW541nWX6VgsnTtbyM8iOH0+QQNMpS05vi0MOFnNaVzZMhTR6U6LMAV+uVZlDYhUOFggAl1TYqGYtbC4u5M90dFDo8XDWFzY9P3496oFDuiMb9hMHcA7qHDTZqeacGberEXQ6mO4EOaa09y4GpDxEfMCmto2g6ESkdCYw8aHAkRcAJw5cT6Q+hF3oe3WwR5Qf66KJjdKuNH3YZn13N3GgOGu3LZp4AUCMqETwEgRQw2gINMQVEZRnZfgiIzIK+Cy8CKjzjrYbFoaqSFUXNg7ECSyuoQjawHvJkwqH/wUZeeM856SaCTbhs0QSMRH3SZX+SwqVkgYyD4yURN+Njz428YfjIh9ufuXw0/IcLwIIZtaWxoHDhc3UQoBsOnwQsVxW9vGrLqQdWQjhWZeVAMo812BMSRVdZmTsAD/YYIZDwS4lhRJEWM/b3R2HfntNm60ymyulbEsY6JGU6XOeq+73W/lbf4bz+91Gew6l7ijfg+1+Qz+zNttJ01yUpzzgtuY/suhz1diQkAtkkWpSqq5bX9PMfYKJyEmCj1s+JeoCZcpzltOgXqLMAathXedZHGBOuv9+1nf/tNf+01bbD7MqB84Jmhq6aGWSyqxeNmp5qzU2WlrV8ZI4aGno4qJHDp2/chD98PVZTxwePT8ddWCjcXh6lnE+POlyfFY/gfNR4hAm+XAFG3/VBWMVo2Zl5Cgubxa9abzKQQpJmKgKsi7UqTmpYDNklUlpqqlkzbVow+Zn5vB/mosqvJSSVDn8L2zUCmUxFfU0aenM1SVxUJR1eG46+k9gsBlnSqktDazqzLE2Dv9taAs0tCuSxviWZeIAIDF3nIpDrQ5vncOl5r9ZClb4XdsJba5yEM+HIEBqMZCgI3BEmftCWuFnzkm7KWu/ybwAqPp0t9WH3VbzPCtS0YlNw8Ox6Q8cUv6elxd+AeC88fnhqK+PL/I/HbRY7vgAsQkQVyIN5oKBU8HOKRTzzEhdLZr892CVKQNtCJ46U5JAgI5dxhB+qEfn4fXHvuo9MBpsuWvlcODK+2B5VM45o9es1RseaFqR+fKClU290Ro0UNt9ik1QZ34a4flKeSDChLxCTQHtV/9legB+WgPOvwNsBDSnlGQajDEfJ+YXZe7f9gdhdNcYhZ9Gew4COnL0c2/spjlps5807yblDTaFnWExbISlA5vFB+bGZ/TzlZczTxwsP3PwdfZvmNhPYWQLGPyhd6EP582nwYg//YG3DN2FNAENO7tIsUhalRk7o48BdJNzVkIuibJIVEFuYRkBr11G4Vl2XVCZQBPzYpomGfYv9i2YIyaCjsRc6UUXCnwAyzme7FKNM/qzj7XuIEVG6kmIWEyLYUbWTYIMI0cwd5Kcmtebngf/6F3o/KZf1zEfm1yVU8JemgI7KNjoBrp3+NEPvIjZMrd3+1l7cHe/0W6/HX6gVtohG+tlhaBF2CLjN/hYlHVuEssD4g+d16Qz84qlk/Wk68AB9jM+4Ym1+xH9HZ6POo0Xy5dxMLH+RGeMgIxhcfxEZKVUlE03uigAjhWBwY4a1w/MWJaBISVEFwOIVEwFOYVdBbQqZfVIaDDkZ/52KKKS5WasFFqWN7hPQ7Ro2Ez3XObA0PN1xUed8WsnDpOOxA1fecHx5eGrHh4e9Pj4qCNxhPu0v7nf34117ePdnYwPyPt+v8cv7bSZdypev8uklIrEiyKmiLwOXxDu+byM9dc0wagyci/qSi8YdpG7try43XPwv9tvZF1OU6E/qQX+CIksSOCySif8hHFuMXR3Yp7ZFx6ZVyfm1RH/fWDMI5U9B40TedOxotjGnFsx2o5QA33VkDbYh+2pYlMVOeF27eauwMYKE2+uWROYS9VkoM9iBFqljzz4iWHXw3ZxFwmaJ7eFlzt4G7HAZtZ2qtrUSTUXeQ4W+nC/FVstpSjTb6YsJFl/1rGYTw3eO/KLyEop81SKCBXywXh6dyXyiWdJgeVkeYyJejUkxzmJFwCZ1/wlzqo+XK5N8wSqmP+dmCwpR0JPoU7fpqMztmlxSpaOQo5LDOUkFYlGCqcpFC7LlDmfJiSED1nFersyty56Yj49PB+IG468wFp09nyiltulQkPaNQZc0Bm9YAXMMV4CNHS3ej2FB6+zBBcq+MOK/txsGjrrkNSUKA+Ek7HNyLMgWD2yAkgh+4GGzS7Idu3YWutXfptExYGIUATANnA+PPBDwHheC7wurRx625bnqWh3i/d22DK6nvCplcPYXLH8XLRGGn70soSMm/0eWM/90ux4WnThRcDqyc9oFmPJF5V81JTRFwf/pSzwtkjwJ5EKeqRBJw+UUlK2HQ1UBX6IAiokeE5aiNcvNDtf+tDHyv1yCeJsQLnvG3F1V6a7qoYeBq+ME8jT60eQF3B5Yy65Do5URsO/dK3ycyO6ddGU0anbCppbP8t1jMiCRimhwBuCfKQkIznNiUoh0UdHVwZkebjhDxu6873LOwbKkFd1kbcsV3S84C9W7Gwlb505LmnQvg57gp6XRhm5JniwbsXzio+yfWXyiTjAh80zdrZjPn/gZY91XPAj4moQ4bm6Ir8FESzQta4rMly00KflNYB8miVAGZMSPjt6gz3YTOY3QiiUGiTIAja08OLyjM8+EdddiKUtW6rK7fMkVfZ3E2uh9xlb1sZUXWOlXVw2rvwAABAASURBVBu44Au9TkMiXYdsI6bdqDUr16RAF47/Gvbd0G8LicrqfmCkPPIR1I1QRDBn+sDgnc6d9t51uyJC1BamAxJ1Y4i2YXfGyhwcaJLlZbnZPi889/0FnfmFz4J+DPdtBPoIxkmUJ0k1h6ZatGHebWanSfNcVWtWhrfMs8hJhrAjI5ThIUukws+uCnV011Zkh50wxJDdVYcQSM2I4FM071ewtiZsxC8BbqnzGV84gKxqzsogXRXGGO4/ZFu8MA8v2OaJ9Exq3i2DBf4bim/YSEAQksMPZJWXdaLDQ0QowjpJ0AQ6EDWRS/8JgucvP9Tp7d29QhFXdMbTaI8cyDOsXNZR5w2tWd+i3GmHh/UVrTUZ78eOCNk/3iBsy/j5vcv+CC8kC5qMgNcbUioyXP7n4YVm824ZwJDp9BBO37DC2xVvzxpljVsEoTdEUMS90/dI6OaKpIj4I7jVe0TEuI2IUdc3EeHkz8KN9lvln9/fyn8tjYjXsX+t3q89i4jXxxFveRdGvN1HvOX97Nfw3p6cN278Of9rbf9HeBYRr3KN+OX830KnZeH2t/R93mU33+W8EXGlwb7IPsn1/ye+LYH0jUf/XYrxwX9ynIirQiP+tvQ2UETcssNwI+JX09fKf0Mm4m0MdxMRTgYivp2PiFfaRmU+IoLP60/EW/5a8tPP4cpZCIJMRMgTogQqZ+Xv3s2yAm4JHnYEErtNkYNBqlEvaSLIqNOkzDMVAuWUtUbRhQqLElssEdCEjizkzwT1z8cLAfcyykTdRGA+c6C+39+Pbw7tdjtVgpWxCBJ8UUVeRO4/fqfvfveDfvdf/pP+8//yf9E//5f/rO+//17+llHOmTpJt2s4RAKmYJHOCtWATgLamU3engNF/6q3/zOxjx83+ni/Y9wN/czjwKTAZ2R6ojsH+hGhlAq9uKBKAVJWTlUBugqLvdQIlFoPlsGXQIQ6bidSKXMwWzWVKxwIVYLlWqu24xtyW9JK0FYAdQjefABQoKVQL8Nf5IRck47LqmcOmMefLng46JENpGXqgGlt3RKTCCYbhzkOdL3xX05nnQ9HrQTPuTfkESoh5Su18MaiTlDfgeiDivBzQQVw54By4kVHtY43mjboZ94q11kFOs2D4YBsnmdkeaePH+/13ccPAx8+cH9/N8r3HJzs0O92t0HWG2RubLXbbTVNE6hyX9Ot36molCuuz11nGnVcz88ysrGcU0pyGhFK2N/1Pr22b/DWLB2C1IoN7O8nffh+q+//6V4//KeP+v6fP2Bf97wQ2Gv+sFPdblA1uk0FuWddmlFHuiBf3y8cnnPWMg57fLB5Qs6n00X+9vyQ+fGkI/o5cRh9OT6ps2kJDsMDHQQbotCqktPVNnKR+TFgRb7aSyApaBdz0LoJHtSUaVMGKvpJ6DGM1EQ3st3UmpFnGajM0TRnpU0ozVUZ+SJEWlTmYUXd8Agvl3PoxMnm5biqL12dOcSHOuN3H2BDs+wnaJmMJDG8Sgrmg5C/lClIWQpocR0x76I7OF7kTV9EYHtJ4x8BaOJQNZBt1UR5UU5JlQ4qBjph/9s5aQPt97uZQ7id7v0t0v29ct3qRBDLO0V94cDgKweVX54Wfebw33+y5AsHeT7MOzxxmMfhnr/tL3gSfigpFIwd1gP0JOgXF9NXK/+UuQHeBI48tECcVOOKkpVcRh3RNoLyG2gaXfDavSflTopAO8jN/Lt/2yIEjHL5Qs/emF8uqy6Xi/zy8oJhucxzeGVD5KClUe996qaJvulojGf7IOPB30AbDb2tGjbkjQdzPCIgHRohvSSp5oR/SsqkJWflSHQb8pVgyDaVUvKtrrR3ZfRTaFw4MaybqsjSQl2sR7ip65/R4uD4Cy/Ivj7wgowDryMHyCcOXIdfgseVwy3z5QBt2NzSNOzOdKNfWSnITuhK6oIsJTXJoMwyFTwFeT/L2J9t/4qqnDMIkGX6M89dNujGt1zr5fHcc6/WKsN51xd20pBXg/c1MiaUOLRqvARsOkD7Gcd7Rm/epA+SIc06MpKkrFBOCRJXqEcHkiJCpmH0L6GeVY3GBrfjJyIUHLilLFkXQwchVQqqeSA/1cIh9IY5ccf6MWmPX/Xh9Ef87Sdwd7/XbjPLfrnT68IYC37kDD8rBZ7eF+bDCT0w7dFZDLjsgj84L2Ktblegt7MPXi5nLfBtfZle80nXcmo4nyMGjxExZJ5SGffmN+f8E97dpkGPXi7fG77t1j2ZVfSXE5+ZO42xGrz4uVOyo8ztDJe9T0eeeb1yiNA5NGWWocdFC4eWF/zxCZ4enzn4Pzzr+XzQZYVxhnJscf9hr0+fPmjPIdcH5GnsvIZtWbOBZVvLrAHWxJxmRWToyei1a+FAY7UgEXYge8vG+ixJw29O8DXVrJxCldQvAnboccNLXN9jOphgaIXJC3Ly+n++rMQBi45nbBDf4PX/+dSgnXJ84fNxYe4BXtw8gyfmoH9j44z+7F8acUBnggY2YJfm8Tcly9gyl7fEePfbDbY16Q77uecgbTfP2s0bbaYZW5s110lzqaro0ygp4z/K4Mn3SaEMCs8nFqUN7be0nUnHt3TJV+aan2XqOF+Yj4bvIwIZdmSIx8R/wT5217TCe+NmAH/egPVrCPm8QmLOwaAk82n63tCg7KTejlI/KOKkBDIvAiox4gYZbKaiqWb4MU+Zekkew+PebF9cCQUV6DbNhvPB2pBzKBIV8FP2UcFND9ZZYocVms/I/4Se/Bsmj8Rmz7xwGn4R/VlHy7s5tuLb4JzxV3ntWFmLnXbWZfGi3X69sN5m/IVj81qkuSZV6DBKzsLAFJEVaIUb+gqaJeRLzzgDRKoVulbyy8vY5tM8G80VkC9DIKuQBl/L8GmNebXyot80uRyRqGDgFf1a3zcUYrxcIQ46muXQJE8NXOjwMc+8IH54OumRteKZuOnsF1bUYTBVXtxNvASYOPz3nwLaTIF+rijIOoGAOMP1e0f3PSkYKyIUpOK+CZ7xKw1eVvhdWG+Wi8Y8XZirZ+bUGWdoXNivjGeu8yKT0S8DRLjPICdk2UdqQ7Oub3VcGBFKWcroYgA6c4auJK6miK6EwEz3NS/ueUSbhE+AZOqEHItEBM9oSLmAx2noxXoyLviXBTodRwy+oHuFR1wfc2e5zh3KOrbXgNt0/FKDyY7Ps/5MPxxpgHVVwGWWcWHMgsZT9BEKbWrVzn4C37ibJ5WpSjlhGSHM6Iom/Gkbvnb1GNjKGIda7reN+zZkiFo0wDhBP90pPEOMAnlYBvbhJ7+4xYctvLRY8ecixjQsr4pDMybixomYpHDvF77Zc0AJm9dVFviUjo243HZqn2Q7naZJLksJOXtg4HoRSTEQlEgRWaZvEAad4moQ34lZ4IZ5KtAGgnHUbCOhiKCmFIIhPjttUKE6B+5GY9+GmLSugdygFUGiVmTZ5DXA+r6ho1jLMPoq68Q2lO0H2OPMNeMDijboZTtXTcBfCqqUO/4PyyNlRQQyT1Iq9IF2KYMx3ehq2M+CrTTob+jyisbzLo8X0eUDf7hVaJHQRTKgwV8SycPeQ04tUyMiFMG48L7AH93jB5rsBy6sZyfm4ZG5dya9MP6FB+u6IsJVtkf3kXOmzytMO8TzU0a/EfQtX0lCH9Zf1pVXl0Zcx3c/8VI+8pFe2+vlcltnnf4cDWHcsDDvDN+/r+d7w2Xv+3HeuJU7HxFOBg3ORMQ1zxyUkovGfUSM9EpzyKn7+TVEXNuIKyL4/OnP+7Z+cru/5pE9vLrM9xE/bX8r9zMjIgZ97/MR17KIcPEfIeJaHnFNf14hIkafEb+c/pyG9+1/7dmt3vs6ETFkarlGXMez/d1gfRpu49QQV8S1LtlXWp03IsLJQMRP8xFv96PCNz48nnF77Lxxu/+1NOJtDLcxbvUj3p7dyv7SNCJeeY7447zHM973G/HH9SJ+uex9uz+V9zjWyXv8qTb/8/mvS+DqfX69zn+YpxHxykvEW/618B+QiYgxgX6t64h4fRzxln8tfMlEvD2LeMv7MWsuC75zP0UjEOsEFBExFlY7v967PIlcTuikqSSQNRHEZwLawiZjnmfNBIGb3Z3qdqfMxq5Tr6UsY1Xo7D4pbwQZ3sSeWZQXAooLi7/HEAGUU49p6OXKOY/DC2+4U8kqHER7nO3+XpvtXorMJvish6cnDi5PV3jjwIbqzCHTyqLcWbgc9WWCkvHtNgLC/Zz14X6r77/7oN/+8Bv98+++52XCd/rE/T2b/O32eiBdpqpaX8Dmt5ZJmU1+4fCx1I2iVGSZCcwkJQcYCW6zb6SeCJIIRMb4TRExgGiUU2JDk7Wh/x0b7P1+z2H4loPwnRyIbjaTpqkwdlGhQULWmXEz46VchNh04qDwwKHMgQPnIxulbsWqKKXKOHmMvRDsexPlbzOObzU+PevCIfVKQNUIqBYOPy4E0xf6cvDSiTyjN1lm3iCIwHJivP1mq4wcCjqckIP1PaP3VCalkhkzqbAJtqzmuWpH/T0yvONg/8PdXvcf7uBtC4+zNlsAfxsOObb7zThYubvb8Yz83XYcZn34eKcPvEQY5dSbXX+zwRa2YB4o03SliXEzdmK7iUDGOUkpBk0uN13GNBVtd5UXERt9/LTTp+/2YKP7T7P2HyfdfQIft9p/2mtHurnbKDNup79FocaGtXFY7UPAFrMURQ15izIGlNHRQSeavQUKTi3b0/FZh8dHLX4JcDmpXY7qHDqx66RdUyZILsylibGs74y+I7oc3Dc2+QY38lwU8yYiqdaquU6jbWfetn6W7ZwPpRQ8L9pgW1vkvdttlem/cLDhb2oX9FPRZSobRDVJvUqNlxt0cfTfkn466MBLJtuEeRjjM67HNh3iMn0JGrNCEQEdSQU+KvY6lawZVDYb1TxRnpKok2W6jVKKAvkFcjXExkf4hTDUhQXLm5nCRmIqXXMtHEhtri+VPv1GO3xAqVstqbC5LDquoedFeuQF4xfs/OuXR339+nXg6eEL8j/ojG/AYUjoyLK0z9HL1dXIdUWSzBsEKFkPICE7qzmy5HKnxjjhRwY00JDLy1y3zHyQYnic6/2FTd0qy9QHPYZtwzgxj8eBOIc/zp+Y08bRh0Lw47pnDu/O2M2Zl0qew5fTUefzERO6YE8X+r3C89Y22Dnc7Mzvjg9cgUxb75L1OHg1v4L00O2KiKGfeZ40Y/sTMs/oMyKUEYyRkE/OWXUqmqaiyka7chizvZtU5klRslKu6rngp5KO/kby80UPfln5+IRdHfDTl4HLze+gj5WNn2Vzg2XW8VE3CBu/ol1pDqddkSTTZF1GQKdpq1XTXFSw94oNlsFDV0kxULHJqWS9h+u4rv3XZviaWRM+vqRC/wwSVWsknZHfEb96woceOb06kl44lLzi8vICZ307bFkF2U1D7sO/rsoB3dAaEZgNlodubCfmgdqDv8KQhfGyApqluVRtoWvPGmv6CvMnwXhEqDDD81WkAAAQAElEQVS/NlPRBp3t9zv87R7/eYdv3covW82T9dKot+KjGvOr03ej74UDIPPwhF09szYc2XiPTTflfrYsHZ4aWAcWeDdWdNOwJ9N8g95dEaGIkGnMkV7zKYpyqnJ5RMjXaB8JqwyFkgSNNyBusSTJ16C7xXBzPhRdOBlZkJ3hJuM5NFmWFMvo8NFZxzoHRS1wcBmFGKmr41vWWNErcwh76sBzutaizXbSFt9pmdqWNnOV8wOs29M0cb8BO03EJZV1sdRZpUyDvxAeDKI68lts26zRDZmZ14iAy1DFVgt6rNir4L7kpA1j7vdb3d3vtGc93HM/z1XKRS1lNfqkSy34O+vJ+nIc4BjAqQ//D/iMJ/+WIAf/PlB9eH7Wk387jXT4FGIj+5SV+deRD6LQhJ+bmS975vD9dqMPu63uX3C33ckxwG671Y5nW+rYFuc6aYL2Cm1C7tE1+Erq6LHJ60MiZ/2bhy32uYMfw3wZ/gKEXypMpb72VeDTssm0NW1C5/aP9omm+4yfNJw37Bv7gh6Rr+1yADu92kEbftd6cB2xnnbQ8ImN2KetB63LkzqHiYkDLFSiWjM6LdqyRm6maeg0IsvcYXLU7wMdumBSgd6q5YDdFCZuKUVBOg4stbI+rXx2eb61zii0c+x7hmbzZV6en456eHzWV15YPzw/6QldnYgR1k6rCNluGnK9Ahu2sN1jSIgLhEqVZnS4nYu2vMTZoacdMt+AyTY6bamzUcZGaUDrJEHP6LtJ69q1IJerL1vJt1HWmEiuQ2VByhU09QFgh75moURXQ64XZHr2usTaI0YoNWn2QSyyrNhLYuxIrA0KXZADIuDwr7Msr6wJZ/ng/5EXxo+8yHcMcsEfBf13XnQEMU72S5rcNNXQNGdN8DvDa0Vnln1EyOP2bnqaBu3mrbs0kGOMspV5tFKzK6sRgyzMp6GPsfauOrBmPTOHTM/hcMD3sb6OFy+NPujMbfvbGAl+EAGlkuOHrFCJpJSl9OKnM8ZleZjOkcdObCvTVDSog/aeQsatTURIcR0PcSkiBsRlHm3r1plhWZ2h3/PB8+LC/Ha5/XW7NK04DuetZ7f7OTw/Al+Z0Jv5MczLoA09B/CcxrSV+TAvlvs0TfKa5DmQWfsj4AH6VsheLWfamVaD4lf6nb+hsf8cukKm/QYertg8XeiM7BdsaiFdmavLeuTA+ASIJy7PUlwU2EbnRVGUplRD065oQ8y/GfZRlVNVpzPLwMCsZDkX9DAzR8pcddWNZdyhs8u/BdClMX+dWgeNe6yAT9GfSxN543rfXubLKx+9X+u1rhg1A7cRQ60dem6gmVCRbr5hWTv5xjzpwp1p6V0rfSBO+mugS3GlhpGx5C5TgWpUclJlbkxTkX3vPM/MlUk+/C/wm3NWUKdHUkQopSRhe6EsKUbfpudmK7YlYxn+4YJvOONKV7RjOkhNFHdSE92BLr8YSMzVzNri/gfoPwEGYwyPE/I4C4f9Z5i8gPOy6kxMdTLIXyhb8e2d+ElcJtX03zD6dSH0mweq8BPg7ScioCmUUiHNI721S+Gy6/OIpAB6d1mPEfFa4vsbrGtj0Id+XO6K4YXLugF+7rLbs1/KR4Qivo33bd3eiAiZh4hr6vy3EPHWt7gigs+3H/dvuMSp8T5v/szHrTzi2t5lxq2u058j4lo34qfpz+v9/D7iL6t/o82p4f5uqfO/hht/rhMRr3KNuNJgHn+pr4i3uvrGFXHtI+KaulrEW973fwoR8av28afa+3lEMOfwGb4B5iciyP3jfzyWcRspIl75sc3eyv/W1GO8x02v9hUex4i4ysE6NVznbx33P3r79IsM/ncqfIl/dEs9rPOG87+EFixFwM+cd/qXIuKlg7+04V9RP+JtrIgYk+PWjdcS50cAJp6NxdYlzftVOWDznVhsRsoi7PQavDlnNOlVYF2+KJEDHOdXFq8GxNhvk+Q6UToCPJ8OagRf/lXxkpr866A+mCO20pZDoLvdJG80yjwp6iT/2ZS1bLTkvZa0k/+EysLC78P/8R8QcuDwwEH92Jxy4Pj14Wn8R03eDPkwyBOzcmCxY/Nwf7fRbzic/82nOw4A9xwS77XZbzSzQZ02GxUC0H/98bP+9cev+rfPD/p3Dv8+s+H9SgD/xGbRvwZv1jMBSgFTCu3YJH3cbvUDB82//f6jfvfdR/3m40d9urvTnvLNZhoB0zSXkW6mWZt51pZ0hr9aq0qeWCgyIstKeVakScpFioxck9bexP56BHAO6px3sNMJsrFOwZ4mqm84QNvNmf6LZgQ6MWatM10RsDKGCFpSycpUrrWo1KwED8SOrw6dEEy+ImLQM5yggyc2UAsHVc+8JDmwqfQBgDcIhg8Sx4EiuliXCyRhEQSYQWQcLzQWxp3RwUxAvSGgnE0fdBSCyJRowqCEgOqRGNdjgyT5z3QUGJwJ/rbwVuGx0v59upkrB1QVec9jw7rfbsaLmU8fPo7fIri/v9dut5F1UeG5QkOhj8ymMpUqy0QpK+f8MnZXQtEpmhLyuSLxPHGYstH93czB2FafPm706X7DuBMHayHbw5SSZvrfThXbwLbQdSEvoulGXwu8rOR9sKmcFKkoMtYUzJGWlcmHMlMsmJMJOkKWTmdTvBK8Wu7H80knNsjLcmZDc9SZ/MqcErJOUaC5qJAWTdc+uuivATLMzQDDdhL30JKrlDjE6hxcePO9ktomYEVRsmqdNMPHhjlS0Zd1Nk2TjDozxlyVKjwgW7+kO2GgTxw6PzEfj8ydhc1kPzcZtonONkgDjA/fAhGhpFCJLOvB8Dh5qoxPGboqU1LGDqpRC+Vl1E1Z47Kteq5gdurQIDY+iEQJWzTCKXxO9Lnbo8f9jN3M9MMYdJLQhYQXpN0Fek/HpqfDRU9s4p94K/D0zD2HCgcOxM4ccl44tO3MDeul+5uLHCwEB4GKRU59cBNZipSkTEZJKcirk1KOjY06ERqHhthbQ48rmyNvkMZmmw33Aq75VY2d3cq4Cwf5hjfoNzxzmO/N1Yk56PQ2N/3N4cbB4QLNZ+bo8XDmkOSkYUt+acBBn/tw/Y6NNZxLh6+RIsdG3jQ57Q1abRzYkF6QelNgM54vHfqD+zrkXLCbip0U2A/BpgIduF1GDhmZ1DKpYEOFg88Epu099xtlyhOo9l8YaOrohbb++7tn6D2fVg5TVq3myxs7A9pXYDpXNnnryF+08hKjMX8MkWrYXkMBnZnW5U1WScFBKrpBB4FeMvc5h0pJwkWoOJ+zPGXEFRF8Xn8iAt5CCT3Xan4n+J5BxedcfcA01WFnPS1qjL8gows0njlcuSBfVMpLAbFh7YI9mb8j+jqhZ9dZOLRYkW3jgKMj9zF/JZn2iNDt8rNbPiJe6BJpl6+6mQdNm90s5zNzyXK5+KUQB25RBJ1Z8yZTz3UnbWfzVCivV6RKf1khryvM+zyh/dCpSf4W+YG18oSdoiItHIitC9bBM1SELpA+vNu2FtsZ9uT8oBu+QqJfKSEl25FtK6tT1nTj1fqxrFOmHjKPCEyqD+jdFRHjzuYqenTqcQyP+R4rc9720l2JVpA4+nOdUd8UNCmnpAJyOM2yXXCrjH04neaiCT+1Qd8z690WP1m5D/hZmJdpHGR0ZV5GjnzuwqWO9btOoZKMTH9ZKaGMZO4L8s1aWtKJdfiMP1iAaYNIWU6Op6rtlpoTzTaslXt0vN/vWPu2mnfT8HW5JqWcheFLyAfxq/VO351DIsmHfxf69jgnFHjCGM+8xD3h805PF/kw9YBPtA85Hhad8R+X46IF5a4YcVLAQxpzaSqWheT1fjN3IRLNk7RlndggE6e1hio2WEoaPK/YTaMvTEP23ZZ9XxcsYJF4+eJ1dcYeN5tJ/oLFDI8T6/2EXRu5FmXGdVrKpMB35JyVUlZEwB802z7x7xfoXfAfjl8WfOeC/TfmmFhP7Sc6fsO4zbuGf7+cnzkAPWvlUL2hz8YavIILL+Ttc010Z3775VzJUoXPUqUCjxVkOOkw5jqNuWw4L66IUKJRoYFpz6mipoTPSaJLSOrSktR4ye01rinIh1YOnlcUaRzQ2TM+/un5yMuaZ3z8WQs209FxppuOT+yj8UprDdtJlBfs1z47OyanYi1CX6HdVLTHF9ywI08YoHmO8byUrAxfok0EtNlPQ9/KnLcuPa/a0hFLg1aNq8On6yYGjgj4k+AEU16V6UNMvoU18Izvs0ybjSEVlTyppjyQaReSgjWhD96l9cXXnC8B3/3FFxEjoe8VXba+qqGz7jWAPoM5mZgz5nsgxeApl6TIEt0yLxozqjE3us7I0P8JOmeMMlbo79DblUbdiICGVSv8LtjwmbjncL7oQPrMPHli3b2cuxYaM7zUC6zGFT00yiRkwfj0pZcrIhQRsryyQiWSUhRl7LoU5AJqrap1lnSlhYwiwslP4PjI9rdih37Q4b+Rv6zQvTYtww92+F104eD0Ah+ITP7CFVktyKBht90pBDcQ6MCpyzp9dDV5DDnFnoTPE2ME+VUXNQ7ZRR4WBOkqRao5NGxvKuggC9EO+iNipIhHTWWg05Da8pXcL0gKYQzIsA2Yz0bZSkNIhZ4+cMSmTuxjTuuiBbrN7xlbG2W80DQPg9ZOaxraLrZz0fCldxulyjC8GBCUNOxoRW50LF/WS81FMyg5wQ9UQb/QiUF3EvPD9T1OjAKKSMMdQE9EKAFxBXUbzzo8rEx9o1HH9+4nIisiBgQ97rNj40ZDL/wIdSAPkSbsUoiINi2oHpBBpyKvrkELsU/C2gNnE6lDB0BPNSVVdDSxdkzwVcFUKEuBnsyjRGUoCCllSAPQRWs1fBOiZHyBpAtGdMbvHtHBsC/bGLq4oIMFv9QZ23wEvSWQaWzULtGr8qCxa+ShGzJluE17kVNbQxdAt1pJl1Vy3ja8IpRGu04/EaHhurgvYIYNp5l8oa/M82DciBC3PE3q8BwRivgpYNusU64BiYYgInS9nCaKE88zRQlwS8emvVPdOnPq+4hQQu7Jtk4++rV+QH9HJp2KnVRcfeSv9h3xQit0Wid/BGSqd3AsRRfjJyIU8cdwHxHXcleMuOYjwrcDgUYifH9Ft40NmpEZPEqmP8k8GvqFy+Xm5fbIeeN27zQinAw6R+bdx61uxLWOH0W85W/3ETHaR/xx6jp/C0yD4T4iftq/y4ZO0WtEXPVLPuPHb9CfeUXEn1nzp9UiYowbET+RgemKCP2pK+Ktjvk0bm0i3p7dyv7e6W28PmzKvacXPvJINezsWu7PP76/lv45nx7LuNml05ueIuK1C9fxOmC8Fr5kgnntrFPD+b8V7WcdvIripdxT7yX7k+SFlJ+U/aU3HssQcn5L05/dTYqIoaiIX04t5BssWON973b2fwushPf4eV8ez2gdh8rAQ2jQ2tOVXop+9cdtfw2/2piH79tyO34irmNHxLh/X8d5F0bEmNg2QsvP5Ya4ImI88yTHBaO6Vqq7NgAAEABJREFUNpARhMFarowOs7sngFBbCQ5+Ga5zXTS6xCJK2KjGoVdj4V64P7NJS3OWF9lnDgGVsjYchKcyo/dMcLdRJ6JsYMvm6MM+aVMumtJB22nV3S6032Zt2NjVzV5LzPp8zPp62Wop3+mZoDnmvWLa6UBE9OzAAV0dWeX/jYP7Z29Sn6G9Vd3vPuo399+Nb6Ht5gIdVd6I1soUclCaV7HXUuVZ3c7K0Dndf9RMm3L/SX1zr2NMevDfageHBen5W84sduzbFURXjQPOfnhSPh21IbC5L6F/+rjX//LPP+j/+l9+p//8n36rH374JL9oEMFUsMGsrauGQBKCFqITTTnI7VKqWujf/DxzOHTkAfsFjUmNHlUmtVTkMge5CFMpzgQyV8xl1X4TuttUTQTTkavStJXqXi3Pomtt0c+eA4GZdJqTfPCQkMf6csi0sKFt2MCZDfHjlwcd4XFlE/n185MOzxcd2WQ6faa8sdmZ60YGEZ5WNjreHIeaCtH9NEEH8i0Ej5nA+QOH5/e7jG6q7vYzB+qzps2sHpJ5XiMJterC+KKPCUHttkX7XZHtZUeb3d2WQ42ZA4BJW/jcgQ+7jT5+2Mv/Z4CxR581x9hYbOeqzWYz5LGln4p8xDNiQ++ndUGuZ8Y6M2bHfnNaNaPgDbpERJqYIGWqqnNB1kfGbPr0oei7u43ukN99TvoNNvnPd5/0w/6DPs532iLrGePaTLM2u51m6CtbZMH44Wi2SpnOUy0y8xm9b7d7oQIlFRXuE3SNuYyBkFXkroBXCFKDppWmDRteoPl4PnBQfeRg96LzqQsVDjRO5dbjqoZeFuZjY74woCKJZJGWA9P9pDRJO3SzARNjROYxlRLzN5WNJvjbbu/0af9RH5mX2zLJOg3oMD/nsjBXzjropOf1mbl5ZjO5armsOjMnF9A5WFpgMGIVDApGGX+F51UdZaSoEFWVmHMZ/slYNFpTU/ecRW4zMtzuqnxAOSH7mfxmv0WWhboNLTY2rsiADUZnmKqsvFaVdVLlnw98vNHcweMeH/NxP+nThw32OGsuwRRdhZgVvWhdEvLMejwkPTyGvj6H/vB50Y+fj3o6rPAXaKZr5XBhHX8GAp4vT/D8rIZOMjaWpq2Ud+rQ4U1nVpATF7rE/0Yia5A0gvuIUEf4K/PqxMFF48Ag8SJnvYSePj/r5N+s+MNXPf3hQWcO5xrz8pkXck+HZ60wfORFxMmHuZeTvBacveF9ekYHB87PFh2xA+OZA6IDB3tHDotOHDSv6KmxOXO6Irt1WdTwPR2/KvxcMDfsqy62J2iCPTFJwUUwLKQl3qmp5kUbdLVBNxsOiWzeGbkW7MT2sq1Fm5KpH0JZbMKTWppVth+1uf+tVO81332vuvukhc3jBf4ss4IddmhcsaGnx5M+//ior1+ehj864IfMp/lVNHVrBVngoBXYTkqdMmZ4P8ll4gADo2f8Cyx1+fJaeZV/p01XSlKG5glap1K0Md3Ah46bulHJdaAyD4ypznKac1ahfq1ZrrvHNv0N7M1+1rRNtGlKGZnhswWdCzbgg4ij+eKF0+EcOuDcn5HzgTL7/zO7V29cVwR24eDRPE1zYZw06DffEaFaJ22mjRL/zIu4nFo2Ys2ZpqIF+ay5S/jVQh/TdlLe0A++eUlnHW2/HHQiHAW0NQ45ztjChbXI9rDJs7Zl1gZ+cy50m9BTaMmTOrZ+LlVHxn+kzTOHX0ds6Iz9rOjxgv5aJK09Bm4yt6rauqIWJizphPBn5Mj0gYaLMj6uFuukk5cSeklZPCOfgrJEWRmgREZTIK0rOuN5Q+pUlCcjJdpl5aAd9+IyPScOgc7Yv2ldoPdk+pkDKyJLiboNuRNb0FKFthVCZnjeTFVbTrd3YLuZyFdNyLgWCbFzX3S3K9ruKWdeTGBDnDNNTUJiESexTKkwf2Z803Y7a+Zgu06zMnLtadZxzTqTHi55/JmeE4fYNKZNhpamhH3vpqSMD24cVHd8UkV29pf+LblpU7QBhfkppHP7lrXtwzDPRw73PZ9OhzNLw4X1HD9wQjfIpGOPp6dFD/igx4eTTtjrBXt1euYlwIrdYi7CbFTQSyUWSYyfyknTvOruXtpwP8FrZqXI+ST/vfwJWUSWUBM875TyrA4Xucya51l1yvgV/HJdsJujcpGmbdHEYfSMjLasr9NurzTNWqPoiO/03MGa6KuKB7JPjUQ+KmUb5k3IPvDx8VkLPnJlwWzEO5fjA34VnL9qXZ60tCfGpM5KijwbMl5ZMxd87MKLeM893DbuJKnxgmZBBr2FCj5gmqAR3uaNNO27trukGR+QEFAj/hU6ME7MrQt2HzkPOhVZCTqnPGvKd6raKV8m6Zhl+a7Y5ZA1MemCTZxY7594Of0Zv/iEHo7cn5dgHez4+5PGN88PR3R5Vu7Q0kNFQb6hq65gfkKScoQCP59iJf4JbbHfmXmHqLVj7d1jq7v5qN3mpN120XbT0avgNSmguUNzQLNiUmP9FLQZqSellb4Zp60JeWY4TxK6yqko56qasioyo6GSYgAlaYUPXAmpuHiCfHFVrIiChy6vC9lyg6cj6+WyFF6SFZ1PWZdTku3Zv8H38PlHPT8+jFjDtBRGSIwz0/aO+frhbkuMCR3MnwrftrHEupWYlFEntani4wB+70QbVngd4efUVy29wRNYV9nf2o8ohSInKZKoBk1NR+bR4XnRDUdiiMtZ8JbUsR31TJ57nI19VURWBP2AQj/caS47ZLVRiSrJJWiSfFPRigxSmRh6or88YNlnJWomBWlEF45iADPV7aKpfG/abdMn5HxEnpbfgTjjCO1H/PmlLfC7Cm5JFy3EPovnDmuq112vF2Kt6dRwvrWzFq8nzHvHiW3G4pkTfRtKpDF3eV8QaZF4MZB10VyT7nZb7TazCjaxIt/jeUF+jId+11bhZVJNsypymXPSpiTZ/2b0k+eNVGbGTcynpMC+LD+/jLIu/H+ePeM7j+aRmOfgOQOPF+4PzKETcVH0jt+23JpwhIy16P5u0v67WfN9VmEuT/jpwrjmN+DZY2xz1n6e9AH67+Yt7SrzrCjHThtim8pz18twkKG9opMJPUOlCFNk9bBEq6MQI6Iil8wQGdsI2W0s+GH76oWJYdl3ZB2Oc5BxIzBr2KRl7+eOEU/sh8/4akJDnQ9N/RSKhRFBY20zGJCxu1KWMnO+pFUZJC1QuiCL0FQDHhJ+Icvy9v1MmWWQ0UGu2GAgLlqskdRSlfIENvhl5g7+IPIWnVStyMtfFDq3pjP5hXTwRZzgWMBySL0hk65plWbqbHrXtoTu5qrNXFRyQKOGjeSctaoLZZMG8kJWTVpotzC3VtDwQ6hYZzpfO3WpD9n4tqQPU9UH1sYP2NtdCs0oo0oqNStjPwHcd0Mvi/uFtmVgYbwV8VFIriN7Q+iE5iQdDSeQFchE5BrokWWEslzW6bd3oYNEG34YpIG+9msZaXvxL4m+3SrDh9RlBLJItkWa0706zwzcLhrsA40BEg1d7YaAT9Ffh27bDAKHnE57vULIIxCUkYibGJCfBM8xQINrinxDWVcUdWTe2aS2JWtlrVoXyfM5Z+pEKCL0/nLfRsS13HnXNVyvtabMM1rLKMjTqCnrho49m6Xbveely5y6TUcGhvu6wffu/4aIGLR5fCPieu/nHVn8KbSQbBsX1lLH7k6NW5lT1zHcF9Yz6ruu4ecujwLFQDnJdV3uur8Gt7vBbYz39c2D/bt5j4jBp/Mu87M/hZusIkIJWzDEdesjIri7/riucb3TGOv9vV4ul93avxR9M8nMw5SKUhRFIB8sQUoYa1JnDqmTf7m/lb9Pb3ya7vxihx7/BtNh+D4iFBGDz4hr3jqwLm9wXXG5L9s2jke/Cur+qZ+IGGO6TyMi5Ms0dfP8AqUsI17u/azdeEcO9jzvQWUFdRMy+zlcbliGhv3cr8Nsxh+x2hUyTO97JDUoM96XXvP/XT/tHN7jzx28U9Eg+bN+IuLPqvetShHfbh/x9iziLf+tvl7Lo7GY6AW3/DVFnbpebSQRN26v9+P5a5lQc0OlkujTz8bccx4H2SDJE2VlgTRsUIkWBYP1BDREIOkFbMpBwJTk4Oq7D1ttamJjUbXfbjiQ3Gve7pQ41DhH1YEF5MIGfGXyi013IdhTKpxDrXp6PuvL45P+jcOxz58fdHg6MURXjoThQZBXHw7pxULHaiRdDupsks/nk9b1IiqqErh9/7t/0ne/+0Hf/faf9d0P/6RP3/9OH37zW23236lu73QgQDk7MCaAXMh7cclrY0PSRtDw3W6jH+72+uHTB/BJ/hv2n777qO++/04//PCD5nnWNBUVZJEStEWR7IhyVcozgRGk0d+ZIG+AoPt8urCBuHA4A8ifCYYvbBotx07QESAj+xqr5tK0IYCbaiJfGWtSmWYVNjEpT0qMN8Zl7EKwU2vVhg3QZrvVhMzd55kN5sJCynqriABZskNBsXYKF/j24eHT05Oenw66EDxH6xr90edUimoK+All9FsJoqapaCZAnKBtnkLzlDRvyhh7y2GHx67I5oKezstFPpBwaqfnPiYWwjpl7ZDvfr/jxcFWdxyu3e+uG4XtXLVhjHtkf8fz+/2d7u/34B47utN+v5cP5G726kCnQVtDDz3gj7SFZNnk6ArsJAimO7bhwMiO3mlhIzxNkgPQLRuAu80G+521L5PmDI/0NdHXRFpJC7IoNakQYJapqNF3z00dfV3YPJnHE/w6UHVQHLkMefdIggryMTDowkbKNMmb0kK/DCH309B/B1KTN/snNvtn5sOFw5wVO+rYE4+UFJj/ReZDBCdym5CCoDoji1KSKjJONQ9dJmwkRZHTnKsyAX2Bp0zZNaVH6hDnqSHCJXfSrgU7XOj/wNzy4fTz44H5eNbpmbGxK78EGG+81lUdIwtsR746H9x7Eljv3Ml6CvoW+s+1aMhy0JckyiNiyACFEUSt8NZkn7MunXndxyGI5+lyohy7rfCZoDPB+1Q09LjHdra8jLH9WOrqfDZphbGFA4sjG6avHHz9++eD/vD1efxm0B942fj56+OQ94L+Ov7M9oJaVC1HxokIVEJHjGX556sG+GxgFcxfEU0OxCNCpt28p4TcA3tpGvPrjOwuOMCnL1/19PDMwcZBFw7uF28CkbXbNHX5/siB1gkceeFzOhw46HrW0+Oj/DeRD9jG8Xhifl1ecCY960hd247n3YJvcT9tXWVYRwPobl2afJjbsCtvHI3O+AgbgZ1Rg/nCn7LxF/OHAmEiytjYjA4ndLjJWTXDn0JeG9YW+PCkBYWuKLunSQKBzdEQdWTq9YGGPhZ2cQt+0IeUz88H+Dvq+HQcurD/auiied5yMHG5nDC1gzplCbuUFWGwudWL3Oldln9CfqhNToM6wfpl5OhKPMjodSpVOWN4GOeKfBbk79TyjwiVUgZqrao1a2K+znMdfm6Dn7XtBZv13hd4vtbLjtwAABAASURBVGCfFx2R6xmeLtjsiY2e80f6PiPjC/I2xsYAOYeDF2gTtDo/5STP2alMY9wLvvuKZej1tk54PnpNbsyvRlvD/DdkYB/ifO+r3K/cPzw3aFyRm9Ox0cI3zKVqAnOdNOOvh9/ezMrzNJDgt9eijiwujLWYHtarm5zG+N3S7YwS6r0zptB8jDTRLiIEW1dQbH2Ypi7sCno1rmu7W/tR9AsfHdsS83lVH2O5/h/jSkeHLnfh59eUwcn4/oaSqjLz8ook+8GKLVsmE7zP6HiDr6/ovibsIUkpOm00+LHOhP5lW3wPrD9Aok1ymyzFyBRhfFojDTxzEOcDrOOLXaxN44oI1ZA6+grsxPkN822znVn7tvL/QfDx072+/+E3A9/95qP2H/aaWfNNmPs5oacTtnghtjmxpj+Dow/HeBlwxP9c59iF+XZmrpESY3n9P/JS0fVta4YPtwNesmmyrzWf2FLnBAoz0QbitnPRds7D/05zkuVVmF+5FgXKT4k0bnqBSdojAQV9BXM3KZSQT6pJGXkbZZrVgyeRZV2u6LOxttinYopqfDRlSUmI73oPv7bNxouehVirE3/I84B05WV1W064tjO4APLNIM/avTJHDffrPhPjBWPnZBpCiaEK+qxTgtekDYf/u03V3W4mvmX+MJ+oqq4VH3UaPljjSorRz6yaJ+KKDbETupp5kcwY5s1Y1o5/RtItdLGNkxKa6kT5ETs5cnNkzTiiv2d0ZD1d8Jsrc1IoPCuQRChDY7ZcmZGJ+ZXJ53RRIp2JVSZins0cxF5J201ou+3aTF0ux8wV2Le46FKdNfOK/CJj0yhkt2rFv52ptCB8xK0VOo1u9cJXoKuIoCfRp6nL8uW515BSox6SgS5ppApF6oogtV6jMmam3ysWDhwv566TZQH/Bw52L8jEY7rfotDgFT4LvmXiAPVuc7VJ26N103pHtg10Diqbrr8FAD+MuYIGJd2g3moagent6KLDk/NNQrIAHS1ryFgXUvg1LYgBWxRoWl7WE9uU29JUlm9EMIr5lFw+RE5/I9XtSlIgM/QZEXq7ksZd769F7sM3LmrQKXrvYFlWOf4/4wv8mwtHZHfCZk74gRPzY4G+6+HHAh1ohQ5M67quGrEA95354/47XFM66nmdaRC7Yl8rewCTKdKUpI6PUCwK/Jai89OgBGpQQAKm03CfkapSFAUdmCtciSr8ThiifXCJdH2eqwK/LO7N2wDyauKQGjTysAqv/WofY55cdIZvr5/mafSfsyYwvgCAz5qYB9VgD+PuTV7qTYN2Yp4Ezx5hGjQV5j1zlxcB/tJArbOy6acRVCKXkK8+5O/cG3pHz0rqr3YU9Aya5Hlg+obMuVmJdW7gqcIyjLe+bWMX5sHZfp19wQlevS53xk3KjJKuA1s360L/ixiJsqZEWWG9ghIV+sR9aQvv2ylrO0+amS/zVDSx9mV0QAOJel1uEXi20IKsu4oaL7gWz3/mwGVA+D3JevD9MnhpamtXdyF1A1Cg1DovUgSgibXFvsm0XXmlPvKOCCGuge68Qr0bGqnNCxcky862hNLGmskyiY6lbU4g8LehCR0V7jN9JPKKzOCF2U1/AQZ/9BsaV0NO7m/4I3ySCyNCEcnZgUDWTSHRlg9+Xp4hH274SdAJL4Nmp33UdNc8vP70a3lHsuZhpC95V2hQ6PLGjUFXusGygSSedDm9IjRojqBclP80dVtxOTXI/sqP6Uc2VESV8HLNd+4HIKChR9N3w62ziOu4t/ufpxExaHO7nz+73UfELTvq3m4iYtxHXFOXR4STV/xav6+V/g6ZiBi0/FJXEddnEZbbi577NY24PvtWu18q/0eURcToNiJe+Yh4y4+H/8gPzxXDY/ylqduMGTUyf9XHt+zE5cYvdYo7/qXiXyxzHzfcKkRc5RsRt6Ixp19vyHiuk7z+MOVe88743vglWjye6/wamLrDr0qmAft0Qt596i+4XjzeX9Di/4RVI4Z0BuURb/lR8Gd8RLy1iXjLf6tpRCgivvX4Ly6PeOsr4i3/53SUCZYSE7OxAqwEhZ0F3PmIUCksECxWvjf87LpJLAQTm/GNjx1BxZ5D3o8c3n4wONDdc8g7V+ggsHQA6g1EUyiIwCJlgoimZw62njhodPC2cHDSscycHJhsVAjAgqCRlV/e+IiDIX9763x4JntUZ9M85SQf0PiAebfdXPP7re7u7tj47OhjkiJxWNP1xGHNicPEI5sJb3jNpzlz0FdZ/P0SYzdVeKps3CZVDoM20LClr3m3U93ulDcbRZ2kDKLSNSC/sIFa2Rw4YPPGzfDGxZu3Mxu54/NJJ3i98DLDPDQOH6M3lZBySpoIxDye08121mY7yXxNc1UlUItMEBNZQm6pUGa6NvfwaD73yrnKsrvA30q0tCJH1mwtfJwJysyvD3YPjO9N/9kBM5GVnUhi/FKKcs7wk5CXGEfkCTgKWQLHiiwGbfC/QxZ7Dubfw8+bNHR6ZqPYrOdU6WMCRXOZNdcJ2W6032wHbzNRaa1ZNSc5neeq2bwzxjQwq6CPTLvAJpSLzH8EdIJrPhQRul6JpGEubaQOMhNBcKkJOe1eYbrNg18slHmSeafB+IkIJeSRsXmX1wpNjD9xP5eseSrKyGlhnlyw69O66Ej+1MWLrlXPl5WNvLQsSeuSiYEz0WZWiarUgbjQidC9g+GM3RVe/sjftuonzPyKcRhKv6vBfGykRielB4kVIaCzlCJj0Al9FTo9XxPDDj6g9fp8RsZXWKYuM1LOgx/XDdtQJC1r14FD6q/Pz3rkRdHz81FnH8TD5Mohc18WIWQJ/sUBj9HYRHU24x0/ITV00uU+K4TknBm7KpeiXK8IyqgAHwGSW9Cyk3bGX6/APhewwj+sjuopB31lWXee49al58kGe7EMIicJ9BTyhvfxdNJXXjA+cJD++cuD/v3HL/rMYfwzhwoL88Li9LxRh16FZLiQ+anLGTGzBfLgUCcDelAsLKJw61GS9WAafWDlw1of+j4dD/rxyxf9++cf9YX0D3/4w0ifePl2gibPx9EG3jwHF2Tq+wWazrwEcJ3nIf8njf/MmBcCR/zI2b6LOW5f6XnsMv/9aH/713mX3erYF7jewnxc4GX1GMAb/gH8Z38BUpNhOQR8JewzI8OplGHzNSdV8hW9Jcoj+pCNNZcss0B21LFt1Tqr1Em5TFLK6DQk6lis5ts+0TblPzXl9JmXAaa74f89tteXzklT4+Ai1oVxxNXeYNtndxXM7THHs5QSjylHMerWE7c5kkpJsm+pU1HB1xRoDGp09Gi4c6opD76SEh057zbzXOWD8g0vJmfWljpvlEod/FyYI5avD8ZWSDuhswMHLkfgPx9xhPYTPPhQxjrtRGKWvw8rG4KICBXk6bFMp23AuNrAojN825YG0N9qIJ9m3w66scItfbm/jh4bBwoXXpwcj886Pj/Jfx6lMy9LCm03Ez53HtjCi7HZzJrg0XKxfHJJgiym9qr1xS4jKMMyfG80xjOdendFhG5yM0+11ld5dnThNvqVy/3d4GrOv09veZd/E8hX3dbY0U/HjNEya+Ct/qAvJZWUlYMUfZvOaZo4FK2vmGpRLZl6oZqCVHJb/ezCbePPRV+hiBj8ZnyT+R+oaZS5bUTisOoiH+Y+83L32Qf02IltA3FCL3RjQ0LOrp9z1lSqNnXSFpvbsV76z+J99/GTPn78qA8fPmi73cr0m+0FWzZO+Kwn7NC+7ZF44wE8ctj/9eGgL7x8fCR94OXnI77QeH76qvMROzkfiKfAekRuTSlLpiOlIikwshi81Jo1TUWbuWrj9FVWWaWUAbfTuysi6IEO8SnWxe1RRIwx3C7Db0E3EdQF4nJdw7Zzg+3PWPBhF88P0lu+MYoPzBbmyYIPdTxpX7NQx+UXfKblPcBzlyE2+GWwlx+Pdz0EXRUouKDPeSojvv308YP8pZDvPn2QY1zHmnNN2EBTIy4Nr4XWZBJySKrTRhPx4ma713Z3p5SrOvHLGkkGoeiIzS7QckY2Z+bbkUPbZ3z8V3T2hXX3C6nznx9Oeng86vnpzEFnY252oZSB3hmfuCGCtYr112sxI8iHbBX6t+hqN09DXxO8OOYyprmocp+pU1JWRKhj7zSUIuMhk1Y+lwgZltWCz7vporNeypf1lqus9/eIiNGnTB++CUHJfUdOMng47seY9GP7vQw5NFlHB9Y5f4P9ARk8sD94GjHIIo9rn5+hrSBvx+z7KeluzrqbQpsilSxZf+Jy/QatVzuAIyZMt18I+I2klXxj3E65bajR78qk9FreSG9YEMAF27Ld3XDt84I+VnxmA9CHXYq6iX6GOJ0mQfdFYs0ip2DduuabBA8GKkAkMUDh+DHtpmsAOk23oNPlruD0BtvzykJkm3f8cDwe5bXoTJxvXFiL/Mx1Gvy2F95W7O5afuOhQWsf5Jnca/8eLSmUldB3Rt9GiiKXSUm+IkK2uYl1pGBXmfskZNKbUg4FcypHlzu3Dl1nykkTNlo5mK6sG8V+JBM7MEZK1jB6Mu+MvbLHWjiAhiUdmc/2o0/4U9vGw+OzHEs4DjoRX5kvBlJJFV9atJuqNnMe2NZEOXT0izrrY+eloOcL01MTdGy3Vfu7GWzws7Pm+YrCnPZeJENXTxl+CqgSYwzaWhr2tCDftXehjlcsax97o2FDS/ujfINHo2tYzmjnukfWiWd0+cB6/kxMeSSuWOh41A1hXeIjYXttQGpKyDqzsfSXFvwSIGNvE/e4a01DBoEcJm2mpFKFLEI0UUpJESFMTKN/eDAvTSGWFi3LqguO68JLicU8oIPLQOdZ05nnfhF95tmCXS3MA8cvffjGLuvcNsAwjBUgvUIv19XeOnqBDmx0pR9jCGQV0pGyQjkJvSb2lAmekuZNGmnB9hIDGEHtlLIC/bSgQWTkFRJlcj4oI9+o18c9dUnFFRGKeIPparTuPWSs5I3euAd+tvam27xaTHuHjxe8llPnfTv3+y1AxisNt/zP0yHPrNd6Q8bMsYjQz6+Ia1lEjPp+HhFO4OmN1l+i50b/7dlo9PIREa/9vRSN+4i43Y7UbUfm3UfEtU5EjDZ+FPGW9/0NEXHL/h+e3niJuNKUsLkbUTdZ3e7fP3NZxLXNz/O+/xYi3tp4bONWN+Lt2a3s52lEDPlG/HJ66++Wuv0tf0td9n9m3PiIiL87G7e+bx1HxJC3dR8Rt+K/S/p+rPf5v0vn3+gET/mzJ//BbiPelBTx03zE2/232I54qxPx03xEDGNw24i3vO+NiGtZxLdT1/s1RMTr44if5iPe7lm/XuuJhe96k5SjjEXAi62NaoDA3QdBNWcVHJwDWrGYdw4aFjZWRmfR72wVSk3azkW77aT77az7u60+fdjp436r7aaqENilTMAERhBVJ0WelUineccCvh15YhuCjHWg+bDRAQBjsVNV4xCrMXYnsBDBWyZCrSz4M8Gdv8VXEuTpAAAQAElEQVS78mxdjgTkBHbQJDUZY8EloGwx6bwGLwNWnQmkRuBLYNw5NOljrLPcrwN489jgzQGMg6F5t1fhkDFqVUtFjeBhjUIYcMVKEEB1Xc4EQsD/Gd/tW1w+mFsZz/DBlqgYK2FH6woodFhSclIhCpvgp9YsHz4Z01RUSpGvxhicL6sTaKY8qXA4UOosY+aQQLnQdejEQdGZQO1IpHyGv4WxDhwMnDjUPdFBh/ZgPPVQRFZGv5GSjLFRGxtJNizof8gDnYe/vZclB1imacPh0QZd++DV2N/fa4OMrFtFURPwN0dayHuiRP+FceZSCdomAvJZ22ke+YpMTYPhfJmxFwLxVIuCNqJt5KpIk4J+FZX+Q6ZfnTqRRHw9gi/bbU6hOhWZvj12eHe349DkTtfD4o0q4xVk6vFSSlKEVtsZaK3JfUTQB/1MJWszFd1xaPbdh3v9hgOA+3s29fuN8jyp0c9BXY8cAnxGvp+fjhoHL8dVpyO2wKH5cqJ/ixO9NA7uAr1n2tQs+g5t56S7fdGG3WudpMJLs4QtiMt0WYdNSRDGTx8pGVLbd1ci4CvQWqGlAPMUgXwsJZ4lxinwXKHXmCqHExx8vcrBbXJVZvAyXdMeecj0yNw7YUcHDiZO/gYSLwJ85h8Eth432DypHZSwmWDOJdIUTWmMDwOCbhARyjkPmMY3MB7lStCLPVqPqwiqycOZFNc2EUFpk8VS0ckeHzP+TAsvGXd+IYWefVhr+hPzACHKaCmzBRWUhS7Mg2d09Dy+Sb8MnfcWEvrw3NSw9yZ1YKOFd9nX0Fp+hn+Ry50f6NTVuCJCtp0jm89HNms//vijfv9v/6p/+7c/jJcAXx8e2aA+43fOst80rNvhX7C5hjzd3rbXsI2xgcAeF3yFceZAZIEet3E9p74/MZ43+8+8LDD82wC+d/mZOW+MQ2f8wArtCzs5+0nz05GH4B0TQfxd1mk278x3pxk6cpIKH5lKCR1V8lNJ4keIVhmFGInUOrVNzfjJebOT7emqg0rdiv7QBaK1PZ84BD2zubWP8m96+DceTCuiUKZm6lKyMQz6VskPrAdsmhsZ3uxkbM1pgj7Tm6A54AFtKKUEnVmmqUCw/dY0TfjWWabVz2kmX5a74fwNfu62xnZ/x9q2H+tUYa50aFyssy6oCp3w+Sd8/IFDvMPxzGHvhZdoF9aarjM+17xZJ0c28xds0LI3j+bV45menPOgucGzza4rySo6szadmYPu42zbRecXdLvQz023QRv36TXrupZdkOOqzZS13074F3BXtd9NV3DIsdkWTfY1SYwL4EnvrohAv3nIryH/GywnQ1wRoYgY9fKLDVjWN34iQr4iruktH/HTe5f/GjzeX4NBs+0Iu7Gd2G6sV8vafqTWLNuE712OySCLpEhC+gE6NhQ0WzHBNnCjQ1wRoULlin3NtQ5ZzVPRXCo2llRTlvtd0c8F3//Ei8evvJD0gfwTh5pH7IUpqaFvfFG331ulziHKynxvzNuOD9Cgn7FKGfbrNXfazGO8VIsilWGHF+o+YytP+ItH/PVnxvj6fB6Hxz5A9ss3+4jz6ajzmVipneDpzKw5M/8X4IVqvfIdCd7K0K2gX1xZoYSQrOucEnlxtSEj1C/L+ArxLClyUoFmcQV9WB9+iW2eVvyb4TLXyTmPNp4XVIdlZgDzy/n+Utf1V+S4otOF/laFOnU8Twz7+AXZ/RyOiU7I8ohcjsxT55cXmx7908mYP4xj2uznA6UkfIn5umPefCKO+PRxzwuAnUZsS3x755eDrNtXnqEXmQieMzqp0ySvSUZBV9M8q7AGp5IRTmiNJMI02S4gbRxqPuIXHzno//p00ZfHk378ehq/vfb581EPX486PF+IMVdZDo01qHOAGcTC9CR19Ig+eztqlGtFj4KcJMUydDQVMecTfqFqBy27zYRPq9hRAVVDB9DXS1IzL5GxDdqTD+iVe+xJQXlKRTm/tSs3m8fnVOZVRnA0U7w42YiQsOPGZ4Tzvutasfll7chhBV1DV/hTx9AH4qjH50UPzJsjfhCVKNM208eEoWxz136S9rXLf+5oW7qmosFruBJ1e8pq9I+6GdDjJgkeUC3lSbablf76bf5Bj/NLb7rhwsDOn21z2Mjie7CSt/0KvugCXkMph4IhzHeKJixUIhWRiONol0eIqyHbVdbjrf0tvfkY933Lv6bQydDCZNXJd9M7mE3cC9voA54DF+aC58uRvdMFI1vwKcsLzSsyMf3v4fFueB2vdwVjJGV4ycqMlVAs4ufebPAcuUSEIkLWe/YcQBdBpYBvYaOduKITPCbuU0hG9sE0mQmbm7CZuVQV/EVOleeMFxXJ5qGnjs6af5PQwE3Bjs7E1GfbCvHpEy/JHh6e9JWXnE9fn3SmbIVfta6Zvndz0X6u2nAITlYlr0rQI+ZQSYtqkWYOxe92M+vlZqyT8yZDTyI237FObGgzKTIVI6kBQZ9S1oIePJcX9peG7cS+yFgxsGVZiftW9IJNveQvMGD42S113Qa9iPy17vBV6OpEP0faHml3Jl0oW6nYsCJx5Qg+BU9NibIUXQm7S8jb8k/E5uYTUavCu9MUq4K9XUYPsEG+jz6se54guoC3fgUyJ4SELspg1qJd8MXnpemEDhyjnil3rHLi4UL5gq1dMFY4h6JG3wCbuI11nQsek3IZYsyuxmQ1TAfZYXM5bHsJHYRyFmlHZ03+7e7Ky7+K7jAfnoUS9ikG6WH7SRKp/e1K+Roh6873XXQ06iVsN6unIP0phAwVplGvl+l6D9P6Hit83+57kyyHUbbCnwFTt+dO3/flQTxcRDg7EBE/ocv8RfzpMjeOuNZz/pcQEa/FETHGcUFEOBkwfb9E53j4jQ+3uT265Z0aEfGTcSJiVI24pr6JiFEn4pq67D3cj+9vqfPfguv8Gr7V7lYeEbes3M/rDZmIeKXTz94j4u1ZRFD7+hPxy/nr03/MZ0QMOt17xE/zLrvhRv/t/s9Jb22+lf45ffwj65iu9/1HxOvtz5+9PvgLMu7DeN8kIoa8PVffl/81efdt3Np+K397/vdO09+7w/9R+4uIV9Ii3vKvhX8iE/HWJuIt72YRb/cRb3k/+3sh4q3fiLc88clPh+g/VWlEDMcWBB9efBxA2MgaAVKwgo1NrtJ1HaSON0uiPNTEei4HHyUHC3LShoX4jkP/T/dbffdhy4ZpywHsB83bPc9nBQcoSoWfqjpt5INjYgUd2Pz8+Iev+pf/9m/6l//vf9O//v7f9cXf1uVw63R41spBfWbhHOOwUBcjSxMEzERvc8nKJck09cFEZywRB1Sl+Y6KO7U8q3Ew7aDlwgHK5XTg3cJB1QFgNNIuf2MCVhQRIAtCleeN0rRV0N4bigX5rQiVsx0Wd0akz7UlNhOJoDS0EBhdRnC6ygGRCNj8NYrr5rIhx/UKgiP1rqywdOXLHOScVQiEC/wkXq4o3LfYIDVd1k6TkBizm44loBm+KHdg6IDxSADG2YLWQM7TTPMCbbQneDwhZwdrl7UJFlTrrJSzhDzpVFc0ArZFDo7lX6lns9kIlOWAMaCXgNH0TdOkykZyf3839FjnLX3NEuM2uGqkXUU5siYw54J9TGDm4HvDodpMoL0huC6asJlpO9HPVvMObCnfXZGLaZzUo2qF57ERQN4tQuJ+XSyTrpTS6Gu7nfXhfif/59Hf/+bjsL+d+8pJgcwdzNzQkb+4IkLesGSUb3vabmbdsfG/28/yn4b63W9+o3/67W/1u9/9Tt//9gfdf/+dMgcAC3o69NAjsv3KoeYDgj9y+H84dB0Bey/1JUvQKzYvSVmQocLm1d/+T6Vp4iWA/670hK6nGsqkCdCtTGeCr4jQuFqnr/YKP+/MC8FXokoKnguEdbiOJv5oSuqRFdB7Q6p12JlyUspZqUzK86zCS7meJg4okvynKw7PK4cPiy5syJuN3jSIvnkB0JaDxAFD6IQVLwo2exAtjFRyPWAZGxGhnLPKVGW7yaQF+zFtTR3dNq3wspJvIQm6lBIZ+BWAJ98WZDSzObOe97ut6jSpWF6JuUjblTGhBHFndWxniaIz/Xrz5G9qH3yQCh+NehFZmedSCIIl73J4oWO7xzlI5xNlZ3n+jmfdfAPTg+1Y9pHLmJf+5v/nr1/14+fP4+D/85cv8t/5v3B4sTAnV2howJuBcc9GYV2aXGb5GMKeha5aQA4/LnP7Gxb68WGwD5R9mOeDf+Pp6Un+Zq/hvJ8dOXB2PbfxS46GjXbGHP67LbALzC++PMFPoNMrFuExhJiZt6F5KszXrA07Z+crfgkXgMS6hE5KKSr432meVXkhU7c71c1eGX9Q6kZCPhGMwBxY4PeC7O0XBziUe36yH76o2U+ik6SQ7Thh0wG9gi4fHoh7eUMbyN82x+Y1UlNwH+QFDwpoIo3UlTCWHPRGUYXmHXPaf6bOmKaizFxP2EtyCvRy9RRSTvLzUorGgevgaasyzYpc1JicF3zuBZrP+NIzm98jfD2fVz3bB8DXifwRmV+AD+sH0J/1b72KKysYJyO/okj0Cz3e2PsbsSf6fsJWj7xUGL9F9nzSgZeMhv+U0npccNHIjUPNxkuBjrMxP5ua9ZGXYr/57l6//f5en77b6+OnnT58ZC0e2GvPS8x5rqpFmqhfkE/OWREhX7bJFb9qWn0v9DxSPiKudciOH7czLKsbUpYS8jci4if5iBjjRPx5aZPUqSuFBFCnDCnJ8FxZKbFMjRV7NnoPmY8bqDx+IkIRQWtge/GcvsE2ZtCHQGd+WAYNO2zMmZUXgU7FFXHtxzzXWmSbuqKSn/BLWRnZVuKHyJPO2MsT66+/0f318SB/49txj9ftCza08nwd8+OC+1m1Yjed8s7Y5suyrJW+eck2gc12q3mzUyqTesrDXx/R2aPXIWzmC4f//gb5Ab/tgzK/bBhjuD8OhMS8yeMwaFUKTnjw3X3F32F3AS2V9db/fwSsqiMLz6nM3CjMlZyTMBkV0jFXo4ssSK+6ztgTBXKaUhoy771r9fiMsTAXDD8zIq7y1M+um/5WZLGgG+t2lFm/SvjeNoBrJe2EW2D033RmTh6ZH8/Mx2fSI7IZ4EXJ2bKGz47uB9B1R8eGKAv8SEImhXSDM9xzeHi/m/Vhv9V393t993FPnLFl/iTVkpWyrjwio8BHRKnK+Iv57k7Tfq95t5d9Y8YeEvXdYFGgN4ARYxr4jq6nY9cja+7nx0Wfvy4j/3xYiSdWnfEpDbkJOjNxa0pnlbKgh4tyOinQYxC3CzmZh4TeMnJ1vFFz1vXPotTh0yfWX9/bfnNOCp4rFZjIapHwtElrZDVkvPa4HgR2kUq+F+VUVilVwy5ZhydQeQlQMI6cQwmZNGyjSRp+FdnAqozVfUWHfw2cWx+/QYlbE2qS5XG5BHuDBhZd0GVDrwX+tvijHbZ7z0HzhyrdTdLdJnTHi815U1SIBxrjL8MvBINncCl5TwAAEABJREFU9ZauGLFzyDQtLoOPFjF4WkXqNi00bLU17kKQppWPC0Sfkf8FG16QsQFriiRleGME0qYxJzxCoGFoDa9TA6tEWUe69iMNXjpzYtjfSDvjxguc74KEgY4OrnU7zztlgO6kpJVnDb5W6EZMzIOmM7I6gQs2c7GtA6+/hvlY8RWwwHzsA5btAAM2EPDr8cTVOx+M0xnnBrd1PWPYGpJCBNhiV0X2lSChMG+af0sFf2Nfk7GHgoll4t/sNRofNJWqGQwbKpMKyLkqRQETUszwZzAT4ZHe1XoZZa1XNXR4Zv19fjrJv+k0XgLgX29fvkrMZe8Tt9CyI9aep1DJjb6ZM+ghEztU7usk/Glou6tg0sR8hyxliM5pltIk70Ea0VHriZhSILSQt9wXZH9FwgdRvgY6aFoxNMR5lTH5db3K2+nQBQpz6nvXe48Obz1PWpXRaZd92NPphJ84M0dW+mwvtrCSrmq2J/Zsndhc+C5xH8g+pYsSdlfg1bxX5D9ZP+gpg4T9RgR9BH1o0HyBr4a8G3x08iu0rIPHBC0aPDINoKPpzH73hH91zHPCt57g6Yw/vQDT5P1j79AKJ0KjwZxwaqu6ofd+y47U97gHTfA/5UJaVDGwanqZ+wlk/N2Vn4aeJP9fCMpJgbykpI6uViZnS1U9KiMXdT+LrA4s105tgwKeh5OBn9Nn6q+IUc8vBY0maYV21KqldbC+AN0joDbK6I3Uedd1G5ogb5c3UiigwDxL13yiX1jl8/oTEYowpIQcUkqkIEvBXIqI8VxQZ0SEbldEvDy7lkS83d/6ibiWRVzTW/mVpoBGtw0+3vKQPMp/nkrXOte2+pNXRCjil/Gtxu7b+Nbzv3e5x3qPv7T/iHhtEvGWfy38RiYihmzej+18xLX8G83+omL3Z9waOW/c7v8jpBFXeUVc078XTxFv/UW85f9e/d/6ea+P9/nb839Uaj/0vu//cPmInyotIl55jHjLvxb+LBMRY4LeiiPilv2j8ojrs4h4fRZxzUf8cvra2TcyEdd2t8cRccu+jvFacMuwoAsEAZ2LbFARoZzzWFS6F252jCsbjRHMBkupnyfJC3BhQU6FRblk+bkX5iknOd3ORfcc5t4TSO1IJzYF7leJRVdJK6ufA4ajvzmwaAT3DwRvf+DA//e//1f9y//++/HtWX+jw4fVPshaONwIArkiMUZSIZhOBDcioIgps6FJY3NT2Hg48GnUHQE2i2nmICqmnVRmtSiUEBiwYplHESwl+BoLZmty/wW+HIwaCf6iEvjVSntAEOg+LgRD7M/FewSCoTSwtKw+AibuF+ly7rpwGOSN/Dh8Ixj3S4BOcHTd2CMI5Bwibas6su7mJ0kVPkpNBMNF4SgU2TkAW1pnrCD46joR9J7Y2B4hxN/COJG6jtHgKaB73n/Q5u6jUplGG/82wDOHSv512Qv0YCASspAv2ox7dB2AB5ReCAgvMm2WZxDEyfQSmVjWtWZZTnWeVKdZqV5lpKiKvOHZRn3pYnDUspLCK+MFfUQEw4XNQiklwaKUSZF5LkWpFuU6ywcoqWzUUqGbEGwS+NIDB+odeaeUlLFb07HhYOSOQ2F/898Y39jn4M/PXC8i5KtdE3VoSYxTGG+aJl0P/jf6cLeXf/X/+48f9cOnj/rdb77Tbzn0/+GH7/XDP/1W3//z73T3/SeVO14s0f8Z2o7Mp+Ma8gb2MF4CNJ2OUm9F0SZ4zQrmWyAOqOcBRsLmSP7mni4KgvRcpIlNiuVaoEk5mdwB09qw0Q48iWxDwm4ac8PlrnTVW1N/0ZM3lgs8diCFIkKWlfs2EvoqIEpV5AJIuUdxstp8oHnk8OHEYdIzOHIIudroOXDk9FHJG41mJi/yPcqGR/TcYJIxPe4bbaFkXbHxMA3WiRER6pGhuavRblmb2RuAk1GOuYlmyogjqauS2c5Vux02NhWZB9tMT6Ezc/+EXM6YGlMEfSygs2laOJA/6uvTs57wN/Yt3gRHzhqDHU7qT49qYOVAndNW8eZD4iBd5hdfgQHCJ7xBp/WwEuCL68Sm7OHhUQ8PD/T/SP9POpwPulwuatBjPTT0tpgu5rzLFzZNF+6XcaDQdGEHscK761GMjfcB1zXO3lgxjg+Efej//Hwc4zxxgP4EvQ/jG3Bf5Q2w6fBzvwg4HZ+xw2feZRx0PoLzkfcZJ9QF/LID++n4ekFXYuACP/bpljduiMP/Ml7W3e9nXorNzJEqpszQRUYXU8ny3KnMg2meNfmwHMybO/nAK6UiBTXRx4pRneD7yAnP4XCUfdHT40lP/jV+Nu1nTn06EzwWKuMnV/Id2trwjdgYsrTNi3GFjSc28LaHIB/4lERqW7ndi/pIEbuTtrYXDr4320kbfNVUqmyHTkspI5+wz/fw85SrSp01sY6UaSN5DVCgr4YPXnWBpyP0ej07QL/heWOcfPiCDazUsV49Z20zTgMeksfDnCJCvnoLjQ0iZfbPflnllzcX9+s/BYXtHsEJm1zot+HDD9xfy54V6HA3VX30C9APd/r0YT8OKr/7eMcLUfK8DPjuk8t5IXC3Zf5steWF6ZaDTcvFekzoszN3L/TvtVfQFhEkBoRBqDecJJRpyHbIKTmflLKGLDPzyjCPEUHdkPPfQsT1ecRbGhGS6JjPb/2YVj+z7Jy/wfK+wWWuY7ojAlqufLjcc1PYjp8rmly2ctC/Xk6s32c15ufygqE7ZOM2dKMEr4VJYmymohn7HyA/DUza7O40bXbK2JAb2B+fcUzXl5GLjqzhZ+KEhbIVH9BZI0xLwTYyMowIWWYVv2z9uP/tdquZA+XNnn43k5RZ33vSCTs7ML+eTk0Ph0VfPMfw32cOlc88Y3pr7U2WSzB3ggO4DM+JuEP48pW5tuIPfJvFvyh8hnISWuhXH8wEgzXNfJjnOuhMMq1G4j4idLtcNqAYsrV8Pb5laUSExppon9rRyy2lA5e7/orvvLbpuKmmBTnZXzp13HNmHlyYg5bfQt0zefuYI7GOfyPiyX8uBDwiD+PI/DnhS40VH254HDE2Z2PK0GHYt7TF69uiwiFL4aDQ4r7bz7q/A/iTPfNnnuvgP+LK48rc7pFlVHxGwTfW7Ub+csNEmueNUpkU+JYFueAmdCJ2OCxJz9jB41l64CXAj2QOh85S1FiKzuCkM/Zi+7QNJnSYY1HmZUDmcM/5BI3WaUZ4gV1PHHzONWkzgbmQZk2U1YLOcPKoEf9GPudhZ501tKesNRLiCPWhefJNrBsra9oVC3bmg8uIa7tMe8+DgSpl+s7YSkRI9GkM28hJHsP3XUE+qzPW2kKcIers/6T6nEgz67b0zLp3IKjyemZ9QYRKP2sCs87a11Uf5q6Pu8LLmVkf0ctmUxXwJ66EjLMyOWF/jGc+WrryBm1NRV1JnfxIeyC1LuchSdalsTBvlrVpwUbsG0/MlYX1c8V+bJteo+S5RL1M64jOqF3WR2J4p5EadDToWNWYjNaj4fZv/fh5p44R6hAxgE1i2urQd73nWdeYDy4fWLn33MCGzgRAR2I1llB0dkGey8CJdXXBn3k8z5drusqp6TA8F4yA19QTbIWa/celq2GsIw8rgxbGG21Za4XkzGtB9xP2tp2zSu6aSDeboru7Sgwxab+tVxvEFibWm4quaikqL8jWWZ6U3Bm6QZkyehRGmJDuxL1T7nkJ0Nl7rWswNxr+dNWRF6AnYowzc9x+XPhz07GtWbs5tDF9vDwqeWEMwByqZRVbAO385ZJN0taYKs+Tci7KOSsxvnj5sGA/9j8Xy0ShlfIWtqEkRKbVZaAroa9MWWjQ2KTGvqX1GOnK/brE8Ge39Pbc44x6KTPLQ2fkfGIuPDMXHGMc4PEZP3ZBwWcmzgleHd9diO8aPnzsb3kJ4H1Fgr/CgXmBx2req4b8N+ydc+rKCXHa/kPQ3qFXA7hR7D0NWhvyNW3rwjN4cLrgrxbKIYtYqOu8rFdgY375eqED25r/77TGfr33xvqzaCHf+qrmuK53dSC0Ki5Ew6eQXlJEVkl1oCKHAkwvapT5SeUivwhI6JFwToUHtqGMroLZJwW9XtEicZvVEuDZyn0HDR01ahmmY4UWp4a4ekAZZWQHnS5/j4DGCMagjueO54J5HmirHOOvKNrlhuvccOvH984HfXicGyJCEb+MlJKMiF9+fuvjfRpxrfu+7JaPiJGNiDHmuBkfyG2kVzmYTuNG8y11meF7w/mBdpXNSxevScR1nIi/LH3t4M/MDBqQ67fSP9VNRPykivu5FURceXNZRAy5RVxTlxkRcas+nt9uIuIn97fyf0RqOgz37dT4ed73P8et3s/L39+7zq/hfd3/I/Km7TZuRNyyI33/bBT8FR8RMfQYEX/U+u/R//s+fp5/f/9Hg/+dCt5m/9+pw/+Ru4l4U2LEW/7PpTnirU3ENR9xTX+pj4hvP/ul+n+qLOKtv4i3/GjXrcobpHi576xwzieFplJYWN2uEZRc5EAiU14iKSep0Gfy4yRRrIigLNEmy4HFXJPmGppLqBIAB4dm3SFFSKkWzdutJhAEeF0h4lQRp2phkbgQVLG34VBoGd+O86H2QkBxIZjwwtlZRFmBWYVW0CRCwQFv0BjDAd7EuCnxiMCnj+fyE61pVmfMIEpIBpVySsrwpZWIhkC+gyAoKWxatnOV/w5vQR6pZInU6DkTQCQCMg26z5BB/IWsQmtLwGkQMIX3KaBxiLBogbGVIK25MnzceIkuReMDjIANWrI6sg6GK6q1stHeKhWC3ZTU0BUxlFrT6PtMvycCQW/EOrxELhJoIjBORUH7ic1m5QCibPYqm2tf3sQ4SH7i8OjEJsG0iU2BCMyEDETgIg6lxWABEjR5w2kIuWZkVEoiYJ4UGIbllDlUy6YTva7YVhecBJFmC5nfvq5qjGEZDCDvBbhPB4ILz1cC9ZXxaIJgQoLnNEFzhn8VYQ7jwG1BhvyoIbqJDfZMnS18btidz5vKJhdbww4n7MEbMUhFLFeZ5qkOueacFRFyWkqhLGueK4H/pPv9Vp84IPvufjfSD7tZ+92GFwM7ffzukz7xIuCeFwK7j59U93fqjL3A64kXEs+X0OOh6YkN/OPjoqeHVf520vl5GXbQ2DgP/jlg6v6GOS8BggA95a5imqFvnmd5vqSU5GBqwLpxwIyNdNJAR95PrthUoDOkrZICSNmGhc7E5T4SNlEqfE+T/JLEB0i73Y4DwJ32+70myoOxRPvI6Ax5rJGRdyBvcYDc9cwBsw+Zfdh85nDbmyoxu8QcH4AmQZORGDspZESEFE0j4SMiUGvSS8EYu0Jbsu0wfqP6SnvDdh5UNQ+5JJnESJ2mfehra72gq/sPd/rIy5rt/Z0yulgjMUcDC+6kGYSWLj1xkOpv4H7++qAHbP/AgdBC2fPXJ/2Bl4//9t9+rx//9V/1/PWLLodn9dOz2FVKbKgQhoTt8yH1jtsAbMqeOID/TP0//PLmJw4AABAASURBVPijvjx8xX8ddDqf2QhdwKILdn1BZwu274ODG3zfzCBScp9ezA0XrfTrDaYPsm73nuNndlrGic2t56/TAy8uTMMjh+hfvz6OFwDOu8wvAJ6fnzUOiP339jlEPh2edKLs5JcB3F94S7WABo/DprCdCUFPzJ1apIyROb+Zi/a7SePlLodee+bZfjerVA1dWIe2o4ofmPAzZbPRvNmpThPPqwr6jcgyP+bB39B7fjqOzbrp/YpOHr9+5bDrWf7TQA25dWxbw64WObWvQBkS/l1otXtOMHcUq8LgEEzoyL7fPsVI+BPclXKSKvY1kSk1yahsgAt2VShPVMJs9P6KyMoZ2vExE7zMvNiwPw3KOnprzPfz2AA3dH7hpU/TOHBEPwfs6nBadQQX+Gg4K+vwgs++4HMbziyw887cDWSekLnh8QzRv+1gRQ4r7f1yxN/8d7qeV3UbNJOlpKxE+wLhc03jgGX4q03RhD/ZcJAxb4J5X5jvE/N9o7t7Dv/3E4cdRdvthrIt2Ovu7o46O02bWcG6FxEyTYZpjAhFhHxFXNPrsxjlEdfUZYX2paRR7vtvIeKtTUSM8SKuqdtEXJ/DpIwI95kkygeUmI5diELrWB+RKjcN2SKlYW+eVxGhnLNe++w4BBaREklXiJQh1DA15i/z4+C/k/9y0Gef3dFZx4BDEiKX+zLcb8FnVuxpmgs+rWLzeWC73WvLYf1u/0Gb3QdN2zsGmoh9ggPOphNB0DgoWbsgR5gDJhz0n5T9Lwp0pTGWx/Acm+cZfW60IZba2CaZb8FE7Cnj85LOyOFIf5gga9Ei2+KZlwK2v2FPwx+dGe+sxkFqb2d1zzPKBX/mscGreRZysvwgCKabiiRcg+wjNmQqBXPNmpCtYXmI64Ld3nzcdcxVTl1mDFlSZ4zDmA34udMbPG5E0JvkpcXPT9B1Yj4c8bFHAjDDMsQ1DheNunDXXSfm2DOx0QE8+0UAvv6Jl9hPfnEK7DePHKCdhg884XNOajR2nDKUgCIS/iXhZzIH7JX1ec7Shjm2m4r8m647dL2/2zCPJnRd5LUJ0atZZpDd8Cm4B8qLcpk08RJxxo84LXVWwVc6blwao1DxQuPzWjRiiFPXAzHEA3HDw9OZteUEDrxkftIz/vt8OmhdTmrrSd0v4XmBE9B6RRMPKL/wMmPBilbo65qnrs2coLdqtzUmzfjxea4jrfBT8XUJuoyokxJ2FTkxmxIzI7CZDiTMSyvDaFyJqRjDRjN2kJLzokxK2EjCF2Tmx8jzPLh3n0am/x4VyrNQJ3NCOlz6wJmXAUfk8HQ4E0+dXtaGk4I4sWCzsTwrrQdNcZF/C+A7Dpg/fdjo44cdsdpGu/1GBR2YpgiUJwkzE+qBlzJ4gmh5/M7zHkkaaVYLccEzOjGfCwyfmR8nXoyesZOL0/NZw4Y4fPX9ij3TSLCvzEdi7IGXmCXsNNT5t6phW65/xUXvbb5DYGdcp4PYThvupcRtDDTuBxRqXYI8aE7kQ6Z3+JSlyWvPkclhHFiXTsDr78KzlYqdhkZzan26sxtgxjQYfu42hmkeg9D+lu/kGV2ZWK94rkzC3gMfVcea9AmdfPfpXoZ/Q/eedWc7VeQk2iTVlJWxjZyKcqpKrLGRsL88KwXxf1TkZp2hG9bdxh5jUWLOBzGWtKCwNiB4XuWX5scR8zyrsc8wXVMNTcxfQhKV0rCNxvw4K/MiKRFHTLwU8Py4I67Zg91+1kRlo87kiWmcZuayaRt2kycF9Ar42/qRXu4jqaesZv1AZ3+Xrujudk9j6iT0JngAyHFpQrzMM9qc8XWn1pgbHTSd8H8Hyuy/7M8e8WWP+IMjcLx3whYXbLPjzxPxuSHHRsywxOqQmSsZe5yYl5ZHSchfvhgUSjp0r4w7wguKG7bAkNCTkLXpKqT0tGbkHkDcA+pd1k7M2yhD/syFM/PlQtxrf287MRq83LDiYxs0Ig61kCLiimyiklJKCrSTA5twypwqIBOTZmys5IatXFSyVM0PmRkUfE3GliJhLymPvnuEeG+BDSWJMtFz0GfvcZ1P3PdI5JF772rUXEm7y38CoSs/j1FH0ON2lt4Cb9bdBTksyGMl9brVGOOG3kKG1wij03CAscQFdTIy9EaXAl39BBGKMHgWRlzvqSfmnl4vOobCiBglEdfUNxHXfAS0MK7n97cQca3rdsat3k2Hf+rebQzXc2pEvPUZEYP+W3lEOPurcF/Gr1b6Oz6MuNL0S2NaDrehEvZq3O5vzyKu7V0e8Zb3/Z9CxFt9j2/c2kS8PbuV/Tx1/V+D6/v5LX2fd9l/NERcZXbj82/lz/qOiGHDETG6c983jIK/8cN93bp4n7+V/SNT+6K3/v//JBdxVeRfy27E39b+rx331i7i2+OzFlHNak0aC0zrslFFhDIL4DBoFmZWfDUC7ZzEIguoHBEaFwudWOAbgXBQnnNoKoVFOIm9oCoLURCgNwLkzEJaa9Vut9OnT5/06bvv9eHTR23u7gkO77xESbko0X4ETAR2R6IPB6wnAlcP1b2QOmMQII1IyTQSRBPpSRwIJQcAU5K/1VAhYiIQmKYiL+KrF10VKbJSSsrQUxjPYObSnkcstkmhuVTNBHveFDnw6xGKTGBQkuQ04CgSQUDQtwh2hJxioDeeAQcBC2M6CHAA7gOc1Qe/RFKNdTl4Jq4AiTEt/xvoSbCiAp01ZZWpKkNT4j4Yt4fQFw3paLUO6M/dFQLRXIsiFcK8RrBIMIZuW8rK06wdB9UfP/2g/ctvBPhbVV+/PMuBpA/jLsi6Q+OI5ggetRICEcBl9BtEKKYrBaEhwVcBuSSVCujfcrSOc85DLub7vDRkIuwCeeaiavqg3YdVRo5QSSF+dAtwfBMRsrzdVyoTeYI4ZN560grzmAYkBiYQkpImePPYxlSrTEui08DuOnwEdhIRSimpQG/FNkYdhBwR8mUbNk0lSRM8TNSbp6LNXLWtVRNyLfSZc2jaTtrd7eTD5nq/U2ArLU+6BHJfMwG69Mxhy+PThU3rRZ+R8dcvRz28HHbeNl/j4IP5JexQOQkBicEVjJcYP3JIKdTQ83tE72Pewp5GZkSY6IWZBIsyL4aikadb+qtgmiZt2MAY2+2Wg7+tdrvtOPibKQ/mS6QilaQoVT0XNe5X5H7CLp6PCwcPR3CQDzB9SCQTweZK+IEB5C1sZZQrFJGUqBMRsnxJRO/y1aHXNr9Bnp5vprEgiwQTbjfq0MD1LQrbg9Ogf6SikpNmaP5wv9fHj/f68N1Hjf8kEz9T6izbkHmw7ecyy75lWUM+FHp8Ounp8ciLmbMevj7rxx+/6N9//+8DXz9/1unpEZdyFkYGLrDUhPFJnmgdyrg1//52zwMvD75y8O6XI/6W4pkDXm94LmzCLshm4QWJ5+nKAc3CvcvPzKsFvVmvpjNFUULWPbKlxQAJvUuWT1BmUMh9UN6AQMMFM8fxsSc29T6I8Fz2JtCpN4IuP3Pw5fyRlxknDo3OHIZdaHM+H3UBCwdlq/XHfE/I1hQUBF1TaEIXnRcDfsGDWTAPknYcGO13k+44XPE3YV2nuj6wjkrNKugx16oKpmmjuW5GWWBTFt/SQuxhOfxsbBg7B5SLHsd/VvrMgcpZC/T1patD05A5fkwgmMtOeSAkIKRBsgppgX5FkMJHADugsESdd/qCTGr+KvREBH1JlrX1YVhfThf8a2Lum4953mjabOV5lJkfSlUoDR204Y/s705sdv33es8cYB2XFf66jvjVcRhzkRbm0dA//Dlt1ElwUSKp5DxkZNl5vGwZUjb4RQ6myXZluJ3pTZJ+4zX1A7Z/t9c9funDfjt0s0VPEz7OOk3w601zRUewo6lmVTJ1yprmook1ZrudWRu2+IMdfgH/ho+wr4gI2Z+klEhD9isaF5qMpmt5vz5TG6nLDNuD04gY5RF/Yao8Rvq1D8tB1jx+8VbPZcbtPl7mUNDflZ5rv67je8O0RoQsb9ud9eMXY5a7bcFwfUNcEcGokudFTlLmozBnKulUkgppSRk5A+xm+NzdXvN2Lx/8KiouJTyc7L2N7vVt7djU+hPcxo6IIe9s3c1FdZ7ob6OymWU/x2BK2GZLVe6/a9IBf3S03WFD/tNSy2WVbcj+x+nKGuT+DSYBP13CP3Vsf2WSdvLCr3d8RMeHdeK6BMWOBVJIk3klU0lTSoM+y8j9DRkyJ9yP843+nLdMb3C9W76z1jkvaHWeW0XEAKK5umPkc8Y3eI6deBF2Nm/cM5W04N8vPF8WeHQ5vJ55ATcO0c4XncCZ+TiAXJwenk/4nONY00zb8uKvLQPTUXPGfyUQ6LQL0WszSVN1WdJmzpoMlk5IRX4rs21FQp00tOJ7mnM5KZWsoTv8YmHO5TJRv3vWUC/gL/FiKOm85nEQfjx3PR+aHp4veuQlwOPjgTjiWV5n7O/P+JEzPvzCC9yVtaWjy46+GvoaciT1vdBZcADI8IOP7SbjxwEvAewntnPRDA+zfcZUNIFKWcG+UinYdh20RyroIoMkERdEZLGMDR40ZoO4uiJipHwMe8j4nZSSAgIM53kg0Z9lEilf+Ud/1ucZ/8myNGRw5tTuhBwco1pfK+tqR7+dFx/hL1GcnuQXAYWXv9spdL+fdH8/6/5u5iXALI8dYZqQc+8veknWCHIvpEkNeruSeiTySSIv+OvkmkIDTdgX7bFN25h9uufTifXRtr1g57Zlg2aKCCW6wgUL9sa9fOEzb/OjITzXfw8/M1z1PVxmuKx7MjgDnRFB31nJsowsMZj5kAKZZp2XpoX5cWHumU6nC/Jb4WNljrvPn0O3a6y53JB2T0badEDH8n3wKPyMss7abAhpjS+z4A+mGtphR9tdHWvSh/0OnWx0R/yww9Y27Ney9xTRZR2VSMopKcFDxI2nOu5TFIWu+lrRzdKSFtsG8/yE3ay8OOt+TvkKz2diohOwvTR8V7zQhWmrcnhcOTy2zaifJF6Chi7yGunnmL22cxpz2/N7pmA7z8TPM/PE2Kgyh3OZlHKVkH3PRQHdGmlRoixF5lkownYlxUtKTi3EFeopFC/lvWvYZ0Om9iINPTuOOMPjufXhGxYaokqdKDN/B15wOvX8uPDG1z5htR+gs/8fe3/CHUmOZWmC9wEQEVUlaeYemZFZM6f7nJnpmf//l+pUne7IJSLczbjoIiLAfBdCodEt3Dy2XKKqS51XAcH6Njw8QGj0YIbKGbniByp+zWkjL1522H8XLo2d9vOXG9O+0a8KQshX5l+x+0Zaa9NmAqTIfYWOFVk3zrsrL2TWlrSVRT97soR5blrs/2olX1UZdwV9jtbklGneUoaUujxCEVLkJBJCjo0eyJVpzWQ6Cm14ORsJ3fHyhq1PA3ZX0G9KiaHcj1kZBBa0f1zaZJ2EKhUrQBGdPlr3ZpVv02eYrp1uP1MFF5gN/SIY3AWM58T1xgLPhsfz89cQ7fcy9/s5RMT4t+d8AAAQAElEQVQfFEeEIr7ADSLCyVt5f/gTv3Ya3qcV2rfnL+Puw23lm+6+tLNELY+t/Eubrf/e989JI/54X8/z54z5l7SN+Hk6IqLL2zQYEdtzxJa6zNjnjIg9+x+a7jQ4NTy5U8P5/9lhPo2f4/Nb5T/X9ltlEdHtICJ+0uTfYuz3A/5bj/d+7F/Kp1+qdF13tHa2ICK6MFy+4z3hET+tf1+3t/86jdj6RPx8uq64ZjaTiOgbiZ3S+7Kvx/ulZ9NjeIwdv9TedRFf6PKz4THew2VGxE/buo3Ld/jZ2Od2utd9K434MmbEH+ZzzrKO3N9j63XTcllOA+ecqkpEcbtedbu8yAeGaRyUoulyfqbeAdIitw+2yJVAohHserxEELT0fFNm4x0zm67YDNqqHOKQlAmiBn38cCf/j1QPh0mZiiBoCgIlBwllupOKL+hG5YHA6nCv8XDHKFkX6AplieBCSlvK8IIOsUnJwQwte54gD2JluicOZ8cpa+KklnPudjFzcOiBEgfAheBpWRtBCYMhjz42skulaBhHHcZJx8MBkCfN8GXZ7foI0yQCiFUEoU0zEcKqgCoQevs0yk37QqB/g74r/PgQY5lZ5k4dsHncRK+ckohtOr3bMBV55Y4CbcZIlDMg9xE6nbpvv/jkAsjTJU6ox34JOiige2nS3CoX06sunKpaZORyp6EcdEMBT48XWS7zvOp6Puv6ctaKrJplC1bobgSUibzLnK8cMq2DiIboF1k+p9OhXxytyOETF6JPz2fkIa0c0jNlQ+K70h4ZVOtO/lTsymnzF+MEz9H5t7wT8hi4zM3DKKWiiq44u8gHsGWpnX4HvmL8qQfoB42lKCdpIJAcxyLTKOTvw8mKrzA8f0TI8osIZWxkRJ7TMGocKMdGh5Q0kQYH5zsOyt9hw6e7g0pJmOuoA4eZ+4ePOvAi6/TxgwbsZJE4tFbkHQTBqf828Cfk8Bn40vmRlwAvXD6bZsu71ZC8fiod/YMf0yuNfiwcmFOWTG+FccSt4D8ERCGz1cZhfVKhUWIdBBL3xdNgGgHFHkZDHjXB34jdDPBV4HmE5yN2nkkPx5GXGnedL6XCz6hAFiqDWgwE8VnLGrqiy8enF/3+h0cubB+FIlQ5ZPkSuXIQbujWspbtgwuJyuWE7cU+JdABzoVgfpXX6Ahvx8Mk64NC5RIqpXRdpBQ9zdCWUlYEwEQyzxM0HSdsjb6n40FDyhopm4ZB1ucJ2//AC8b7Dw8ap6MqvPpfBLQ0KNOvpcJLgEX+k2O/++FH/dM//6v8/x95ebmZPNb+kQPqg3IkeT2st6rAV0hJcjrX/i85fGH9r//y2/7nyn77r7/Tp8fP8mWA+fG69hrxWvZzREjANm1d7umNCxy3dRvjrc52IH8S4mxasfXK3E6NfonHenV6OV/lw65f4Bl+9t/Vf3p81vPzMy/4zqzva7/gunH5f+2/9XrRwmWY5zy/PGnlIiXUlJFlgs1oVX4O7P/IS64Th3UfqiYqffn/4f7Y/9yCL44+fjjpMBX5IJl5MThNgw7HCT9a+mF2wo68Nkfszxw11nBE7ibsNfDM2vCFll9avHAZ9+OPn/X73/2oZy67pOiXXW63wv+C/XXftKxq+KMFG1u53KpcTIpDbVNVpdx15gHyNfCVWTjBniTqM8/DWFRKkfML+5ntr5SkcXR5pi4rYZ+FNgv6vrFG7W9SKjpygXs63WsYsF14Wau04M8W1scNf3pGxv6tvM+8YPrx8ZGLu4seWfdP+NUz/tfj0LzvuVf23Ma6CGTf50eOpvHCPmy6BmzaNJhOloeMnodWy9X7lO30Hpv/+HCHHgZ8gVTMY5EGDHCg0zTAVwp0fsVnXhTIo6+TDx/Q4z2XHROyyD+BL/8fHh50PE28FLiD7yM8ZzDI+jRtKSXZhqoZkmRaXdawH6cew22NvS4i5Doj59z7OI3Yyp03xMfjRiCdyGgusfyC1FrGGShoEQpoUJDSRkryhYPhPWJGOVfsfEZ/ZOlL/7b1b+5TMmNsP55rod28XPF1N4aMTpv9LmJU0GylfmUvtPxSlhpj8S0/i9GFXOvrhUtwIem/SdxoYxLLNGJfo2xXkQcV7McvlNJoH1WYU1rw5zkX5TIqRWH8UKcd+7C8IoJZGuWty9BrKo+DCkjwsjLX2kKJ8Wsk/BG7cdrG9m9Rv5xvskyqpJXAYMaHdOCvzb/h9TXjl2Zs1THTDR9eiQGCmQNbFetLrKWxSCf2xUZZX1/w7ssZ77NdFtibaTL/thGDaRXBSOxxDYUkhRZk6jaG59uf3bZiVxGWfOIxKeCpKmlZW3+x8YS/uFxX4pq1P79wAXYBL+e5+40X1p1lujbGQA7KCUmGzPPLy4v8p9Lsgw2vRb88dfzjl6Yre5l5aXixis4rfiKRzxgDotbpULhkPugBX/eBuODDh3teQN8TA7EnDQP0SitybcihMj0eS87bDqbTsa+pu7s73Z0eNA4H6GJ0FFNNa2RmGogjkp7h54zfe4HPZ17CP7NPPb1c9ILfdxzxzIvThf3BE67I1TKs+MWGviy/yuVm4tKZ0cXGhYkuGrkgO41ZR2Kdh2PRPfv/HTji5ydeDowot+BjjOPdQSN1plvIT+jDJCqlTrNjWlTJY1LBX+ace36k/8R4iXZe/0fiU/uDcSzsD0dN3ruRUyqjbL/DeCA9KBXLIguWdb5U+FxFyN5xRRbm2TxyfytfYMKGRnSS4VPrRYn94Ij4j7wMyKzBEzQcpkFlSDJtnX50Yl1EhodcVAPpNHW7qqSKLNEmnLakiICurAJ/KRVJIcvWtrqnzpsup473bc9SUkpJ/rid4bzLdvjZ5e5nG7RdXtij/ey6iFBE9HEiQvvH47ufTGOEGlUrtBu2eZvECjMtkiqVDVoq9ZV8xyq1GlrxAyxhajO2Aa2UsbzFcDKNXhvL6xrtc7Mm7RNta0aORF/hFhbGmulXseesI3I/nQ6yDYylqLAnBVbd2KsDH4LEaZdUkE/GPgPaPJ992jRNKviwYGSXCR3U2tSgvcFvY06WZ4/jottLwa9JF4zmyh48sxcbC4Zpe7GsMBH5Xzrb7xwZ/8jZMLCPcUwqg1SIXWwvw9CEubDHSRM2dDyNmlgTw5iV4SHnpDxkDcTOtuHAfrpsq4RoZEVEZIVyp3coE+NvsF83Uh4UqXRUeDIavIp+O/xcGcXjO35dVr3aZ7APSpVL96UGvqyyp7dtfdDowguBM77hhbPcGTuaOctZfxXiat+bVgUKzxEqXqPoJofUqOdLzg85KeeshG7Ex/vK0ioyZh5kOjPPvFTm3UE5cr+CG+UzRmjcaLvw7NhtxTc5Xr3x4tX+188NnbuOKfpcEaFGoWndyiTvrSmLegnChZHJ9fbLCZpKCg0lC5VoJNYZwDQkHfBtI+kwFHhJathchUePb75KKfCPDiIxbsYHaPswnkAwTqJ/MHbKWSlnKSeQMUfGow3EIYOVfXtFJ1XWV4vU06rWy5mSOr2WRU9X6Db/5j0iGCaUXv8LZJJEGan4ZOYdYM7rwrAfS5nxGNhjZGhK0JISvRiLGnrVV5DwE8F472AZGJZHRNBC8vOOXsBXRCgiyKVvIgJioF3A+R05D8rQTsf+ExGK+ALTu8MNTIv5MQ37s8sivvSJCLmPxzWsQz9HhPxxX/fxOIbt3uU7IqLT4D473Mf1EVtdRPixw3U7egFf+7PHN0yDaYn40i8iOu+u0+vH/V6zP0nel+807WlEsL7nrht32tt6PmMvc/m3sLfZU7eLiDc5RESXqef0mIbzRkTIH8vUML+Gx3C52/wxuN1fg4iNBo/heQ3njYjosnHZt7DTFxGd573fXm6+3DciXNV9y3see+EvfLm/4T5ODTePiLf5/PwtRGztIr7w4rGMr+33W2P8UnnENr75jdjyEX966pX/S+P/p9dFxBsNEfEnCf2tw//UmS/MEWOoxpdnucCgKKeEsxo0JG+UmfQVOcmXhI3DzwqaDzNszl4sNvLGht4IBOzkogyMtDmrM5dOz58f5YNU4+DYODhFIzAk2Ersbu47U3bhkHnh8lBsxNn9y6gYCP55binLQc9ck2YC1IWAbl2CIJMgkOCiASrU4T+jYswXcauiRICZ2WB9UPMFyDQMBHIFHjM0Ssuycqi66pELph84PDlAdFCy1oYzoQk8ms4BWxqRwUDgNzBGIRCICHlhGi2yEnSXMirljN1lOosxAvEmQD5FDwJ6MEQgdJ1XzT1IXaGjaoU3j2W0GgoC3fC4CjlgTcwXqookpZQQVZZpOYwjB9Cj7jlA+uDpi5qHhzsOoB/04bsH9eeP93rggiegW4zZ2KCZTjNB2R6kVXhekSVq0sJFF3GhRLuk3GkR9Rk7gRtKqzIng0KwPuQmYyRAGoqUiRojpJYCOiXPGZFVCVJsL2KMiFDOucNBW8qSLwzMF6zJgV5EkIKmt8/M4WMxjRDn37hCjPCwygcA09wYm2k2ubetY5A0rfCwqkBbgc7M3KUkZIgtYGOb3YZSzkqJNEmmR/AXrSq4+LfsB/dhjER9jqBt6vB4wzDow8ePXc73H7/T4f5Bw/GkwI7XNDBC0hOH1kcuXj5x8f/56aZH0pfnmYvZVRcO9PN54dx6U6NdIzhe4ddy2+TR+lyWkedzKmhQkzqwDUHr9lDRWlOG+ZQCORu59zdfETxLdA+lLHW+kMs0ln4xNXEoGrlUH6ZRCE2VRotCK/1qJM1YgNdjP4xzGXGG3hfWkO2Hu1fWZlXjJUC98OKHS6O+FqNK6C0hCcsyQSukKUO86TSPUynoJIM9zdD+BRGhCCNBASC/97ddHsaBA1vGHpOGAV4mAE8ZvYrJcudnUOSCtDLgsAhZ11uVL8UQt3KauIj5wOXNvcZ0YO0lygYdeBGZ0yClET5CDeOb0ZkPWE/w/sTLs8cnX7JfdUMwK2N23Wn/IBNs0mVeBzwxf6MyAX5SZt2t8pqcGXsBPhzduLT0pf6Vw9wCgTtWfK7zHm9HSqnLh9HU52AxuM3Mwc9jmK4rF81XfK1xw++6znNVfGHOufcP1nrFz/uQXLlAEnVCdzgpxvVaqvIhuWTJh6sJv3gCE77gUJoGDkz2uZlDptsdhsLF0kHTYdDxNMmXXfZLd3f3Gkb8vJJmHNKNQ+MFn3hGrs8cXJ+51HsCL77ker5xZ7WKOx1plRo+0jxGhDBz2U8HEjVMa3ifYX5f3AnbS9S1daHfItf7meUMH6HCoWoqg0YYKtig5WBZ7vCz4eeIkNMNRQWfPwyDBi5x3bfkERkmqTEDtrXgY1ew4LeeuYw0P+brzOXdhYtV68d82Mc7FbLPIWXm8ZzDUDQNo8axKCPXwjodkPUwDMy5oUCzEQFtAtjBkDK0JQ3YfUcOZGQ0RZP8Fcxlva/o2HQIGUUE/EkZWxjHEbs/dPi31j3HhsTY0EObnMkPABqYlr6JvgEySIoImS/baKJBRPQ2EdHrIr6kw7yH/wAAEABJREFU7+v3fMRW3+AjIrR/IrZ8xJbu5T+XRoRCWTM27D+h4DV2Y/+9Ydcr68xr0TSutHJqmN6v4fIdEYz5HiiwoWcxh9gbu90hz4zcB+xrnNAVl0gD+jTyWNDpqDIO6ntkKnJ3X9jdoMm0OUZYoHFhHa+s9wjPmbR/ImKTZU6MESrY78i4ZSrIPguFyzw0+HKeYXkZ3Vhrtb8QOLPP90tzNtArfsb1rUXXl/l039ovSxbMZZVYR4Z9NVMqM7/Xd1/rsSpzcZZClDcl/HqS+lgex+Px2J+7/fEQ2J/Ldyz4twotK6jwDfG9ves9xg7LYobYBeBqN36QzzN7644L/vIMZvS8Ol7EX3h893G64m88zoaG761y2xv77pV1eX31k5uPxC/jQ2dejq74RcvEOk7sZfY7CblYDhMXiH4R6gtP/6LAHZf7R14KHLhgHPF9yfZvIDfYZ2+RWNIaStKIjRyO42YTpSgiYT0iZqy43ybYEFutzmSe8d/2IY+81PAvE3Rfwh68rqEKr+si0ob4KvKjDPuxPe5Qt9EFVbKTQ3vOKzRUTRDjLfIAHx1T0cbPqAMvBzL1BdqMAf+ThqIURdsn0P+glIrIKSKTz8rZGHrqPgN+ciqD/ALA+8DpdNJEvJGHoohQAxFB36RgrCr2avja1mzTjT1iRnfGFRu5YQA3gtYGjwmTR4ydj8NQxVaj+yn04S7p+/sDe7rXXGbsUGV/WDkfLKCFJDpXJdlyKzoSc3v+iOTKLkcy8r6jRjt3IqUjxTzT15ecMzRdsd8r+njBji74/DMvgv0y/kK5Y/4FO7fdWQ0Vug3vETM2ttf1+te63f6tPzTLfP6p/gJ7Srb/QEtrPbd/mVTnPV/jgWG1p577Pfa53pc533qnVbZ7rataXchWsqsq69Br1m0q7TzGhlWm2XkxebS2+QZEOqGobb1kTeOgiWf/YkGmTvjPCiyDfkGKVli+ShEdJIoIScF/mXUStCCWw04Iu/DzARq2UnVhPb8gf68T6wfRc0HeVPE9rA5FBLYZff0JHxbEDAKJtR1Euhm/DmnQlzhnJd2xDu6OmZcaRQfy9reJBoGdR0BPLlJkNaBuU5Q5D1oK+RMRfd6IP0xd35CTUd/J0uUrumtKZK3jhG8g9W/d12DvSPAl/FjDV6ydd9va1evjtsjr5EJ+xn/YRhd8v+Vre5v9ohvfJmQeILXKHFJDsqZj0+G60Yw8eiVfzfPSynRR2/2U9yqWwCb/VSKc65htIwzrPa62hPwZAF4akCwHFq/8gT/4dK4DGQm5RYRsCxs9VU4tH6MxqG3P7U17giZ2Uw34tUJMOpYV/TV0XOXngr/FlSmiqWHHXQYm1AMo+E5wDh0CzK0gDcpBRCgixBc/8YZGu5SSQvBBPiK0f0xrY4zm8VqSjNfKwC7k8v5MXU+3rz4e4zjNVJnmrYYh2pc1HhGKiL3qZ1PrcK8wPXv+r03fj+X8X4qKrb+nJeKX+Yn4Uh+x5T3312NERJdNRLyv+ovy78ePiD7uPtD7ur3s6zQielFEvPWN+JJ35dfjRISLe/uILd8L/tfXXyWB93J+n/+rBv2Zzn/O2BHR9exhIsJJf46InvaCv+Jrp8Wp4aGcGs7/HN7X4YJ+rsnfVllE/CxB7xn52Qb/Nyj8smX8lNlNYonNMBQ0Sgq2JMBDAuyXyuw+jaC5+faFMm+eESHv1QvB3dXBK30XH04+P+l3//p7/ctv/lU//O73ul4u8gb2vf+ngx9P+vjhqMOhMOa2ka2tMiqdU1YFwQGh5UEtDYRhmUOrNBP0n69N58vagzoHdjcfWgmyFy6yGge2dr2oOpDhQEAkpGBzz4w8cDAlRtP3dwd9OB30cBw52IwayqRIo+aWOFwxNkGRD1krLxsgCXlUieAioGIg8PGfMxqKVLjwYD+XbcooHIp8QTKOo3zISTl3ucCRKhu1ZWTcCDp7cAQvNw4D/h/x+jdBz8jMh4aL+aGBN0OPGwyQoC2hjcyEKSXlHMxRNMKQLzx9aLy7O+rDh3t9//GDPt7f6YHne1KXH08E18h64ABaON2VcZJSga7oMp3h2UHxAs8ZeeQ8KqWBeSYN5ahAD4KGBs2Nw284+Ld8ke0W1Fc5SPYBeJyyHGD5khnBKeesATptKw6yzJP8SUkpZxUMKyG7gKcM/Fyc5iR+ZJ4jQhGZXkm2E/8LBgecTdF56LQ1qSLbhpBbDfQSHK6TkqQI+lPvIDGCPEjMLxDgfd70doT7NiUBDgUJBDAvECW6KWURYIZYFhpz0ViG/hLm4f5e9w8Puv/wUSe/BDgcJerWNBBUZmwtdEGWL5xUuOPUZU6YatayFL28VJ1flo4rhugDYa0LTNQ+n+VoZMFHkxywC51sqJLbshYhW4LPN5miA8t2zFkDhJdISq5PMjvQnkDWYSx9XRy5tOi2w0ulkRcBeShqGTqzdAuxGkK31rr9vHBZ+/j5qh9/fNF8oQy7bvA2sy5nDl4La7+9vpALDlZ6RTCKR0pRoaVBR9Nm04VL5aHT4kOhkbGJnDPtilLKyLyA1JFToi950rtpot8Aik7jwGHtpPvTHQe3IweAUTsfayQ1IGBbuuBXXl5WPfMyptaAjpMG/zausm7oqrI2pEEKsITaFT3xAufz5xf9+MNT/1cQv//9J2TwWU+81Llx6O/2XqsCu/ShpJGvYIF/p29rQV8+LnOd0Q9nfW1WaFg3vB7gfJjzQW67zKocwhv2L1Se39BYC0yHXdXtYgsf6YPwMzp55kLd6L8Zhs/0ZZfHjIC31hhvpc/8hsqa7xOQNmwso7OCTjAXDu9Zd1NC1sh8Ct0dtucDC8O6tW+YuFB6uD/qNI3o49h91XfffacPwJdAMRywhs0irmuV/2ePT1zmPSJLy/OzX7A8vcgvyy5cnN/Oq/yvieyTKvrZaEPW0SRWWQMVOg3bXHhNuAzZNw64KAU5NWVsqpSigfUxjEW7/3Z5wp4M50tvMyhlKSMjWFNfR6/lk+3ucNBwmJSxu1Qy9iX8lbRdXM39AP5ynXnhXOWXgJ9fzqz3i86vf5bJa93+1TT7RUWC3iEnbDFrmkadjgeNB2hk7xrBdDfp4BS/Po5FpSQlaBafpFCB2JKzcpIScknUsYWJrGxnQs6VvcZ2Zjh/Ya3aFkxLxXjcDnYVWUqM79/i3HCS97sD/FpmBTl4/IjoNGTmLUOGpiLnLfMFP+U2fn6fRmx9IrZ0r3ebrxGRGb+ApIhAxhkpJVIJ5wBf2sCjLSFov6Ol0MIFkeMI77MX/JQvRG7LykVKszg6bE7GqlBlDSEmIYpXVNLK6BugQhsaNEmNWMMyM78GJCpjLAOyOGIXh47U/dNxGtDrgM0VFcqjwEt4jNTpmFd8KTe5M2vOlyoVetQhyQODlNTnte6tA9vBdBh1wBatl6RgwIZMAPwLLFDJHaquS9WFS4/LremK/+OuXLyz1Q3ftmHRTEx3w2/c5hcZledKsNBYW9EqwzUlSQkaE0IaGL9kykgDY/NeRTU/6Ai/sskGWt7l7R9tf4b3C89n32m4rDGuBeJ2lbyxMN+MbG7o0H7rzF7pfci+4hE/seGCv7jpgh+Zabei1AV+V2Is82CslC/wYz6NKzGk4d/+929fG14Tl9u1y8JtFl6WVfgXltdlgOfKxJeojz0mNOHrjqzTu9Oku/tJp7tJEz5xxAYsn5wSsQmye5VfTtLA1zQU+oOxaGCtJWS4y2tFZ+J5Zs7NP856PC96ZA96fCZ9XvXytOp2Cd3Q5ZV9+IYeZ+/D6MxynKG5IrO23iD9pug+8SauTTVC/8SLW+775d+YP8HDHX7lAf/ycBqJlyfdYVMFuopfPtJwpH7AL6WhYGVZ/kQkqQGhb/bRrKzCGix5UMkj/mBUxjcY4zjKdno6TpoYpzC24C8ilFJ6A0tQN+i+svc945/OXKxf4As16krqGPqGLS/aPhFB38p8Vcey6uEgfX+X9f2HQb/6cNTD/UHWR84hyJRoH56vZDXyLZxmRSZNmXpSJdkXqIZCfLBfvvuPdURH1lio1axKrDBjaxcuns/ERs/EAjv8ouaMPd7gxXv3inNZaduBTd9Ya7MvaF91Zlv3+PYlhuOIQG+G85bX13C7BmVGhU6nG+CBcqb0chLuRQylWtXz/dl5Mp7XCPobuDXspb2iyjTZpjpYP35pt+BHPV5jAkN1a6/XZ4/XPJDQDbZsGz+i9yN7yJ3TYcD+M2sh1P0Gg3X6ocH2kNEHalJWU45AI4FtJSnljhZJXhsLPv6GTK84OdvHC/byxIsyxxAvxNafyb+gE/uMGV7XVuXxC/oPaIu0Mv4qESsk1nYi7h+ZgqWgI+viNIm9L3R3KjrwImCcksqQ+hh8QXuQpJ6KT0TwrbfnBu/vEZ73FS6vNF/hcYb/Bdqc+rkqkDtktUBvSc22Bq8Ve6troiw4RzRhWh0b/6vO2OGLYz7ijDNn5zPyuOAvb6ydG4topn5xrA7qYr4904J8QSO/A5oaPp0KGY0Y0KimR0LdobXljgWaFhjZ0HoMNLcklrEq5St0N+hv9G2Ue0C0gPRp0xppY0TJdhBpS0VpxX4W9GK5eE9cocl2VSu1K+3oK5Cisf4FKmcJMDZ018gHe6+RiKuC+iaaynzPrDm9fppT6wndNacdCXqyGvZmKBcFBrkhk89STh0tyAPY04YEWX1U1UB/oFHPYJ6JcWNLaRIt9eeIEDlsMakP2+0/KTEn3Mpobe1pypLhdbmhMh9CodY/LnNqfCvvuj8HPzeOdeFyp38O3Of93BHx/rHLYy+IiJ887+VOPY7h/I6Irf0mt73059OI+PkKSiMCmaKg17zHMyK2Pl/PS7M/+ImITnvEz6cew/i6Y8TW3uURX/J+/o9GRPQpI6Lz4oeIcPI/BCxf49+b2PdzvM//KfNGRJdtxJfUtvan9P2lNqbjl/C+r9vtz3s+7QV/q2nEF4FFRCczYkv7w//gXxHxB4YR8aXsW+z9fHlQbJUCNh3v7bvTtsKd7wEeB/dKMCLQ5I1lwRGy9RIARMYpMj+l/RDt4PXx87N+/7sf+mXYmaDDm/NYBp24CL2bhr4JB2Pebk86vzzp5fzEAfRK/5XL0UrIFV+Av73VxoUpgQyXYZ+5uHry30AlkLsQXF8JZhzELFysrAQz3siJgojdruKGSGKDDIIGtl/58v7A4fQIzUcOHycONNM0aRgnJS77opw0q2iNvEFBsFJhe5bH7NELwUdBUCMBAcOwQa9ysDFyePGlqcfzwSZz6I+c1AMk5FSBkFNkX6QCJfiFLw6gZ4Iz48Jt8JVT+EJAVhcYZ2+HfCFsMaWyQgxL4JIJYpJ82B+KNDLPYcq6I0KdKCjwmKGvcKjzwbRFg49FfBO4HjXCd/GFg/lknnmpXIyYz2CGoSPFyHwD8wa8R//N2xdkXwkcVy4MKweV6tsCgqaosxIIrQTvTbBo7kDtQclIgS8DFl4a2Ag/c6IAABAASURBVK7kTzCuA5mcpS5IbNDPPUlK5Eu8S6EqIqScFCUrw6dRSuEZmmnvgKrRR8ysGmogyGf3xb7FxzbdWlUPnIICVX8hmyYKlaEnMVZEaE9N3hs4xDOcRL+tLClTMETi8DKoEO0NKZM/dFkfTvea7k4qp5Py8agExGWn7QzT5aKz8jIrxDLR9Zw4vIf2Q/wNO/Chymuw08ucpl98GkFuY2E1Dl8raNiRuJjQCj8c9AWPHegeclRSqJSErWcuF7JKTtDdkE6VrTFo73/NkWFqGrKOh1EnaN4xHQ/YzaSFwZYk3aBlhgbMgUN449J71tPjVc9PM3wsWlmrLGaWzE0rlyfrcpX6/5zwpvApwIYN/RQivQot0r6OBmgbh+j0Wr+machZpesl025U2vOpqERSRl85BG9JI3VjTjriaz7Aw3e8CHu4P8kvNEoeFYzVPCu8tMhSFK019cuwp6cLulh63ubdD5AcFp8p979wmMlf7X/g9TN+zpf/P/zwWT/+8KgfPz1zIXPBl93kg33jcBn4rkBWIT7wXdFN1x2ye0upaqm3kFgrCZoCdO3AW6uMgC+w7hd07YPK+9Tlxj4ew/3Bz1YXWpaqhQsG+8wLvuaMzzmzrs8Y4MvlDO2zbqztG7Ta7hCMGjbl8eXDIWs8Xm0q4WfsBydEeBiSTpySj9jOaSr9Jev9sehI+YjzmkroMISmMWlEL8fTQff39+r/CuDhg47o6HB8UMIXRxownaQrNuTD6zMH0xfk7kO8/6XFMzbmFwFXym5cclVkYlrripCgtVnG0N/YryBefe3gfwM95JCSAjTlRB5eWBZbnucC/ZlGBSTsKCIUQXvyfi7oo7zmSdTX1DBoYh/ZLsQPPT9Q5vbW3YodeF+8InevNovRvPkQfmYPO1sPljmY8acrqOyPgn5fPgzQ0uU2FtbkQce7CVs+9fyBdbrPFbHRKT7WN4kqa2y3lcrEKzKqyLViBxXbdDvUI2Fjbt/tY5en5Yi+3WbHzqd1t8N8mwbLLSIkZC3kav5zznIaQbnU837ey50aLjMioss74ktKt17WU4Qe8aUu4kve9UZEOHlDxPYckdVSVkX73A1xWbTqRsZ6uSKTGdtBVTb5jorsGv5ctK/eIVrDljZ48IhQxAbTnhTKnV8pkpRjs7EcobHkbivb3tzktAzaytjD3F/4gOxCxnC+MvcKKuM2BjT8bJtqlItPRMh9cw7mSN2/T9OgExdq41Q0pKyI8HDdTybqchlVkeOi6BdFlzl0Btdr6Jm46pmL5RcuKc/4hPP5rAt+Ycf1dkZmFy3s5St7vvo6W9TXGRfLQ0nMGSrQk+AnImRSDcsQkUp1k2FD3paxbdLY7dSp4brd7vT62Z4ZooqpG3RU6FnwFYCbr0tH1ZmNyRf/V3zHjUv/mbXnMRf2yAU6nV9ZY553w6wtXbnoX3VjnBvx5Jn+HtPr4ga9bmO6bN87Qk2JdZK4KAzSTDpkaWK9HseBWKCgm1DCHiJIWxWGpOb1hfwK/Udk1f1jTrQVSJsM5U/rtsQA6C20RhLmqjN8veD/fKl5eWkijCSWrnrmZcAZPb6gx7P9O7Hx5XqFpxu8XbHtWRXf0uqtx22m3bHxhM4m/8kTdHgcEjZkFB2mjO9uGofAvpIyft6/TDLh88ZxVB6KBN2tBjK0Tjb5Web2fVJSRFYBibzQf+1+aPGTIkI5uY1kmUar6noOHjfn1J8X/Jf9vV/0XIiN/EsUFwRh+52ZW5FFOKuV/xRVhbTETVO+6X5YdX9o+sDbgIcPBxmnu5EL3LLxBM8QgiYk26rHahGKVFSRd2uU+0ukngseqICuoCD1FLKV2b9bZHmdLjV0m6v6izbsz/kzscP1Mst8LPge25VltHbbauhnxaYXVRaKZcB0bz8RzPX2VHvOe3FEQPqG932+zn95DvpitdBHRo3U2Od0u9aob01bHubdEDCVHMuHKrqDBuI4t3FfwQOE82P9BX0RTR8ntjLqK3Hqyv5SWXve3zKyHZHZxIKZsLmRtGRh7/RFf415mEgJ/QzYWUmhbIRUkt74DtEpIXdIWgCi5QyZdEOON3RlW/G/dno8z3p8uenz05kX8TNrZu6+Y23wk5Iya6CQhs9OrGPBX4KOgh2arhRX2swactVQVo1DkIZY6sqlgRDd5Y/lImQbAFHKeZfviAjapo6cM+Pmnk+vA7i/5erU0P6pQrZIhhT2xLJg3Yk0q7ZBrZaOyiX7UpMQua5c9hsX/KJ9xo30gv+wn5uJN26sJ798rfgk6wURC1EoJyl4IZLUkHWTY77ofmztz3r9mD7zGHQI1oyhyDLWgB5WY1OGxtC6QOeatCCXFTRQqZcVre3j8bAiNQiJCOYKxFfRxKp+niXX21TB6wY5v4ql3xipyv54RE/+l0CHYeE80PBj0mFMpFkH9sf+/3TDkAaYzdHkT8Q2nxrMpyyPFtAOERRtdRE/TRM6+xrtHe3i05BHo11E8OSfYEjmaIDHcL2FSN4/Ea4PedyMfTjdERHyJyIUscF1Lvsl9Fj4tYHl95qV88b+/K3UbYy9/uu87fVruI3LnO799jRio/1bzy6PCCdvfPaH16+I6OV+jIg3PjxXxFYX8SV1uz+GiK2920V8yfvZ4zqN2MojttRle53zv4SIL30ifprfx3Bq/NI4rnOb94jYxov4+dR9/hpExDe7R3y77pud/oMrLKv3U/rZcNmeOv+XwmMYe/9v5ff6P5ZGRLfviC39Y+3/lHrTZLitU+N9fn/ey5waLt88lZ/+RhGxCSoi/kYp/FsmyzJLGBybHhtRW6sqByZfHDgQCoKglcBt5gBlrAQLduyVS/F1abpxmLm+HppuRCVDmbjg+agP9x/ZcE9soaHf/utv9K+/+e/6zW/+q/7p//rv+u3v/pkDyyOx4yx2bPbwYGsPgrcNcwsC6Nbhf/rsw87z88JB56anl6vOBHTXy6qFeVeC7OTtuq4EAatESrQhI6Axc2Bttxel+ayAB1EfEcyZtLAJL8w1E4jcWmE+Eaw0mb9wO7diDF9mEYf24OHEQWgcMsGgkFlT0GYcCweKrDwkNu6QZdYRleCBNsOoNB47Wh61VDHXyoXj3HHj4DkTmDkoW5ZFxkqjgL7EDIlApRCwTEOR5yZL6arM+KYt/C800IP1FNGUaeA7hWEMDdA6cfk/Ho4qw6QWoaWJOarmWyOFFi6kbgSHC7gCv2Q5P9/0Ai5gJZps6DYIqjvgOVqFhqrkvBq0NPLIBC0mbCYXIQtJ9KlBAuggESAJGkWbngZtXJakTINkQGMCGUSEIkCmBiRkkIdRKQ9KqfS6TD4EJUTG1l0jbbZlA5PQ67PefxjTjy3Ux4gIRZJMU4KfgC8f3g2XibHEB9FiLQJNmWfuczTQcYDhwzjqgKwPp6Om+5NGDp7lDr1zYVc5SVxZW08E3Z+x5R8+X/XDpxtr4az5WtBFAqFlbujk1Qa6ThdmqYAf9C3QGMfrs3GgNm9iTbKY1FPopmXnKUFgyqGSQgMoISFCJNUk9Gc05gj4Ta4vReO48eCXAP4t7QOXtAn7btjRQkC6RLGGOWRlDrpJl3PrLwFenmd5Ta5rk+nzRUObL1pYe411V4G4fBC2KtaUGMWwDZunjE10JGgMvdFpXaSu56xA4iklJXKJPKyhhwBN1lOJ0ISc77gI80uA7x/u9N3HBy5O73Q63ms8npQLGotBMwclH86vHJKWNet6bTpfqs62f9biBTw9W0fP+v2PgAv/3/3+s373uyf9wPOPn84cKC965iXBzBithlKnMwQrUBfKrSLi2k1dfGjC9x/+RMRPCm27/m0n2zJuaFNxlVZkiym/PTeM19jLnI/Iiq8gnqtCCw1nBrzib85ccr1w0ffy+newX54vyOAm+x2ayWN5/nVlAbXW6bNvsT6gBB4rdl+FO9QBkd4dsh5OAy8BJt1R4N8sHWJR4kCNSmT7Q3Uq2NF0POiEXd3zEuCu/38a7hTDKB+UZnweKuAl2aJHLrI+o4MXfJD90JlD/IULrpnLrYVLlhVH1mnEx5vO2u0KmXOAD9ZBsKsI284lofcNESHzIeo7U3zZpjK27TTC9SEIp2b7iQiZ72Cs1POhkgLeC/Y26DhOHcMwqLCGciTkwwwIcvFahacFi7DNzavYM6sWdNkwiIZsZ3Qx84J17S/Ntpdlth3uGTTwwuXAS5XxVDSB8VBUxkGBMOEUna5w0np644L2yhusGy8VzuerLpeLnJ8tL/y37afxJi+YN7AJ82yY5h1+thwUFRuoqsh0YU9q0JlLkl/i2C/sOPGyze0jQhEhfyBNmcW5jxURvS7iS+o+rjec3xHxpY3Higi5zvxGKlLkL2Mh0wBKaCbEx18geObJVluhO+WiSAPaK91NzujlgjxuKOOKHc3YOOoQxaqsqfUVjbk6GINRFQyIZpm/daBhZqnaeTUvhvlPWbQJSGuANqyDQJbBWK5zH9Gmik9mVDqtEVqYZK4N/9rwUU034gDrbWHd2tY74MR9U5dxyGtrQDcTi/HE2jsdB52wkyN2Mo5FBbsMUowWW0mMm3S9NeyjEUs14irgy2PigAu2csF+rvjuW8cL28os7/9kJGQl1ldqVQk6ut9F/rAgowS8wEeEJaYug5U+O0y/87Yp//JGx2u9bUyvn4jofV8f5TrD/Ze1Ye9NM+vfqKwvilhTVai0y6zLjfp1H5t9TsgQBSsYFDG/jbnCRwcGsDBQB/kbNuK8LworbRr9OuC/1kUNWB72cYn14l+8GEsQoyVNQyDuQE0N/1+l1hBbVeAPwrQwRsI/JcoP6O1uGmS9HadM/1CCwIaMK74tEOwaEjOqv4C37q7S+dJ4eSM9fV71/LjIL+OfHi99X3p8epF9+8vLEz7gohW/0Pr+u0DLomDcjH8uMWM/K76syj4bs9GBS82Ry1DuzHr5gM8eoGuAxsIF2oA9lVKUUlFLWTM2emNPueCvr9jPjRhnoQwWhRgVEWZf9tmzLx6xr5UzhbBGWJOQh+VZWR+NThHIjvE9hxERNKnYLCA+utXE+pBu7PxrGpFLaGX90Ew51o0f+Dqmi0551mmSjnel/8uM/hKAghE+/As6M3PWkFjy2j6p01rRy0ohCZWtI2gYrM0OKlqvDzXRR1kVO1xoM6OsCzEB73iJ71ddkMeVtXVjY5vRHW4afiTLppskGX6Yl3k6ERWZNQBhPDfsxEBpeo+Kjt5jhRKml/E+X01fZKEsxoRWBAXp23zQ3PwgYadGUjRSBb1eQdfEXImLVcSM3kOFMXLQlrS11vtk+hiUvvZlSurmecUGb8QXV1n/Yt0kJrEPzCXQVxKuTFKFJijHBpwP2mBe8roqzI+LU+8HEZ6DB4n5q2gNDw16mszfwEhZLYoEePeiF+K7F16cXdDBda66YUfz2gTlSgQokaUCEf3chlL62oaOvrbbRVkAWxr9smyQRmxqZN3av3Y+coaUkD+Wx4oywlIqAAAQAElEQVTfaaz1niKDah0G/AEL2vMZCf6dvofr3wAn+5gMg3waCEHiK0Ih8wlRsaFBbUWvxq0meA3WaNKVF77m+4ptGjNr0ajs74LWjDRyCiVoRIrKSRtYU5FWddlwbvO/COiIkBItY0OFkkqellAdcBydxtZfTtAGWlrLUoNeaFQL4eIUwczkK4vAsmvIXYxQvTYpE/NXRkN6lDZV2q6MVXmhsEFqlCXa4pE0pEVDXnQYF3zaDKqO8HXEoRkHfNmB9T+Ng6ZpUoKHiFDEBvGpoT6XeeFRzV/U00itGyUzMaYyQoqkoCwilBhLibqAz0Q5ZXSgf5Io8zgeu7mvfvoJKjsiZFlnBVKKPmZQEUH5O3guY6trinit91Q7KNPrp7X2mhPy+pJ/K/xWpjEYaBvhdLYuo6d6Lbc9un7H/ux0HzYivtBI3rQbe73TiK2N8z+HiHgrjtjyEfE27l4Z8Ydle90vpRHxVh2x5SO21BUR0edy3ogIJ38VIqKPGbGl7wezziL+sPx9m/+IfMRPaYj46fN/BA3/FnNYnvs47/N72V+Tvh/vff6vGfM/su97mt/nWf3/kWT8+XNFfDHGiC/5P3+kv80eERtPET+f/jzVP1car4VWqbE9ZoKXHEmJPcEBSwcHBG/EKYUWXgg4UJjnKxfXs2bqVjbbfkm1Sv4t0vPLRT6olnHUYTopRdGVyOvx82e9fP5Rz88/6Hp+onzlomjS3/39d/qHf/xH/cN/+S+ajkeNXAoNbMa5jKop96CeGI25mojZONQ1nQng/NuTz+eb/JusNw4dNw4TlYNaI+DilCNOGWCRCDIhXBCl0m4aGHGAwYEgL/vCOBet0OiaGxvb863qmYj9BZj/gG9ZXPQZh6wjF88nggb/E+/700HTWOClMfyqTBCX+7hJToPn4LkLlP4tZwUHmuDglF75cxDjALQfirhs9IHYh6bF+euslaDMAWREEFxXFcYZGHcEiXw4PIHHrqNAj+y0mUBpJLi5u5t0zwX0By7XPn7/QYe7E5dHR43IuIwOeIq8US81Oe7TugZo/TeUXrhwe+SC8+XxrAWZREtKtYnYX7mFCvTkJCUjhIgWiQNcioocGuW0oW4gWh+HojIkRdBQfByAYDcNyPAzxXIKoqm3zQrRSzkS80mCXyNKKHdZZiUTkJMislLAD7StHPhnXlbMluFS1Xi2LjdnVtXJcL+O4HmDXj9uF8gxkK2DqqTGPK+VwtAhMNG3QEOG1sQBwrQeyqgTcvVv5vo3Y49cio0n5G0g8+HuTuVwVKPdijyvS3Rbfnxa9Pg081Jr1fkFO/chEZnPpF5vt+tZ1+tVe2AcAb3MK/Rh23C588L+xZqUZWq0FZEardtOpl/KUk6SDzk5BQFyCBUh462NefZlhPnOyHmYRnVesJ0Re8qnSZm13TKyjgHJZC1L0jInPT/ddH6c4eGmG2u+QU/DNtcF2m8X1fWqts6ig+R0xWZaRbDAKfQGIyaFMjBdESEHwRGh/kG/EVlCfn6OCAWZQFeWhS9Mc5IG6wf+vD4fePnyHWvAf3bm4/ff6f7hQdOEHug7cyi9YCs3bCWVQSsHkxvPPiAa/g3tRy7FP3965gXmj/rtb3/k8v+T/Cd/Pv34pCcu/i+8iLzhgyzyBOU5+GbsBF0pmlLniRSaIkIRoQaooAWsYPOVB9uofanTFZv6aYrd0dq2aWx1q5xWJt7L9jxN334i4i0v5NagrzK+Lxi9Ri74Ovvtx6dn+HnqF0a2tys3FPPr4dDpan2xLoTdoUihUJYjOqQsc0izf5xY5ycOxHdcQN6DO3zlgbIhmkpJsv0hBuUcGoYivyjr9nXy2jgo8YJUqXiVbT6fdfB4vujz44vs8/3S17DMr7z8na8LpKwy3zMX6JU9qmJzFCpQgO0YQhXYRxY0IIrMUyKN8FdVwI/9Z6GDi1KiY5acRoT8aVAEC6yn1lHh2WWuc7ucM/wMHeM4yhiGAT4ZiEatRd+/rksTJoedQVWjAr1HhBLwJajpX7ikq8i+4vthTMHaSCEJmeWclJCn4bzXhmlf17XbwhU/sf3m9kVOjQsvAKy/BV/o928NGkxPRFZSVgEJmSfFK89IqsEdY7qf91aP+/z83Md0me2tlIJvmOQ95uPHjzriG8x3Sul1nFBGLm5nuM+OiOht9rZut2Mv+1YasfWNCEV8wfv2ESF/9vlgB+2nDdRV1vla1S+QryjkBvwC4Gp7x877+kPue3+PZUTET+aMCBd3dPrtM1FWKVmZPKKgfetIXF6F7YgYJIFM36BNRkZ5KBL9akjGik3OrOsbdF3xLVdsYoYu63DBLqxv27wnjghFklIODYwxDVmnw6SPD3fgnpdxR52OkzLrMrj8iDwwR5b5J2zSMy/Tnl5m1teqMxdkF9bUBR84I4ttriu2NdMe4Lfrq1+vrLNQVUKqEQHhq/zZZWa7xIr6enGZaf4aHt/z3CDE/Lid4N3jeL057WVkXP8FTIf+VmyZpQh9zNQEjSHEpn5Z73pseEFedeaB/cVjQakMQTfDvv24boPHqIy5sq9VzaybK/K4oIcbOqjQV/F3Gy8z8+EDeaFdkIH1jZvD7kPjYCSNFJSckJOU8LsBHYJop8lK8DP9D9jA8TASF5/U/9UaOhuxI18+wh08LfJF7wr1K/5kJl67oa/nl4rfXjaw/z6yD3/yCwB85mfW7KenRz0+PsoyXnAAzQKKil9hJPgQehRpAgX7ZEoRPmocko7YjPkY4GGcksapaByLhmlQIT/g43YkmK/QZRu9Ebt6b+1x7bzK8Wy2n4H2hJxUm7xfC1oSess5y59NrsQIyCRjz9M06HR3wMfc4WvuFLn0M8DVOln16lOlC3YwM3dDyh6rDFmF4Gwqiw551bFUdLLin0NHXlKfiGVOd6PMQ+SkFTrEp0KfYbUslPGj5nFZlLgDBXTTbCtr8NDLgyLGIJ7rfgO9YC7YTdMNu/N6eiEemrn0n2fKOL/csKWZRpaVZeR+21yMyXwMqAiP6xxAX435bLNbStm7n4iAJvdtb6V7Ow9XX239reyVbg+5YevbaOw2xttAZPyMepVTyHbuNFGwo6Tc6Y3Y0r08IhQRaCUkZGffseBf5ssVm0DPlGXGHHLRZLsaBtnWXBb4Fs+7YWVegQakRB+G7WNHBGlWiiIq4DQxFb0jqUGXGNvxqmLQzGXxFVu5rugBXVzQwQ379C9EeJ6IUITplRRNCRoSike7Khx+3jBUDaNYC1kHXswfjoMG2xzrpJSirBAMewhVFOux99R5KhURHSmlnuacZfT+5J3udW7vdRKx9ZH1VIXO4bNCJXm9XahnmVckparEHkd93+8S/Kvb5JWzRQcx0+029xcyN3xw9w/4APOc1ZSCodi3EmuJqaGzdiQqEuszQ6dhOvXu0wRdTUJ0rK0GDQykwogFiaIn6GnQLcej5KVEj9RHsHx2Wa308Nqc2XdW/NPSUbUysNt43WyQKutu8ykNuS9KrJmcbipx08DLgBE+BvTGFoh/yzrg6A5jwccN3FWMsg2/8ZKTmhmGPtNgmpq2j/NbbvuOiJ6J+JJGhCJCKaU3QJCkjceITN4/obC10FY/+eyzSdt8tddGRB9vp9Pj6/Xj/HtEMDZwWUT0cbaxtg7fym+1f/j9rfYuN9738LPxvuzn8hHxVhyx5SO2dK+ICEVEf4yIn827MmKri/iSmoYdbvNLiIifVEfEH8wVEb3N+zEj4q1dr/yFr/f9vs5H/OE4exunEdFHjtjS/vD6tddHRKcl4g/T16b/JknENv6/yWD/gYNYToandGo4/2+B92N9nX///K253OY9vtXurymP+KK3iJ/mPfc+9td5P2+ea2/xN5hGRKcqYkv7w//6+hMkYNUmb0O9rTdWH5quXCYsBAg+6NgAeiWb6kKA4MOdn725JDbSyGyYBJUOpHxQeuHS7PHxWZ8/P3FpcNFK0PXh472+/+5e/+Uf/07/r//9f9P/9//3/9H/8X/8v/W//e//T/3617/W999/rw/ffdTp4V7D6agyTkplUE2MHYMijWoq4m5E/i2ai18AvGKGzoUD6wwWApp6u6pxaO6XjT7g+GLUoUdqbPzRN/xpmjRwEThOBw2Hk1bGv63SMwGqfzN24eBI9Ca5v8diDAcVI4He/emgD/d3euBi9MhhuzgggrqI2Dbo4tSQgjkRjRzILGIjLsgbeUV2MGTekmokIaJ+6eVDgfnogKDK3h+tqUGHL7TKkDTQnx/CiYVLuCqm3wJoDmwD9B2mgcB01AHaDsexX848fLjThw8f9MAF6InL6OkA3+adSLaUUTkNai36S5Uffvikf/7n3+lf/uW3+vzpSQ7aGwf/4GAWgiD4kEEAj3IR0aJKcAbbGuHPKBBlWqYpa+QysEUVw29yqKu6XRHYiTE3NKnBJ/YVjBs8RoQS8yRSBz2F4HoYBhUwctHW83mUy8Wn0d8HqxsHLtuvg9ouR+yiIkijH4DJ97lo7z69/DVv23aZgeoYNURECTb6BS1KWRkFEANjka1jTNGDyJKyzHeZSud7OB003h11wF78PwYekHkaDgwxQcKAPDIBeOjx84UXATe9PC+6cKl85RC983D1n18gQN952dIb/W6q2GnjoqOC1k+uqxhU5rNiMx3oxilKEmQr8zVhJ2OBVvKlJGUEHui2IX86y5+UErwM8lo5cYk+Ye/5MCqXQUoDrYsaAfzsgxUXsi+8OHrh4sG/dThDb4O2lXWz+GKWNVRZvA0I/Xed7ymyF/oWI1rWCVkaBVkbpkM2HqxBCqmnyU2xf57cF14p0RAJfQQtKmjY46C744lLhHvwQf5t5TKN2tekRabIHI6qltp04dL5+eWsT49P+oFLfv95n55nTfzw+0f5T/54TTw++VL6Jh/m90O8bSYitH8iQgV6TL8ROSklKeJLG71+bINfw+M1+N7QkHXT3sbr5z22tu0nbdzWbRZsw/5lFdplvKro7eyvfbF4Qye+KL5wMLfufNlr+ALZduj6G/qcefm7sGYb66e92lTCXjIL5VBCI/wN6G4cgouWAbkf5MvI46Fowt6GjkFet0YeihI2aLlMx4PGaVLyS4A8oZ/QzfrA77zg321bz7xweca+HvFJ3l+en9HByxWfdWEtzJtPaU0RoRzImlT9UyX7H2ht9jf68omI3j4ilFJSzrn7E6cRIXrKH8s3GNtra0cwlsczCv0G/NNYhm5znT/KPKawRNvZWpO4e5DzCwPP8LewRoza5Ukhlc0XjTyjLaau8vgV+/YhuEJR96XIvEFf1yl6vaCfM3u2X+hcuPS/kL9StrDGGvM3GzypaWGpK1qCbyNINzAZc2025EO2+y5cGtrfmEbbQB+b8W0Lbj+Oo/wSx/vKHfuKn83zjoxd2D/bFo2GDA33jYguc7d1m5+D9WBEbDRGhPyJyCRJZstIgS0BJeoNav3juaqabsjVsNytg9rQLRl+2HdXu2wGUQAAEABJREFUXdkzbsQOVy6FZmxupeFam/hRpX8E4zJgxJZm0sSz4TmsIx47P6bXvDg1gkYjPrb4IoWLCMcECfLLkDWOBYyyDCInRSpSTvLH4y7or19SQY/zO3ZZ2mf2uACeC/2GXHR/OnH5/6BfffdBHz/c4/O8toq8vgZ8Xx4HKQ2shtDMxeUVn/dk3w22F2w39b1nvujKmp/x3TN76EL++vpCeiHGmnle8e/RKi59lv37in9wmenbYR+0o+E79rzTZbd/yt3ePP8BqHNbY0aPC/PNyOUtrdJ8WztWFGrQRTvcry86+oUL0ecu3z1dcZBut43ZsImmK3ZwmZcuC/tCr6nLLgvodvvqdYpNC/8i/EGflDQxh/Vs3ew6igglhTJIEt8QDh/uF/Qp6NC+8uHuoPuHY/9t9SMvAgz/pnqjPlJSYDyBnSz4E0yWeKHq/LLoGbw8zep+8umsJ3ylfeTTyzP71I1weNFup6ap4VMavsZBdVg2vJga4GNgzU5j0mHK+O9BB/z3iM0MU9HwGmPav3mtG44PJmJplyXoaqytda3MVzVjNzf8UEWWqSUN0F7wi6217q/Xbj+rKJY/LndaSnnzK3557z87NpRJqBebXEHrfwrpmcvMZ2J2rxHP6f6WfcE/Dji6Ia0aubwd4WeCD8vydDow9gRfk8YRngavh5A/FfswViaqLH6P5/KAXoZDbOwvTQp4kR2PmI20t3foBe+VsgXdGNz168Zl8wL/ttEbCrtC8+Zvli4j922MUZnb871Hxb5cLjUmreqp86+ITjZ11PjHe0NlZTvtwK56OfQ3aFuxOtu4x/yChtnWb4Jaennuqt2mbdcJW9wREXI+R5LhvBHh8qyCPsXHa8Y24ZTHXm4dPPDC0meUO8fKnE1sV2VIsl2gSlxiqCQxtpRQhOffEIoI0UCNFArFUmb9rlqQp1FbIJHQwiXxhZcy9nc+4z0T570A75nL63qWqslSUqBjKTGm57PvLthS4TI5sUZSrCoZmsAIYcdp0DgVmeaMfWf694Fev1prrL0Nr0VvSUTIsur96DsMgywvP0eEIows/xe2OyWpIyR4awBz1Qrpa7e7gPfgOXXMVK68IFjW3NfNBX/vuNVY8JsrMrld/MteV9mHN/sFEPgmI+EXaizqv/GPMpya3gTvGXpNayLuCfYeI6UCP0VKucNlLZJCRRFFgpaIjDyCfJL1o0Re5NHZLqtK3nZi3czrCk8zPmOWn5el4rYo89qCfpt5g89mIfAQvFSNrvVZoVljapwNjKrc9SdSkLPyKzpPKSsikK+whAZtGxoyNgSNThstDJL+Y5qdoZlV0seICKUuiyx/IoIkAfV6fePjsaIyOrw4bzk4dXPbPMuOcVMfw8/26RHx+rylGy9bG+fdd8c+lp/f5/38S3jf9n3+l/rsdeZhh/u+x94mIvZsTyO+PEd8yffKd18R8U4eP223z6M/4RMRXYY/19QyjIhe9X7MiOhz64989j7fSvfxI346xy6zbw3v8b5V929ZHrHRFbGlHjtiy0dsqcv+VvFLcvqluj+Hn/fjvM//KWNYz+7zNf6Uvn9Km4joth3x86nH8NxOjfd5Pyd//a0jIv7WSfwPpe/9ZBx3t4CmsbGoKdjUxRa3o7FzVTadHrDydSOovpB6o/UmzP6uHgSxefa/eZibCgHaMGQ5WDse7zSVo+qt6YnLsR9//FHPz49srknff7yTL/9/9avv9Pd//yv9l//Hr/WP//hr/er7j/TNbLI3PXx34nL6ThMB4MBlUOaiVMNRyifVfFSQr2lUjcLFUHBwFZd1aw+uHWDfCAJmDmsODiqHUAiBtRtYJAIBrS9q1bgqxawB+qchy8FWRx5pRwBC9LjMHndljpVhFg6ANzlQagQdCckdxkn3HNLu7o86HgeNx0JwtCr64X4lj3xzIg21yH3cleCTeAYashwEhZJEsEHMRhvIJOCqr1ihf/XBjGeBaATnBDTiMODgpRDM+NIthbQFo02HocBTUmHegYoSSSGpL2T06ssZH6LuHu51d3eviUuC8XCn4XBUPpx0g5YX2v1IQPzPv/1R//03/6Tf/F//rN/9y+/0CV2uBCMrARYRpVAYgHJoa9BaCZ6DYDFFg4YMDaFMUJxzyMHhMGRFhPwxPY2xKsKoBKtiGL2loegBrltWLncBDRzkjGWQMZFO44DeQuNYVDiQ+u8bL0RFNyVxD92x/4uR27ISNK4EjatWbGThuYGKLqvthTKXIygZpg8NqkFCDb6SkSVk2oFcYVBCzv2Z8qxg/EX9MN2DT6rhd8ijDnnQNIzKmVa9j20la2WcObI6zfD/+bzoMxf/L1z8XyCecyKH56aZYH15/a2xG+vRh0jjRoOFtjNlFQS6Y2oJPTTrpR+sK3wsqvWmRjkEClIV6AXFSAOBOrIswwTBibaS+a/oxinqVETItJ9Yk9M0ahxHpZJl3it1i0I+UF7R6Rl5PnOJ7BcY9h+QoYTdG+EUGjsNpqX7n1WSsTAeQNd0UGDfEaGUUkdECMOQqG+tMmPteb5UqdoREbKt9HbMEQgkxYpNRlcZ7MJyktdHRIjBZTkk1vMza/7FwDY+cUD/PS8vf/vjZ/2OFwGfnq56pOwJHT1xUfiMfs7A/mZlTXR5sV5bawrzCPagXDlBU8iHJmUxZ7w+UxYSblfu51RKUqRer8gKOqRUFBGqNFjRy89hWddtDObvY72m9icrdRvmvg5cLz6IkT6Mi/hXeDB8ML9xWXPhgvd2vmhGl4sv+XiBs2BvK+vc6z8Y00gMktU41jWNrIMhqjIozM/dkaYx68Ch2HYzIHyjDEkZOE30gRRZfiN2aNsahkGlwDPrRdTbgjnj6RF6nsAj/sl4Zo959p8D4gXAjYuvtoREQ9sa5gMdDbmJIRoUIh/sU7Uh8NZ1FI06ZdqE0muakXlKSSWKMpdgzmdkLz4NO13hy/KzvZtmw89Ui4HU20N3KRsPmXxKhYlCyglAC+NBjRbs0/K+INczcq5KXR8MJJE3Dzu9FMg+tmKb9p3RfSTjURGRFRHd/1h3hse1zmtbaMFomSSFMKHelqf+E5YHc1kWAz5ghG7Lf0cpRYm1bj5MPiNoYY34ctgXKDdeHFkWXnN3vBw88aJ3wNcnk8Z8MnJRpMxqtwTb23qNiE6L5ZvoMNAmI6+SsjKpoZzk1PAaR3G9j/0DGbFBdD781Zirg3HtHdq7tKG3xTaMT9zkggYoayFkDk1kbtjHzJ7Q1wFyWcCKfbPkaENDhSLCU9laemq5CT0GfqbZ2TkvNElFoW3JIVjAnqQCfUPKoghQTvwxUml5DWOoFMqQXRmSMvynnEVGUkjAcu4XOazVjaYm89WgnekUER2ZCcax6HA3cfF/1OE0arReRlJQ8OEFXadhVEsDVl3QTZF92zObZwe+7QXYx124IDLsz70v2V4vXP5fuAi3rd18wctLogXZ9n8VSjxgGXcQS1WIrZ3mimRCfjbdFHd/5Ge3dZlRZb5oR4pK1PlGD6hGC516ex6c8tjHc942v5gO9Nz9Xrshn1kLa8Dw2IFO99R5maLm+do2zkoJg3o807RC/wz/MzZ/Ya+9As/jctfTVA3D9JiYgATBLm+sC48hz2eboLLAT7G0Q3KcFBHaPkkoglj2JvuElIqmaeLi/aj7E7g76o4L68QaSVFUytiR8qhAf9Uv4LGBM3HMFVzAjXjhSvx+RYdX9quZfMVnN/Yo+xX77WhJjX6ms/PRmhIEZb4mvk5FOmGTd2PS/SRNpWrEZieAK1cZQgmUMZMf5Ji9jAdFGaTIWvvYTbgsLejLMrQ8UkrdT0aD7Vd5WWYRIfsRWSdU5iKNU8aGp/4iZLpj3ClhqyvxfxMq0bwU3a6NFyCzrtjujC2u9SpqFbQUl5ZiPJE/0feedXY8JB0OocNx0nTIyBraWR+okZYNutXRZeJC5BvIqiKdBo07qppaCBk2bZ/ak8zMWZk1X3BPibIk28hKjNdlsTbksWiG94X91LyvrJnmCW0v6CFA8+B+hgbblxjX4+jdJyL6U8SW+sG5DmgWfYMUcaoP7y/mDcqdbUvq5ZinKnSZcZertV5eefDcTsU4CQTsGpmvQK45qowip6tSFgikFSrWNbYQEco5K3Ji6CaWFT1DDV+VctYwDP3s9+Hu1H+p6o4z1cTLmgF/mDG2wA71+nEcFRGKCCnFllKX5Xzu45sX+3GjMZn5g23kvhJPr/I6Pl8X7GbRMzH3mdjuNid4hqaalfgv4CcRO6a4aUizMnwmnjOySfi6YNDAtwgZRavwUDRgtObTEHlBnwKaIlj5HnFHk+UK2dtPNEVSRy6JrknJskF+ESGbQtBG0LSnzosPqqRU2NMKGrKtJsmqVMV+Ooi9q1qfc6Fsxg9cWUC3pcp7nv3ODePsNom/WuGrQnG1D+XyfCXPVP0nwnIOJWh7j1KKdmRoN4ackElSsRxAA/LHTojUtAu5BvnOHmn/gcag0kC88NPYK75gxlYXFLri03ZUGlqmhuhvJHjxVBn9FDKOTxM+IeAv+nmaNcuzZbnJOwR7nQR/hSWLvmWQd0xvuL3rjYpy+BHkIqWmqnCxrPuIkPWV4Hvjj9ots7VBJ68Z2sWeJQ2mbBsYuDGBu7lF6mMG/iUpK/Ax6p+9PCIUEUraUudc1yKJYSRq9rSq8Sxtz99O3aiGv2nTtj7b089/R7w2flfd9WMJ0b8ifz87ba/PvWnUnnSb8Bj781b6i98RoYgveN/Yc7x//mP5iHhrErHlI7bUFR7PcN6I+FLn55/D3t6p4TZODecj4o1+P+9wveHniHDyhr18T98q/l0yr7r5S8f+M3T5l07xt9DvL9WF++0wH87vqfNeoz+H3sZf4JdW5mY6jdUf2JnU/QmFEaH3H8/1/nnP40MaHb8NO8Ydwg0adn47xGbgDcCwMzGcN1zn51/CTsi30pxxh++YSSnJcHszZTgfEb3cdTsi3jlcHJJePxEBzxtei3oSsZXt/Z16/B29EV8RW7uI+MmcEVu53n0itrKIeGtrnnboj3xMQ8Q2xk7Hnrprqk2ZjXDgktobYaRFwebeCMX6JtpEgJTZNwlc00lKB4ID6dIPPVfaNg4lmUBt0pHAP9M3EwQNkTSlUfeHBw1pwrAIBOTno757OOr+GBrHVWVg/iKlFGzmHMwIeiuB1GHK+u7DUQ/3g/JUlUdpOEzKh5NavtecP0rjr1TTkedRNUa2kUG3NnDRm/XCBan/B0+fn2c5kPNho28uHAbbfJZuj2rzJylfNMezVlDbGTpu8mHmbiy6IwC953B8x8F4SFnEEttvShA83thmG5e461Wq56rKgaMSePgSYpxC/oXV6dQU4wrNTYWXAcGhaJGQX1NtI4vuyCiD0ppUuaRCbPJBbmTOnLMcYE3HUZGleb1wGHzmouVMUH5R84EGOSEmHUp0lIws2UQT5a0yExe8Kwff0zigoyOENvnCjhk1lgRRaroAABAASURBVIlgoShxALE9JCY53j3o+1/9gx5+9Wvlhw+6wP+P2MaPMP5SktbDoCgD9lA1P181P110Pd/QbZLSIBF8ISATqyCIFJeGBZk0LgUqlwMOiAvjmLeqJh90EunKwdgXimFbVEEv0vJSdXte1G6hlZdHC/KpyF3QgvREC+SHXFOgr6Kj9TUV3UEj6lIgkzWHngj2PtPnnItmKm5R+m+IOdjN1h8H+T72HKpcFva4z7QT+ApULq+9Dpq9rCRUJY9rVMaXDdO8J5TUaAA/NQU2meT6GJMwKlcII2WtZR1a0X0+6H486bvTfT/cHE6TCvYd06CK/m8l61KKLjnDQ9OPHGR/5ELT/7T/6v858Evo+lx1Qy4v56s+fXrWjz8+6fnTVZeXVTNtfQG6XioyXGTbbBhrXS5q6ws6u6jkVdnrPaooBDDQQMAL8hK6boG15EkJe8nA/sTMBM0wN+x+1mko+nB/z4H8pIQONEgrh+p1zKrHgfyghTGvrEn/RuLtpaleEjaS9fL5WevlxvTQydpvQHmVRp7zVTVdtRRSytYEH0zqvcGwyCd8zlCqMv5r32dW1kBFXw0LsclcGdOHmRq1r6XqIJ81UmJVYR35TwHcsz4n6M05yfqzfs8wOcPzM2M9LtKZ1XrFl72sWZ/Pq354mfXp3PR71v9n1v+1Jq3Ib16bArsbOagm5shaFNDnfzKdUsJCEHUgRdZCM8gurLNbp7vJvClogB1V88BYV2zx1m2x9jmW2kiTtt94Rd4K/MUXeDyD1lrgdcbvrYxvGUlVTltdNEFjjqaKn1i4eLAviAjVSPSjJapYWA8zF0bX54tuL+jrelGaZ9RUVbmozvCdWecL5SvAkUvMVW9nBU4NFan/phVrErPG90hHHJd/4zIj8zRgC+hVyKqhm0RqXZyOI3qVJtbQETsaT0XjYVLhsnJBis+8hLhhFy/tphd0fAHP+JyXF+hEHwVD3HxIZt0lmU4cqYS/Kcj8iH+ryMA8Wy8GxfKz4fwKX85HhPZ6qUrMHxF8S5GBeRuHTlsmVU7a45Ym0SYps04KdYasW+bOZdW8vOCTkCsyW7GDF15o+FK1pYN88brCx3h64HLqJKUi6+l2u2iFf8SrQP4bgryEIch+q3LpFxCRKOoUM6dygo4BerJcdjiMGvGdBTtMKfWxr9erGr78OE46llEnXgbfn+50dzzpnnX+8cP3ur/7QL9RbjPmohFZ5jJooZ9fyqxI5v67B6VcwSLzaSTkJNrVctCKP2YQtcy8tG/QadtP0GHkCMTc4KmpP+ML99Tya1QPtt9XG+p2xPjhdiUrgcq4RoukyGi9DMxXhNvUFVojGB+BreyVM/K8zRfNXIKs2DzbBqsKnpCv9dEvTVnblbGgSCtrsNJoYd2s2AnkSy5jLQV6nHJmf60amKMwh9fDenuhbBEmrTEn2ldMJek0HXSYBg2U2f4Tdj2M0sOHoz4QL92dJk3YfUrY1YqK2asgEdtZWaerbtBgOm689F24xGo4vmgJG4F7fFIqWZZP5cJj1k3isvPhVw/6iI5Odwf0UwQhEnqs6HxOWWf4vuWDPs/S7/F1T6ypyzoQhxSdz6Fn9plH8Pnxqk+PL3rEP7yw/rwOz6z9p5dHwoEzeKHPRS/XFy7Z8OfQ6su4iEEC1XQitwXZeq2Jj9OGDA0e1fVNxnq7IfNbC7xqBg07DtBEEeJv6KXigtYO+/wOWs7sf1div+vyrKVd1NLWpjFv0DmnpILOBlDgf8ghloVyNGX+G9KgkkelhKyEbNFBRQln+H784VlPT2dduTRcb1ZQUs6T/NJ7pZ3nmNHLlbU94zsFxUkNGwg1fPOCvJiGPkU1MvQFFkO+TFBedLN8qlSICY7YwT3r9m6a9DDeaYQu+4EVPsRnDWHbi57xxW0oemQ9f3p+xlak+dZ0frxIy6Dv7/9O3z/c6wDfKzbLxPi+oA3yW7K836+LWAPk+W7EDnm56r4s+jgsuucS9ONYiWUWHcqsE/vwiYv042lQwV/HYdCak2rJqHkAkyKNWltmDuhgT7nwUnmTR1KGj5SS/FlZT7ZnqULTSr+qwkaS2ScCvaW8MkdS+RAq3xXFARnR53xpul3gAVwfZzX2zfkM72Bdzsw9a0FYjuO8JgbWwt1Q9R37/4fTqCP0j2NRBt5rEvJjYkUuSKBI0B6tKBEDiPVReb7W0A0bnmmhQhv4pYm63QX0o8mVPdgydvy9so8L3wwZ6nqN0AKsPq/jC2toxRdVdNLYqxr7Ghu0Gv7KCObrgIbFNGhQixFAF+spArlEVsZGs4IUQGdRoWXRSJsxJtJJhfIE7aalLq37iwX7XVjrK7aSYKTxQmAhdluvlX2lqrkd+/7CGZClKDFHSoxbkgZsD60r2NPa7Uk5Lhrzou2yfMWmpAEfU5BTo22LKut8kfAPN316PpMu8rNjowXexyHpw/2Ird7pu/uj7u9OGrB9eYycsbGMrJM8eEL2HttjRoQiQlmhEkUF2xp4Ms8Bz4EcK+s3YmtnX77CW6NumbOe+v8/oxHzFHh2zwF5NUa4kj4p6jN8VWx/YB8cdDcedISeifH8UqzgP/xSL5MWZJPZ+4dxVMbXxzRJ5GsqWAdAGJCihVhvwT+udUHlswIfmNRkMIwyXwkESCmUc1IwNg1k+EXImpo2sI6JKRZs74bPMSr8GSv2t1J29b/cml80c75cmasyl7GSmp5URsYtQktCXB2Ih7TJ7SCb+qxUBpVxAqRsXNZBzlljySopBLnKpCUnkUjMZR7TZjDSICFUEaQp03ig0Vh4bEalOMn6sp3CHOMxT5oYJhHORfe71+tN9iUbHyv0rfK6a8xlH977Y8cN285L0hBFCXknBs1YnNGQ18o+seL4mpB/2Pcg/yyVJJBUIrF2MqmwrBV+KhlLY2XOTS4UUpaV8qA8MA9yiMxzSopoSJe2xK2RKk2bAiswTKv6KKsadIlPRIhGsqyX1rAR0Vr0yQqeozYKqmJ9BY85irxfjWmU80med4PzQpmwroisRl1TMGAGtMEmIZx8VqW8US/0scN0GJWe4sNQMqAYupoW5L1D6Nto9H8PtzcSUyKSPp3TwHYD+eQSGoas/Xlvtz87VVRmlyJCic4Z+b6HyyoOqiGjHXr9RETvIz4Roff9IgLZN7lvBHKR3p5dtsNjOu/UiIhOS8SW0u0Pnl3mtjs8r+mMCFd1+Lng2wb8pMd/j71fRLzR7zK9+0RsY0Vs6V7ldsbX4+31EdHp3Z/d1nmnxt7PeWOvQzpksaAQ/cWndTTsYK/7+VRdxu1VP3TqP/uz53PeqbGyvxvOG+/r9meX9UFevyzLHREBffFa8yVxn/dwTUR0+bpvxGYP4uNn6yziD8eh+md/IuJtLPc1PI6hP/Jxm4jodEf8YbpJWn0lfp33+nKZ06/haVlqdKQFfqbZGZDKOnuHzLo1EusrYpvffauSjOSH/wV1BekXPhHxC7X/kVVf5uoG8PoYVjqbXeqpHWtVxRE3PH3rtCc2U3HhWHUlQDwTpF641HX7jBUUDCXoH6rY0E1iAw3w/PlRYoP67v5Bv/677/Wr7z7quw93XCQUne6KpmnoGMYsOz2PM5akcUgaxtBEYH/kQHF3R+D3cKe7h486GsfvNR4flAi68nBQDEdwAkepHFVjZDMaufyf9cKhzH+324eNG3SvBNbC2INNv7arFDO4KdKizOEiE7COXFxwflFBSEaOJGH0KyvpQhDFfSyyQCZLMBR1K7UtKbFQCvRPdDbdPsBPp9I3s2EY4HXS4XBSCoIqxOzgO+hnGdkJ1dcNKyIYSxQvanBiiA3Pae1BykywfpWdiYMc83a9vEALvMhLs6py+An4FHp0ANRpg75oprnKznTh8Bnop7B5juOokcA0TYMazyttfzy/6EcOrZ85rPmQUw4HPXz8Xn/3d7/W3//9P6ikQREhtSZBO4NKK4x5TOZxkEl0CV1VCU4yosrIxzIahiLBk3muHIr6xQuBqZBxTkVjHl2tYBzUoMQ8CZpKCg0EVO5+HCZtB+JJH04HDgpHfXw46eHDSffY2cZL4ZgnvRBYv3BwuTLXig4b81y57LlxaXLlMHPhZcbLCwcQDvT+kzWPj4+6cnheXgNLsyc+kNN5hktYW7W2CvtNEKgGbQnaEsTlEf54jkwVdA8EtlOGrzLI/wKgA5lPwLIfpqI0jPLBp6asGX5fiMKfofeJy4MnLmE+g2fwwsuRp5ebPn86g2d95vLh7ItP+Fvgs0FkQGuKRgAYsuwRvRLyRlEKbD+wK6mqw+UGT1Ty3VsrSulIeVBEKPMfQ6ITdRTrVCGnfY4kKfGVmmoKzrmVQ+6qMzy8sPbO51nPHPKeuDR6+nyWSWgWLDbT7YCDT+PAgnGrchm8CjsHzgv/olgUEGA7yEzVbSGnbUqmhUHBekdVQzdfQHP0xEJ95TkY/zBkndCTL1TuuQDw3y4/4WsCHWIi8JC1RoKCBi/SbQ34CfKU1aRzf05cuDT5N6eMBf+ywkNjbaFy6EUk0BwR5JsS8okMsaRYjTZ6G3VhEtX6t3raWoPaBN3woVDDZtXoq0R5o00CQlatw30rfV6HgP8ATX0c5NzwB847rcjaPsByd9nep1XJZTTvaWNOP7uNfYovMW5cLs0XfCfrxxcaLhc6TL7FYA6RRidmkVqV2R1LklF4SPCS4KDg59MQm0zoEElCLLLcCvYz0HYYBg3sDz1lXRXnp1FeL4hfM/1mAhjbmP28LyL9p4A+/fjc3VFjDbUlFG4ML5imgvbmJ6OTDC2CFpyUAtkxHNINaIgtpT5HwtdljblohJ4Dh90JGsapyHRl6MqZOUw8YyZSIwKdpVCKosJactuhTL2P87XTsSo8qbbPikHMyPKG/24qiDI45FYOVqJdaB/XXey7ha/teUlJgayTcs4dKaunmQNVhr4CDTlnpZKUDfKZ8iiZ52BsCZIlbKMyf6bfkLKGkjS++qkDe8B0OukEjoepyyMi6JdVw1qV7IMuXGoejxP73aQJneWcZJm3YI4yKHMRUrgUSWNRSom+2uotL55Lgqb8U5RSZFlbdsOw1blvPxCKT2C8oEGPwcBySqk2JJ6zlApVSSicOVep14p867C917XJ6Upquqtiq6O57e1GfFNbCBXSTtja2vnuawrZ1ZW9mDb9kiGkEb6GnDQg7wKcDpE1UE6xhtw0YJxDlqYSyDW63I7EEvZLDx/u9PDwoLu7O2R6QB+HzkPrvKZuJ61Fp8VLcIGG1gRT0dtly5Jx05CUQQEj8rcsLdeUs2iolosq+SUlfJ26j7twcfLMhaBfSL1wgfJ8xaf7snUO3dakK+n5tvJS4KIn4oUz/uHGZfGVC8zLfNMN3+/LmQ7vp+xnfW9lr3LZlT3Y6cKzZS4+EcG3tOsW1vTKDtqyP2zoI8iLD3rtzAZlbrU/qz9bf1uPlfYGl8MIqZcz8Ja6n2wSEq1ie1TERgeFjLVg+UdIAAAQAElEQVSNXyujYRdvsQMvsc8vV16MXPul/5WYcz4v2EPtaK+H15U0MJjE4Blds7q5QAwd0cM4sSaQe8JXNOyixaAKbRsE7xsdEaGCbgb01FNWfVbwHYoANqZMe9Irl3yzZepxet2kgVi5o0xa0VmDD620Z8MLFWzuTmUcKUjdxkoZlVPa5oyqIVZNpMfS1C/9h8qLQtEWDO5TNE0jGPARR03HgxL8RUYnio2nELmMXSy8HEJmry8CIBMTTMqWA3PuaQQd0ImYt7WFzhUsyses4Zg0sHenYWQtJt2wzwsv5Y3np4teiOfO5zNz3bSyL4tPMP7IQpuyNOaZ9bbK/xrgAX917xduXDQfTpOOx1f6kUFjndpOFtbVwp6CacNLgqqsFcJXOKpoyWAKUeREFZp7RhUdgSaheooCe2r0/QKPT0Uvdz7og6mIiXqZ+7nccLuITJI6nI+ILr+IUEQoR+pI5I2QFI32FSIMiWf1Tx+zBvOEwqmxMrVF7bwZAg14jIjA50H72lQJFtw/qWEnTWyHOgxNhbNVJtbMXHRmiGcbUcbPFWRfSn6bd2ZdXJDrmfj1iZjbPuTp6alf6FZePAU6T9hdSaGBvgP7yTAMSowR6FIpqUFPox5SZVqMYAaDAkXb+O72Dk+IVoEM3O4LQrWB1ciabwHE/rvx6naJxRKalYhFceOkgmcJ81aGBqe4WfKU51AuCZoHFdZABrbTKIMiD1IqUs4KpynDRlHkpKQgT4qaEoRu8UFVhMvV6yJCvvCX65EtzMgvVCr0bUA32mC6NzShKprSdxW+aUGHM1jBrAXftKGR37GS37DiMyvjR5YydFoHHbnwHMghq1Ce4DsluIDGiFAkddojyEdT1pYiaplm86C3TxUEimbIoW1rpSGI2sT0qthKxVetQOw9kCzRcof5tD1WGjdiz56HaaeNuMp9DdQnsT8HL/+7UDgP9AkCwURlTOYjtewjQhHBLE0ZZjLE5ZTIh+Q2pk8Sxdo+1lqCN6nRK5Ql2keElIJsYm0gFHTnFtscjTma/PGz059HvBVHRJ/T8yaR5zkb5PszLW0ahtsEZxaxDiLCNdAmRSSZJnKyPpyK+ojQRg0UhvrH9RGU8+x8L/yFr4ZcdnT587ynretnn6G+jrKlrnOB060/OnGBtnr1dM/3ij/5KwLiX1tHBKxGf9rm2eiJiLfyXvlnfHmcr5v/XJnbuNyI2OaL2FKXGW7zv/AfJ4GI+Hef7I/p9X2981/D6+cNkOv97udgRlzu9Nuo3X94PUU3fT/Xbzf/qgbP8VXJ/w0fI9DCK98RX/KvRT9xJBF/WL+3+89PN9q8Wey02NBsgH52/sZBzsH0hitB9SJf3gaOXZHZrBsQ+0lVTiJwusgX6NOYZIwOCnsAGBxwi6Zp4OAw9gApvW6QEaFMUDSOhbqi++OJi90HffjwoePh4V6nOx+ARzaoojWACltC1tIyl3PBhZx0JUi/cLA8c1H1fL5yOL3pxYc0X2ZTvnD4WTggVQIKEVxkgoVEsJrY0PPry4CSVw1FSkR0TdLsMTm8nhnj4hR5XDjQXglaLRvLKCI0EJyOw4FDxUEHLosGAqQDB5T76dh/o7KXpayELIL5QqsawQhfLMgqYkYN1GfkULj0GAkYDedTFAUr2xcTCxfmFy6un/qfvrjofJ3lctPhQM6BtfMRoeKxUlZE0L/JFzwrF7NCciOB6R2Hnzsude4OR/QyIvtRh7uTCoc5lYQMsgboP9BmOB41+OVLGRVKQhGyDCvyWS1TAvmFg6flu3IhymQK5JtpmDkMELerwLtty4diH/53GfpZ/qRE3G6piznELKEcSWMpHNgGTcjzOGXd8ZLoA4c1/8uS7z/c6fuPDx0fsZP740ETFyi2LdPji/7rfOPCYkFWV/Qp3eZGWnWD3it20dugzys6PnOZcUW/pq/ThZ3YURpwDU9tozGqEIACmjPMDUNGfkUlhUoOaM5ymTFORTts/75Q80HTmLhcK9iOXvW0ttCyNmi96Rk7fuIg+5mXFI/Y8wuX6Z8ez3p6O+RedYG3FXuu7abmCBdZN6AkeWFGhCKMrHChGem0a/u8z1OSsZmOSLIMKXIv+CYgI/JOfZSgLLpuhlzgcwCTbKvjOJIfej5ykrXZ5QydF+S6YL8z63Ce1263jaDeqBwGbbe2qcC3BLZjeIRMgN6RpFxSh+fKpjV4BsKmjUTqYF3f+Iz0H8uAvU/dt/zq777Tr371nT7eP7B2Rx2nodPvsSNCERsaem0JayaIXTmcmtYud1+cvh42XBbh9u2rfqEWWYGsQkKWG8QnInpbst/88ZqpyMSpUcV42InQgp83uKzJNEDOa1q1YL+Y01tq2VsHG+2VywiB2tu7zBedhsfxs9fQDZ935cLLL8v87LXhC5EGDZ6bzmJRKCLUPDk6SF4XOct6MjJ5l41j2dYGesjorSOFMv629MukUbahIz7UvyXtNbLD6yYKckSWSw3WceVl701PvGD69PlZP/zICzyvYXyRaTat5mOnM2y/zJWy+FQ1dNnQZWMPEOsgWBuQrQxtxXilZ5om2accucA2DZOfh1G2/ZySckoyb0ZE7vlSioxhGDo/vQ/9EjNv7YKcBEkyjTN7gWl2/oqPfnn1RysHWMQMrY31stJ26Z0C2v0yPsFPxt8Mr/7H8t3ymxwH5jcNA/TknPUeps8wPSbG+na924+sY9Ns2d9xOfbh7o6X+Pf9gsz1EaYfS+ypZFlfuNSLiM73Pm6DTttISZl9EN+MDDy2x8iv9Hh+5xO6zdDpvjvcznAf0+PyIWWVSMqKDscv+7ovKSlDQ5IUjXXI/K4rFFAl06KvPi4zLHvLwKnhZnDY145t3pe/G2ZdsTP/zegLPL+Ay+3a/5Wk5eAxPF5EsEIDeqAJfyaAmjSgsyknDWCiYCJWOgxFR3R1GEv3Q/enAz7pTh/Y0/zixXZnOaRhVIL/YGSBxjrwkrM/9dq2PXlu8cnI133Gcex75zSMOh5GHXg+TING5nMb2z3N+09Vg9+V/bLqDI/P7DmP7EFP55X9aFHfhyi/4MP9ixZPz1d9Zj96Zt/084V45EacZFv2i/Sb7biDC1n2s02OV9buRW7j55UXJ414qF/8sw5NSEQoYoOfjZ0vp1/D+tqx1Qlxx+v6EutmQ2MxbfXNQ74hYpsrInrZLhPblrwG2Z8asJxv8HhlLzuzJ595Oe992nnbg/mxDexo5q01eGkqA3aAIR7QgdfU6YReiLV6Obra7dP0WafmRwr0XVQybcvQ9ThiMwPj5ExdFvXR13UpxMR0xCQEm2qSIkI0wCMLvVbsdiVGl1ZekN7Q4crm0GjjPeHTp0c5rnziIvb5+VlX9LbbcoK4yTY6DuyRo45O4ecIDmPGropOxJP3vEy/OxFPUl9KVkBnRHQ6TFdFFp7T80EqdMMTMeaITdoWzcOOiJBl4T0l2MfEZ6TsMDA/vnikj8e8oZczMeiZmOKJlzCP3WaveiG9+bfYmagoVFJo9D6TpYFY9DAlPdyP+u5+0of7A/SPunN6mGQ/anpEHzFnwH9kexLQTJfU195KiqA7nfAmf1ryt2gm02fQirKmvd371Ho23pc5T4fe3qnhsohAnQkIshrYZJugL0Frzq6L13rXNel1TentU99yznjcVU1LqzZ1+RdcFmTmZ9PV2wQcwIjtYSbedOq65gWS1W17GApNmxLPmKi2uL8JM5DPgRN+bshFKSXaqe8Z9gE+z7y8vMiwP/UacjwYEYybNTLAYRiw/aKcU++fGCMCogRdu9ydB7Yxki67Cl8d8NPpdVtsyfZkvl1mmB/D8xtX1viCPfU2gt6Uu6xJmF8bsCHbkZGRQ+F5gtYJOUxjwc8O2NFIPJlVWJs5b+me33mICMZLffyIUMhzZcqKIrY0paxM/4igPCmCdkCvH/Ng+LHT/MqveXK5Y7qVss0vVWS/YSUeN1zutvbFzvuXPlbikIr/SsRFOUkjSt32j0GOkzuf8FtKgj9AfdCuA5kFkBdByiRJge7VP0miTNhrRLzxErHl3SQiuv7My4q9mSbbhfOwocq4WHZfX7Zd2+y6VJlXw+0WzneOUzcs8LyorotWeBJxO40VxAeG2DidJuaVKiRU6GKGFDKdStZFUC5F109SxPas108ibaarNZnuiOhtUkoMUaQ+Ru5lPJBu+YigZ+rPZH7xJ6kxVqOt+0h+7nsVa7ynpp28aGd4T7X+OhLtU3rt25jnPXj86ici3koitnxE9P4R8Vb3PmPZG+b/PVxmuO1e/nN5l/1bIeILjRFbPmJLf26OiG/X/Vx787GX/yl5t7UM9rYR0WXpcpe5zvlfgtu5fk/f5132Hu/rnP9T4P5ut6fv8+/LXP4/KiLiJ6RH/PT5J5V/wcOfKqf37d7n9yldtsO2YbDN+FrnL8I+7l+Tpr+m879F310gX48VEX0x/bH6r/v9uc8R8dYl4qf5iOg07A0iYs/28ogvz28V/86Zbw3PPtWrvqbIG6dl6MpGI/ZU3TgAXbko9cHn6elZPugsBA6q3kBoSYAgNspEcO1A+jCwea8XXV4+6XJ+VKtXgkACwUFy8GN4U+xzM7bniwjllFTAOBRNHJIOHCIOI3lQCBjczpdwixJXNkkzgbbzlZcAtzVxaG0EsVnzGrremp45ADy/3PpvID/7RQAHNgc7DV6CoEL1piAYCGgVNKpBZ6kq0F+GJNPowOlyq9p+C26Bn6X/1teZA68DV8OHwpWLTLUmH1YSdI2l6EBwNMKL0yPpHYe9gWAJVrCHJm/OYqOOiD5XzpnyL/lSRmSC0CR58Vs3DpIdnF458Hjemy/nDJ4d2NzmK4HOjfaLe/XxinXDHEFwEAQ8DgYGDo+mbUS2vpQ+niZeshy5DP2VHj5+0HQ8KnEJl4ZRtRRkLfnvy87I7cYFesMwiJkIppA5B0nTsTB3uJCDREO2Isiq6ybj5n9mSVmlvrqcKM6paV54YTBDfyVgsykFduUUroWqFSmjk4ELkqIJG+P+X5MPncjz/jDoHlsx7rj8//jhXt9xaXI8TirQ3SQOvLXr7NPnJ73w8uSZg+0TF5pngvwLQe4NXmYOwpV5F2gw1O1y7QGikJmg2S9sAt4CPRudvk6ogzKhq1AZskpJG5wfJP8GFGaNjit52lBvuftfhhx4AXA4HDXASyqD8jAo8sR1SNYFml6uKxcvq564VHnBDv2bhjfKbuRn6F7Rx8olZnXQx0V5ylWRVmHYoMmfxFcnk/Tnf6rk/hI0pm4zESFyeuuHbMxzknpZpt7ynbjQO8CDLwr3dEIPRoGnGIuCwJ8Z4KlpRt5X5H5jDVrOpr9ygK/Yg+caUtYYCT+gV4Rsr0a4AYigLIdyScgzvyEh5D+GiFBiHRTWxAk6/+67j/rHf/h7/Zd//Af9+te/1kdeJj08POh0Omk6HXUwjneaDieN06TEms55mzMldVltc0anQ4ytP+ETEb1vD5w7pwAAEABJREFUxJd072Y/57zTin9w2sEBHDWo57FBy2zPb2loL2OZ9byfu4yRr9OZdWas+CvXuR9VWl9t6e2whH93+35Zw5pwnx1e68431ojp1EYU2Sa46fYB2bK+MrocUtbEWpiwhQkbH7DxjP4o7m0iQpsMkwprdmBtj+OoCfuZWN8Tcp+mgeeJQ+hBqYwSnVfvT5j6BVvy5aMvIR+fztr+p5dn1vwFX7jKdAY+2byapsZ6aeipsa6r86SBddrGBugqKTTktKEkjbl0mLZpGKFh6LpOKcmICPh4j9yfcxrgZ9AAv+Nw6PQ7bxTob+iwy7hJlrMv/m+sBV9APPtC5MKl6bxqRVeut8zrK73Nfoho0Gu9lAxNYCw64vc2YLusS8utIFPTKeQlPhEhP+ecZVoGePSz96Okpp5aBpRPQ+l0H70/nA7wU+grPg2IfOqwLc3sA6Z9ZY1HxJuMhKy3MVPvP5ZBI/q1vxjRrWkwLRHR+wT8mJ5eRt6XRubhPVxnRESf3+0joss9IuRPQ75OI6KXu437OH2PiK0+Ivra6n045Dv1GJ03bN12/0wM8QKefSn+cmE/uXJROuvCSyfrZ0ZfXkPuI+sI2/K+UZdZjZegBfn6FyQKMin43AF/NiLriZjjMCbBLggN7HMFW8ygDJSji2HI6BkdDJOiDFIk1QiWX2hZG7511cI6rtgLFXAQKilryoX1N4Cs4zjphF0cWVvjWOSxLYsIxhFyyB439/3+yj7/gq9+vlR5v3wk/+PjRY/sodx/M1/oQphx5oXA82XtLwyu7FObf5+pNz0L62/FhhdouyGSRSt71mKfslx7mZ8tZ0P9493iFcjIRQ1ZwqgaOm3YcatBPmTfVfE/Ff63vLT5PjFPpb5pRR4bKn2a9r6NKTyex98REbI8Nki2W/GpDG461f1I7mMuyOeG3m/w7P3M6PNgKxsNlfk9SUUPoSEFOgjdHUd9eDjpnvV0mDJlg0b06znFxzR5vp3PiMS6KCro/ITeDsQ7B2zFPrWUrIKN4Io6rXnguRTaZ1WFFmixT3nh5cuPjn94YXMldrhdm+wzz+jOMewPP3zS//l//kb/9b/+V/23//bf9Jvf/EY//PADsfMzL2pmwYgydAzQeRgSNMML83b7RUcDmPxcJEjAZwwd41RU8OcBgfa9hYv7wMZQn5RCwzDQbtI0HjXiE/w8UjbkogHbDdxMWL/EXyhOMCSWBperpbdPtFuQ2cyAt1YEOzrfAt8Pf7wMuHAGmIn16ow0sLvg5JDxoTkW+c/UHcfAZ2adLM9ROh6ypkMCBdoyGDryOCixdhoykJK6bpq2tIYacHlEVkToJx9k09hf3tCwwVdsev7y/L6f7cDPe+q8ZbgD8agDOXpK53PO2pCEyKGldQgajK3vF/o89nusyGhDQ+VVrjONmP/GAZntufZ6r7uNrmC+JH8yPg4JqaSqgrz9r6uNI4Yx2h7wX6kMUspaWcu+vF3W1uP0G2cZY4WOhs5TYwyGtc4T9uXxDdO1w88RAZ/h7FvaH/hyO5LOi9OIrZ1Yy36u8NRpwCfdWM9X4okLvu7CPrZge6gKRUOE3G+TZ8oNOQMIwwSVSWEPlqLnvS4H7H6g0Dad3/SSlVBMSpnR8uu4idRjJ0VkRcQr8taWsvTaJ6WylfXn1PN6/ex8+tF582VYlk43SI4lep7Yye12uGxBBitn4rXOtFsYqjKHNLBOvO5PY9EJHU7wdgQj+xZF3X9l9PPevip2gHr5xiIiCVUyXgKwi1A9b394/ept4d28RgQyoI/bsbbMw4ovQ1Vyv+bGYqyuQ7cLbKniHgA8LKx38zK/xrvOG+ZNds7sywkPmXxmgsLE+kikbSMSiir46U8oK5gzQxuhl6JJEdBJqtdPa36ALtoJ2oI0dZ0V5Txs7enzhUf6v3vWn/CJ2PpERG+dFIoIma7AXgMSAt5MbZaU8A8lknISSPJzRPQ+VPefiO05Ykt7IV8Rwff2kxSKiO2B74j4yTNF/Scievr1VwR2gHw2GelVj+0tdXvXvYfLviB9yX4jFxGKiLfaiD/MR3wp2xtG/GHZXvc+3Wnby/z8Pv/189d17+sj4ie0vq/b+/1S6vbG121ctuPruj/n+efG2Mv+0vTPmf/fo21E9GEjtrQ/8BURP9EFRT/786fw7Y5u9z7d8y43/Gx8nY/Y6IgIV78h4qfPbxV/Zsa+4c/s8pPmf3wF/qT5v9/De8FF/KFw/lj9X0tZxJc5I77k93EjvpRFfMnv9X+rqeXWAwH2P/ZdeZ9tSqpk5tp0JcK+nVeCNQ4FXFaIzQZXLnHBq+XCJrSocZl+uz5puT0rEWjfHYse7kYOnkW5JGU2wpTS24KzUXrzKqVQ1uR0KlkDbUcCqMNYOHBkAspM/1Eqk2oUrZG1atASA8+kHABua+aFRejCC4DLtXLImXXxhSn5mYNPAwk+Mht9RgkhLqh1Yd6rcrop5VVlqBwushIHnQrfV4LRsw97szRzwPbl+3VedSG4uBEs+gA4cwjcgbDkA0xJjFEbnVZ5vkLQOBTBl5RJE1EELMpISbJMiEsEM0oOHujrDR0m5YP9zAWL04isoQfRuQc9Vy60DQc4DnicGiJgEhFTqCqjKAcB/ZkAyBf0KzpbuZQXOho4dPniKEFMGBnpFIgsA9MXXWvIv2X1+x+f9OnTE5dsFw6G1cOBCs2NOUKFeRLjBzKr80V1Pmudn9WWsxrPhbE9lzGOowpzRAQ2U7VwQSL68yQxBllSlNQzjE+7AZlNBNtTkQ4DIH/g8HaYMpcbWb/68KDvudT9/uN3b7+xmoZRN2z189NFn54veny6AacXLnBusj4X5FSZx/a/Q8ivgZ5CTwPWU0CDCBghGvpuEIhhaCFdCIQFQohNsCaLMTgIWcYNSQpjt57N9wj/E5fQHYeTDqc79UNmHrQGMuel1jP2+sia+8RB9vPzTU/g5XnRDZteOTQ19BJ9zJC4/K/oUglanKL3ABDGDwZG20auQbshUh6l0PbxMwFaMuiXQPbYyGVPE437Wk2ZQ/jIZcZR/f8HcHfX/1RFhuFSRgU8JKBI8CItjGNR+kXLzMHqyqF8t2fbNEakTFuGlxBypCDbwKKArtCq0CJ5gaCHaJX2UsaejJKTBnxGzhmZA+wiA6/B9xhoX3JoCHExljjMTPr+/l5//6vv9A+//nt99/GjPjzcddu5g6cDOILpeMQnTGDUMGQlxk6FNCWzKDF/g2a9fioybORtS9W29QqK+k9EKGJDL/jqy/12VOT/foyK3nsZ5a2FjJXxDefdb6VupQ5R9aW0pzeU4JeaHWvjkEfL1tA0ILXfMLYD16qFjjQjpZ457F9WDslOd5rctrHeIWTjgnEqh/dKmdtEhAqyGsdBBdkNyKoDeWXqum3Rx3aHejSkrIwevUZ2P+G0jAflYVSkAXqzKi9+15pYnqEbB74za+Lz5xd9+vysz59euo+68OJ3wUf7JVOD/pWDbeUCqJq+NkPygqT29bsqsYY6kphHStQmbDcpsDf4iKQCxlJY56XT2ul1/TtEZEWEEvaR4cX0j9B/4mXS6XSPHR2w5STvqZZRY216PXe9LBWftHTYb9k3oTYtKGKj+wZVG+2ZtWF6yxAah6R+UX930N1hYr8dmWeU54cS+bPSc2kVvlunz3XDMMiwvFtrvc5tI0Ilh4acOkZ0Bzudp0TG7Q2PEZFlPm5c4IjPiG87sWaOh4NKyhJ72Yp/z5HkPr7890tDY+QlQCCjxnzv19DXtESEMu0Mj+HUMC0RoYgQE70h0Nt7uJ37GRO8GM7/ZIyUFTlJRipqkbW2wP4l68B7xRn7v/iCCF4v+OcbsYF1t8Bj7ai9ccXehKyFrXVw4R3kE3ZnZOyQ0TVAJ1uY+t6WpQEbzGrd9jJ1kKpxKrLMJvaLETsqeVTOk3KaFCqCYOgL1nOT/WmDWLtKhlJB5hNy63+CDr81DqFpKPJLgMMwaixJLUL9A/9VWUtLxDdVL1wUP3GR+pmY7/F51afHWY/sPywr6hPrLrDT0AsvCZ5p40tlv6Seib8W1iTuQ10OnZ4q6xSWJORkGis+oiGTtrIOgf266xNcJWhy6ufenj3AIn3DyjBGJTVWbBd/UA32zgrWJZCJXtHE0sJ3tI4Gyw2mnSrxAGwvmLYy8toR3u/VOu1SUqtZnmNdQ+bzSux3Bi9csq/wWWtV55NZzE8iTfQvWRrHzBoddDyC06jDcdTEpbN9Y0Y3EQFFon9Ac2MeqdVAGlkpCm0H9Fb63jsxltdkZo2mLCXoTykpMVFjnJW1bP99I0594YXVJ14AfOIFzhM6PBNPXNHZ7Vq5LJ/R61m/4yXAP/3mX/RP//Qv+u1vf0uc90kvvOQ60/eGra/4ztxWFWJG/4rCgD6KbZnnhA4Tcf92BqjYlHQ8jLrHXg+k41SUsbmUM5JIqi06X+apDIMmfIDte8il+6KBskxb2FCXJzINlJcwqEFJp2HCxx01TKMafa7sBRf08TSHCJH0iN0+v2y8zfBZiTlEDJiJIYqRVk2l9RjyxOI7TmK8DBJ0D/jOoulQVMai8PpQqDahSVLmbyo8h1b4qJEsfCngLaTGcwu3c77SZ1X/BQ1V+WPb2OHnbyGCwaiM2FKyinB+GycieJZsnymTRpPTN6SQ7SHCqWgbb8+2c7377PRY1sbaqlZk7r1icQr4oYf5CkRZdVsXOVbwOl/Q/2J/ZhrYkzIxb5czcWhpN02UYQIaclJh78xdt6b/Hahb1xW7N2aJ8RvjNnQuUjmVkO+GKhTCs39qUAa/EWQoiIjOb0R0nuU6xk8p9fI9Vf+kPrT5W9emmbPdDR9/Je52nL1QtrCWVmRSoYMW9FoYsirjGzK8Zfg1EhfKmef+8uN1bqZUZo2aZ+P93Lvc36dSYvykIO2IDA+lI1Na8APpHQJ/vffZ01Uh3nuiQ8RYN/i5tZDw7dHh/IZo6rNh1DJSa8oU4pJYy4G/yZrwN7gr1p50HJIOVE6kE7yVLHRLH/Lmt//LEDGU6aikzFvJryyiSh5Rsv6lnW+a9h/LRjkpGCRIFV5TSQ0FWz9LbcINgC1FNZ1Hl/V6Lv9n7ObKC/crenR+wW7cb8W2Gv7Zyk74ri2uk1jeHZ4ueY22qo2utdPkrxZJkK0UoYgdMK3EMyny1Cvc1302JJh0e1IKkvl66+/y3PtHhFyn/fM61v74dRrQaezl3mdEmc90idRwvXm0HnMKZYk5QDS53PXv8b4sKUSzjj1Pd0VQ/go/f42IL/URf5jfZJOQb3RIiSG+PDeEbLwv3/M0/JN/IuKtbcSXfEL+bxVfZX6p7qum0M6CeS3ceHp9eE3el32d9/O38Nr9F5O9797o/XP1Itgr/sL0/Xge4utnyfL8S6C/qU9EKCL+3Wiy3Dy4U8P5He+f3+cjotMUEazV9IaI7Vn/yR+v1v9UEiws42siIjbBuc74Vv3X5X/uc8Q2z94vIijt4WIAABAASURBVPbsm+Iiflq2N4j4Ur6X/fumPx29CqeLw21AHdIXN0ZJf9g2PzsSO+KcByqKVjYkx9CNQHshkJ45+K7eddlUublVvV708vRJv//tP+nl8ff94nfgMv3uWLgYJJgeg9lXEBJyiCgKnHFEKAmQzykpR9KYAafekZ15LIVgfNL9HZcadydlDqzKo1baXWsQhEoX6DhDTweH8TN3sheerxxATfO8JEGyVg4I621Roy4ROWybpmmqylyaZg4FSbwIKFXjJIL/rCCyqWxK7n+jf5U/3rCa4wjV2hi3yYduB8INmpKyMvR10KERgNBATlMKJYLGlCQH7mKztr1WHLeRqHiDZRRZEdEhPinxnAtB9KBEPd104wA2rzcukxZGW6Fn7piXmxbKHfSE+/qLA1wjiK0ESMt81XK7wsOqnEPjOOrAYc2XMhOynji8Vfg/E1B9Or/o948v+oEXAL/9/Wf94JcAzy/9hVBFzkmZQBFbQR6ifeXlQuXCYwUYg4LDYyI4Pk6DxsMgv2zoh1+eh7Egk9Dbp73mGEfQqh60UYgcC1FJIcAeCbhH5HggAD3R/54xH+6Oujsd9N3DB/kFwHcff6UPHz7q7v6DhpELN2RboXNGn1f0b7vh3K4ZvbbY5Gn9VYTqC8Pq34QBIqg0T4HsOqDDz522nuewAp2NA1AkKRMY5+xUSqS+oEu5KaA7QUPCBgbseuCQO3HwPR7u5EvB6e5ehYNtGkbVVNBnYNtN/n8CPF4WfXq56Uf/PwCezjrzfFsaE4Rso6nPGRIyRtgStiytEjQLnQSwnentg2GS7y8CSIXl9KQxZs8IekOmd4CZAr1jKRyah/7/M5gKKYvkdDhC+6njCP0jLzJGeBq5gCwTF7bjoIAf5SIf1FskzazXCwvzer3p5hcBXJwsHLiE3Dusd6M/mwfky6FdDZrNT5CyJiBQCXlvSDxu9JrmEklOf4Is6C8a4WfA3hPeDxejoWT5Msz28+HuTnfY/um08eR0ZB2UaVQeigbSgdTyyDkpeRwIiPgyd3p91uvHcrdNrSu8vJY5iYiNZlI/u51TAxN1IpftqNC757so0JXH3cqit3WnRucNrZe53u2+QFqxf9Nj83W5lOga2saNrgb7sw7s323cZ+56u+rGhdBCucdY0d2MLit1Yr1U0HCY9jGNdcFo8uHCsi4puq8ZclIuSU4T8nK93n1Sb5dpu2GTN/lUFLYlJVs3CC1rCLeuG37I/+LryS/6/BKAC69nr5XzVba1mTVjO1vwiyuXVQ1b6rQ15MRITbOCfGItuDwjb9TLTE2mL/FcclIx3UPu/nLCHkb8pjGwnnPOSil1vTb0IPbNlDJ9BrnevvXueML/Hftzpj0MyUvZ62LB1/mlwIx+vL4X1op1sFJuPRq+hDAaNAtaM+shQ2jGBwxDga5B47TRN0DTLrsEXVv/in6rnHeZ60vJGlKWP+YzR4MHdZj3nNT5Mp/TNHX6D1zu+zkHlZIaNGf8a0mFF2snfcAf3N/f97Zej5X1nKDB85kuj2N4DJflnBmFn2Tpo5O2wf0M1VCSoCm0j7P383PEVu68y79Gzgl7Cu3lmfl2JOh6Q2Tm8Ezw9I4GVIGdVexs5fJ70RWju97Ik97mxpqKXr8sq4xG2ulmUQW2Y7kGF6ZeI2KvSKyNjA4zl2QDGNnTTlPSYUwa0OU4hEb2N+/Jp7uJfeyoLvPpqDJOygMoo9IwKhLrArorOmjY3eoUm0HJaCQ0UGc/V3LCB2b83QBGHQ+jrIOBy51AHmtrqgrssQnWeOm/6okXa48vi35k/3liDT2+zPr0dNUjl8j9N/+5+H9+nvXIyzfD6++Fi+Pr5UJ8cQOzKv682S+QrsQCFcdj+xOzOd0hf7BngcAG/Shk5+e9zZc0sGMxNqjvAO+V/Q5ze6tfWWAr5e5bqWjYUkNOgteIkLCsiOh2lVJSRha7nTh1mQFZFqkaLxk8ptenLwr9/wPoPPNiaMUPeg7xgUIl9mRfCA7EABO6nYiFD1Og20AHRY6FxqkwdygnKSK007myZ1TmMlxWoG0okvU1jkU7BgpNs+WUaBM5wRLjeC3x7AtM2+jT81WfPl/k/5HzlTh45kXNFb+5Yis5lz7vDd/uS/8rF//Pz8/E9c+8JDhr8/FnBf4zsR8P8DVit4PzoBCPZacxczmYiNsHXnaMOh1H7HYAUx/ffJgvX87diEMrukvYb8mjch5UStE0DMhnkPm1GWzx2Ap7TYiv13ktGIH935T0whr05f/TJURoqseXVWfs9obNVmxYzOU1F9A3oMjC+WQqq47E+w+nrO8eRjn9cFc4b0D33QjNoxK+EQtmPSxdNxFJ6raDIpQVHYOC8p5Hf/rqU9Vs6UCKiDfoq0/EVpdSemsTsZVFoE/2LISgDsZ0GhYQI0e4XaOfQR59QJIYirLoqcfd4X6G+EQE37DVmlpfG62vHcxC3SewnlYUtbSKn1vxb4v8Cxw3Gsxe0zhH69TjpSwNoEAXJ0d8z4rOFo34t0JFZm3tNJioFjTGTiOi0xkRaFP9wxAq8Mn2xjjCNpL2/hGxtSGNiC99YTgiGHpr6/a2KcPz+nmHnyO2vlVShf8bvFyIS8/EDc/Ephfsxy/KbhwWFs5TlTNNw3c3fHewBmz3Rn8B4DLWgNCT6zMMeI5SErSXTntOwxutESF/vCaETTntMDGuQBIRobCNkaaUFRFK8JiR43u4LCK0f1pr+HH0paY+JrwF40m04RwfEYrYsPVtPDd1mrNlLdZZApn1WNjTc1/X05BIg/KgPN6lRSN8ZpRluoROq5IEWLlYaBEmBBqobzTttDmlsUTM5D5bis1XYNmQrvjwBV++oKMZPzuz986z7bHKMdOMPa6uY+9dHJ/StjKp4fETVKRoUNTwLQ07BZA4slYwTSX25c5/qMsYMb+mqacRIborkdKl5zea22tC+kp/M82vYLuDXyHfd+MwRkR8GZe8BDH65Y/52OGWb3nW6P7s1HwYCf2XkHJK6FZv87nNjoiAtg3vy97nI6I/RsRP2kZEL/dXxJe8n3dEbOU7rV+nbvd1mZ9d/ucgYpvHfSJ+mo/YniO21G12RPxh2V73Pn1P09d5P+/Y+/j5fT7iyzyuM/b6iC91e9nX6fv236pzmx1ft/ljz+73rTau22y6Yct/GdTXxrdm+Pcvj4huu+9nioj+GLGl/eEbX5sMvs27u7mN05/D+7qv837e8b5vRPQ1ax+tv+Lzx7n744P/ce/0x8f4n6ZFxBeRRnzJ7wxGfCmL+JLf6//T03eLcVds37ghjD1TfT+JpJQyQaA48K66saFyZ8yFyqzVJ0Q3AiuHgvn8pNvLZzbwq46HrLvTQAAdbLKVsouW24sqm3Lz4I2Nkg3deUOvO2TfWJEVcQSbVejIgenD6ahffbjTd/7zHB8/6HT/oMJFo8qoSjC1xsjVTdG1Fd3WxIV40kyAM6+Zw3qApguHnSuB3PnppguH09tl5kXALHEoEBfoYoTgQCC/AODydGDeccrKA0F+yg4bcHqSAwnDC1V8nPZnAo5+EY5Mo/NW+1Y+wMhhLCoERYlRxIFJgTwMnhuBYiWYdPDsgMViWJHx0g9lrQfbDnpcX5HzfFvVA1MfzF5edEOeEaGcc3dsiU1eKTqdC3X9cm6eVaEv6J+hI+ekRAppKg7KOZiOBHXjlLgw/6APHz/qu199rztkXbjgXaNwuKp6Iii+QNeFw5QPks9cAjw/X3TmYmBlDgtoIV0xkArafFPisO/D1vGQdMdBsDBpKUUJOo2IeKObKimahFzEQUOvchRjiMuDDmQV5INAPKGzAfqP0H53GPRwnDQx9mEa5Is2Xz59/Pi9vv/+7/Th+1/p7uF7DYc7lf8/eX+iJslxZWmC54iIqpq5ewAgk1Xd8/4PN/NNVZJEhC+2qcr8R8zN3SMQASKZzJrqboUdk/3K3WRVC8e0l8uslYM1e0hduEBco3PS0fMFvQUbhRvxzqYyvOTXlJ10fGaDhz585yLFaLnYCeDd2DaHgRa9svOaAWzRb1FDyEYimNhxzvM8LmDm/U67/T2+/ZP295+0cHk27fYqvLjoHIxjg4uqnvHbHEY4c0kqfCwUqPziprur03d8KvwKHcY/g/hOQvF06klXPeMp5OCPSVJf4R9UfKjVoukVy9QURLfBMs+MTfS9LFxYLYoc0zTB/732Dw/a3z0gz17T/k4TdUqbVdokvrQyNuPfOVAduCR6jh+/HK4XDIcXbaDjP2JOGbYPXwGHreEfRdCB4ezA4VWvYyjjCLYp7KjESrHHF/JJaM8SPlVs1WJhCjTYlU3yhI1ysLm/m/Vwt+OFxv4Vd8OXIl+dJ+I7LdTZ7ZB5YVxzcVbxvwaxjC23qqDWOny8my5fIZ7YgKSoNVDghey3T8pv2LDR+orEr/keR8wO4agEScWwjljA1C7gRq5ocxn1EwZifuob9UCm4UsX9ghHUilFrmW0z0F//Bqd8Zw5J7jg+ycuh45c9ic8pwwcX/8F0i0v9cJUgY0KNWsbZkvexLwzoat5oCphK1Zz0TiYWYSBsVFR9PgRM+Oh4Uu1TqIG1CvUq1bk4SyoI/PTC/P8M3P8I3NT/qZ1/qeQB+K51DrD7yV+xQDqaEZjPmYME+8c3Ld+Qo8XFeIFf4PdMQZm9BK+w8uMH+/whTt84B7/Dvb7vXIZlTGQsW1btlG3JdqWqWmedmOcpN7dHeOEtvO0MCfkmqTrBb6O51XnC1g31q2V8X4El7F+5dAbH4BBxefHvMN4tzEivBqE5+ixwnjDF5epjXE7t4YcdfAkng15A6E9kiMfdlUZB7VWxoapb0JhG0IKKxXvecn6wFr8008/jX8lszC2bfQ/DuYXxfYrl5a2NU0zc/6dPvFSbb+bNaO36Cb0bzA8RjdtnjQts4Qv0M34XC+eNm04auS+hcaHK/7SSoXHBo9VSRdZDV1P0JwjNzQXkHjyWuQa7aSCr1fSCW3s5KIOXBuF1tY7PvWOjDFEHDY5sAYfuAzKnxj88nLSIxdFn/G3z1yu5gXUUy7GyXvm8ujMmrlhU4hhNuzEXGXWi4KOSt9U8bdYf2KeYirRUsXliphbpR3r8d1+0h3rZnztjn1Q9D0zBqa24DczOl4Gxpgok0ppQpDr3IcMhvEavbhAu6AnKbqI/97vlzGf7bDNzW+jD6GbzZM2aF3EnmqrjKuiw9n4aEHeTX/78qL/+bcn/fXXg/72+ai///oEXvS3vz8TPunzePn2rIy5j/PDbY5YWdM39BC7Kj7oTbpBkm3lGQH5qRckD7WhS4H+hvgGbqKgdwvSxPsrRAhWUd94PvmQp8eQG7DJIFZLwYcqMHoqmuoVjfFUKDO+XlVlQin9QI/9w4nJ54Av5ML8gM3HRSF7FSEbnjXohcayWBM32GN/gM0b5totTTPjDvKovqhAN7KuTM5j70d4gdnItnFBJXwIdjRPVcvcwDTmlZneIJrfAAAQAElEQVR4nSa1eVZbZmVc1XYNhXyX3rGj9IV92+cvBz3Bb/YTz/hqp9c7xunEnBY5T/j345fY8TO2/Dz+FNAZf15fnqTz8/hXADN2wUXFVl/71nXXNHx3aUVzE/qT5snK2L/D1+7vdlqWRRM8uhZssunEy+Pn4wHfOo10KUUZlw3FBMUVm2EvhO/MixsvWNjcw20f89rCmMgew9OsE3XPajqw7385Wc8vmx6fVmWf+vz0ohfeCpxPB4l9mxl3lf1jkJcAD3vpT5+a7nbWJwT56dOiP/38oE8/7bW/32lmjFTmFDMmRD+9wJeLRtxmyCU9ERIPd5Thhsov/z/Ctj4+tjHNFcm3r3H7Ghb0YV/jNrSxYQep+20YXwuyHlxhjfawCRniEmxfQcYog2bqisc2/GqMj8y9q/q4QD4zV10YUOPFNHNf1qjghD1OWU8puzAow09sNtc2/H2qVo2Psy7NbJ4zty1tUuyferVWBeGjoFfTbmqzGrZPfsWPKuNimqruGCN32GCH/8z4d2ikDsqDS737SLE6MPIFpdHH1BSaQdp8jUnFTXaVXYSGOHNtOuBnT8zpz+wbxjh5OemZfc/YP6wHpvOTnP1+xiN7iILWKuOhIGviIi1t0OtCDKXPyPGRh8htW7Z1i8e0VxiZLIS5QkVWVR7bo37aBKF9C12LhPzxvRs2NLSCDoVOpjt1AhVkCGjSpUp5Q28NGhOYp8oYq9pxFl6mwlgOzBjv4rg1sEzSwsK1UCf15nnSjK0aQt/4EvzKRV3WbR7LWnrDRn78Lf5zncfhuHfkfwfbIaU+RzL2R5uOzLdB/jXekczsmbI/OlMpv/YPnRWfjF+uyLxFVlvx9QoniIddrAk+Z5Cwobcp8mPHafiuVUhX4sYPI0+Vh55w61AEQoe6PpuI04f0Fe+RKwhPtim1bPQ+YNKSQ3WUiaeA10/sdANZoROgISHWWz8UjXgWPiP3DdF6dVf2hIiinIeiAw3f3Gi26Zom+vqxrzwlaVeC8HOFbdkm7/ufyBiEx49IXpBWyU8YJP4tbvkJ/xnY7/zZ7/HQsi0l8h3YX9f9TpWRFX5HhK+PcZJffT6W3eL2tY+ko48g8TS0r2WJ/x5u9RMGqfsxTDz4mJ/4H8XHth/jf7T9/xXq2V/r2v46/c/K8K2+bunQu8Vv4ce8xIOcneITwcd6tse4M5X+WdD0P/3JLPCfJvJ/NwJ2TPJjqezfL/9xy/+KkvBSmP4/mnIbHaVkqpnwWR6y4WYRFpfqbGF05pBz4BL9dMziu+p4WDnspx2tkC+HWbEhemCz/OdfPukvf37Qz5/2bCAKC9OqziZS6rqw4V9ZvMXmcSNvew2zuRcbc3Exk0WM04Aqm6mJRXlhg5EDxCcuH/7yl7/oFy50P3EBcf/wk5YcWrhIabt7Tcudclnay6LVLVc4Om/W4dTZ0G3KP09/4pB+eD7qwGHmzGXWxgb2vd8zC/hl9JvL28rCz2cMvKEgeMkAXbn8zQB9R9fKDiVlkiG36cJGWRy+Jw47+2WnhY1rNhAZ1J0D3BUd3XShatp3ZQOTA+QTh5Uvzy96fHxW4snLJekNT5+/6G9//ZXyR9pcNDYpU1Nhk1KmQlpoeoPmSvnGHepFOUx2eJxbYyNX2bzNum3WlrlpmepIV2gs7O526Pru/pN2uYje79R2e9X9vcq814Zu8wv6oU8uO/JCIoffFZk3NmPBStg5ADc4GRss+JvYwOMIMLdqY+O8Ro+vupA22fiSXp/4HnmChqIg6m/xF14qbBcOcbwAML5SqJNDxlKrIkdxx35S+pznWct+r3teGD18+lkBSkoL/Fk6njcd2dQ/c/n8zAZ/HNzZoa4cuDcuO2OPLf5J/5BVnh6e6VfoMvKhWLI30MWWnXAFm8zwysaq8IKitaLaBE9+23DOtYx4w8EqOm+tKbj/9KAB/Hr/cK8dB9x5/OJzUpsWNnJNpc5ymwgnuU4iorVLF3S2wgUur424xlNk/JAMQosv3WQRttF4NolNr8aTuBXeXWhbK7w3hbcJX16mGTkmJZ68uTbV1AE28sFjA7l8KG2SXNF3YSxK5/BEvS4rm/T8cufERcOJC5MjB678TyPPhzNj58S7nrM2LkSFnsUBU+E1jBdLRRJzg5KGeofuhp9k/HX8iUHFpyuPI3siIPXOjPeNeSbxK6kNcl2YSA2b7JZJey5P7vDVXNTudotm/Kghe52qloyN3U7z0pT8YKLshuiioLfAtm6hXp/SNS7nXpMjsH0Nx/fvf8W2qRH+Fc6732QVer2iEKv63mN7ZKd9h1gg6IhDhrHVFUUdN1hxquAyxsJFF8bLhfFxS0ffK+M8Ol3Ra+b2oDNGjB1KeuILDiXss5FfSc8ovuH3M0pvZEzEczC56maT7TeUD7q0PXQeXcf36jTL8X9PeAc8q+Lmxres07kzts/KRW186wX/OjLWV+aQIPKXCAmPxofCr+Jn8D3GNWO+kJ/DE+xpalUZsy28T8SnpmWZFH9Y8Jdd4mOONzbX4F+0F09kiF8MuIyxNMenaHe99K5C1fC8slbBM+vj8bxqXCrC90tesDAujug/fAtpE16xklqRHMdy1/B/+o1MqE4f+47OkratPNf2tKN+15osTaWKj1IvcgdJD/vgUvu7hRdjd7pnfsr4CM00jE7jG5lDj/B8QQbYQWeNC4RlvBzJmGror9b6qh+NJ30V9FnnaeR3+AtG4evXjdeEybI9eBxtEdT2aJt06Iev6XVctlaUvBphmOds63tPaNspK+ou2GQTbvAWxl3OsQt4Oa5cMJ64RH3RF/YUj+DLI2s2e4svvBB/Zl088CLqgB7OjI11zGPb6Da2EXwUZsWsV425rLJOTORV8irpiTVh4fJ0YT2fCWfCCf4n5ttW6vChWuuQqzAGjH+aMrkOPYgx3TfLGdfqzG1Vox26athg+DNtdnPTPDUtxNtUVInXaR6hoau6SJ61QnfVpAv08ucQvzyd9ZlL5Pya/MvjQY/PZz1yWRYdPJF+Rh95AZJ9wRH/jQ7OrN3ny5E9yUnxl65V8WW+vvo4joNP2mSjExG/Qvh3J/P6Ydofkd5T8b0s6dgy8g/QpG8FO3ZlOVB0Q5vUuRIoI7A9dGdb8aOPqLWqFvRjUCalrKKfhILWhmmDm7yZI0VGkVQtNcIJuSZ0X5CpCKawNWrX0HuD7mu/Ng2oH/4yJUVXG4xHrmt80xiP8NMgME2TWmsDC3NQMDO/JN+Uh89Ov3HBjuxH5sbs3Q748AtzYsZsxu40LdDAxvAdmz09PenLly96ZB964CVB5vaNPTMG5AXARTPyLFXa1T4u/7k350VA0Z7L3jn+XFbNTOpzE3NA0bJMesi+8u6O9DJ0HT2dmC9O0A0QW8VN0XdC22ShLXy5r11n5sH8qEUIE93PrNPLflZjLi3TrF53yv7/vE06XoqOh00vzxc9Myaf2Fef2Pev+XEBezhnD7kdVXW6yjCLcbDCJ/LsDa8zLwDuwD3z3V57+LYtuw7riWdTkRkXOARhxQkLuQavn5504htfgWT7Dfrw2O/59jWeYvsav44LuuidcRBaG2FPFZA0wYdP6tvXttGV/du4fc2z/aHlNXodO6YPax0+vikvAi7sibN/u2ADtsrkpT42clH8LYj9Ko5fi1TxgQYSLjhDMLdJc2tq+HABqX8LK+PKtSp5cy2ap8q637DLDBbiM37aRnmhrXgyVgKib7pNWRA6NyR9g+1RtxenGTZFBuRELJ3Y5xw5zxzHmffCurzpxHhZ2T9sjI/sN3tH51z+oyHV1zFdmLtNfmHOQmtKukB/QhdtKoPnytyevIxh2wo/9jXsw7Y3m+o3j+3Bs+3RLm0/wn4v14cHsa6pXtQZS0kkTH+JS0hB34WwFCn8TrWgZ0BGC/9OvtTqFTNyTE2awUQcc2oiXmlXqV9oZ1s2fbrKoMPI6Bce3sLeFT5WwrVvTJtX9NQdEOUa27MVh8tcFWQtzg9TEiZ9wXBpg+nwVwlSYtpUaNvIB2z4KRLsqhapYZvKXFXxz4nwCmTGntFBo1JBjin1kAmqsoRdATZGMhXS/mCy9EsWnwIfkY2+OyEykynbCUZoe4QjA9uMcHyF6oh8+DI9WqgENugZepHtIz5UfqNblD46PtpFdxKy2cmzPj72e9p+j/9eHfvrejdeMkYSv4WJ3xB6H+NJf0TKPqZvcfvrvm753wvt79e1jQ48mqSfIAnbb/lJ/yPc2v2jein/WNe+9pO8j7Cv+an/vy2+8s9/hsvyzzT6L2tj+7+MdgjHvrfwFk86+DadvCDj5SNS74aU//8b/9CCmSxvsD0GlW3VWgfs9zy9PjcBE9rX8teiEST/Bvu35al0K1/fFuhtTPzJvyk0ZbZTfZTd8m9h6gapYF/r2R4y3GRK3Vud1AuSDlKW9A3JC5J/Q9I33OrZ1z5sJvcsFK/4Xvkt70dh+rnRt9/p2h5N7ITXfpJRS1FJHitl2p7YiHcWlmXeqZSmvGHPZq+XqlyUHo6bnh6POnDA3dY+DnI6s4lmcfz555/G38/ezZMau4Qsnp2N9un4wkJ80TRNmjmYVHwhPKZ/2+g3i+NFY2PfN4nLosKKulsm7djYZ4OxTEUPuQydJ336dK8//eXf9G//9m9szn9hY36v5Q48PKhxQT1eAvSJxXJmsZy1uXHZ2+H/pBMXVkcO5UcOHUcOE2cOQBdkXo8HbS/PyuZNXAJZG31X/fSw0z0HDLGxOzw/a+NEduZAnwPShYuxWpBp2mmaFsSxXjgonfKSg11IZ6W2K7qYtefy/CdeWnz69El395+07O4GZl5eVNpSXS/wpFJ1hL8vHLq+PD/pGb6OXFg+HV6uh7HPn/XIC4DT4cCF3Jm6LzqdDjQzeoHusgjzsYG9cMm9sjnfgPB3qUC7xN5FMvq1LAG7qGC/earaR9/YKPV6saZ55kL6Jy1cpHcVHfCTFy6ing4XfUEfX/KnNn591Gd4+vz3L/ry62dFN1Op2OtOD9ikwpPQ2+n5kbMjdmaMVvqbOLxN+IReH2Nj5VKAzdjbDk0bTc+Kzk8c2J5fHnU4PCPzibyTTujljH9d0MGFgx1ksdE2KMbXovcdut7ffdJP+ZNAP/8Zf3lArt2ASoPWZRxyv3x5hCY6wxgrGJtKZL1g58wdgyjyGx+12EwR37jUzL906MhExxK+q/hP9Bs9RxZkqMRb44vxsHKx3Tn8zzj2fr8wJvAh4vd3Ow6a9+OQU2tVKUUJg4yX6ODu7mGUh5cc3PNL57EBZiyeuJg6wzcuzrjsYBNqx/bm0rloWLuLcBsIn0KOfMgQO0QKN2Fm0bFGWDRCo9jwQUq2v0L4bHVW9G1fy0qpSl4uOIPCgW+D4G0+ObORP3D5f2CsnOH5yLj5jP+84FMbZcKJV3S/cgiLS4jNPcZR5hocX0KPQo/R5YbOK3zO+K9t9Cb6ju4KcdCl2GbFRtHjiq42DrGJbtScnQAAEABJREFUT7VpmSZxxyZDc0bve/zyjov/CZlzoVohvr+72mbH5X9sdvew18NP9wP7+50qvrvBaGxaaXf71V8t0G4L/MxDZwWbFpn/pAKvzUWBFRY3pdxOStita8M4wZqQ7I5e1Iu6K4FfQVxFW++jDYFWvqKy2D9Y0elA8gFWhgad8okeVjjCDKi1K/pZ+6aesmKksg44VeagM3PfhfGwkT4wB728vGAWXpy6q6EDQ5vodR7FLqIeBKG0qYYW81lHz1MtzK+TMt8s84QNmualDfkjjSESRFetVA6ZqctYma7xaZrUOHHWOo02a/jHrmXeydMstZkRVpkfL2Pef+Zi9vnppL///TP1G21ncY4f+sq6d8GXxMGoMF5rk2rrHIIrdrMybM2YFjqprAMOZfgrliqHxtStyDNR8RM+sb9boF80DvjQE0903KNJVyxVVMukhbUqc9O822viJXFwQY7NRUwtykuARy6ughNjQbTMS4ETY+ZCevgzRg7t8B69bawV0Vt0U+BReBAup/BnW7alMA5P+aSt7aHfHescUcVePfMa/K7becyxsdkytTF/9+gCuWqtKhAfcNXH9I12wlqkiXrhKQhb4T0YvMBPp+KKQQxNp0HyLIW/2Kcj5wjxr4Qrtg4Sp6lqK2r4xs0v6A7eNNAom+emZZk0TRN55aoHpby8pW0r9G7IeLjQTy6DMked4aGrUqcMtz5ykRq8MO8+8hIz/xrgf/Bi/q+/ftHfvjzp719e9MhFeF4WHLhIOrCuXyC6Mg+lj8jW8amgZKz0syr+tUzSDv+bizQ16Y6Xjne7xhgp+nS/6NPDne5YNybkRYSho+KmeZ6HLL0bE27wuY2xeWGPYxzqDh/L3mxPBwttp1aHTu7v9+MFTUX3E/oJ3VKaIu+R8XtGB2uv7Ck0cN6KVldGQRHFOjBHZy6PnE/sC1/QxYG9zJn8yBucmTeCIy8DOrI27Du3SY0+G/ae4SW8Jcx4j48gmIqMTspAYUYqGLb3PvzwpkflYU5UQDzluBLyCxJW3zzi66WPvckBHsLL4AvZLn1T2gS2oSCGUx8ojJ9WpLkW9Ns0TVVElSf1UbUGyMiceWGyPTM/riimY+cVuS/sj3MReH83K/YsaG6LrYsU2qYNSwY2mNXQwwbzod1aG7RvLwBjn+R3+trQgeC1tknLfsc69Ek//fKn8S/wdnf7scd5+PSzPrEn39/fjfkl9DbsGF+OjR6/POsze7df2VNGJ6H9wH7tz3/+s3755RfFF47Y8fHxUfnxydgnRy5e5HTkKsyZE7pb0NGkVXU7qXXgrpn5YanSxE3bPAl/nYfv3rGOLvjzNNfhezOFkd34p23lKdi4mMaxPmHiHdseuIBd5nv2fyd9/vyI751Uq/F57Ex/ZWryNOtM3TOX/+dz1eHYGYNnffn8ohfm0s+0y79STU/GPuKFVOMSd8qfAIX/Xx5mfbqrulsK65Phu7Ffn7RkTofvqy5nVfpq00I4acUBMKFcq3qpaKOow3uAZxGXVKwgOo5947tB0raxe8O/Zkzq34DWb59KH4Ht4bO3gqEz9Gb7ljXC0E/kFt44a+htZqwv7M2D0qoGf5YQ5w3xs8gQ3163eF5RLdNAd9W6FbGVGqFK1fF00Qv7ggNj7MI42BjrI2Q9qUUqrCdijSpoaUKW+GTi4a/Af/qKfpK2rzKeOJ9l3oi+LthsFXxU+MB3Zua8CTkaqIwX2xEXb+zKv2BMmyB0U9BaZb/loeNCfxUeSmmkqxh2sopKmVWQsTNWDuxRn/CbZ+a1A2Mh4yb8RCaxDob3Aj8Z3w0fdOTsF1XiM4O7TUVBwf6ld2VPkHj6jezXMsk2X13JS5lNWrcHxcUoKprboqlOaqWpusJnpW2RCyHYunRD8kptCqig2DAUS9oid/2A6PFuv9cde9/9vLDWzPRVNSHD1Br9WY0XfRXNtoD41ES9ohkZp8kj3M1t0NgtkyYqRMfpM7Ctqc1ym+C5AivlgXhid9tSwe5gs6LZgQ35u+qrr3mEl9WK/wWXTWJ614n56Tavr+giMl9Yt0/4XOyWP4u74kMd/xMwc3Ghh6tMgr8rZuatKTYMqlThh4/26Gee2+AblhWeg8RTnvAjbKuDgswVfcSvP0KyBGzLtiq2LaWMuF3lV6SP+Bw1FF3kTuZ0WVmPVyUeWbsL6/76Ni+kn8iatW7Izpw95ln8sLirFmFTo+6u6EBMYkWkfwfh44bQTjz9iMe+ymBfQ7LGJ+U3FOM0zM99s0RobBokTvdKPGUrxgySX2hTy6SEtmX/89i2bejHfqcR3iLLhfkq8d+D/d5Or8/H+rZVsF/GVmPcJAxsK4/twX/yPsK+5tu/H4b2twjdILb4WGZfaaXshtS58XvLs6/10jZ59ns6efY1nbIrCsE/Aw3Z9fp8j48U2df+0ndgX9MpS/oG+z0/ZX8EN53bfqsePqKX+EDCpO1redLJT14aJJ14kHSQeJCy0A9/tt9kta9x27qVf1tHPKFx85mUB2SPT8pCP3n2lV7yPmJUfP2y/Rr7bWB7+GhoBbbfeNU/eGL1361i+7vlYfS7Bd9k2h7M2NcwxfY1bjvJAfs9PjL+RV/2O13bg5d/EemvyNj+Kv1twv798m/rf5u2v9/eTLgaT0wJmIRHkq+PNtpklscsC4Uw8aqVDVEOeI/j115HJZ5DXjZOG4vqxuJb+rVlFpPQG2CyXy9dW1ZpFh/Tp1X4j2+/hxV2nFUg4JKoJ+SgVGhTQTZYcw5gWZzZwDY2HvPS1GYWh9rUPamxiZl395r2D0pYlzu5zurIfWGzejhtHApWNqkXPedX3y8XDsmreniDz44wpm8TNknsF7VwWHlg83/HweB0fmaTcWCj+6ITG9PgwsKRSYIm2vhaWY3HoryxA+mWS4XOpKktauPQMKuUUC/a0OkWXaOTDp7g6QW6wePTs/7Ohfr//Pd/17//9a/6Kzg8vygHMaGbxo4j/xO/1hr0WE+5wMpl5LLfaZommQ2eQhu5YCtNFF43+I2cYiMn7CU26UFnQ1Fp01rR0iYty6Qdh8nd3Z3uPj3o7qdPqlwiFC6sPC2KvrmH0jj481LoC4erHnmRo5aiams8G3oAhURHtxcOjhc2ylvCV5w5iJ2RW2kTIJvYfAmn6NjboAS1Kjzmkiu+tXKguJzOOvAi4MSLgeS9gw5V4DNtJpU2a553amBZ9tc4eRRQkc3TJmQ5Y9eLjugiujpzuXOC/pGXRUcONsnr+DqGG6wWF7kAI2N45lCgIKMmeeqUd1FFiCKj84LOswFr1J9a0TI37aNrNpemXfL2+PSCr7t3THRBlxr1GvUjf4Fgp/3WC5vALs4mymH3siLHRdpW065KKsCSQZc6cgVaN70h/K4r6bMUR+EAo+T1NCBfrw+kOj6GiSHngQ4PSY8avSBn0FTcJGxVCqGrrCoRBhdSA5DPsBvjhTGzwlMuJZ4ec1g/6sTh6wK/wndQo/L0V1+98reRvWkj74YO3zf7K/ynEbAt2yrwYCOISL8yjoeokjdV8tA/nKoRn4jEBtNsTbUMNOabiYJ5nvGf30I8NnTAzU4FW71BVfa13P46TB2af7c8ZbZTjFj4BLJ1xrXQeTIjs4Rcr+nkSZYGNJ6Ia1v2FZKlgDah1VPhjQa0KOu4iV6f9LHhH0Hmu/jRhbkkl10JM/+7Y1TqdGyCE0ohsOFD8S/CSt+tWJWur3rvSrrVctUvBdHbVKrKR70Rt63WqiYOm8vUtJuX66UZc1KbJpVp1oYMG/JcmOvjOkfWnRzan54PemTuPDP/n3iJnXG94nNbeO3wDDIu9cq38QNxMVTw9+I++G1Fmuh/Zh6q8Jl0C0/E5wm+5qKpEsLblDhha021FmSx7CtKSbqQX5GnaYL3UQ/+ZbRSqlybCqjkFTcuM7oix/nUdWHShW11ZBX2gj3iHdkvgrQa+k04+qnUIDHi5CtyiW8IRPYgdiVLoTPj37Y5SF60cWDMFNxYZ1sRY23Vhg3TJvY/MZcnTDrtqyo0ipjiwDZgCtL3wniJvebWhsy1UrdSl3LbsgHp0urQS8qD8sZ7UXORNmwlXevTJnWiu+hwpo+kK/ZIXsIrqiAz2lzzky7klZFn0/croou1o2PY7+j3gv+iKiXMXDXi68bl48oasXH5vWGXTY8vqz5zUfSFvdGvXPr/+pm1m5cAv3LJ+uvjQblEeuGl+ZELsjOEorMMX/HEvxBMlbnLKK/kUmL43RlbbsrFy9SsYJknLZPx/TaQuSgyRU+qRaVNMqFrfZNPMm69amWsmj7SX8MX5rmx7sz6xAuAn37+pJ/BQt6yLAqmeabPRYVLCeFnQx+sK9nbHPPyI2MJmifiiKWMtzORAxf/wQvr5gsv5Y+s6yd8Kf4y5EaJ0XPmauGPtmVbpZQR4kRyEfF+BU6YizP7tR72tS3hkXyNz5Ve1/dCwfuoNEIIy2/1rvx04dbXvJtRaGBbthW+gqlU1VbUQIWHIPkFXdoe9ex32oOX2BMfKpGTsFG3glaEua5tyqBV1ZJvbFilUsqA7cFDaJ0zX+GTmywhS+yROWzFnyA96reGzaZJ0wfElnlxfXf3wHy5A7xwnGa5Vq00vND+hI1eeDlbah22v2e/d39/r0r6jD1fnvDhpyfW5KPGn+FhDFTaDmAHpjstTVz8Ay4H54rf8jJrwo+DSrwQn1thjiyaM86RUfhj5pDIZ1fhGgOr0COACpqrjLeNPc6mR17knvG7tDlxqbcxX7dc1u8b6zHXeFlnohs3FS/aPA+/ZPvGOL0wd3Yg5raNL/wL3iv7ncKLi6qjpnLW5DOyrNotXcvO2u8nPdyDh+huHvqJfjNXiQeTYGWr4ztdGDZgXy/C2GggZYDqX31sy/4asb39dZ6ddB11rwRMUBS9BdFbwoCC1094eY1+N9iUcZUi24O2fQ2Td0NHjmuc/pABN1TUvLHGxvfW1eh4U+aBlbV3RfbNBd0X+EMvnfEFg9kvtFo0MZft8INcFi9TVXxMPBuE7SqVpoYfN+YdM5/1lNH+wlxjW/bXKKWMvISRP2M6/vExHPnQSUgwPvaVTtpZFRr4H3z3TdKQoyCnkYs5nhcaz7wEOLLRXi9dFd5qmdAMNPBh06QWCdGUsLgzjW1Q1QhLlSqFE2vphMzTXJWwoYdKg8IcYFt0jM46WEHCK2zD31WXVPrqY1/LbKsyXsurPvT6YLIRs6vs1O3XdOZV0o36hRzbSvsGjTYVTazVU22MCatRJzDKgQtkuiiTplmrsk+qjG2XVVRXyY8ialFDpglU5rUKbdsSGoOE1D3iIi10ndCGMr5CwZA9YdCp2/GphKnXI9BoY4rBiCPBa9hFHnTX0Q6aJPsmbeqARFrRl21qdVX4bfCYeWrBLnsms/1UtCM+E86st8tUeSlfr/UhkfqtFk3V4gO68rhIQfzsur5pPNd0h7Mq278L0ctoxJdtvq+f0Bh/hovxlpKHqDkAABAASURBVLXgkjGxSQnj68HakZP81L0hrW2PPhU7jbhIB6/5Emnre4/9j/Pt79f5Hr1b3kf+Ek++7cGH7SSHH0SuG0bmf/DLvtL6UTP798t/1O5H+ZHlhm/r3PIjz/fi39b/Np12N9zap07iCf8R7Kus9jVM/VvbW5i8fxa23+xn/zb+z9L9V7WL7n4kp+1/VTc/pPOjvtPA/tf1n36C0E0YJP6fBdPbPyZh/zFB7Gs92z90msLCY7+Xp3fbCQbs93gy7GvavoY/ykv+DbZ/0/+t7NvQ9rdZb2n7x2VvlYjY7/Xs9zhF42O/59nv8VH4B77s9zb2ezxNx9rpKrE4Jn2Dty72A+Rn08YqMgqKNtp3NQWbJzbgZ/2NQ+1f//5FX7igzoboNqgSBtl8rRwqVl4I5HBxfr1EPXC5vRK/sJHLC4POQsUMP3oSW+hEBrecxszlAjfzuu7WTzLlZrPRykVlXMxc2CSazfjMgWanNk8SvKo0uU3yFMxsSCblXwSsyLCxiXjhAuXpuI5fBX3mYP7Iweb56aQz+Z2N3coh/UJ5+i28fJjYHOwm6Z6DwCcOAhObuHJVlDYODmsuoJHnyAH3iGxPL0d0dNDnx2f9ygXA58enEX/k8unx5YVL2gsHmRVeq6Z5r3m5U5t2KnUhbxoHHc5W0EZadi1HDjkHaJ/Qx2aqdGkuTXdc8v/86V4//fQAPim/4tvfLcovlHZ3O827neoUuxWF3olD+pGLo1xkn8bF6kXZkI9CKvSAw1TB0tm8ZvO2m2cuCHbQvh+/5P/06SdN+zu15V4V3jf4OLPjOCH/OOwje+zd8S2ryioS5ZwOhEDKE9/oyHKOTBw6E8Yf8qu5C7rMBkXonNsQQUJi81WQo7AZM2HFzmUcXidt8HpZV/R5Gr/se3l51mX8S4DDSB/ZtN/o444KXy2b2mnRjM4HeBlQaw1r2vDHE5cW0VHwfDhqALmesN0TF9P5NWVeOOSyU+gMolfZGD8QIL5p5HUMlTx3leJXIBL+MwXkjY0jMuSCZyYxUdfrSZXDcoOlip8V4gH3MtiicCCtmvdNDf8urmz+xAGl6/n5wng86enLhcumlcNu1xGfPufAwoF5w/YdXQl/6th54wVMQhHv5AmbJG9LGj10fBvjKfbIpb/gRRlfyrPxBdhMEiHbCdSRqaDf6PNt3lalvCJ/GViNP4L48hn/zuY1PhS/OWOk/Erv5eWg/Fmg/BmRC3znAmLjEuICVmTYwjv8hdfwbeh09L3B90Z5R4aUJc+YocgyEdsqpUnoratoo40lBYXyBv+50Jjwv6Vae3S8X2bdBbt56H6aKv4/AWywNC3LNDAzSSz7WYJGEPkHpiZjzCB6sa0a0GsFtmWThw+mPkNn+PUmEV7RKQ/NYMNfuove0K2+mbpFBORLXYUvAA2K1WkfSPQlekUHJhRP6AXR1Rb9Wcy0KK2nfaFtQU+Q20C3VvR7YbyfmdvfxhbpjIkT4zl6d/Qa3ycUc/nALV7pAJ+OPYq6rnqXGn4zM98kbBy6oqu5NlXqlyJFN0Q1t6KZ8v3SdHc/a88L3/1+0cRLyYmxfPOvC/2d4OGA/zzjN4/cAD1xeXTghe+Bi9qE8SuEHfpDFfBi4hcJ/0FQiYN96Rv5m2qRWrFmLptm5qRWpcpFV5sE79bES6J5xh/wg90yaYcvLMTnedKEzxTGfFReXQiqmpvmOisvIydeRiZsyK+SOdu6sFZtZVKpTXyxLmj8gvXAJcT5IK3IZWxk17CuGKkzH9mWbZqAIrVSNbUy0FobZVRW7B1brsy5G2MpebHJjGANRVubhvwWfFbaV1VJpRSJsdLR72iPP8TEHd9wahCitsHfxo2wscGMDDv0cI+dlmXRjJzTMiv8DHrFci1yq6qMl6AQ/wr0W4CdXqzmoqlUza1xUJ+1m65YaLe0CZ6blomQ8gl5WhG6kKZaBhr55ZWebXX0uIm5Cf4ZBgoua2fp+gD8PHJH1oDpSkfs8Mx6+sQ8+4RtvuBff/9y1F9/fda///pE+Ai+6FfWjsfDiTn6wJpy4aXtpr5ZtyfjIJdxNXscMhtjZGLOnfCbuQlZunaLdTdbe/xqv2usBzN5yDhVtako8tRaVcukUtobxJOxnXFb5KG71J9Ryky7eansJyZeBOy0Y5674Y6xtVsWTdGVK1Sun9BasXvoHdlXnNk3XRLmYoLhc8YPT9j+mLU0QG8n1pe0WQkztjpzeJSMiKrq2MbDLpjqyp/LCCu2ia0HilSrhdmAFX8VftrjcKxFncEc3oKrnbq+fbZOrb6xdG+64LgrcqR+8DEeukF1UTChqwamoeuKTqpapQyUSi+gwyux8Qm9jXGV+cPwaPpNGDtHlqk2fLRAw0PuGdrzMil2mSbC1lQQNBD6WfGLc/ZM0TUXr5sM/x3/uwxcGGedvOKqWidotoG5TfjOrLvdXnd3d9qzf9vzIiD7xMY4dEP7xcqzMe9dsEv63LF/zNwaXqKXZ16g5l8LPP76Rc+8CLiwJ8p63M8nCftW9Dh1Kf8/ANyU0FqakFGKH+d/CDvRzTxV/HaCn1nL1DRsiP2ir46Otk4lFcmTXBeVOktl0uqmC/71wv58ZW5cu3U+H8k7qlUu6xkXpeJ8+FfmQRqh9aqtN17UFb2wB3pkbOZHEplDj9C5XFZlfjKDvWKrqpNmxt2urVqgt0eYO/ZaDw8ze+w75f8JsP90p+Vu0bRbFN25FEnGQkVQI9ZIVm0u2lRHfmTaKOnduj22ZX+NlEX39tf59m/TqRtEZ0H0t65d6eMdPVWk0W/4vCbF/C24sz0ybL/xQkRXVKlYQSfsoj31Nuas9cIYAhfOO2wDmMv6eBF6YB48rQWbaGBN3S1x6hOeGW8VLS2sm7ulMndVTfh92Bm+zf5h1SvP9KlaYMWgDrkuGbeUD3F0fcJb6tVaFYh2t/Lo5LJtjJMrko6ugqLX/1yhnz6sgi07PG8u0Q5zhHReN40fODG3PzKHP3GuO/GSEzGwblFzg1IltCrtWk0otssIjF8jucx+EtKqlE1z1cweYon8nCeXZSbd1NBDylOvFA+ewucV0Qr0hNWQJ/YVvQalNAWVMR+UNsvERX53RY6CxsCIQwDdm0m3Fl35dVEpRdHdRL9Flu1RNpWqRlkhHRsxmHR9wgsYmZ26m3JGyXklZ5nYdGGcT+AmF6IrtK/ti6Jj3FUb3HWTW/gCGwEpqRfFFiuFQd/IIk5PtGnvGHmCNZMHaB8aZCtI/Kq9ruhtE3VeYVu2h/zhe274JOvtArNzgJ6WKvE+QGMOQ3cT+QOzNTGhTVNTm5DMXXABvY+h6JN+4yxwRwXK6VNVxU0mtD36t4s8cEtX2VXvT4FC0Zk568zGYwDffAvXrjOgSAQDkbVDMxC27PQ16LFWxgcGLCU7cZEverki+RTq+lhFt8c2bXxL/qfDq4+jp94HXfud9q0sYzf4j3Rmv9OxX+MfCNjvefY1bvs3PHxo8oej4TuVEwb2lW7iv4e0+T1EB9+2T337Sj/x30PGevBtndANvs3/v1s6uoucCYPIZ191ZzvJ/1J823c6sz187nt2Sfm3KKJ+FyPSA5l6bnlMhAxfCreu5CedMEhc/8mn/KP2tn9Y5abwjxVsy74i+fY1HmXY17j9dZh6ge0EA7YHnZF4/bJ/m/daNAL763LbX+Xb7+lR8Ppl+60v+z2eYvuatn8cpl5gO8GA7UHT9kjny/46bvutjv3jeNoGthMM2KZtHUiGnbSvCxQTb/Le7XM1Mz6Ez1jjUqWLpaGMjV4uGx+fjlw0Hrl83FhsoPW6mGUTOi7zclhhdzg2iedVxwOXkseTjhyUc4l6Jm+lvHNwEJsa0VnnACJWetNT4n09aoPOejlpA+uF9HaQt6PUT8qivbA67zgQz/OkBjpDYusWa+P41eRps7qssQCyMdrcxH2Q8mdsnjkQfHk6c7Fy0YEL1NNh0wU+VzayKwfXzuGmbCcOBSft2yb2/frTLw/66ecHLsQ5CLB5q7VAf+VM23Vh9Y1cB2R85oD0hRcMf+US4O+fv+iv4G/ED2we1/AEL552Ul20cqB55oLqV16ohK91k1zY2HGp0aZJy243/on3n/70i/7y51/03wj/+5//pL/82xV/+vPPg6dPnz6xKWma51kTvLV5pzrN6i66QPSATC/wdTgcdIqMXF4oumd2MHovbNA7l8EeNkFr+EVlQxRkozNowvP4kz5tUg48Z3Td0bmxf/R+QvZcNofsdulasfOFjf2Z/vJipbMpvnBgPB5f8IUXnbiwX7mEwqgSG8CBiv+x8dRUJTZlxsacFlWWSWVeZGQSelFF96UqfrvRYXDk0j/y5Z+sB08cVnN4veKZ++8NW62jjW0V+ql1kqNv0DfjN9s4VOeSMC9u0vaFy5vDqxzxjQ0ddTZjAQQVP85LgfDQhx93DZnEE/3STynmwqpqhxzLPKlxMMBTqbZK+Fm/HLTi4ys6SbxyGF+adM9G845Dw36uurtfOMRP+MSkgm5QGrxu+PCqx8eL/v75qM9/P+oL4eOXA4f1k95sfnhhHNEXNjG+6g0eA+wswqQ7frLB/4Y+Vyy8qSsvAFDLCFWQBzkEuq1b2ElTIpvxBuwq9VS2PMIikxc999ooopz02j0OaNm8ZuyUYYOqjYPkxrhYOfQfeSH3wgHsgA3WddWVPw77bFizcR2XCO4aYeaO3sMK2Mijf/gppWDrJtHngPAd+sbllce2IoJpTwmuZy343Q4D3LBnTNVaVGsFRQ39t9YIG+44DZTRT6GvK2y/xVOWtgntK1/21+XRe/z5BvG8xdGjXcn59lOuGZR3ZEr9kUFaAQn7tb9aZJscPikDHXUNDCMXCtAAGRkLodUHTY8xk7Gbw3qQOG4y8kc9fEf4UcZ4R4/iMkb4kqLkVKRsxDs+yDzTKYstTd1Gtw3eGgesVqoqOi7f6DLpypjBJMM2+3nWHRehy7KMOa9MDY+1Vi7ILpsIjW91DkaJi9DjBezL86qXzPcsBOsFXcBb+A/9LXH46kD4WodiVWesSllvJg6BNWhdlQNiMMHzzDw5TwVfEH5Q4adpWSbNjNuJcVupE/qB7WGDxFv8h7lgwrfavMiMjYyJE33ncBc5orYLY/Zw2nRifTrB9+WMhhkbsZFUsIFBH3QzDqqsQp91oMJXA0VtqqqVUlvfPvaVRsMYN50mPmxC3gTysiVloRH+bzQSD6rbyNrQ44YM8Ydceqb+NE3oZOGSeTfCpOvU5PDTXvkiNIhe0uZ7uJXdwtRJPBjx2AHUIbtVGNhG3CA8Bnp9YvfBa/i9AXtvHf3e0oSZd4Z7R9fGI4A8KViR+YzPncBZTSzl+oKdvuBjf2Of9Hf2AUHSn58Oejoexh5k7VKHL41nC2VsuGK5iypzG+xr+Nyrb82sA8ti3XH5cM/NxN1uGv4/z00N20QuG4LlFbWo1CqVBuIjXaUUVcorvYhxt3Hx2Ve9jWnVAAAQAElEQVTmUtDx+Rndz/jIDl8M4sP7EZ/x60mttUFDPPHNoRcE2aDXNyi6aEWolJ1w3OCCH6zE82vz1L/OG5sy9jvjC1Iq8PWOwa5KlSpKKOG3FuKBCa9IeSlFtpXHvoaJd+yX8FskvzPPbfCTaWld4SD8fcCGvYNb2/RRa8UWFqZQYQ4KzGWxy0o1BOdb2CxjD4rYcSPZUUiwiQ2CRJ/VRa1U9gFl6DL6rNCeGBvBzJy243I5em9TEeIN+Vbs84LfnHFCth3Df47nTQf2k9lbZ+2MLLDOFNvp38pjVXguWtiv5f9FNS2Ldvc77e/vtdsvSn/pa17asG/2ZSfeMMY207Rov7tjrO4Vui9PL/r8ty96yj6W+Clgv7Wyr+/slQ2Pk7tm5se5WDPML0mPuJWyYI9/3dH3w91u7IWoJuOLsY14OiNBrirw3LKHne/Upp3UZmpNMnzViThMXdYDbc/KeWBj72RelBRqUcR8v7E36joyTx4vZYQH9vhPjMuX57Py5wW3KBO+O3vQRrvmM3xvvFAMpLulwGPR3V3T3f2s6/w3aUKG9jrmZPOxBM+9VFkNVAk57CKTr6yzFj3gD5TkY5NBxL6GRBVfC2zLfkfKAkPL2DSIi199GbpbwBd9dsaf8tDndYIpSQFCv/dPC8VfYfmt3/R9Q6evyEND9WJtZmzTBUMF/9vE8S1LpE6sRYfjyrx20dPLSY+HC+ts1/G0iShrsLV2+oZQzhhZpWeSrRa5b7Q/6OXlif3ro56fn6FxUPbdT7x0OnCeOOLjKwalKi99zgMXzhAZo/GZUooyjm7jJ2FlTCVfPKmTujckTTayv+oXnQn5jF7HGGJIpy8JT2IfujLmzpEFPrIPfWI+f3k+wccKjTrGVkt/2lTRUVGX2ONs/ayNfU7GEtqTKIdV1Vo0zY2x17TsJsbXO+YxDqvaVKlniTlFPD30mJ+JMrahT8Q2/Zt6qVvVmJtvqPBj+lHxqJOw0LmddB95JFVw00IdXFkpj47EPCVk7q/IFN0ZJyuGj+425EsYnsLf1YfCRyDBOjxZE0Qn1pOJOby5KPSlouDqo8S73+ShYHzW0PeI8pVIIDFVS26CkCQLp5RCb/iWifMZ8Rtdq28WrjOQ9WfrHStcERloAYWuVqystbGdxxxyUUHnBRsW5oaC7oOx30OmGf0uc9M8VSXeIiPdVlBKkR1+GCyv9tPrk7LANmKUAfs9/rHM9isdvT5FWU9PfVPAlnCcVU8stkdsNfaLKIkkY06KLW8yvhIggCe+87Gv9G992te07RQP2F/H7Tryb1+2ZXsk7Ws4Ev/gK3x9D+H5hlv5jZRtfZv3scz24MX2LXukbwnbI237ljXSt4Tt303f6v1e+JG/j/G0sZ1g9GFf48mwPfIS/0cIzVsd+9rOvoax463sR6HtUWRfwyRuNG9h8v5ZhMb/CnzLn+0/pMOPvH2Pxrd5/+r0rf/QTdx2ooN3+xofGT/4Ymb5QYkGDX14Qj/JW5j4fxbljxCw/RUzYSD4R22/dWDbo4l9DUfi9ct+z7Pf4ym2/VX/9tfp1PkI+1pufx1+rPO9uO23bPs9/pb5OxH7vb79Hr81sd/z7Pf4rfwfhfZ7G/s93mnYWfIIxicG5R5jxMcXC6Sp1Fk4R5q6WxZpF225kGMBuGRDzSVE/kdiR1ahjbSoZ+p06m5rFh8W2Y02YIXW+dKVTdQpl6hc6r9dlvY+JnW+rt2NBZMtRgcsuhuXoBv11/ORzdRJhYvSqqMmDmHsnbS/m9iYc0H+cKdcgN/d3WniAOU2sY2w1k0DPbzVpjIv6hwgzqRPbO6Op66n542NJ3i6iO44S9A3mz2zw60s/gsHvbmdxqHgp4dl/H8BHu5m3Y9fcCyapkmlVbkUldpUWpPZIHTTP7jIbCmu8LRjA9I4uHV9fnzR33591N/+/kW/fnnU5y/PbJwvlK1CXVq7BUHViY0GB7c9B7e//Nuf9d/+9LP+9NMn/XR/p4e7PYeUWfNup2k3SxUe2qT8qnTZ3ZF/T/udVGb0kX7POp9XbWDNhi4K2mJwwaVR1mXAbH4Mp8YOOfTeNnD5nwFPu3t5moZMK02z4Vix40oil7TPhyMb+nc8s5F/ya9vucDNr8aOLwe95GUHOOYACR8qVq1F2b8FatLABE/RLRutgh6MbKVOqoS1LYpuKrzUmTwOzx2dZcOXzeuK/c7YMX0ceOlxOJzg60Un+j/R7yV+FebpqhT0hs0a/lHclOxDXpjAc17OHDgAnPH5DV2hGnUqdOQdcXTYwUbHH6GOcqA9PsOvJdeiCXl2KHWizxm5uR9UQ9cd3xaH2M4BPJjrpp92k/7y04P+/HCvT/j6Jw6hd/eLFnxvWia5NA5hTZyTxP2Avnw541cXffn1pC+fD3risHJA99H5BbvowuDkUNIZWxoDdZWxsQZ/+H34+MD3uPxnrPXStbHJ7fA7YOxC3LbsK2JDqSjPbb6/hUWWbfVWJGzp2JINdEEXGw1W9HdBpwV5pAIX1M3cgTueuOhg2hDndMVn1/AOz+Hbtgp6bC5qhLaVdHVRMOLYNfFK2EuFdmUsFKUfvjBTR3y4gG5B9mIpG/0ZGy1N2sNrsBCG/bx0gIwCk1GQp7WmCv1b6Ap9CNlWga/gY3niI88FaT10k7R4orOA6OAt8YyvCzInz6NFUULRR2BX2db1edXfa9Kqeh9YtKOuCnlpq+vzavnRX3I22q5oqRO59k8NVHTBFrFTDuCxhRkPlX5LGoGNMZCxMEBc2FUJBzDmelJnXK2MzQ3kYJk2NB0f28iBPcoV0ckbYDkXo40yVK55siZsMpFo2KFigxV+oqcclHIoSpi59Jx5AZyO0guH92dejh25CDrDQ8Z1DrmRRThZ5MqhveMPYowYjyneVC1UvalQubImmMu/oHDhdb0Q7DKKwNwKP/PcxiE/8YovJX/IIg9Z82Vs0eqsoE74EIBNRb8nnP7MPB19D/Wh/6yhZ9asG9Yz4/KMefHbTsN3ypuqrNEfPFWYr7Wirwne6Id0Du66PcjHIBiXMeH14Z51hUu6Cb026iaMPHesQcvdwuXhDK125Ru6rVRVwqC53KgqMifdiMTd5jZpZp7esV4tywKNabRrrSnyl1pVapVqUSX8FvO8o80CrnKkXYG2bdl+la2OMGVpfyu/MRV/zqX3xjwYW3/Ehg4xOS7bsbK0QXOlYcJgtO2dvuCzVMGk5MJImahfGWYT62LVC3uiF9z9mQvHvz+d9LfHo/7Oy4C/cWn6yMvMZ2wb/7wwPlaMG7pyl/qmzqKSuS0+1rRpxt9jg4Xu5iIunLrmqSjL/TJNWiYPeSt2Ui3wZuUxnlpKU61V5VVHG7RDv6ef9IsOLozJzKnJjyQNQ81N0C/asx7u6WiPrfL/EJiwUwOhGf/p6CLYoLWGpowuClzjl8SSd6LP4IJiV9b6jZcOK+Osv7Yd82kRPN5QiL8jfb2BcRT/LFXIhYSEiSMebcSzKXzdIDi5gqLxoSNCtKzwNgBPKxgyECYeZA4z7d+AfTLea7lg8lXyZdgq/7+XjvWjP/FErtDKHCJkT4+YUEZ+iuHP8FoYO1Ux2cRXa4Vx0bRD1xkbQcbJxOYgZabvy4VLR/YcZ3wruBCemI+PrzgdN4Xva98bYl/hXtRQ0hRfgf7+bqdgWvCNSSq8zBR6lPrgLTSCit/c39/r4eGTpjZDu4+944l9UPZ5J/ZWGxe/22VVsL6+BBgXZdh4Yk6Bfc3Id/XhroaeZvq6XyZ92i962N/hZwu2rMoT3V22zv6ra2Ms9jKp1EUGte3U8WeZvFZlfMH0Ubi0L+Wsij0WZCnI0eEp8/oRXo+85L3Q8+Y9e2sz/18Gjryk2zJ/skAUbOOMXOzVoDfXVTPze8PWI2SOn6eiiZdv0zKpzU11avAQPkDBlujLyhxQpVIE0+ombeK1qRiQb1sZjzeIJ3IHtklJtgf0zZM6PXrpfZQk6Js1kPxbPCFVUn9UFDwQiR+Wvknug7597efGyy1ULYNH29StUvGoL54O7Q3fY8grfpiz3Qt6fEafj49n5cdhedH5yN75pv8zPihXbRywCpeqFf8onK0yB58OL8qfNs3l/9/y/1D561/1P//nX/Xv//43/ftf/65fH5/0yJ79iH+dmDcHmLfOzCGwM/jK2aDOkzJugpkzYCPdmKsKOk+96CK4xRO+w4z0LqZjMcRABZRiV3lSF/rrTXTLWfGkz5zZnjm/CV1MjKsp9bYuXF2mmbdVwYacwQqvG761ssffyMtcYWzQWrmO+/2sXcD4TLgsE77WlPLMj5BUj7ETeYXtYaPId0PFByNzndL2iuhGtcggqigwmdBFsgMTApwjaWmjL/SxSQxXZWzDeqYyMkRZByvxVNhG2wrNzGMFmQrnFrrXzPjc1aqZzmZCkiqMARfGDR1FnkA8vw3phzpSkY3/ZfyMdlU96QC6iWdPj+urU1eFcuhtFlIEXRt6Wykd80qXLhh4AHvd5sr0776pYJuKsFhf9XU+qFCqyWfPh7lUOA815oLGHMR2RgPEKzoIGmFsa8MEvISL4GOebdmWGBemJ9sjXZArsK9pRSYQ/iIjrGvdysCQgQymOmQSL+VWXSLrJmS2Vhp8xKBBeRlybvTaVd2hnjg9daArqowuiJM34rrGCd4+tr8bf8v8bqTgO2lXKL3GO3wGmU8ul22sM4kHgjtHJyVzZ6PN9RNZrjHJtr597Pc8+y3+Vs1+z7O/jtv+Ls23xn8gcvOrb6sWfNa+0k88sN/T39b/Np36v4dv6//L0/irfgdMe/o9/Kv4+Uf2/1E/t3YJPyL1k074vzvsq7/c+LS/Tn/MT9x2gn8JMmp/l5D9486+p2DbY7DZ/g3dW/1bmAq2R/3EA9sJBmx/VTYyP3zZfkvZ17jt0cb2KLOvYRK2R1niN9i+RUdo+62OfY3b/zgcjfmyzff1Y3vQsn3N4Nv+Om77rY794zhNx8f2CPNl+61t0h8RHQfJu4Vi8s3iKZnls7AMmujEwlK4cOw6vBz1xKE2vzA+nVdlwl5ZMEa46ToR5KUBuLBondk0ZlN+zsUrB600SF+mDR1ohCzKAtlI2FYWzRHPosWGcWLDP7EO7Jei/a6BSfd3sz79dK9ffvlJf+KC/Oc//aL7Tw/KBXhlEyg2DypVYiHxslOZ9xIHipXNyGWtYl/J5WnnUHDShYveC4eGjUsqsdsrgc5aOAgsbZXZFJRiZQMwz00LG7VlWdjEzZoIa5tVbpgXjQvlmbxppwpeDmf9+vlJ/9//8Tf9v/8//1P/43/+XU9cCJS2g+efX9tOcqlyZbiVIrPrcKuqtWpsqKaqqVjVBZ2xWWOXtrFpyaJjW6ZdGfUnVXjxNKvUhfxFpcyyC4swSsdGGFNaicRo0PDVyqKGsjloxWrVmlpRa03zbtHEAfKq2yVmU2x+5DD4hcuNFzb9T4RfPj8q/8O1/E33/Iml/KLnMTCdBAAAEABJREFU8fEZf3liA/2o/OLnxGa+w3uhjwrPblUifEMpI82+W7iQcnlckMXTIrHraoRTLoSw6TKwKJv/G252aRU9oLsCvXVddbtcS//DF9l02FalXquzorvoaO0em5Ez5Ud89pDLQsIzuOAfCbfxSyShT9pDI5cGfew+u2IPvjTQ0Tf6VS4VLZXolENlG2FRLeRhh0J5MJG+X5r+hF//2y/3+svPd/rTpzteds0D+/0yZG3ooZRJW/z40nR47ugWcLn5zAutl6eD8vJjDc/weuFF2kqo7BrpT3lgbRiSuG2pSLnwF3bpQOShCgXJSzphxOyU0Yw2Jtsj6hQQMzIXVRX+a24qBcBvw4YNe8V2DRsW8rZuDpMbF5AXZV4JcsFwOq8ZhkOFUlF0HvtFtz2+6q4ckKJPo8SGn1Z0WmtVw1/rSFclHRRX7DvJtalg74S2sV+/Iv4Yun2TCStyZP6p2fRXK/SnadK3mBnj8bcgZenLtuwrko5vhacgaftaRhdvn1KKAttveYl0dJnwVmZ70E46sJOuVxle6wp9pU1ge9RP/Earo/Ok1csI7GvYsd+tLHWzoUuYy7KE0X3GUcKkgxF/HVuxT7By6F3JW5lgO5dXHb+7/uuvE+530sbc2iHurUsJ+3rlg+8iK3I19BFdRWczNmv4Y36pNbWimRNlwjYV7NKGTVK30zaunZfTR8bpEV/PGMaV8KWOf12Yg056ztr1fNaRt2eZC8LrlnkwfLPWrFxWrIzHDXR466wDg0/8QvhJXkTAngoHQyZiiQuoUV6kCn+NeXpm/Qmmqam1Cs/4HY2is1Vdil1qUZ0oZ+6Jj2Q8dBWd4SX+Hzkua/xTOp862OD5wrg+IctJY0xwCRiag//ehx8ofLrThQcK/dZadUPStkfdtAtCy/bQZWtXXlM/8WmaFD9PGCTvihmakybGU+rekDpB2jT0YRsdtEF7mWYt+90bvYJubu0Shm4uLtI+2FF/ZoztWVMX1tnEk596QdrUMT7b6CP9tUGzqFTUXNADiD3X+CS4xB/BLZ0wOhQPQ2DojKiGnkobYfyqM26gpo4vyhAvk7oLO4M6cOzCdtJps5iGlf8vwN9Z+/KnEz8zH3/mhfjz4aIDfpc/nXdkfOQy663/vqnjXyIMVROvxiMsVXytIsdCt7u5akdkh14WZI0+aqWgFtoL63fBggSf3RYCsZ6tA+qdz6Y8qd2os0wNG1qJN2jMU+hPysX//X5RXgoty6RgomxuTekvetigh7sqz7Wvqk2FvYEVnWX8HVk/o9/42TVc4SHoaQZ7VsFHr/O5oG1QQFWppBnvtRYV6lRsXWulzGqtECZ+RcoD24Om3h69pTuKCR/BCuPhJ7j5xMacEXsEqZMydfTFRVAfc8FFHZvI5CnPNQzvEvJkzkDw0Q5NpKrQ0VAG1YuuvNnXMPy2gr7x76ztd+h7x2Vg/gzP3f1Oy26SsbFcoV4hU8S2BMoNWNlXv/B280LmmrkgIRfbkSPzV6FP1KSK3ua5aVoaeiST1oK5jmxn5rzYtmHXlISnZVl0v9tj8wU9z5raHqvSf2jTD4yI+z51dMjkqsz1Cc18XqFJd0q/YX2pRQlHuljL3BQ5H9hP7pgnp2mSXdTRU/R+wgan9CM0WpDTE+OqMa4E1x4yzJwDxoUcl/V3s8d4mOmgyPh5F9tS4Xa0M21ofy564UVJfsl9PF50ZlHYmAM6tgq/ZgQXbFqpXXkJkD9dlHl+5sXCBP0ZPuelaVkWML/NXw2dGfsN3+/pvaqQLvBd66T6GrY2K3WDWlOnqODPtpHy+rGv8eghOQnfYfTzCnxY9CVkRWXqpN/riae8Y9S76jZ1KBgf27INDwJlxG2/hUT43NKVeJUUOtYKza0bPyzouOt42pRL/y8vJ31hbf0M8rIz+ZhS29ZZHi/CMBJjSKyzPYD58GQb2xw4D4HnZ14kvDB3vrBOv7DOHVnzzopf3JA2ge3Be3QaHwpm5sQg8Zue9fqkTaIJb7jS3AaPVz1aHdn6GNYF+k3GXnbRCf/Jv67NeeaArNsl4x2K+BAaFOaUbTLyQWbmgjV7iQ/YyNuYS4SfFQZJY2DM+NbVryb29vPAwhwwz02Vue/mJ7YHffs9TFknndC1DB+L7G2ZR7zhn+GrMO5KKXLRoCEew0PmNGGfWoqqoYtIJt2RKTowtqYqOukDq65h8jLnhWYZtKVWCvucegXrxFifCGfGdx06rLKq8vTetTF3dHz3GmrQT5ltXekWFTcVxtE1Tbw0WVV2kW1d49b1ufpnaPdu6Hn0EfoX5qwTMmVPeOJMdGIPmjl/IwxyOU5tpsRNNfNAkZhOhHmAGcebkqYHyjsgr1qNzIaMjYqIr1Kl6MXuMmy5JK3x2GSM2G+/rvIV2vgNt1qRx6rqrlgMDiC6yYxDMS46e+ouYafsojvRDdmDtIvsPWl0Hd/TN0/q9A61D7zZfqtlW7ZH2vZ346PwH3z1DmPUSfgRV/6uvpB4kHKqjo997TN5wcj88GVfy22/5dpfx22/8Z1KthMM2H4rs69x229lI/IHvsJbkKoJg8QD+52efY3f8u33dPJ+hPiH7cGrfQ1vdT/2dcv7NrzVuYUpt51g0ByR/8Kv9PuvwLcs2v5D/Nv+tinzQ3/Dbwr/xRm23/i0PfpNFzedJP5HYb/TurWxr3nf8xPbt2r/dFj+2ZYR8Nu29pUh20Mp9lUhqRuk/i38Np607QQD9m/jtgfdVLCd4IewPera7+GPKtvXOj8q/6P5tt+q2u/xW6b9nme/x2/l/yi039vYt3hMWIast/bf0zFrhbYxWZdRbSz4kNiYv7mL0JFddS51P49frj9xofKsXKIcj0c2akc2bBfSF53ZgZ/ZGJ5ALlrGL4cOR8quFxf5cypZgFc24SuLsFigBj/wW2pRZVGttbHAVk0srnzEvf/Y6C9T0cSmo1IvB5f93aL8Lfz7+3vCe+3u77Tb32leFtXGhqHWsXj2MqnUWS6zuprWvJyAv9Nh1csXeOcC+8Tm9fD8pMvpWf38rLKd0Blg02YOCZU+s8G6btgWDgOLsuGcudRYdncKZsLKRWebFpU2CSEUnQ3QRy7Lz1xEFOQLnw+ffuFy95OW/b1aNm5cbs+5cB/xSaUUbWwiWelFTBXZyYIvK09nU415lMXzzEuMA5dfuWA4ccjJZVLMOU87TW1RZTMVPadupzw0N2zQ2alnU242A0VWdUHHVVNtmpGhTpPC3/7hE7w+aLm7V51m+hR2P2HXC75wGJf/n3/9osfH+MZ1E//09DR++X/C/um3tabbZf3Mhr1OReJyo3MxjoAaPmiJ90Zv6LWowHttswrIgWoinOAr2O/3uru7w/6f9PDwE+H9QPJ3+dXp3NTYsNGNIuuQGRtEN+KxrVKaRh9TE50o+/sDfpzNfl5oRKaET9gweae8yEBvkSk6DRIXg+UW5zyskUc9YSdpWArh1mHT8/Gg4+FZKxelE5fNd3PVA5v/hHt4vucC4IGLgD3hskzKr4SiszYt8LrIZYHkxOFEjL0zh6aTnrh0euay6SW/nmJc5qVFLmBX+N0Yvx25cX7awQsKCK+loF9gW9m88qXYobMZDjZLN6h4lMGA8tim+hUf05VxFzTsXVpVmSdN86wJ346fp8yGFh1lfnjGP/Ji8fnpxMuM4xX48umyKReUZ15iZM4Y+kTH9JjuROcqo48mE4p+PWBYpF83yie1Oqtx0VIaceqVUjSe0MLvM46MjXL4ia0KuoE9VXVd/XV+DXfaM+dckfiOsTFrxkZD1tAtcFeLhp/io3NtmkB1USAe23xfP2kXlFY1UApieSA1rKJSGkhIma4or/U20oFen+6i4DWp2Lhv0XUfWaiccr3R14enU5j6ybq2eecj+dH/ig/FFhf89nQ6cAF0vgJ7xdcyNq42O2O7oy7M8RtjILoNjUE7uu598BY5bohfRBdza0o4MR5n1oOZeWLiMqYlTBp/WpZJMz5193Cv3d1ejbhchctwObEqv7bOn884cfg78BL26ZE5ibGRfx1zSMhBPnxGpmCMC9air0N41ArLm4q7UPkbxlihRIwTRsjIbxwKJ8bxtDR4a5qmiXBWrRP6rtQuwNStqrWpTE1tmd/WksgfHb3pmMPryuJ74QLi8HJhnn0ZY+PAS9cz43llogrvQdolND5dBK/a5KAUwbxsD4TXHAjTR+RHLLI6djoNkFBlvpxroVkfc1hoi8c2vBfK6xvs5LXh47FHxsuyLGPtmGobfUaulAXRSWybPNcq4/dJBylLnSA0guR9i5TfcGuX8IbQDgqyRydB5E14w02mW2hf9eMCz6DQNjRqKUPmpIsb8Sbl0B0wrnBtXViwLuwpLiq6MIYOl64nLvxfmNce8bVHwuf8eOJwwH4viv0yTk5cSGTuCU8JA2GzIPGg8AKgsT60yfhS0xzfesU0xkJT5A5/4ok8N4Ru5L6mV8YbGPSlXFYgGj5atUBnaZNm7LW0qt08KX8+ZrwIuN+P9TR7rKyzWVej+9ikMk7r1Eb/jfjII61ahGq04YeoQ3muPHR46CQ3ZdyEh6DAiG3ZRr8f9P2aX0ryr6i1KGiMtYqfBqVotLM9aGg89J55hrYdjCy+PvKRePTzEdFZ0C+rkh9biBd9dod2IPqSXK+heEInbYLEqSozv2Us3vKoNj6wShltbegZ3RVsMI05YJf1n8vxT5/u2cvcjX1NbYtcZsmNcFJlLinE00/mgCNz2/Al1vj8K8czvnYhfsl8zP4u/LtK0VNQSiFeR7+N+TR04mcJB6+reIrmecdl/QN87ZT+Nnz6wuSaKXLUQz/pLz+cSV+dvsymB8sLs2guVqsFX2qqxJNf8Ie5VkXO+NFtrmhtVjdjh7lrxTXoRmscx00qkzbiXQVeFu32TYU5N+MiL8T2S8N/pyFPKbw0oG62txmDx8yfvbEOFS6aLzqwp8uF4AVeRUdFlvCRgqdmjE3sQwfodkY3u6UqvA7s59H/wtwWX09fNu3RlpCvl4oMVYaHgo0qaBlTrEsZL8E0TQoqOiiF3n1tH92HTJD492HGTtBTTbZBIS9J85V4ygoyAXK+/dimzUf0b9LvZZugBwELmVxfaYYuPGxWbHRZu3LWOObswcuV55ezgpxDTufO+OlyfIIXTRU9V5pPOMcyNeX/UZE55aeffhr/kvvhp5919+lBd5yFZl5ANfZrQpdmTiqlKFAedC1gOymtjLNOPDqNbm9IerSh/FpzVEdf1vBh/HxlL2ObvH4Fcq3yoCkVYlXFMw2ND7H+8jL38fOjnp6edWKMxU7ph6lIrRbxUeYJGgx6oZ+xsnKGu+RfXfHyIy+kM95QjK5zn9Ve58741m1MDH9hL2F7yF7QgW3oW3k2vuxrPGWhUZm3b/KXWmXmctu0wQ6ZlPBzgfAdhDfIvPF6Zj06M3hWxkdnfGfrg4mFWlLtFdsbvVKloNLXVMsY69mX7fD5Zcy2skgAABAASURBVG6My1kFvgMUqa4CSfyC2Nq30W/4CF6JQ9ujTWhWxlApbaRViwITWpV6AXkd6P0JrWDD7pk3Lhj7ghAZ88FVxrMSDzb80vho5gHDUzjM3JIzGbMJhDvYFHtFd7YHP5UXNNNUdeWzkJd8w5eARQYfxhB89G5JiZvw+un96nO2R337Gl5L8134KtiwyaWKL22CO2ittF3hNSCpYFV/1y3sRvaUx8bXvqhBO70+17w+UrZHmC878SApDd70g8d+r/eDKl9l3/r8GNpf00hZeL7hKwI/SNjvNOz3uF7r2+959ns8xbZ/V8bU+SMI36mXMLCvdBP/PaTN78G+0kmdb+lER8n/PaRO8G2dchuX3xb8B9M3Oj8K/4Pk/uXV7av+bA/aNx1GJ4mPzP/Cr+jF9lc+ln6D8PCPurY9qtjXMAn7Grc96Nrv4cf+bKf6fwrlj7S2v99RhPwj7VMndYNv40l/C/v7/X1b79u07aGwW77tW/QPhfZ7ffs9/ocaf6hk/35b+2M5s/mHtn8kat/ap+0Nry3Hgvlu1iwB14u+TfmnzQFLBcsJC5aaztTn/kGcM/R87PrCRfkXNkIHMk5s+g4caoPj6UWH01H5VVLCZzZIL1xUPHPR+cxh5CVlx9PYOF3GxdFJZ+p0Fl9zya6ySmzAxUFXizUwSSafuUr5FVwWZumkwoaysHBPxXIu562xsV6WvWZQQZ/2cttRWtRdtJVJnQ3FxoZiddOhW5HrCwfz8QuWF/iH37zQyCYhmyBukuh3E+u8praJfY2WuatNXZV0qasePu3BTvcPe+25jM7BeZoW2k1sU5qKJ9rutFvuB5YZvkobm+Pj8azWJhX4sghLleui0gDtSmlsVDZlXNhWGxvFRTX0aSeQfwKYi9JnLkmfXp719PzMBcNBQwY2uMuyKJvCTAyCxoWNw5mtwjmbUcpXdNnZoIq0QUVjVVIORI1INfKyw91x8XmXy7aHT5ruP2ljg36B1wOXH89s9r/gD4/g5bhyKX1RbJuL//PlRVs/KRum3X7S/m4Gk9oi5JSMfbNpjt+piEznS51EUFwV3qvbCBMv1W/xCeME89w0Dmpc+r9topF9zqXzPEkIs0F6bAizKQSbrE089OFaVGqTQTZP3K/pmQPjr/j6l8fDeJGTy/XD81H5H+Kt+LTw/2nrquix4sMFX1Y/S4Qb6Y0++m3TxUDbqHfBTueMmWcOEl9+1UqaBprgv2FfFWuF5laq6tRAwX5NZYK/gSZV4c9Wp+4LF6zR+RO+dODS6ZmLwsPLhg26ztjlwkntwmZ+pe/wI3jCoSTGTxDdF/TgItlWHjshGSRsj/zUMzJcsalgocTzYsW+1imGz1JUQEWPtVa1WjSByBY/rG1WqRP8VzzNyp9sOfAy7plD5Avzw4FD5AuXZqfnsy7oN3rOYSQI/9Fnp2+Gr2SJDq6YquhIou8rJJPV0FFlsz54Qb+lVrk0der1SOGCOqwVgqEtdB+9VMYJGtYOG+TXyMEen1/wqd1yp4lw4mVfLkomxmNpVQW6BbrVRelvgL5LsZJvW3lGP70IJlTLdEWddG0fHTbZE6jAAE5pa1tlQORd8zU8eNP1SfgKJxSydV0PL+K55g1bQocPeXxe6wpaGSMr88O1zTZ4sip0rA3dbPhPfCkHxSO+d+KwOMDcccbvzxx0M7cEF8r6q99FZivPlYfQH3nJRBUFVOIDfM2t6Kq/WbUx56GnVolPs1qb1OZJ8zyPy8lcTCZesEF3uV5OMO5wf3HPwzS+6Yh/HZibjpnjDysvejfGnmQuiBxbbHSOfLH9ljkR7+zAyEuJiqxaihqwkyPF9yOD0F+l34pvzbVpqWUgMpg8tYqpu7p4ijSaI2PqN3wy42LClxp+FL9c4eW0bsjRdd4qY0TKdHM4dF4aXnQ+dW1nw2oX08wV8BleOuM62EwZfIU3fXg6fk5VpvuuXIZV/C55seeKjkzfE7pOvpA6dZg+FJvDukKvcilduZRG5JHOvx4q+Hmbm+YFuyxV03hhI4nLU1SmIPIG0Ukhw65KWrWo1Gu8TkUTY7kknKtGGXVTr73qqqHPaZqoN6nSb33VZa1XGoX6QWwino5fi/Ec/QgfTRjbUfTVJ/axrbQNXJpqm9ToK30H5ZW2bdlmTGwD3UUuTTRQ3OgibLZ5rCFH/C3+d2LDcTxtOrK4xIYXFBvdU1Ud/qKrHp/LGsKaaSC8xrboVg05Z+Sd6GZC1gU9La1qKh68CHuFzNorPExa49emcvIDbL+yHsSWW/rGx2aINfTapqIGrUYf9fXXzxN7sbv7ne7uZ0DI5fSOS+pgnueh/9gh8WDCf4PGHF/rJKsiV7RfmFH6iEfO3qPpzANbuJLx1eKNUMADBb5Ne/s1jQLKN6jo4JZnGx0VfXwSrzLjtPAtGfnF4+glOYz9jAVcAg/BluShEgWoCR1SuYTClAi81tGHbVUXpW/xuGOlIRMJPt0FelcMWceYpBK5PQZCVlrIOCFVNdXssaxlnrTnZfLdftE9ur4nnJgHEVvFVvqryOxWNfpYpefziT33ygX3qvjYMxPFC3uBI3uXIxd6l+2M3leZ8Vqh1fCZ3bywV8KerGMH9iIZ+9ulMx9uOuGfiWcO2O3uVeqi1ZNwF+aLdWBFQbn0zwvflRfBZKpvF/VMRsjo7OmqaLtpwl/zi/0OHxt+nbIJ/uelsR+eBh9ZW1uZVFSxgPiuA7ZV4XcrlmpR46XEVHaK+phWVCifS9PUpIb/pp/40qrOvNn1wtqD5MQ3+O/AxDtTQIdXK48ZrMYmBSOOX/+zr5/Y3y/TpmC/rNqz58++nyWffqyKDXrBX/DRrkZvdcCuKgXAfcFohTqtFU3MY+Ev46zS9oaS9j18FPgJT10rlDSebcQ7frVRZyOUijYXXOcVo971q+Nj19imq4IIFWg8tkeYr+joCsvDB/t7OCpsIjsxlSrd6oqHEq1G9m7WpysyfvKy/Zx5DZ87s46MdYP1P7x01gvjExWiDV+/Qx+f7iZ9up/1f/zlZ/2f/+0Xwl/03//yi/78b5/000/32t0v2vGyp6UNemRaUoCZFJCtIPsLZRDDW/isr/od+k8D8jv4+IlOL9g8fAub2egVeTYhF7Si6svWsYnVKS+eJcILY+SZF2wvnAkuyGhJjXHVSlHkmsJn0eDLIbL5Ld4ZMzigrqHk1QPisaUJXqepKmhzIyygahCIoLEl9MVjm+/3T4HvyDuVqiusWqRKvm3ZxEDpBd0V5OpDZdHDhrwrcl2w1c1+J14CnBg75/WqOQ85ymDFEiHjWl0TMi6EC/zNtWtGhpnx3pguG+GIF4ls+pUs0Tc63YpWUlvWKV/Hz4Zvd3iFuGBVZhxWaBpj25b9NXq5piHJh074lhwtae2+9kMYG2e+uoYdEwASp9f9atbC7FujhyA6uUE8tjWYH5Q34nBKFuJp6Bj+UDsyoh/6ty3b+v5Dewo60hNcP8iB6K9tNuUuJjpIGIQU7qkSJVLXvtL+yOOVUL4jd4d6R/4rhB+TiOJfxXjNT/WBK0/2le7IUifowuyE13Ii//CDuqmDfzn2uOJKg+wPn/CeZELbKowf+9p/8oLYIrbRH3zsa/sfVbe/X26/59t+tcOPqHw/P/ze8G2N5EeWhB9xy/u2/vfSaZf8hEHa3pD830Pqp/wWJm47wT8l62j44Su2+z18qPofj/b40K1Z4sEt/UfC7YcyRh/RYajEb98R/2W4+Bqm/IZO3i2esOuqx+0aJOs3sBmTPygPD79p8JrBtDLGa/h6zfpuYFv2O1LJ/pi+6exjeIun9u+jVFm/B2VhA9lIsQ5k7lLiNyTvFr/VTZi8lN3wsY+Gom8oCHODJbgR1ulvSN5tgussZsEtnTJqMgcyKVK29f46tQkWNp3YrCTv92CHSrqjbdoDOBgf23T1/XzbsgE1/Qoqh5DC4w032RJ+Ww/Gacnn5g3fCVGVbtBredeGnFeIC/NgY4PY8aax8LJpTXiB9MoGhqs2rWzON3bVG4vuVswiYi4eCMukvnzSqSwcNooO68Ql86rPX05i36BaixY2arv7Jk9sX0FZitoyaWtFZ1a3wyZeHqy6/gouF+0HnXPxuZ0k0AG3qsRfJIF2lGYuUncdHXaxa1IOGeaiekKOpWzae9Uuf6YHX77jwmGhP8PLRVUrvG71Thcvqm2HbIVLoC7uf3Ry1ZFNYvBk68hu5YlF8pkT3yE4iQv0i85cpG6kzYWW+wt+fZA3eFufiD+z2Tlpv2wjDkVNXrWfih64cP5pedADF/37ttenu1/0p5/+ov/jv/2f+j//+/9Lf/nLf9cvv/xZP/3888D+/g797bXs7jRPD+Bek++E0nU5VTYsqITPymbpdN507kbPO6FgXbgc6qVqRR4hlwplDKgJvd/vZ/386U45XFJFuaShujo89skS4eauAu2Gt+yJ3E9Ne3RY+lFb/mdrXEDsQhP75OI6GytzCNP+QdvuZx3ne33RrL+zmX3cCi9VinJxdcqLHTaU1SuHSvSGnXaLtNvRXz1r3Z61Xh7V0aXow/ESeLEMP5b4hiX1S5cGNuVyPXw2+JlzgOSwvIOoW1Gdm7JpLsRvmJdFy91e+08Puv/Tz9r/8knzA/q436vd3cnTjD9s6JMu6FFlVmk7DnhXlDrDxk5fnld8VzqcC5dvmw5PLzp+edH6+CTzwkWPjyrHZ/l8kNajMBrj+zAgxlM2zz2+xMXjkGfduJw/6sRBYuMC1chda+WQuKhyCciXTvBy8qSVsM2z6kw5/j3dzZoZZ+2uSUvXmUMqBsOnL8qvTJ9y0XS0Ds/gsenlyVwOUI+FdCuV6cS6cGBfgei3QBOVS17RuJM1kmJF66+QNmXvOYBRii7UW8nrmpLJeBQonZrMseNXJ/ho+mt10myr0i4u11rTFJvh61ubdaTXA6UvjL8vvFj525cn/YpuX3gJcEKW0/NJG4fKjp42xn5eBlzYvG/FuuCvBy4cLt4Uv1Z4sYSjSN4IYQimcvCep6oFVPyDAmxedNkaXjcTn5nTzFogrTRJeUELSy36tMcXiO9K04IsU22a8YtpmlUJL2lA2YYcmVvVi2qZNE2LmkNFqrWqTu0rGNri6V0KNuTv8GPNclkGep8YI6J3MRYv6OFMmjmRg5nR9w0zMs0t/XSVIpVKCGBJqpvEvO6+kexKt4GxRydv49LmdDkql/aX7YilVwmdudKMsEDwws1PEfzD17YWxveKnixHLmyY+hcud14uBz3zkveIrXK4OhAmTjf0rfGMdZa+V2gznanuisxlS5urGkK0qcK/Idkx4TZkXzHu2vdSfQB3qmUGk2rsMRHaavC5LLN2zHnzjjz0vW6bwsMJqV6Ib/CbqeTzl6MeQYbry5dVnfHiS1NRVXUh7CqMB/lEelXBNlFjE+VbkRgXJXZ2U8Ofx0vf+U5zmzSXprkWhmTVPbzd4+uoTtsk9dnyXFTnqrYOvQwfAAAQAElEQVRQb274SdXdbtagsd9rnneqQ6eNbpounvDziXl10vFStYaQdxBbJOajy0vXmfnpwtySv819YT9zQrDTetLaD1q5dEE1ao0+W1NFZ/HRjk4Fimbco2g7mSmAci3aLmb+OOv4clLqnSIzfJS6qOOsZhyW4VP0wTw+2GUuKsjkWUoXjXlpR97dzvp0vxOqYe65KGv+iv+Kx+izFPqkQcbLhL6CWqvC8/DjIp6NvUh/w0bOig9dWF+OxyM04ZXw+HLQ+XhWX7vQslAgsnRVS+4bWPGnDm1K6SOyhEZCaqiWSQ1hggLDbV7U5knLp3vNrBdT/mUh9pyWpgkb4qq08UArps+u0Log38WdvdOG/61Sbzodu758PrJnOqBXMY4nbZsJrWfWkzN2g03hykh2wnbP6mZNKWdVbhrKVDT6nOgb/1qw5Q7d3i2T7neL8kv9JTwjg7GVtkWXFd9Zm1TmwQt3Oip11hwfYyxbVRTqzEWxNvxc6MareoHnuqnOXQsXdJVqGVt3d4v2rD932POBfcX9w35c4C7TjN6aSqmqVJ5q09KWgWlaVInLRUGPnjBubIv06swbra5q9DfXQmhZPPgZ3yqlqrlqrpMWaAUT8Upeg04wN/rDd2YM8hFTK5poX7qQ1Kou2Mgyfi/mMaYnnc+b5AYmbWrovbIeSMd1G5fH46X0QTowR1yyF2MC2S6SCG+Y4aVfNpb9VRfCzJHR9Zk6Kza2Pfiotch9FWxrgtcJ/Zp90en8qAv7huKzmAr0gI4fcjnK5f/P94v+/GmvfaMtI6CYvuE0/nLAbucOK2iMO3s9M08/8sL8iU1ufpBxYNxeVPHBo17oY6X93d1u/Nq6wMSR9fbxM3tZfCRz4MrLxdPLpjOIvw4wL6yexjyU/Qikmf83ZQyHxtyavEWHK95z1sZebmNu2HRR5yVSY37vzKOlndWY5yt5xdvQwW5qut/v9MC8d4esmS/voJe1dsZS00o95przxv6K+aROhX6tDb+e60+ayif5PGG1it6adpw5pgVe6kVbWVnbL3phn/PEutTRd93vZXyzo5ONVht71jN7jFzkrmOPcZHhfWLMLe2oeQLtRfvpRT8/rPrlwYyzznxd9fDTg3b7ezTapLZgkVnypEq81Vm2VTtFFdsz7++waXQ/M3cUdF9KU3elvVXwZ5MeqEUGqoKc1bC7WpXI66WiX+bBTcP1ovFNhb77gG2V0jXGFn5VGFd2p58CmvhSTHXZVvx8k7wN+ukjmOmjwm/iBOlSWQcv6G9lb3Dpx7FPODFwruhjrNChTvj6JWNJBdbp77JqOx60ggs6PetE3YO6Dhr6rSf2Uyfd1bN+WaS/PEz6P/4067/9adFf/rzTn/9tFuqVC/Wwe/WqqGI3N+zRhPbwg/NAx08CEkJcqVhGgBqb408bc8lK+w0tZW/6BlRwZm1/4YXZkbF0Yj05MXAvrB9B6mV8HZJPvZV5vLMn68wfqFB5Gn31lX1CfGaS5hmQV2XVrWnivzWH37NV1iqGh1Z8bj2cMeKm+EiBtiUV2jVknfHjZVeVsdOY46cdtqPiytyxMfnEprVWVVsdvRNTM325aALRDS20LxVdTWPebJ7pq8EVoE6hfilFUhHdK/Nyr00bbTKXHKB73Ix/Sid0s2FPWIC+xBEOWJyqdYdO78umvS/aecO2FzV8b6rI1lbVRtlc4KPAR6U8mpmkPktZowhXsVZ50hl5LnB0ptcTe5eLXvCZZ5UKLTzHUTryr4zVrNvBifnW6KIjxyXjGQKXFdK94ONXFE0q2E2Uc+c/5pB1u5ZRVUf2BoirVV0sC0hkbd3Myauyjz3TKL6xsq5v26aOP3dhP84eUBGrhiZLM/Zb8LllmjS3hh6KDF+2FZtF3Y38Cr9Bp37O36cxxyE19Do6dJVgWCMkHpt3eNgYdwPowIzzjNN5xma0C19wBu989w4BacMuiTQ6jn8E8ZmpVE3Yeg6foA5+LDerTGWgsr8JJuSJnzSTX76GofERpaHnOsmlDvCFRq08m+ELnlVJvaKTDs7sAVa0/23ZjZ+OPDcMObFBwtgjgKLC4w1JB7ZHfuK/h6yl8aXQDG59Jfw2faNjG5tekX5rrcyl2PzVvslL3dDw1hHNig5ndBb9V1nJ7zhrwt/Fa1+hZxv/u9o3tINbvg3NVyQvZeF/erWxfW2bvMgbRPbU/T2Ezg23evZ7X7eyH4XRhf3ed+rZVnQW3sRjX+mlbmBf0xSpMw9JGUtVTFTKNLAyYBOmLPS+xqrOXHlFV+RNXIyOgKENOcsVmmDDFhuZLCNKKBfJlbiYA7o66UClUrNckTgopUkqCl8JU+9bZE05r12XDXpgo35g+qgZL4YuKKqUfI3UCf+bOtx3urBUrBtge+SnfO3bW3x7rZ+w4ps00LZ15r6ObiS7yLqCZhpgnOn1sa3MMUF5zfthYHuU2Zbt38STYV/zv40n/b8C9nv//yv6+9+rD7wO13jjKV4Duq462Qg24xxxGibqjZBivsW03DkMra8HSIvzhXIJfeT27cwgPLNbcJwJ/WaRi6/VamVxaiwmGeBHFqwTi/aJBez2pj280K3GaL4tqIPH8NqVAbvR+5bFLZzgvD0OSmi8tZJf4DXIAlwhWOEjzh6YxahXBnGpcmkqGWhATNCd8OKmU5eOdPfIpu+RTU4uID8/HfX4dNDT41HjEpKLW9N/hX4jLGxu5FWFDU/hwFYJJzY5E4vnNJtNTlEm+bkVLfCwsCP80y+/6Bfwcy78b//clYvo+/t75SA9UyeYphn2msxk0LeqAVUOqWcOcBf0vg6cmUku8DwmQHRCksG9KTozadTPAt81NWmerD0H93m/aMfhb7qbNbCb1JamOSF2aizutUiwPTCRXlj8FzYYrXbtatMePq8XbHuVea9tWrSiy3XaaS0LuixcAK56Ohz1xGXM09OznrkkPxyedcq/+GCh79guG7qgwqgBTiBha1Em/FCymoqqm6YykYWRsDvqJ04pdhOPR91NsKrEbRMvA7VWBQ17Twsy7xYtHABnXgjswEy6oiDXwqFmBZ3JflMWgRXnX3vVCCU2gX3I9chl9PPLkQuck3J5f0HOM3LSUBgJES6KPxs5AsGw4btvm1iP0MFFT18e9de//lW//vVvekEvHZ/PGGmtykDws0WgYm2uHKMJZXXsGmzRE2VlKioLMnI46OhwIy+b13Gg4ZSefwXw9HTWM5eDJ5z8iL+sa0caPtiSbynCcvHEGxrhQOCVf3iOakv0GYxmG7oHkQkUKgwQb0Vqhh/4Lq+IXqP/gkwTtpgs2XwpT5Gp18nH4YeMJ/o8wc+BDdGBA9kzF5ov6PcAhsgd+r0OGtFDqIR+7Jt4Ns5BNs690M8NtUiM0Tdo00Yx3Wm16Rs19KLYe+sUBJIqZUVmY1+0b7N286I7sEyzgvxicZ6JL3vFj2qd5IFCaw17jQhf4TcgKtsqyB7YRbYlJayEfOBFr7D9Wi5VmUJFPGVRti27A5O/AT6ku7bR98ace8VrmvlyA3340Wt96tJKN3qJZw5Ju1EPelkXaq0KwnPCxrhM3IYrp39p6BQ/P2+MjczzHIpDZxv9wRVlYyxo5b9OV5sQX5EBdQgBVZlDK3491aIpcw+Y26Q6oeO2U6mzSqnqTr9V5ZWPCn/TNGni0BKbJB6blEa9ch1Dq7riY8dL50XehbF3Uf5/AM952fR04qXeSWcO5fkF/IUDfw68PTpElvh5k2HRsq0iK49t2R767kiVPLpjLEgNnhYw16Lxr5F2Oy3LooZ8Q98cfiryzszBuRi64k77e8DNx7QgL7JH1l5myZO2MrGJtMZ4PlxGuLGIdWS6rQWY7MqTt2GToV/6qdWapgaqbjpq0K9l0sqFP2LqwkKSOYLpSxtzxZk543g8IcsslaY8w6ZcVl54Obzy4ihhZJqWSXPWknlS5BP6NraP7sQoa8VqrWie6ug/dp2mibwmD81WldJUa8JCvMj2kCFDMn4U3nLgCzb8aaWP+GniHzHK4T9ySB60Qjcopbz1kXRrjalvGza0PcomeFyWRbHbDnuUCb5AQ7ZKeNVfHXIs1K0o/cqHlL4zB982/Cs62BjPsKMTdjowNz/m4hW/+5wXAlzAnrhlOvHiIoexy+u4gZJcNuUST2Ks0AdmJL2pMZnChnboczcX5qbKnFQVWcSz0s8Z2w19MWdm78X2izVug79OaGSG6iZ15tzwHui1H1SkN3D5MuOjyzJpwb4Jd6yd2QvMbdKEDaPH6qKhW13tdkuXgn5V1A16V8cesDg+hf6C9DtCfJZhIdsDkpXnyltiV9iWfcXoE58ZPBDe0iN0eNKYM0P3CvI6dHCqHmxW3yr6sFh6QAdmPRDcUQbfUqNBUGRNA8WNXJDyrbM2SuFzQ6cX5o8TG+UT4ym+EJ9YueTZAgbqlnmYMdHZFBTCZZ4YF9aCLZe5aoe+79Hxp4edfvp0zwu0Rfd3TbF1fm2sPMUyunWZ0WnTCj8XbH3u5tLMQ4Yzto3tt45M9BseLgwK28PPG/aroeE69iZfPr/o178/6YkXUvHTF3zymRdrT1xgPiHPEy8EH1mXswc6EJ5Zm1f2D0ZTTBjouUtwI9Zbo2xzCW9s2vDXBUwz2kPGiTEz47sT8/PEvFRKUTXAfi2hkA1SJdTgvTV8CDrx5zP79PNJdNfQ/6ypzqKr0T59zHPTvDQVaG/43bmLFyAX9m9nPcPzM3I8M3ceObccKcyc19GZVjrDjgwIer+osLdv8D/xMuF+1xXcLdJusebJauyJzYAM7xst0nSFTsef4gOZj3rvwyegPD62lfo3X611GmnRPui0x0z44sY8v+qMH53Xy6ARG4bmOupKVJVUgGR70CHQ9YEj5gvFLiMUdapS3zZxE9c1RK8FMjdMxdASKJSjPBGHhgHR8Rm8wMCmro3wvPYrvxtpBlH8f2PCyUXtQN+GDLZV0dk8CT0WdGo9oM+FM9XMBXoTa41PqkPvG3Nax5ZVBdaLjGkubFUvCu1OP1n3hI8nHLqBj5W+Er8hNshFaML4fnArUx54SrAiS+oEGzLxIadohHyhUaoV3MT4XhddafCAfbImkoDDiwr6rOpqtCm0YIirU/kaokvWAgfDTzZtzBHxieaihv/PYGJynxgnM76csRL5M542aF8gdOX/IkEnbTGCAmOuoMBJQa5aCrosKqqyq+gdvH+usnbWhJX5AtttQi5Dylq3jv91ZYx0eL21MhGr8zJh09S7JtaoRl9LsaYqwbbmZjUu/9tEiK3nJmSz4ls1coLwswlKzFkb6Y3R3OF0gz5iSMVSIcE46z25UnRgW3x0ezo8xN8u+MPKupc5YtuKMgbX13BDFgyHD5pmEO3pFxkFiG90tCLTSroj69o32m+jfuhvEEuY/A4hhx4DNdREKJReaBM7VWSxR4nIeqXTlfY3CDvCiFLNNmFPUrkMp3vFzjdIyJ76IPKnj8A2bbY3US6aFwAAEABJREFUuiSIX9OJ32Ab+kZCQropsvJkzgw/if8W9Em/qEZBpU387HuwLfuKLkMKFECso4u0J/of+oSvIHoPbo2T96N4yn6EW5sfhTe5bMv+LX7U7o/m236rGh7fEt9EflSW/CDVE9pXerYHv7f8lH2LlEWHyU/8Bvva1vYt658OQ/v3YF/7sP1dfv9Qx8x1f6jedyp15sxk33j8Ng5TyWJkSxfmk+tcINKMW+bQFI62DIuEjDLGGmWvzk12qoyxMiLffHXGg+2Ra3u0TSK0gsS/xS3f/duSa/pWfk399vvr8vQdpN4t1Bsfyf09lN8rTJltdPhjpM63sK/1v83/Z9L2lZbt7za3r/n2NUwl+z2e9P+T8bWzfK2J+N/K4tPxxCxKWQQvePzKxov9qQ5HNgkHwEX5iQuUjYOn2RQNcOFbvLJB7yyEqy6XE/ekRxyPpXaoH0J0t/JmXdCjgBQfOjUDsWfhJb+DlIXPG6j15nOJZ1HM5nJiF5IDwMIBoLEBSV7jAFGz2W6TCqFKo4npsiib1xySXjjs5NL6C5fWj4/Peno86IUL3yP5uWwPj6NveEIYDd5YJLOYFw4xFbTRZ1GZrqhL0bRULQGH55mDyQA8TuMAVNRK0W6etefCYb9b1MgXdC8cEtccGAkPbG4OHMRejgcur07Krzw3lL+htyzklQ1mg69sQmqRIA+qxgaSvuf9pGXf1HZVE3zUuaoAB1NRbU0F3lWLAteqyi69cXG+7GfN8L3Qbrfbac8lei6r7nmhsCyLZngvhQ2XpKHD54N+fXzRF3T4GR1+ATk4Hjh0nTh8xW/6paC/qjFjrjSEd62Wtss7mLQrOyiD6Fv4UQcbiM6zGbqhMpYbPNSisK9WrQk9zihiCeAzfH/ihcvPnz7p4eEBORZNr5cXtmHi/WN7+FZy+mZlQchhLPp/OrzocDrqjE1yqX7gNHrk9iwHSeUXUNgkthm/VD/h79jsxMuP4+mFy/hHff78WX//9a8jbsbUHj3ec8l0d7/jwmnBVyYtuxm9NuQoAF4YD3p9bKsga3x6eZUrdll2d5q5jC510oVN6QF/eaLfZ/p/5CXFS/68VQ7P+IqzgZWwAeMPOTgBCKdSZ9zyJSNx4WJijF2l8408gLOZw1n4hg1VaFRkSLqQqNn4T0W11jcMXuusWibZlRZFZjtaStU0LZrnnVyaOmUrJWcmlxcuFZ7g/wt8f3lGb8wrDEOtzAkbvG/hGZ0X5GzMTXX4Cq0ZKwqP8DSYa/TXJLoDm+I3Ke+02aizMs4SXvC7jO8NPwz0+hT4KujatnAnESWE/6hk1NlUoDO3CTka8kyqyG4XIRD8ShubhBxMevROvKioukKnKXVDn9FAbidfqjT9CFQquh+9fftlmzK/ZfdNGnPU0JOEOJh2HUBVpLeBW52EaWxfaSSdNtFBkHRge/RT5FR/Q8pSLxm3eGyTQ/+F+WnolPEwQgjfwvifbRUUGkQPcy3orw5kTolvx6+DZZk0MwdV6hTa2JZtdFXU0PfEOA5288I8mnG0U2hkjFTK02Yz+kAvK0rKfH/EoZ6Zqz4zT71wMXTkwiLzPGxKWMOuqprVyiTnP0vG92Pv+HwtokwqzDXD/4sU/6+k02+Dp5b5c1k0/tbx3Z0e9nfKL7Xn2jSVqgW/2cPzwrgN7lKHuen+04PyImBmPahTU56C3MEKg/m14kteRCLDAb7PIPPPytjZ1FNdtgeSMHktfDE253nSPFVN8BB6mUPxEKauM/PaiQP/SWfW21w8Hbj8f2beODGPXcDhcNCRcTnS2De2DyZkjb4XZE08dOMPuLsSD2qtQ97YKPWC1J3hw/bgtWS8uakyh5n8jgXit4gFf6vO9JkfEcRWsWHSl9iTCieQP9lw5X1TQoacNmy+yYz0ICPNY4zYHryFr9hr6AUf2zH3BpmXxzq32w+bZW3eobv9srvac4+NdvfagzotqvCs9LPhZ6sYc12Zyy6sCeEj/IXvJ+z2+HTU31kj/87l/99/fWItOOj55QzQL3PdiXk69oxuo8etnyEKmN9qbJlLF/Y2E3Zc4GkZa/Ok8J28zG9nXiQEF/Zg6Ts4w0iAStCBoOQryEg/sVcQfw5yIZFwnpsWEN+Nj2YtvWJHn4tix9aaosvY+iOSF9p6fT7GX7NkVznA3rZHdrzYtmxf0/CYiO2Rlz5C+xYmfsMt7xbmADbGv8XK1n+DCz50YVydWP+OrCvBCV87M3cl/5w4WNHfRr3IEISfYEOLV71ZKT+yJ8heIWHmvI/ojK2xzuLYwxvpe65FU6uMyYSA9J591cN+zwuAvX7+5UE//Xyv+/uFea2ptaJaJpVSxReGrNrYP60A9lnKN53WVSf24kd42bbO3pu84VeXob/YLIjdSmusVZu+vDzr16cv+vz8pEf2OU+M/0cu+V9A/v8jL/hukHnzwMuAj/OAYx/W4SIp8cjGqo5F+3W+mdrgPb/6X+aiCTTkCOKzbcZ/mJ/K1GR0oWKtLmPc1rrImpBLyv8LJXur6NG2KvNa/LRCK/JkXmnsKUqbsEoVJmVcrXp5WfX0fNZ1T/qi/AnTF8bcS/akF2nYljlE2Mfoq9Bjg/YM3T087Rhr+6Ux9ifdsSe+z74N7LKvblXp37byxNcM73KVBWyVzN+jXuRsKsRdilyqun0FMg9flbSqA3RAeNlW+FuHb23f8b/Qtn3tIzSJ68NjW/aPkfbfwvagYBu62ARZUse+5otng7fwc3kdGyv6y7yVOS++kbXiwBp1BsnvKMa2Gv42RZ/MXbv9pFIvYFUtUtbXaeh94ly0jLm3oSMbPXX0wRg8YaMje8AT/eUF25m8Yb/MvQMburvpsMs2810f+ruNxfCdMWwbSa6fpD/imptviLLPy1zY8fHQuCDz7Ty7sX8MCvrIfq0hSEGG3jf6vAzbpU32HplrNsZKwtA4MWBvvKSngv0i71SLFvxunz1Eq5pKVYXX+GZo3drYV9k6NIPQCAp0glrrkD+8q0oZKyiZcdXR0VUnN1ppd0UhKPDdOa/je126oHPUneEhxBKmFOagnt7oR/6KAirr00S/cyuaatG8NC27ppnz5syZuE2FNhAV/MD3IAp9oeYO0U5RJ5RMhYIOr3y+yZdxQlH4Dt7nanhlfKwBTKZsZR48Y6tzxlCHTtoFgnTS9El1+tBg45J6tLm1vYWhkzkn6Tc+oHH72FaJztExgYa+3ZW634M+PLZHW9u0s6Qy8LGdepExYGF/lH5sK89XdZLxCtsy9cVzq38LbZP7xz8lMgHMqcD24Le6KBCPbdnfoo88in/3Y3uU32SJjoPoPLjlp9L34slL/YRfAfsmnXa/B9uDz+gnsK9p20pa/+InPAUhazvB8JMR4etWRnR8Pso2Mviy/cZz6t9A0aB1SydM+yDxlNvXtvY1TN5/Nezf9hV+wtd/dd/p5/eQ/lMeXoL4XMLkByn7iG/zkv49xIfsr+W/0fvYT2gkP2HwMZ508DHvYzxlwce8j/EflX1bJ/W+Rfk243tp+11A+x/HbzRs36L/dGi/07A9BsaPiNnv5fY1bv9++CNafzTf/t+f/s0RPoa3eGXBnjhkTsus0maJzdjGm/vz2ToeNl4CADbTJ14C5AKosCErHFZnVvSZN/j3bPJmDqzmUrFzMF3PR6Weu1jqrCys7KvE2it2JYCF80I3QLzV72wGxiK9akxukB1hHLPIymJbijSz6chBdTdPykZjNzdlo2l7TOS1sNksTWJFW910YRezbkVdTRsL7In0kRcazxwKjqeNy5AONuXXTicuiS6nszr8bNm0cTk/dgww7YDLoQoP4aMgs0FpXXQJ/Q1+I8wqhBsoxbBBeZXyq/r93aIc4JdlUmODHJlsR9RoTQcUkBcBl8umbBzDS+GAN23SRNncrR12maG7wMg0Wy06n4S8koukSmU2Zwqi/EEZnmrKgC3lAjUgr02T6jxpBgub0WVu2s8zlx6zcjny8HCnh59+0u5ur2maVEqB3/BsKBdd0OkZvo6HFT8564ROT8dNZ8I1FyOgA6F3saEf4DJL5+j5pI1Lp42XRhv63cYmG/4VaDy2sf0VI+P1y/bgJfzUWtmEtsHfjhcYucAIEp+RpaHr1Eld24NeKU3Ju5XNyyJTb2zc145sVxm3WBb15cBzhucz9rjgOycOzEcuyw5cXh+en/X8/KjHxy8cQB91PD2r0G5/N+lPP3/Sn//8i37+6U6fPnHAf1iUFwEpu/lDeIxuW5tVXNlwhbdJdZq15OKQi/9PP/9JP/3ysx5+/knL/Z0q47SzU7vQzwpyiffCZXpwwI9PXATEjzu2EYddqiiP88XG2ehbr6Fz+RQgtQY25dKw4EvXsKNro7eEIl5Uax2h7RFe9TipyKrAJqRO8mdssKDfzC0VHfdi5aB0wt755/v5Eww5tD8zv5xPXdu5jzHYh58cJS44vJ2kjMf8s9xMIIxFQWegFpjCSFz6i2iH73EIqquuY6zjpxf6vHDJeBZDCdBHfJIG7mm0SegpF79GLyQU/RQxgeGP01yHf8VOhXFi+twoixw56K34TBb6zKe26feKwniJroJSraA24a/SLWxT1ccnNG60bqHgM/mjHjZNPEj5lr5XKfHkXSFdQ+TsffCTtslLvWyAgsSTd8WQiIbrlRbjNXVW7NBRmtEP08aghYhcAkkbB6kcksd89XoIC01KZDq0rYKdahFhAUJ2xuqrPm++kTC6rRwuaaL4XWxXyrVd/CjlqXdD0smv+JlbpU1TLxWrYDVXXeD3xHjNi4CnjFUutI7HFXe6aGWO7xt1hy6t8Rg9EcnhFpJq8N1agd+iGfqxU+bbEeLH09xUp6ZGfGH+fGCsPtwxxvd3yiXy3CZN9Voe/dpWhXDGQuan4DZHRfOiv4L8qZP6F3R7xPcz7xzH3HPGf9dX3o19g648qd9ZYHExNfoITxVaBZopj/8iqs7clr1A84qLDqxz+XviX75wKciLy8fHzzq8PCl2LxCLjmfGbylFodnajA0LYyl9S7ZHOn1OtWhBD3uwA0t0Ay+21Whve9R3ZQCUJmtSd2hJuRu44MdHfO7A3PXChVLCM753Zj0MVspPxIPzadUJf4uvhUaHmqCFglXQ+xXofpm15E+Q5KULL4cfHu71wPx5Tzx/mmRPeTDysNsdde/udoptRh3q3WHTh4dP2u0fuNTcKfyXUumxDhvgSvCy6QR/4fkIb09crB5YJzK3HZnPXlgfX8h74SX5M374wlx9JH1G1jO27cxvt3nYPuMKKzq74D9SLs+mqdB/0939ov3dDB9VMn7MnHi56aELfsRjwMeWbZVSRgjRa6jU62OMR39pb8aKbdRX6bNpv0yKb94wYctpmka5bd0e+xYvzJJl2DNlTEfqm7XG6ZLxAWQLRvjc2krxX314bL/xfePf9miTdGBb7+ijTDzJI3j7dHgI/ZXxdGEvcmKPF5yZG+JTyT++vvQ6sSMegIEAABAASURBVB85DZusjIF+BQYOjUEQWtFZ2qZubBf9hcaGLTrjaWNfjHZV0Egtwo5W8aq8yC7qzJsXgIawXxtjrGDXSQ+fZn366U67+93Q/ZxxVydtaxlYL9Z6EXMAfHWRx7iJTK/2v8p20YUx0ntXYZxlb9cYi1l72zyrYkfeIegIoefTUS/s0w+MsRMD8ER4xFePyJ9L87zMOuMXfbv2FblFurB3qGRW+mhCPmSaEHRirlzw02UumpeJuaBoYp5vUyWdvDbW0PBQGy0b44f5qbvIzAXemtgSDP5jl/SHpPjGqmFTFh/TR8GfK7LZVRJt+qSVufzEWeWJcZaXAL8+nvT5y0FfeAn3+Hhmb7rqxNx/wr6XV30Z+zR4h10Jm1VsBLu64+uBMfbpYa+f7wH7tv1StSBTQz7Xois/luukgixmPmtt0tQWTdOizJO1VuoV+MdYyIkTyCqikQzvaVPLpISRNYjdbtCHx6avVyTbdoI32Ne0fQ1TYF/jtmX/GKlbSlFgO8mBGx+YH7NbK/YOj+u2sbauzHeAMZTxcmLPH/3G97xdadiWs09jT4m54GFV9QY0MGHLu3nRw26vmRc604Qu0Eun/cqYw0XRnei7YKmEWIzxlzllQ4/hTzJ1ujT2cNTDP1fGRJBy27ItXSkQ5rONNh1aqTNAFZsv7GSb2l2hMS6VoRe5s76GTqlSZdxWzn9214bTrn3Tmr7RzSazQ4UG9C+b8OeLjsz18b0zc/3GPOG+qtWqmTGwMCbf51n8CfrhaU2/+GX6/oiUicfoIDYLwgcm1AjhDRFGPDyv+LiQS7KkIruquI047MLfqoz92xww1lfmg9gyL16SDp3wIOxnZG3Qa5wxJzCzz9gtjTWjDizTpJlz6dyKSvpGm5HlWzCNKHYOD1nLU54+Il/vQq+bUid8pM61TOrodQA/Sbjd0rSJfIov0LPk0T400k9wYexf2GOs8a/oF8JXuh26V2iDUO9iugGbCsos0HKRmLEUfTecwLbG467oRTyDd6w/QmiQJdsDiX8fEIZn+1ov9O1rXEKD0LnRu4Whk3hC0TawPZLf+7I9eLB/GxZd8z62sz2StmV7yGxf4/bXYSlfp/UPnvAdRO83JJ1mCYOP8aRTL+FHpM5/FLf2/2y7W/tvwxu9j/m3vITJTxh8G086SNn3YPvdN6mQugHR8Un8o36Saf/HbJI2v4f08Xuwr/2Fhv0ev7VJ/n81Pvb1bfzWd/K/1VXKkp8wSDz4Np70j2D7R0VvtrvRTMVv40kHKQu+jScdpCz4Np50cCu7xZP+Iyh/pNI/qmO/K8F+j/+jdn+k3PaYiGx/t7rt35Tb/m7d/ydm3hzi2zC66CxYjcV64s19XgJkgy5PuvTGAaHr89OJhbroci7atqLGMriwedmVojvafVqasmHesUluxSy6Z51zoDq+KBuezkJLF+psKiAgdkoaIYvvyFvFQlvEt8xi93GAht/A9liE2GNrmopm+totk3bzNC6rKzvMwmbc8OUySdngDExakWUrM1uRWSsHjQsSXNbKIahzAbKx+enKi41c7I5LU/gMH+6QYQNbsqEiNJud2laZG3mPsKuw0Zk4QWQzOLGnmklHD3e8ELm/m9HLXp+4cHjgAn3g4Y6D3t3rZfBe0XebOeS1prOLTujksnZtXKBvXIKswGyy2ybln2PO6CF6n1rRBF8FnsSmTPA3QHzjIIOSlXBANGY300fZhg66tujZUi8e46ZBDxUqclReaszwtN8vHEjv9fMvn+D3k+7yq9W7B7Xdveq8l6edLqWxvZ905nDKvRKHrK7zuMQVfmCJl0imjrZCnHROn9kVI1NPg8tRPS8A2OiubIr7APzCczazQaGpSEOQyXRV4t46YndVmS0SdL2JfSj8W9M0aZlmfGPRPM8D8aH41Znd4KVDHz02ZJx3ixYufWYuf/5/7P2JYt3ImaWLrj8GYO9NUkrbfc897/90fbrKdqYkck9AxP1WgKAopTI9lKu7bp+GuRiBGP85BlBpX6rHVBQ5DRndaTc29V3q6EbMhHrwgybbyp0LnoXLHH8MuJzPOnNxdrucZZofHg/6wx8/6OPHRz2Q98XNAZuYZ2gDh8M0DpQTvmPZTxyENkyD/lKKjAovxhMX/w8fnhiL8dDD4fFJFZpNb0NAvuy8cMB9HgfeZ51frrpxkO9sdk239gf+EaJEGsZ6V293BRwbSV3bIW0lXWX7MgL7Shx4UgrKJPNo9JA6v1LKlG8I5BSR6Q8PGX7KrOlwhN+j8jwr4KljbNw16Ax9z9jBZy7//Rd8ZLXaRvDB8QGAA7uIIwhcWi4aHwH4wCh0Y1tp6B1DUMcPOhf+DdgPto9zUqodhNxG2NBuB7Cujl4bvuayrFBOoZLT8KvKeJWxC2VzLco5D73M0D9Nk4KDGyOrwfvaiKCkto0dVFgKSiFlftWcNL2i+r1IE2BoGSkhecpX5G8sDLRBxOGGdrpabHbpesjWjhZSf0Uj02DM8KG0qdOu8Zs2kpx7D9PeGoIYLWjw7qdBg+1n4dB0s63bb6kv0FGRBxTju3ct++EWe3MfmowfWFJm3BQQN9KOLKSUpUz/UpMSyMD5TDxzuWWRrQ/6RYRSEnqJDfiF/WEqFfllOV9KoU0GSeHGOUkpZFhGjqdfuAz69PysL59f+FB30fnLRZfnq66sbTd8WL5tMJCQDSNFxw7EnJ15pKmG5pLfdJimrCDgGIk5a8o6UH/Erx+5NHo4HeT1qWLnCV7cxoBIRc5KZVKu80hTrrJmXJ9dh0HYviJCC7q5I/cbfnIn9cXjQn5BJ+u6asgbfdufE+1LSsSNhFyypqmoQGchnQ8HVWKNZbJg/BcuKo0rfmY7uXAZ6AuK9b7Ij+XqvwD3Jfgjl+cR4WJEgx1iF5539byUmu6SQnMuyKeoog/na2QhJaVX/gvvwj4HAuuB1kaLhRaNcYx155f14QafV4LEhQt1XsXrwB05+LLiDu1k0Rgz5CrL038ZXKZJdZ41E9ePD1zmP5105DLvRPrI+usPsR+eHvX0+PCKoz6cjqzVBz0Qp07Hox6IrQ+nJx1JD/OJdh/1+PiB9wfN0wM8HpXyBGdFKw5oWvzx/obBXbhcYPnWnTWvRVaLwmVZ8GFYurA2nonTl1sb/5ruhs8sXAoFOgnWwISnJ9bvTLwtLPrebxTHsLyoTuLyv4y/Ej+dZs0zdsO6Pi6gmHdl3rUJeqTWQx0I2fawfJKspwjK0dWqDn2r7sxt3Iiz/qvrxnrgWIlqZJ+c5qID88zYUMG+E30ZgrE1sMdP8TiO7nPy+vazDjq21xZburXtyEYD+7vTrcX2OyIUAc29M18fhe/bRGz15i0lvfEYEd+0dR9jxWeMBf8xzLsvmG6UG3eMbCE/gE68V1iRlek2zIrj58r6Y990X49hv/F4HrsxRtAXqoV1qCKzSjwp6NXv4mN7Z801gnx2eW1Dt49P8/iXAI9PJ51OJ9U6S+yhOn7SOtaBTXUg9uY9ErJjFoha166GMyw4imG9CN1HKkplYoiiim0fnh40EZ9W4oz/z3OfkYPt9oqfYZbDv5y/Mc74AGDfa13mC/NURzbiPYGMDBLwhw3DH04Le4SpBLEyVEmd955ymoqMii3VaVKZKv5aZKNOuWJyYOF9SVKTAl43fd11Z71v+EVnb9jUNfiGZ2ZQIOEUM2Wz1qjsn5NeuIx+OS/69LzqFy7/fyH2fyHW+181XNlPL/DUsPMYOmoKdFHQQWW9n6H5QMw8HrKM06lwQV3IT5pqVilJ3ve0HlpBk5g7q6KnUuvgq86TnE85U+d6ye1Nu0E3dXQjYoNSVkpFgl+GGjZuvve80/fY61wWEdCywe+/B8frvW9EfNPU5RExxuKXjIjQeF7pGnklDdkHKUx4TO+nb8PusMO1IEvq2tY3rC8ux9WvCt0UfNh0mnxiYPwJ3ueMXYLjNG8yzJNSSuKXhHwsp04qZNSjjPlFvwHKIYO2wdih909EjLJIjJCljC48bkSMZuZ5hwsiQq7f2ymws0F/k/2/89v8Ok2QV6pkZGK098V0p0VXa10eV69Ph0DEI8eGO7G2sb46L9pl9bFnmPGNI+eQw+Hw9cMfk3icFX9bsc9G2x2OPXveETEiFEkDiT0UXTUA3+YpAt30jlt1ra0BiaVCgy4+iF5Zgy7QZZyJBwPjnQ9nbMivwHN2fF2MkvET+/mhJh05+x4m6TCFJvxmPhTN+I7zbAOUOUvmJHXsoOFzq/lZuyCDmNJAIJvGe5NjrWm608bY3lfobdof5zrxNCIoSmrIt+/APlt3mZG1rEHf0MJkN/gy7vC1wLN14JjZ3bcFPbsyOkd82I2AJes0yP8YORJ9BNLWBluzvent+TrGXhTKGoD+iFAE76QJhUWE9jRop7cnveWkkEDv29hODduoZWF0uNFvPAn9GXt1vOp0f99TtzEcc0WfiFBEKKcNEdt7xJYm6Dci4isP5PUbj2l+Dzd7//4+/6O6vczp34O/Z7y/Z5y/1eb9PM5/3/592fv89+3+0XePZbhfxKaTiPDr/xR8P/f7Sfe692X/b82/l8X7/C6P92Xv8/9svccw9v6/lb6PML/VRh7IcAOnxp53akTECBTf5/3+H0XENnZEjKEitnS8/M6viBg0Rfx2+jvd/66qiN8eOyL+rjF+r1FE/C4Pv9f376nrwTGczW9hEc9TVWRWdW+o2ZCfL03nM7isul4Wrd49sABlFo/MJokubI6TjvOkw5xVWUW90F/5CODLoTsbH9MQLLSNvo0F2OgcOhKLdKIyIvi9/QRjNzbnnYXbC1AwB+sOy1oXQ4/x55o5ABedDlUPh23jNM8HbbRXKXmzmLWGt1lZC4co51dVtp9ZdxZ+/8WQ+fJ/J9r/3Pm+X3L5FN068zXQ5c2OyXPKsPLGZqCGyhyqh6Q6CSRN8O9N0PE0yZe+T1xA+AL4w+NRTh9IP378yOXwR/3xj3/ksPeo+XSQSoXWxAGm68rljA8qFy5x7+eL1stNHVkGmxghk8RGhbO4MhsOaZV8MoMrcYjplMVb2hVZLMg0YREXT4/gdxOqIJXIyTLmXCMjI+gCppI0T1UndOqLoALDOWfEWpRyVeSihc0WZykOXNgEh1L2bbpzwXG5sHHETti3ShxUhcy1JkgNmX52ZeQXJeSc0HOg3+YNIujw0c1TrBJ8Bt2ygv81RYT8OO4YzhsJLmgql0WEEn3KsI9Zpt0H6YgY9bbLhm4jQuZpno+auCiy3RTbT53UUpb/8u3CZvF8gxegYJYO1s5BG36pa8AfsIyVzW3rN9F1+MDD46wHbGCaE/ba5Y2w7aekTpuukhPzZ+UskDVNkw510lwP+BJ4fa9l5mBU5cPBPM+aOChU6B0H+ceDYsZuktSjCFHKh3bb8vPlgq/ex0cA+2BDUQ0+OjbU2dALetWwK5CGonzxt0rIX8SCiIa826A1DRoDepMyMSJDe8LmW/DsAAAQAElEQVRGIoL2zI2/RoSyQhGhBEokpZQGbxkmd9pnaK/wEBV6U+iO7q7YwW3N0C6dsZsRY6CXHbzk2HHn4v8G1ivvTm8y7Q06rfOmLiHX7V+/rIosBQeznEO5ZpA22jN5YLrE03vQLcmm1my82J9sG4yXeldAm32NYVRTaJoLepjApp8EDz1ltx621XEq66Dho/zIaUQoIpQZxLKr+BXdBj1TTeg7qZpG1+c8ZKbXx7wZHtNFzkvJ2TFmRIz2EfH2HhESbUZb+DMdznfyToUN04CfNOgzjXdsYoWLUU+N+7u8IQv7iy99/J+G8YeuO/pwmbHQ78bFoXElPrmuMWF0KUdSVsjyS72N1KRt6AoaRVA/bMSpQT/L4dXGMnmqaeu6hAzzK2LIr5SC7KomfCXlrODduk25ymjoZmWOBT4W/Jawio01/GIB68CNi9g7B+AVvtrd9mXbwheISRgZdDc5ztYUpE0FmvJAl+fKGZrQqctLTjow97FMeiSuPPjCDdpqLqxTxBnyUykafdwPpGK6swpx1vYUMBwRCsZSylhg5wKsywdjX1De7quM67Liwk0OlY6nhX41QgU655p1mCpyKZrnuuE4y3Gusl4GBog5DN+z/628bLLM9JlGzPRF+Uc+Mj5xYfjIB4Baq6TgInvRHd9c8RfbS+8atu/5TXJBNhVaCnRU5ymcStJU6uA7paKIrJGmiSEZl3eN8pDo1+EDzsY+4w7jd+KDdXhf+5DDHRtbKLNftB5yn1FvWiLxnmX5ZeRruR7YHxxPM+sxF/ysv75cfXw68HH7qI9PxgP6mXVEB4e56oie3GeeZ+Q4K3M5NaPPqR5UJvv+QXU+qJRJKcGPsu4IwvQ5ll2RDUsDa7kIYQUVFV3XEKFNV+ztyj7DMe7GReUN27M8G/G4Ob5xIZzQjNcJrxeVy/+5hraPASJeBBfFE3sJ8zNr5sIlId+OHL5FH3ppr36dUoLWJOWkiBgQj3Von7Uv7+jYlssTfSvtK7qfkcU0F9mWI4KewuwYvTMPyiKhLEk9YbOh7lhIuw5dVIx3j/lbcJv3+L6dadyxt0uvPH2fRsTgL2JL9/YbLdC3atjWAp++EDIkyXNubYMEwIuUKI+xtq7Yn9HhV/Dl9nc+Gjr+LcTCHevQ5arAQENdmQUm80G5ZGnoNKTMni2x1gbWkVhr/cFnYi/58Fj14fGgp1e/Ox4fVOuM/g/KeYavJEVWj0Se0XuX5bIuQSr1luEtBDlasUPxJE+MX8VUlLFxA0XKWzL70q01bHORfe1mf2OPfrt3+Q8Krvj6DXtd8TeP57mCfMBbZt9QWTN3XjJ8eKoJezUqKaFGU03wgO3UrAkaCnaUsVvTkWmQygQvBXlVqcEXewHL1vCcXlfuxOY7c7qsSUqJ9qkqxSQF/cS+zf8SgEvo65LZkza98BHg+XnRFz7y+iPAZ9Lzy1031iz/gc2KkDp7oY6+MvuHzde6jgx3ZFhjzk2QqCP7uInLzkxME08TcscGVuAYlFNVgY+ZODHjK4bXpUpnxyG6yL5Bc6Ey9QjSwIcMwX98A70+5tewHCx753e8Nhn9XOb3PX2fd9kOl0eEdp+J2PL6wRPxSpMycyRp2F2QJhFqZb7X1rWuyAJjasS4jv3RYPDmc0Ujnq3EtZV9ZpDvrzYfpAlHygijKFRrHSilyPJKUaTMnJk0siKVDbyHKN+BjzKEIpLSazwY/ck73eFxjZRCwXh6e+AFg2rAPA29hARpsryNXXYdXzVPilWQoYl9CuoVS5sCw4+U1OiLSNRJe8JPtdHax5yxjcni0LE5n32KuibqzP88V9be+XV/WQc/JnOf37R8BTTCOD+MQCvsN6LTR7KNZmjLOZPfEBHyOO6/29KK3owFnx97Cs7lTm/Qd2OfcWFtuoIb/uI+20cA4hrzDH8pYj3S8I0R14pkv5/x9xlfmZwCfwBMxL+M71hHEQHxyUTLcpaFhZx2+qwL09mgz2WiTpEVIKWiEHLmt+vMP+FIjTLYGLZ4o+AO3Vd4uAPv++7EMWO7/G+jnefwGOLZZWX6CnoskZQhMZlXdWZrIkvaOTM0ZgO02/qFMo1zzooIbU/fktff+1z7fC6OCCXGeA/xvLXBtiNijBmxpVS//XjMr9CwLfd1mVM3jAgn34wREb96d6OIX5dHhKvgN37V541u2sDGr3iJiFEWEfr+iYhvxjO9O9z2+7zLdkTEyEZ8m47Cv+OXx/47mn3TxH1+D+8bv2+3l+9l79/f5yM2Xvay96n7RsSQl8sjvub3d6dGRDj5Bu7/TcE/8RIRY/6IH6eeY4eHj9jaOf8/CxFf54z4Nr/TEBFvNhkR2p+Ib/MR23tEDL73dr+VmvffqovYYu9e/76t8zv+VfX7OP9ISqj7/eY7kb+VRsRvDhDx23W/2em7ioj4uxThbhFf20aEi/4PkIB1R6L36ZZvLHFNmYNknSdVDrmZA24iVZrZpE46czdy5gOAD60rGwV5cWahjbbKm5jKwIc56+nhqMfTSfNUhr68GKkFCwibIVbrTh//hZRYmIN8sFvaFtYY7cVjmnaIixhvupI3jNGUQmIfIR+QZw4URw4SB3bqT09PXLg+6TCfVKZZkYvkgwFoqbo327dKGXUxq4M7G48rG4OXy6Ln5wsfOa66cXntTYMPHT7QmV7BY/cG1jsTRhIbQHH5KPLBxiax+UocFPzXejWv2sDGDhIqMjWdFXmMlB3jkUvQxw+PMg5c/pfDpM4KeoOeG4fSKxe1Fy79z1/OOn961vnLs67PL7q/cPnJgcX0yDsnA658GSpk00yXGjwCaGKngky7gnxPwRxbPpF3HdNpyNl9QNB/XFTXUIF254PI4I36yoa1WX/0LVNVmR9UDg/KHHhSPSgyPGAJt+uql+e7Pvv//PCXs14+X7Rw8Fr4mOG/ll/Pd7XLVR0euUmSOKQmDpKWr3Vt3mLw1QbtyXloyDkpZaF36x8+TC9g2wO/QdvANoAC+0iqHCh8CHs8PXCgfpI/ujxykTVPR3gzc0lKGyIVpTopTxW+zEsZF00XNsKXe+dwDLi4uXlTeeWDALq5Qf+KDXfTLymw0wldH9Dl8ThrQt8ZQ7UMfUBIw06ahp1QXmhbd+SkEolNJPOXSXOtYGKMVzBAKQUZJwUHjcL4By4J5seTfIju9E+5KlJV40MXZI+Lphds2R+3/NfPV+R/Pd+w7ysXh3cJOxMH4LBNG5azgUxDXREdee5obOyTapEgQ+Yp56yUYrQbOtDr05NCWRGZ/kVBahzmo+bjSTP6ODw8aiLN80EdH14Zq9Hvcu369OU6/k8KP2P3Nz5+NQ7+4nJWTpG5OEwaDXvs60IYWqAWfrBdvfpjR9ZR4IHLM0QHzaEZvUxTIV+00Q5tr3SaPscp+0Iy/8ghSEuEKjzWoaesGdkfuEz0B6WZ1H6QEUq27CNJonfT+BciK3bhMYP4lrpUc9nAeBPjTCU05URZ0nifqUcWhblSkiJC+xMR6sRQISMjIiveISXzVOU0IhQRo6v5MUyHU2NUvP7qBADTadyR8X296UZq+P3Gwe9sYPOORwPYkT9MXl7OuqKf++2qO21uwAdJzxURSlly3LFtdGIUbAl2XxEyjzsiYvh1oUHBN6rTmlRKRjYJGYUy5QOwVhg856zh4/jsNFcOzkdN86yKXqZpUpkn5VrUI2tl/MgF3wjCTRdurBtx31i4hMWUZFu7+iMGH5oaPHVkIeJScGmhgUVJqzRsrCtlQV9Shq5Sig5T0Wy6JVXSA3QdD7McDyZ0O0Pje/urNWtm3bItPTw8yHC9eBbWm6U3LpXboHnBP1kqZVjGY32CCa9P1p31mliPh62pE4saNtCVEXqp0DOFSk3QMnMJ/qDDw0EJeoQtrkImQduc0UHWXCcuw496wj+9pjpmmrZ5nlXg03P5Is40+kJg7R2ZroJQLylcbEqOZVNBHh6LtfhY5/Fxc6pVCaUbSkWB36QyqeSDMrpK5A2XGzTGCwXfwfAJZN6Dd2nQgIxaSD1cnqSUQWLcLH9MyVOG52lcmH94hCf4fjod9ej1F5ywEV/4z1PRAx9GjrSf0YvpnGsd9pWhMeesjq9ISUaC9pyqCvTmKIpwPXKAHl+gXlkrXtDPCxenz/jOl/Mq/yvKZy4jP3+5yf9Jki+skS/E4yt7j+v1pgvr+/Xlmfj8hfhxhscrcy7KaR3Y/xVAyuiK2Daz7zmdJnir8v6nDno3HRVkb9o2FOgs0C1FhCx785PQfc5JG7JC2oDtddYykfryI2XRJjTPVZP9irEz8ogIRVCppBZJnbR38QQKSaSUNfLk/LPSYu0BTzuQF2WOF4bbGLav93CdsZe5jZFSkmFajFSyjMhJhuBvIKABmD6/Q4J2LGuX4csu+1ajwpdI9r03EMdX9Lq0rjuVV26TbHtmrSmIJav8/y9yYz0dfkn8XFmnGu0agSWQY3ccAQkQheTLs8R6ZflCrurQadM0d3RZdcAWT7bTx0c9gtPpUTP7lqniJ7Y5bDKlpCaA0P3hqcFLbxnRUNakK3sTA5Lhl/LRXlqD+pSV0GXGp3udRtkd/lbWlxZ5jLswrnkel2kIZ2X8lbSxHzJvYu1N8BbAadYq/wX9xGJXWdtm4s1cQxPphPkZlUvBio8VXjJpkBoZ2y0xK6vKPKxLeHh5vsWyZ+zLcmVPdocXDXuepol0UkoVLSBVaF960Z39z8IHhPs963pLOhPfL5euz+wrnl9uOrMnulG2svfxh67GZmlhb5HQTcbuC/42sW84EjNP0Hs8ZJ1m6QFfezhOOkxVFbqzfSAnpVwVpSoh35KyJvIHx7zjUUfg/cLB6wB9Z/RaOFPlOivo1yPBT5bgwP13RIS+f+wDO+wLe31EKCLkMvvtbwIZej02IFMZHb2H+3vMtzRl9TeElGLMI8qakkcjRgn/CSDd2Lvdb+SxD+vPtNpPfG5YWEudrqRiLbWsbTPBRzChh4av5Ehj3dhl4DRimzOwSUMp1JVkuTXss6nLvum5IkIJ2nLOMgprX2ZtRi2US5W47nIjYhvXvO5Y1lWtdfXOHN1p512gDZCTmE/DO7oye8xSGXcyEraYmCfJzxhTIUEvDRUQ4Xl7BDa9ynurK3sN/0GFba8tN1o3lZzH+ntkX3zAN21LtqlErXjGuC0GPUtrGr6BfzTyVDNfV2QBejBWoOMEMnKo9rFSFEGdoaTkxinTryBHaGuS48WCrw+/5+WKf9xJz/6DItPMPm+FXg1dLspYgv/1DyOo2vcZrpaGH4Qm/L8WwVPiI8E0fMf+MyO4qcy0n1QyMQ1fiJwG3RClHhpwXqaPuhbJjKkrqZNvCmiWHPtWx6W+vW/r76Iz59Are7zLK1iOidV6hXWqoWvxRIRyztASqsyVcygZ6C0iFBHKQrboXjzWg8jn6LQPTaWogIS+d9Dsm58OfRv6KA9GNFIUGdkyiCwpDWxzkOUnpSS3CfeBVScpaAAAEABJREFUFvF0hjEaNtvQ/4r9OoYbqwKthFp4LCkiFIN+Oml7kpreA3b1HhH0AYUxPP84D3oMyiJCsPo2ZgTvpvEHiNjq9N0TsY0fsaXm13Azp8b3eb/viNj6RWzpXv5bacTWzrwYEdt7xJZKv9Xz7yuPiNHQdBvj5Td+va/f8+9p2ru5zrB+I0IRG1wfseUjtvT7Mr+7r+H+fv/PhOcw9jkiNroitnQv/89KI7Z5In6cet6IkOVs5JxHXq9PxLf9XBzxtczvvwfzblkbe7uIrb/nc9n7uvd51xnvy97nXWe8L3ufd52xlzk1XPb3Iv2thvuATg23d2o4/5+NiHibIiKGM7wVvGYi4jX3f5LfksCurz3d20WEMiuANwp1njSxaa1c8mYu7qJMaixUPapEmvKknKrsRG4/saB7Y+m/YB7/dJ4LjQMX8a7LLGyJPmKDLiVFYylig8Fem3wXa4qk4AeoaX86DTqbG0PkfVjaFyxGUE6hmqTKRm8qmc32QdMRcDAwXUocCoIehooUVR26VSZFnhWpMlvRAgne4DxzMX0BVw7shv8TL8vtLm/OjM5hbm18BeHAIz4G+C9a/N7Id//FXg2V98gSZGlclpo1ZhOLNRQpJcmysZxzhU74Xwxo8QbmxmHyernpwqbL8MW/sXJRIDZkYsGXH+Ri2XTvBMiPtC1sbBiId3lOsm6akGUkyQt5RCC/tOVpM2TNxZagM4GCHZSc5E2P2LCbV/fNOWueZx05lH746aN++sOf9HHgvymXg+QD2JLkv7L65fPLuMj9+a+f9csvn3W2bLk83C6h7+M/G7KaFzb/PojlwcMdczBWLKVxoYQ9RJegkQKFiYO+CH6NPKnz1G98ddkOEwLO0DrNVT6A+SD2pz/9ST/99JN8mTXVg3IuioDDHoizye0LB7M8VaXqQ3GIfS/obDRDF2zhjG28oBfbx40dpTfync3nAPR7E3g8zpoPE7pHvj4kZCnNhfFJkSs/qvyailRrBnUAJsdPiUTbrFIoh8YJ+y6lqKSslJIiU1+TKnqYOVTmGR5ow6CIv6hHGoAsNrur/HHrxZe1HHzvBpdSlnvDxoQ9qkuyjJ2OF2eMdSvnomLUc5AYc5Nm6IccRQSgGemwPW1PRKCuUH5NxTNDr3Vx8KEYzPhqRk4J+0/wx7lRZy4tPn+56NOnL3yQe8FmLtz7L1yI3SXTi63IjBE/OEmp2Q+w84ZP2oYVTcEBPvExLkJCXAO252pZT8gR2eWcR3miQadhRAwdzOjdcj2a1mnWYa46EgdPxMOCvdWSNTPOxDgTcaZyqArGUk5SZEmB7wm6NvTOe9N4EnPZRp2SVY6kTLeUJb+XYhvJ5JMyY0aEIjaMAd7/ciwFEaEUZSBiaxsR2p60JaZhwDrdykJZ+2O9WY5XDnaX+42L8ZtGip3Y3q/YzIUPdjfs/0r8cf7Mxb/TG33sAz58rOjE40hJETFAjjcpiD05JB+YDMvhtcKVss+6zHLICCVjY6UkOU0pkIeRh2xSStvYpBk5GdbDsK3DYcSnYn3Zl0EqVT3y8IU7tnPlctYfMuwXFy5gL1zA+v2O7ZkXwxfrzbbmWIptBTbWHed5Ny8GXqeUpYI9mdaKbZjHII4ahZdDLZqnyuV3ld9zJGQgXDVrwn5M88PDcfy1r+NGpv2qTohvYJXXJscgyFanb0OPa2N0Lk0WKob5UybKGgfAxhplv+7ku2k17erIqwtxKUPr4TjLvlexYyo4KHbsteFOKy3t800Z2qe5ap5nmUbD+ZzhunfaS505hRJNg3UvHoeRiNjmCnEwTprg6chYE/NViMhJTBsqzjNeSkVRskqZZP7tB0amTok6VSYjpjFfZ2zP23vIsmhd44kITfjpgXhi3g4Ps06ngx4eT3p82uT7MMomLswnzVyeV9sYxNBVARMZno2SYtCfUiJNCtKIjD6ahl1g5+JJEeiSelLzLR770orsr9jOZawVd71w+f98XuQL/09cQH7hY/iXl7ueX23vjP3dWEuen5915gPA5XrWHX9b7md5nyHrES1VXxInGGY9TrwX3qe5alyo1II9FVVkPNfpNV/H+1S2FPIUEcqKwZfl+xVJg/eQIkLmJ+Snj/eUpcqFbSlJtnflNMojQk3kGVWkWJlWdCMFtpS0lZGnzDqzfIzWOxx0OU+jt9R5w+Xfw+U7IkIRMfhI6MeI2Moivqb6/nmNmRGZOU0XdKzGqhW9WXcLPrPieMu9oe9VN8qdpxgfoS11mMvo7+EbLzfWpmX45EKb9Q19berWn+MHNtE9CPoLgEUj58YQi8QaO/RZpApQ2VhnDqztJ+zasWEiXtRaZT/Z+RUP08voXHxrhwIaGujqln1IhThEVoM/+uWCvRyOKvhMz0yKTGRFJ/K8t6joFjmpoNOktaXXeTxml9qGxOQBUu9KrL+YiPwhwPY641OYDTyFMrab2Q8lYF5Tooz6hB9Gzsq5QnWV1oDuBrqGuBhXPI7L1k9EyHKoZVaFzgiYcz30LMSIFToX0gVdLzB8W5NuS7CX7rpeGjplirVvYxPuGrR3dNf8nxfkI0P0mwr6mPGv49S5/E86HQsfDYuOx6wjsWOakB26qKwvGYUV0x5Z1kuGF9M302aaJmJoBbOOxwM4jnjq8lKKdl0qIfOUFBFv0Ouz+4Hp3LGXvTYhacKY0DU6kUbqNmRH3mlEOBk0RsRITesO8ex9yL79RAQ0ZWwhAaH2IAVMtSq0OEXm41+LOJZxRLrjO15PF+R6Wxfkv6jhBx7fqWlNWpX46BL4QnCZnFk3FYsysh/7AewlIogjEmoUxqVAxqiW+Slj3k0eGrqMCEXEG1/WxY6I13KM02URofFgI6ZJSsIMsHHJHxS8xgy+ekN+AZiMNlsfy3phLollS7ZzX3wzNGUxmpjGkYkkYec9ZQnaPZdt2PumGzH+ejuPP6K4EfNFrJC6Mv5QGKwSywvI+EjO+ZUGWuAPnQlM7/AP8iv9hoy0PRGhxJTm1YicVLBF26Wx2V4ZfrTnGVYtkAMyWYkjzakCspIWfOvM/u98u4794e3GvhxfafeLOrpr69UtwQK7KzIRsumvqcT0mhCWefL8hufN+E2Gt5yqnKZ3PiCeiJDLsv2jQwszdFLzb+DG0Cfdyay9b3lovXGYcEy+OwU+ZhLG0TF+T731YGh/HLde5ZyQW44kXjcg2xSdmZtSb4Jh8h1IQfmgj8aQLucN8UQEv7/+eD7ja4noH7+CeNzOIEt9Bu/aKbt4wG2MlbcVg7A/+P09qPq7fkx3xDaP8+/hM6kHiaC+O6dvaBKP20fEkEEE7b6D3j0RMd4i4m2cUcAv004yft7nRwG/Ir72ifiap+p3fyLiG9pM746I0L/6eU97xI/H/75NxNYuYo85mBt2vbeLiDd5RXzNm/aIcPIruK/xq4p/sCAifjh3xFbuOXa8Hzpiq39f9p+Rj4gxbEQMOv0S8TVv2vYy6z1iq4v4KuuIr2URX/Pu97fg8Q23cxoRzg5aIra8C1zn9LfwH63/fty/Nd7enn1cG4vM+w7OGw4se8OIeGPKgtzhNm5r7G2d+v19nd9dbkR8HSvi9/P7BnDvt88bES4atDvj8ohNqftcEV/fXfYjuN+OiBg8erwdETECyN7GqV4fj/ea/c0kYhsz4sfpb3b8OysifjxuxFZueo2IeBsxIgZPmUU4sdB5c+KF2RvUOxuSG4eWYJGOOqmxwq0sPgsb9AuXKN4QUM1GXaCrpG1h8hwzFwcfPnzQ0+NHlTKxQDc2gavYCxLRPGdRdvsoYtfBACysLKaRpMxiOjZApL4sEhvHhYlsQysreWeQSp3BPgmKpKlmhTzGKj8RoQiQGNCDgrs3DkpqpN4sOM2pKEGDNwcrGylvYl84mF+59LpygL9wAe+PAIxCuw4Ynw2qQhqHGA4JwYGmcWgwxCXRtkFo8ubAebEwy3/pwuVMmth0cfkZEWMjdb1edb3fkc+C/QZjTiqlcuHZ5L/AiMij/Pn5PFLbmSEI9l/R36DVG8k7F3FO/ZdnPnR6J9SXVSsbcJGOMhaSaN17b1lW8bqZoZGMQH7rcmZuLh7gcfAXDf1w+coBduVysCH7Tr/CZu4IH48fnvT04aeB4+OTWiq6cHF4ua66cBj4woX/hcsPunHh33Sj3B9WrEfTgviE2bGxgi52s4kXgz2wEJGU0CZzCxugkQbxKdQp7xwQRtlIQwFvekV00RV5YmO1Vi5EJn30/4kutD48PWriUO0JFuZc4adHUuZAFvCVy6TM5e90OIpds863VT9/5nIGvl78EQO7uN5XDpN3eLxppT7Btz8sWCa+kJmmwpxFFbsUtgpxUpaErYw/kXUKg1mhwrz2l4hQBLyhpw5oLftSzll1ylqxn5oTh8k6xi2UTXwAOD2d9PD0oOvadMY/ELFW7KYxoTfCvmDyX8PcOZQt966+dC3QfOMA4osmsbEXdbotYqc/9IEaXlP075cgxSbki3Xkn1FQwflMlz+YlLlCH8cQ6KZYYZ1gT/aBaSp8dDlikgu8Zh1P88BMeno86oAdlakq1Qn1Bf6w6ILd+kPLZ+z+C7hiS8/oQPgug0PnItv8+CsyfOF+fmH8uzp54W+JuQsytvhLlvwR7nCqyC6DaZMfck8pbTJHXs4PudNffuDZMccx6DBP0FmgP42+Fdkn9OqLGes9clJHLgvz36G9qfM/yba1YF/icWzN6NK6NgrzRwQ1bdCQoMVysG06TRBudj3WhoCrr7DNCrqVMklCdY04spJKnhNtqDG86VKmHjpcbrjcZUaLNOh0u/vS9MIlv2X+hUv+M/krNmU7IiGUdLnNFVu5jhh5Q+9Qh959SWxbsMwuxM07fTtzBnWN+I14BKkSclOCbTV+0RdJRYRgX7adTH2B9+KUTjln6kId+w9igW2r1KR5moj7lYsy9JmLCjxOteB3Vabl0R8pWYOOp5NSyWopy/+ZlhuMmP4b/nxhHbvgMC/E0efzVVd8+45v++LC+nIqaO/EaNtBgR6mUM1CdKEM7biCXCatyjV0wCdn/CElyX6f4cNlB2LOh48P+vjxafjDkTZHLt+Mw1R0OB3HpbXTxIALh9oLMnxhbvt2U2BjTJyKBBIIJf6XRQH+sGrFt3kR4kRmUoa4CrEz9ovm5A9jfjct/pcHR3xwYm6XLRzkOzEkK+CLucg31g7rUzwT8rZcZz6yZGx3hfcbtm4b79Qv5D3GstzQFeskuhfx1X6YiQcHaDnA16FWTaUq56yasmb2CmNc5GFaJuRkRC7yxYNZitG+ejjKGBs95AylMNqDUBVNiFmFX0yBPkIP6OEPHx7004eTHk+TjofyBv8174fHk/yvFR+O89BZRAyaSikyUkqKiDd4PuvARATrzFyyrMMTOjxMRQfTTZrhMwL5Qdi6hC7Y2fPzXWcuH19eFvyr64ZuMUOdqbsSkxtt/RHgTuEd37qxnl/ZGww/ul9lmdNWf8QAABAASURBVNqHGBr7TtAnOe812rINbO84Z9k/Vtp31suEfgIf8+WF/yJ5QoYlJ2VkV3PSAX2e0OWOp9ODai7IMWkmHj+M/9+ig6yvuRTkwJwlqaI/68xpBDMT80w7qlbjstXhc0VpjYzR4a1ra7fC90p57138DPjd7Xa4Tq+P84brXovo0wnxTSvz7uURMcrdxmsOqlPilxGRKA5kuGxgrVuAaRz0QKvTBdqsB0WWkBFky7QtzOO/ZHbMTMgh10lueyFWGDfihf1gi5OrLAvrz7ijC++bDChAtthuIA2gcdnZlC1TkLFhsU+s1D3MVfMhy7FOlM/Y1VSzBkpWfrV9vT0x/P9GPLtDj/UQqQwL8B7+5eWCvLrKNGuaD+rwd8O3b8T7pqSUq8yXMlYT0oJyEAfxUmNfcR1t1xH7F/KrK9EjAhKuDRrzX2Q7HTzghxMGOhEP5yJNNBoXpVmqlNtfdr9zrKxTUUQfOlyRt9HNG3RaJ3fmRBjUh1bT3KTMODOx44H9g//oyPmKbabIch93ud5D3t6cb1039IwEIDnkfwXw/HxlP7poxee8x2/Er7VdldjnTLWplFUpLfiC9OFp1sOp6uPDQY/gMFf8p+L/E35/UmXexoQrY3T7HrwgSsbqQ2cPp4Mm/K2gO8wSXsPcgQRbhXnMf4zyiC1NNMzo2SjYnd93RGxtGODtx3UZO0o5NIDshAV04nCzc5JPlBk5Jzk1GGrM672raUzJtGTqScmzDOi+IqfOaMhWCpbEhjwbchajBvUoRFnLOBuuOrOm3uxjLdEmq0fSBUVciWnWLSQqsz/z5X/C5hELo16JNcEaWJBrRl4ZuWYV1noRx8Rju40IcttPx04TPVNK6i2IP7RcqetJlpn5mabKOEWQIGoHbGvuY4i2DVvukWW7XqC70TinyshlGxP23MbtPa7n9VkvbCtz1szaYjs+HmbN88TcWREht+v0FY/7S1AbiTcx16phd9ifZXLlI8B4X2Cg9RGLT4cj482jvW0sYw+mbdVXX7lwKf/yct7GQ8+eZ4c7RoRMd0SIjBLCNoQttNdxeg9yafBqGawonR98RfJflDtW3KFrIbbc2Y84tl29PzzzAWPQfdX9+owvXdRfz8CJNcnr0zQVnR5m1SmGL1Ti2IaKnIoKcjZ9kCDTZNo2VEUu6pHQfleuRblU6K8Kp3VSrrMK8Wyaj3w+Co39ArJrCtFIwdiKCh+MMT5qZElJwZged0Mogr72Xex82CaxJSW3oy5JZEFSzlk1ZRUaZfqkkALqxGMd9o5mgO3rK2hE/bCF3oWpvWEljn6F+3ZFxJgrIst9PO5CzNvarUPPqJkx0B7juY14yMJnxwebhq5Q4ALW13i620R3ZxslCDHfK9yuQZzHM8L1oKNHYyoJuqTBF+XRZUlSloYe9/576jEMvT6Wp5GRoeG8qzyn+0QEY/823Nbjub1TvxvOL+jO+R0e2yjEzR3u53mcGu/zfjdNOyI2Ojz2jn3s30o9httGbH09v9u6zHWeb4ffDdftsE/Zt/Y27hsRQ76mSzx7W/fd4TKqRrsINIohvK+LCLm/y/a2ERuNEVuq7x63M9xnx/smrjP2OqfmNyJGM79bJ4Z5MiK2OjdwX8N5IyK+oV88Hs90R2z93N6g6hs78ft77G3elzkf8e0479tFxPAn073j+3q//x5Mq2mOiEHf3tbjWaeu2xGxtTFdfy/2vk4jft3f83msiK3O7557L/P774Ew56b/dRHxlbH3jERs5f91Kf+vT5nlGZDpw6IXt4nN6jiUHw+KksUZdSywvkA5s0icOaS+XJteSK8cOrzZa6+Hv94YicW2oxcp1APT6sHmAjSxqIWiBRnAAoXniVVL7B4kNs9ddxm8aEdmtSmM5wMRSznFq+8iRbEGzdQlNmOsUSocOurYZFQ5+Gc2DinXEQSVC2mVUiHNsjOlUuX6FZpvSx+b1wuXWzcO582bQfjtLKIJagLKmJzcIhiRLzcSFQUZdTayva+vdTCKxGgkQdcg1H3hzycSB3sf7s9siK9crDtA2lk7chIb0ohM18SGRroi4wsXQZ++vOgvP/+iP//lZ/kvpK/XO6JrQGpsIi3TYAMuZLunmQ246QzI8ccB/38JLLeLVjaNK/OKzVw3TYPuRlPT3xRsEgJ+Ah5ySIhTj6eJC5MZHMkfNB8q5V/lmIccZ3VoXxs9x+YmxJ5R3KFp8EZ5wGMyj+TFZk1sJAbYfPkvgRKyDi771JskkEgM581IuANl/DAUXV/fKQ/aBSkMyGlEaNiMlUR72/XDw4NOp5Mqm0cxwJiGup4yfYKcthQ+umxtoZV2n7iA/vT8rGcO05fLDdGtQkySeYmgZdBPIFQgJO+0mO7RsEnOG4PkJtMWEaM80yEj7Cj0T5kxQjklUUQ+6cRF0/E063Sc5QvFiYOR7a5OSRO6KLVK6KAx9w253nDaiy/6sY0tz8YQZdzxV+/RVy6nOvbS2FzCIKTFhhXiOsDu1bGHHbaToRfK1AVpMr0Fpxt+NuhPlKdBb4aPmotmjGeCrqdxoXSSDzU+bFoPvqR9eOSQw+VnY847yrgz34XDxhnax8cLfPGFDy/cienOhwCN/wwZ/gcvGTJrCs2Mn5oEBxoPYym6Nhvo6IZSxhX247KEUFOWjIigEta7dEcWuy8mGKzwluC1w/eEj48DTU2aclItUnY943hMx1BEznY50PCGlXhygxcffvEuWaSrx+uh/YnIiggl5jNyzrI8DeddZujd47k2MA+D8kNtGuOQUWgbM/axSVMqigjm2VJht+LZx7lhJ1c20mdiwhlhv4AzMfDF8gdX5H0j5t+5TPGBxB+I1ybcNOAoYULBC9JC9tuYTYEkHJ992B+2NPwAQVOuIAWQJOc3X+hyiiiUc1JB1taBZTFNVbVWOZ+RkeG84fINGd0U4lLQPyujpMKBfOKAmNBfsA50dMYs0Nt1J9Zc4ftCjL1ib9eRLsO3b+RX6hZk0tA/jEr2AdsRCHiJoe2uNPjBJomXwsaSgXEypXzxZbs54Kcz9Byg5zAXjbzfwTRBM36S4TGVouKU8gS9kbJaJGhtxNEuy35F8Cu25bwP5Q06fXm/oUtNCvQgaDRtCTkn/KSAjO0Xo2QuWSr+OI0Pcglt2Y7deYXPBb4XLvPv4y/9FvSSlFJBrkYeeSkhFrSMATasgJkVEaBTL2Xmo4Uy8wf1CfmYlvGOrws5WY4JgiOCfiE/EUF/5ovNViOy9iciKWJr1+nX0UVHDyKoIcJx8f+BS7rHh5lLu0mn48TFf9bD42Hg8TTTZtaROLrjxMXNmw4YxDJKaZvRttyQ5Qr9TK1ExaiHJ8vziI16jsmXnCVpRq4z8aiUSb2HrgSFC7Z1Jm49+18DvNz15XmRPwZcuCi7Ume/clvUOvRr2/P6vuCLKzY6dIm8wvKDjgKy5wupvmJFT501e5RD4wxdh1q5VKuq0GTknFXSO5SiuU4DNRcV3ittC3xUbIRhRPMBv+eUxM+Qf0QgoDRg2oUtGM6vCjXWoAb/K3AZ5Kt1W4jkpZ+OcCFFhH+NsojY3qW3VO8e62KHi/e8000vWRked0SEm30Dt30DhDjfeggTBg2dYVU7zaSCr67g4qVtumGNGH5Huq6dPgJdd95vr/ClmfXWGLShE2Gjgwj7I4KIwTlzYbedOsPyr6WMS7KpZh3B6VCx3zIw+wJtTjrMBdRxMeh/cZsdI2S+J6WoChVJCZpMF4DGjtw9m9OVuSMyTQq6pG1yPsSLAuV2fBbv1dq6Fvo6XZFDjyTvkURfj2Ne79in44T5pKvs20nB/5pojW2GahI2SJqlOZPHviYKJ9K51o3fqWiaN2TKUt1oC2wylYr9HtFLqEEHzCnnPGz2iIwcX2UZq8l0mB77z4X4ffOahf8RHr3t5hJ61Qt7iDM++MIF5oV9nNuaj7Xd1YFWYh16ScSmQlr8oYYzycMhDT2cuOw9HqpmaC7oy3xaHgV/qciupiynBXlleE/R5bjqNCGkmhP0B8hKvEdP8hMRtNvgd8PjOjVfTr9HRHxf9Pa+990LIra2Ljf2ctOQM1xgI3t5o2nj3W0SNOZUJejskZByUmesppDtwnDe9n/nvOS9zhkZP/Ox8/m86Hl8XL8j1tCVvdB96OTCGnsd8k5x15TbhroiV+nIx68D8j5iExUdl5oU7CchRaZnRw7KoWVPI0IR7yGNtlnIO0Ae7xGh/YkI+mSQNn4afC0SYVfDz1vXil+vrLd9tb837GwFNMKXU6zKbD5t07bFksQHMalTZ72tDLQQ2OkuEq1Drol6j+V5VmSB7VHZsTd6ynugYTMwPOgn3endUiYh0yNBdxa/0IvG0xnfGPoiPwr5Ncpe0z3P69tPIoZEFN6hDe9tBjpvPcY59M5ZYWmdPEAew2fYIzhd2B+t8NnxHe855H/VAUWBXHxGziH0WjVNhbSQTqw1CRRlfDkTw7JtzHyCnWenkZNSYsWDDtPdSTFAIV4573RVMJvppp02NNKVtis8iPre4rX9a0rdNl6nvEuMwK+Rj97oAUg96gD5oI3rWHqVaRF0G6A8O+MBXvF+bOdfi9+SiFDEV7xVvGYiglwC24/HGPz2nd6t3L9d5/Q9flT2vv6fyZuaiBh07/0jYs+ONOLre8TX/G/RExFv40X8OD8Gfvfr/Vjv8++a/CobsY0d8TXdG0XEnv2XphFfx03f2fX375sfZGw9yXnXR8SQTUT8kK6IH5f/sPHfKIyIt7kifp3/G92Jh234zq4P02+YF+Nv9f9b9RFfadrbeq4de1lE7NkfphG/X/+jTp7jR+X/O5WliE0wEVtq5iK2fMSWuuw/ioivY/0jgrUx7XN7YTX2d9dFfB13L9/TiN+u29v8755G/FoGu/y9dmXFuFTPkcYB4/GRy7rHRxUOyqosfexsbjQ8s8h/YnP9iY3dJzZ4n15WfTm38Zdu3nRf2QTeV2lhw7A2NlVgAa7b4cPDwuahgc5FdGMD0TjANzYOnY1EsMh5w+yNVU6SNxAjFQ+bkPChiUsKpwV6XVfgb8rSgU3GYa46cGE6LqlrVWIDmUpWylnhFIhOLnNwKsWbhqwrHzGeX676/HzV8+XC4X1Vgx/TqrVpw01ibkGDBp0wy0bHG4BI0IeMxKZw1Lsd/HA6ZE+0qHORf+NizbhzeLrd7loW5mCIlXk8foyNClOxubghnxcOKZ/OZ/3M5fOff/mi/8EHgD//5Rf98tn/iZS7Ls93vXy56s6Ge+GidGXz3bhY6Fz0GtvXGyZYXunflCORJmRpzlGtEpuYMO3ooPUbrN2RexNnMQ5wiUONZLGxH6dcCjZEQgYx+oUmLlEKiGnimiKQZdcNmcGCblxyYDYsEkmcgenW1aCnLzA50BRu8B6WnQ9kok2ShH43SGOHTdnKTgwzYz7aUBzwY1DMGz/0iQillMR+T2Wqenh40tPTkw6n43h3+dq73K/7BUmEsJMhEdAwAAAQAElEQVTY0Hhfbb98cDmjixd/tMH+FxhZkcGqjqw6vDXsossi1P70TtkiYd+i7V5M4VvWtEaEbIMD2GrG4HMJ6A7lBEIceItOHDwfuNCaMfTKBaP/sr3W0Iy9Hz88ajqdFLVqYdN7XbsuyPaCHVyRv+36GV+9XjoHjqbGwdgfZga41O3wKOx/Q2wkYjYwJsFHRx8dffdxSGnyv8AIaDTNPqRVaCrQXjCSnBP2kmQeKsY1YzSHUgkjIVhTQR/DT6c6aK/UF24H7JtDn4jtiu28QONnLp2/YM9n8s/kL9j3nYvpBR34QxbMKGNknCEV8Cv4HmjoA5lHrJjNKhiWnE+r/H9KZjoD+qNIQpZKRQ093Om/0DcilHJWSkl0Hn4w16IJeR84mE5TUSU/MUaBqVSyTH+4fQo1hdZIatgUQ2pcCjXJl0ZLw16o70r8zkrM7XmyxypF5R1cF8HY0BMREuMZsKbGwDsgkp8Etp+IUMRXeHzDtY77Bias3kKrOuGgDX+9Eo8GsBtfUBpnZH5B5v4g4I8DTq/ED8fxpoBX+ERmK7GuvaadfGesYJLE+Dg9U6MHbEh+503QB/MS8nI2cAZEoIo8p1yQb+WwWHTAvg+HA7YyEYsmzaUio0x9oWwe2OyJ96lQnlVqGumEz8ynWXmeQBUVajkLc9J9abpiRxd823H2hQ8dZ/LGlfwVX/dHAPMlHCXgaQCegjjpf4FiyBdQ2JawLaW7AmPcbEyqXPxXaLHPHsgbcy2apzowka8l4ytJuZLSNqAvchKqEW6ghV8X9HHlJusKvcaNtcOXKSvryJ1yryMr7VZsYoXOTj7wW6nJmF5tlek0k5+h5cga6b+gfSRueL30hWItRTkSfeiFLsO2SjoKIpSwbyNIlYJY04CEKNVtm9Jog9sro0dYk5GRT8lpXALCIjqWtvW9YQadPlKiPU3G/CVl+oVKJGUFY3dFhDLvSaGILj8d65X1QXrAeD6g6z9+fNDHp4OeHic9PVQw6cPjTDrr4TTJF/bm3dg/SPqj5GZjs8pUFYPoLuvAvmKZisc8mUZfbCBCPSDDPzLXHz4c9cePJ/308VEfPzzq4XjAdifoZA+0SDcMzj705eWmZ/YYX0jHRwA+Cvi/U35fkm7ggp6NG/5meJ+w8CEm7De9sfQBeK+hEU+nFPLHh75eJV2VWA0TsrZsreupZvS9YYKnahnTNyPHIWPkXHMhrlXscdr8q1aVFErMk/BVyzoi4EVK6H0gCu8hKQkTEWan3qWOwDp2YDQqGrazAK+V3fWviIjRPyIz5j4Ww/ETEfyWIr6m1sF7eFy/7ylkiaGU4NGInHhPEnxAjnqEmqDvNXV+hSCjQaf9x/sV4449ra80N3X6dfR31539yZX96oU93BW/u/G+tRWXy+zF0JnL76y3C2vSih8ajbEUnlEKYpwYMSIGfxEhPyWSqjIgLQl9hE5c+j8ekx4fMjY16wN29uHxoJ8+nLDvJ2z5pON8UK2zcpqV8ixFHfqwHjzv2ptW+HPe0OsTEWP+JGSkkFIM2WUbDbJb4NtrsHGjv9Ho49jpdW2h7MoacCUumkfrgolYZhe2Oxg85Z09Qx622GXfnGsilheQ5Th45P14qPhKZT82aT4Wzaeq3f8iV+UKf9ORsH2UepYvZdt9GX7gMU7Ee7adjJdV8P+EfdteTU+DRq+7d/YFF/B8aXpmv+xL6e0jwHXE/wX97H7WiSNCP/bvQhyvhv+b5lXoI4/Y8fQwy3/V7PgxT5PsV6hMBbkV5ndMn2rWXLImyqYasj8aKSUVUFNWzl/hciMiFLFBPObDiAje9FYX8eN38bg9ifbU+Yitvct2eL5SCnIrct6I2Nq5z0Aucixsr8Wd1PmuhJTsU6GVwjs+c2cRuN4WvXA2fCa++f/z5Pl51ctLk/cMN/ZxN+ot64bvcChSxh9quWPDq47Tqsdj6AF7d9x+IHbbPua5Up+hMyHrpIrcSsq8Qzup6U7JPJRv5OPyiBi8bXwmOc30d/uIrAAp3C9L+F9jH7ywCb1h23disWGb87rasBNDpN1wTEYKJUnzlDTVpOE+pSsikH+jtpN2lqhOGpJorBgpS7Su+Inl4XghCgKbzdSbxh2mmQ78uC8JP5Y/yfgJeOjowGhiXoZv+G+jzLox/G69i/JvwJD2F89VIikxlpSglVbuj7JXZLIikzuwz1s21vOFvdINfV45F63w0Yh5/ZUHj2m5lJxUqnQ4TDpwl2BdTjWreo2hgec1bGOJhkbg94ZSkRGk3TRBn3lq8DjQpdVo/EpZzfWv6G4v+vdCm6x18BGkacCyeA/vlaK30cvlUtNbzEaXEaGvz1bnWL4XR4TGO/bcRwwRMrTOV8yFaNr71+4jR3tojXeQQnoDuQjeMgMlff/gbnqPtQcUpze4vfmwaDqj+N1I5vEHyCG9R0QoIoY8EjYT8freRewVdX2Dx3pXL56IoC7IaaQRW16vj+lyNiJGfUpppC4zIsLJKIuIkbrA/Qzn/1FEbONEfE09rxER/+hwv9s+4ut4EVve8/wecs7asbeLiMF7RHwzX8TX94iv+W8a/U9+ea+XiBh073yYr/8oOREhjxexja13zz53RLyVRnzN74URX8sivub3+u9Tj2t8X/7PvHucHf9M///sPun9BBExFPi+7D+aj/jxmH+vUCK2/nv7PY3Yyk1fxI/z7+sitjYR36Zu878SEd/SE/Ht+38Wbbsck0KJBZ7VkaAf8kJ9ejzq4cODjhw44lDU56IbdJ3XVV845HxmQ/3l2rksb/rEofbF8MUJF0Z3Nk83LrWNO5tvbwovrmPTcOVi5cYhypseHx4amwdxWOhcqigWBYtoZBaYnJRYlRIbewXvLG8dtMWLKovwWN06y3yo0H6i3cwm7HicdOQg4U3HzMXPNE1vwTXCcmWskW75nkgTGwU2CWc2qc/w4UuvG5ub+525wMKBr92uEocPcQjklCPTzOousREM6IwkIUYJGgVtnYvfxkXNAq8+tCxL4wJwpT7RLI20M2dEVqeuIdO7D5HI6eV60TMfDL7Q9wup/1MQL2ywXhjPHyh++fRF239f/5OeP5315dOLzp8uA9cvNz4I3OQPAv4YIHiKFXlZzq98dHjo5DlRMfcihTRkDFnRG69NrMvjL9HGpXONcYibKMzmlw184rJhYhN35NJlOnBQO/qgVtVTthkJsXFw5gCAPVyg+4buFy5xl1ceb944gg6PnjOxqU6+TGN8Lcja9CJDeafjMss1uqyvAUnsewBl1G8X1I2NFzLmnQwttp+IUEQos9DO81GPfNw6nR7ZiM6S2Dwxd3+1K+/Vwl6QsiKZn6RUJyU2poqsFrSnXmDM30Lr2tWsc3fegZ80j2keRlmTTJd4uoGwScZPlgI7TAb5RBWilZG4POj+GIIckrpQhVJ0ZcqnkjVziD59eNIET5kLAf83fRd4st8ZmLHOfKQ7Y1dnZH9DB3cu/VcqFnxz5XJqDL9IGjHAKWigQ4hphzfe+GnQ2YEU0ICIZHhDX9nYF/wv44cugw0ZpnXo0DLG5oLxCgwe8c3DNMux5kisOXC5MXFxlihrpRJrsi5r1tkXYwv5a/ChsXMX29WhW9hTe3nR+vyicQM5bLxpGB/+hEI0oKaOvQZ2zbQK0wdyTvJ7j1BCjgn9RspDlzfkdMcuu1ZVlEBzbTEmc9DDF/jgMcGv5V859U3zrDodJOju2IgvSTx45KpcJkjq8mWESUQMkNslLjQgRqGkHlJEDOScZaRk+r4iYquPCPnZYndsLGorc7nRW2D+zOGxkfcoYxL38fyOu29AlqZ3YQynd3R+Q983xriukkPeDRu53hryX3XFbu4U2ubv2H1nXI/psT1v42WL7Xf4vkuO7chf2C8vkIKO0InjzThNwCeFMlspC95DFfnOpWiay7APp9M0qdaqQrnhvHGYiib0dwCTdcUgJcVo5z4TN0Rlqkr0s54bdTbzOzTc8Mdb77piL7AEr6EbcfhGvLqTLqxhPtS23Y93PuBx42WBdOTMOOKyayCv8v8JdeIigCk1YycRXTkFkAofjAewLVZVawjeYyClpMgeOSE7Qdcm7yv0XJD7Bf+5kd6wTV8c2E4X6kaovHWt0LxCc0OnplvoMcFnYX0yIEWF8S2nY006sq6fOJh/fHp8jYlHHYjlEzItED/oiWCZWPCLddhUBDRSBjfyM/SODKkVJqOIkPtV5kQVIlHFgWYC12EuOjHnYc46WMc1a54K9Zl2iX6hTNtMp5wz70n7ExHj3WNHhKQ24DjIsDrOSQ/HogfG9xxHLmW2sspciXmyCjTkMXZSKQAZFHA4TpqPBxUGqtCUch5zYdoScbZhw6k35SRZd1kSTfV4qPrD04P+7//PH/V//7c/6P/7337Sn/7wQT99eNTxeNRUD8p1VqigioJ9dS7DOn60jL9GfuGjvfcbF/ZRV3S33GPEtxUDHf7FImp92586NijTge0VdcGKJuylQJQv0mBXif2T11CjsI9CtNAb8F81PsLmwntShiLuNreUfE1Z1WMhi4x8vAeDRWZZJWzb/O96drnRw6MkRTjWhFaEZY30Rp6M44B5MDp17m8bGX35FRGC4NGf1x/+RMQod19nnO7w+M6vvcl5w+9u9z32cqeG2+5Y15WPLwtyX7USB0yv4XC14keIG/tvbPu2NneC+B29ODYYdxp6Xb0SQHw5dmOf5jaLx6K/46zntB0Jm03IORELEP6wsRwJEXd5/x32V+gptKu1ozfpeAg9PVY+Akz6+PGoj+zJPz496Qkcjw86ckGeclVKBbYZC1k3xrHMAx15vjE/tVnWWSbsup3UieuOba73R/2MzztWBkGCYWQ+rsQc7zv9wVeMF9hKJ10ioFJEsRhxxzK5em9/Put2Pat5v4ws/JG04kO4vA4Y7aEkzdjZAYM9EQOOh6rDsWh+mFTJZ4zWMbqxDimqUjkggw+DvwUfuV2u6stddNXDMesjF/JPfOB75APJ4+NBD49HnR4fVFmTA5msCtl17F9nFrSL4XHAugS1WdZRQ9EdW9pidVepUq1NB+jN0F/4EHCcA1qqHo/Mc5yRfdWx2qeyphR84AxNtD9A3GEuOh0naDzoQJupZhV8K9EuIoYmas6ahk9m+EtviAi9fyJi1EWEIn4bevdEfNtur+q9j2xEKDN/QecZfZRalaDTZRGBXvuI91KS0fYUw1gpaU4b+geduoVoYXuxnfgPNl7GfkHEukas6+wbGnro6i3gRcwNkGllnZzyDZtoerCtnzIfawtnuKwD+p2R5YzsKqlpqzmpTgU5V0AeHlyekuVXvpUPMXDoE7kX+DT2tuKJCPWUFalIkbHnRCyRbBfr8N0+8h1eN0B/p4w9fTfw/d4bek+q6L1AQ2GujMgSeUPom+6MHfIcep1LSiKUML7HW7V6PKQuHo+T4cv0Gok+ETF469R3aIBwxuSFn/GKXDvAjNWZ0G3evbsUkgAAEABJREFUo6GfFdB8/IRlY0SX5wv4T7ZK/K63zB4VG2Adsu+srUOfEexJunAd2d833NWIdd3MsD4Fc2T4RwwqyGQafCTmCCUKE3WeWzxvKbwlKiJCQl4RoYgNnXeayrztqfODR/h1KvMrzwyatHZki6DIjn6NDKpCtx007bpt8CXo7sTcDu3mIXpT9A5IkXD4XZ2Y2ZSRFT/UifcNkCnbWESYPPIhy90vTo2Ir3URMdpEfE3d1ogIJ98gYivzON189j7qt/f+NpcLXeb0PX5U9r7+R/mI+IZGt4n4tixie9/r9jQinP2mf8RW9j0tETHajQ78igh+65sy8Xzfz+8GVd/w7/cfISLGmBFbuttaxPb+oz7/SFnEt+NExFv3iPhm7ojff3/rSMY8GhFbH4rGT0SM1L8i4m+O73a/h4jfH+P3+rru9+Rp+t3mP4L3478fx2MbEfFWHPFtPiKGfPYGEbFnR3lE/Cp9a/B3ZkzD38I+1N5uf/+vkBKS9SYEvT4Rm2BeX///JomIN1ojvubfCv9fmImIX+l3FwN7ABUuo4LFsHOIWdmIeGGeTlUPT0d94EB7JC2nSWJTfWfDemYhOnP38cyB9QVcuFS8suG7caC4e9PQvABnls/C0lm0smYt/FpYbI3GimxH8ILKuk8QX2i3KLgckcFGQVlSxjT5oYEEfQMsgJ1xxOIfLPQeh32Gij8C1MShKek4T5BaB6a5KjNOYjwv1Iw6flimJQ63fok8M9w8Nj3jr564ALxy8X7josXo7ILGQWnMCzNjN+H0Fd64eWcwBgv/1vgNzabP/K7I1uNYzj603jhYXSjzAX/lMnNlvjsHqAuX4mcOOT50nVcuCtiAvCC7GzJflGT6xkeAz2edP991v6x6+YX8p6suny+6Pd+0PN/VuHhfOew05uiM37goak4Zv10uWjmoLZcz/c8Smx9+QXdDBwJNGT3MHNhObLz/rz/9pP/20wd9wA6Oh8JmN0DW6TDrwzhsTaqng+rxqDxV0VmQqxtzX843vUDT+XzVBb7OL3ddni86fznryseWK+WdA10aMl0lNmOcFDic3iX6D6Bzic1OSMJgfVjtRWKfynsoAnTqkLdl3bEvoSvL3qCGYVf0uyqwhSMH58fHR82no5INkH62rY6c3T6lolKmDXlSLrOUqtZI2EmSeesR5KFBnliY6JZ6rh0RsWUtX9NkPpw2isl7LoM3Na0ko0KMLGZho9lkH/FhI9abMh9IMvxXLsnmKekwZ8229eNBBV2kaVbUjU5cEVsROmhs1g027vjphd37OAjjrwsf8e63LoPh1RfoxX8hBn7IQ6N4IkIRG3gdP6bbH10avCX8zig4YsZ3EzIxD8K/An2WgA/saaJ+zhn/rHrAXmw7H7l8PJ3m8Vd1h8ejynFWlIPWNOmqrDMfAV7uSS/EGUwYujJyyEKZSi4w7siOi89hK85jT9zoSMOmGnKkHloEXbYfhKtgCEGr005BR8/iwsE2+5mPCp8+f9Ydnxwxg74JP8zwUHPSxIH0OBfsv+hwmFSReVDeGP+Gz/qvRe/w7feeQmtLICA5SJEOhrsScxv21FOGp05dEyHtDe4nxhygjQxi72j/TT6YVephMDZpU5fhODNSbG4FC/K4Q5/T9xjzIoOVQQYoWPEJwh50hW5Lt0uCGCJ2nL8h7zsNbsja89D1nY00iOmy/DtyC+Qn7GTAeejTq21pt3vHT2gP9JKSVLApy9UH4ArfBV2VkmVU+C+RNOB8EvGfd2RdkiTsjcmhpyvwlXGxUYtEf8MybPRbGYMW8Fh0Rx+ws/GHn9zwk8YFFgqTY6iI145TQn5CjkKeGw/wqrtkcAErAzvBSJlb2FlTjnXAl7I5hXKSEvwGskloyvwmaDMy/hE0QAVM3XQjjl259DdurEt37HsA+hbo84eKlfwdf3Z+AFpd54Ntg96MrDNzZeTuyzhCh4wZWc/M9Xg66vHhpNPphD1zYTVNmkpRgrCIgPW7PN4C30PXjCeersSIAZIaBtAoX3mz7A1Er4IsZiY7zVWP7CEeHw56wscfuOw7jQuyicufPDDlornUAedzJGaIgZwScgthBvKMgdxyChUKTlPRA4rnvkgH5psM7wdQOdPCi2jXR9+cpJQBfTOyLvBZp0l5yiqsXbutRM5iSvmXY3AQdzN6TJKK//vgjP94LPrI5eP/9dOj/vjhpJ8eT1wOTjowzqFOr3xMSuRDGbNJsp6urMtn1sXPz2d9Yh3/zPr4/IKuMaO1FfQeGraIXq98uL0N3EY88gefRmyx7dRI4/LJ//Lh8aFyOZlU+AA14pR5h6cDfvTAGnE6TDqyPszQUuG5mD8km0Cgs5ySMuMZsCoxh9GtU/KO8334rhQR75DJZ42np+ESHVsYaNJYj3unPEaT978igr4xiiLim/wo/MEv07MXO2/csfcdttN10NuY0/N2yXThUP0VmDG6gEXi2mqsnRiwDtztUzQYcZz0zli2+ze8vt/xqwH88cw+5Ux6Ib2RGq5bGMtYaWs5mO6IUELWX1GUoGv7AECdhJ03/JPL56mLpVGnY9dM/sgF9GkuejhWyg9cLE/oG5RZkaoU2Nir7EN5aLakLU2K8Z4jFIgkGrJZkQG8W7fCn+iCD2RV7CVKJia28f8t9My+zfvRGzGvMZ6wnUhFPbI645o3729X84suVtbkfr9J8B0gYzdYtSZazxjXBComc8BnD8SGCl/GxN4ylRAk6c4vumI/wQwFVJDhN+NfG/x/1HtALg8PhUvjSR+eTvrppyd9/Pikh4cHTdOkgMYG5wv7mhtr1hXc2BxdiJfOLz0xXxtofYHCVYGAimmElqmGKhfVUxH+nLjwT8g9KAtoQaZuG2KGrhxSSaEJ2R0JPA/HWQ+nSR8+PvCB9aQjcq0lKSfxNOyTaIlvJOwhI1OnRkQMG4nYUpf9PjRoNt2GvP6BlKUdjl97udsYTKvMvDPnuh21Vnkueqo3VIjOGVyYFTIKdTIsSVp6H/B6ABes4p166Y4/4Qa6jj/YSDpfEh8AGh8Auho6SKWqEpfqFKqOVfmuEjdN+aZa7zrMK3JKA7NlT7viFGILss0l0a+gi4qcK/LOqikPPiJC+9Ohb89HhGiiUpNKKTJ/RkRSRCjFNBAqEvsAKcMnaIlUglH1FrRNvNCEse0zhrDtzubZ+/OkRW4BqcpkIkZzicnDBbkoUhnviixFRa4JG28M84qO0EUTBkkgox/D+Rijh/ys6iRJHX201SR28tAGnS4z7JeGZWHQQQ27ELZt2AYiglFfwZCJ8YIxUCj66tDGHMil2U8oX4kbCwawOAWdvewYm3yM/vLQyinJ62bKUuucR/tNlhcjwusifvHewKLIzBGBfDcohSBD+9OCegbqTl/Rutsk7en7uq6ELKhvQT1acdqkBlbsc6SO445XYCVvOTX832nvnf4wAwHOkwzaRpo6+U62yT5lniNMd6fcKXAbY5Tz/pYm2gBlBRAyHamkiJCfiCCfyDoNUv8kymJA8OaS9+jIBGpGkeldkU2jnfOj8LtfSEVf8bUyIhQRchwzEjocUPdoGvzCFz9DxxFbe/FEbPmIb1OqxpgRW7nfd0R8W7bTu6d7u/fp+7r3+fdtvs9HfDvP+/p/ZT4i3oaL+Jo3nX8Pdtvb073PPmjE1zEjvub3+v9V6bCRV1vZaTAPO/ayf0UaEcOePFbE1/z+7tSICCffIOJrWcTX/DeN3r18L/93Vf9Qdh/H6T/U8X9S4xTx28KI+O26v5e+iHhT2vs+FojxvuxHebcxIrZxIrbUZUZEfNMtIt7mi9jyEb+dftP5f8FLxG/TFhH/KRRZbhuCu4pgb8iSsKzjsqOxo/DmYD4VHT8edfjpQQcueguXduyqtbKJubJRunA55w8BdzZ2DXRvmFgqxMYm51lGlKqSD0q5opMsP57XaThosMHp7Da2w2WTooulWiMN3uWn0TecUSgrImt/3DynUGJVqhzKS06q7LG8yfSGr9aqzBxGYj6xmEWDz9bGIu8gFSlrAJo7m50bGwIfvK9cmPsS0BsEsemJZtrkISTGYADJGwgOPO1+ldgIir6ua2w03K8h0ysXiS8vL/ryxXjW58/P+uWXz/r5r5/0iXThYmfhkHX3fBygFo/JRtDHkQWan3m/QC9HKt1JxyUCF/x3DjPrrXOhfuPi/6r7y7KlXC74Yv3O5fr9hY3XdVXnEingIdHfl+0hZLp2JXga80G3ZWE9BGWIVJGlXJKePjzpJw5VH7mgPU0VCSGHdlNiw2Q9Zcrmw0HTw1F1PqjUWUpFTKULH1G+vFz0cr5zELjpfL6AKx8FLgNnPkTc4X3xX4xBnzeGQraNi8W2QPv48/RVnQvEbjsJ5J/ZEBkpCXMASSlLEaHQ64Pt2M7cJ9HOeevDtRWbOB4fdDwedTicMOlZXw8GRTlX3ie5XZlmJJVA14K8buhigc6xAUb+N06pDUb50Ur5+iZHZMRkCYq6K3fQxrT0Fups1AbgS6/0YliCDXmzZZ5y0pB3RiG27QPG/Xg86IMv7Q6zjodJwYEzU57mqqgTsqhSZEw2ZN+8Q/cde7xB7wWHvWJvW3rnoHbXDVty2Y2LzwV7WmlPZ0HghrBUG/lGEbrwoQeJNOukd+g1QohZmZ1jznnk7ZvWpbCnTLucpOr6JJVImmoe9E9zUpnLBmypw8tdicv/0DNuxf2YPr/c9Ywt32zLyDiQo6Azd+jCbzSwiC8ekk+gBr4naJTbQPOwLeeRtSDOMS5BNKIxiWjB8mp8qLoM3LDdzjzWl/sm+kK+JuRtuT9yafrx6QG6J3BQUN5TZqwu28edvgs0rui5gbVrlK+77jk8uXzBNjzHZkfwI8l0ZeT4Ht+X2WaNvY3rI7IiAl0leczOvK11NeZYYXSkEOLUWImHppGqV9q6uB+R7WaBFNetLemtnr73pSHmVWfi2oUYc0P2C2WeLyLQHPNjHxGhnEwHAyE7yxCiBDES0h66gS4KeKcNfSBekSTzklIocwnjfH4ni51nl4sHjpUjsc4k5gvikpimD4jHfa2b0T6FOmi9M5v1JPgNreYRDB8hnl8cQ/lYahtYeF+Iyytp88UWMWB8YCJGiTjYiYOMxEzYX6BkDrxi9A1dKeuVJw37r7QpEaohJfKmK8Of+XK8cRo5qQXooQu2fGX+K+mFOH4n/xWrFux8xbfv1K9cGt/B6jzo1PkDRiNOBT7g+arXSuL6zJwT8xznWfsFkNNKfDQ94rFObSfv4TIjIgQDb2jY0oo+F+saH9tj2IxfHOfMReZhfAQ4+WKM9eKBy7HH06wT6ZGyw3GCDmMmJk/a6UgpYRbxDVw25cJlXJE/Uk+FlRtZ+vJ7Yh8wlRB3i9iDVMkTaobsE7pPSTJ/lcI6TUpcDOValIk9BXjekR5mTXOR32tOSvQd46ekA/w8zFX+VwAn2jxweXmg7Ej/GVTk6zkSbSPy0KX93DHhTB9nugIAABAASURBVPx9wW+e+RD+Cx8APoHnL3d9Ib65znH4ik9d7V98rL+AG7i+nOV9Qrte5fjnWDTnxMXngz5y+fnh8cjl8KQTtFjGjlEzfB3mSQdo8vuJ9flhOug4zZRNmmuFr6TMYJV8sSxyHmUJ2tPgWYqI1zKRFt4zCPmJCPLbO+bqIjX8yzbSKQhtdepJ75+tvtM33oojtnzE1zQiRpuILX1r/JrxOLbPBb/c/cL5lXXC5a7f4fd3IK41be/S1r7j2it5UsZzXPOYXhP3erd3uWPDBT3d8En75dUp8eFKXLiS+uOo+w4wlvvvF6aKLPtORCAdbJDfWaHCe0UXE8HhwOXn4SD2Ik1T7cpcRBfKa83orYCDpjJpqgfVMqOXrPC4ksxvRJDjZ+ggUZ9UUlbNlbQqJ8oUiojRXn4os+2XOkn4V8Onb8SQKzibV9Lh39hFi6QezJXyGCMitrSL5bURh41V3m/m3lWI+b5YL2rEvqaJMWoJlSrVQ1LhQ0Awv2kfc7IQEcJ04bLey3hJZfj7BP/28eSPru0q+77lNR+yjsSTB9blEx/jpiNymZARiFKgNalxbrmzHl6Jkfa1Kx/Xlib0bZ0bC/k78ljRSEdGDT+pmqeMvDNyTsguyXsBjX0q7ZIokxhd2xrnso6ck+aS9QQtHzg/fSB9PD2w55k11Ur7kG0pv/qb09+CffH36lwfEZv8Sf1uuE9EyPkdEVs7vT4F2VTomVkHKrGiYFMR0KaOHF4bvfouGqWMOhRvPdkW7px7/MHrjr/d2R/c2Cxc0d0L+8nLpbGXki7XrsVnxN7HgBFdkRoyuCvFFTnfNOUF+SI3bL0Sz61T2wfusPGVJOennGiXNBFjTbt5TNhGwnbEY7o6tmbZDrA+Uyy3KzWNNCJcpBCD8lsgIiOnolBGj2njc5Xs6x4zUeM5SpCjfwa0UmcPEMzhtRWSVHLI7cTjfhHMlRgzkhoQ+R5JyTQHdolMGv1Na2f9HCllOZIytmFEyYpgHMZch176sJ21h5pCvQHydMMsu/rIu8x5o1EGM7QWa7NIAx2kzID8ZPOsJA09M083XfE2VmO8gSbK4GPMmRmTtgw7aF7boKnjF+t6J7+oEQsb57hlpPfhW419SMOhOylTy7J6j4hQxN/CRngE6aCZkUg7PPQOv6SrYqPP+UF/h6YGDeuA1wjDcbkvW1k3XdhxMEZDF4LGCGhB5nCO3zMPP4mxSTRkGV1+ImgH3vOS0d/794hw0zeY1ohvy1wZ8bUsIhTwGeE0XP0NPMY3Bbz8qIziH/w0ypoitnEjYuQjvk1pNH4ivi2P+PbdjSK2sj2/yyAiXIRONnmZxt+CZb/XudNv5V33t+C+f6vNf6Q+YuPLY0R8m4+wDfbBs+n4Ecyr4bo9dd7jGRHfjukyIyJ+qKuIb8vd9vfguX4Pv9fXdRHh5A3vxzI/bxX/ZMbjfd81In7F+94mIvbsN232wohf1+91e7rPuad7+Y9St/k9uM/7+v3d6X8FJBMRsQklIobQ3pc5/69ARLwNY4G8vfyNzHsj2oPp3mWvi4g3uve6/5NuEoj4VjbvZe+1y+DMLKedRc8LYmMhlDcybJiOD0fNjweVY1WaqvzXsncWpCubjusSurPh88Zv24xkdTY1CsxqIKuwqUyVDUXo24WXQ1HjgtdzNW+A+k3aL088PxsKsZmQN3Ygp6zCglqdJmhRZhrP0zX+2iCklJsSRTlCpaQ35ByjPLlSfhpBma0UC/3YKORJucxK8LXCz5XDzoVDt3HjgvrOpcvKRobdoMRmAabVOKCvHMZvXBReSY0LF9rn52d9+fxZn3/+RT///LP+8pe/6N/+7d/03//7fx/4f/6ff+P9z/r50y96pu2dS/HGfB1+k0KJA5qK5YzMchb3UrohhzOnoRtt1o6Y2NDcroteuDRYzqsupBcu2s9cKjz7/yPg04uef/6kL7984gPBy/gwsHDp4Iuh5g2OL4RAB6b/xgZt03tjk7SIGzGRkXqTYoWmrqki08yrN9e0v18vWkDkUEXHB06rsw9d5BMbVqTLReGdS+brwNtB+VVWnndBhpdxsXGWODTLp7HWlfT1WeHdY8G2IkJKgY2FlJPCqFUqBRqzEvqNCNGQn3hDRo5GRLD1hS3SaZr0+PioJw5lp/nIYW3mEFLkduNgwUHIaZmqIoNIQyS+DLhhDxc+WvgDxpVD5A0dXl7txal5GzaDrB2jNmj03/JNHdsbeafIVNEGvbblEsgUXqqBLGvKHCiDg2iRL3cekPMBujKyTzkrTdBuHo581Did5A8xmbKEXBobY9v0/b5ymL7r/HLVBZrP2M+NC/WLPwpw4XnBzm+U3bnIWNDDChq+YHsxnaZ3h3gwQfTQUNkdXvAiLhYL8aJyWJ5qHvTmgrzty7TPwBvqhu3YlwLbS9hXNg8c+DK0RrXNF61RdCe+nDH2M3T78v/nT9uHs8+/fNHLL89anr+oY9P2RQxNgu7OJe3I20eJLQScQZuYpxNjPP8AsrYd2X6EXqWkYV+5qk6Taq3DDszv1te1tIKJCX0csfGHx1lPTw/68NNHffj4UR//8JM+kp6ePmiaZ3ls263ZNjr89B5CUlrJN/TSeRdzj3oOG8I6I0IJvdv2Jmhx3sg5D5pyNm1GxuzLoNVtDbdx24gYtiQe8/AeFPGTRn0ow3eCJpGiKwWpZbGhRRImAL1JqEILvnlDb2ds//ly5tLyWZ8+EWe+fMGmLho2j9wd06M3dXjqjO75eZGGLaz4QVNnrTHkp2/ypcJvA5jTOHBFhMyTedt5dD4ioN6QsBraaIBieGB8ZNmYP2GDgd6Uk/z4Eu5OTLmz/tzXJn7gKzCbjn8s8kcN+7Vxxa+X1/h+vxHvBq5q/uDLetCIWQ3+dnTbGPPKqXll/hi8NaZuCmSSkHGMNrwjz079CiJCESER34RtNARuv7sx/4+xaMHeHY92LNj9Yr6IT06N6/WMXq7Iex3yqvibbXiqeVyoWaYz681hKlx2bfa0y9e0OZ+wx4iQn066wW+C1MGN3Nb07vB7oknmF8MTu5IOc9GJC+pxWU7+eJj1cDrqeJzl/6b5wOGgA7FrolPNBbUlQbIyWk3IzUClxBePV4U7quLPhQulmYYn+Dgx9uT1ijJIR679HULmySiF8fErpwMT4+HbXssMfyQ2bRPjFcauYGLcE355Is4d5gytWae5jo+yHx8e5Iu+h+NJB2JAJY6Ip/dQt8+vEqanO7q9Eq8cc7+wZn/+ctbnLxd9+ow/fXnGry7400039Dv2FawttkXjjj10jDYYt6SsCWEckenD6aDHhxl5guPEepZVkmR52aTctsLvBE1TqfSrKqWM+GE6D3XCHqa39xHH4dN15t+p22fkFQE/rzwFmokI+YkgxXbFrIPn3gXbaq40Xutc79ffQ0SM6ohAd18xCt/9Mj3JSqbM9u4YNMAl73J/m1m2xw0xwgzhZ6RbGXTS1HugtTe2eCtLxyqPd8OfjN2uF9Z0r/9X9mwX9HJjfbpZl9YV6dUfDllHh96Ik1f2ODd0Zpo83j6O044MI7Bv5BXkR8yDj0Im16YCZj4E+APAVJNse4e56sQ6fzrYbx7kP2KYWftrnRXooiPw3rEz+DFvISkhw8w8FX+aa9X8qmvrvDBujz54Nf+dtmWqzF3pWBT0cbx8IfZ9Yq92ge+b9wZKWnswZ1JEZubYEFIEvxz7MPb+GgeT95H2YebCjZSTZJ9ieCWmyvhTYMsN4lcWHe9X7reODyy6Ic8LsvZ++eXLJ/Ywn4l9LwouX8e4+L8/ztUizf7XReyBvLc7PT3q4fGDjocHza8yUhS2Co1Yf9eVOLniSzfWNOeHnpbrkEVzDIde01hTyCnkyRe9pj3gIyXBRygpZJ/s2ErzmF4X4L9j+UGML/R3HBn7hQ8fxr7zQJybp6II+jNQeoXt+T1c7nen/wwi4ldzRIT8dGTt1OOW11jg1PMZLu+07TQ3GvLArFjxulYcyP3tLyuyakIG2FjjI8uKDbIUIWehuxUdNs4Ad/L3sRYtviDmvNd1Ra6rsv8lALF66JDDqPVYszRlJIsvhOXYmQFaEnLaaSxJ9K1yWUSYFXy6fYMFnZjOiKBtHtjbd5ha1057ER8C7pJaGOThARahfcEeGvVdESH3NSyfjEFMEDuDIz5zOsz446xpKirI022atsdzwYI64ypl9UhSLtiOxj6nMZn9b0U2Hdtxr4h4G8dzuqx3QS80j3Sjq/eN3pGGZH6/x9aXTmrw0Zm/UWQ46cKcRVdetv4Nyho0es+Hu7NHEjqXe6v1oD/009p0G5ajZf0G4qFjnnlyvUFHRcQAalTKkvnKOSsALy4Y+UhFRqJhBPPhQx0EdO0QTwvTlLDJUIs06BpycAX1/gmXd+p5sb0uxHDTZVqdWuZmzjTu2OVHF0XEgPM7ojdB9SiPcH0n32V6DfO0w+8RbrNhH9upelJ4JOr13RMRY7yIrV+EU2aNDUIW4vE4Btlvfn5U9k0DXmKgbfrvvPATEYr4NahS2B9BUlOO/tZu1MXW533evBsR4eIB0/UjWPY/Kh+dfvDLbX9Q/Ksit/s1+q/a/bMFEV95i/ia/3vGe0/X3j4ifiXX93V7/r9Cav+x3oydl52uiNiz/3S6j+nUg0TEm2xsVy7bERF7drR5e3nNRPy4PuJr+WvTf1liuo1/2YD/4oHSv3i8f/lwFp4REUOpEVvqMuP9hBHx9hrxNf9W+J+Waa8j/6Ppa7d/ZUJQHtF8jOkgZ4iloo2NRmaj4b/IySxgDuL7Yh5jUQl1b9gHbvRZNU9iQyMODUmZDU9PWUtnE92rbmvRdUniblrLGmIvBZq8YVjVZf3YSb1oNOb1gutN9sJh4s7BaOWw5P9qQtDBqdYmsRkXC7TY3Mv/B3ds7sXhQVwSKsMUNLylr7xGYjbaeVEW83q+oG7bIGZlLs0GHZFk+jsD9HFtVNiThCIYOJPnJGLernzYON9Cl3vWSMmzp1e7dzUOJet1UePyceHSPTgAdg5+C7zcnjnIc/n/Vy7+//2vf9G///mv+jfwP/79z/rv/2O7+P/rn/+iL58+cyl/UUdwC5dJDqKpQxGboArRFRmXKLAcKtAUbBIabdutIQDJhwrL0QeiK4RdOWCemf+FQ9ILFwpfvrzo8zPgY8DPf/lZn/gY8Ik5X7hgMI2356uufKy4caBrHFKDQ0sgd6Mj994vglGpXzVS//NWNuilJpWSlL0RYxMAIdhIF6JTmSgHAVSy7vif/xvbN3R5a52PGB21Gk2NA16jvKPv5frMFFd161p3CUNogZzRZweNrR092G6sarxHhLKhYO4sITOhX88pNosD1CdoTCkpGCvnGBdGvMLPos6Y3qD7EDZxWWNkNvAB3TlnhkjMkZSiyJdS0zTBd1FEFmdaDjGNi8I7B1FwWfQCztjDy/lG2ZXLmzsfR27j8ICBybbfka839h1ZtrhXtxLBAAAQAElEQVTjGxs2Ww1FAMvURALTnlNSTgUkJYVqykoZOgq2QR2sac5JB+g+HiY9cDHgv3yb4alOkxIXaQv97mx+uevXjQsR487lyPhrYWzXdnQjddmddKWN9dPRUeDQdj1Ugn4asuvQ0URGgT1EIsdhZdOLKEtKyD2bPjBBa0pJNQPeK3lUQadVQfyhmPZJGf0ZpVRl8oLPBZtf2cQvLcn/TdlPL3d9+nTRz3wA+JkPAP4g8Blb72sfOmnYU1tWjUtlxy9iiv9Vjud5bSDhY2Je+QnkDQpEQJZySsS5SafTgx4enlSng0xHgw4y7qGIkO3/gK0cCYzH06Sf/vCkj3960k9/+kl/AB9+epL/j5kLFzSpVq30WSORJuwXoAuolGOjyEdkkjSwzZOUUlHGDjNpRKhEAgJbWpGx4VBYat7auj1w34hQKCuCNLKkkIzBCzkMJyKU4DkiKWjrfn43MgMnuiVS2+wq/tc73tnwYwlzJy5KX4iLf/180efPV9n2r9e7rsSoBdk71nf0wVSMj810If8Q5jKwoleWBMpcQd3+wzxDNrw73Q8ZOUmmK7MO+EOvY75smLQLKk1/wGtEYFvM4ylBDmQJNHhHztjUSrk/pt6XpgX7Me4Qc6fC9F+I72ccxukVn1jwCfM0fIM4LMoG4A9F8gMPxLhhZ2bQ9seliPig7XgqPoq4rg85NuKBtMDnnblX7NYFnbl3uGxljBsxw3L0/C5rzLvil04bqWlyH8cX2/5K++7x9rFovxDbm2mmDLNRRlalJlXbzRQqXLiUqs1HKZt4ydiR5Zawj5on+mT5PZSRrcYTsOyM24iBEat8uDYQq6sAuogNlTYF5y9ZmrGrOUtTkQ740oE45UuTOmVNFFbSXJNsf8FEEaGesqSEvSRFZOU8QfOBkjLKM3ZcoH3m4v3ImFMt1Al6V/oYREJ0E0L5r+tIRCgl2kVhvMp4k2olfcWI+/h5KdSnStukUiZQVLlwnXLRNBcufSZixlFPH/wB4IkLvpN84VeJAaEso6cqMU+kifcJWWU1LstsZ2ev3ewdXviQb1xxMMdj63dBh75IMW7jcvJOv5vCgZl9T+MizbG41FBBbgXaE7z3FLoT667YxILurRf5GTwn+ocy+Uq7Gb3TRRO/pppEoqlkkDRNFX1VVcbNuSoyfYUfGSN+xRgrIvT1od6voz5Tv6FHogl1lPcBjKi7TLRxB/3qifi2PMLv7mNIGWITPLhjh1/7wooPrPicU5e/R+99+GsnDXx2f3ebDk3u3ygnHKjxa331Udv0wvgjTlB+x/ev3vdRsdDGurq/xokrdbd715294tAj663r7aNCFx3fFhsJx9ZgTPuwUzFvZ2xhpxkz9XbAtjyjgwn9znPV4Yg+jkWHU9XxNMkfoSp+nHO8ydBDOE6sK9aOjYn9ekpFGf0lbLmi7zIX2XZt2wmZrusqQ35SkmiX6qRAvou8Bt+1/+cpCfGCZXUVvMlzaLy7bKW0QYB5a46B2Klt1arP5DO+l0j9kaOwh8hpUcGOIYnUk3usphVZLKD1rguXop++fJb31P/j3/9dP//yC3sZ9orQiWUpR4dCqAmxHxIf5LKe+Aj28eEwPoo9nmYd2B9VeM45y3a4IJs7QB2oIsn6WZZVjrWN+Rr6Mf2N/bDTDi/mgSmV8A3LLSObSBmi05DDymALF84bbrK+/QG28bG44DcPx1kfHk768HQadPnCOEFzgn7HuayuSB1+klKSSqShU34rUZCTy8vIl9jSlIrEIBH0DimUFRHaU+FfEV/fg3bi6dh6750VqauhB4ZWRjYZOxopY2YQXfL8TsO2Sp9ALwwx/MjpGNNtoSWZrsBuosJNZpkMefm54hsXLoW9R7B8bCNb3ybz7vW8wHvabYN1yR8EMr4Q7JktYThTTtADsQmI+axLRdJIoZRaNfRKNxkwqGjBHKEEbZ5Lb0+T6bAcYFM0k1O6s9cRa3RwBmzQj4zwowRPnrcgowK/NUszC9nR/1r+FadDwtaSpgl7rKEEAbadFfvxPnlBkCsy9J7QczW3QBemY8VvnA56QhJzJPiNCIm0807poHFvx3BCbG+6GH0Z3+3ew+V+N49OI0JiPJf7nAUJavTze3OdxoSCJGk4NjJAMJ19h9YkTIFh0AwNTMtCvG3wuOI7y3LXwnmuLZwj2QMFsBwCP49YldBtQoYZ0x37D6Yqr7B83yMiFLEhixTu4xWJd0FnRIYWqUO/YISf8e5YFBHkO+AHu23Qa7tY4clooywNPtu6jeFxgkYjVXNHjTkRNi2ZsQ2IOopk+RuZVm9g3mxQZn5czkBvPx7bGAXhOaQI06pvH5eBiNjq0ZnA4JFUSrTf0LdC3v3jMtJRRjrayeLxyxsiYuQjYoyfFOM9qSsSWTNIIngdiX/1RKtMSfKbxhQpj3TLb2O40rxHhCLCrwPm2/CL0x3fv7vcZX8LY87faOQxjB9V/1b5j9r+bhn6i4A/0tHuXRoRckyP+EFK2XsaImjzHcZ4/IoIfv/rfzz/7+H7GXcq9nR93Tc0/Mpw+4gY+rbu/f43scvrNxqavvdVHbuPwCNJ35fv+YjYs9pz9s8d9sU9H7G1iNjSveP3c+7l/2j6fhznjX90jP+M9ubf46YIBNkJ7ihwYfNihZrIiFDOiIo0ImRl7oj4Kiy3NSJCEd+2c/uIrTzia53H3RGscL+HlKGBNl2EINMJnHeflDOlkue38e3wuzEq/8av9zTuTSM2ml3nMo9l/Gh8byj+I9BbgPVM/zisyEQo3mnYV6OUQgnxePOZ2EA1FuRgcT5wwMuk/fKiSps8Va2pstmhFZs01j0VFsXCwbFfPqusL3qq0sfHygXjpMpBUHniImjW53ticx564bDzmQvQn78865dPX/TMpW6Hr3rMyvT1BcjK4TWxQUissuv1ouVyVmdnmNnH11tRuqJVLvn05Sydv0jQKDYKun+W2jPvz+j5GU7PWrmgXtqL7utFa7vozoGqGdQ62OYcmqBzKlUlZ5UEykElg3pQnR5V5w/gERuvICOrqlSO6uVRS3rU8/2oT+dZf/kc+uVLcKGeubhf9eXns84/v2j99KLgA8D95886//UXff73v+jnv/6Vy7DPsPCiT1zG//zyzDh3cQ6Esq4rlzELm+DEoTFxKLxzSY+pSa+XWpnNYmE1Oyjrscz6aT7pKU16ypNOCV5CCvSywHdni9ryqiu6fUFWX+5XfeajyjMfBM6Mf0UnxsKm7cJl1u2y6n5tuiDjF2R8P99lOjKXD/l6VeJDgO5n9eXM5g20z1os97hobWdkfIUH+qSkysFwhr7qHRwfCRq6iHzTdGTz+3RUfThKHLiWqWqZZn1ZVn3mY8MLc9iPcpJmGD+y65s4fEQwNjy11fNetXKpsY7ZFnUah1HyFl/YuGVklCMPnck70SSJNhi0xGLSkePaGJNNaQcITYW5xgEauvyXb4ymTixxHAn4meajcpngualBr3CEKQV2yjjoasU3tPB+D92w1Ru2v65VZ2T6jGw/vyy6nNuoW2/CfLs6/YJNZYLmDj8NWS3407I+a00XqVBJecZGsy/skal6kvA/ihVKKqnCWgET71UwKrcJZRVKHkrRB3AK8d4RQdJ8OKicTgpkXz88KY4P2PWkFpVNWhJrti4vVz1/esYmb7qif+NyufJhaNHtvIhwIUSI6DIizUqrmA0g7+Al5aaUmiKoUNPwP2yTDPRRlmibA/p5RR+uF7qhSJN1SX1jzUlcTmRNtJvg8Sh60CFL5gZ6r8jw3gK9hD5z4fLnLzf9Bdp/uYZeltBf+LD1fH6RL0vpJBFfdCeoEG+2vJWxKNC1oF3I1O26+B9libL8mgZyhyTsXyI0kYZ8Idw4/K2gQ0fC/hcO9MvtrIkDXi4LFzFJHz4edfp4Gnj64wd9+NMf9PDxJx0+fFA+HpB/Qm2hVLImdF1rVpAP9BsxK2fbnzHLZWI+8dBKKUI1kqYk2WeME3Of5qKJMeZaNNeJfMXOi1Iq6vhI46BGKMCfQpC+gTFXeDeG/FWV0IEro0s+gAexRfbBhbibkR12uqLnCxccN9qu0HpLDzqvkxad9HwJ/fXTndh3x/7RPT9J/A+6w/ponpRfS0cPefCa4qgFX1pQ1bigts8hfwhHh10NIzV9vTNYLPLF/zyFTseiw5xU6yqMUw2DaszVsZwUHruopqochbBK2grNMjxmWhTlPCGfSt+CTXV8YcVcsHvi5wX7ujDvBTrP5L/g11+Ij+eL+WrQKwmaRT0mrQTtHV/pfPgQ7cP2P5z/IhFHhfwCOdqZVhyq0WlR15l91hfs2vM4rjT6dgwvQWHNRZVYFSijsaaVUqRoxO4F37zpSvxeiT9i7sD+3eZO3L7eXtSIr4NIZNmhe3zghbaVNed6PePnZy40LpB60x26GFWJNaTj6N4fCFmXHMOOTEdSVvSEPrK0ZqScVVKV6yp0eV21fkxrSklGp5Uiq0dVyrMwGa3Ia4HnjrID+QSxXqwpXm9M70z8Ox1nHSbGnpIOh6oDep5IZ3wnlSrrV2nSdHjS8fATdDxoXatKeVRr2CH05TQr02bB6Bd0lrCn1LtwFU3IdCIzlYCnRt+Fqa/q0BYrIgZaqcNRUiqa+AB4mE9c1v2kaT6qR2jFJ1sUtTTpStsv2MeVeW58gLetJmQyc/Fomus8KcPX8XiE5oNymdSR3bImLi8Tugg+mr3aHz6yQKsvle+mHTToIGjomY/1tsu1N/pDs6y7i5Zgn1SIbehvZf1fWOdWdfYaK/54ITYuWuDjGdvyXuTz+aILdsEouBhaSqE6ZRGKlDHklBaluKsw3owOjC2+JHnPt2FS5E2vUWfV6YgcVzWCZWtN6dUGfIa48RHtxnz3pRNHpXXwk7DwrICunBjHac7KuSpyegU6wAZtdgPwLfiCuFGf6JOiiBdFZC3YlH3AbZhemXESvEVIioassfc78sLuVmRke5WabLOGaV2hf8FHGvQGk0Y3vaabTGS31n1tohmuz3vKWtG1CnaHXd9YN+/Ywh2fvl6azi+L2IYx/0QcK8goNPycAToVCb/OOHCJBV3cZR/M8MywYllVX6XE/+Z0GPkSCT1NKjUU6EnlqnpcdfogTXPXYU6s+QVU1flAu1m5HJXov+IXDZ66Mn0t41AU+CKud4+F7aWUVOAnchJbFRHxFV5P2EP0MmuJRNyQPsHjFz5OvaDbF/Y9Z+MmYklSS1U9F3UF7fuww7sWxrvpTny54/MtrcrE8Am7C5yuUcbdvOZpUaVuQgYVP81jnERv/DTJbqAG7/foWnhfcmb8gv8gP/ypquiUJx3pdwjpyFgfkMufHpP++JD0h4+Tfvow6+E0aT7Omh9OysjpjpzPLyu6auoNHnhfEYBtYuwNma9xZlmhxBe4F/andy4zaTpoYotNTdZKPOhgxS6v66oLtnRh/3+7XcTAWvmIsBCflztnhrhprl1Pj5M+fjjo6QxZwgAAEABJREFUA+nDseowJTk+VXSQLUWMYGWfkZDnhqSMTRgJfWKUEvQSNtBrUYL3UmelYh0kLa1h+6tSogd0vaU9FPhiJ8Ys2G7Hvxbs8cZ+aeHCtmOX9GbsRR3fyr0r0yZDR45QSUk5AKnHFLQgIi1X5Mha43mb6VdWRJag+Ua5/yjp5fmGPyQF+z31SvyVFsZf8MsL6+8dNPIlVs05dGSP5A85H9CV9zgpOrFeG1SU8iwMV4k4NM0nFc52PaqiF2guKuRx++F7iFPJ9COfgo015jDfjgEJXhQNka7qUyhxRtA866Kke56RyIQNV1QJP8iOoKOK5h/nUC2Lcl00Hbr8/9fxiM09gYeH0BEfPR47Ptmg9a4lrmDVPfUNISSFtBfpjjGuxJgV+7uxntyGLBYFbTOyyKxbpWTVWpVzHogIdeQnmAuoD/SEiKA65CciRr3boHZadDUyKxogLGOXwo/uAwtK9B7P7Ll9w35sX7fzjb0HslmCcfOAaNQYYLnDFzSpSILOO7q7I/DOXsf7yArNE5ix7dn/ia65aD4UVWScc1egg87eJYgPYv6cpAqvtrGegmlCioSQQtFo3yW3maib0FdBeqZzpa4rRjshANOPhOH9LsFEN5ARL65WQH/qjEvs8Jbpwn7qTNy+wc+yMgwyHWPQx2trY33t+IhpTNFkhBo21jRFVk1ZUy4DlfeixP9iICfyXYIsRJSUIzYfUqbMFU3MONDRXyMeOxWMplrwjybIlYL2qSiAyBsNXQqEG7A3EbDaBlbJ6cJ4K5lVfYy1OM88QoYZOwqTgCzMT0dODT00eDXs/14vsRpkyW/6Mhz5oGVISiM1HY1xGrS8AX00cGdPvNDJaNBgiLkjJ1gAEYoIJcvpFaZrh8sjQu+fiHjrs8IL0+r9mH73PIb7RYSTAcwUPUh7ar1Zf0h3lA+nwA/3dNhd63K693HbHSs2bxtxuslqhTba09ixhY7fvNufJVO2yrI2Uf3V3hry3fMuNyI22l3u972N05W1xuW/h0K8syx3OUYE9GxwmXLSe6RXHexpMOmORN/BN21KJLqlEY88h9tHuKWwj/53w3YX6HCkyGVPLTfDpm2s2M6GUGfunvIbH3p9LAeEqo7+jIYzJwWmEcr0GXne37fJ9gHotjwX1kPD45gf86W/8bhdZEZ+ByaEkz6QCnRS5zK3c2rYRg2Y4TUjS3xbSYhCK2tzYx1wXVD2e+jigX6BQC9v4J2at5/Nz6X3KSaKzWN8en0iNgW+vo7EwtgxCvgVEcz3Y1Ctvb1Tv/9vi2jvWNvz/2j6boh/OLvP9bVjRGwvr7RhE7w3OYB1h2uCMR4yFq9kE6V5ZKmUJDtDwgIbC553Z5XFoLAYTEk6zROb1Qf99NNPevr4k44PH3TgBMJ5QHcsuaXK6Jm8dGUzcx2bmLtWglSDgpIyc5QxB69syhY2jWwuuMxrXEaPjm7I/DKNXLCJDwnSQkS5SbEoEg1IO2i0WaDPjjvmID/4i5A3ERXHrjXLf+Xtfya9pQfN04MKG8ZSDzIy7TbHzGpRBg9XLo3OS9IXLhn//PNVxl//etbPv1z1/PnC94mzzs9n3aD9hQ8exoXL/BuH7Bubfy96K3y0gHrovL/CdHphCRaUIqkSlLxoNGZdgXnptBUyTwSB7gBG20QwSE6B29uvVrXxv4UF6M5G5YrOLuxm/N9qfeEDy4WPARcudi9cBA2wkfOhxBh0Qqv/kwK3Ly+6w0vjwBJcnCbmz2zMUu7K46DYSKG1hqap6niadTod9fDwoEcu+j/6EPM0k59H3XycVDloTaeDptODGjrooGGIDTu5w8sN+7hzWL4zX0H+BTmEIxMyCXXRVImTcCZwdrbf5lnQZdnZdsVCKWQ0UvoQjKQUzmmkRDbrNEiFlAJddFKRupHHd3A3Zmg8HI+a4ck2Mk3TsNEIKCE2us2Ui+Yyq5SJuiofMlY2W77ceEa+L9jv+eWmZz6CXTkILehNbC4DA1jg1XpvHKY6NHdoiNQgw/a8SoNv3p2G06AMmMhUFCUrOYUejSdJHSirpqwD5bOBHCfaznVig51V8NfMh4AoVarYdg412q3oYEV+rJGIr6nDo23VB4+2dLV7AwJOuzjvAuiCVMvf7YP+dFa3b5pmNbUwcU09ujPSKBfyyrIMjQyNG4JyI5NW1TQp4Xs5tveUivyeSLuSVoa8QvALsvziCy3k/TMf3/6Kz33iw9JnPrT5P9li275zGbMQezp+2PEBIXPhG6K/aYYzwTQ/8IYuCnKpRZqQkVFr1UaraaiKvCGhDyMitD+JrPuWGvKBxv5SGWdG9seHg07+Sz8+wPg/RXDCX4adzYw/ZUVN6DVJkaVcFE5BoFfPk3OWUaGnMkkpWQVa+dFA0kjrazv3GYisQGaGxkND3oXNWHfGKH79ZR9UkyJi0JNCPC64KbhIkXVMOubH/6MWqeADI94XvXB4esbmhw+wGFxujfgv4j5KY061zAtDYlsrdQtxrXlNsA1R3EgN+8iKjyxswlb01dBbx+dNb8JGO/FdxP3Ap5meWJQ0cUlckU8k5mCsMYaNhXyFvgm5ZuRTUlHhPUdRekUoY6vSjQOK47XndXpj/ht0DD6woWUN3Q3oX5aVs/+CObWxdtnOMCQl6gMa5bmhWQMLfBt33blYuXIBbxt94cP3M/Z55TLQF74rdulxfYm6MLd5MM8RMfTRGNfDufyO7Bbs/8pF3OX5rjPxxvpbkRVi0XhwRJYDqXW57I4P3JhvfR27Ie+OUzdiUAChXx/Wk+M9HTLGNWHDFblOCNo2VVIetOSUtjS21HVGROxTi+G1MLdpvd5XTAt7URrlntvorHWUKEVXfu3L1IoI2ffmQ9XD0yMf1R5VoKPgLy7PpSjnqgApTfSfpMAWQVN+m0tKShEybRtCQa38QJvn9nsE5d2Femufc6ik2A7znps5J9aEeZ5Vp4Nyrqg3uORruhCHbuhvRe/Wj3mLoH9J2GfVPGeVQXtWzlmRinxwUWSpV8G9IAdfWRlvGfp8Zk/xhUv/z+CF2LYw9oLer8Mmb7pyUXfjwmTFF1qsitQHBH89OuN1zBA0aSG+3ZngzAXcL8TKz1++8HHgzFxXvYz/X6JPXDxd4ccXJQ2+pW0NKVxIVniYxv7p4XiS/5MqT+jE6/6+TiZiwYRszJt4zP8dA3CqlJXxOedtz1QrIilAwo4gVREBMviaut0GGICnLf/1d8e+t7ckOb5sL2JIZWTsdENiXAGPHfIT8Zb6dcC07IjY6qU06qTAUpGl18w3NKHyAct3Rb7W/w0d3e99XLouThfkz1q60ngldqyOeQN3NfZp/iOY9cpHOy7MGrGts89JvWET6JQxx1pMvMnQlCOphFSxK1xSlfWm1C7jcMya5qRpSirUm/cOraiBWCXCUwxaIUMr43sGqhVZSgxap6JSinLd0hgyTFSGWsKnIiTSnvFjUo9zha8zH76+sKeERC3EP/s8psoc9GNyz2Pdazzo0rZKIEvEm0irPNzE/IkPkQU9V+apOVTzJPMbEBjKyCMxfVaulENjg74V/Swq6GYaH5xv7MEurPtX9rArsvUetuakI3GELpprILMMn4b5gEaEgFqgN2ldspZFA3di1s0xlr2zY/aC3wUBdfhZdAlarasFnTl/o/7M/M/ns57Zk1zxtTv9hw2QOvbeXMZed9iAZcA4sIq/ma46aJunojplaM2a5oIfVsornIYiQhlExHhP/k0+IikiJIEUitf396l4OmR3fvHDm3/cNpQVso7GWgtfgi7xBGlOScljw7vcEXgM2TbRSscPx7vHoE8Da8c3sHHb/J30fuu0zMgYLKEb6+kLH8yvrF8r7ylVCT1LGx+WMWrb5FIk1KcZm57Q34zebR+mTTwRoQ6/KYqCTk5LmZQT78qQHGooGC4UvA/AU7GtT1XFqNu81mMP2ss5aY2ElW5pT5PunAdZrrEP+OmBmEK2scY+xT0C287YdMEnj4ekh1PVTx+O+sNPD/rTnx71xz886ONPj3L8PHF+mn1GmosSxpmnSbVWZegybWGfSFIaCGL4oqGfIf8VvroimJ8GOZeRV4otlX6QZsoYrCfSLCmpA/HuPIVqgbca1K72Xeba7KIpWtJoi95tClrpRd/dHjcbEMN05RwqoE5Zc82a0NuRC/8TijzxkesIHjkbPjweZPj8eORjy4F18oguJnhHlYP3mrJKJMaNb5AVGvsGUqlJ6KMJnqCZrLaH8i0z5OVs8Mu0dho5VQvqAPw18g2ees+0SowJthxtYFgerzFjo24dKSqgRRt5lmDtyFQUdFOhKUN/RUcV3eacVVKWyyJCtvUI5u+2qa9gUOb8+p4Yy1BOeo+eQhHuH3ShjvnMV5BqQAplxgqJnMaztWvk3RZRkEuDdjKK7t+N1k3CHow05ueVubZ8UkQoPAf8Bei0QYRyGhEaj1Mw5oFHlzm/p84bfv9nsdGPShjfeawYfgcTY8h9/D11ofOG84bt3O+G342IUMQGv/8mLKO3SmQ28lABPRo244Kv5X77trz9ah7T8SO4r8sjwtm3fhHxu/nR+F/wa7dvD+W8UyP865/Fr+TX/uZI1rMbOR3wLxf8ABH2j67oVLY+UucNrHi8W6bUjp+IGLIcL/x6X8frr35M7W+1iYhftf9Rgfvv2OsjYtAREXvRf0q6yeG7oSNiTO7i7wlzWcRW72AQ8W3e9Tt+1Hev+z/pv1YCEfHNgBFf3yPiG33uAW/v0DiAyBsYLnt9uAisYm+TU2Xz4ZahWmcdjw9c/p44FM5sVnEhNj0LG1ofAO5stm4cfMbhgAPCC5vfCxdDF1/6rIwRhZCYx3gL9d4ovzxf9MWH0udn+T9J09h0d3biDSxsmBcuLrhtUeeCg1/q7EA6m0y/G+zw+GHnzqmkE3QhfWwavNB6UzWzuXrkgvd0Omx0c8n7dtE7z5rYfGQ2YcHiLC9ikMk5blwKXaH/hcsT/6sG/5Xxv//8Sf/+10/6t7/8AkjJ/48/f9Jf/vyzfvn5WZ8/PeuZi3T/N+3v1wWyvXFrbBpv8uWO0dkUD7rhIyENy7qzo2qtaaXOWMz7K/xuvryxbvA3Utq6bIf7LstNdy79r75kujxzkXAeB3xfOF04FF0uLzq/lvv9eeSRORcMFw4udz4GrPDqvxTtHIAEAkEEcmX3LkfKUrIOc0X3RY/I8/HhwKXAUT99eNTH14uB43GmftZp3uR9Op00cWlSyqTG5sfXDGd20hf0+hldf+YC67oEF4adi4iOLvtYH725LvCZ2WCnAS4jsTNx6PJm2BeEwg78LsbdENo3SJGTAn0maBYbpR5pa+6I3UJJWbaRGYNPtMvov7BJM5wXzybXBbuvKvM0kKcqb9ojJa3Qd0buN3g5I/sXDqDPXLLYpl/g68Jh57qs8HXXij5t+B15+q+pBn/MkV5tAAflrclyVpaUQ4JuOQ8PkeEHSCFveGFO5jXnKlvv51IAABAASURBVNNruiuHiGkqmg8VPz2+Ykb+kwp1/z/2/oS9jtzK0kbXxhBxBlJSZtpfP/f+/z/XfavsTInkGSICuO/C4aEoWZl2ubuqq+vrMBeBwLgnbGwgqHTKDJYk25CxMLcPaSt63liPK/SalyuH1Su2f+GA7zV6QU8uty3Km6hkKm5Bo98jdAtmuyJueTEPL5J5mKryq2wLacWP2B5uabnRR3mGvoRcnbqd4bzh8oYOfclwxTafsdXP2O6vfHw7kx9+xnQj5wWath7wGVJHT/glVAXjCzawDtiGOmuwYU9D5tGVkHkpSQWa+RGd1bExH0KMCOQnM5YU5FMqigjN2NBALdpNVYf9nvVx5GMp6+LjB/3000c+mn7ko+kHPgg8aMe6mfA7dZpUpgL/BRvLSjUpfAAiLSXJqNTvWFPWa+VQZV91A/XotDBfmenPIauSZvpm+hrmx3ITT8d3GBIyUYKvrvvjcthQzUmVvikJWUi2p3mub/bktfzg/yND4HU+MV9hvob/WpD7Cft5wWaeucB85mPY6dR04QKgsd6EHmy3XlOdC5POntOb/zryphPb1soYA4yzkXdb6+mmh46a0FGHNggspXC5Og8bN40TdGbsJyJoJzgMJdrVWrlEmIZepqncZI0cC3S7vSGeTXhh7OY2Z5NT07SwB9n2DeeNC/RfWPNn7O2Fi5+VPW6lnddPh3bxbv8p9sKG7QmaOjLYti7z5zGceg7MVJbdwho8s+aGz1jw5bw3KgM7s35MX4N3D+e2F+bzGrCfOWH/HsNtjJV9ZNlWrfhL9/U8wu90yjq+dID9NCxjeOm0a6wDrwfvR+NDAB8DMGsNOWGTKUuZNLNGbsjK+YaaSJF1ioKq0gBDYmMhWFYP1iAH6w0sXBS+B2SNvcr7lGE5WzYRofKq44q+rMf3yGPuUMosa+zP/qxj49aZ+29rV0N+4rEdRCSFMjQhRN2eiBh20ukvfKHUlQOkkHn1+ptKEj9jLex2O+3mGb6r/KzI74L8VuzgrlM2MOZpqshqN2c+iE+gaseHqnmXVbkUKR4wJwVIyG1DLmwTuuKDT4zljzovXCQ+EUv89uXE/rFSt+mKfdgfr9hexz6i9eGD3x/GYFod3W4GurY8TJtl6zjL8MX/Mx+hXsAXPv4bY72+fry7rl0LirlhHXoo6GC/m/FrO/zaQY8P7P2HefyL0B1ppS7KTb7WxYYsI0LmsbUm68Yyi5AS8h0XOIk80rJvtRwiQhE3uO0dnfbG23sIbd30eB/X/TM2YZuxnTh12feIiDHHfayIgJ70TZnXwQ190B0R+r1nrGvsbEMXKzLzB68z8c0FXS2s0Stl12VDnutY+xtrc6N+xU8sxAwX9tatLWosmN6RE7Z4m3ujbNVGnbn1uszYjW3H/N2Qsac6fOB+P2ObVfNUsNeMXfdbf2ygsy4M68EwLxEh6ytX2tfKOFkF/Vk33st7NDcb/FuuOVXqJ+VUtMHvct10xvedsNORXlYNPrHLFV5sA57L85pnxz0NI+/YZcMPBfDHjpyEv04qUTTlqqnMpJMy70kB60EcvSkiq9Z5IFTV+ajc8CVBuzP2+gI9L3yMe+GDxDOw/DdMpHVGSYyXZ5Uy0X8ircqpKiJJvYyxIA36G/vVKsc9Z8bwmjlzPrnF81c11rppX5ezNnTXl4sI7NHrWS/XZ84xX/T88kUn/PGFtXyGphMX3S9ceD+fNr2wvi7IaWVfwCxkvxgIIKWkDO8JZGhMr3DeNLv+jxARutdHfM27zLqzDvSDJyIUEdgJusZ+u4kiddOIEJUDkcpI/d5dnkLdoIkisxbTG7YeMjADGVvvjC/1noiBxQfTVU/4NON66bIe70j0VevYA/pmHZTUVZn64H9VzAeueReqY98OSOnyE6jw5qsLe/s0MOOjvT4iguFoB60R7hPKyHiadtrhy93OsIwSPEbc2kgMKj9Ok0JZG7K5sq9f0F3zH/ZEVofeDdsjYwahm56MkSFqLlmHqepxv9PHhwd9eDyS7vXpca+Px4M+cC562O3wnzvt56J5rpqJ2ysMV9ZjYe8zTJt4rMM7eFVEKEGz652KvKBJCboiScD2ZaBdtdA3j2n/pkAJiceA5/GabehiaQ07FSx2ZLBh66v8x2z+8IkRKKU06uyzImK8F3ivtaCLCiZ4mwf286T9Dsw7PewPejwcwYH8Xgdk4bqJvpP9eA7lJBV+WZ6JeSJuTJgXtMr0gRyy/t5jfr7HptAGb01dG3535P3+Crcfcnsd3O/G6+vgOSAiKIju0boSL5lfkK7ML9tlJZ1yUkEvZaQhit5gv96ZX++e3hn43XvOecg1vcogIhQRo0VEyO0bfBiY5Ft5RLy1cxvDlU47DRsvzpMM+7jn/R4RTgYiYoyTI0F3GnnTkl0OqVBAHNLfMDq9++Vx73hXPOh2+fuyv5e/t3d6x72P3xv6c3qH65y/p/f8+3f3MVxnuO6OiLhnR3qvd3rHqHj95bLX7ODvnv+jNCKGTCPirZnHueNHtEXE6GM9vHX6O5n/qtX/iHwsy9/j/94/ImR5GhFYde9ynf6B54/G/3vd3fc9Im66jbilf6///2x9ug8QcZswIu5FI70TN15ef0XEmwHeBeaqiHDyBvd9e/mdjNv8EX6n239YcUQMXiN+nP6HEfI7E0XEqIm4peOFXxEx6H6vH8vZRu3UEBvHsj6rbSf5LxgmPgLk1JS0gq5KIFJTZQMDBE+V4MSHjN2UNBXaYT2ZMuIi+ULCF7onAt+lJV242H0maDpTuWxZV3buK/nzZZUD4fPrYfdC+nJ65gL9V33+/KtevnzmY8CLGpernQPDlUvtlUOvL1m6DzQ4ebUN0jcFaZjXLuUGFPLh0ofKmkOFQ5ODqwOBh4M+Y5qKCgfaVLOCzVUEHZGTGu3v2CJBb5cvq7dXup+43Prty4v++vmkf/n1Sf/C5f//+P/9RZ8d0HKQfuHi68zFr/lZuAxeuSDonCxugUKDMoiE3gZPpttB0w1dDZ4MB16G+y4ckpxuRNK3OtptYmMJQJ4ATYZuj/X51teXSODKYWXhoLJCi+H89XrWFXleOHw69aV/QycrB5TGoW7jAHNPN9oIPYjDjwh0Eh+KJgKRat1zSeS/ep5KUUV+DnQq8q65aJrLCLL3x4MmLgdKnZF10ga9F4Lmz8jStvLledFvn8/6/PnKx5NFF+bvHJ5pqPCc0F+RQ0FuyYdhaOiEqT6grqQN+9X9iRDKl0ZqwwSpKJVKUciP5Wg5OfX7wGbdSLaZiba7aRoBa8WujVzgj7LJBwvSqEVRslYUe0aOPvBsjOED8OXa9ILMLtj9sIPrRuDctaFDSFewqQgZ0FVBn7R1ypr4JSXplvZbij2yKEe+mycJjqnjEoEMb3RIN2Talpo0Q98MnRMXAuNS4LDXtJ9kHWRsXtDdUmhFbv7vQ6MKXVl/A8j9gl580eT3hYuLlYPslcsKfyAwhJ2ah6B/qCnDiN8hRoom/yURkaBu0Nc0ZyXmTshypMgw5axSJkiqcpBb8TNOS3J5GWUpZ1Xsp06TUs5SSmpgVfCRbmN9Ng7c27CbM/Z7xY4xF9ZHKIL2CLV3KIVu6x2KqOskXZZCQH9rV8pYWEhF2Lfhtve15Lztxe+G8y4Lxk7MUaBrqnkcbo57H27AYeJwN3OwmbQnv7c+DrN2AzvNI7297x84AB122u/3rJlprJ06Vw0w7oS/qhyeCjK45YusY8P+zOnkurnIaa0VuZaBDG0aT4LHUMeXmXb1BP9ZAf05h0pNN6Aj5z2PP5p+/PhRnz486qdPH/TTzx/BJ3389KgHDrTmaZ6rJngO+nlt218+cenx65czfvKiz19Y02tiORcpqkxPsL+oL5jLBTfORwA1mSbL9YYVM1sps04k+3Ma894HUm+YQRpjTbm8ym03ZHLn3/Mk7EQ8tVbdca+/vxfssbAunKZXm8x1UuTqiVlmoTP+8MKl3YX1cMafX8mf2Yd8+btwyXfmA+uFDx5X1s6FtbRig143G2sbs5OGzDVo7+RdZj5tS6v9Mv7gyrgnj0X/M7iO8obc+qChK7HijJD3JrZRLliaxr+KwWee6bviT1bmvJKaVuOKr8jwYnlEBKOEhCPyvrTh11f2hg1eGv618RGgsTcNuM3Agqw1ENFlWK4Jm4kI5RSUBfXog/eCzCP8nqVIwBdsSQ17s33Apq74lBP+8cR69QeMp3GJeJH9juXRe5flFKHxWDelZA3UpMzcTMO8nfqmm5wbW1RjjCu+YBnpis9tyEOs/zGmx30FHW8/8OQ92DKBSsnrX01ZSDzamCPDRmHOqdzsKDF5H5JMSlG04UQbCrF/bGbQfQlGMCMud2L8Nej+UFjbRfP4CFDhpUiZgSOjY6HLBEQ+SJMWxnzhEtIfAW4Xh9fBX4cXIcsbP9It7SyPDgvNA8i2xUCsrUWdPbQRB2zsnebTlzdn9id/BHjhEvNC/Yl5PNcJO/JHvDO6+QpkiS1u2JH7IwZNNXTYZz0ep/EhYP/qy+Z5ln2U9RTICFOXkOXYC5CJ9ZnyjW2PE9Hl/SPRNpQ1UuQRkRQR30A8EcFvUQ6/r3nxRITcN+cs42YvZcjY764zIoK+30LvHsvSsjPM7z191+TH2YQOI8mm5gsz3AN7Uxs6XLH1CzaxUOj8+irLxjrzfCgJfa1q/b4HmTeA3IL16HqxDhPvCRkW1ptRS9FAJsV/1Vrw/VWV/aLynpFF0o3XV6KFkUiUicfycBvLKtE3G/RRThJyEo/pM+qr/3RbpayO/cGOFi7gl9b1jP2ciHtf8H9ew65rXJKKdsabHOF5w+d07NHQelHCrpJCBf2PuNG+KhJvISa6gTky62zyHldnJWhYMa6V+Y2tJa0I33K273wh9v6MT/mNuNy4oAN/1Gp8aFNUKRWVNCkzVyLfoLMxxsLH6iu2f8EvXezzXxa9MM755YWL62ct4w9lXrScnyCd8xJrqqRVhfUQ/kOo7czHukXW8WJ6mPd0bno5dfaQphP74svLRrrK/m8hNlyWjfYNrLIfs7wRPax3J9hFV6DjlBJ83xARb/n35e/zOWcZLosI+fHYd/g9IhQRzg5EOG/4NfnXgMeJUmUk0p6LIhWJvDJWSRe7Jau8pawbqkReCf+Irqyjhvyva+hkuRL3vyAbtjptS2DiBtOx5bd14534oGMfWjRPXYQYmufAxrswceZvSknYSb+lIflfX05T0cxZbyJmzFNVRscKaPLQvQtSZHuvE/HCRGxcd8rIqrCeUkpDHhFBmhWMDtPoIobvtW+8src37DEEf1Ek2gTvfKtQMD4N+blgH2dt2HffFolYp6hBd2jP/rWHvuOuEh/udITOea7wVuGtaJoLa7io0C7jJL3vVOjKfFDmVcV5KEvQCLXksiIZRdaLZd8jqwd6oVYiJa+e1CKgJd0gEpRmexBteIVP5ENwwo8avzbWpiHGuV2SS343XK8K22znAAAQAElEQVTxJPjWADnoC5AYMQZMs4gt1Dc5TerUSy43bxPKtDwO6GpXq/xeS1KFz0ojEiXSSFJECJLVkPOmIA1hKbo/EXHPKiKEZYx39zGf7td56U0y/c4P0iiDXXgj1lrbSP3ueve7w4M57/Rv0YTUx7ymN0NwSaGcs1IW/IRQoSLpBqgTdjOo7BqyF899fKd3RMQYl+q31PmvgKGvLxrK0NfnNk4wCbP1zlxf02EXowwivnYZuYj4dr5wm6bA2Dv67AiyqzEevxFYfx3nJtv+TfkYkF8Rwe+vP+4TEd/O81rtOuP19S1x2R0uvOfv8zo17uXv29zL7qnr3PYOl7vMiAgnfwO3ucOV7/P3d6eG65z+ESJi8B9xS+9t3feOe9n3acStT8Tvp9/3+a/2/l5GzkfEYDEihlxdNgre/YqI8RZxWwvjhV8RMfqQHT8/6jsq3v36ozYR8a7lj7Pub3xfGxHf0PJ9/f+qd1zSbaiI24QRt/RWqkFERMhPRIx3579HRIyiiFvql4iveb//X/z7SiAi/kY/EV/L7obm1PBBJKIppav8AaDWLl/uisNHAx2nvudr/TwdNZdZOwInXwx9+HjUp5+OXAg96Pj4QSqTngloP3OIfOYwfCHQO4OXS5PzC9HhCnywfDmvutCmtRB3FcqR2HQ3+VD622+/yXj2vwjggLpwWFi5gFyvF20GB9bghi/YfDKbaKFvZYctqUB/GkFHUiiFQGdsaSpJ5R1yLQo25sjJjURHdb8zTspFiUAkSlFLSVtk6ibSyoEnceEoLnibns9dXwjmPxPIXghkrxwcfMDzIcKB/bh84BDfiTAmiHEw4wCgkDeCjdNgl5Qi+AmyXa21IQsHWXfcy5waK21W+LduGkFEIkDKjOt0gHxEZ9yvm/PGYWXl8LVwUXTl0vrKxfppOXEwedHiy6vnk1awPF9kbBzoOtF5u67iVCOiWgm5QyDjXiVsQ3pNCXDT4KePIMdB3I7Dmi8I/VfDvtic9juV6SBhQ6uQI8N+4UD022nRX347c1F41vPTouupqXFwShwCxEkyoX9xcFS7KLiozWPeTZ0gRPDZAJxiCZCkgLYklxuRyYNAt6nkUU6sBwttyLpjfIYvGCvjTFPhsnbWw8NBj1xwfvjwoEcuOzMH6krAbqQ5q/ivrfdVMcE1U2zYYFPh4ia0cvDb0LuB6pmrI6o7mHeTgnlvWKlbJYIpvfKlwReN+MAiSBbjmy1/8GC5qLEeN9CwAUwAPoL+loCUsNcCn+ZjnmfN0LzbTdpxQTMfeEcHvkhOc5VqVsshf8S4IOcrer5cN12R/dl55L+ZF2C7Xsf7Js/LLzExgJfb1PILZiwHh4rQQE6SgWwVtHC585SlXFiTVYkDWiWf0VFEKA0eOAhxuPSBv7IWB821KDgkJOxK1N0OO1VIChve9IwNPz2f9fR81Qs2db6suvAx5grdHaV3hOdUPBFdpjOgKXHh17ErcdgUegjsWK8YecpWLm1u2LQyXuOQ4CbRkzKMMZwm+NpD4yMyfkTeBy78Z+yp5Bgi8OG0FKlOSbaj2R9ljrN2x50esTNfqNvujtje4bCXD4XTjIzMM+NWbNDv7mtM6NZwvlBXaJuRVapJd0TJGoDRiFBEyE9EUgR1wHLP0Ji4lHe1ZVNT6IDdfHh44LL/A37+oz7xAcD4+PFxrI2Hx50Oph9eTYeYC5c+ZP6MT/z117P+9dfTWNsvLw278sxJKWeVkpS5OOn+b8BvL8oIMDN5VgzzjwhFkKfc9Fgf0ZuMjj7s98J+T7fHNrKbZh32Oy5b99pBe8W+va412m+Y66ZIGijwZ2Tezf+ETRVkl1FQnqrSQFHPXt+hC/7ngu+7cJi/4j990XRhzSzYwgB73jKwsEdtaqz/wN4islIquM+msZaasNeAlq6NNgtjjXXHJdAFnFl3J3yz4bzLFuZdt02+uF0wuqYu+xtj5UJl6V1naLm+9j8z5oX98sJYF8qdNvp43VpuBnfTysjTgMtX+Xclba9YSVfk7bS/1VtPQ24hZcb0fhYBP/gi4dOETjp8I2WJEeS/rkUGW0tauay7ctFzYU2e2P99afjEev38dEIeoYhQQf7WhWGdppQoZyjmigilLN69djcF9gqBuj9Mra0LH9yINzawsmU1mTTvxRuVht8tA8ujoVdDvTHMps4+FuRD8D5k0RSke+zjuNthVzMxUFVE0JbJ4DElJIgeuvneGAZ9BDY3/nqVWMr/XWhj58urOWuaigrrNXKSkE0L9g36rQPMxlgrfuWyBpeEHb+2gCt5bACb6cgy6BfK8t5lW/OF2YaNmNkOTwaVuq2VDbmFDvOk4/E4/IpjhzMfAU58uLLdXNemC4v3jP83ruwBG/P0SLrxd+O3tYYmVuVoYonosEt6OE7a72ft9nsdHo4D82Ev6y/QXwupoNdcizIG4/UcXJZ6DMPvYrzOmmySegRzJkWEwjKinGFGWSJjRFAXnbb0SH3URbgslPEvbuPU8Nx+f4+I0PvnvT1srPEVf295bqw94+v7ItcPOaDnjm10hmpK6irYX9aydS0o88zae7kuekbO18vKR/YVP7DKY7l/0D9BRDYfzGNdBetbsUrsSbbvxEJNGT6JDRofCBqp23m26E05EtCYPTNYyYFeiqaSNfYK7KwW2lBuWdwR1Adyur8X2njPyLS3bRZ85wDlo27IPaOTjIKSNuzQ5gab2rbCfnsBV7DohY8AF/OLP1pZlA3JdHjNyDwplMh3+BVyTthqIkhiBanCy8Q8zPDmm6ok70UP2NPj4agPxwcdDg+a6o6aJFyczvzyHo9bwUeGrhgcoThyX2Xf8utvT8QEl7GGHBMs16bGOaS3DDVGgofA/htjdT4eNl1pw1FDF+LfK/wsYCUeXs8ntfOLgph0Rk/HGno8VD0+zMSNrGvWd5SQUpHgp7Wqdcsg6XJNOp015PP0coGmk54oePIHhsFD07Ad7KdBWXd/IJ6IkFJWJzXCyk4hgbd3l4GhW+v3HcbaCqmBTd1W+5Z3WUpJEfENmHa0aZHUgd4AHaIMtB60ScNb4j7kd7f1WlBk+lW1VIdOWk+sj4Ksi5Y1E7N1PgSsenna1K4hsTckZBXsE6lZAiszLMpxVcmLSlk116Z5ChXSCRFnUGpSh4KG7+6sCbGecqbNsN2iVGmUPXfI8m3INxi51kkTMUPGt9c6q5SCrdWBgPY3KONHBd0h284VH3mF2WH7/k+4tVDfpIQdGwhBgW0H560EAhsX567Y4ENNFfowExl8Cx7phB2VKmhIMu0V+jM0Z2wpJcm+9A7TOYA+coQimD8X9ZxFZynBb2TkDuCzKyTsxIgIQa6+f3rvyNByNDTsY6Pf0KfrXmG/Nbb5JqEi4QaQDX2pDwYNRlHrVBqrGnxv+EEWgPp1VSff8QuN9RP4gITMAuHVaJrw4xO+jvB4yKRCc2ZQ1CjEgBZ4YQ7T2l5pW0m7klJKyvAWESMfEYr4mte7B8rUoNPpRjqAHW9gxX4GYM7x1rZtIqtO3Q3u9ToY9uxcUGSp2Y8HIyfGyIybQ9AkqOuYZJPrbChhnu+grZyHd/dP9H+fOm8IGwrkdIfbOe900ACvThH8SCBXhnW96aYfV5jv1ruzIKnTyOCFVgKUhd++RXhu6/Ve7HzvcuxkmzCsF+OH+SGFJGGX79Ep14DGExEj9S+P5fTvwfO5jdsbfjecN97XOW+4/Hu87+M6t/tH4H73du/7vc/f6//3pv939u8lEBGKiO+L/6l369u4d46I/2Vj38f890pZmV+HjrgRHhFvhRExmImIt7J7xkwb9/d7GhFvzlh/53H/P8Lf6f7vXh0Rb/xH/G3+352AvzNBxI2m980iYrxG3FK/RMTgw3nL286rs7lMxAwpb0p5VeXisXDwCAIqb9Qbm7bYSQKH7zQrCMIKB79Znz4d+ADwQY8fHzQTnPdcRxB+JkB6uXQ9c8Hri/ILAd9CMHwl8L5cpev9gKmiiKRM8BJsht5w/ReJy/XM+eCqjQDCQUTy3GxCAp0PAFTIG2pi981JCoKewjiJUkZUYWNzvrK5jI04SRkk+EpZSkQUyZEFeYE8VQVCMHw5mutMm0k9E1gxxhZ58OWDxXUNAtpE8FO0qLJpwjNBa+PAvIHO3CNoIFIKNspgv80pqRDQ1JI4vOSBQoCeKAsamCZFiK4j+PJGbf3cELJcPGbj1w0SccPArU2neyilpFIKSMrI1O85ErQvWjnUGgsXRFcu//1Xq8bpdNLzlyedP7/omcPSy2/Pun4GfAjYOPiIQ5D/NYBTcTklAllhM+JAqnFpetZ4h6Csjv1kPhIljb/q4FLAfxF9OBy090ek3V4FqE7achUmotMqvVwah6GmL768Zd7L6arGIRKiJdvfcpEIqkVALQ7BoSYxVydwgj3eNtBdAqgZsgx1UgQjpZCQjeVxR0Qwxu3HMrUcE2W2o4lofOYC3X9dbYzge55UwbSb5Y8Z/j+R28FfoSxSkcLcJ20EhraDlTXjA7AvnV6Qow+TC4eHtmyw0OFrU6xNQSCs3iAaQTiFE70H9uH3COgFEfAlSjr8MoxEOflEn6Qu671gZ3PNmqYKCrKfuaCZtDvsNHFpW7l8jnlWL0U+ODj4xbSws64VmgZYo9e1c8hur2XrLWURNOtknIBM86Y05oYOSZDHLwhLIAzxbBJBvj9i9JSVWFc5V+UyybIdNpuySg4OYEkztM8ztM9FE8jYcuTEGFk9spzv6HNVsBZDSw9dWIMnDMp/XXZC3su1y6Ld4AHTRGDIDTlZ1oEfCWQdsckXLXegDLksZSlDi+VYq9f4RrDb1OF59TpCNpvHtdBaKJggGK9C4zwV7L+CDB9pAHbkulIDfrMKp78CX768n7jIn+c6dLRHPwewHxdqkyYOpxPjVQbI0FHpM2F/8zzLPivVooQcBK0RUiBzv0cEfPwBlOlnJFJAf1lX6DHjG2doOhz2fAg7csEBHh91PB64fNnpAG0P1HldP2BL/nBRoStyondHH9ILFyi/8THPH/Z++3zRX/nA9+XpyiXYpsahil8S+0vWBdtZlUI3OuAlQ4tlRRYeOnXYEPrqwzNuCmlAr4/fEyU5Z2RbX2V2s6vkQWi3ojOv8bA/fpWN69xnYKqyLJ1PuaD7rGA8payGbTWZN8kXCGfoP2P/hv+1gz8GrKxrY2NtO/X62bDHzTZCKnxCbxlKsjr20ptkegwfNM9cFJ7OF11Ir/jnxWsQm3K9D6TjIwDvXqdbJORMf+i6Ys/2MUwz/s9dT/QfgL4LPPty7IT/fsGnvpyR/3XlLmKR95OAmhqhCo/eRyO6UpJuNhQjT5XGnjnsyvVd93auiwhhLuostM6e4ANhb+3G2yb2SOiE/yvr5oRsXliX/stcX8w9QdOzP9SdV23w2+hnH3yH302nIZ6O/hltzM+0lLQB+5TIifKMXGiFMMalNnvKyrwMOy7yFnS0sScLq8cFMgAAEABJREFUeGzP4/Q2vj1JU8JHFT4ssNzE0mKfTqzfzAXfYfwnHPyfcdhj/5W1GJHxRZCgpMSHjgB+M5LHKNLMOt9zy7OfGYfL8j2XhfvDJO8pXtulTAr2jhYJspIgV46NUCOXkY0Lw0VPfNh85sLQHzWvrCvblrFtnS2xgVULsl3ptKJz82M7V+tQJiX0umeP8jr9iY93Hz58GL4mSlZn4WGO+M6uEzbzhH6eme8JWzyx19vetx5KGIZRWZuFPrV05BLacxl38IcN1o99hmVjv7E/HLQ7HjTtJ1Xm9n5547cwFjRht0LWgcYYTvfHMo0IRQTtMrQXZdah54YEyu516bXNLY24lUeE/EQEbdPo+7V/GmURMfpGhO6PbcGwPbyHy9zmXnZ/d5kREWMsBWsyQhtYlfGBgf429LeOS/Er+8Vl6azvFR8IkK11NdYNsmjENBuxzdYuYy0F/k6WDcKxPQb5oF3gAxpxkPsFTiQZWUraZPlMJeH/imY+gO7QyR7Zz/OMHVdVbNY6sO0apUxKURQRyhj7HYWYwPVue0dESDnxY31UKarWlvCHAQSv2Opl0zNxm9f1F9b2CzZ7ell0xu/YVpsXosScoaI+LvmdFnyL03y3By5zs67yGeTAunlkzfzpl4/6058e9adfftLPP33ko/Qje9FBlQ8WZrwpGBFbwHcHaOERi9aehi6e8DFP0PFCfPk8fM6iK+vlij9c0Is/DJxOTS8vG+ttJV11pt0VXLig3/DJG+19Hino4sC8Hw+Tfjru9PE44x+qjg8TmMfass1HJr6CjhYTdFTWd9ayYheOUTgEnVljL3wAeOHDwsL6NSynznpjYSoiBgQ/ijzyPeAxQn4ivqYJ5UeEnL5HzlnGvSzi1qf3rjv03RMRb+PkXOX+gyS6NqS8damR3xRYXReuWy2Fek5SZG2R1IN30Ax00ND4yrpgGRBPBusAmzlLz8+bnr5ckTXjXJLalvGlocTYGRpT0JMzaXDWKOmqee7iG7/2+0w+E2Ml7D3L/2I9E8t1TmStccBUE4XK2LLtOSMH8WzbBr0wkOhDWWaN2NYNtzMSsvwWRVuHV4a0371iL97HTtjUCX85fDK20XDewdAsQVVk4AvsktPwk0UdCUjF/ISov70n9sxg7eNWhajkvdf7q5EZLJCByyqDzqXA78R4E+u5aNAMHxGhBM2BnXTeFciR94YUxXtjvh5ZPZK6y4RuutSb0xi8udz2IJ4Or0JnZMeP69q9X7hPly+RvZ6HPNlz3PcOKmX/ZHnccFXjzL5xlh/gLDfq7cfgn80fWlbRiVm6KsKo7E1TQU4leE8qlGUAW4qIAWFzA/AVEbIMBvQ1H0Fb5BKRJGTQnMoP7wqT+ioTZEOdZWI3tW0Nsrq2zdh05+2WhtzOo7wBvUZvvCKp6B555IUdMrJc1/s2yoIygxd+3EdK9IgIRfwYt3k77b/+DF4RSMTf9rm3f0uHrrus284wJtV1Hg3uoIhCXlxmBLKKCEqkiKAf9fBofhATZbzTSzw3vsi8/kTc+r2+viURQb8bTHvELe+RhC4j4q3tPWNajPv7PXXZHS67522Tht/vqfM/gvsZ97r3+XvZPXXde9zLnbr8nv4o/77O9T+C27zHvU1EvMnsXvZ9+r7f7+W/7/Nf7T3iJifzFfFqr7z8o/KICFrffu59bm8a8tffedzn95pEfB37j9pE/G07j2v8Xr//VeXpPklE/JDh9ws2Isa87vMjuDIixjgRIffV/33+QyQQEd/ME3F7t57uFRExdON3O0lv4o1L3bae1duLIq0qtYHOxiuCFtw+G3gjwNkIoDqOn31ZlQ16ot1Uu3Yc+I4PH/Tw+FF1Osh3t7f/vMsq/5X3Zw4C/k8BcT7gokIE30Eg2G8goHo+vXBIvxAobMo5E9zNA6WUYT/T7ICniBiAvaIroCGxi7FvKCKJXVx+OEuw2Yp20E6xA4eJRuOQEQQTbJilZOZIyjCRa1Hive5mTRyU6rSD/p3KNCvXSZEJ/lLiSBJaCYo4f3OgkJZGGe+rnBbepY1NVry/h4M3ukNaV4pAnqGJ+WbmnaeCDJMK714jKdOTxhGh+2O9dV58CbQSmTjY3hQiq95JnXdKRd8avDd4lwrj1JyVhmAaIwiJGZs2As6FoM24EpQtPtygMP8rgPOXk05c/j+DEx8ELl+edXk+6+p/GcCHgnYhal9OErYiB9ob79iOGDNrY94my3vwWDLBKjxyWPK/ANhjI/uHoybSsjsoyqw1z4TsVddedbom+a+3P//2oifmvzy/iJOluN0QBnPDskrMF8wnAhJf/nQJLvtAg0vjVuZyKgnIRLnbJwwoE0wXUMFUoA8dYwrKScqM4uB7tKeP9WfUuWieqyYuRgv53WGW/7Mthj8C1HmS7SXnyoRJ1tWJQ94Th+AvT2cOOif5Es6H4YWDgy8KRzxonXFRI1+gYc8wx9QbY6Az081aFPB/VqdnIbM80FOWoeA9QvcnItCBsKusWgNkTbVg21UTlwLzYY/896pcYmVoDmxQ6ClgPpKPKUkNe9qw5WVruo6D6SoHwiunt3UcmDcuESnj0EOFRJtA4Al53defRoELX8H70FUKBbaZsc2M7EuZoHFWIT/K0E+pSRMX3/M8awfNviwL2gd0KicFaCnLB80rtHLPp60lfInkg/wztvyCjC9c+PmAv+JfNnix77K/Mzqy7trUbUdcRAeHR0GjuLgzErY1DpUYRsFOCvMl6BZPtC6PsW2M8IqgPPfOpUbn42NnDXTN0LvH9g/7yqV51X5XtMOGKpdmtWZlEPCrnGTZ2O481zQV+cPAwFxUGMOYnEdnBdhvDTkIGuBluwPH8JanrEGTkaDdiAhFfIXLqJLJKBmasZkj9H748Cj/tf/j41F7bMWwHmbs3+tgt5u47Djow4cH2j3o48ePOj4+qPKRL5edVoz15dr15bTp81PTv/zlWX/99UW/fXnhcuXEJdhJjXWckHtl/wgutiz+nIQ4EiANCcmgow0zW+RDY8CT5TRodlt8f0SoocfGYbKPRdXoHwOWZ0XOicED48wwOjHJhB528GU+dvb9dYecZ6VaBizfnDMEMAk26/fOPP5re6+JE5fqz1zgPHOR5wucYWfY3fVllS+NTi9X1vtJJzY8X9xesMEz6+WFy54XLpSe8af+8Ho+n8e+98L7C/7iRJsL+6w/Cmzo9mYX8AItpidhU0Hely0NXlim7E19wOvV/V+46LqwTj3OlTU75qXszGXFGXoGrcwzLoyd4v9X9oOVvWDzodwyjFXBWkjILFkEiCKzFu5Ifmf++/uM3Gouqq/rOKUy7Ew9+EljffpjxJenF/2VD8y/8cH5if1kgVcmwsUvuiJLy8NyMS7Xk5b1MtBZq8K/iCciGLvLNNgWIkILccmydXzAxpax6IxuTpYnejqhlwv+4Io/WJFHN00D93W8KA/72DT+lQ5rwOv0gF147T4cd/jQ0J51dzzuiXEOXD5Sxjot8Fvw+eb3K4QcknZTYd1nHQ/T+GOJj48Hffxw1PgXNJ8eWS+P2h0PGj55PirVCS6zvMVdrk1n/OoZu7nwQeOZi8gXdPdk2zG4ODyj08U8IcPlVYcbcrBv6q/rJCMb3Jf2h3ms44fHvX756VF//n9+0Z///Iu8xh9Y65W4J2Xmx6Asryfs9xn4guuMHK8Q5bEt71ITvFXtuJwdsD8r8IwNFHj2Xjjvd9rDm33CkfHn3U4VeWbaRIT89N6dDDhv+CUi1FlzYp2mlEiqIiclbJ8XKbuevllvduBy94F8ZIheA2sBLh/7RkoS6EFfg/Hd9g77jRs6/oaxoyvoEhHMEcrMWRBkQd+1Vk1z0Tx84Sz7RZeVOsvIpUqpqEXV0kNXJrmw/1xZY16fJ3R3wg94LY4/CkC+G/u/sRJnr/jFbbuoExmF/6UEsvVHOLEmhZ8bcRe+LtAxbIhlqQJ9E5mpZO2moj0XmzM+ep7nEbdUfOBM+TRNMio85JyVUoLOJJaOIFGNWSEZ+kNicNe7XU7wXHfY/YN2h6Pm/V65VPrEsNet5ZGe+QjwhXjxM37+N2LJz0/P+P8zvvCsC/6nYUeCV9Me+JnE3pvhaVyE8gEkcdGbKavsC/up68Ox6KePk34GP33c6edPe/3ypwds92ds+JN+/vmTPn36CE03PUzwW6ZZuU6KXKQ8KWVizFW6Ll1n1ott2rbtuOwJGr88nfSFj9WOPZ/IPxOvnVhv59PKxfQq/zHK+eU09iyhH/+V8iOy/YgveDxkHXcZ/yDt56z9YdI8T7J8EzaQkFGCBsWEZAvySuMjn8Vgeq6MZ991wQ9fWe/2h9bDpkAXiT5JEeRD5DWeHok6aWP9NEqsr4iQdRVxS53/ESIYSLfH682wv9je/AZ2Txv3LXdbx2ZyzjJc5tRIOSthb8busNfMmvcar9NEeRG/1CNLIFKF76zLEuigy7HBy7XpCRk/89Hlt79e9OXzWefnVQtxQ1/hjJggY+PBig7sorAWZmKFPfIe4CPAjphqD+yjXVZZA5CkTFqx+Wkumlinpc4K9NEQlnkWT+C3zU9lLbhtzUU554GUklJkZGokdJBBIs7I0L/pBM1PXy565uPFzV4uumLfG4o1bhfeq/yfuer4Znk9c14K2zhrN2HjaeQ3FEk71kKHT7EWgtS+SEPLuoWlCuWUZBp32PYeG5+9xmF2rlWRE/K+IxRxA1JUF+W6veu7p7++WyZuZ/mIdY+YpMiy/iICSrpaaDx9vEtb6+i0aUVXtqHg3RiN3v3ClWrIxLLBzh13LPZ55LfrRW25qrEO9KrvyvxzlnbY3w49zjlU2JML8eldPxr8ZikB8uYf8ShHUiLzPSJCETd4n+BF5ldhHoO8gX4V8KUbWF9eiyvOsfeAI8vRIPv2E4oIJQEYdZwpdPked10mZjGkpnht6/Yj9mCMiNtYEYwFDxFf3/XuiYg3HjP2ahuODAVZUgoNUslapxwHZN1Yd/YXFPOTTIFQ1wBLjLKgTKOvbWIgNOgUNQl6jBJJRkSMOvfyaKhIOWlg8PSav5dFBO1vSIzV3yEi9G95zJfbO73j+3fz7DqXG/e8U+Ne5rwR8S0NLjO+H+fe7566jXF/d2rcy5z/R+D2d9zbR8Q3Mou4vd/r7+1N473sj9L/ynW2qYh/m3wivra/97dMLU/D+YiQ6/RPPhHxD/WMiDddR4Q893v8vUG85v9nwHL9doqIeCswIRHxRuBbBRnXkYyf93kXRPy4j+v+L/79JBARfzO4dWNExDd6dJk3qOty1vXyQnx7JuC4qvovvCY2YQ538xwEHkl28pVfhU2GuEMOyHJaFFxQ5prlg+zBl0C7PRdA0hMB0TOHb87e+uy/vDk3XQjuHPheOIg7Nc5cVnz+/MTF0FleeA7I9hwwDoeDfLiamCwRVJZSlQkIkkJS53cbKQTz2iV2ueiJMo2iSrMSoQLN/Iy+7n9HKjz48tAAABAASURBVKFMhVPPWQg4Ui2KkhU5i5WvJm9vSZ10i0RgkLS0xKFON2yhC7vsStnWpMb8DcrEExGy8yhsdiLok0dJMejwXKUkjXlrGu0iQhE3iMdzi/ZkcQh2CozQAXzK84wVn0bd9hrAu23E1zEiwkVjfNMSEW9zWPeWt+FGsDGCuYsvpbi4PnMB7/8DNF/EX30A4uC68AFgHQEbgRsfATqBbeOSRgS3IoBLvSP7psKADgSQmKCQQ2nVzKFpmmdN81553ikqh6Jc1FIh5K26EGi9nJp8CHvhYOa5N+wHgUscjgYcKHLh0ZFnMB9SYaaGDLo8f5BQgKSbE7neRb5AF7wrSyln5gbWNzooyN/2ZlubZ+jD1oZeqLeeMu0N5w3XGW7rPv7rxh02P4FsnuD4SlDsg+YXDpO/8jHjxCLw4f9CulLXuNTp8BvoUQMduXEYsBLCtAMHkuqS37mIE0i2V+yJH9iJAY2nk5dgR67LtCs5sW5j2Hh1vmZleC0cHLJRi6IgB3SQyIs2yZ2h37a8YWcrNBK3Y/ehDVtfWbcb8MXT4AE+UJ6k0ODDMjb8/p52eOiJNiBlWueknKHnDggv0JxBpa6UrBl6J1CB85a965WyhM000rEmmeuEfQx5Y6NfuIB4+ytELs182YKpqBHxGjCjbjlvG6JtlG9QCjhkCnRsyz5RYZkC5O55C7Ql6BdPYOeNMW4fATarZiCYg8HlZhP+ZVeL9hxAd1PVjnSaiiplCX5HIxp25mljTuYin1JSpm/Olk8MORXbYq0qIOUs6w314Gcby2PTunEQg5+NaN50vYfXeUTo/kSQRx8RIc9lZPw9U7A2C5c8+3Gx//j4yIXGrBm6feicp4JOqszDPFft9zOXobT9+KAPP32UL/r2XPpVfHfncL3gn874+2cuhfyvAb48XWS9nPgY7P+kgvWA6qAhsJ0u0ykeH44M+w+xBgKehAI73tg6SXTKkYZcBu3oZePieuNAvSED8279ua5gO7XW0bbmguwr9E864H92ux38AegtMO92Tu/IdaJflVJRLpOC/p15F2R99mUeC+N8WXQhXbA/X+YZ/vhkm3viAtX8fuFy/8uzL8Ke9dtvX/Svf/mr/vXXv+q3v37WZ96fnp508X8mhAvwlXFNP2LAnpoiQinFoNvr1muhsIYTNhQpq+ckrwPRxh8dz/jHM/7x9i8DEnbRtbBGV3SxjrXMO5dg12tjv1+Z9wouujL3wkWFsY4PARvrYh3rAuUgB8TAOrh9EOiv76bN5eLSa9Z+rrKdTKXid4qEvFIa2sJOJfu9Fw7+z8ji6eVlzNlCjJXkx3x7btOwLBf8zTZswrZgfcr6N8LrJG6yyRqpx77Ct/Vwhj/727Mv8fC3vnhcKLPvWlmfmJLGQ96+y/MKTguyzpBSWZu7KWm/KzruJz1g/8K2cjT2saLDbpZt3/Yzs1/UWnV/IgJ9JfxwRmeF9nW0fzjOenzY6fFxr8cPB30kTvL6Oh6POuyPjLdXnXaosWgllrhubaStJ1OmMz73xDp6wd78McCXk1fytkXr9eaHOjprCvgKSbAiryGnE4yZrxm7eXg86s8//6T/57/9LH8I+PTpgz6MDxIPQ4+Bzny5c2WcK3vVQvrMB5UrcdrG+iohoWIuPQN0VQpSFnro8C70GSrIcEI2e3g7HB+VubDKdEqMHZFlvevd00dBouSGYKOOCMZLiohvcBvj2zK9PvYhd7goIn44hv7gifh2bM83TdPwGyOdy5DTDv9xR8WfTDt06Mtf8tm6zJOUWAdRcHVJDmWu6PHC2nMcYF9hmdreGzK2bG9YX/W4KdSgtKlAU066vbPvaPjFTZm1wNLXhLyt34K/m0rWRDo7BZV1WEpRzlmllAHnI0ISg/L7wtq/cjFvfXstmY7GPJalU/ezre/x70f0OaPXUmdFIn6z7jop8cECb2fbKevuib3XF+0n+0HiSftE87zgKzd8ZsPXdexc7H3qFwV7b2oXKLpA60W72tiLpA+Pmfyq3dxYJ+K96pefD/rTnz+Aj/rlT4969Do67oZevEcO/uA7gFJVj6SNj9Je/1fs+MLHszMwTSf2o7PPKlxGn/hgfYL2E8oyrW57dR5erqyBjdiX7UZ7fPCec9FUGh/9r0p8nMlcUE45qVCXEGuQj1QkaGhKaDKDBB1oFV9s2drund787yrLZsWPbaw7xI//C1lEHf+9of3OOG5vfvT6+D0iFPFjJIiJuNW9dmHc/g4avtZ69lhu4z7WuddxrVW1Fk1THWmdCin5KZPeYH9ozPhLxwuFtpk+OVcF6z6QQ1cZe5F92eXSxVbAe8K3Sb9+5iPMl0UnzohX+2r472tXxzYSPkdcmGf8L+ZMDBLa4Z9n5jcm9PB4rOND64589ZkVHcxggtZpmlTIJ+QgHsu8kfo9Z+hPWRn7yCiW7JCj6yJi5IO6UMaGsCPSFTs/YxPe35+xC9uL1/OCDV2xrYW6C775QizqD9mnlyct7O8be1rDfgRPMXjaFLaI3uT97QZ49qYEr3631fTX+iBN6irQWXOSba2WrJJCESFMRH4iwsnb+3jhl21Qth9wyweloUbHBo+83H7YcyLyyEcE4zjvmZOpVYT7iXxXw0g34NToXYrGL+ZICkXcsLLWN2ITp434orH+V2TR7ym+pwNYUeVXLUmYjyp8+uK/UJZLEq+yGhO/jMjMYrzOE3GbL8Jpfpu/QU8EbZUl8uY3IkY+XBYuh1fX9YAv+NsAvHTehUx67+ip68ePyw3X2rpI8dHuI1Le+LmVoz5FBOhKdz7Gu8tuoDH1t3zEt+m9z1sK6TR5a+++hue+IV7pTurtnneLxC/KQtrgjZcf/kTE29ie0/FYgol7PiLgQyD9LiJCfiJijHXre8tH3Ohw/T8L83nv67zh93v6fd7vv4d7H6d3/F7b78vd/vuyf+Td/Yx724i7bL5NXR8Rurd1+o/A/f4rIyJ+lz3L53crqYgIRQS524/bG7c3fVOnP3je93nfLOLr2O/L3+cjYswTEW/FHu+Ot8J/p0zKOQ8CPKEduQNA5yNC9zrx3Ouc8jrqSinygjZc5n6u9xh33Mvvda533nCd4fx7uCwixtjvy/8or9fHtBim3Xjf57XJ4DciRuqyiFve/YyI27vr3N+pEfG13O/v6/wecav3GHdE3Moifpy63x8h4sf9Ir6Wu79psWzfw2WGdRFxa++A0+1rrRzMV/WVwza4nl/0/PSrlusTul1UinfBs1IsmtiAp5IJwDJBR6OsqeRGYChN3LZXAq/Mrl3nSTOHod3+QZWDwjQfVMC44CW4I07SC+lvXIz6cqRHov1BRw7F/mu0/e7IvNPQS4G+cngg/ltElCo/N5k6BxxIEUTAhPCKFEgZHtUbm3gjWRUEKJk9JigTp38HGk5ziHmSZg6q7pjYjCNi9IM5TbtZh4cjl0QPilLleuXbhumYoNHJcIDOQCNQWpnDsk6MZUQX4yFfgoAwGN/2eIfnYZi3H/f1i/s6tc58QHT5XaejjGDpm0M/43I/A68hx49ue+sjdYh1PiKQKYGs30OyriJlbQTaiIV2twDH7yf/lSEXVycuU68Esg3bsI3QWInGCT5DXQN9ZZIml2XKMROLSTtsZTdX+cIkIG6aCpegO/mvhSzX4+MHVQ7LK6NcGL9xQEsZvedZZw6Sv/36rC9gO2/SlqQWkrIUmUNXqBNIO6Be+XhVoCUjbCNkrTR+b1o5OKx8nOgWCkF1RIiBJHTBAFKKoddIkqu6ezHulWB9JUDdkDONabpxWLmq0S/nJMN9Jvj7BB/zYa+KrQZ1nTFbyjJfvox7Qn7+CPCZjxrjL385EF8vjY9tjMxhgiklZRGFadjxFVsnSBZ0dGTboKFxON7A4r8OHOWdHl3B/wThDRtnEAVzO0Br7ke7SE1el6Um1mpgpqQoaKwr1mlB/hX7z/jw1rt8CbCiw00hXwacWacLh7HfPr/oCVu4sNauoNlmKJfph5LGom6UIyCNh7E00HjdgH86v5oadK2vh4FOG9ObWYzF9rGfNc91+JNcpBm6bEM7Ph497HcaF2Z8GJxYm2WalViX3Q2TLSCp9TTEaLqfni/y4X6B1hfs+cxh7TouOlfEvKrZd6DPhO4T84QzvcN5k2ka6CbZv0RZqNJumiYVUsQ4bF7wkyMpp1coKBc22jRRNoOSKLN9OuU956yKvZR5knnxhW4qIXfsr3bqNnmqcptKu8C2GnY+wBqOVNB3kZeF9b9Cu1Xi+kFxhMR8RjBnylkeMyKUobFA84z8Dsh2NxUucCfkewB7HbgUt9wn6kspMhJjuP88z9rtJ+jPlCdN0Oiyn376ST/98ou8vkudlaeDep70wqWXPwb89nTSv/72pGcugy5L1wWb6RyYZWoStEFToI+xNqMr2SZKUiHNSbJ4jIQM7MM3bKjb+XJIMy+um2g/c/lVuRwo5EvK9E+apjJQKcs0hBX5AH3Ejj48HrmUPcL3UXsuuCbKcp2gv8r5PbJo8qzYVpMadBob855Zq8+s7y9Pz+Ovzq+8L/D0YmBv5tX4l7981l9/fdJf4f/Ll2cu/p/05csX+TLc/vWKXa4ckoMxM/wNX4ruKrTupoQsWMdZrIuMzLMSdZi6OmkqWSty6JEk+OVuSScuIJ65YTlj+1sUfWEtfMbvPEPTC3hmPXxGH2cuvRq+NVrAYVbNk0qqMNlRA1ziCwry90Xy0AF5y/ArsgoVgVRKSpqQs9eqZeYP+Mfjox4eHmT7tN8wn87vpkkP+4N2rAEm0sYaauwrG77uij9f8L8Qgb2GEuNW2hnOu7/9Rs4ZWRRFhCJlpTJJkbWyCMYFDDo4I4enYW+NDw7r+Ohx5gO3L2YuvpTBB+SAetKGz8ySCjKtjG09iI/by/WkeUqqRQptan1TLknTfmLOwE9e1UPw0OTHa8G0Nva0K7Zx5eLQ9llz0Vwr42fVmnU47vggcJQv5He7PXWzgnmbOmOJ/Qaa0evZ/KDHM+vowrq5jnRFx5teGN/254+fV1+s0s78n0/+qEPchl7GOq6JjxmVOSd0lDTNecz7Ex/ufv7lkz6RfuJDwPHxINu8UadZPZJ8wbXxUeJseeLjV2wiI4mkrhzIi4vPR3iZ4Kmjx85eZD1leCnwW/EFBSTWVOQqpawNvlb4sM2vyN5jOl1YAyt20PFlEaEWQuJdpRTlnIe8I0sZ+SdPTr7TTq+P+93hoohQRMj0RNxS8UQEv28/bj9ygc2rIfsV+ja5PLP+prmM/hVerDPb8+Oj7fqgDx8e5H/99PPPPxO/PiK7gwqX/3Xek98rwXdLefyxCFxICX+tpJVFuqCvhf0Vlm++kLJEW8NzN+Qo1oPXXteCrBu205STFOggoNUpopDtsqKHCRtNpJm0Eo8n2q58HPV4xpA3Ey7ocUPuG+O0Tm/kvTL/ypyN0YIBaplUkLv5TgwUEdRkZcon+KvYbBRfiialPCkGLdCsAAAQAElEQVTSxNrI8JZ04YL3DF6I3Z7w81+ezrK/+eI/KmE9rKwNpoSPPlDypnV9wof+Slz0RTPnjodjx2Y3zfWiDw+h427TVM60f1ZrT6pl0ccPRX/+86P+/KdP+O8DtIXqlPHnH/SJ/ehwfFQqWRCIXrtOfJw4E1t6HV2wvxfTRpyb0k4NP7iwvrY14SeanqH5GR+5oKcNWbV1Ze4ODRl/kEmd7+ybCRpDKRorYlEi5pqmIsMxxIb8M7aaWR8ZJ1KmqszailxpW4ZME/lI5IH1sTY0joy8LsYasF7AeEdwjtV6JKE6MfH4I4AusjmjB8rJjzakkW7vrjdcfocilHIeth6RlRL9KROP7SUiKPO44mkDOTZVbGyqIQOWZBEf8IcfPzzogVi4UGCZeT2znHVBhqa3EBPUaS/HBUsLnSi/XDu6ybQJ/Nmmy7ljA4GOATrxOFAl9W0g8AgMj8yRPxf+uymhu7Nq2nScqw58uPW/3mz484310+k3TZMqdmFk1jSDa+OjV4kEvUft9rMK+rG+grNKRCghN3O8oPvEOghlqXsuQZ84IzfsCT+MDV2w8xMX/2c+KtleUJX85EjKyDcisB1K0N3GeJ2UaeT5Xb9Ai+3EtHrdd7eBT0iAzzwwsdAhcci6FiH7PDDj20sKpeiIaGEdrbBnyjWeCOYGHtd7g7Gx1jeMx4AU5N84K4kZQw2au5KMJt7JCUJ6D21d7He0bdJqUHBby4ENBfN6Ss+XyCQ170f4OM9tCLu+w/xDMlINVWRUmCPQVbPOiO0YDV47vCcd0N2h1rGmhv7UoKopIoZ8C/qpuSiXdAPjWX93RIQ6CJfnqgRoKKWinrIgE95u/G0KSLzlV/SwQM+Fs+AKrx2bHehd1mHAj/nYaGc0G7sQEvTZlkQqnltdI/f1x7RVFDpjszMKrTmpoEfDeQO3MTTh+qlk5JTGe/Q20sRcOdKQQYa3OyJlJeQRjGmkUqUU6LfLeuuvfJjcDb4i4Fka9RtjmjdeFRGv6KRdwsdFhLyEKmObJmOuddBuekybGLgjN333NPpulN3H70pqQcHf+XH7P8K9e0S8ySKlBM1x0xPlfjfEY1u0TjxmBHJBf85TJbcxIuKtv9u73oi4ledXedv23P6OiFu9x3oP9zU81h1+f9/mnne525hGw/k7/O56w+097/v8nS6Xu95167rq3s9lEeFkwPURMXiNiFHmXy7/t8B9IuJNfp7fiIi3sSN+nP9+Hr0+ETHGi/hxv4hbufvrd56IGGOYFsvGqdtbnuKJCDnvsghsG1/i/cJ6pXr4U6d/BI9rRMQPm3nsP4I7mYa7jiJi2LFpFc8f9b3Xbazb30Nn7f8REnP84Y8n+VEDlxs/qvu3lkV8FV7E17zHiYi/a0QWVsStnWl6D49hRIST/4tXCVhGgQfeCHyvBDInAvTL6YkA5wXXfFGti/zfXaxc9Puyv2Qps+MZlSCwUl4J3udd0kzgdTxMeng4cBh60MRFSuuh5/MKFp259DwRDFyZr3U7/orzz2y8ScFmldmkap1VuZQsbCguE1Sot6F7fvET4tcNcp5NSTwRYipFUDZeQ96IkugLuoN3tjfTP3nTnYoKCz0n5mb8xsGVDreNjbnnOsH3PDDNRbvdbuTn+VbmdCKoNAqXc5kNPKYilSpvuDeqmhzQqb0GC9FxRJIdRWHuRFvnIxVFSfTLShDosRLjVegwSpkGXxEIH3lsvasxpp2Fg5NxiFzacPAbB+tG9NktY1J+RnlHONa164z7uxiPpvLBwocOuqMPQXfX2xhERxuH/41DY/M8Tr1hEqQNuRG0MYlkGSLr4D1x/Z2iqSDzzIGoDJuRMnyWgaIyVdlG5v1O40AEv77M3dwLohaC/8u1cRjDrWFD478dNdJFGxdt4oDkjxGZOXxRg9GqbRfouEou4/KfF1mvEeSgh9/jXc6jj/EObQ7W3gJ/oSfRAV7E47oRqFNUUhbkg6wpJ1BUCU738DBjI7aHyuGuYMepTEq5oNOdtpY44HCoPC36zIcAf/zyx4ALB4eVQ5Dgp103NWTrwMm6GjRCg+c3/abVeacJGtW7ZD6xhYiQ6R+Xx9T5AjHo6wCypNCMXdlmd/M8bHlc8ELvsGsu4vZcfM4c3DK2LNr6Xv/2F6DbOKRt2E/jA4356KQ3u+rQC83YhtaQNugZaBq0Nd670XT7FxiUW+5qSLfJ/MVrPhNRshzwN1nTDKaiibJakliumqrlXDQ7HagqpSjnrIycV+a9Yrw+aF6Q44nLzxf82TM4vSzjsDYOPtiy7d+0OjVsRxofXBaxsKTekKDD1IZMJcs8ZTFXgKxhA9Dl+VNKMlb8i7GxLhrorAWbV06C/qwdtu6/Oj8g3/24cJ9lW5nyjYdaK7zXwZPHveNebn+QGaNiVxmUqUolQ1+RUkGKCbqxCuS9NsFGA/eUAom2HfpDGblm5Bahwadp9nzH41H+z5N8+PAB2gp805Z2c53ol98wlTL0sJ+r9vjq/X7W/jBrB/b7vXbHg6bjXpn6FT9/wmf8lQ9If/3yor/89jI+Avz11y/yP/m3/eN8NIjFVKTgB8CH8COWvf+ykilVkbmRMWrTX1NWSWlAb097y3k9UK2IUCSNNFFQ3K9gT8h8miZ4neTLasMycGo+5mmnSptcJyVk3CNLSsLMtMKT/9rP/unMJfNvrOlfzSP4Cx+2/cHsVy6PfuOj2WcuoJ+4fH/i0v3EBYEvCXxBfX299LfdsET59tPwX1ds9YJ/O2lbTkptkf3ofiraYTuHXdUReT8cdjoi47HXkk74n8J+O807FehVrniGpMvWdfIFS1QuiXjH/s/gQtmFdXLmQuzKvnzmQ8DFedby7QKjafggCbl1DZmXjhyQwJDlLW/duK7CQKE8p0T7EApVw0mYt4XLDacb+8U61tmKalcFFGat6E/If9LxYQZ78rNm1ghDMcaq0QcLZ1CJRRXh8TUezplsPdug1Saz4aesn4Vf5sf/2bUn7M4f/05cit9xQQ/2Bx0aIgI9Z9VcVHKW+YBAiQsk2QbZRzbryh9fucwTNA+7LKJfUZ29y22M1LW+8uxL7Gb/pyS2F63I2r59w7/DFGNvlDf5g3VmFU6FcfBrUykqb5hk3zbsr8xSntBhsA1ueuGyyT7uhM7OjL1snju0sd4akrWd52BuhGh+cqI7fHq+xAWekaE4448zBH58fNCHj49v8BqYWBuRssyGPzS8cHH7ggxtv9Zpg9cE7TlnTfii3Vy1R2/TVJSYNyIkMXFk6Q0FTboXMoPWrYUaE1zZAy/4bOMKb15bnmNlj7d/asxlezTEc0/JyjbBdGNO03KHadDrExGKiPEW8TWNCMo7NLRhQ24Q4bL4Zjzvk7v9NGJA52d4nedZltE0F9LyVud6l6cySdhUV1YqO0WdFWWWXJ4qthJ85Om6EOPYVr0Gzfu2diVoEI/5bFw+FXxeSgyXE3ba5XjKUkysB+/1oy4F5YEukuaSNWFPpSZN9BF7mmVoWd7kurKutsE3olWPKkFTf9VT9zpSlx/TcIffs/WNbcy7nSY+BGT4agE1xDiCV/VCT/TbQpgmoU0bF6UvvJyI3074yzO4sqau3jdZVwsf/DofOZLPEohtvw8dwHHX2WO6pmnVDPbTpt0MdtKOOp9NUIU+fdzrZ///kX066gMfsXboxLxn5JZf11POVSmbNmjt2N0m+DdCX/go+4Svvn0gXWS/Yd/IVo5dhFIqSlGU0UvJofEv5jj/FHDLS5WFZszIfZoza6HocJzxafjqD4D83V/vxjqZlHNm7KSIrLAOlCSDtRGUJZCh23mF24R6yrQRMh7J+FUKtDFWBPW9w1f7BhGhiFCmjZFSGu/Wq+1CPM4bTADPnRLRpg9MJQ/+kn0HM2di+h38HtiPHo+THuHtuK/y+0zZPBXVmgdviFrzPKND+B22P6lDy7JhH5w7X/BhL+xBL8TCz8RqX4D3y2di5TO4Um6322mrrcH4hoRWJfuuvMLTosOctK+heeriGKrZdj/eE/NW2sSgRTzm0Tw39qNm/0KshjioF7wyPD7f57Y20i4pAX5o1ALbURZLlLUrbHvDtjfW8Mb5FrxsfMS4yn9AdbPxlf18k9fcHRt7gGP+DZ/t9WhaEvKICCa5/XR0KPzioAP6oArauhKqJ3xTpungH30EHjXw5Yk+OYVKTqo0KuQrDSGbvqEMH+amdzo7T+r8NlIxnWv1pnvRxr0isgJ06IsIDSKoEw9LnH7BHszq3brsu7wXeV9ug36p3RyMUPoY268u6+hy8G8dsNA2lOzyBD+QLliAlxi42Z8GXxX+ppKUB2+hROMcSRHOJ6V0y4snIpg3kfPPPaVMIaSpTtbpzeZ5MV8UtqAta1Cv7x3RWCffw6P+HproROU9JTt+LLOR4ZfHI1FEDJh2I+cMf1nldV27LCJGm4i/TV1vRHytu4/r1OgdnvuNJr+/AT7fdEK9abrD+rjn39qz7m75Nujx/it0divTrUx6S/X6RMRr7pb8gJJbxT/4O+Lb8f6o252H9/zcy5z+UV/XRdzmirilLnO/O/z+H4WIrzREfM3/M/Ob/n+m3//qPhH/c3xExLC3iB+n5vOO9zZwz5ufiHDyfxxY1j+k2fz+sOK18H19ei37w+TeIeKfE1TErV9EDGV5sohw8kNExFu7HzZ4V/je+b0rHhvOj+iOiPfN/l+Vtzy+RWg5N525pHh5eib4/cKB9QnZXwik2giqcl2Vy8YG3NiQO3lDr2kjKBfBXyLYnfTTz4/6059/kv+6zIchpcxBgEMAgY8PARduqBZvOuigR5ZAKpWkqtRJhYuXzCVqroW6YG8BQT5jpmzuMuijRLl4wil1jCkl6A4Kbz/BwScI5KJdX/8iN7Tn8GLMU+VwlJVTUmaMHEmFjXcuWfu5gh2YBj4+HPX44SgH8G94PHIJcyDIP2ri8qVwQVMYk0HEoFIK3dDFFIOuRMaInJRyVi6TMn0igvdQdjn90ms7p26ryCOcaN6gW9wCLQInB5Ir8rxdzG9qRKbN7wNd9/pbsMl7k6j6Bk0hfwC4sokvBjJzrD0uMxZpuXYu4ZsuHN6uXFRfuSS6cngbwRvBqW1JBHAi4JMjP8YQdAZphhficNWcNIGRotdpKhzgJs37vXaHPXqvSgUeg/mIRl4uXZ8J/n97WuT/A9HzJQiyxT1/U+Mg2bmAI/oWxCm4YGqgE9DDsGJbBxJ8BDTAneSUscXBRQ5goksJODWSFKTJKeXO+wIxu4y+JYccdE7wYz52JXPgKDqgu/08a1cnTXNRhjfry07ZYNWMS5tNWYiND2GbxqUgF4Y+cPqSerF8uYDbOBQ3Lj+svzd5Mvegl5SpMadNkTaZH9kiCKItc8xDglaZN9qKvHlA5CopVKHXdO9N727ScbeXLzn3uyN62GlGB7vDrLpHD1NSh9+VcfwR4MIcC8wsiGthapYxh59uUWuh0LbHcv/yDgAAEABJREFUElOsSVolziKgQV6Hwg1T6NDckO8G/Q10MYMStDqN6ColyTYxcZDb7Yv2HCKNGVomTgJ7DnT7WrSD/t004ZduqGWib1HAqP9zKB7ZB5AV+7gi8AsXff5PL52x2wt244u4jQsXH/w668dYuYTo2K/z94AAE1CO0P1JCuWUmCupTgVbqKrMWaArUe61sLGwVsZyviMzr4dk3lDccUbm4IDcH/jgMj7A4OMqdlNzZdzyhpyzgjFvgLdUNPwEvPqypdAvkU+ligrhONBUDHAG08qvhbW4QMMGzJNpzIxbSkHOk2ZOyfMuk/d7wa8d9enTB/3pl1/06eNHHWYu8fPEmp2wj4OSaYDOnL/SOU2FcSq62o2/5j7C18PDgz58eGSsT3r89FH1sFMqWScufp+xb//3lv2X8P/6ly/6y6/Pen5atbL3bOir+8I1AruRbP+ddSzWMKJXRoYpSRFBXrJcEa3N/IbBfZOwKZHHkygrlLKUc6iQKTmpYGe1Zk1gfqV/nqv2yNS6ObAeBrhI39VJBZ4TExfkljOjMv/GWlgtX/R9xYYu4Pl80ZfTWZ9fTvrMR/Rf2Ud/I/X70/NJT6eTnvkQ4AvoF2zyiv9cWEjmeyMNLyD4Dy6bM2mBjx00fjju9BMXWn/+6YP+/PODfvn5g37+6VE/fXrQTx+P+vTB8n7QI5e341/PsU/NxwcV7Eyl6sqeeGJPcHrlwgWXqmcuXJ7wN89cVpy4XHnxvwgAvmy5+Xh0Am+2m4iQ/aBhuVq+3Qsc+pw3Ar2kmpSQs9eyfaZQToenjUO9eV3Rv/PmM9F3Yk1PLLIdPB6xxUf4fHjcY4c7YoiZPXXSbl9Vp4L+sibWvDHPs2qtoywi5L0HUrV1qEMvQutSElsI/naTL61tc1/8/znAh4An9PKCjs7ns7xW3d80p1ToGYIkda8Z6F25lFyXs7b1rOX6wgeZs9p6YaJVtz5SwEeB98CuIlOFbK44yQu2bv+z4msWAzkvXHJ18p36gOiEngOHaRT2JYaQ5Wx7i4C3ZNjmsqJOEva3SvJfzT6zT3zB3oxnPiy9oNgT+/MFW7JN2j6bAjU0ejR8VahwWVnQS4XJAjKXrQX4fbcvOh4mPRLTGEfsaj7s5TjMF472J1fGvsDXCfs9XS/a8JniqSnwy0UP7CuP9NnNlbmCGvQADQ1s2OHWklawtYx+ilrP433BLr0WruzfviSzvSys/Q0lWj8MpG55AMtmIGfsDSC0lLMiJ9nP5Fp0h8siJWEaEjSOd9q9T+/liXZGZiyjMG7FNmutw/b8gXO/38sfRvZ8gHN+t9vJsE36/Ui5643d4aiKDwnsqqlIuUppgs4JumfyVS0KNiouEFcuDK9gIQZfdGXfchgVyMxrcGVPSfjBhO5uoLvz2Jr4QChi2w5kW8KOErpNmTbpBttURLBWmjyWZXy5XOR0W9tYO11p6IMetKMtMSbiH/kIBmPNNux1YT6qlKeqAn9OgzUayupRBxp5w7rmm46e8e8v2P4zPuYJ2/mMHzS+8P7sMwcflZ7PJ+i5yOtqmrPmXdKOWGCegthq05SvmsrCvt90mDWwJ7Dc8VESUvTxoeqnx73+9NMD6U4Px1mOE/zRxvqY5llGLpNSKRI8NYW2Jq04D0Sujl2KjxfeM5dlw74bLbIyOhS6EE9EKCKUkpTs75jf8p5S1oSNTVRUhp+gbT8n1lTRwyO07DMfycvAAdoOhz3npYmzVVGBphj2YRkmbT3kmTs6iVyYpyjYQwdyQsaSdWDQdOQLdup6iNUdPQUW0uXYfrTl3WVul0wkY23qurLWupizCxsI5m/qnRc12ZezFJB7lrtU/F31f4cf/h4PRT897PTLh4M+8PH2wwP+G94+2I+QHvzBbEoqyGnHWqnWwW5WnSalupfge4uspafxrwRtI0+nTU/PVz7ILHp52nQ+9YELHwWu+Lf1uqmz34q9JWHvOVYV4P+/CGOuDTvp0Npu6ZSRcYIGAP+QMnxiw9cYGx/XGihV8occr5XOWtvYtzb8m9efkAPL5CYTaO0Ine0fuTXORKZx0ck2PvbUC/Tf8Iydn4gLTqy1C+eTC/Nc2Pfvfm5lXa8MbPTe1ZqYI0D/ChcyWcBroM2cujJrfGBc/m9KrM1MfUnrjW/0s0PuMzqqKK+g5ywJswWJTBJDwhUjdqFvg7xIqeBnlHXkxeCik5zaFntkdQ9EXQ/Gkft11pDGmeDKgvLeY5CV4fEYQIb5vKNRMdgj3dauW74N3jPj5pTkvcU81CJssIBAn1kTeq1T6Ka3UEKxRkQoIuQnIqBVA6bf6NDfqLwhhgyagjZASd2IpIY+Nt56p3ygQxdjdaddiJxY4TYPw40fmqkzZ+OtdfoxVmNsXunb0d4N9/cmxmKuTluXRYQSPOecVUpRZU3f03u50zsibu0jQu4TJctQTmOcxFiKJMMy13h4N12U94QuBwI59BtQQgP2GSup+/ldrmXNBWtjgHf3MjBJRdfwFfYXRkQo4lt4+ohbWYeGiKwAMlz5DyIi3lpGfM2/Ff4gYx7My+/hB12+KYoIRcRb2ftxPPZbxb9jJiK+oeFHU72ny/l7m4hv+76vu7f5351GfEvjv4WeiFvfiB+n5vePEBH/lun+U7c1n3cC3+d/VHavt1e41/8wvTe8V0Z8FZjrImIYZ8Tvp/e+36cRtz4uj/ia97sRcSuL+P3Uzu6OiFs702V4gUaEhxqI+DYf8fV9NPjf8Csi/lB+/6tIsjwMj+f0jo3LO//x9MrBcuXg27YrLnpRSmcpX6S4KhKIRRmPf0N7zTvdCLKa9gS9Hx53+tMvH/WnP/2ijz//xIXQB2WCPTv9haDKfwF0JcBmz9cW3mxDy+YNKOQNOnJSyj5MZEmUqUMD+UgiI6WQAnTew+XS2ENdblAXEbr1bGxOTUld3piIh8TwqmywO6KHiU12B/ZgrlmTN9+BINjI8FPlg53/OvGBoN3p8WFHYL/Xw36nw3EaFxZ5rkoGgUkmWjFSTTLum3h4g4YuBxdj809ZkdnokU1KSRHQ/ArxuI3ltSEz60lwQfEIJga/vDt4cN26rnIgyZ6tN1imTWqkG4Hm5nRg+9qG+pWyC/K5sqkvbPCrkByydhCzEsH5QuHKCcm4nBc+BixaCMRX5vRct/mv6hwk+OUJdUs90oq8u+YiZB4E5VLNSRMyqsh7NxXNyG3mVFc4GESd1HLWFRrOS+gzBwJ/BCCW1pmPACtlYxr4wWjUOWF2Do/pesZEL0rrInFITQ5WtKHzTTYJChHdCmCYcsGvCKBFMI2BSK9yDyKZiFDYxhWy3STSTIBZ0FdhsAmdTdA+l6oZ+g/TLB8053mSUWsZAVykwjhFop//ZYNSZeZsssdf5p5ZAOOv/yxLsHG5Ih9uWBtCJ5xAZUVZroFueJGg25cBfg94FPrqVgJ0K4J6t9jUqTPtmfY5UcyNAqSji9AMXRUeZuifyo3Wgt0Gh4aBCs2FnnTcGLIptCDvK/RyBySnFrP10GjQNmYi5QwiNXcANtCuV9F20nZ7kdON/DrKAvoMvs4hpq4KDdNUNc2JfKhWUmiZkPdEOpPO0OfUPEy1Yk9VBdmXOiPiokS7yFkmoUG718gVv2b79cHe62TlwnlDzs77QGkbNvT6RMDDyDdBqG520ZWSlLGFXJIMvxueSzyoA5W1gft4QXlOSSVlzbWCSXtsZobeuU4q6CDnzBxuqXdPesunBF8g0EmKIkWW8H+tC1MJpJpuKXrYWLMb+tpe/YbpiIhBe6lJlu9+P8sfMj9+OvLB9oP8n7D46Iv/wwEbnmkzIfs6MOVJJWWVSMogIkhDEaS6pdNUaFs0zUXH41EfPj3K/wmGTz9/0gMfAiZ8ZaA3tM6l7KZfP5/1669nff581fPzpoWLoc3GZfvHsDZ8y8YlbOcgPnwJHIY6qtiGbL2nNy6knJpPvX+iKSKEyAE0c2lR0FetVQVZ35GReaKR0967/ESEasrKr3URgZxjvOdclYH7pCjK5Ec7p1OV8F/2XauSuOeVP3SfsTNf2GJ+rJs2sFk/wLQbnfzKhWqw50458UEl6xN7zJ9+Ouq/sY/+f//bzzL+P3/+hfef9OdfPukXPgh8/HDUI5cux4fD2GMfHz6wF33Q/vio3eFBhY84gY21VLhkCZ2wDV+yPHNR8cSF9DMfAp5Jn7hYufLB9col3RXCF7AuHTkLNHxJBxvovK9gAU5XyjYarRKeTcgdT6D7WvF+2/qmbfx3vRtSWVXRxREbOeyyHndFnw5Vn7i425Of54wfrWCW7fMIbw/w9vjhAVu94YB97vd7bHSvnCrzB26ya8M3rfhMRImlJAU8R+S3+pfns+4X/+Pi023v64NODdtbWTMrdrf6koY9ZbmctKGXDWfX+dDd7ikfaRrodnhcPm2kAV+qoTW6Llz0vHAh77/o9r8+Ovn/2BI5b8jVH3yGv2E8+3XvVUZmHzJqCuUkYZaATARWT5qymqGMpEP+KOt/TfnC/ueL1F+fXvQbH5o+P1/0zNwjxoIP82P7yt7Poimz50GljMKchfLKhdG2npCV9SPtuMh/eJPzzF69G4jC/oXDsQ/1vnVlrTZGShBboPtAv+Nhz+XsTl5jLocTtrTQFXu6sBYu7HOEElp7wi6yGheuDHPjkbL+bh2mVORx3q9b5yfWmeH8HZ7LyKxb93FqRMSQo+sivub9/h51KrqP9aO0vPqNWjPLfML+ZuS0+4p5GvnjfsZ29yOf6NMDHpGR41vY19KSNsp6mhAN9quMDDL2G8RVnY8Aqy7+PxK/Nm22T/b2BkYe+5PthjXVnIKGf9y4XNyI2RdioA2f6bKbba3qzet2k1gVjXEawr5iFwt9bBsbc7h8WbFmlvLWQiwD0EVXeV+LiCFD68Z9FuZyH7kceQ85wmtKWSmKEv4wchl8+nL3snWhdp3XGBelz8+LPj+d9JkPcp+x28/kX1ifVwzDcyTsqbLHFuzT9pq0KWtVwX5L2vDPXXNuxOpNbPW8U5cW9tROTJ7wFRMxe9XxMPEhYKcPHx90wJ53XELP8zxsKkFrMCpKkJFSUaqTcpmQFDM2aYP5nrLMS3e+d8oaWGX+ydGXhtDFslehjddBYo1lypI/rs1N+7krcX5KZVGdujAVyrJ2c73ZEvNW4LkD24hIsuDDeWhM0FZyVQbBe0TIj2V1h98jQjnnYccTa8Q2GxGD1u/bpZRkRITudR36B1/YicvEExHIOJRgcKLPDh93xH8/4rd90f/xYdIHLvsfKdvXpD31h30d+9LHx70ejwfWw6w65cFrga55f2B/2mveHZT5iCRsZ4tCzJ90xr+8sBc53ue7kC6O+a9ZL8QIJ68LPhrZTlZsuBPnCz8cuuB6V1XOpxXZ20bs7wofPGuWMr7Z67ZORYWCpC4b98ZaWbFlpxX/lYfNhRJ9hP4cQ3eswbKwXLwumugaoIcglfXciY2lMwZ+YoglogwAABAASURBVP98NqDRH7rsm1/8hyfEmVc6D2yN/WHThXV4xt5PxPwXsNB/pY3X131Nel5mkmnx/M6PvZV1kVgTARLrInMmN9+EztqVpAN87pH3AZ3sSOdi28nDNu46j4AJeHC8OvSOTDzfNzCzCqVU+J0V4Xz65l087g9buqGPdPgOxpcS/fLAWx4bluIbu7vPq3dP6l2ohdZdOQk0VRY87JEm1n9WQWf8KLDPiCCNtxHuYzqN+FoecafnrSlaFggkCl34QKZGv7zDQwfmxzromI7H+xt4/IBIhqSJ6PLGn//F/iaX3uptN433+xiud56u4ycilFhrRs5ZhvM/QoTbarT5vl1EKOIG/d5jQsWKgGeR6vX92+ZQa8a/LXx7s+yF/F0QEWPOAv0R4aKBiBjlESEy/JBKyFwjHxH/UKrXJyJecxr99E88ETH6RsTf7R0Ro+37htbZHe/L/5l8xG38iN9P348bcWvnsohw8oYf0RQRb/Tf652+dfp3zkTc5o/4cfr99KbtPb6v/2feI2J0i4ghi4iv6ajgV8StjOw3bfz+nxn2L5bXncbv8343fq8+3Sv+XhpxE1DELf177d/XR3zbJ+Jv3+/tI+Ke/YfSiBgKc+OIcPJDRHyti/ia/2Hj/2KF3xuA3w3iPWktUp/UW5I3unU7a9meOAg8U/6EJM6kV4lgQw5m1ZUItjKWU9ilK4F5obxQXwnOdwQfRw7wt78me+RSgmCPy4h16wRAq04cQC4ERr7gXlrThWDI71cCI8MHJpqqsSE1+WEigQAjRXfMK9BdFll9gHL06k1pYEQ4TZl2SV0MyJ3vxn1jE3GhdrUQiM86cDjYQ9+Uk6qCuqCPNBEwzkQctSRNdJgrKUFuNaYgmM+aKCvwWwhuy1SVyFdjmjTtZtVdBaS1CnaQ6aaNA5flrJSV66RcqkohQAWZTT+xgYrnpp/bBux89wBK1CRFhDp8RSQhQhG9qDOuU78bbm9sCHMjwDRcvhKtrZStpAu4shVfCXqdLuRXhTizc3BrBLcLWOXA28GqcSWwXdCfg1bz4UsNpxiQxAGVmxOJA+p4V1fJImC7pYUAdgTnyLMCy+/AR6Pd40HTca/KASFPB7U869qzTmvWX34767ffLnp6vup8XrWCBg2JCxBOCQrsKbg4FBc4waFWRGyB7mNIaoOCBWySaQssyoBPGYFdWGi0vf9EhCJC1kNBFxWdODVqJKFlTZG1T1W7knXc77h822uPzR8eH0iP2nERWrGr8de4mbUFVCZFmbVFkQ/GzwT/zy9nrdwQbj4EgA79Q57oq8HP5nfoDmhF03KwFQT+MjgAyZBu/NGGrBI8BSUKKXqjy3az+ybqQiVl1Vw0laqKjdt+M5dytlXn05zVc4LOwA66uI8YtnDhouzCWr1ymwFpiDmpd2xxBXwIEId8tdCAxXqHBA0NcsDQSye/SlopX2UeOpdpXrMJ/wFp0BZAA5DIoZ93aLK8TfdM4YxeJuSfSZPTWhTkewTcJ9aatGKni4Fsr8jbdnzlAOlLkI1y27CUoCUp0S8ipFdwPyZDr08I+gPa8X2D1temFd+RSpVpSCnRPQbcN1rnjm9V98Ijnxnb9Hq9V2xiwh4m0oJtGCkV3SHyRlPS1mPwY3+59q6BJsZN/Mpq6OHeZusURYJaDTrsO8TD1EPf+/0sX4z88tNP+n+4WP6Fi/ojlySmXTymY5p2cirmnaaZftN4T1EUyhI08Qv9STkl7CnrxlfSPFftuBx4+HjQ488P8rrOlOFqdEbmL1xCf3la9ddfr/rrX1504rR/9l9lc3na3Qg5mWZD9iODE5hVZ9aGTgy9ezr5PmhBPfIHPPNSU8bvFGiv0J5UbSMpZN3JY+InPP6KL2nYttcdgmScxDxZKUI5JeVclEFNRTP6mucd+8ZB+91Rx+Oj5iM8Ir/Ceu/4+RXZL11cem3sdatW+NlYF+vWhu/f8NPd8NrmEq9x0Zz4oDHn4BKrcqmy04cDeNjpE+njoejDsXKhVfV4qLSZSCf8ToWGonmeNU2Tyjxp2u01G/sH5fERYKces1bs47IG8jeg7dr1YpwaayTJfwAwQJl9kdFY55ZJQH+wbpNe5T/SjpyahG+SecD/NnTVtSG3Llm+oCPj22XNqokF4djgYZ91xN8c5qyPx1kHeNvD1zQn+DAql6jwhw99fHxExscb+LCx5+JommYldNGxTe9tvlBZ2AOuXJJaxlJSThVMA17/K7xAigZYixuydx/XXdhHFnyDYd+w4h9W2wR8hTuw3oV/Mjr+tmuRL4g28o38lldt7Gutd12w7+tl1ZX5Vj5YX7nQWq6Bjxd+oKvh14UddGQlPvoYFaP1BU4t0q6moc+CHWUKjAafLZB+LpL5Tgm/LGxr0TO0f3m56jO3Zk9cpL6czuyRV5m3Bp+C/oTu7LuEjSXmzegsoxvHajV3ha/f0qKC752nzPwZ+c+kM/Y0q1jeMREThi7I5YKs1kWMEAr7vZDmnLWn3Y51Ptedap0UkWUS7GMvbCL+F6Bn/PAZ2SzY44of6SoS+uIXSUgp5LU7wJjm3/lMPkqILsqkKUsRIT8RMfIRX1P3MSJijJfp7/ffh2gnZdbgva3ziHqM7X4ur+ilohdjmir2WlRKkuU2TZPmeYb3SllhPPgXMtu6xgUgfK8bmoD3FlUqs1KeJGTbKVuuHd0tOvMh5ybjpo4AN4TdsNfOGgvrLqSE9BN67ay3ZTlrZfGuvtQEGzpuwBoSj+3AsM0bK5v3YrBmFuzV+lmgayP+Xzfho9rQW++hiBj8mHcRN3mcFZtyfsgE/edUlXNVkCYQeVYCisI4IOF/lHTB5z2zNp64JPXHqs/EPp+x28vr3EImKRWFlawkwZ/glxxW0kXYrYoPqQFNKTQNiPKVddOwv9ARnzJ8Cz7mQPy930/agUq+zJMy+kvsA5GT4qZcliN+TEzXWZ9kSZSgI4NEG7fvCV2GtFof0LTRqCEP11fqKnqcctFci2pp8oe1WjZNu6Z5D2270H4f0JJB1TxX7VgvN5vZy7SVWpVKlnJSj5DgT6Qui0QZ7w06m6ATbMD6sE479CTaeLwd+5BRPR5ldEEPbcDt/B4RDH3DptDWA97Mn3Rvk5NUIinDp/3Eca76+DDrI/H643HSuPifEm02Vc6AFR9o//WIvD/y8fbDxwNtieunojrlgTIXDV6nKkFDY/yNiZbIum5ZZ3C6Bh+LEnGBU9bE+JcATf5XatcTpxRs1/ad8L0F3xuxQOM6aJjwZ5gA/iiEKjQx9lyzZuRq1JIUrJ3GmmLjwz0uQqzKRdAXKtRn+shtLF/g9WIZW9adfVxKGg+0m/6FD5lLKyNOvqyhyybZ1gkp2Ac21mYHoQX7v+IDLvjCC35wgLPMWOuXla1gY49o6muT2COi9RHrdPYheT2DwPa6/8UPSOxJ3jvmHNpDv3GooRmdGBM8T/A+YQe1IHeQc1aY2ZRhI8NdwEoiTXCcZDtoSKhT3Ki5scsL+qGjhLC64feeRj+vjQEV+ifG0a1cSR0ZjX5ub9ge6e+yEDREqFPWqWu0Nzo+bQC+Gz4PhwRFTTk23T/uZGyt4Asc60WEIkLfP7ZjQ+F5bjBfN9xo69D3BgUzQw8NWE5jvdzWexv5of8ueUyDDD8UMHHzOKaf1DK8ozFm6yHHBo2mLm9uB5z3OGNcdCt0m6LrPegpm+Md7+ucZ2pFBNBAQrb9FREuB9Y1dAl0BQyEeiOBLqcRlImHfrrneW0UG2R19zj2+4GGPTcSFE2wUUHzDe4e8BARigh3HWnELS8l3rN6ZNIYGI3+gV8R8dYq4mv+rfB3MhEx5okIpZT+Bvo7j3VkuJlT4/u83/8jEBFv00R8zbvQdL2HyyQNfu/5/4xpRAz9/LO0ef38ESJu40f8cXqfPyLu2f9j0g6l9jFOjfd5vxvvy97nE33/8MdGdW8Q8a1wXBcRQ4ERP07vfZ1G3No4/z0ivtZFfM17jj/C9+P4PSKcfEPXKOBXxK2O7Kh3+r8TETHoiPhx+j9Lm2XnMZze4QUz8mMjwAQ2IoiWRxByevmil+ffdDn9Soz0RdpO7BYXwKlv7BirMpsFvlSFgGsi+Js4PGbSxCYdwBv0CLzmqoeHB00E4JErW0fg/NPAunUCpEULm/yFg+WZy8Uzh8szFyLLslHOxrsxLUE3HcjEDWYmsgQiQu1eDE0IknIKdHs6m+rImW7yncCK3ViJfiVnAqeJQLyCwiFiIngqmkolYCya2Tgn2hRWz33Dy0mqTE1sRdqVCb5mLvmnfVXeFTm4zQ645qI6MMlBeaEsFTa+FAQZXV3QrUTAFIyRlUtRqkXZIJ9zHo47pSQ/Q1eOSvwCujfv7nF4QQAW0cYh0XLzZceGbN1HzNFH25DTjeDS7VZOeiuBtGW/qOmMbC4EIQuHu/EvAbrQzaYrOrlaN+jFf7FyOl85pF4pX7RQ5/k8noM0mQj6j2B1BNirRKAaLvPlA/MkDhOc3wnOk2Z4nSbkhEALB4SBOitNXFrlWSsfpV64XPYHgL98ftFff3vWl1+fdXp61srhsS1XJXiQI23yGKsGfLECL55bSFuen/fWr3KQJS5uxOFB0CJoEnSP9UBqmRFXIrUg4DTSLY8MMyC24QOSCHVjIKFHqyhjB7VWdF3Q+yTr2zqNlNWwtU6q5MMwYJwrN4RP54u+fDnp9HzSlUO/DzcLBwJfPlmmhg/9pt8HHtty2I7F49RQUydQNt3G4IfqwRs6FW0S1mYEbTN1GXom6Nnlig4mTbtJMxdxuwMXmw8c2FirGV5apHHR1HpowZ6u2IwPK/4Ic+bAcmUtNS65OgcbcfCxqFGahI1h2FLDiIbsvYiNxuykLoMuCB/vHdsY/Fkn0Bz4j5Qklgt2Eqo5kSbWZ9WMveznynqd31C8XqaqAip0J9avZWH7vmAbpnPBn9iWL9ivebiafrBR3oBlbRtQh2ZD96cJMchB7SiBvpEiS9OZc1by/HVWBaWi+2keazoi6Bca4yIrIY/oSf5fTZXD6aRaZvmwbkzThP1QxjgVPoyJtXCbLwZpFp3R221spSwjIlNPntHFHKGsjH4TsnCEnlKSx/NlyOG4wycf9fhhL3+kfeSSdZ5nRYT8FPgxLbVMo6xSV6f96F+py/Bcksc3ghlDfp9yUqlGVuEgPeEXd4dZldS+bYuEHYWu2Mz5pevzr4v+9V++6Ne/Punpt896fn7WlctXsS5ziKcJpkj9Qz7QDXzoFYk0Q4tr74iIQXPKUmaQnDO0FPKZbmnUua3tw3qx3u9568d510fEaO/+ETH6eb5S6tDRjkv2IxfUBzDtkQ1rJs07RS3quYx1c8Efn2x/Bv5wwQZWlOc5De9FRrBwSgrsOWmPL2QIVWSQ2oLqVvzNpsRhHxfJek20y9rNBWQduNQqBb5KVgKmN9dJBbuZoGfiI0AiH3lST5O2qNAW8iXFy6XJH2N8seI1Pf6eapZvAAAQAElEQVRincvk02nBx1/4tnqDabWsNGw+5LSzDrxmN/yqL5sXLqKX5aIVPt22wWfjMnJZTnK5fZR9P3dDg8eZeGFmY52q9Piw4wPqQQf8z7yrmuCt1qJpumHGP+1eL7WczrZHeEyRFUryfGONc6my4nv4UY8kBKKUioJ2vNBO0LcOG7tcbryd+fDkvO1uAJ/sstu/AGBnxLeOva03THFVsDl4//J/MgJTUJoSc2GblPfccXtNm3i4FBJoW9Zy6Vq53PW2NCrxA5kmA+i5MYflmbGB2/pJchoRlriUb7xESmopM0Sgw86FWdOZ/e+FffjCpdIJpXp/vrCG7Ptsy/ZbDf9q+b+BPTlpVcbPFvSwZ83uMK4dvMzIfDdXWcbzkPmB6bFphTb2gDPzXK4LLr4rIit7fUXShA2635614HXhmM9jBHXWBV21sE9c2PdWLnzXxngGH/l7D0lJGKhSykpRSJMigvK//em9o8s2sLHG/G7YDpwa7pWQV4Y+pxExxnTeiLi9R8SYx2WG2xu1VhV8nVNjmibdYb4MlxsTa3Zi7c222bnQruArJxX8uCElbfDKNqMLF4BX8q0n7MaoSjEpVNVb0oKdnLjkPPExx3Z4RZc3+7wwxiLHArYVqct+MmGXIZHdJNZiN/qmiFCJpAIPCStKWUNXCRrNl3kVT+tdHZ8QCR0HjZSEmtD1NuTbWlN6lePoh/HbpqyyyAk+oZ/60K1vZ4xIlOVJKc9SAQEF6Bnz5KPVppfzohP+4oX99ww2+N6QBxQiA6k730KQDTWhBC9JXV4NqUuJ3OANprzn7JH/rnbiA42PAPMUgk35jwncp/JSsM88bKEoQa8RwdjkEQGjSxFZbjPNez44PurwcNTEB8fMQk85y7LakLdj5M1rKiQxRo6sSv2uTtrh0LwOZi78d3yE2HHp/xMX4R8+suc+zno8zjoeJh32Ox3wa3vW2OFg3/eg/f6oeeyzs3IuDJ3lJ6GbiBjvtm1UMvRj2994ORP7LnzM8XtEqNaqGR9pTK92a915LOvTY0TEmxw6sr6X39NAzlmhgnxKCs0lac/55nE/68Nh1uN+Yu/JQ947bMIfdwud5iztWAMP+PKHg+W41zSVgTpNKtBm9JzEtPiwVY4LsFjhJl/to+n5ZdHz01VPnxfOodLlZdPltOrCByOvi5W9prM/hjal4c82+cxZizTXpAmbmEpWBQX6xztzu8zvGVrFHiXOno01k7GASud5rvTPyvAkNUqbNvyzZTvQmyyjxgKwHDsyatjryvvGGXp1fhO+TsM3n9dNZ/al+x+9XXi/EA/c0k3XtbEn8ZEAP26ffceYC992e7/S5qoNPa/spyv7aodn02eeZ/y2dWBMJWkH5pSHDGbzBGqtMkopytgqypfSbc0HqXgGP72z/oy4pWxtLqd6/KQodE2KiLc0InjP6ilLSkgtoRWyClE4xvEbQzsZZRGhCIM+yMxylOImW2za/FvOHdl39GQdBbK37yn0y0nM1PFxMehIKY00IhQR+v6JiFEew09p5PX6dAxxAB3yo41f5rm/ppCju74bL7c6y6iPETqUOMMwTgboihy+ttko/TpuH3UN6+qR3uQTEbTSG233eSLirSwi9DdPMFK/0XKvi4jRJyL0vWw6xBnmxdDrc59vvDLmSPllakl++GN9CG5cGRHKKd3mxVHHO5I6a5DaUddpF3GjTzwRt3zE76c0Gz8RMVL/iogxnvP/CCLirVlEjL4R8Vb2e5m7XJy+bxMRY4z3Zf9MPuI2TsSPU48Zcav7Pu93w7T9CK6L+Nr3fRvX/Ucg4jZ/xO+npiMinHwD0/tNwT/xEhFDTxFfUw8TEU7eEBGj3b0g4tv3e/l/tvS9jL7P+9240/x93u/pXvmPphExmrrzyPydXxG39hG31M0jbvmI+EbornuPiHj/+sO86TDulRExxoy4pfdypxHhZCDia34U/L/k111WTr0RbGsQ5IQWTigvLy/6/PlX8Fedzk9affmvK1sVHwA4NIpDozJyw2oyac1JJUvEGAQcieApyUFIpWDHpciRCxIfBp3e4YB3IvDNU5VyUYukpiAYWgiWjKvOXDgv26q1dTZkgXbbKPvrrhK6PQQvo4QNRm+ghA0s0cJwEKGtMUiTZ7qhkw9FBKlUUtY8lRGUHwhy9wTnE0FkJZiCFU01QBr8OeDaE+nudlU7Lv7n/U4TAfe0m1U4SOeaFAglsRkm0swAlQBsqrQDpc7qkUUsgdy3N9w344iQ++ZclaLIT0Q4oU97a79ymLTOmmW0di0EmsZG6r/e3Cizjt2xd3TcEEEHW2eMLl+WOAC9cni4cHFzIeC8QpQ/BFyRvcvOXJRcsYsrh/4LOhngAHcBVy4e/FfVG+M1+gk65JQgtxO4icCaidRHukp9w3S6Sk6akcs85DepcmCb5qQ6z5oOe+2OD6r7B4mLqx6Ttshat5D/swpPTy8cCp51fjmpc5mbCZxhXDcskt/hpRMkN+Bg2cFj700DpkXboEVOwQavDvJv7aizNTqAIYIJg/cEAvoTwWgA82K4rPudekxIpRRVdO2DtnKRg+JIRcp55JvSsGnL9MyJ+IULp+fPz3r+8sKHgBdduJDa0EdDF4E8O3OaroB+kRfzyI/t4ZXGxmHUB9JbcUhuS1/1rmH3zlsvrAGPK96jS4kxMnRl1nHCZifsd+JgN+85tGHTZZ5U4MXBG6Yj0+yD+7P/YptLijOwDWzYoSFSmJOwO+tdntPoTDaAbMe7U5c53Wi2qcNXQ47mV+QjSRW67Et2U9EEdvPMoXOnIwf0h91eR2Bf8uHDg+4X2Uf/CwzTP02KnBBB18Yhy+vEtFq+F+g2Fi5XruCMzC/Y0rBl2qqFIEgKUpByVkCLLDQhCXyLLwJzCRnpdZ0ndD8xr/VfyA+krAwzEcFwNzDaKMuMOxXzNg2bqfgFI5VJhvO1Tsq5oKsiRVZnLCNcVqpqmRWiXElyHaltzjR5/ML4M3Lb49Mso48fH/Xx4wc+ABy0w8fVmlXs49DzXGbtqn3UzLjToMF0KFfxIqeRqlLOSikpk9ZEHlXWnLRjDs/jcXfY0v4w6+HxoJ9++cTHhg9cqDxo3h1U6x4p1nH5/Bc+6P33//4/9N//+3/Xr3/5C2vgWb7M6NhLx179n8eR1+ywGyaiDKVqPLwKRIQigiJeKLCakmLQmNCbdZWgN+JWFkkaiFBEyI/7BHNijDKcTz3JiBYaoG1EyGNZrtbNNM2a4Gk6HGX4XzD5XwJEnaSUQdIVmo2NNd3MhzTmjQgV6LIdPyCvw1x1mKrmnDRlaYJO/5XbxN6zK1k75O10nop2tbBfVVUaTticUUpRmShjfUzzTtPeH/OMB9XdgxKXSz1XtSjQJPni+IXL/i9PZz19wQfxIfJ5/Cc5TvLaPrMmhr/3HsA6sV7sTzd8u9Pr9azL5YS+Llx4XPAP51uey5llvYy60/lZ3gs6lzW+cJ5rgu4k2FFNq6bcNbGXzmDHXrq/2xB+qMJbhmfzNs+zfEF2ODzowN4wQH58ENjtVLHfhCyH3XRJ6C4iFExUp1mRC1vDKvPkD02G95ALvA1e8Qmn00mOf07PL3L9y+lJJ8pWbu7NM55EKYUqipnnCj3z7aMFNO8OyBsah99nbrEOtzVp5VZr4eLqiq+3j7QLT5CXU0IGXahRCRk43U9V/teI/hDii3TzXOGrAMuhB+NhPws+6rpu6LBpsW2RP3GRat/8wsXqmT3FccC6rphyY/lsYBkwH2SQz6YUXRliJnSCG1DhV2Gp247uMp+Q7d4XoewHCRl24ghI0Mq8jUvdUIYPZIKcd1PVAzb36fGDPgLr6DbWQaXs1KOyHQV9RYpvbvm2lJFXBCPlLPOZGMuIiNs6MZHIPSKUkJten8a+171/964VooyFNeZ0o6zTRznpDr8PMA4DyUiM5zmNWqvMt23QOnh4eGBfedTDw0HHI/sNsaz3m2Fz6Npt38P62mNrTt3GmJFHJY5Rxv6aWCObLo6b0NlC3LSB1kLiY1FERl9dV3TpdfhMTPDy9Dxs0XZ4Zp+6sg4365X+DWysK++Z9ivbN3FMU0TAYpLpsD3d+Xl8+IjdPmj4B2ibwYRvqGVH+wItSRv63ZClx/WcTlPO6LHQBpmqCaeITjvzZPnpljn2EdhECsahfcKg1pawU2khLnAMMS5FiRWuvHMXqtUfhRba8PFjIb+QrtR35JJ6YpqOXITZdi5BselX/hNxTOrCRxP3bRcF6FyMBucUfxgR8YT9lEyrBK032DYYWh37iAhl6DRsC4Z1aplNyMXl4lkZ60pcebqcZZyvF3S5yGvMcoqe5L1wht/JvgzfhSlo3of8L5wOD1VH+7fD9OY3jtjTAzZmOL87HjQf9prm+U3OEaGIG8Rzk7Hl0VhDDbk0WT/2Y4Z9tHVlumfGsd5ts867jCFYcwiNTEQMXTZ1obYx1n188UQwLwLezRW/NBF3vUfVbi46wOcDvvowFfYtqeSkuWZ8PO+UFXxL4b2wN9VaZTp2tJ9AJb7MYAvsDTSIWLbgDLjxkWjT08vKvnTBJ19ZAxd9+fyiL96nvjwRJ3zR+fKi6/mE/ZzUl7MCfxD4A+/3EV1JUqB7SIKugK4i0zCVosx84gl15Ij9kDeNM2eSaaLenehrWTba3NeY9X2H9d6atLKGbeMbRmX6l1f/fGGdn1mv9ssn9lLDZa43NtYFXWW+O+M0Xra1sfY29tFFC30Nr/cN21vZh1bSjXNNYw0E9KUs7b0fESNMJWlCX1OKwe9kuyZGHTxP0+C9wHsCOVelVEBSRIAs0c+8en3Yhzp/sweJpY2Ebj8RmX5F3ZPj18R7Vxp8mBfYQKbSClMrHf2vVg2WkJckYwUDJfVIamTdfmmdPo26/g7byHvPCsYKNcGirJoErZ7eKBRmeK0pjzWYUlLmPQ3+iiJiAPNiTnhRkul9A3S4DqLENE504/s9LX+bd0O3i4i38RoDNfFOioC0kW40hDORHXC90U0H8om40RcRMu0RX9/FExH8liJuqb57rC+Pfy+OiNE2IsZ4X8fMkucMIckObW1ghWnr27wYG+8bhj1sn5ROrz/2G0bjvbGGOmtOSsyTRZ40It7mjgjaabyLJyLe8rxKKfOeR/bv/YqItyYRX/NvhX+QMU/mxen3+INub1Xf971XRAT0x/313y2N+P05IuIPaYi41UfEG32WwdvLf+LMP0pnRAwZRPw49Th/hB+JICJ+VPyftsz83Yl7n/9R2ff16d7o91J3MH5U/3vlP2r7z5Z5jj/C740bEcMwflQfET8q/j+wLMmbaNMfqzEIUM1cp3GnbWc3ahzgvEnZwTnwWK6Ng/+m56dVp6dNy7krNhx0NIXYxoJAKV0lDu7KTbfdOCsixsa7r4VgJGtPMHLkQvdwyHo8VO13RQcOyYfDQb6gO3z4qN3xUYULPNWdWtpriVnXXnVZgwNSIqjrgI2UHAfITAAAEABJREFUaX1oHvBm1PX6MD/zKpwCgn4ZiQ6jLHjbQNeVyGNRE7El7IZEgBARYxzblZAJcZMmgpndNOuwm2RepiIVbdoR5Br7uWpPwOoAdreb5UPCngOeDwyFC5eSJ+U0SYyjyAplMSHTJWUCrkoA7LZOU6YKplYCOV9Orj7MEfy11jVA725Aq8eSkoxmvcHilbbrHbRbuvlsXApsAz5cNsrdvtPTGLJynraNSzVDpBsHPWMlXZDVujXucj1O05myC3K/uIwDpg8Yd2xc9DQHpMhoU1cD/CKokBhGnX4u6vDmrAsTNDlAnQnQdiVxgCh6OO7AgUvC/fhPkxw/HLX/eNSOi4fKBWLlci3QywrtDqDPHIQXLjk2To+IELW3G7g4x2jIY6cOkgmYO+B0IKMLwQWSgH/LUk5bV4c3HyZtC67GHEy2ImKAaelJO9q7zehHn0D+sXVNKLOi830p2EfFXirpJB8kjMQhKGUUnpNagjyFFvRonS2sy984HIz/bigHhusClawBeXxoK3RIGO6YC9LlJ+DXhJJnGL0P3iiSgrlsL2aEph0dNnSwkVoXnQs8oXcfagIBrlwiyA/d6lw17ycwg0nTfieZbuphV6bvwgemF3zFxf9Ue9lYXw0aOAyj9I48DAQmoQZxyNegIyT4QITooiNfdMGBrcWqpo3/LTI9VErmzeDyNoNSMoe3zAEmI9OqaS4cJLPmXdbEIn3kQvvDp496/AgeP2rPwXrCt9QyKxU+IEGTeV+g+2IZ8zFrge6VS4a2hK6njYu6VY33jbZDxyFxsyAcgLyMRz65LPglpSgDmdQFSaGc80DBDgrzplwV0J7rRHnFDxRFxEAmzZGUUtL7NIJxdGsTkRTBe2Kc7HwWkw4E75k5csVDpVBnnB59tA/SRNOcQ5y9tcf/jjXGWvr4eORC60H7w6wyVXkcBoS+jExn+fIhMaagW8wxUhsZGkNBqKeDYJ6spBtYQGIpa49/e+AC47CvjF91IH88HnT//4M5fnjUjguPenhQRyZn7OHzy6b/8a9f9C9/edK//uVFn7mA9gXYirE11vfGmt5Yy9tyRT9Xdfxlt/1iz8LehP2Kp7MmTKYh5NFAH8iCWLk8IiSF0v1/vOcovMEShtlwUh7S2LBbw3nvmeLpHoTWiNe/b0Du3gfu8IWLsdvtb/JkfxuHqd7lZSBouuumILRaiw6WFxcP3l/mKeE/AmT0lpGh64t2tDFm2lWUahvLOaukTFv0Nk2ay05TnngH86w9l3rzbDr2mqadKvrJqSKLLMycvXbRM7L1/5nsEx90n/BDzxf2fi6rT5fGBYRAl//y8krdQt3KGlrRiS8mrlz+X+2H2yKvL2NFPwOssasvMBh3rCdJGXpNg+nPXExk7DPnrqSmAhCF9nPRYcqaeZlZR7VIE7Y4Y6vzXLUnjtgfdzqA+WGn/XGvI5fvB2y8Ik+bbJbky+0SCQsNDXtOSd4TX3yB5w+Y5gfa/LH8woft0+UqX9C8UOf/LJs/BBiX07P8EWrYHMbgcT3PnjjggG+0vT+QHokD/Ne81guTa8V3+6LzhQ8ML8jkwj65YKtNXREh0zaVIrc/mofHo44f9/rw06M+fXzQxw+HG1izO/ivKcvPhl1672dpwE9C7vmmI9bHBZ7OfMgwP2caeA3h8mnT32Ab78OONejICpY1NPUuQXMATBSZJ81T0YFY6MPDcVzs7+C5QLOUaEu/JuG4VZHzjOBN524u6GPSEd3Mh6I8FVXKEnYdeXSjC2sBOWygQUvAX855yKLWOtKcqzJIkZVJC/Mm0hRFQVuhzwR6hIKF1XsMWljC4z31NFx2Vrylzg/QJ4MkKSKYL8k2OU1FO/i1b7R9PXLx//iw1+N+r4fDzAXuhDzqsM+phgxIH30H3TUzVtHEWrxjrtN4L9AvxbCLK0qxDq8sQv/Rxcq7yY+cFEEb7GVl7VxPZ11eTrr6XwO8kPc79rR4/QFfSHuczftov2phHa74xpWYp7O/K1YF0j5A+wfw+DDrJ+zs4+NB5ss8HfAr05zRddYEM9aDeKyXldh/3RIXsJuu7PWd80LkSRExbGZjLs+zMcfC+l170/B16LVjRAn9wBG2R4vN6Bo2iQ1bTx29NWzpyl58gecLNnthfz5jywv5DflsCOZKe/dbaLcSd6z4lkb7hu9q0LCwphfkcgELMekG761DEemQBfQxM1vFqkZZh9a7T4JVfro6BG2vNDpdib/O0PLCerqyF5HVFb94wWecwJmPegv+cNAELZbFxjzDP0RT5oy0S02z83FR0ZWyRf4XN5iH5l1oz/o4+IPAXLSf6itm1SkPO7KNR2TdnpvMbecNWtW61KEbbI7LLQfbxPWqjryysiZ0tcf+Hnb7sTfXnJRDPLd+iBZNJd4bQ22kDAkPQzbQjZrlWGKeoalmxsvQJZBUS9LEGpinwprB5uekwvvw50kaZDtls8QMxnup0kQ7r7EHfPZxv2Nd7cwm84Qwh0FPU+bcISFiEHKMcMNCfHDRF2KEF//nQMEV/ayvetiwGSELx/qBvHs7SduLMmfWynnV/2mmqXaZxkhdhmUw5CkRKwUoKqVAU8IyQ8LnB1RZJm7XsYsNO2nIeNin8+ijE4+4ngXAGk+6Un8hljfO7C8XbOdKfLlQ7n6diT2mkSPJczCb1BtTYknsF+ZnQ6cN+2oe3yl63uCxseYTdGX4KAi4oFv/CwwS6O5CPfhlgYCn4D2UUyi5LXB6A/40mJk60VM8vfdbDhtz3hj2Rl1ESO8QtGyiTLfHbTuKRCTwATuMhQi/5qkYbSh3vO+8ebPcvAYtQ5fdRqM/c/l9gGkiQhHwE0n5FeY/Y9jvAYu6IyLEpiA/1nnE7R3TdBFo4OuP52rw1Snq6GnrXaOMPEXDTp26HlbJJiBFd5pI9eOH/d/jSJ4P8O78jSbB13tAo0TZLdXr80oCI0ATk3s8RDroc954bfrWNyJGPiJGldvccZM31sfAHqdZ52PcLOuxUy7QIVdyf0OvT5NpNw8usK+4pf5tNP+Shi9hDlLxuE+Ex8HWKeuMyxRMg0VT3OOeijI6vP5EUPma/1FifRrf1zUYM7/31Pn3+L799+8/ahtxoyXiln7f53/X+53Wf2R+t/1H2v27thlrRoqwHJPEuuOX7rTdU5f9HiJi9I/IioH7+y31GO91/z7vuu/HjYjvi3733RT/buU/UNFf29j+nf23pu5zx494udc5/b36FBG6bQZJETHgxhbUxgYXEfLjd8NlrndZRMhl7/G+LiLelOn2d9zbeyyPDhF6D5fRUd4UXO7393BZTkkl46g6zvDvQK+P513ZSBc2Vs9tWt+P+6N8TumNtnu95zdypNeRfz/xHH+E3+/5j9U0rKYLpwnkBaCsMGxdrSteF5moD+htvLdWODBkLu9CvYigZeXiXQT6M5dhDxw8jrqedxx+J51fLlLj4r+A/CLpGZBnA+vs7hFVOSYVxk4EJp2gK7Yv2qeLHuZNPz1M+pkD7acPvng6aPyVJJd0sTvokqt+vSZ9WWY9rbOeL5O+vHQ9PXcu5ro2Dh7beVUj0OtE4Z0ACIOTmLv5/6vgeiJg25TLCuubOoH/wmHooovWmtS5MCkceOqHoyYOdIXAM81VUbMS9fdgL2fKIhh20cKBYl1elNPGhUNomrp2HJKMiWDdfYTdMYAiTQo+XmTSqR45SD3S9lHOl3xQzrNCHjsrkI83vxGgIif1kyzXUJb6ROyatS4JiIOSbmy2EEtQxH9ClQrGSCnLyLmg0qotgWzQPxL3rqGrOhcEGzq+oTHfLeBCTgT5OQVrRwO5d1OgFCE/G32vbJoX0pXxLsj6ip4XooDN49C/c9jUtqhjF758u6rpzOHqwlgbfRo02caIVdWHfWTso6gGc6prYuPfl9CxCCQdOPQcpoKsk3YfJh0/HVU/zhIHpX7M6nuADhqR7aqQ/+LxyX+5+usXieBaHMpEoC0OzI1LG6G/0i6qeVHmACDyfcMmfGi0MAnOEZJ0JVjuSWkLxdrMvlJKyuh3hc4zPK7w34ksGujIYHVwDhzVJuTColHlYFDpPYFCvxSbdvC054A3xJpDPSdQtDL+lXbPq/SZQ8GFjxtfIusJBf//2fsTNUluZEsTPCIAVM3cPYJkLl0z83097/9qU103SUb4YosqMP+BuUUEmczt5l2rW2nHsAOyARBALZynfczDw5ULuMHFdOHAO96uEhdvwv7tKAvdDA6XOlYF/a8cpJZ1VVmgICs9pxiIsEjRNDi4D9YIIuTvEvqL3NSYM6V22aaL6UMnG/IRtNc1lUsgnov2skvIvddCvOrM2vF2ht5T6jMm/PP5RZ+3F53n3Nuw164Nucr/b5F+kKgn5rh6KmzP0L+Nsy5x0cZLxYHFCvuJHFIgFOTttJxm3MhdNvUKe6UOmcUkXrGHw2Ob+mpt1cIl58KLuePjgx6++6ADlx2WyQMXzwX5bChiQ8+G7fLMwfENGzoj3846o16YB0VMBI3o6oy7gw6NPToihT5kkHWFhgWaHlQZd2UtWVuoIcNSUpGAehTK2CNpW1W4zSz3w2VKC7wt1GulqGaR2zt9WJuOoNaizFBbqyq2VFqqENZlIb2IBtrpozOPTv2qM7JjKWLIoYG9V+T74ZjMtV0ren5EXk8PD/KFoy+p63JQgf6IUDIH9kE78cCD7qB/QcdMZ5EiJeoylOQ5xIF2yVRhXgRCHduZOOMhiyP0rlz8tVb0xNr/8Xc/aP3wQdvSdDW4WBuPTxrLD0zfB3363PWnH8/z/wvw8vOrdvbphbHLhv6xjzl8NQnQgD4ghATfucn6mX+HHXntjL2XIqPTaBTrakUui5Z2QBarlmgqtsdNgvqp9+A7oihAZlXNZSJGIp9GKf1EVQEZoQnLjAsrmUbMYy2Veb/quKxqyLZQ98A+tywL6QaK1uOqw+OqIxdyB/SDsmTZddanAl8H5vXjhyqaqbYdcTP/0aVAUF6xoQXdHanwcPyoh4cnPR4eGfOoZl5V1cCalbV1YW1t8iXQAxdBh+MiX8AsD0fFUuaa/YlLsz+xbv7p5SzuVPTGXHh7C/b90H6uurymmOK6PG86P5/JP889slvfzN0Ll07n60knwiuXdBfWqTN79uW068Ia9vzpBflVrbyMSGQrngIPasmSdlHsF+jd9YSuP66mOXSET+8NPzCXMVsd+GpLKrJr5bL/hz9+r+9+/1H1kDpSdsjQoYSe0PsjNrtGqIamvBlOnTK1IlXWQ6X6tevyetHr59PcS+a/hmCNPbHentHllfgFfs5cum6EAx0zxbUyLxwm9u7woVb9gOy/W4767uFBf/zd7/X973+n5cNR5aEpPxy0H1Kv7JufkfOJte3KGn/mhcN2HmrZtByajt8d9B2X/08fVj3A+HcfFv3hhwf94XeP+vh00OORelmhvGAuVXtfNMZRIw7S+5wcrPH2FS7XoRNyf/X/cPXzhV+ly68AABAASURBVO0ptW1uU9iyqi7X0BU/Y9/JG2BLeTtjMZ79e9kt7HsP6OP3+G1rDP0ADX/84Xt9YK9BBeh/04U994psiKhjIInfdaiCn6G6DB3h4Xf/44OWp1R7KDogiw/s60dsP+jT/kjFBob3I8aq60K7gwKZdigZ5gv5dObf3gOeAz91TCBCdUmBPQX1Et7DILOzj3vtMDb8/JKh0KDHmKisCUahXQzJ86m0VFvKtC1fjH//9KDv4fl79PHH3z3o9x+P+ogPcmhdC5eJxwJ/S0y9JOtflFQSGiUqeqWvUrVgbwfWgoV4BPRjd2fkdmLvOaMnlk/1BXv0HptDdan0ueqwNHlNHefr/HOH1+dXvfz0rJ9//KSf8XleXs/MHYntTK/Mvbd+0ohNpUmRG7J6VcRZj/hPD6v0xDrzPfr44WPT9+D336/6I7b1f/z+Sb8j/eEhdMROV/ad9figbI86b00/vYi586TLvuj5reuNOdO74C9YR1MVOQQToVdoIY45KWooi+YTfahFqiH5gn4KetQu/OzUwC+RQoP5uufQHp3VZMPnOBPupMfU8c46fWGuGNvWsd2rzqdn8LO2ywt+bodWEe6UGVftTISOPUZIJ+petzeG2rWg50xRfmVOsPZQgSpkdPnJUrSraP55Rl66vKAn/9jBF7dbr9qZK2deWr8xr94+ned6+Mq8tu8zcpfXpwrVBw35BcAjfD2VLuPYNtaqXcvhqgpGe9Uor9DUdai7WAZuWBYt6L/WqpFBnxXSIBr51ahqpWKDANufJW0o8YsQsXYmxvntgvu7qWyhh3LQh/WgJ/p8QM6tSiUGFCLHDVkz8T1OZ326sg57TorSnbXdL09635DTFV0hlRoqIKHJ/pHgcbz3NeAzsOOySChbHZ572QmHdhaMaGRTvqyF/ajqkfgHFouPx6bvjqsO5Df67Uj/MoYu2MUrDH1C9y+qemat+nyWPp9DPh/+/GnTn/7lRf/X//ykT/7/g31GF7ZN1u4Wu1q5wOez1H8CPyrLZ7V2Jrwiz02JLBSBzXRGKWrIumbBPx1KfPoFWgxX2y9ndda5DXRk1hkDgShG0jY0kKH3g0BuY++kd4UKWNBHIbdpp+6VyXq97jozp723XOlvu1zp+6xA3gW+qwbcChBCQ2PfMqyzGLvkesh8KakVZR6AyxuELqBmKqOrggVdP66VPStA6lCKlqxKKENdiggV8qJWBQtHUFawrxKBzAb8WRZDLLgzDSOSKANdZIGNzN67rsjsAm0Od+YeRRqRUhQl/SZ0RQTxVEC/7cyAeca5IvNNQT9Jf3p/upI+pGiLRikSMqSKjz9CVEi4UCOI05azx2DVMOiIRrSOoQQlpRKSQ3pUMEawf8vyBAObM3byvgAergy2MZ8iiua8wgd4427gTHj1vKBt12D8IfVg2JhhQmeqMHaghyS/KyC4SDINX9Gp09Un7Ts9oV/0JoCoFBBtbMh20tVFnfyCrsmJIkLB2iCFNKH3Jwlz0i7llL31ne+6iAjyqq74a6hOoxdaN2piIyzkCWIvpJ3XGCMBPQ0g+FbX1CHG5Pkv0hPv9GeRCjyIZ8D/oNz1Dc06g/FTiI7eEoSYProyv66s8908RdEIyiZE/AZlzDhdz09AE4LUnH904jl6e4G2qZSiiJj1Jh207SQt8SuytTxmIV+2ZYPo/NzLZjvz8Cu47l8q+6382SlfETFpighSXz9/KRbx2/U8httExOzP9BoRt7TLdmzZdDoeEfpL5fc6+uZx/9/iXhRx6z/ib4fftv+teEShW2yL0HEjWTNizqGqP386WXdIpruTNAY2Y0hJnRsigrhk+xOGkthkqSmHQZXNazqNTZv7srwMx93wLi/Hned6RkTIZY6rY4CA7j0Eo4cibijYn5GliMyJPqAG2AaZRfproef+9r42/VboPiNuY0X8eWj6/hoQgf6pJ+I26L2TXw92z/+vEkbEfxVS/mk6MDv6CBbRv87TYGJQkQXb9VJdtAEbmTbGDcvFNxH7m16fh14+78Jv1naSDsuTVDATLnfEYUNcNgknS/TihVaYu+iLLlTIr7Gx8bGp66zCpuwD06Mdve+f9MMPP+jDdx+1cpAcTIg9UqctOMSAs/TCpcHr6y7/beIXDrAvXDi8vW448VfZsd1wyMcVqplsyYAF53JA18B5Vb9ABmVsSOEJbmcViAXfcvJ5w6H5tY12FsYdXpINsUCHQ4P1QXa4jBxDCwdDY10XHQ6r1nUlPKiRrstBpTSVd1SHuaq1o0qjTj1Ak926QPZDg53HY1t24rEpevJv8NNJ429oQMtQkspbPArSZSNEhztgb5RwMmYdygalO226qhxSRYPWg87Nqxet7X2BI1sRAWjtSs4AiIxvuoVfSmjP2OTYLjyeQ/djWgeOD0Wzj4jQfVHqtJoYgWUIBNXMR1C3qGS+Q6oIeWHQBT2ttXDwqdhZ1XpYkHfVcixaH5Efh/Dx5YCZ2ukDUWmH9us2uPPvurxhOFzYyE+pShDmg4V9O500cNCFk5WUtwxlFvElRQXE4cEUR4QgiyJqllTBPrMURB3IVfAzpqPrzeGOgbMygdPBmUclQw2e7Jgf1qYHbOQBPhZOd5VDXWlNjQNZ5TKuHbAdbOnUQ28w9crlwDPOmH+F+sYB3y/eLhxqkjID8UqW/XSeQoMQwU76HEpFim/gNHb0RZ+M0y0X7Rr0c8fcvKTbxkXzWqvakth50/GhoY9FZbFcG2MW5JDIIbgolF44zJyQs1+UGBfkcWEh2XiBsYPxtskXS9qQaadz7DYipowTYSfyGqNLOGIdp9oY2KqI47mSf5UfanxhsTCnKzKuLVWxndaKjBV5r8jzgFyNhXhjvspjAMTIRQb2An2m02aBuOVwQ/Yb+Ru8TDC+7X1YVoGxlcH4IWlIDuBB7w9dExv6Jov0/ZOKTGUpt5B4IW4QFWxQsSv5jggVkBQYNVIO7wh4ne0Io9CCemJwppscdnTbTS+6DS4jCvOrQvdxLTo29MhgjXQtjAMNFT3fEaTdt8dgUMn9g0H/YigRDvFAnzQzFCrTZiweiuX1EtUQ5uSL5mqMdUAP1odfzBw/PHEx+FH18VEDmi4jmdOLLlyuvGAvP3Mh+/OnN/3Mm6VXbqMv2M+V9d5zjJOB5JMKtiLbDHzO+YBFei4EhDjshEqohdbO+JYPpi+HgtAQdIMCEi7EMyw7jOw2r7s6xmIzHDSKSGqEwt90S6CIoLUAIXrwamn+59AK+C9qCZYy4yVTps8CG9A9pp5s20NeA23TSy3Tjpdp1znnYFtCycKS8BNFYkB9DZmTtIlw36FkjKVWNbCQv7Zlzt21NjVkvSyLKmFpVQV9q6Qsjyu8nmD2jTnwwuXRM3J/5oLr08/o4ac3vbIPn8Ara9ErZSdemr1yOfbqPxkE7n+eZP5akYtj6yg0YLUroLtmkWWTCpFpbcn6YFhZ7t7HG0UV3Ryg+4E9wGvncWk6rtBO3gqWVkRXrP2brly6uY+5B1NWW2qF/1ZTS6k3mcJjAQGfkYUxQx1761zEbNehy3mfPsXbadOLAe9v5zM+0JULxR02hjpySUklQo2+Gn0ZC+M4rNC8RFGj/wXM8RfGP6yqxnFVIO8B7XuG2Ca0sXldQUcAw/ZViwr0V2xlWZJ9sGghTTMttCms84m9p5DnGJISVCS8KHKR4DcC3sgfBpdmO2DaaGOPfOXC+RX+LsyvMzq+QoTzz17rSGdU+CtK+qiRcs9B78me6ZczR2hfzVML1QTUKQqmWArSFBHwD2qqYa/HteoAjmsQhp64RP/wtPIiY9HT04EXHAcd0PGCPRZkWltTA6W02VeoEKY0HbYk7nSRlBJjD4UioNDxEE8q0Ksov4VkIdeckAI553DpgP5UCYdSK8F8KIxdtELPAy/FPnLx//HpUU+8rHh8WPTACzPz/3goenpc9d3TUR8/HGf8yLraWPBqK0rmWGSRsI+IUIGXWhetrTFeKLMqoyoirEVdtq5XLgBfTxfNC56Uoobivb2U/FeoX7D1XVf8Xr9YO7EevjEPn3kxNf/lDi/uzvRz5UXHhZf3G9h5kTjwhQPfO+OqpXYtTfhYXUf0Y14e18rLgaIP7O8f0c0H9PL4sOp4XLUuR5W6Kotx0NkvBJkvZ17qnwmv+Fp9F/oHmRoZQtSTjyvr8xV/3Huo8K89v40YCT/wGEGY8rd4Og3d145d7xr8R2YUbcSuzJErcvL67xcm5vsFv+gN3k/4dR6jMz/t27p933POr047l10tk8tJ05/A5jt7+s765PAGzfntPkzjDSHTtPWhM21O+DOv54tekL9p8Dw6c0Y5vV1ZOza94XtemUfX2W+H+A5/IcxCC7wekM8hUgv77oH5cahDhyW0HqT1IfGvUpXL/yVFmy7v13OP9vz3esAZIukjsafExpRFhXjFthwWz33KVVKyHpAjImFbhBYWSNs+24cWxl7p79Aq46UiAhQlbc03SpTDjtwtj531Zkd/htPGBT4t142zltPi8Z422Mv2scsy3Rm88zLB+7DLgnEZgprbLBdrSuHMBhlTJo0FxDxXaIc1aAp6G8LMdOLrjP79AuaFF7Msz7ys7ZwFu97Qwfk0dOJF5//6l8/6l//1s3780896/vSJ/eqztsubBnMg46K+nyRekHX/4GpwVogddo2Y/E9e0HdIFqFiCFDOTB3Yc0nSLCAVRiJi0iieoI0Nrkbe1hIqJnVKVEmpYdtmHb7Ah3HFvzyDC3bpOWT7tDwt4x2bHdgb4nvXHUR4YjCG6UmFvE9Wr5esW62ix5ZaWpHlZ5spzsfO1pLQk8gXINeV/WV9r9sW2rktcP2griJE5wShAS9iroonCAMycsaJEAp6xniPOw2GKxEiZFmWLt/Zdxw3Xw4HsnD+L2BNjwG/yBrex5yfO8vGzlrSZRvcph322S8ikkXiPgQd93gwtln4igEvQ6hiYtohhQ6pOstM8i3dSbsHfQkldBdwDf+ddh3adzCA4x7ftBkdhTkdPeR49IHeGZ9QPGHQR1EoIlQkQjHCLbR/ZDpNi2EZime8y8Z9krx90KUjA9oi6Il0RDjrFzA9zriHjt8REYqIe3KG4b5uFEE7ZVz8m9eB7Yr80RnLNZGH8x39ivE1OmPIk6xk7sxkdJk/o0SKDzIIiqjH9/xEaMwKKZWiwF4dzjK++hia6B36xoTlYv6MVEBlKOIG8Tj/DpL/1Cfi1m9CY0ToHkbc8vUf8JiX3xomIn4r+79hXv4TNLut8a/rIuKrDCNi2pF7ivgad/pvISL+VpUv5RGh/l79nw2/dPqvjHyR3LdGFvFO3d/RacStbsQtdBP3dZ+kTv9XQ8RXWv+r0fbvRY914r6/DR2fl7tD2vaBQ3XR88+f9flPn+Yvjt4+vUg4/HhjEs6uOLDcLmK62LlxlByC2CQunYINO9UVOHne0IyBc1hxTo7rouNhlZ29nbfop7dXPT9/UscoJAOyAAAQAElEQVR53i9nnTl8+2/0vuLcf+KS4Sfw48+v+tPEm37kYujT85vOXD5sJxw5nKlkU9g59PjgM+wRgNRgDGnJUKsphpbH98KdJAJnzjR12nYc/IiYkz7CoYiPuci7fmFDamCpVT6wGisXWg4XHPIVB2ypRSvxhjNe683BcjsjcNaVVSMKUkmcGhEGYcw8b3z4PnNTsy6+BbuiDNMx4KWzzUHyrNs15CeCftgg3c55+CjqoYmdys7fceTNq+MRMXmLoFJJeCWUZp8uJ/qLeETIbW8Y6Mp1b20EPUiK+gEoex/P/dyAYwdtETHHiYg59l1GjcOxYXl+RdOBC9zj8ahHLgk/fPig1lYVcJflHlWoXiccax/Ifn551WfscuMyY4plhNRTnUqdg5u4pA7qpp2yKTa+sFNFl24NJJpESgkKNlPRay5FZa1K9JuZ1Ay5ix2F7RxMLtiOL8/u8hWP69158iXH8WHV7VBdVbG9wsnQtmN+l6XJsjC5dnSv284Uu+oF2355eyN+0Yk58bV/6IV0mXZ1ea4JHgLbkIF8ZXyJw11I0x4UGpT1sA0W7K/gZKfGiOlwxxgq1KlZJk2m766Dh4cHeDhOvVRojkIfOKgXDvon5q0vMd64YDpxOWGcOawZp8uVOb3ryi37xm3UfHGH7KyHZK3xwTSQmQ8+FqxtzLwaG4fNjt3uhFSZn4hQWoagoZt1bTqAdak6HhY9cnnxyCXN46Nt50FPT0/ThszLsizKxsGMPvyrD7+kOFt/6PEMfSfoO4MT8SsHNK8LA3sOyouGTLPU9QXIXRwkFSiE9cRrishzaDguxjKyFEXmDe/xJG0UpyNEcqLA2w1FLnOdiJhxp0s24jfUKEr+U5ZJmXiGlU1eiDI6LaXIevScWtsydeu8io2v2PjamiqyzLUoAIum1FIYq1RSAczDBHY16FsKPim9h64TEUrGM9z/t2iM4bH9C/TvPj7p9z98px+++8Dl2go9yfisj8jwDbk/c6H1E/vPT6z5n3gZ8JkL5xe/EMa+duxK2A8GK40ucU0kLhsC/dzQNQ/JkAepsh4KZVi5gryIIKSmCydSpr0g08xKf5QNzTWObYT07WOejIhbe/dLdPaVRUr6inBbGtMEVhBdam2VC7emA/a51qKlsAbQgFFVFIq4wX3XSFXKynvY0E+t1P8GhTzXVQkl60ghNDJDDgt52VINvS7Y+7fwHDAOhwfm8YMqN1C1rCq5aEQRpq4Ltu+Xj89c6v/06bP+9NMn/QuXKj/+9Ez8s378+Vk/fXrl5cyrPvGC5vb/DnjVmQvmDR+he65yYWId+EJiWUPHQ9H3H496+nDksqtpWapKKZISNQ5ci11etz3nyaSsQf+qdT1S96D6zr9tyPyUbBqsWaY3VLRyWZlJf1npsigII4o0cqZ7OKSMvKB+H8GYnbX1qlcu8V58mfr8qs+fX/BFXvXsv7uODU6e4MeH/IjQjY6iimzbUuW1pzFvyrvMK7oxfZaxcV/7vYetD0e1tiqjImfz3Cfv5sH7ZIP+pTat6MxtjSM+hnmutcooyGygZ2XySfJSBVqC/CxNor2ysA6kdnjcmCdn9r8Te5/16f3E67TXOq9vE+jswuWx8M8QmPyS6faySYqwLQ/o3XQ4LtjxItPlePWeiJ2Zng0m2FqZiZ5lUoEe07suqYelTvz+w6P+jx8+6o+//15/ZO7/4fuP+p75/8Rl+/F9n1+P6HppKq0qa1GWottFQE6euvJmp0GYRUMhEQ9V+RmUO7whZ9D57tTbqW1aM1OZAY2pyhjrush6WuDnOPeOoz5A64ePj+wbR15UHPWIv+py13t4PGDHDzLdDw8H5NE0ddQa/UF3JqMVxkjGKLI9LMy3urjueksvq6yvDk3WwevpTW/s91d0seOzjMgbv0PINKiVsIndRJPLLW/7HWfm6hmf58zc879k84X0hfTGGup9073UlJov/7l0XsHSQtbLcS2svYs+HI96RO6P8GJ+zJ9xfFgpX2WdLNhhl+aaeLOnnRcXG75X54I8tPEybXToxOa8f3vfNl/Gzv7tPNu459E+xuRN6IDq2FZnHuzyxegV342lY87tQWHvY+bbn7hjzlX2hJfn85y7J7/A2/bZBhLnJwLbQIaeA17DTc8v0dUZy8CFgQaBrh15d4VgRdMXI8O+wInL/zfm0D08O46c5zmFG2n//5BeeCHxMvV4wtW8yC9BmH6/oCvpu6RU+Woo5tiqHtamx4dFB9aRZU015kzFLitzayW0/ayHJvsthflQsqmUpiyLxLpd6kHRmDeEGeTxwsy66MzJiXFR58K98xKI5vJcO6Lr1lZlFkUUlVyhE5khc8t9cNnXu7RvXbZJ7wkX/LhbuMkyOWN7l+2qK7LfkZPHYiAaIVvrnPyBAFISrE4Ea0znnEfH8v6wwF9rVa1W+F8nzG9rTQ3avIfGGNrpb2Mdtj3ZTi7485MWwjM+wZkXAa+cB9/QwRv6mC+oCa/4cgOeMqvc3nBfptVnP9OTzK4YHVdtl8ebUCgi5Md26/oRgbyoTQWvixEBu+NmJxhZhYcJdOOwIGyP6/Ep1s5l+ASysryMq/lCRhtyvhBeDeTmcCO+Yf8GTbRT1wjyIEFoS2w7yClUSsp2s9hmsKMVHLCjFTjPZSt78Lo23bEslTZF9Z3uiJCQVXcIRhZkYATZydwY6qLKGLJMBjITRhKkk3wy+dzLxhd6t3e9WYamf6Od4fSg7T28xzeE5XrfwnXucL1fw2UQK9NujLSe4Ae5KAnBCKiEJ73j23REgbFUBHXhJSIUSumOQX/Q6nE9lrGhlA0d7RP7O79XRLJ9gW3sjoKy/iKwlYhQRMwxB3rwWIbHckjB/HhLNqAI6gaI93YiFDZM3jBIYytSRy87ZeMdofsTEeTdcSvvFPaYrdA7IXGy6OOrbr9NOy5RibHuEosIRdwgnohg/heQSnRjkA2tAn3OvSAjIrDpwKZzhpV0hEv05YmI2bczIv48HhEu+lch4tY2In4xhjszzUbErSziFjrPcJ1/G/xjvUTEP9bgv2jtu43fQ5N5j99D5/17ISKmziNuoceJuMUjwsm/iYiv9SK+xn/dMOJrWcTX+K/r/Uem00I2fj1oREzB/Dr/1+mIX9ZzX3d4Eft1/f+sdMQv6Yz4Zfrfi66I2zgRvx3+rXEjfrtdxC3/b7W3Lu51HP8WbBG6sqH5EMdyTHzX6fWqFy7+P//psz79y2d9/p8/6vLTiwYO1+Cggpcr4RQK5yXDS/8usblrXsbs2AwOlQaLfpd/7RE+yvBCQNMJPONYnnS+nNS3k4K8A87LwuEkaWMHAd9OrxxeP+Pc/fS66U84/X/iwuFn0wSeObBfOKRfuSTdcLyHHcu+iQ6FyzL/6XSBnsDDD5yKAon4AUrkJehFaoyLRNi4LAu/PNj7VR36BxtoRIi9CqQKG7R4IuJL2nlJBSMipiPVSlI3VBJ4l9btcX9JXWWR0YVDhQunqBpZJZx51+nwfjsgDTnt1t6MHUaEIsJRb+kT9zrOnHEcB8dF/3RMH0gCXlCt8FNmepYp+C+VjH1HBHnA7d2X4fgdTnse7zh9X0PTGbNKwktEUQhBS4zlsiHXvcN9UKSIYOxUKUV3B3TGsYHWvuYtHGx8afnw8KDDw1HL4ajGpVW2VVlW7RxcfB94wgZ/ej3rRy6t/sTlzSfs440D4pWDcWypxqFImEZQzxCHF3GI05UXSLYbXSW/vAIRu8xClKEooVJTdxqzFqnAXyJX4Llyw8DKhuZDfqLrYt6yaClVDRzaokKe3p+IQTrkuv6nk5XyCl+ibscOLhziz9j/hgO9o8DdBwgOAeKAIOwZCfOBVubOTEcIwQqPSsI6ZpzL6Jn2iQHb4OMSYfJiamAT8EEmKqVJCJJUMnG+QJZJ+2GpOnJh4csBHx6Xh0Xr4aCFS4O6NA34tU2cUYT/JNMb8/UNuk+XoSs0+27p6jjYWTd2ygb5HUCAxEE80AviVkiTBiQMPbtsLx1eb/azIRXn7VNm1fTVphUsy6IFWvzLtvVQdTysXF4cNGn2RcbDQU8fP+iRlwFHbKly6RNZ0XqXD15n1o0JZHvipeSFg+28zIRW05YWGDqAAMmCsxS9lmEvLDTIYFNEfAERfYHeH8p/kfeejri1S+R4R8FOSg1V215Lwjp5TpHHPJvlQYq24rGcCPgESMCH/iJCpbTZfl1XZFTVPL+wa7pWoY8E4QSHxliL1KpUHQJoEEmVVC/YShZ4JT8d91iIg/byhAGRqYhQEk76qV/pq3LIpKVIMhdy2pNfzHz8+FGG47anclgUJXVB3m9sRs/M308vm4zXt67XV3BGZ5TtXtDQmwxmn7g5CuYCjox8uWDMMVFaWF/RJcIIAuZDwEZAWwKHk0bLHUS4kiYv4okIJTwRkDcmEhl4DpuniPf6jCXsVdDkMSv5jf6XVnXE5o7Y5YqdLs5D5gWZ1pKIO7D7LqQnP7eXC4NxyKePiFApRVlDRBSEmVLAQ6KfxEb85x9qKyrosdJ/cxwkdQvjmMcsRV5jfBnpdXTl4nzlkr2xrtaK7LPOteHMPHhjb3/j4uuZi67PXKb4ZcBPvvj/+U2feQH/7Bd96OLMvPY8r4mdZZk8mPeCvGFVH56qfvCfGvkfH/T7Pzyh70cduWhdmLNZmnbW5n0LnVmPjQtr8846N943vsH6ZDRoi5EsZ4kNLVrbQY31cqlVpTTckBRk64pdXFhTLqwpntsX5vCVONnahrR16mEK3A3pjXpv2Ngr/H1+OemF/cMXi/5l9Ql6rlSaayPjRqQK8mutsS5CA2FrVescH76LZFsyGmUrtuy9y2vmHZ6D7mMgpc56soG9SwO6IuhDoZpFC+2X2mSbXAr8ocPDwrir81KFdJ32U2Y8sCFfEGat6pka0MqKBK/SGd5f0OMLF8yv6PLMvnJFJvf9ZEfWxrZd1OevxjcJppN9sMSQkSFknlrWiu4OeuSl/OPTUQv2LB7L/ISs3sAJJfhCa+wbS+PQyjp54C3v9w+L/vDxQf/j+yf98XdP+v3veBHwh9/r9z98j018YK1+0GF9QKdNBX1+QTZlFkWkIhwCNYUKfLL/RJMoH7MsNJAtJqPbgywQrtdHA8Y052xKpQ61+SvswgV404FL1iM6ewDru5xbLVPX5ntZqlr7isrcKtiDkdRrrTEfoQlhef+eNJRUaassJ9vA4eFJD08f5LAdViU67lS8YgfPvsBET2d0gxh1hW6WOfWR2qMq2kGjNFawgp2HLOcTc9QX4Cec5cvbjjvTtTEfd/ZZYVgZ0srcP0Jry1217PLLgIo+GmvgwqbbwGL6qbtkYs9Fa1t0wN5svwfk4bAty+TP9J7o/41zwDN4YZ4YG+ue9+mIkB/P35tdbfo2dJ2bLoTdj1lme7TvcJnrScc18xrfOSPAJ7y9MkdPlJ247L/4zwAhmDN8noifXMZLvDde4p2YxyfWWpoKFgAAEABJREFUjw2fybiPa3u8QrPXFsPjOQ/TZ/zOkWQg5xs9pq2PW3xDL1fmi9dCX8T6hx4OMXF0MOR1Za4zrCOvrB+vnEcmZvwk/6uo8/nM2nbWBUdoR1/DjdmnfDapWOsB2R+xq+P0Wyr7RIitWivreFtSK+WVuZ7oRiUllGob70rmesU2igZzIMtRpaCjID1ClvPGeWbHv+3sR/t+kYrU1qplWVSw3cC2ole5wPrSIG7Q904f+z5YPzad8e1e3856Zf04YaNXZL/Bh2VqWV6wAdHXlB1rx4b8r/jW/XJGtrsSQVfojzE0oGNgK6mhCi8rtrnWquPatB4a4UHruk6YzkpZKcwtiI8o2H9oRBJWdcaEROwoVHJVxsIaJp2ZQCds840zrPcU0whZGnzFgAZaO75D18b5c8fnG8jICMrcu/2HGF0BrR19DbcD4umBfRikO3BZItuCTE1va4taa3P9dl5m0R2h1A2VkEakBzFIxp6gfRdhl23tyhzeWb835HnGjmxDju/o1GMq3HLIa/RSJWNdhlbO0ZBAKBDQEtASaqx3y1q0rAmKsqWSvUQFfqARISoyFZFkhIZyQjxdpN957chDxMkmVzdEyM8gvyNn4ybfjTm2y+nfwr2+2xoD4TpvnoPpx/HwhHThOyJCETdMPRF3vffi3wxy8nVrExFyWtifAuZBBGUIIoAE/wZzYACnx5CX1LmnQhb8aGLHqTA2dLTP+Qav73cIQztioqFtivH5zHH/UhgRky/x3GVlvu4ge34ibvUiYvZXIqE6JiLuZfrSl3gi7vlfQ7JnnYiQ5RFxKxPPQMf3cT3HOpYwkMU9T+/y0XseTb58pvRgG/OcNKWC2sYg7DZbcjSBgDQhUVeKiC+0iMfjWRam746ImHWcjrjFXcdwffFExJe+XI+sv/qJiL9YHhGQCEO/UePX40XEHDfiHwt/o+tfZN3H+UXmeyIi3mP/ewTm1fi35CYipl5+3afHMZwfcasT8cvQZX8LEfGlSsQv4xExx46Iv1jnS8F/UiT/2XEtxG/xz/b3b90+IqYS7v1GxD36f6vwriMzfV8wHdrh2BQ4lcl3U99TZxzrlx9f9On/+lk//v9+1PnTWcEBOtgw506IQ4i3IipLOCWcPohzmTquLPS7KofIjI6jN3DsFsJQeHPECUw2x6cHDoW//07/5//7f3AQfJL/52SPTw/T+Yu2aMOhe9tDz1fpE07nMw7/CweBN5x+O3Ybzmg/8RIBBM5c4qyFNonxxTg3ms6adJk+DrgzjsMnDqidNubdjood/ct2luPOs3wiQgWnziAmo8xvxwL+Ep4SXkPNjnpJlQzZIRNPx6l0f4aySOz8PapUmvw3qXvewkHoMpp8/YwgHrK+8ImkKBqM5OwIl6V6GCIU0hwTen86tWdbvJUbP9QdoR302U9KtDcii4K4IZxqIyIUERL8RKEuoXhufTLePuYhaLOTSjxon+I/2oT7eK97q99vfCCPm2OBY4RdcJtz6x+5YBi0uH0iYkYiQsXyxxZ8+b9w+V+4tCrLg4K46s1GTqr6zMH5x7eT/tdPn/Q//9cn/cu//KRnLqv205APOaU3DiLwAa0QLk6XmAiG1S+SOsBubDtB3Mgh2AFDUaSwfmtVAcm4CU1hoEtlVWYqC9UdgghJwWFjDBzFroKj3Uqo5Q0FUpJyX0hEhLJVuT/LuivQEyTi/M9DwOi6cCltG92xWSHHG7roHHBqcB5jSUM0vyFDw6B/93uLJ9ymRuQM+0gN5nQSVi7jKvZR6KDQDRSpZtHCYWapTc3hssgHtcZhrXBoDQ6po1QubcXBK/TGPH1lnjJFdd6T+RQsEYOpOJA3TENq4DT7Uj3QhZHwmYx5F3kwdkTIdIgnImCzT5CUZVZqqiDEthSt6GYh3ZBxhd+JmqottSxVbYXm41HHx4eJhXi0hrZDJ+T5Bk6964SMz9jzldPYxqFeXDQE6dhCc73jMkDU1YAJXh+I9W0EdmPCi3SzF0Ik6+8J25IxYMqYmXx9Ex/oN+gj6SPgIVuZsq616o7MhN8y4bgR6MqkQDod5gRZyKcoICaRy0RpX9shS/EE5KT4ChIOqSsOjl8AHXJeoV8QYCBb0d62oyhwSQ+EHtO9GBGhhFajMHeXWtUKcJhF1SiJTRUd1qan40H+te16XNRAWQ+KuiLdgi2FfPn/089XfX4ZeuEFwMvbrpd50XPViXV849DVWdsH9u/132t/sBLKQD+OB5eQ4TiXYH7ZBokyP5CugZ2k+UzTXaQBv4Y07W2gp34TMKyHCnO4IBuHsELemEik4bpMJhruChQT5FmkK/w+rqsOS5v74LzsgPeV9FqbrOPmfhmaQCVSRYwFIkIRIUSq+UX8tm4OkiEqKqCntpyh6arwFEWKHHx1+TFtEUGbVClFrR61cOG6HriQPzypLSvtK5YAJzTbe+jC3ntmrr6xtj5z4f8Zf+Az4bMvV9iHL1dzuCjjoGUBpYqh4X0o0GCrmx4PoQ8fqj5+WPT4UHkxl/L6sSwLfDeVbNRtTKshz7kLF3i+UJoXdKwLAzrY1iWlnOc6hXGOhwcdl6NqVA1YHBjhzjrG1GUdGjpf9gm32Zm/O7w4vFLPoJh1KQRLemXN8oXmictG40p6Z23ymJlVlpcylNhJQUGWa8RQQe5GtZwlOS+pF0Uqpai1glzqxIGXpis20No6y5QF6wjWoGStLyznu7R3BZcddC20qRI5w0rYGrKiz/KO9NjWuSvTU6VflVX2K/agP3DFjk/v+jtxiXe5Ihd06T3F/t6OLGwXxnY5yei8CBjeE/Gf0nMGZOnq+FRB3Ovpw8NRD7wEWNgDbIvnfWOtH3pjrBOXtCdfdqKIpM3C2vdYpMc29N2h6Ieng3734VF/+P6D/ojv94c//EG/+93v5Aty20TJplC5AR5G5LRJERe6viF1C9E9dTsYSKqHNDKQBm2Id1rCogzdH+Yi1VXQo+dJQ4aHY4OfAzSsWqGxWbbo1Pz6RUElvR4qc6QoUzx9IogX+mvouZSqpDCCgSn1oBGhxGayNLXlcAMv3JbDkfhK2aKeRUMFWxTrWQe7zujowt65qWoP6oBrp04Pyrt84f78etZn8Am8vJx1PnVtrI8bNrwj+8CWCj1XLv2XZVdrm5ZyRycOoN9/J7wFcWhdkJ2xIhvvp7WkKvSVUuQ1Kot7LELN6DvEUKwRpisnzb60y6yadeE7ImTb2vddXkPvoXgigm9h8kMbe63n3Jl15cSEfHvddeKFr+Mn1nun/QL4dBna9qKdS+odf87rj/OfXy769Hz71zsvLy/6/PJK+4tOvPS6eD25XLmA33SB4P3StZO3cYE91xVkKuWk03ZyB9OQcbpuF/5DnjOIVDsFTCP8nQ4C/iW/CDjT37wohwfr5oWXAS9+qcPF+Ylz0pVL8o1LQhhQbF3BnpXsESt25mn0eKw6HIuOJB7AuqSWFqoGi2pBJ5GpEQWbSO3YjHFV0z4S21uUsTBvmoZSfYzJ084Y13GG1hN5FwV7oPtK+gr6oBpKKLS5IQKjwA8UttexwX0LbfBmOV7R0+51dNCEOlsPeBe639S37szpGnXqd3jdkPvmFwHwWrzSWeD7xhZ9gv8LLwg32f4qzqbtrJU6fYV1qVqXNuO2PSOKeSzKrAp4FuMPY6/asInMJtkuyLug4zdeCL0yL96YH0ZEKoO2EYoIiVVC7OsDv2HbTxrQLBTcybvDtmtEH7rZ7kaTPuU6800Ta0Ni61mrKmGdoePQXxd0uLL+H5TEozTCJmXRALtCHYMzPDzTFnl2IF2u+8QZn3SzLMGNhg7tdBFSWmsheZ0uOVTQbWWtbqy1yyJVwona1eoul1WGr9hUaalSaJtSRLyjEBahVtEpNEKfXKHIj3m2bCwPQ2NXjk6RQUA/fM/PDm3Gvc1OPcPtnecyw3E3iElMMH6IgZ01EUGaWEQoMycKdVsW6C8zXSPl596X43eMKPqroB/r4oaY40fEvfmXcLD+SvTVUzs21t/nxk7aa4R1s2PnnX3T5/7BDJU6/Q2J9TVizPhvh0HZDYMJ+S0wELqhLfnq9Oc+gc+OBsuCEIsKInD6l5BY0icYXhN83WiIOaben6STiJAr/WJ83R7rbWf8riGvLdad4bqYnmjppgBCWI8iQhGhVCA14tDP0MIVZ953MJTk/QJUsMX9NXg8vT/fxk2f04aLIwK5pAq2YujveCKgE9yrRnxNu9+/hnubfzb8a+3v49/rRHyl75733zn8NX+/Tv9b8BYRX7px/18S/0aRiK/9R3yN37uP+JoX8TV+L//PCpmHY25svyYgIhQRv87+s7SFeYcLHXdoRPzt9q73H4GI+MJPxC0eEf/uQ0fEHDfit8O/RUDEb7eLuOX/rfYu/1Ynjn8FSy79jPDmFnLI2qztHDo9n/X8L8965UXAzsWLtpTYAPHn1HHwBpfwvkwVjp58wc4mKDbB4PAXbIKVFb+AipMXHCyvl1cc/jetOCo/fHjQ/+f/9Uf9f//P/6H/8fvv9bsfPugjl3SH41EVD6Zn1ZkN9mVLLueKTjifF8buo2n0UN+w2X1XB4HzprFLX8KN5FU7DlTfTurQt5/POP8n+HqD3Is2O1VcIA3adZzTMdjegNhgNTftm2y9Od4RccuLuIU1i3xYauzEFdE4ZC9F1wOE/ODjIdNQlKqsjfDdEcQpHAkv9EGBPEaUnHVhT4PGsy3KGIDk7HOwqxtOO9+bn9hqne4KByDZqAMNBPIZxKVBZ77Y2LaODrocd55om8g6otxoiKC9FBEznZkzDOr0cL/SdR+z/XX2NWZ/Psjt6MTO0MBZMG2aT2fsPmP+GrfuHRWD3PiUiMaE2xm0mulk/IUDdOVysHJRldhGtqPUHtTLylVT1QU5nvbUJy6ofvz0rD/9+Fk///Sq189v2p8v4gQk26wvdSEcYeyoeBcRESHYCJ0GXHRgPBLSE7Zg+1CgjZKq6KwuTYULl9oISReQOP9ZioIwoFd++qAbuMC7t5006vvSc10q/VS5WhapYDuWyUDeQ56D4nA9dKHdCVyQ8Rk73rBXY9q47ZzDizhQoWBI3Qg2DeeZbmzaNEeEbFPTf43QgAcxaGccgZ35tI9w1YlUqPBfEhqNuis81ZbQnGqtqh1WLVzcLlxo1bWKk5p6Nl17kZeIt9Out1PXK+HL66Y34MPxhVs33v3J83bqgvl8V34iqxiaNJQ5NnE8S8sIskl02XHFa4S6kPMrh61WihbTxvridcaHIYV1uc36t3qpwkGtLO1GN7T71+YwpI1BL9iq4UsxH7xOXBDsYIPewaF3ypu00MUE6w2K1Qh0yzo2WN8m4Sb0C8xM6M+eQb7hAkLbuaMJoXywhQIC0opazRkv2EctjhfVLIi7qEZxM7n9MF2YreOJTpOOshZkZBsjh/Ss/P6VhMHYtm2x7sm24swMibHk0ECmKqlOfJgv4nQql3t9cjhi9i/+mIwAABAASURBVCIRisfrUlK3kFHpiw/0pvyvM2z7h6XCG6DOUioXbk2+UFy5/F+wqwqiLci2Yv+hz9jRz7wB/syl0OeXTb7seeZg//zyxgXPSf5l3JW1vTM/jDBf5ol5q/taThrLV6BrX96qSAPbGuYHu3AYcWMgIqgXuj8d29jZ0wZ9uW0iy1qLSjGCusxx5BcRdBs2T3ms1EBXmnDcujzQzr/2nHJYF15ctZsssiAjZEJ5oV+PcUdEKCLEl+YT2Jx5JNFtd+govF7BU0HYxTZTh2ZIOhNq4HXyTj/WT+EioiDjZTnosD5x8fSow3wJcBANoTzlNWFnHK/zvpjwSwD/Yv6VefCCTrhXYY0q2rh0GbFYoApMG7KUYu6JC57ctHAJcVxDtVxVSIu1yTTVWrWyfqy8gFgOB9W2Ylp1qmxjvfMeEhjZgIawkY0UqlCnDHbor1A/PZyC78iGxkNX6l6YD8a2D/iQOnzvfai7D2rvPamXYnrrTJ3T1rls6exhUNcF/6ERTZH0D0opigjGk2wDpqmzzob5jKG5P2hIojGgyazrdqWkKjo5THkvk+e5j5nf2uRxOjRfufDZWd93hD2gX5PZXahPqQE6GGr011pqXaqWNdVaUYG+UpuC+cSXehb1SCQtwRq8eS8ZupK4XIcu9L8x3kbaw5ifKy/TbjhrZz5tvAjoLNZBL4ntC99NhBWbq0vReli0LIvS8yekPZivXTrDw5nLzsuVSz7iKzb4yGXmA0p7XEIf2S++48L9B14C+Nf/f+AlwO9+538F8FH+lwXruqpiGxF0OlJ+xiAO93pHRCMbWyGc8bB+qEt4qyNZWpAjtzV/RkSgxyHEQyjCIe9rDRk+MB8f4OkBW1y5gHVebaEG7QtyXtcio8FDgedkuCQs7CmtNZVWVUpRoJ+IUA9JUdCclFQOyhK+sjQ5LMuqUpsqYbRFBVn2UbhMHeyhm867dO0VC8vpulyRwbRV9qNXCl94w/7CZfnr24l99qoLc/LCfnvhAnrjotuXr4M1MWQb6mqsEZUXcg392fdeoN0++UqIOlkHKiiAcKnM26KlpLJIAa8iroLME56iwl/TKKvm3C/LlLN4SimqdZHDyCoiykyFygwL/Ffk0LB/hy7rEYoobK0FXjY9v5z0jN/2Gb/t509nzT8Dxznk5eWqN3jj/RI23ZGVeBmyU3/T+dJ1Ym06cSa5EBq27+njWpbY+9Vg0m/IcN8GNA+ZroiANmidky3kB3FTLmEtE3a3th7Mp9T+Hm57Zy4Nna9DHVv1WB73jUt/48QLiDOX/36hueMzDOpTkXVy5wKsaxlDmBdnISFv6YidPfASwHg8Vh156XRYi1Zsq2GjtrOsyBF0ZLoj044u9mjQWG6IVEwUNL+DTX4JsHHOcdjV5adQp8B3jJTXAKmSnQo1JXoL0oO+B+FuH9E87yHvB3Y5Waa0z7TU8bvN903euwbry06Fjv3NRZV1INmD02dC1hTnbZezfDYLBq8lBBUqwWjJyKBEKovkfUvvT0deFqEvXA3UiT6gaRvS3IcqNYs69G7Qtm/MQ+iW6Ag+xwjq5dyjqaiBdDp0iU43r3/QdEVnV860O+kduvvc+9Ev632H1k44xi7bbWVd93p1PK5a1qbWmip6sl3fsJC3otsD9StYFMjXtHpYwzxgrsg15jzHjJn3Q9etawM3f/Qqtil5DRP6S9hIqC8pWUaFjMKZOz3H4SnjKse93yZ7bpAv8oMXBJlDBZ+hVKkw94M+LOPAnhRFg74cKolDrcjvSmQajByThrscAjkoukoMV1NE/EWYdmPKfQwHv0CE20KMQlbZsK7eawR0UQwVwVgSpKlgMxVaIW+mxRMRiviKpDAidA8jbmW3dJGizPq3tMuKxCga0GHMeNzyZpx8QrZBDVgY0IhJyHq8yaSTv1Pfn+4vWT4RMfPNv23nz8Nbm1v+oO4Nen8iTMN7giAivtJtfUZOuVgmpRR95WfMehG3+hFBa/1ZXkR8ydM3z0ARv6TJfLyDMiGLL7C8+pitg2+jKCZdSXiD5DzHUZ9q5ERJqdVUoi8jIhRxg9PGV/neZOO0aXNoRIT8RNzCX8ed/nsREXP8X9f3eL/Oc9r5Ebc2Ef+60P38NXiMv1QeEX+p6L9N/l/j76+V/b0MRsRf1Om9f4e/hb9njIhf9h8RX5pFxC/Gjoi/WPal4D84kvfxLIB7POIrofe8vxR6ErrtHfd6EfEL5u/5/9FhRPxHD/lfdrxvdeS4D/pZivZI4QvhmHU2tcSRky5vQ/6f/719Oun1p7M6jrm40MPzVeCgaHowVwmHT/6FLAdHOlCMoYLjUdRZ5LuSA+TYTxwuXzV4UZA4DiuHqeOh4Og2/fDdkz4+HfX4sOBM2TtJDj+hty30chlAer2GOPdMR2lnz5ybr51vxu7ATqfHxiuUw2Bnno4nFQPHM/ZNA8du4JgOHLsg35uQN03/0quwK7EHyYf8iJu9xECNXWx1CU9h/wv6yWSzc1nAX0FuaYeMYrpQzaKlNq1L1cLBbuGiJexs0IuyqrRFKouirvLF6cCBz1qUHI4yq8J138dHjIwg7fTvPXe4TEURIb7U7YS47B0k1SkyrFuX74rpVGzIw46lncrztqPCLjv0ZCujyhttRCgi/iw+6cucZe7XDqkvpvGRNfvi5veCcq4c0Oy4us8pn3tfOCqCRqXow4AmypAkaY+Z76HjofsTESoFfhk7oVHIJ5GbOGQKGW65aEN+AxkP5LpFgZ7UKzbqPwX0058+60//8yedeYE1nt/EyVEy8UZndGxBtlkkLF4lYCCalx3aJJzqgY2Y3z6YE1ZGSdVaGb4pGS9aU5CXBRrRYcEAsgj5SYEAhjpcd2ynq0TMw9xCPXxvRDGU9JuJrTPOPoZ26O8o0Wcay9f6OmPsPrw6vRM3dJuo8AKd2HUnX/TxZR2ODhHjC6KkDGVognGGEiIBIU35lor/i2TOAhhZbcfw+bAe5MuRw+Gg45H440GHp4Malzn1sNL3Au1N5z30wkXEp/mrvLN+5rL2Zw7yn35+0+dPb3rhcH/GVjq2Ig7j8umHcEx+uqJDM0B0MsQTEVIJISZBkizjCYRYW8rwQbpiYymsHb0JA0wkHyn0EMSkLEXLetTx4WnC8bYcVLClC2Nazp4bU9bQ5RcA/byLE76m3ZDHAiZxCBR6E+ubOFSpUKd0BoD2b+X+TdwvC1A2dUJ618EgHFHU4S9g1khsp0BnwqzDO2xzPmBOFOwvi4pCAd3WuaGR5BRlVpDiS6LvHtLGYW0AiJefCDIhdwrGGUQ26N2RH/ejwgQ1i10NOgVmntsRd7qLMRhThJ4j7uYeRgRDh0rkRIbU+Fpb1WGpc21cW9Pj8Tj/BcCRtf/Ay9/2cFDFxkau0LzosledttQzF1zPp122q2fs6fn+C8vzq86XN0y/a9qQFyRkIvQ/dWRb4OJBMSRz5BA7CewpihQlb/CcrFVTvtDlsEw9UCdCN766kjaFtrWlEh0JmQ1kRpZuZUWlAHh1nsHZBgl1OWxkLJQv6LAxXkJPQI94HBTGcujxrNM7KIb6AQteUbo6Y1qfA/4GcQokXnwlF3xZQoWXALWFTKfRWpnxwtim22HF7hfsf2VOPD58YF4/yvMhapNKVY+mPYquKP6CEXnKvp3Zi7lk9Pr6hk4ul9R1C7b+jg4Enx47tMBsY342XgAsdFeZH/41oukq0FfJ9FhtPTAnH3U4HJWtys/O2ryxP3lNmj0ik4iY9mTaxSidSzzvNTbpkk0DOjsXP3O9vG7yZaDnsfsYPdTdJqShCoo6dmue/Kv1t0vXhtFv1BP1gr4yizKrCnIQiAhFxLSDHd9hw5/orAN3BHoUsC5TyD0k6xYxKItUiDR0sNj211XLsqiWRQpoob79F/Nk7PA2dlNMcYQyU1Nm2FxDp8eHVU9Pj/hLT3r6cNTjx6NUUsqiUYoEvR3ddeSyK9GfWJc782gDu06safOiFDlZXt5Ppp1hSxv74RU/bn9/CbCzNw4uDwd7Y59/T3xHfleZ3wo/BT0ae6RQG3Nx09vbG37jiSm4Ie1duHig65H6j1xqPnLB/sQLv++fHvT9hyd9/PCoP/7xj/NfAvhPgj08PGAPB1lGUZqU6CyKxjssmVs8v+QN+MRMNSRA/kznTe+OOz8E3TExXwAy0W6XYUPWW83UslbWp8ZlrMOUTbJyYdbQX8GeK+ENVaUUJW2MUvIX6SQ/IuZY4on3uqVVVS79G/NuvkTH7tfjg2o7QmvRCy9PPuO7PL9t80XAC3PMabZMvXrunbs+k/jMG7hPryc9v164AD/r7fUKNp25JD+x9164yNwuJ3X013kZI3QbE1cVdGkszMm1SCt8HWxX6OeBtwFHbPTh0HREV0fCAy9G1rvNtqZEJwE/Q4X1oaL3nHmFfMG3EREq1KkVftdF7Rss+At+6bccHuR+vda2elBgLRuOj3n59Hzi4v914mfOHD/+/KKfOIN84oXAZ3h8edunj/dG+Ma+vF2HLvgRF9s28jlxCX8ivF3Ab7pStnNW2dgfvL6oB9M1ldBpXRkRIT+dL2OQHkGdtP3ltCsldgh6FDxEwJrjtcR+9Jn59IbcXxnXevELmjNry4W1bNu6PK7nmee2IRavMrpaDC3YYmPNPqyBn1U4BzU9PTQd33HgknlFF+vaVNqirIAwalOUNtev0QuUV5GhkaERkvfzHb13MT6h57r3lohQyaYaFTnEDWF7rshkUclVCd8RKSm1b4EMu97YBD7j033Gj3vB9ryWnFmv3njRcabsy5rL+sUiO12eqqHOepm9yxjvNtnZtwfnwgotrRS1kmrYYJ1IFdIRIUG7aSaiAVPG5vUaX/O6pbYdPfASYiO9k98dbtK1x6S7U3Zizzozty6XDTu56soad8fGen4+n3U6nXTmhdrFIWmX7zsSpBwBMfYOCV1e+wp72LJW9LPKa/ED9m3dtNaguygzJwq6MSr6KshTWTQiQcCVtHehu44tQSu2tEH/xjCYKvsqZRtlwHbzLcQT+Dk37JjSBombhI4TrSdzPAjpQckLgQCJr1LxDxCvKmuaeTASW4kI+ALM6YgCbSlBKxqbtFrmowcyGPQ6GP32ifdoRCgClFSAzBv/IjTu+usaQoW3xnzTpSaUtzA0x3D9Lo9n0GbcBooIaoYibiiE4imlMExMlJIqpI2s5APB40QUDaXoQJ4jiiRNX84TY1Nv5jsM0pQjZg1CzTq0JezA+53JGjBker8FXTFEKOHf+Lbst+KWS6efPgbTZuj+eF8yWB50A9RTp1DB8NyZ5SQKpJWQvoVtFRLM5g0RtDRfXbcOQ4LXbwEZU8dYlUyXG/ya5nteD8lw2ghIT4UMimZoCRcKJl0psYUy10ONcReIbqXiLzY14pW8W33d+ECP3kOsSyNhZoJ5FcynJCwTRffyiJCfX88X5/0lRNzaRNxC14u4xSPiix4jQhFfke8y/SWeAAAQAElEQVT06N/k+eudWAd/vcZ/79I7fw4Nc3MPHf/3hMf5Fh7r12nn/T2IiC/VIv52/Evl/8RI/rNj34X1bT8RMSfLt3n/mfGI+M8c/r/E2NbTnRDHjZkuORfy2y8rAsckcExS+D/arqkXLl0++++r//iq7dOLOo5t4GjZAen2WDg4igPxxMCD4dAY3qhY+DN22eGoxAtbS8HdWbg0a1yeJfXEi4HDIXVYiyoHEdZUYTjyBnvBaTzhAD1frhyIxAE2dMHpu25FO/7OxoFho9yO2oCOQVo7m9uQNLoCzJCk6ZiGjiPkjbHUUK1FjUNPral5OYET7vFdThNZPnd4Q/E4HaEYA9pcJvgt8JZFbGJFtSUbWuLMNi0c9FcOTxEhUSHdOWFhYxvkRZQp90E4HQ/yxCY4Qrd8/cZDuVyPIo/fEbdGkkroxWESjemgxy1tx8Ji6Qh0QzZ20n3RaZXtduz7UCaOv8r8L4L29BYR5Ce95S0sKUGn+7Wd7D3kg4/7uDvX7rujB9GnNDSdEzeLUBYpAvqgfxBGxEyLdCCXBCr1licp1BURmvmitxDpogENoywayLBH1Wba20EDBBilaUMeJw7Rn3xw/NPP+vzzs944SGJAopDOBuEVc92w5ZOEXQp9CgdajCsL1XF027Fr696ynmUlJ01ZCvRAFGnTLfgwEj6MiFDqBssk6ddp29YgPvul/2EbpeaIvPEGT8NptNE5FAxVTDomeZ05NwZjDui/Y++Q1Snfpr0P+iRDxghGwt5vFx5SRExo0pryE0Ge9WWQAVcqmWpZtKCPpTUuRA7yRYB/7XTk0vbARe16OMjw4V7oY9eCPYTeruIiY5MPwM9cZviw+NOnV31i/XjhJcyJw+OZQ3Ln0CjmtTiUp8c2HwZ8jXeE/HRZnokHCVmKIiVzNznEREjBoabASrLOICXmAK4rl753OQRlSEGlFFUf1B6OWt/RuPwsXELu6MBz5IoN7EQ2aOqcwgbxwfpi80DAkuOm9YuMB/IcEBGyvFEA4f3T7xHqUB6/RETM/IiY9SLils6hzCSuGRby7QRX04/ezEcSUkOBHaFihh4MDegpIma7iFBEyI/l2TUcnXk5829lM/td3q53R6e2QaCRoUGbiGBEafZEXncXhEgcuc9cV7+NQdK0Y9W8N8E2kW0twdpYWBsLtlPmAfrxkZcyR2wJeL2s2FKUqhFNAj1W+Vefb1x+nbgEez1vesV2TmT6csVrmXUT8CATxLia2CWZAyccvoP54HymFnyNCR/cPfY6L1nWeTG1rFVT7pU1ZxqAbnxlfpGveCyviFBh3lpvnjfWUcm4TbOQou8KiCJLJXMiIhRB39DsPrzG7OwtNwymxcbe22eoEfLjehPQY/uOd/4Ce5fgE978EgCS5f2sFWllP6qgIPsG0uNHQltVKUU1m+alq/8k0LqqtlVRm6JU8aWeRV5PryNZPrveLkOvXKi9Eb5x8XYG103ytIiSshyXpckveryveu8/cOG7tqqlFTX229aaal0mSmkqpEtBFvB543+XQ8tEyCcjVKG5QWvA5vV80ZVLmoG83L7TjqlKm/HlcufCHHYfntsJz5G2qaC7xAMxT4EvMbgcpw19uo+umDyL8UR9RdG3j2U/+9yvMm0DPTgM5mxEKBVCxHLaFy5e61NSmWtUyDzebKoqkG9EyE/vQ519szNHWOyxl0mQivvLQEeFtTh1WJseD6s+Ph309OGgjx+OXBQeldSRIR5k4XhXagK9eb++7vB77Tpfd3nOeK/eGPPKmjsSKqnn8fd9Q467BjyO/awOgrllG9uJD2zZfJu3UlIVfXbkcN0H8rzq4nnJ5bNfIoi+Erts1KOaVoRzqGXa5Lokl8xNR2zl97/7Xt//8FEfv3vSIy8Djw+rPBdvNlT17RMR9JiWzAwFn9zxqZPv0Owbgp9BmctdFpYmdfSrJ+F950JQrOmmdWFvqcyXCq1pvaK7gcWI0chSFHoEETF7sk24jySv8lVKQR8pyyciCEMzz5fhRmtqBi8BDocDMnhQMgf2IfnC+IW90ZfIL1xuP3Ox/8yG+pnL1mf2zZ/ZP72P+lL8E/7MJ/ZU/1r+7AtOXpA6vF1ybroyRzf2V/uqV17o7NcLurzA5oZUdgX+jW20wt89rPCw8tLugLKODwu2BR5XLqVXLayNy7IomccjinaEfMV2PPdLqbIMItANtiJGiAjVsmhZ1hu/lT5ov7LnrqwzhuXgOqXRL/Oto8ATdJ9Y41/g+3XiIvNufOZi/4WXH6/4dmfOIFfOAhfWnpdZ76zPL2/6bBmBz59fZPj/F7azThid+eV10zpT9JtuIgkHCHV9fSJC5kkl+TTiFbaKIhcJfiOblAUzK/JcurA/ndHBib3pjRcBF15GnJlf+xba9iGfUzqL1Jzn5HfPL3zLAey7GA3bWy37tWAXjfleQdGBueL8RlllDS2tMnR5RxPui3qkFKYnsFSRBuhiJ9VDMs+GeDJTJVMOI2LyHlNnziu3dBCqSFG5TB+6sM5bH5bvZ17QPPMi5g09Of/Mi6ora8uOfzSwiWDAkLhj7MoY8g+xgjkUEBpjxx+4aOOlgOPOX+HvsFQtLbRihAuiLikVzz/aRwS9CboSbihg8+6jaUJNr8j6Dfn7pbTDV+h5xfd8xU6mvfDS4pV59cY8ekU/Z78MgPYr897r1RUj2sCXtPcXyqyrgc34hzqCDiMY3r5nQwfrWuW9bSG0bhaIzgzovAHONWhQmd+1LiqEhrD1sGwlytEZcbYAjZ7MqwKEL92R0dCO7W6s2dt9PyPtPKNjQ5NGdTG56a1DYn8PccSZ42P6BpuC83Yw1wOZeh2rDuGlwFfQIsLfRPhEEPf6SYAG6T2gM2dIhNV+6GZLHosGfCLiC98RX+OZDEL5rz8RX+u4bHTGMAas6Na/xzBm+ehfxgxnQI2oZ5sqDOFhbkgVMpJEhdHCeizqRtxaRYQYZtI60NWEi4a/3DGdORjvoW7hQI+KQonT75h17u0o4hMRs2+iXz7m4a+ixy/q3hMRMfty22/zZjy6gogpqrOeVJyHXq3jiIDyoYiQ+edrfiLiPW8m51fEn+fNAr4GfN9GkkYPclLDsjLvd5D760/KdQUNoakL6yMSGm+wboylppr1VEOVOq4bEXJYs6h6z3xHa02G8+5hoaygY8NtIgL6bvazv88V/ZNPRCjihvsY9zAi/sne/3bzb/X/be2If/+xvx3vf9f4t/J13DCvDg3H/1FE/LluIv487x/t99+jfprJv4aImBPSRn+H3p97u4iQJ6HhOuJxGcGXz7fpiL9fGL9uFxFzQrrjb8uc/ktwPSMiJp1eRO50Rtz6i/jtUN88Ebc6bnuH+3WViFtZRDg54bJvMTP5iojJQ8TXBcv1KJqfiK/lM+OvfEV8rRvx53HTee/bcePenfV13TdW98DpGPJiX9rKoT/0wsFi8yJfDjjW1/mnVd5eceBw0s844hccwYEjLhwy4fjJpwEOGhpdCj6gjqHr25vOb7w42M5aW+qwpmphQ+9njf2Ni44XnL/Uh49H+aIxEnIkRUkFhwOjZ4W2wiFzQNdFP3Mgwu9TaQcc8EE/krxBMZ5wljqHnwEtY7uQD384C8km09gw2lJV2HhUJF+SllYUpAN66UW994n7BtLZSAw7g5NPeB124uG3gx10HEY7YY1N7LAu8j/7L2xMlntj41pqkUOjmgbyHBquV6ZzWDTTyL/gMM44dYN+RL9z34W/4UgWJRc1BUfUyQHhfQxtO8Cb5KOOEiKKhqqirIx/1MJFT6mrRoR26u8b9ZFXRFDuDXZlqFREqDDuymHN9aZMhJzZ0jPpLwpjiUPrlbpFgewHfbk/1zXfDnde8nQOOYKawkZfK32nZLmP0HzGu7ydyEy1parCt+Puxwdl01GXpgLP6QNYaUpkGIQ9mzTDqqEEBVSFmiLq/Cflf/rTJ/2v/+tf9Prjj+oc0ChQhuTawk4wQsl0ousZctEhevEBppRQFlE5ZJoHslFJmZ62LKrQkZl0GTLdrRSFZcvBe7uc54En4L8yYEnJ4WFtWkGh7ggpoyqiqJPoCsYpzMGhNw4jZw5fF4zdh/sTh93L6arOHJwKYJykfs2iNCJJQTn5YkyS0JQqLZVARbJMB3M0Ex7e5ex4I276V2TsuHuKPpBRqJWqI7ZwPK4yDo9HrbwIODw+qB6OYhBdNbhQ2zkwSlf48NJgMl85bL1B/xu0T/q5JNqxU3ltgaDOgWzyguwHtth9sLEuoD+L6d0nzQhVIk/QPvEeD/TTmMO+TFqXqko6ZtlO9R3SqtJ5MTQ4gNZaWWcOKq3OA9aBOQG58mHQMr5CtA/yr1wkvD6feXn0ogvr3eCAy6RR99yHVtGXTWFAr+O/gL55ZqVxy0DmECRhM4HuLXemjga2ERGzzpi6k1zWqFfQqOMTxD1fhu0TOZQYUywrvDysi1pJLbXpkRc15tM8bdC7W95oMj0+/Q90MNdrxuyef5QPhOCxI0IeUzwuy/d2EaGId3DQcFc3pEy/0P+AJsvB8idXNcUF0sIFZlUwjssKeQv6WmqZ9LbW5F/Sff/99zo+PbJGHZWU7SN14fB72oaekf9Pz6965iB/tn4wLs8L02x9WRyCThSsyRdrsryv2Q64bGASyumOXdkGfEHnMRbmb2Yi65go7BGVeWKaXGZ47XG6vOsrwnXdJlWyKUpl3g5ZVgaikRHMnQENRVKJhNc6Yb14zD5ubXZs6QoDXmezLZjHIsFLp73DM/P9CnbmRlBSs6gU9wpL2F7noG87WKC9LYX2SXkIsggH87ay57K2l5z6MG1E2YuXefk/ONIfjgv77+O8gG0L41PhAn3+dSemgUh39l7JMr9w2XO5DvKkbUvCXWfbmO0nCraQuuzblEeBzp311YfSFftc4S+R96DvgMda67Qphyvri+E2en8iQpbPe3LWjQjFECrddHk7zXLL0jK0L+O+rS+DoeT+3H+tTbWtKoQ9i3pUbWYO3ewKdRCUldLmcO6noF/TuyH7K3t8RKhCs8s25tDO/jbgXejKNjXBHCjMhZbBpXfiC9Q5Bx78a2rsellIs3auyLwgnwV5RxRZv/dxPNaOXXjszjpTmEgPXP4/PR71SNvH48ocX/X0uOrj0wNzvmJjkutV6HO7PVLmsy1HKQu62/WKvJ5fT7JeT6y7F9bmOX/gq5QqKTSwRb4F+ch5J20fqpMewrxYO5sOx8o8TVUEfISWwvramVvGFbl8/vyZC9jPupxO6shuxx+zjFpJLcx926v31iMXy365wPIFPwd9//GDfvjuoz58eNTB8qIuQ6gR2jYMy6uUoswiBShJaIoBlQegkKV6YJtdJRsWrpt+syrBwP4669HAl1tag6+qBRlX+Kgwbv0hPeYxVoGx+YVamWOmHJoOy9n9UEyfqUY/69rY15cZT+iY5RHyWJ4Tm20DZhd02ZgPSTysr7IosoFFd/vxFAAAEABJREFUe1Tmj+Q/vfXMnvkjL9D9LwFOrIMuE+UDPdl0z6yP00fAT5h7F+mN+XkldNprx856WSJkehVdu21WuywRCFOLDd6HHtbQEX0cj4U1I/RwbNjayhqx6JF9/uHxoCP7iuku0F3aorI05DreEVKGohRFLUojk/YPE/bjGjKy/JL8rIsWbL/AdzLnjEpecTzQwEjmZzCTKuHQCR/iBXt9YS185iL3E3bsC+mffn7Wj3/6rJ8JX3gJ4B8afPr0Wc/sF2deFPpfpby8vOh8elVnvSwplZBYLgUZiKBLjNIoMEzfBDya3qSSEdCkQUPocjxJJ7S2ekC2i1SqlJUqDXoDejd95pziH095zzpzyfwKzUZHR8HGb7sQBmT7WjgXHZhXh/mDKOmBi/HHtej2om/BrhryqjesVRXZW6eWIQy885HQYLmNuSbP/ZMXJ2fWKNuf4bqN+bTUohKi3a5IQffQzlpjFhO+Rhbc4q4si2YcevfuvpN5NVhDup55SQVbuNC05SVj5yWOlErqirnltf8Ancla1jmLWf6RXQUiSgZ7UJEvo5eWxFMZOyW7Gi8DDsz/h+NBy1KVmfIaH4U4tCkaNlege8FH6FPWb5xXbSNX5skF+b75JRovKvyywn9O6mdemr2+XGQf9MxabnjubFvXK3r69OmTXl9fZZu5sIbt0Myw6PKiYE20vRywiceHRR+eDvru48PEE3GmsAYeMCKD9qpSivx4/hfoDexCQR6YcfiQoWR9xcYRun20y31NZv5egecyy5QMl5sm7xHW4xkaz+ytbmMebEseb8x1uKuPi+hcMZApc168DCjRdUCe3kP8J3f9L7As34ohlBia+1fElHegJfdX6qIwrdDeFTItiExef+yzQLoMRSgQWJSUMuSnuzJ5I4LikPvrel8vvAYbpEdQmzZB3QgnRP9DG+3Ns9HRxwzJc40SqVKKgpdLiTUYAa/GYJ2dQBY5+4Q3Oz7wPzwmfbgvo6K8+1xyPGrRrU0oIuQ6hnnpEIopTBlcOxqHJij/8vm2b+vJ+/g9b7Zn3F+HLjci4hfjBv2LOSTT7PUa3gb8GIKIhMeAb6fNs+NFUnU/RNJAtmRB70ZXNzht/u7o1PF53OmCPA3HXa9Dr8ORIYFBYmfcDdpuRYmMCnposuzcNiKoJfJj8sPgGrQZ8GAdfYtwPr4iQtb0lbHBpaYq6wFqU1D+LS13evT+OD3Qp+GsiIAW01OYh20iIiYtETHpcX8Roftzb+t0RMy6jhsu+3YMp7+F69xt457vvIj4Mpa+ee513OcdLv5riLjRFPE1dP3fav+3+v+tcsvD/Rm/7tNl1qlDw3WMez3z7vS/FSK+8ujxjG/7/i36TYvruG5EOIq9jQknImLqNOK3Q9e5IyLu0dnGCfPoMTx2RMz8iHDR342ImO1M4x0R8aV9RHyxF5dHxKwvnohbPOK3Q6r81Y/7uyPi1se3DTLilulKEbd4xNfw28r/mriFZ1iA9/YR8YVh/Z1PRPydNf+fav+IBFLIlYXXbTpfPVI+PF4Jr6o694IzKfkXFXZo33D6tgvL+VXyn8nwr3k3nK+Ng8bA8RIHPrwy6f3yc7ucFFzCNBy/ioMXdkZ4GZDjpPTfKSQ/y6ZaQw8+0H580nffP3Ip9MSBY9XKAdYb9Eicvly0q2kbVZet6HKB1k3at/CeKHEhoZHsVaFgB4ksEpsIe9wttBPwjiAM6IETDTZXsdFSSREC8WcouuWJJ4ZkzPp0ziSaGQ4jQiVDDaeqEk7HKiU+tOnyU1ynhBYcq8PhIB8IC45yQPMIweOAR7F3dnqXIuKGkhJ97mx6V5yPK17YIE2m/ETErCclYcE9CJl9qmmnY2/awyEYdtIVsmPpeGZVaw1HfJlhQov7LDgFgRN7C+mXeh27GNEorrN/z20jBoIhNyJUIuU+DGVI5MkPYQRp4pAhl40oFMcXIBolnFt+rVbZufBBx/QZidwC+iILfEl2SCOpd3jQ4emDloen6RY+c4D2P5n3xccrByE7+i+fX/X6/Kzzy6t8QSE7WThWX0M7zANdEUJDIEVNDCjuX2g0C5Z92lmBxlIK5cL8t3mI8EHCtn+zg6KkePI1DYd+3Cc2lwrapSw/66fvQ3y0c9jqe8i2vRFyHsAeRH7I+tKewlCkDl2TB0LoJYP+6H/aN3lzfonxhwoE+LBZmGumn4pK5GhEhBKIh6aid7oaHNBSJVJUo32ZqPDcuA1qa9WyrvLfto62qGfj8l9cNg29cunzwoHmhUtbH9Q/IffPr2/y5bodY2G/CAs5Q5vJBPE+tsMIvkFBPoHMjFnZcjM8Z82749TzfPZcq5H6Qit8IlnSKeeXUrSUlG1oXap8kTM3eC40LVOb78Ao+655yL1uXRfKNg6VGwoYljNlsUmDPG0kxMP4moAJkoImrynWqcZ7nsM7XGfWD4WKhLQjQhpJ3J+gmdt1FXhYTHdN6C7zQnFdmx64QDoi+++4nPnu8YlD6aM+cEH4wCWND8+tNVXsUjzef6+syxv07vA05zz8iMsUSJ0H9kCWiZ0xMC0SqmLKDEqgjqwYighlkQIBR5WELB1P0kZEzDoRtzAV4l0v312+8KMp/UoUy/qK1DyQrm2Zung8HFnzjzo8HN/tasWiEzMPRD2wq02v7DVv0O1f9b2+bTqxF114IWC+xD5gfjQnUheTRXIGtDsMevO4Mx7SiA4tOxgTmSGjlNQNhbBoWRbNdXo5zHREqKTlu4iYMotKqSroKTNJpzxOiocxEhpsC10D0jpkjSlmRicH/pC9D1U+8F+xsSt6mPbYoRh7HAZx68i6pANptxFC92AMDDZGFz2pMt8bNrNygXTkQi94QeD8Ah21DDXsaG2Fdb5M2T9wofzwsHDJd2TPfdDThwc9zF9iP2jhAqYjk8iqHqEOHSfs/sVzmovJH3/+pD99etHPvCx74SXNGT3M+bJLtrENW0valqhSTGkoIpTvMrK8DNtpg6a7zbo8AgVBs8tLpArNiwL7CeV7e8vY89fwfIsIVfg7rg07Wrkgf1RjnaqsV6VVJShLU0WPlfmzYG9ZmiJTIwr8QTdytA4uyPeyXdlbuixz6++GkENBy82sBssSDNNOrEn0JNt6YrUZuwqLaQUOC2IwLbVp0lnguQs7HLaHr5jj2YaxhWQclm1NGVgeAG0wRidPOh4qekwVV8IOTFvXkJ/MCv1i7oA+8Jk01zVfHJ+um05cqHb6Z5hZz+Pu1HMfs33onbedcKNml3mryOuwVB38EiM1x3/AVlprU1ZXLtgu3Ax6HEgiT6DLD6KgnwHtO33tOrCHPGCnTw+rPmJ332F/Hwg/PD3ow4fjXNM89xqysi3Yfj0fF/S40DagZWRgn4yBHDs2ugPrE0NRH0WjB0gN5w/JaYv3liYDmVqXESHMR5Wxaq0ybFeWR8dHsHzEExHI2+WLCnOtMX4rqYoOGnBI0sPDpxTIqJRCm69I6DYURSMKRKXs1+3ML68F15HaVMlL9tTQ3t8BuQOemFrqSPLEHmu8zXCfOj3jh3M/qCt71xs6PuGbb177u2QezM/ki0tL2+bCIl0h4eB/AVDFC4B8R+jhofIyoBCu8r8MODJvDpY9DZZSZb7Mxw1VDku2W77nFnJ0Xka95eU9TAXtNxuIYpZV+i1tVWkLMgnt8Oq57cu2C/Rfkc2F8MQ6Y9s6w98rLwNe535w5Yxy1QsvnSyPEwK4APMaIX0B62Oio3DIHG2skxWlF/JKKaroMiKwd8ltbQNz7YgqlVRCv0BAu+NGRJGUyBadbRLiZl/qOk86h/yi7YJOrtDvNfFKBedd0c3OS4kYnbE2eb3w+EtL5oW0snYxvZnjRR8fF303/+XPQQ+Pq5YWSvQWk6aUnz7GnMc7et5tL7Yh9hL7Lob5yUx5LlXGMN8kJSxpsHbZNu5w3ZFFVg8iZw0JneHB9vR82vXCOdB/ku98GZPXy7ljb52XBjtr/w4/Q3Oud0IGaTVVa1GZE63L/lwia8/hw1rgscrrgNczh8670UmbUmS6Q6kOT567e09ddzFHysSVuX3BJ/a/THs7D71AzzP+wQu0vmEfJ9JvxE+8SDqhF9N7uQ589Sv0X3Um7405dMZvvXr98tqPzyQe+8wHXs74hevj06rHh6ZH1qyHQ1GydsCGhAzFJbtIRwS8VuTcRAV4DeivE8W8gMgUBXxCgqeIoDyB66VcL0oKNaprYKkAWXq+bNB12Tvy3pFBl23qhk07Nrb7jE250KloHdhXEFZJhXFK0H+GKuGxFR1ahd6kLJWmq6QClLowLi2RbVdChRHQXDTCYdDj7RMR5P9luFZEOPgGSfwrxqDcIPf+mXY4Bva0i1KyO5AiQoWMBr3Na3DNOScadDcKSMJLKGPMura3iJDzI8iH/wTiGciHgE+fdYfzQUTMdERQdvtEhEJFESEJeaCgMekLaDSd7+E3+VTkYz5Fnfdy+ByAgvlxHzPC17dxku9jOdbl+TN7ws4Snd7SgzpDk1fychAH0xa/8CbqhO5PhOOd5AB/+TOg0WfSju3Zp/N6YPqc71aOd5nvwXrd4W9AwZihy1wHFRB4HIMo9f2dhAEzpsQhIpfrIl34dK6UCkX8Em577xvynJzjzcjf8RVx6+/vqDrHdr2IcDDxZewxvpS7ICJ+kXbefwYi4t9s2G95vXcaces/4hbe8/93DM3/3wPz/lv17vkODddx+F8FGRHTaCN+O/xnCe3s1oYZNyJu42SmjL+n/4j4Ui3ia/xL5n9iJOIv0xPxl8v+E0n+OvTcRAaOWievz4V7g+aris4BEij0yuL/fN31iUO+XwL4VxQ76b7RBodjEPryKHA28RgknI/BAXPgOV5PLziRFyVjVRzWWnb0vqlw6d/qUImr7IzXJj0+Lfrhd0/6P/74O/3h99/rh+8+zF8m+gAYWXW108fl/7lX+X8Q/HyW3k7S+dR1waneoWNAj9h8NRKe3uXP2PqCIRieiCKqdsZnw7K3SjqnXQY05g2BcwRSRTdQ5i68eWl2IztYczNjs3VYcPBaLfOSpWYIf2TWQRASTpnrLDXVcPBba5qHjNIYr1Kemk8ELBTyUmGaOHCUrHLfETGrdGiAFHhws0LonlOifG6MjL1BkzfwHR0intsBgcIRt7pTZu8bmelYlmU6rh5n0N55hhg7wa1d4IhLu/sB6owPRDwiGD6gM1WRQcRQQtJN5jnLIkKi74hQqCjCCOrlF3h862IpyUGo6rA0DgmrDusNK3RO+MD4Lrus0M4Lo2iLrvT9iqN8xhbx+3GUhaO/Yy8XXbjA2q9dsSM9ysVlz9TNjHcYAxSlbg8sKIg6lO0Ihv2ndWJmUAAvEI48Bk75GVs8ab9eUDUamn1uNNsl6rtNUj/pvGAYmamIuA3PpfjOHDI5xmVLDiZDnEt0uYYuW+DsSz5Iupy7Pcn2TtcMpqkUDYVtOXYF8y1yh7SBLqTGYXeiSCIG71kAABAASURBVIUDMCaobFVZmiIT+kKp0O0ZMr10StiJdtnZNM1Ga0WNtiuXQO2wqmLHgb57Fm0BrT1k2Rsv54tu/0T/lUO65XPV5bJpP50VEZoiHRKkK/iyAytkLOQlaLXMZtp52PMUlkPmEg2E90fjUIlURaaeW7abhTnTSlHNUMWOllo4JNR54HngIuMRVDoo0GCIZx+pC3PlxNrlX2GeOKT7wOjLlI0D40A/A7uJS0fHO60h3AwYyN12wTSQ0ZlXWABUjwmJuowhpCxoEuNGhEKFIiQfhCJKO7NufZJLuVSo30pAf3A50/RwXPV0bPru8Sj/TW2/CPjIy4Cn45E50tRYW2pNbXjsPti+vp44tJ/0drnqik3u8GgbYqJI5msbGg7hi0YSdUI81DMd1gHiVUBHcuBKaAmDMRCuhP2EQZOc6Eq4ThiZdkM44xS6SaMuzXVYVvn/MfF4WFn/j3ri4u/piZe/8LXCYzCWokySLsxZ6+PldYeXDezY0w0n1v/rdVM3H0AGPEyR44PYloLEjY8hoa+ZRmfJPCmM44O+ZWZYfkbBfr5FRoVVrAaaMqtEeZQGiU3JHPBa6fqJTgNbCkIR2veZ6NZvaMdALFrPlR1yrtjbBZyZFxt8+rA12O8MxCgaMMWH/PJJky/i6DaxlaRCDGyRORHw1ap0WKuO3B6xTLJ+BkgdsIm1xbShVqCQNeB4aFxoHPUBuX/88Cj/+to68J9jeXh6VNYiz2tRH5JZKofOLEi2p0/Pr/qZF6k/YVufuIh74XLFfx7ofBbzG1yF6VSQ0A7owL4guUqUnylZXg25NeZig+YG8YUy13Hdjkx8CWh0LsvoiKKN4Mr82xDFVQOnw30ttD2ubV5UPj4d9PCw6ng8aCVvWRovcqpWbOro/IcHrQ9HlVKUNI4IWT/7vrPGbtB/gc8zuOoMDb6029hPfDlk3XT0KKVM40AfiTJz6qOrQhFi1kK/DX0gdmQuray/K4nDsmhF7kZESFFokYwfsz/32X3hzAJfU5rzJiRMVC1DFfkshAu2+wF+Ho8La1qqUZkeNBE0YHzb1tz3odEXy+bFF2L+NexnXsi+vm7siRsXx7tOzJnJG41uNHTk3BXYVmJbiZ2ZUo9jHj4w7tNh4XLyyOXkk554mdTQpe19w3av7F+nLYRZCBGKbiXk4T4K9DfoPyKoh7Vw0d/08cM6f1X7w3eP+t33H/TD99/pdz98R9mK7Va1VqYOD2ubLx9WwtpSUVKY1pzy5tXjDGfgKw7m3g4tpqezdvddQsVyeu+YEmvGDgaZ0cdXWSPjLJJt4o4pE9qbv5Jt2m41HygG09NSC3kJbmHBtoTMKJ66Wwo8gJpFhTLD9l9YP0R+V2pn3zQ6dEONhmxNlV4CWm7Y4S2iKFREdfbbIf+LnRP2+co66EvPz29XfXrZWB+73t46diz5ktD8D3RpH+HmG1wZ9YJd7Sr4Ckvr8DGw1dDhkHo4Fn14aKwLqz4ypz7ycuaJefPAer0sVcV81OUWOv4Naq1KbDBqUYIo+R5W6jdQ4Gkgzpj5C/PCmO2oL2Rrm/Ve5fACfycM6YS+vI+94lecMS7DZ5I3DgMnfDv7FpNXJmlB+I05t9h2sLWlCr98qFWkzbq/kNdqzjlV0LmRhJGaj+lprckopSgzJwo6q0attG3KUtFVCBOS1/Izeni9bHrm8vkzND2/Xt7n2SZfor+S/8aaeeWy+Xo9M8+8WO5KbbJv1lLM6aGVMxLTDB0s+uHjARz1kZcyhzVVoX1h7hRXLjSg9cA2OkbRuQw3OKbpwr5u/8W6X+D1uDY9sP4caLvQT0M2xTwHuhi7gjDMZynYVwpJMV8CvqQz/sEbtPuX9RPw9cpFu/F22nSh3GuIoGFiDORT4KNqQUapYEoM8aWCbiz/w1J0WKtsa8eHhbWxaHmnbc5x6E1PMPMIBn1Yzp0XYSOqehZLTRfGxF3DxxnY/a5XHH/jjcv/e3jihcWZFwRsYbqw3l3Yay8I6WK/6NLx33deYnTWiH0i0WpDZg/HZc6BHz4g/w+Lnh4b9Db2mqbDsU56K/UsO/NmJDKUH+w4CnZTi/IdkK3MdKkyQgWeKukKL2XaVVOtC7kuyRlKqX1IG1+m+cw8OGFjZ2zNmPzw4mKHr7lW9U67QSvN/j1OZQzvHWtJ9JF6ZN89NOLkM7RMN1/QVic69rS7F2js7ikKEglQNSIl0hGhiHfQTxj0H8Z7/siY5hAR8hMRs00nYfjlZw9GNxRzXaBI5mOMMdMOMU1ZJ3NPZPiK3ZqfQ6msWwBbtk1VxqsuZxzIkAFZSr6cT0DcIwx5TxJ7kWgTETPf9Uy/8xCBTP8E9DlNhvwMEhMQ79BzDLFDN7zsAOa+pIm7jiFBHDBPHX6ddr7Tt35vPJvXYL1OdWpTc8aHbnlj0mp+7GPb9gxFdxdfkKJ+jC9pRzp1INnRCZdOhARL76MJe+vw0udc2Fh7jd32ReVpG9Czw+BO+OW8Mwbt94mbXIdM1w16j99CW9MdsxyxoIJbHXRiPaFi0jGh96dT6VtZvWdPO7nHHd7rOP5rRMSvs/4sbTswfl1guzQi4hd0/bre307/29WIiC+dRXyNf8n8V0TMo/HrppaJ8ev8/27piL8sp4hfltmWfo07v87/rfg979vQdY1v8/6z4ky329AmyHDqHjr+zyIi5gSJuIXu+1v8rf4j4kuViF/GI+IXfUf8efpL43/HSMRtXA8R8TXu9H9lsL7KG0mwVE9DYAPcI3Vl1d1wQs5sqm/sBteyas9FdpqeXy56eTlr49I9OOB1nKm+hQbgHK6BQ+WLvTPO+Pn1RdfzGw7VWbFf5APrca168MFiSS3TCR8SB4/gMqJV6QOHjB++f9IfeBHwux8+cgj8wEH+Qd7BfXH1gsPzfJE+4y8/n3D07NBBy5n4eTqgu/yvEQQd7FpSp382JIkQPmFY7KRgyJd1sCqjsMsUHNKJUlRABeVdn17sIkJ2xyI17U48gRAjgphmXkSokGwltcDQ2sr8UwCFet6kKzQkm+/c9ELz8XaNmNVJB+0iq+ahifFnnvskPvNqVaHfCfIEM+ZsdvT+Nehs0NAhezNqGZohsujA+aPDhNuOW1mHiEE792caCn0biXDu6ArEGDgFQrRDvkAcHU4YK0YqIlQmUm4T720dkqG7M6CMWXcEbbPMuIhHBNVyoqRUqcdHja8DJ7cHLhse1lWHw6rHw4EL0AcORo+Ej8j6QD+FQ8CYqt8YG69cF3jaFOIMxEVE5yB8kf9pfMdpRjCaRs0BQHuXcKyFfMQhSBZqpDTIR19SJwu4jPRd71eE0HvXrxERqi3Vx0YXOxSMG/uFfGRba9FSKgejBp9lyi2Q4eghuuNwIvlwYsf+xCHXh0aHJ+i+MOeuMORD7sAZk+k3+gaZuzQgPsUzFMG4HHQZSohQC4fGWqSCradtEloKSOQVEbSRUjHDQujLLVk27hPv1iUVuRhuVzlALBwmC7pxvC5NwkbFIKNU5bKoZ5uyf+PAcmZenqH1wknt7AVl65oMewzL3pijf/P1ThcVNXVjPn0ZiOz1Tf2IUEQgy2T4ooKs+ajCW01pwY5aFubjDQdofMCWHto621j2V2g7QZtpfeVQaLzxosLy9+HW8vYlbCDmaVTIZdgmxMPYEaG5xmAvCngjHLPOQC0D+iknLT9RJAOJCzj7hqG7PV25INjh1RiWP3xAttqSOiDrQwtsqOjYKhcGTSv5a21qlj0Vdzo88zLqmcu+z59fuDQ/6cKBeHuf/+YhWE8TDGzL2OC/o6eBww8h0A2z8BiCfuxp8lWIczmhkpD+jgihAM2HYleXAs5CblapZlgnbtZKQScFfTQdl5V94cjB+sh6v8yD9crBv7FfZEsJ3V2ZnxdehJ0vg7lRQLIXXXV625nTffJ1hW4fUCBXpn3arvygC+sDQjwnYpBGN54DCS8OC4R5zralqLUmX/4cWGdqXeCiKG0761HHw6MOhwe1usJ+UykNk19UC0D2pRQZid1FhAa0mwKxFnV62n8RplWgy951vlx1Zo5c4IFA+x6TBdQu82PbGywOvqgUdu+waNDjkFzJ88KhFzYM1GuUL4ePvAjwBcYBvtYlsA0pqWN4T0rWh4aMD4cm/7r08fGow+PhBvhv6yLLA6bkp5t+TAKSmddDZ+zkhX35Mxdar+jCFy4X9LRdU9dLvGNog68O/YOxPWesh0TmRq0FGSZDFJlu19uZ39v7n44Y6MvynDDHDO6y/XohtWmh/fHY9MQFzePxoAdoPq6NS8sHbOqBlxyLjsf1hocHLdRZ4e22pxZF0dST58u27yypGzrZdOZtxoV1yvPwAo9X5ojjtjGLOlivWUYVfSiGWEeGvL83Mu3vIHK1KugTc7PosBath6Ijsj6wZiZ0q6RsI3RlyTDfxoQYIMw3/Vb03LAj48AkOrLGHpn/j+j2if58ITV1Tf8F+4sI3Z8RqQ52aLyy3p4wLq9pr1wS3/4Fx5mLygvzqcP3UEeiDCvPnUI/ydi2k0JJxa7YOrTg1xyQ8fePq757WvWR8OnxqMfHRx2ePqq0g66q8zLujfl6Yp+6MLb1av1W+3ued/TXCA/Y5RGZPByrHh9WPYGPTwf5XwQ8PhyRXdWCHFfGXbi0XBHqQkZBDok8BJ2dtW6HcIYx6cgy5mVZ7yFMiUvM1M6c2vFVd7ZK759XZHG54BOg5+tca/eb7KWpz8ocTsXMM+0GNSSRy5geGvWhd6nCRyOjlSB+Q8aQ+U33U2iVUkGAiS4jQktt8jrTWlNhHYkIaVAJZBZlZQ8lDNWZP4K8TCUoyGDFhstKHXS+QecFv+D55arPOMg//3zW88uuF14AzDmJDjZkNBgC8hXR1f1rYXyUGGeFLoxxmWHElSpXZD60NOnYUk+2Nc+xQ9MD4fGwMGerCmMbpimz3miDl1s6FWGEMqoiCKE9Imb81u49r1CvSIF8nF/hnUbqIXUZQ9bvlXlx2Xfm566OnHYqbOj1CjoVB+mIUDKO+7CdrMwR282yBvMv5bCxfxVsO+j9jpKa++nKvDSsmwUdVfivtaoSL/Bm+maYjbyqZfGLxqNqO0rRsLvQmQtlX5Z/4pL8+eXEhfR2y2MNOV2uuvBCw7Z3uZx0s70r/OwK+EttCmaQ0Zgja911XKWnY+rhoTBHHKYOvKBZ4a21IkH8UCKjoh2//IbKnE7oGdOGTfcB3T0+LMyxRj8rfTQ1FirvA1kko05eb7qMKMqsGlG1c+m+9Up/Af1DL/6XAK9nvXImPPGiw7719bozz27jeb5EhO79icd5BPQpBbaXOFSt7Kr2ZUDDh6kNOqqgi7ZT9kUFOzMdKhSAyCIRjoQ20AO+VbRhE8Z1L/BeoDORbxJK21a04/v03tRH0wVbgVxt5O1D2kfIT0RM+hpyWVvTYW3Iv2iBlgNznCmgI2vWR16IffjwoI/fPejx8QE7qIqkH+bVhct4ZSh28mc3AAAQAElEQVQimNIhoZ+IkNeDCOd1igOKQ4mtGgV+LKsCrwUdFOZ4YQImAolioZRpGfsQNA/WbOnMnGdrYn+13EO9SwM+gvVewHtIUL8oxNRSU2qJorUUIW6xXGmuU24IrJ+d+eW51jXogj6VGqY5kFuWW5w8ffNEhCLiG17KTEfc8iNCfiJuIaKHzgFuaZeJPseAWBIOv4WYp2LNiog5hukuMFbYSypr71IlT4OKLEtq8lWp1EgbjpNUgW/XMW66GO90OjTim/RtrIh7Xuj+RCCHIXm9GQMZ7cQJnUaMmiDvHrqOyxwyxdVdF7i/O5/fxgdOn/OdJ/N+i8xvU8GIst5cFsghqWNMfTs+hszfbDC/uoKGEXyRjgjSN5D8xcfjDmhzaFu78mWb2Fiz9r3LNjKGNISgaUmUb6k7c8b+0ld/L7iH+kIDLpOwGKXpokPH9f5ExIyZnl/ilu9C5zs0HDccvyMivowV8ffH3T4iHEzc+72HEfGlX1eICAf/IYiIOfZ9sIi4R3+R/yXzH4zcebyHbh5xGyPiFjrvvzMi4ousIr7GzVOydkTc8iJ+Gbo84mver9MRobvcHBquc8ev0/f8f8vQYxi/7jPiRnd6Ihuu9C2cZ/y64T+atgCNiPjS1OO4b+NL5t+IRHxtH/E1/jea/YcWR3ylK+Jr/D+UiH9wMP9qrQwvxgYLeIb2WnTFEbnidLxEalsWiYuPs1L+Ncunz696w+E7c4A09hOOx2XXlfCKs+v/6eqL/w7sp0868yLg8vaKc3IWPeNABc5UFX6Nks389jciBhPFB45NC07547Hq48eDfvf9g/xrsMfHgyrOEH6O8Df1mYhfArzs0LalrmAjb5uXDh0nb+CAsvOyacm7LxupOA4ONkk7EGJzxD8Wuw395jugCUfP4xh2EjKqgkoT6LOQSofIpAA7U7Zt8dw23l0O7ZTUFM5IaoHRFa/EWPA+OJ9rwVlp0FLZPj1OwbFz+GXcbxYdk78z7k7diFAwbkE3RtK3x8+sUpSJrjSncIgMrFLyB21ufYTYuwFlc3N3fwURdRxkDiQchL3Be35GhNy3MkRVcAu3IRxP0UfK4h18DSpEuK9bG7ebjgc8RoqHRtY1MVHPwbcYSrJv7YtClTEbqMhLeEqFyk63ksgzdFwbB9CVA8yD1rbo8figp6cnHXHAA1le6ONKn9dS9Iptv8H0C4f7t/NFz68nvT6/6pXL0LdP2CWXu/NlwKbbA6kyZio0452MfcN0kCL9BTSZLjIUEYJ9DZxQp92swPRSU2ttXEQdJtZ1lS80l8V2VtSWotpSC3NrqVUlqzLLRAjL4ECy8ZJrOvdcnPkFly86T/MwP3D8u66Xrr7t8q8XMXgJPid8EQi94qgwgEPlLr+BYAgV5hgmqSxSsYxLQn9MKENGiZy81QwVkNikYZuvtDH9jU7aWlXRR1tXFS6EokF7Sfmi4YLcBoPs9OX0Bn0XTlvzV3w4ko5v6GRwwfaF/oGsJzqyN6Abi4ZJwazEgXGAe1xzgtCGvsV4weHvBrNh2gk1BIcKdFeIm4dpT/D08fCg4wLtUely0+ly1svpjYOtwysXWF2vrG3z1228iNm4PBfrTHC5mZskxh+mjxlHQgwy5ab3JyK+pD2vWOh0Q8xwQO8QsgcdQ7qblvdGY9+viIaLAeuUMUy/aV85uR1sQ+jGa0qDqUMtOmBfB/RgeztwOWRU7OvKge5m//DGmuz4FfsZXM6Zj7KFyg5NrKPzRtoh/A3bkcc2YYwvI4Zm6Lgx9eU8sh0nEHIW8pbXXpC0CdLzoILdIXphRqrwzHI4wxW7OWBPR07XB5hqy5DtrDS0B5/WIubDeh9czIZO5+BSZdcbL4CtnzO8XNHVxiLleXFTSxeKBYSMb5pMh1iPAp7Cpw5ow0xVqlSRY605D/LLUrlseVBrTRFFiY2s64GD/gfWnyc15Ju1KUuj7aLSFmUF1C+1aqLQLlOZaC4SaSWSyRmKvI59dOWctv7XMmcYvDCnvZ9dtw7pA/0P9rQ+wwFviFOJrky6LO8+NOBleMEwuBQXF+fyn9pDuAs8LbxsX5CjwbRVq1JBBuKiwqEvYRsXGgcu+fwS4ImLjacn1tXvnlhbH2Q7avCV8GL12pY9tOfy58sm/+vAHz+d9OOnN31+3adutq2y/0sXXs6bnw6dAogb1tEHa+YYV+Sxa+ojCFxITsDkwPa3/QLfLISkCzbQsHGDKDrdsYWzOrw3mPrABfTHp0f5/yf0+LCgowbtB/S1okfCJ8AF9cPjQcfjqhU7W7C3thT0XpV0GsFchLHOvN6ZMzv728Za5XBH9rcXY0MDu03mbohnDGgZStrYn6rQ7xcADf4qMvZev2LsB/RwZLyDL7APqfVQVZaqilxtK1mKoqQ06RiKuNESWEtBLo30Sh2/7Htg33ig7YG6j/DxHbx/j84ej0deBNIvY0WERuTsJ0Tf2DCdy3ycsTGvAT89n/T55aIza8EVmxrUk/mibdBWIod4EiZ0IGxqbJo8wtvjIVk/xWVSsN9VPXL5/+G7H9QePmrPRSf6nMCWvd7bvi1Xz8FiA+biObkArLyE8q+dEc+8bD7C0+PDynpWdFwL87GowW/13ERGC2EDy9pUWlNgF8oy9TLQTe+hztgdH3GiJ3wL3EJUShzuXI/9deNC9or/05ELnUjwCtuKCOIiK8z6O4ZsDx3bmHywH1V4qRlq0Ga6bqFU0DsfVIo+WX9u6+BQKmR7y0w16DZqIGGwU9YJO7Xu2EfMPVX78FRBB6FgTLUQHWhU+KLNBT7feOn2+bXr00vXy5sm3k673s5DF/bJHTq6F8eEjtiVQIHHRJjoIon7hYDGBb7tt+P5k9/KrpU1Yl1Dtr1HZF9rUa1VWRr0pOhsokuKCP2lB3ZmkeeeZSRsqfcN+Xb1MaSSSuZ0wFdx3PZMGBGzX2pMixxKDXQ46NAQ6YhQJu2hTejR/Xt9qMiqAV+Yr9htbdRm3BxdYp8L6tKMtTHhs+oAf43xW2uTR/NZSpEREbo/mVVLY005PLJOPqguBykbqkpejoZe8RueT1f8iE2na9eJuXZhf2XZ1NX6QKe2OwOjlbCnQD+FsKKLZIOuZVNjjixtzJcA339Y5PPRh6eFtW3V+gANS4W2KnFJv3PBve+N7gqsBZC6194YWpDLw7EyVxcdCNf5AiFpC0esWQOZ3KApY0WZ4RB9R1Vnfdg4QO296vS+976eNr3C44n9136F57j3iN67HEYEndMfge1v67tcp3dsTFcF4xbQ0POCjhZ4WdaKHgNIYm6hYuigDyVhqkci4wLiG6S6CmnoVEO+ObGxDlyBwxvtRR36N+bLBfuxr7p10TY06DciZBta26K2FC2MX8bATC9UYj5At+eK58PxobHHPOjpw0HeWxp267ZC1jMsOW1WPD0EbWOC5ByjBLJPQFjfUbCfUhrr3kGtrSrQURryIC+wwRGJhVTt0L+ji4217jpfeEhbD2TOQMgJVYoEe9NQGRImhBaJK6bPpdEp22RbS+JCAnSqK/o583K0U0+M1a33RK5B3/RAK2G20DDEcF9gniJCETcoQ0ZEzLxB+l7fdaVE3reY7cS4pW7fThssVTKKQsVyVdd88B9Md4wdHjqUDcJNXo8T5itMGwW7KujBYYUGo7Aw2x9VkRwaHiQYyHFIVrpOujyoYwzCAc1dXx94GE7dQkyeeTewL6TJnEOUxEnvt/RAAJiSzJdbOfxzUNmFIOANlmnMIMQFgk7dRh5sQItxlwltfusTEe/ZAx5ucUiRYZ6FvFxh9usIGBQ6bWwMs4MNxXv/29hEnb8rsIMbqD77s56Ne5qubh+P8Q1CndY33Mbv1AOTYaJ8PMYdJHWPO3Ta+Etxl/0aEaGIG35d9o+mI279RMQ/2nTW/7f6ivg6fsTX+L9V//936Cfiq9wibvH0ulyKHBoR8cV2Iv523HL7R2zT9f898C0NEfFliLzH7hUcGvf8fzaMiC8Cu/fl/u+45/2lMOLW/l4eEffol34j4i/Gv1T+d4pExC96johJizMjwsF/WYTYCFiA2a2ULLgDekdlE6tVY10mzuTtddGOA7JF4eJx6PS26TMH/Z9+fJ5/TuXytnPf0OXD8ZXLvNPprDMvAs6vbzq/X/6LcZKNtrD45/1S0nFbYO4Sh4/AAUxCHwQfOfQ94dw+Pa56fDjgqB6VtdEyxfDzTwCdcHjOewjfXRsXchs71E76tmndZN9H12CTvDuina3K//xtdygpcAwSnpONPlNMdPLgOXR7bKeIxn4Beh2U5zukwsIQEeTHrfI33xEhugWhhsN9WBoX1auOh1UPHCjWFjP/6AP7w1GHBy6zjzh7lDfK731/u+iIJ0rexq9VFWfQdY1KOmEgIhQquj8zj3REaIxvMYRvQl+VfMmHjyuX5Pu+k8YuqD/bEkbErbuRkiFsxH2xu1s+SV5EUc2mwmHI7TAt6o5bu4xb6O8xZv/7e9gJnT3hcUBEKCKgeihwdhLbMUeF4Y1Kf8tSkeUiolqxzY8fPui7jz/o6eMHLYejVJt6VuFBqyObTSHOXMIU5mXamcPK2+urXp/fsOGTBhcAGJduXm2/hYwtHC0b2OBw6svYTjigB8IkwrYU3XVFxozf9eH8D76QenriZcVBD9B15LJ5gfZaUxW7WImvbeHAuUDqolZX+mgayHdDQXa4fFA8X3YO8le9vm46c9i6csj3XV/H5seV+eOKm8OrTOvg8Kjd8YsGTvLkYzLYVRCaneJKGCVl5N124iZ7p2sWVWxxqU1LqdBWOTw2raRX03xo0EyewyNxwmzYU0g+QJy4TPcv6S8Q6r/je4a+1+tZb6eLfLi4MHH9gtC/st05bAwrZwh6B3rqkLzLebbJTtkvsc06wl6Nez3XvcM27Ta+lDMKa0GJgZ12LqxSh1r0yIXuAwestTZsqc4+L5POq17OZ70hW78AeH0jDq7nDVvZzSAYDL3PNp4H8oP8bBuWHyJV8BWM6SLDdGpMJmEUQSlJBn04fOcbXu88zDauTyRYJ5MTHKSqcchcuEg81AofRsGGKpcWiw6HRf7b7o+Pj/rAvHh4+qCVdWZEYjsXfX5+0c+fXvTpE+s363T3goo9BWtnAYmDH7Yn0JGv5TjpxvZ9+EAAkuO2L8oHcoUB8pg3phW7lQGbMGdxKEibW4uC8xVyGbIunAdLxIVeQit8HVj7Vy5HjUa8LlUFPkcWui06Q+uZi4dX6MbEsKcre9KuN/RzYl5f0NEVe7JNCVl+gWljzgp6g3k9uHiQ5wRERexCVWIIVeyi1iSs8jNo58POFVv40jcmMHpQf1FCW7AXZEAna3ItC/pZtCzL7KPWRr3GvGvKrBJ1wwMRH1E0IqEixP2yNug9exxs8Hrp8ngXeLLd+ZLSPA1kLuoJmQodaeqiS863TphvIhSX57wlhN2LmOpqZSBfZMyadZxyXtTY/1qVlpY6LG2uqbad6grZPAAAEABJREFUpw8P2M6Tvvvuo56A7egJG1rXVZW9UjxzjiPnV+bJz9w0+n/U/OPnV336fNbzy6YXLiHfuHi0rrw3I3JFBKCxMA4MYecFRId+w3JmRrkQdOoNXVDw+fLGRdOrzuc3XVk/Nl5ueH64TaFmgx7bzAO+whOXMB8/YPesu4+PD/gO61x7Pzwe5Bcas4w58cjcWB9WHR4Octi4bKrwHyUZN2RavHZY71PUyPp26O34Gh1R77POQP53eJ6gQAXrmgzW4MTeEtuiW+Qv5K2pg8X7fyua8sTXKktTxY4KtmFkpoyCbVZklijQcm/Y5ZJVS0FftWhBhkd093Rc9ASPH5DBkfm/sF7f+wniiQ2KNkMBRQD73ZjrvpQ/cSn5xotN25pt3HyaZ/GYJ9tbEo+BTmgtCpN4RYd+ubEQpnksZdr88eGDFhDtoFEP2qKxH4RO7FUXLtkvlxPiucr/emNwkRY6K9ijPAtKdMgcWrDJdUnkVZBX1QM8HZHTiu1W5Fan/KoO5FuGRmlNpVYpEipTqAZ1MK/gdWdy7fC799AMoaWTlxFTjxuXGfZ/jJtt9ZlvG7At3LF3yXa8w79lE6wNBR0hWjW+5lwiXGqZdLeaqrUqEWDkoE86gEfHa6bIUkRQftN3ROjrQyMlbdwOQLvpcHlEzDY7NgalgjUpijZ8sWtPLpmD9XDo5+erPB9/fr7If77z+fU097Uza8TO3EvmTrIu1BnuqtlVi5D7gO4dZrnwZIyiiwp0N/agBdkfwIp+1raoIfcbj3XyEtARERqEHT9G8yGNrAR9M8mXi9KyYTwGQi/YBOtWt9+loYiYPAbyVNIeYQ1gobmbiLApgtToMeHxdgV5HWyzT0H35BFdrOwrDw8rl9+rHpgrB+bNgtIK/dumfQ4qyMI8GYni+KiUopYFekKF/mNAMfPAtjLgKyKUtakgj1JXlbpIhJELdhjT9m/zbJ/71Qtr+hnH7v6vi2x/7kushYn1Fs8n6LYuFmReSS9slIcmPRyrPrLO/e7jg54+HMGDHlnrDpwj/PIhyypB5YYd7FwOD4QFqchinxjIF1J15OL6cCzM2VTjxU5lHckUD7YGT9/avuSCRMZlYqdvtqn5QmnDsfY6ctl21uedPOSOmc8xmWPmy3B/d5hfz7UhtMXcR2NK5G661rXpcGyclw4q5JmmQOARoa8PtEBTx0429NExpltYtMF7h+cdm7ih8BJA2rfUBXq2a8z0lUlzYe27kndDp86Q57fo22PZrq33aruDzp2X6jv70b6dNPazNvbYwYgVOk33yhrlNel4XHU4HObcKKUoImS534DxoFvzVEPwrVkeEQrEHEH4jml/BbuiDyUrbhaNKNqpiIi1Tz4Tmgu0iDCxe4eD8QZxam0igzFhLAYhyD40UFAZXYUxWy3QWrSggOKxRBPKIxgvAeMpGmMnY0qofIY0n2N4Dhg0m5+IUEQoM2cYcUtHfA3F0zUkeBjozyFZ8+O+jIhb/Zn5/uV8R5N5wuDwsQOfdWAUHZUYaG+ooZNK+5JSzQBSg55SQ0alvIAkj88XWgftO/A4EbfxI26h3p8I9Ok4tEsxefhFCAWCJ0QIich6xgk77czyPRzkvUM8HtMgqhmyHjj0vBmCT+rOOCHK1s4aPqjTGWigX9vXlItlg40l9bzXREAjnUaEIoLY7RMRv0jfcmGHdh53piePMzZp6ow15y8+znXv0NDhsc8yt3G54fjfgkwn65HrIfLZR2CbHm1gXGPfZ9/u745b2Zh1x7d0UuA0wfx8G58ZfEUE35o8R8TfDO993EPxRATf+tJW709EzLz35H9IEBFfxon4ZTzia/pLpX8wEnHrI+IWuvldFvfQef9dEfGVL/MQEV90GHGLR/x5eK9rGRhOG/e4Q8N5huPGr+NO/3vCYxq/HiPixlNG3CIRvx3+uuE/mr5P2m+JiIi52Hrh1T/wRMSX2hFf418y/5MiEfHFaP6TSPhXDxssvil2JPeAkxPshKMVdbC3Jm4EhIeoXjjmgcRBCJyCE5d4P/3LT/r5T8/yRdILFwATXKi+gdeXFy4rX7WzgK+0+fCIk8rldrLK7xzgxUYdVYqUvAm3ebCTajHYvCk7QsOCU2qH6pED+/HxSckF6h5VZzalEw7c21vXy9sVp/rMxVDXFad6XjawidjmbH8+rH0BvLJVyc9gQ7UT9v9n708UI8mxM13wP1jMfCEZkZmSuqfvve//aDO9qCojuPhiZsB8P5wewUxllkqqkrqk2xZ+HDCsZ8cBQDIUfgPilvnWD9wpld+dRoQiQgkelZyVI8n5iJAft+ssxsGiZnBZIl9SaD8XHQ+Tnh4I2gcvJnlTO++q9vu9DocHNvBPMp2G/f6oaX8gSD9oR/0E7wwVmUzTpHme5QCzEHAaXG7ItcDPDF7lFxDKuj+9G7v4RpfLjbvTiBg0Ou+yiNt7xC/TO92NYMBt/Z7NEyAiXKQ2+Nf+yTwe9zuEpTCgRxr9QMAfJcbJFCVkFvAxmGsAeetRJng77vbj4GoE6vBmd9hr//igHYdA036n6XBU5pA3UZcIpAc4kGYsH6q9Pr/q/HbRxgG7OMwimhERh1BcjYi694G/6ez06chXBFoDCFCMqGlp1EXECKK9qbRM954XXeEzZHLDMdOmakKGO3R5VyfN2IdhV3aaK5ueVBk2M2+Weh5TLeDnzeKFC7bLtenCxqWxCTMqA2cCMeNnPJo30euixsa9ga/BBy3isEXvh54RTQ6CIzrcZJoQc8YNjLAhM38yJKUUytCXcmjAeKe8FpWpamazY5rN/8qhjPUwYcxrR/6SGu03hbxRfPNP2J98qHflkOLEIaf5v9CoCaL5gBP83NCfjSDzDg1iDd1jDqDdaNNlm/fBlQPTjbKGLO+wras64wWUWm9qSdpNRXvw3oH/fp6xRdvgQfvdUd5E91zY1gUXAOvwLa9cap7QkyuHzuu1w0ZGW5s6fF/xoRsajFkJpZVQ2g69Br87NWzo8QBw38DHh7196FeAX4iiAabDcjQdwdjfgAaIQAbLozDPDB1TzWzcskxXBe+5TtpBk/Vvdor/OHDBWKedWiT5byc/46+f0f0vf/ii159fdH09a+MyYONyqaFrG/wTG/puYN6OHsmATnVk0th4GD+Ded7gufODANoLum5gmcInaEa4Evo2UnghnqRQATJQIaxCk2Wzs2zQo+MDcjnutEO/qm04ZW2MjRlwKNx0Adcz9uBLpdPbIoPXpmXZdMdLyOiGC3LzugB+Db4aBj4crvhQybaQUpIho/uGzly394pL2ORLhlfWtyuXDBEZ8RYJfxIRiriB+xnXCfu23/G7QTkp0m385D4pS+gJHaXIcCQJFYeFfeC+cCF7Ru8uPiwCfBGwQq///5KGXAK6ho6TH/KRH2gM83yDZG+IV0hclNDmzPpuKKkpG6C7cvBT0Z/COltrqGIPE2vVOMx4X5uOrFeP+NRPnz7p6emJteow/FfKWUOvI40DgQs684Z9fOUS4B+JC/7xD896eT7rFb06s0bfZWI92dpF63aG1vYd0C0J3IHBGvOqS9bBC5cMp9PruARo6CFVKuD89OmBi4qjDkf8Pmvhbq7gljXvsnYcUE7QNmEju/3Eod9+tDUtvuA4ElM8PDzItmHfZT5k/NuGLTd0xHh63o9wPp+HDljHLiih2xm/ho+5waJxUUOM05arkYf/yIBDvMQB3vhTU/ifYmCuiXW9oicFfU+1KJWinLMK6R2q8y5LGR+cgD4Aj6HKYcYeGve16MAY81Sg2zxwOqFa8R2UySOzkDbs0fStLXTBVl45GPal4BcuBb++vmhB70yHYcPWO/adJJuJgjQsI/QsI7MdOHhu87qUSblOKruDpv2DEmnUHRzNHL5tOsMz8/B8fpP/PGRjndrQ88aaZX1YOVjb0I1wD8Y3z6Y563iY9XCYZDnO0DqVrGkusl/wmuN0nmfVOg/+RdxoRYzYQQBp2Na2dmE26FzS8LObtKG3l9NVp9c3ZHuS8Vuw7+sVWSLXFdig375APL2HYJ+cRkgGWKCKfU8la57qwK3WKuM0IZ+CrJNCETco2ExKUkauFZ89TdOt7bQbNJQCD0shX9GFabRz2zu4T2X8jLzTnFV2kxJjpIKfImZYOOQ8s049+88BvVz0FTv88vVNX7n8fXmDTusxFzENW+rE4h05ZjxQBif/cEDlUmDGvkqW7C8KviPhLyCD9y5EQKySv9FZSgHPogRREfGNzohf5oW/60rf6xmXF6GG8LODQUM2q1Z0ztDQA/P9Dq13l4y2m1sjYMtC8jxJIr23tcwa9aCgigx28Ojh4aAff3jU3//0GfikH54e5bJ5rsol2UIYoUmsD3cISTd5pUEfr+DYBlg3PgLTKSIrFeSILEcsERVfF9hZ04n9yQu+/AWfONYS1uFX4EQ8dLe5Db/RWWM9f4FaWKZs3uOzp9K58A9il6SZPdPjcdYROLC+24dNzBm5wpkCfqFtDfQ+kZfWtemCzBdsLLCtUhmHg+oD/ffY1oweTbPlCJ1Zg9aEAhgiZRmkgPdivC7bT8cWbE8bAtxWUbZps41tSA7BWAYr9uO1zHnLw3AFlyuXga7b6Gg9DBa/iC7j5bhs3lUdjjvdaSvTpDxVJZQvMvgM3KpynRSlKgFKWSCqjgxuUNVUxKhq2MV3iEEHaA5/4BSp01aCJEXEAN5I+4CUhP9r6tiMAMtoxc9v+K5ufQF363/FLit+/XDYaZrK0L1kB5GYMxgRYEA+MSArdAe9P+HUsUrvaihVA6mBH6lxXbeuhf1v8281tMBe3E6yTDb4P/rQRtTZHkxkp6Nh5IkZBN8LOM132wDfI/sn+1jTkOGxqL8B3iFgAHxt4AtKdPec8AMcxxzG+R1A85d8hJ8yvNd/TNz33t7lfndqiBickKf2+73OqSGYW32ToaE/HZ2zDlUclWmzPAyZAQwpSyViQEqhXJJyThLtOwmLtaR2A2zEY93B5REBGUH97RPwI5QVpBoDMMg9FXZn1CAO1NRJBwyZhPpIpd67/Dg1fMz73bLs+IG77KI3wfnRb2NdMnTrI+O4vcFjRIQiwtlfANOO94h7nekdRQLFW+ZX3wF9d+g0Wpl3xa5XCLuiR35f3t9dtoGjU9uFAa8ABXz3ru0djOcdhAzv+Y+paWso2x1cB0t/hd3t1XW33Hee3t8j7rRKETFAf8Zzn/fXTVNKMkTcxoqIXzf5d3uP+D53xPf8XwMB02j49Vi/x5dft/uP8B4Rf5Y+WL9+DXc+fNTTj3m3/z0e/Km63+vz1y5PETfiI76nFnjE7f0vndAMMqH3NCK+GY7n0XjuDujPS+2QR7f/7V84+284pHclSqMkcJgjwyLwJ1Oc6a3+X/4d710cQ0u3N38b9G1e3Z6xKN2yH7+DtcfgsoiQUggBSblIBPXz/kGaODgiuOqFAGz3KM1HXVj0fiaQ/f9ygPTf//BV/52gAMAAABAASURBVJMN/x9+ftWXn9/0/OVNL19e9PbzVyWc954g6JFAbs8mXCC7sljJ/Jl3YnoFgVxx0AQUNh2ZxdiLd06gQYupZg7mJjnArfSJVLUSzC0t65mDhdO56xXwT7Fd2HMvBJcbQZANMVpnbVnlnwBObCoSc99gUQa3+1pv+uW2yKNTTqykbaMvi5XrmhJJUkQMEPQHiwCFEoGC/LCIOQkWxWABTGyqgglKkipfewLY3a5oty+aCG4nDii8sSpstioHMTOHFg4a9+YVcDzutX84akd+5hCveoP7DjPpRJBZa0VMSQm+mY85Z0VOsgwjQs5HkEZShmdCDwLQiAJo57yB+hJFKSUl0Z4y866QuiQpKzHOqKdNRIy2t5+WWGWbTFlKyC4ivAIPsO2bB7zw6fLTFILNarrzt7l4BDQuHy8eImjPWFYVJeeb7EcQzHglvJJ/Bdq/Ft23C8VvysjisM9ctOz18LgfvBF4RTAneIMggUjRleD5fN10ZuPvzf66LGJwyYIfwTHvBDlCpoEsHcR8A0agoeRyH2CwCWj0SbxXdPmAbA5cPnhT5Z9avSxnNl8rwzcol2rKmrCnCX0o5EtN4JnlNJNPJdRTMEsX8T1Hd9JVwCZdwGn8Gn+T2tDPrK0nUEkSuvotSISOBE6ZNkGANsrRbzpp6Cv8CGRlNTDPGU5OO/PKj1PaeMwB7muMGNdjBHMFvClIsSKbuUo7No8H9Hq/n7HVnayzpRRl6Kx1VkRGRp0D/41DllUXDpsv16Zl7fAGmo0E87DPVcKGEngLSASWpmEA9QFYr0RqfbhDh16Bn1PbcINXA7Bnl4OmhgoMnOA3tlhr1TxXLtpmNtLHm70d9iqU5zKhJ00+IFvYuF8Bb2QbB0aew2N25kPldOMHjEMH+JZZFxG6657LBoOd6UnG332cGgQvTY/z1jOBc8Djb7Qxj2nq+C/RNuC726FG8mGN/UhmbNuhf+Jn0MlXR6gpIYO6ZzO6U6RJ24b+L11n+P7HL8/68vyiVy5sx8GXDwguZ7XrRRuQ4WEBEnpknIRvDfoNupGNVlYC9D+2KzJb0MEF2lDU/hG6wrghL85AZTng8pQoLUkaOEcXpqAJ3Z/Y4O843Jjw+0fsaPzmDP5vwvcnZNLRIzzO7dDZdryKg5Uu/7bGGdlcuRxbwHOFhzd+dvACeB+8Q0amxyCKQVh+Gkj6J0wNQv8jJxXw2KPPBy4iZuw6oKuhj1RpP6HTEHPDX7eHfiklBX4gQUfOGbqqPJbLDREhmiinpKQsiYkHJIkSo8lSpQafl2XTht4ZGnStzN3Q80ajDblYJzBLBcgHvcXYoZDuKfMPHBg6gnKZFR0xMi79XZcjyXgl6rPlQBuniEKWz4wczAMfmj8+7fXAIdp8mOVD16nuNBvKrBSTFvTklTX5C5ckf+Bi6SsHXS/42PNl0wV/6wvABb1ZyK8csjb00zoqJTT6Bj1l9cgUFe24fCjzpAwdETHwnGvVEZk8Hh/0+fPTuJTYox8FeZhu+cHGImK0LyljI0V7dOfAmnk87PBP8w3madj/NFcV/EJESMYF9d3QIa8Ptgunp9NZ57fTAP9245kLiY7/79hkG+vPohVb2Lho3aBxQ4i2UUHZHWybQ19wcogfvJIqulJzGTRaDmFaeXfeOGXeDRFhzDQe9NC6WEtBRplxgv5ApJFO8GiaiiQruMAgpJRJzWNS+LMymu1jRad8APnMhaB/mOPl+STL8Ip8rtSt6J3bdewmWI0Sq1GKVT6UZEjVYSM7TXOSYxnIwTZCh/2kXU3QlxALHgudvTDemcXscg2dOKC+4odW9Hlh/V3RiYVDwY2D9wYfAx4W8J9zGpcbe9YR/98HE0o5AB7N0OjLj91UtSNfoTuXSQFzG8g1hTZ0bCNtPWEqoQ5LeiNtCX21f1915mLiRDz7hu6egct50xUwTra71ugEhATdXSmkIccI0lBiPqZDDmnwYGZtnXF2TjEfDf8cbfTN0JSTKMsq8KdMGR2cVdFNr0XToCOr0tHg+kobt83QWeaqOk+aaGe9Hz8EsTP/qxLj2cGiiaxdK5e9F/nA2fJ84YL09W3VmXX3BI/9AwUrOrriu62rjXg1wSHHMQW6Coya8QdzgCu4V/KWuS8PU5ECqLWqoIMZHU0pwZdy4wX5iBi8CeVbGklJvI00g2ZWJ4aXAdlEZAlZdaC1xjq1seSQ9ib/IAFLINiFRtr7qOvukySmGkCW2bqEpseATdZJ68aR+PrTw04/PB31w+cH4JH4EX92mIbulAS+SePpLcY8DVyQtrrrmCvAnSpG7lqJUdbWxZKjERvgp1f0u4NbymItq8iwKpeQyzb87YI/v8D7M7Z1Oje9cjnz5j+nip+8oIPXMUYbvt9+XoyfkBHYqEB9ik05rQotirho70P8KbSbQxP5UpIshybmBFHchBprZPdFAHZsnzsukOEvIhp+dM/FyB592qNDu2ke/rymnXIG/zKplh0ynpR5j1QkmD3ifuhsAVaAU0xZK/zy3Ju6ht11ad26FuYzbNQbeJXjqis+9rpST2oZm0/Wv5Ql+5GHw16HcUExa4fPn/ABxTo3VWX0btrN2MGkCv4lV+U6KYHjDc+sFGWAKOuRNQBZ9pSh4/5O6jLqI4L+CZBykoRvD6TtfKZNxq4T5QHt0Rtjd/RYyHdTx4812rMYqzCOZXG3DbopKRRdI03UJwZyrHEH/9S5mMvgdSOY3nGWZWhoGzXoQ2tg1DT42hiz8771pK0ZQo20sXEwdPgt6rEWIRHJl33oU+tncD4rc6FU0Zv9NLMest+Ex0MHSpVxjwhF3OA2VNJIoQOKdZufYSkcc0HdSMFHBt4jAkoSwGeUkb6XB+MoGIXUecvftR8hwv2/l3h8txtpMC5jdmi8t4gIwVpoI80asvC6+00GxGzmfxb1QKb9HRLvwXjBeLcxKQla0ibil3jAaUV8L4u45ekqP7AEHnd5HONrvXcKta6W8878gm7mvpUnV+nex2VNHQ/QKCPtN7CfHHWtSejGDQPBXcnjyg9jOvktgBWj7b3uW597AWlECEL5hHoKmb5NoZUpN3yawb8Navvd1i7j5DJDhwnG79cQvQ/6u+vBoDntKIEEjbc6MYfHMgw7oN7jBLQab7CCRpDQLx+3+Vhyf49wj+81Eb98/17zPXfve09dE3HrF+H0n87vNn82xF/Y/32iCOPy/vJXTCJu497l7qFt907Nk5vE/PbXg/uY1rOPo6IivN7sQujMDSj6Zz7u93vwsWtEfHuNuOUHje96d88PfaTM6T8H3wb8G82kiFBEDPQ+EngnLCLeDRWH827s93YRoZxvztFl4okInG8aEHHLR8SYI+L7WG7vOSQbwA1uAXWnr77Bvez3UjsZg8fymPrw+D0ivs19r3L5He5l//qUBRHtwifh+KCmCX6ZzmBIK+ufhohQoMz/augJJ3gHRgGX9A2QA/UlqGceL0R4cOVUmTOPn5bvtL2y6TI/UirQ0Fkwi3a7vTIB1bQ/KMqshUBqKzst00HX+aDL/knt8Ue9UfdHDvH+fxz6//d/fNF//x9f9Y///Q/yn5X48XDUI5uYXV6l7U3r+qrGxjEIOJepEOB3BYc6iioJHNEl61MKcMihA0He436nxz1B+sPD2Og/HB+V66wGXec1FPmTTsukl1PS2yl0XpJ8EXAmyF6BTkBWEE5mk5PZVObrm9LlVZmDrsQGU5eLiEQHdLcnQG+0ByEphYJAqBNoKmX1yJJx5SDdvFxpKzWNYAN8raNiI7txKCA2AiiCMmNlnLwPSRlKpYYKB/+7Y9Xhada8C+3ZOO8I4mdgIpCf90m7w6R5XwfUeaJPVa4FmJRKBZdEINAoz6pzod0kH1IdHh+0fzhSNkspi4YS0hb8SrzXXDUZkGdQ1iLkdikVJejLqirdkDWpqBBMVjZoE20LuiJ2Xw50176qxdhmIgtSDkAWH3QvJ3F6KHX4ElLAY7f3LqnhP4gPRGwq/4R11EkpiQAao6Hdti1yAL3FppZCKlmFw6a8ox20Jza3lQPmGcg5MceqVBYOGsThbWg/Ne3nps/HrJ+eJv34OOunz3s90L8gQ8MGjS/I+Qub+9eFISLp/HrSVw5CnQocxYO347tpWy4Dp6SOnW0DErR1ZHx9e5EuVxVknpartvObtssb3F5Vp64Jue6Pkyo2kEB3Qk773VG73UG7etDE5goSwbnoQLs8uZEUXGCkh6I4IGdoXRDjVeDC5k6FMmY4s+t848DkxEbyDfBP2Z6ez7q8XLW+rupvF3UOMtrrGX1flTbxBHD79BzIIClPsxIQtcLzrB5tgJhP5G/QpQBcBkTqqjmx6SzwNnSsXfvcoalrjw4fOFi/bSqrfEBR8oQ6MF+Di60w1IReFK3Y6rJOOl9CPpi4nMDbNoXtJGSUzieV86sKulXgdzuftby9jj/Z5P874MKB3ALv+7Yw5gZXwB172+i/ceDY8Eu5ZyXPi9x7ynKg2bauhn7N+JWyy5rg8+4ww4usKFn+vwzKvFNPIb97o3/iUPyEbN+Q+evrMzi/QNOmJClWqTNXQxcMHdmod/AJyd/MW3JRRXbmRY6iBF59Ezw4aVtP6hsbMugctgMNjc3kxjgrMu7YXIpQYZzEeBChjl+jkzb82iYQKE1pEpv3rCknFfQ6dSGTnUregWDR2ovydNT88FkxPYizIH3hAP9/vT3rfzz/QV9Oz7pgwx08MmF44ZAy4Lu880TnxQHCxsHuGwe7z//zZ339X39Q5+IgnW0H+Hb6b/jWwC9Ii5brqxCMzKTIoZRCIALtXaV1PI2YZVM37oW6hFyQpfAFJWc9YiePrD9PD496enzExo/Dt+2eHhT7SWe6nFT0uoS+cpj4An7PyP0remL/7zXN0BizY5+Cpxq7lqYgHX4JHnV42vBtfNTBMOCfKpw2FCapIdyHdlzcHtGT41yV4P+Kbu6o21UhWymXDo1QGA0RQQs64HE9nn1PwX49dKa+AE4hWTmKMvpg/gparE+W+xsHsQ2aNvTVdGz4Juv7FZn4EH1DJmCmwD8Lp8re3myXhpPdENumblugHzk1qFsDvEIK6/lYR20TwAbeLRBVVoX3e/zBgfV3B/0VXIPBGwfbkaF1LipTVqlZCT7usOldTMgzKzOCImltXS/EFS/YxCvpK+0QDfrVx8XfiUuBt1d81SLW602vvJ8vDRYkdcZq6OyWC3hOmnYPmtGDlIo27GE5r5pA5NPxQcf9gw6HB+0Pj6rzXjRWdzsltZZoN+Gf9npE7x+mg/wnv467Wft5EiqpCZnMtC+0Zza+M/yUzPMVnGf8wLaG/FO6Zw7qVg7obJsZnhbku6Lv2/KmzqG44kq6MO9KCkP5tpy8Me7RNQ564GUDUpLMP6aH3zHwqPCzIpOcq5QKkKVCHuWLlGT93MQ4zJt4r7UqRVat0JLIK+u42+vHzz/oEzGA2zxiN7vdThGhK/qflt2EAAAQAElEQVR/hScrfmDLe6U8K3rD5Vy0ERtZx64I6Sux3PPXs67DPyddsK3T5aLFa2G/KNJVSie8DoATO1sf21kTqO53Tbty0T5d9DBdxPKrPXzJWnSzgSP9dnpre9FCl7Wq992AK/L3n5f0BavwedtlESsHetVU8BQz7DhMEzTO2iOXIzJ88Du6uGfyeSqq8DDznqZZibolJyQTOm3StXW1niXoF7xy/ow+ce4vVEqooE6nDkhnOlxOjbWm6eJ1FL4k+id84Ubs2PBtwcjCqizfC350IfZp2EjGgGvdtJu6DrO0x7/N+NLbYXqHLzs9Ho76/PQ0fNruYaeZhnvWocNx0v6hancsmvA3O97rezz48HTQgba5JjXW2UpsfJz2OkwH2V4rZbt9aPdUVI+hrW7asN8LeJ/Q5RU7vV66nr9cdX5Z4HlmHVtk/DM6ZrsP6LHPT9BYkPe+d03IeKLcfiBDSwJ6XinZlPEVFX2dyqSpVFknXRbwPaGjEzIopQz9g/nq+LIAMr6mIIe8zRI6ENuELs9KaZJQ9A6kVFSQ461/VmvSwjq7Ll3bVtSQZaOwwI9pLsr2v7mpFmmehF017YhNJjSuAkfiqwd040D9E+mP8PIffnrQTz886OnTHh9S9W0uhTpaF2ke82zYzRZJI25NWSu4nPEFyxqo6g3OywpemzKyTsx3vXxVQvdn1ogJvTSuC/HNAv5n5PD1+arTOXHRlAcQYujEonwmfruijMuyyCA4vZuKdsSTsJPxN5W8aC4rGJ50hO7HObCJpDJDN7woJSsiq9ZJiQsAsa5k5N+3xBxXXYgZk7Iavnmfkz4fD3raoUdlp10+aCoH1XRUsm26H9CURBcg1FJnyWlaGXttVZiRFuR5Ra5n5HtiDXplzV2iDys54S9foedCXUdfWirYo7igkr5wMeWL4jdoPp0u8mVkpy2qq9CmHXLbs8hW+BjQyjTq6PpGA4YTDkkZ3StTVUYfU4IyoJAP8FQ0OLipk0amOQBhWoMyHPC1bciTPPXKIdHaB/ApBXpUVHPCVqjvmyJCnsMQ6ANEM1Ri/aYXcUYDEj61ME6C9kLfuWbNtYqpaAQurMm4CFEtMceau7yEZ/S4ILvdXKF51gxNNWUV5kmSmAX0inKqwKSczcOG79rw0avOCMFrVVuR61axtSy/ey3b4P9KXLe1N6h7ZbAXRbogvxNbsys6vChCquB6OOz0+HgEHllbD9qxfszzTF1VylkBJHDM0wxPsxTMJebsSRvQyEcUxqOOd4F5oixTVoDksk3qa4d3dO+0MEi06ioplCNIeSd1PkWWGKc1EdeQRQn6mLdgn+kbKHgPyT5thc/JtohPsCxhpTx2SRWeFvJAJNYXQ1YBr8wchbkyYxsCfTZk+V8opyTL1RAI0PtVoRfWl46uem13+R0yOup13+XWv0EwOtncFmLsE7qVGLo6a57XYMMo712pZDGpVjE67Zd3cOzXKBNP4N87eLqPwf0pHp+IQA6hlBJQANORbtTQD8U2+t+gIRNDx/8aeNVCOwPoMWOSIg8AO/zIRRt+sOMQo1Ec1MNHgQ9skWMo6x/kKiiL3mVAYDKuuEJoC230MzTSLstToz4ikFMCRGkIhVbDrzT8QyPuMO13gK2DvVkBfb8Et5EJ+BXceRURigjY0QeIJyKUreuDd2nUR4Tuj/uahob/+D3oHSn9Ltzm6vDk3wPueEfEN1rMs4/8ivjOA9O2oW8N/AydARCh6KyeGONP8MX0uL94nDf43eC8gSp9tInIUjCmchrji6f3UNMNnIeVai4DGedDSQwi550ygO7Q3Ia+/U+A8fkIwwbRkXuZ3p/oQm/1m09E6K4nen8iQglaTOd9LOcNEbc69xGPy+5tnPrdQNWf8YF+8+B3ILHOGiKy4gNIt37JExo8oeHPmPGv1yTah7Hu+X9J2hQRvwkeOCKc/DuAmelp/qXpxz7O/8vBBmxAvDi/+/z3ce70/7r8Xi98YsPANHhohS0obWbRyvDO7w5At4724wg7C34D1jLrrSf9jNO/1L1eiV6+nrt+fl04iF+1bGBDcJ5xw/tcNA6/+6pwcMTBSeAwMfExp3Vu03dHaEMTT2DRhpKTcg45iHJg8uOPP+rv/uHv9fTDZ+0PB0WdtaWJADT0dm16JoB8YaP++nJm035mgVq0sHltHCiKAF3rJhEMCVzEplfbyjuAt/AiEaaVvPECDbpAD4HEhcXmSl8HFfhE2Wak0AoPXPYLYK7GXJ1+NJH8BV8D4nJAD/yNkkQRC1tSyV1zlkrVoHMi2J8IBCcuAEZQW7OUQgYkIVk2Oat4YwV/wkBZRIy6rlAfefrBfwWp/MD1Th00Dvrw5qZjhSA+g6ZOMNJxgIk6bxxu+a5E9xxJlTkHftOkmaDQTmwMbyXEnse4XvkFn53CS/NV709EKOJXQJ15YyA76pVCA9ADQV+qBJSkHt/4RoQqfDGPI3mTEONPBDw+7PTp6SD/mvc//P1PHBwe9Ylg9uHhQbv9UZWDpHp4VCY/AYhUFzZl5/NVz1wEvLy86fX5Tf6zQOfTCfmuatYX0wHfEKFkut5hZde2XS+yHgWW5MAwZUFDB/+uaQZv5G0a9P5EZOVUNOVJE3ycCKZ3u0nHh732wIHDG+v2dCTAhg8jMEJZWiQp8giYQAcOh87gdkbXjL83T5e3sxYOxjdONDZoysiTDsLQb4Bcb9KEjAAY33yOCCXm6KR+H6APD7Idbx9Sb3QCWy7IfqqB7iZN6HUtecjGtM3oyI4NxDTtlNn4Cb9xXZr8p1qGjXJR8cZhywl8TcOVTWDziQyCCcveignfvcJn3onlx2bLaFgXmFqd8o7OepPT6WdaO/0avBkp+VHGOB3w5sDpRj/rXMa/5JxUOBSYZvyVN2vky1RvOo7ubeoyn1+5lDCckbkvTjdoacwZ8DkscklBWzgrMa7QCf36AYcOvsbhFshe8TMXdG2Rx3KduyTkUXNhmAKNnfpVPhAW9GRmyZlvMwAwHXdw34hQRMjBt/nSUJgm3puG3myRNYCyE77wxXSd0H0OtS8c/izotYCNMr29iZOiAev5oit2cnp51dvXZ7388X9p4QIh8O+go2yaA9tHQAm93zgY2zhI2gjYIUCCV3fo+FTBqz4YB/PgVUSgel2oE3SLTVngG4usQ0cOKfaPe+0OswpySsjHG4gLOn1mp/LGId3puunklIPnMweIKw22NXD3TR2/LMrFhkXoLdwT08uPeTdSeOnNmmHzLj01gZISep1zGvSZxgGUJXC2zbu/y1LSsCOIUA8p6BNBhooEuE3B5sjKaUTQHh8RmXky+NC2W96hzgANugY0qga4/H29hG7xBDYlJQX/eKUfvETe1q+ujSLe+TaOEbTKtAUSdppzVsYuDSkZj1BinCGSkArtMviWmjXhpwzm/YBiH1aUU6JPUkSolAnbnxW5SJH0ir68vJ30BV354x+/6MuXr6zL6BA2v63SFZkYFg6ZN9MKuo3RIkKR4ENkdeZPnsOQJR/0lZJUc9JxP2vPaZ/958yBaN3NStMsr40FuiJCJYqmVIcuCb7AoHdci5KCfxLqCoMTVebvOxDXnNGlBf9qO/Jaf+XAbCGeWFgzGv5lg4gN+9ne80tbtGELfl/xL0I/DBHBJF0jj45FhCBHFRupsMq0TCXJUEgzdhQ5KyLEF5+gPTyWy/p4F08CIkLjUAN51Fp1h2kqjFduvCBOKkAukyJN6vB4s37R3zrS8CkDZ+KZCzb0xqH3M3HUBf/m9XElRTxQg+6hU51FpXMp1GEcwyCjLmEvCcgcelYuCWZsh3M7PXCQ/cih0g659Ah8nfClgRkCHEguwIout25qkk1z+DnHbB2+dniceodGqcCXCb5M1seStSc9ssY8IvvH41GPDwft93vVuShX64+MKTJpWpH9it+1+V85AL3gH65rkn3HidjxTNmbfzCAA8kXLqdeof/MpfT4bQDkvl03NXxWsPYn6DY0ZN151/B5XcFsjkcyPMq0mXBkR2j/9PhAXPIIfsQhrIdznTSVCq47HXk/7if4tOfAbdYD677BsczT46zPxDOOaZ4+HYhn9np43OnhMGk31zHmD58e9eP7T7Q/PO4175IE7xcuZcalNX78POxsw/01nVlrX18uevafBHrF5xMzn1jPVnQgujRFwucmDs+zCnRUCgu0ZPTWkKA1gMRiHNQhUt0gSEMpJaAocoLnGjojZBvYcg7qBTBPSOqdb/YKss/D3uwDbGs2nYhQjqSciqZpYi3ek+5U0OGUGF9ZZcrv+u70BgWelxToSicmoS86Yj3ZV9MUmrE5uo30M/HW3/34qP/yD+wrfvwE/3cCffnp4Ljx1cC3gT8aKEWGFADaUqlwB0mD/9qSWFJkO+q9K0kqDBTvebLK6G0iE+BN8Wi/sj5dL22sWWdszvrmOMi/oeGf1vdYI4ZB7zp+RthCoGPeM0AWfq1rQg4TNM1T0m6qmrgoqBCYKHM8YZyE7oOsOkZ8xQBs3y/+4RBoM55Thk/TpN08ayKt+JGSslCJISPIV0QoskHqeZPgsWhjaruKPMXaJKYYMrdo/b7hbRovho16g3m1wbMrLwsdrvjTM/Z4wbdeDcQgbTkro2clumZkuoOmCRoLeeudmMVpRAzcSrnRMEOD8xEh8/sOGX5EkYw36MjgfGSRD+GCqGzqMMoQtms1xu6quQw9m8wX5omcKI8xfqZHh45ObDNkZOWlH8MqyAf1CTA/70BvgYiMwxaeX2NWCjVwAveIUFJWIhUCCJSmG0mg05EpZdluvWlt9AdA4RZeLdIVvUpRJcVo1zg4XdazGpe4Ka3KZVOFn1PJyuxBIUklMT0yzvCqoGCFAvMyuyznQW/kwohZEUkd/Bqp7dc4Gi+D5du7bo9xNw1K4z0iFBEj768cXb6oucvSZfd8RHxrG/E9b7twu94DHNA9Ba9JsGakfMlj3NsJ/+UyA9M5AZtQTmlAEnnoyFEoz99gjN+7+Oj+RIQ8dkTQV0qMkfJ7mkRdSAmaqPfhv2lTCvkBXSdqYG1YOSO4w4ZAnd+whyHXrWtj/aOY+UOm7Ru4P8YZ8D8ixpwRSX73t9MIypkwj1SK8Lt+8QQDmh93cGVEOPknQNOBQ4eWez4CwmlpPt9w3tSa+dUpRa9hXAcH1xtEncH5ziCua9R/h1vfUd+7Im64RISQrtlqigFr3q1O/+f5d+NAf5/pW4qM7rJ6r/qFzO5lf26KSvyiKapxe3cG4MP7Te63PK/vH+PxnsVebhje23jc34J7+99LPeYd7m0iYtAYEfei/1Cp6bkjnBpOxODCj3Bv8LeeRsQ3YUTEN3Qjvue/Ff4nzUR8pzXie/7PIXdTsDkKlhOWDVaBzMJfgZnAYD+FDgRd+7kSGE6qM0HQTMpGa378pPnhB8X8qIt28gXAVzb17Je0qSrlWTmTsjISnwpFU+IgKAOVQ6FMcJeuJ8o31uYuAnOAsgAAEABJREFUEWwlsFBvYNSBJhH8eZNhnCbwOT7s9OmnJ/30d5/0+Yej9myOyi4rqONojAuAi144nHp+OekrFwAvL4te3v9DwjO4rWzmO8GvllViQ8TNgEYUztxOO5iPzZyYG7htbhvr1cpCvAzwJmkDRzsTwWu3FEtTx9PcoXUxEiSRKhJ0SG4rBwpAjqQC1JzZBBYC+CIHmLs6EegC88yB18TmkHTP+64SlFflnBQ1pKIb8H4LzqoiF0Uqksc330tVYrw67ZS98a9l1AUyjgjQCYkghZH+ySci1A2JtJsIjfYpJXDITPE97dC+9UQAGoOtC5Gooa302wTPWNDxMd7EwEhkvSkR2CQzCb4HfP6IE1N8m0s5USvwTJKDbirN+yub8TP6c2VTtBBpMjztkjr4OmDyxt6wcOg4T3tNu4PKPCmVrEiJ8UI9h64ROnH48MYm7Cubr6/PZ/3jH1/08x9f9fzzq05fz7efqKduZaxGMNbYgG3AytwrF0gXdHjdrpC2gjfcYI4xhb8YP2odG4ecs2iggCbjadoSMnF5pY03LXsutPwTm4YjNvawf5D1otA3IuTHh0o3Pw0NyOaW7/B50+pgkk3iSMl/9Oui7R3cx2NJIfPeqH6HpMGjCAl+IjCaNf3e47EiYtA4TdNIrZPO7zmImeZZpm3azSrUQxCyks7g+YYNfuVw8CsHzM9OuXj5w5dXfXl50YnLi42d0YYOsd+VOw0587VRaGjQCOPV0LnGAZUPaFbGvMGF+713wOdYRqMP/RuXkOaN05QhM0kVXzfN+bvdcSEz+WCGg5sZOlLOWpn3zCb1hUPNVw5RTujEhcuKdRwMrbgw+AQucsRu/TZgBgN5fIbECzqPtCCnIbNliGTDVgwru7eFvnyQS8bOCmo/kSYZ3xV6rdOmw/KIiFGXEF5E0CfkJ+J76n6WkcsNbvsRXOYx37g48p8A8U86n8ifuPx6JfVPgHi+Bq1XbO7CYdKJSwL/FsTLy7OekdXL5Q2S2XFaXwzwuEMv3KC8acE+VmzlStqw1xsf+qDJ80cPBaxJ+p7mSPJm2fKpNeuwKxyeHfSJi7xHLsgeOPA7cvibWavEYxx9sHFGNidkcjo3LplWYGMjvKEj0gp/V+ho6IOwYbG+CE8dyMWQnIJ3QjrB4WaAa04S7JXxyPiMjM0OuyW1nkcEWGflXJWBUiZl0pSKBkRRTr+sc5taZ+U6KUpVMMHwCxHyutLAAxbiU8Uytcr+dEX2ptFmDFroGlykkfmmaIqRgRE08BrWho6v+i5/2uDvmUoFomrNKjWp5qKSYgDkyZCY/zZeU6KD6ZxK1W6asY/dNxh2TVlijEYf8bh9ZPMjwClknO2v37DxF+sKF6zWLdPTUfQTB5BXLizdxrChJx3fIDX41uXDfkMpUrWNEo/YTmf0YT5U1shJh+M8YEfZRCxQWCNzSUomZuAkZfIB/byOj98n/FFToKMavG7Ya0MXm5JaB6g7Ey9cWR9sl1f054Tdv3JJ+YaOufyK7V4oX2i34IMWfMHCYZbpu4N50GjjiQKaA1lm9KzAM+ORc1JGj2/5QBYC93eA/zln8M9K5A0RoYgbmJgI+sAg03MH/7mM3W4nv8/zpJkYwlCRe4YXiT69d7gsQZ5W1mSvpRfs44SNPyOvr8+veuNw+Mx6O2iEBlROnYPazuFda8wOn/gen4gbTnd8CzLwXL6cOR736M2kwvpo3Qrsa0PO5tXVfAOJxlrc3n3+Ah+vY4296XBEDB4Y/2ku2gOzdaFU8pOejgf5IPzT04MeyftwvJhfCkWE/Gzw2+55bRuXD74oxD9w6H/GV/jy8IXD/xcO/b8SP/rv5f/85QX/dubC6iT7x8s4mLzKeHf7DWzOtpbgog+xmE6RJNgry8l8cGoZHB4eueB/1OxYBB8RkY2SasqacnoHaZ+zDsjyYap6RG5PrJs/QM9PXAIYfnzc64eHnT4dJj3MWQ/I9ekw3y4Cno7w4KiH46x5KqoZDUPfrIdX6DT+F9avMzJ95fD36/NJz8THz1wGvL0uOqPXC7prPTBdhuRDQmAqXVNtmrAhVEiwXpiaZsp9GJ25cDDYxiJCEYYs68iQaxTJNKdbiqjVrH9ugFwSvLRTa6yxG/F5SMrw4ltsxBq8x99blyoIFJicslTgVapFBV7NrAkT/BowTXLfUhJpxg7KSCtjlhQqSUBob/7B03/48bP+4e9/0OdPR9aayrieX+OxnWzg6tT+wXREqiTwF3+x4bQXbGNt/earsSWbRip58CGhGMbTkMBXOTEuGoQPWFiHrsCFw9k37M72diL2uQAnLmUssyuy89pm2QzeME9gdzmSgpEiQhl+FOab5oyOmfY8yqQuP6Ap0NSyNS6BNr0w/jO6brxNVwLHCZ3bEffs8avTHCrIO+VFhkibgkPjYbvkUwqlJI0v8h5jQ3YNed6AmZmwgSvmpvZe7nbOb/DI7a2bF+zcvt+0ns9vcnq9nHTlEiAzx4SwZpTteJj0dNjp8VC0n0ITG8vM3HzgQ5fz01Q0zzPynlTgtXXA4LUu54xtJkB4+D76DHoiZL0FYxm/3jc5b/oSg2fzFp2z3hk8bkpJESHXkVUk8TRBqDprb3gM1mUKxlyZBjUnTaUOuyy8D5W3YBRCFeifkFaRuAyLyFLKsg4pgjrpzkfzzeApECflwbQAvhNWasGXnvDZ1qOzfxsSuLDG+mJpvVzltQiSWM+rdrVomg1VoKaUYvCnkNZBc5VT05xzVgFyJH18jDvitEdUg56GrWxQ0pD5x3bO3/gsSAqgywfkHfoGpOAd8Ps9n7qUmA/edcrg8K0Neb0/ltl79lsSEd/yrh/DMNS9MOJWHxHgEUyRbqnIAze96Br9dHsiYrQzHwx3njhvSOD5a8ipKkVRxG0e8Rgfg/ljmVqGG0w0fCuHd663nA0ul244MoTM7waPI4KxM3Cri/D7L8HtI8LJgIAPt/HGK32/191Kfvs74nu7iFvecmvg9RFX5z3+Hfz+DXoMHTHNH+s/5u9tXfYRk4gYuEbEKI64pePl/3z9RRz4yOuIP5+vlpX73uGOREQMWd3f/y3TX8/9l8yFespwH+PXY0fc6IoI2db1H+gxLXd07/l0F+A9vVfcG/6tpxExBBHxXTARIT8Rt9T5/6wQ8Z3GiF/mI76//xb9PVg0EkFsyvLBonVArEiVwIW4WEeCyU8Psx4OVVMNDFrqOWk6HHX8/KOefvov6mWnRZPeiOjPLRMEzIoy0a6qiXdWqs4mubNBDjaXItCVD2AIdtlxKAicgwBYd3BU01fQ3RSc/HXylUBvApcKDqV2FYLTaV807YrKnkC8Jq1ENNfWxRm/2JuzwcsEu0XEPrqwwRvTEhitbDZvP426qBNge9MxAGyDWVnDBTuUS1JmzMLYGUglywGInQNx1shDMm0nYFZk8EhFZJRIA0gejIVcBEQDWkCT4EookTPUyKopq2SAtOaiuU4EZ/MIZHds4vdj87PX4XDQjg2OA9oxtjqjZIHMLeU7RVECl8IBU50mVdp7Q1SmWZlgzxDMlUpSJlWAC3hGdH18IkKewxA5KWgbucjtN4UclFzZTZs8B53eoJw5fL0igOu1aaXOYJ1ChD6jUkI+YuUPNgpyJ/QhIhQR8hNBmkKReQMCvFJ2JiQ+iXdR70Dp7XzSH79+0cvLq144OPYG/cwG9o2N7YsPmlzGRjfDy1yqcpnUUkajAtA49LiA46Kia5/Gr/9/ZRP85ctZXziEfiE9fT1xCfDKJcBJGxumxua5sTndOKQagM76oK2jswO1EirwNQHKCelIilBkyyQrgUsYl8Q7oE4bK5REM/ctmpCZZT7P88hb9s6n5LaS+Q0LGTvRKcnz1ZrRlYpu7Ejdr6jWqkIf8QQgz2MRkybmjciKiBskKnJSvAOFMp9/DR3ej7IIuY3fOwgxEnNlWXcdFBtudEwDjzpPmtFj/0bD7rBXZRNX0MvCZvOKTVyxyzdk98evb1zAfJUvAV7fLmxU24CVQwlYjc71oVeNdx+6X9kYr/iPhfdvG533QxpvKA0LOrailxty6+hc49DJTOzWQXC37IINbcbWp6nAP3DdT/By0v4wawaM87w/KGrVCk85m9KZeS9X8GO+xvioAG5kGwLqzAWiGjpOYE8F/GoaKQ0bG8SGUViPlQqstGyT0dKGr7TN4IZ5b+9AV/jUsJ+OLzE0cDcgOVxLB+K9bSPvUr0/jfEDkHLOHyBu+VRpL/i86A0d9wHEG5vEE2CeeqNuHo5NOZvICxdeCxcBDV76UF+542dXnfDno47L3QXkx09Cm85oAnVt0Gu8rTMDGXQoIksK+XGdEYmI4XdKJBVkknlHvTWVrP2cdcDfP3AQ8PAw6WjZoEOZctFuHMCw3pj910sHp+Dwbhn+f1uZB0Rg/+CTGhcWajDWMiNPRYBjDHmx/kBDB/+hH7Szf7R9KCU5DfCR7SWCoiTztpSiO/g90fZj6nyts2ybtcyaKpez9El1UqQipYyZJngl2cYRMetYQ5U29CJkWRg6NMqLEDD4JumWQgv8Tvd38Pd6LmhL6gpow0WBa6iCf81JmQJDAldDRMBKoDMIn4zOlFJknKd333T3T7N9FIduqRZtjD/kbruin+XMULqPafxWDr5tkz6A9G9YnfDP/o2fC7a/cHGzcGixoHcr8UHHTlu/6ib7UJ2k6nX/kLQ7Zs3A/pA1zdK8ixtQ7/aBvFq7ImfkCF4R8Qs8RL3xqrVqw95WrwMwfIGvjbaKrG5QRg4eLakLGnvSlfhh/JYJFwEn/M/FPgCHcGbdO7E+eO3zWnjFJ23EPFeCkZV267sfsi9q9hf4j0DHknFhRcqW2zsEh6kJWYm6nEM5ATnLskhZ0IKuSMiTFihJIKv0Lr9Mu7u8ZuTltcGym2Gg0wkG5aTxWCYb/qQBC3Ot0H+BDxdwP4HjM5eA9gknaLtAIyYPvzwnsCV14r3WsG/AYxkigiWig2sCQp4rmQb0bKrIbq741Ql9yjJnzSfPcUbuV+bmI+OxglNvIT8RIdtfYbCJtRV1U4En1eNyiVdL0n436xFd9EWAfcRuKirMV2mc6QdSjBEDcKNj/b+SsdzekOEZf3EmTnzjEuCNC/8X1h9fBryhm/aJji3sD6/oqGXYkV9DR/vwIxsyETgBIUXSoDsjC/PHdESEpCRYhQ5tAxb0zr9B6Auw5fSmFRvY8KMdXfHaEVyYxrZqQi920PjAeMcaeqzSkZh4h55oOyuwvkJ+om7PWvvIGvuJS9JHLkOOHJrPpdJG+Okuz2n/eGHNPV0aPlJ6O3Vg1St0m9YTF7xn4qvr+QUdW6FlUylNlTmczsQLdrk75puIx3dzF9OKaeBBQKeG2wF10tCG3XRo7ymrwRxUR41WG1bltdB6o1HCNwwyzyKCsbKO+wN+fq8j8t3NVXMtKsg90dfAMArrfskqpWhC5z9Coq7kpEyfQj6wtcAfBmOB+r8AABAASURBVP0zfGvtpOQdDHQ8HXb66fNRP3x+4KJ5j05NKtAKyp5GK/qydsk62jq0AGtLw0cv2MyCvTu94AdW/ITgetDZkHMeOl9qGrgE4wq5Cj1u4HLFN17QLR/6ey09szfxOL6Qd2zrvPUOlAX6dO0jvcUxq0xTxhFU6KxZKsgGlqhwU3ObMzNLkvG/QscV+V/B0TI/4Z/s+2AkPnZSZV81I+C6C83Dx4ZS3qRY1fDJvTdFhJL5aTok9d5luW34f4PziHKUu05KtPInURZAB4ICv3e5zx1Wx9fYVgMSBPti6TAVPR0n/fC000+PB/3A+v9ALDDDT9BgLLQJHCJp8LdgLwV9qLXKqcEyyPBn4A3+EcH80DJo6GDYbu+Uu737uo/bI3bqvn8iQsEcCb+WuJyoML1OWdnvSfACXuEwg5iiI7AbXvmmA+DlMcdo2Ebg53qHJ0zfmag7DzYCgo4RWaOsd8ZtvwSMaUMHN/r6z7SghsO3eF0640f+8MdnfeUi8+3txLb7qg3jD+RfGLeC/wTeEzysRSKrnJgV35JdZ6DCvDDknBURoE0jcNM3oMh54/2Ov2W/ghMfV4I/Fe82Dncou9VEhO62EOhvhMYcEWQkJYTrer+OemTl1GPcUulWH3IZX6O/U8NN95z7CMztuUzGx+LfyN/7B8NHBPhIGR2686N+0K97mflkvH8NESE/HtNgG/F7BOXogfNSKCIk3iMCu+g33r2/R2RwSIoIBTyPQG+AiJBSKCKkdJNTROhWZt4LH3GjW+9PUBzp9hIRIxNxS/0SEWO8iPDrgIhf5gN8XGF6tnfbd2raXHZPnTf43eA8Fjtoc95lBufv4HePbYi4zRsRigiZtxG3fMS/PtVf+Nxx/b30Lxz+37z7He9fTxRx4+mvy3/9fu/v9GNdxJ/X/2Off03+1/P63eCxnP5z4HZ/Cj72/9guIj6+/s3m7/jfEfT7x/y7+d+L/uOlETdBRNxSU3An8p667D87RHynP+J7/p+lu1Q1FoyNFXtlw9HWsxJB3pw2ce6vuZDO4vCljOAlExD0XLRG0RuBxJt/hZqDiIXN4BpVKntCtokgpMsbqIWN40KA2Qg85IiATaZGlHIVJzMSQUoA8m7B4A2V0+5DGQJbrZrmBIQchG7tVT3OqlPTxGFAAjcRrEYNNQKWlQVpTRM4zNo42G19rw7QWiJgj15YCJPUukLiYVFUl6B3QO7KdyiC5qREgJQI7MT7lpr8tyMXguCFbiaHvaAWImvif3kTu0DnRsVqIN8AUS943AExN1OAhzhiCPj9niI3SFBOUoXHE7KZ53o7jHzY60Dge2CT4kuA5IYs+F5EN4nhuzzNplCLJOWiRP8ANHYCmfesIB9M0FPIE7tpg36Ps0KT9WAj9eJrUNAvinKuugU4VZl8SkURWVsLNuwa8nbQeeKw4GyZX+ETDAoCVOJWCV6oyeeF8t/RzVuD3RuYU+iKaAqCOwqkCI0nupScA0MCaWVpPszaAUytBT35+cuzfn5+lgNc8zxyUaluc4RfTyrTrOl4VGUjWXZ7pQEHiY3iWtCTMmvJO11i0gldfjuxEX656u35otPrVddn4I3AmYOcxiatsSmRD9bA2RuTVEDxHQq8TfDWPBU8HQJG3vZDKSV0qaoyZypVPcQIpo+MXyA0IlRKUSWonOcZFIseHh7kS4AKTZbZhu502ncYEDlJQK5FE4cfe3TkCK239lWJsSKyxLj61YOIB3rGzRsUYzMKaK5CY4PlwfgqzGMgH4k8qYDkPE39cTBucNGUk2Z2E9NctOMwfcjsYacDhxL7R+h53Gt6OKiA6zTvpDzpAu+fORD88nJCnid9gfc+hLEusZ/Wgv0gbrUtgCQf2m1sYP1TTScOa964+DkBFw6pFw6T1utZ38B+Dbk1BgiCVEOyXJy3XnGIFNi15YloVNnQ7XxwMtchjzJPqvC3okOBHK5KesPoX5mnD6NDd5FLUoaNHTZ2UnQbHWfH9Z5fJVHGXAI2Dh3M94iMHhRoktgv4g43ebN/YewLOnfBqVjPhy0yQgtp6x0/s8KDVdb5DTpu0OV2BsuV5t8+EaGIX4IrK/TkNJNNjNUYs+mKvz5zAHjBZ7+8ver59U0vL191Or3SZsG1BHItOrAhrztkx2Hrl9dnfaXeP+Xv35wKdCBl+IG6mM7hW1A644X6ShjJpq6AbzJRQAA0l4HuN7Vjs3XLd6Vo8k/97ZHPA4cUTxwCGIfdblLGR9NAG5th6wtqgE9oen1ZdXrr0LSp4YvkB9nLNsxBgzhsHoxHN9Q2CRztn4I0rBtu1yl3PzWZLqHkLWUFqUAuIihK71BIgXiHVJRzVQZKmVRIzfPJfgnI06TA3oWtel3dInkW6Oha8Zkb+u7DmQVZLNeujYPKvoY66tQ7baGlfcOxCwLUwb0zitNGQ9dbBgytoePoejEvWdP4aABMHyaOzw3s3pDIw34NQJYVPKdSNddJu91OMzax2+9Vp0nmxQYu1lWD8xvyRemU4FNEgJtgdeNS/qrn5xd9+eNXXTn0XNH1hcOvZRw6nig7abm+ybFI6ArOK3MIvx/a7TMHyEXzIVT30kQcABra77Jgp3LpigRzoK/bxrC5DTD95k0CJ8hTUigitIAzpgyvBc+TWs9wLtMqayOPcKQo6nlSi6pVWde160QM84p9vhlOjcsz9OxsWHQhNdiOrtivD/837MkH/wYfwgh9i6FvC+Ov4LLJv+04IIl8yHxPIZl/HyEidHuS7rbee4cmSpF9qJEPZWTmfpZrzUkFORQGNJhCjE/ifVWIpXrAxth+9yGhLwNO4O+fJPW6fhp+oQ36G7baMWTzb4GObdvecdkUEeAs5ZI0z1WFlKnBJzjMnfT4sNM8Zdpv6GrHt0tn4oUr/hy2yjZs19np1CO/j5fGmAm5ZgMyLhxIVuaaoGEqWQcOiQ+sNw/HWQ/HnR5JZ/SiMhdDIVPBGSwjxBydeCmx7sSA8xpc6grakk7YGef+euOA/A3dtIxf0dM3LkgvXPhe0dUVv9GWq/qwvQU2NvAErFzM4pkiuvxYNttqvi3ESRvzrczTtaJ4J9Y8/6nBMz7WcOHSxRcCG/MOXTm/gdRFmbg4t4smaN4RPBoqthFjbTupcxGQsPXK/Md51tPjUT99/qQfPn3WYb8Ht2C+pgUeE8bAc/i+JGxR6CspOnx6W3m/yPQt6wkenaV+Aa7ozqrKJYD3BZX1a4a2HXMRislwJEY/TAXfkGmbJYUa/rarwPcCR7JW/NUWCRsKLNLQZd7Qktb0QHftiyp6W1PG1xc9EO8eWXcNewy8IOsbNNGEMdcBXhM7dULPUynKtajir0pJ6F9RYcwkKfomwacMDQUdCvY6gq+JlGVenz8d9Pc/Pel2CTBrN9fxU9KZcSJCoKi1xYCFPU/DBtYtkKcGnIl9T+92slDuepRDCQXM4DDwqUkBoQb/qbkGh1Y4dGltXMT7InHYHDr3SmxzZkFbGJdq2eZSTxI4pNYVNhR8SXPwwJ7J/n0C17mGJmSy2xfVucr8iJzolrBzoCVdGePEhdf5tCHzbYxt/Ha7SXv/lD1wfCjD52Zk35Hc5rlAJDw3/ND706DBYHTWrWsh49iEpoxLI/gUkRVKAxRJFEngZLycGpw3JPjFR0JetveKX3/A939+mtHrvf7uE/C0x58UfEmSfaV50FbkC27uX2t+14GikjJt0m32EFMF7wKXhk50ZXIRQUGT5zUf5l1VqUl0VUdjVwxnYa/qFNbJTyQpM/lk3UeB7O/8HrTvxJwhxgMyI5QUsm5PJSknwLMiy44eGRoyabYZp0zQWH+2AUm8DrC9tNa0MfZqvwveG2Os6BohggwX2zgO3SpxIhC6ku8MkCAkZ3QBpBO0Rm8yb4vjgQwdpME+2GUDoMu0lJyUwHdAZGZMClL1ohDv5AMQ3BWPcfwIG/M06DdsvQ86aManSfhy/YknIhQBpE4q8JBGbMIlBSjJ+IEmdZ26ZGx0uzxPorUC3gh9MD4UDAyzQhEhSehmB9AZcBTgOMEQfaMvwLy3fqGc0phj8IF8thxzUilZmTSlUAKZSFJKacxxTyNCtyeRJPWh/Lc8BeNjHG88anK87HXVsh6gzj+NMSPyGN9j9zHufWz9kyciFPFLgDA+7TfbujDi1t75O0TEPTvGu79E3Mq3HjIMXK2f8JzPaGa64CQWEdANHf3Pg9GZr4jbHBEx5o64paaf6r+BT4DDvwbo9h/8Y9kaTIZTw6/zfv/3gPvcnutj3u//HKC+Mtzb2ToM93fXGe7vrjPc3//W04/8+JjHhtIwKjIjjbAi/62T8x2/OzFOP4Idkd+/t/zPmYuIIbc7dRFxz/6i/Fvhh4wVuLFQtUg4565xUMBGw5uK0s5sOs6qBH2HKfTpaadPn486Pj0qz7POOPmvHLj517TJKrEIzvNelSC9p8TmadXL60kXB8PeOHGIupCOXRYBCnsXscrJEUtnI6V1453NMAGmwEFO3wPaTPBHbKVcV2UC0WkOglLp8FhUCAorgWriwC7vdgoOJ3qqYF20bLOabtC3SeJCQARUQZigVKSUKZM0gpBOeoNgEc9JBI1BWYOPNCMQ8K8r+gLAi/RCgOCDjjMb5BssOrNpc+DuTaPTM4H7tpmvTY0NcjejWBWDBTCYKgPMQFAS8jtTyE9WKCPHHAkcsqZp0mEE5bOOHJruodVBustLqco5K0WRUlZX+gaN962HXB7IR8BIc4goiQW701bjsb0YNvA0zg4uFwLeUeZWKRimKtVJuZR3mBgjI7rQFZmeT4u8YXkbh7dXndjc+gCkUTdkPegXtAYM7QqPS1lziqQafBFpF48ZQuKPcTBA6Jj/8OlJT09Penx81A6Z5zIpRQG/oqnOyhMAnpU0clGhbOLgP6O3ed7JFwGibstZS5q1JuhIu6EzlzXAu+ntddHFvxoPXNmErWzGNuQ5Nv3oZga/lCXridMbNJmvQnYjNS3oVod3bpiM51SVi3GtCnAb+NailBLdQjVlzeC+m+dB2+FwkA/ZTOdUwZ2+PRIjw6ntBvZzEaGcszx2pAIeSeOhXP09T3uxMWsrHHYKuo0DjMZGoqPPPrgdeGd6ul+mnwHcZHAeiA9QwCcpkGnnW6JKhU1ThaaCvvnC6nDca3/caXeYVQ+T6n5HCuxmzVxwlN1RYpwVb3Nt0gl9ecG3/PHLm17P2/AlZy6WrmxkUEmta+MgsZNu8uH/mbantzcOfN/wNxcOORbqVlmXV3ZBjU1bp2NHbhr2xyQj3QhIbyDoh4hB5lSzpqnA91nZtOB8pt2BA8+Dou60RNYbOL6iDxdgIz+6M6ZaIJR+gyBdYTqbNcFnscGgQgOoG5t/9L9joyTg28B91ZXDQl9snNE55735t012jw2X3RaRDRptF37fkKnzHosJFBEDnDdE+L3Lm6dgbg2bkwIdLGWC/ZMiFXym5IN/+6835vdPH/pPtiwUvuUoAAAQAElEQVTw0H13+KFPT0f99OMn/fTTj0ocZKwgcF7OWqEx8C03nmGLbKCtU01NG4cuC37dqfFcO6VbF10By6PJeix4aPQiQjmSShK2vQ3wRrUWaTclHfZVR/TpAMwccmTsKuXKTFkbl0lnDu9e3xpr0AZcgQVduWq9rCwvG21W6XpR5yAPZZI4SBsy4jJDeAIqYNGmYRusjmJkkICn3QgpclKD1lBWSkkfn4hQznlARNAn6JoHuLyAZ0HfE3wfvov3ABQJqSRmD7ESaoMXKzxaQdVrzIX1ZQCHzqg1dMCzIfcN3sFDUGMA5utg1ZmvK2BwgLshwfPbDLe6BKNzChkKtGTAaU15+KGcs+5Q0i1vvKdp0vzunybbMPa8O+xVsZPIidk2+Na0MV9GP4Jxaq0qeVJKRdbdK3I4cThxwX4W8j4gXzhYXaBxRS4r+tSQTUMunWAh51WVOGBi7S+G2lUAv8+7hK1mcCrye4aO5MWUdEPvNvRyY10b+iUpQzOMUccHhjJ4Bror0q5mW9TtfcF2Ye84MNuwvYYf7VG19qozvuiFy2KD1zyDfdYr68Ursc6Jtc9wQVZX08fJzAb4p3g7aWxNAX8EfoF+pWgqSargNmRQpEKBVcv2atsTdREhULGYZTsyTQbhgDb8zIqy3GnNtMpJ8DzJY3jNigjeNXiQc5YhaISmoHeCBwBtNviwdcmHkWfwf2NtN3iNv5y7Fg7JV3iw4vs8p8Hz3nDaZHw9/zxX7ebMmpZUiSN3+ISH406HQ1aplKFHPUK+4L0wng8Or/C99ZCChQiaxdPhkWk0BJgiNSXo85+fmaBjgl8T4x3xC59Yb3yA+yM+6ulhr/1+VsWnJ4Yz71Z5hNAV/l9bwo9WbVsGh8ThfBCiAviPE2vOG4fib5blu0ztly++BIAn1teOIXb0y2DcGu8N+ZoXhsxcJsV5+/CVOTtIIP1hBxf03eONmJHDf/vaC3Zx9fij7qqGTIM1z+Pn3jXBkwn95oxXJUuoObq0qOO7TJl5chh83uvhkfhhtwOLpI0xLK/r0nRhofXh7wkf+fpqH7np1TQSoy+0A8WhJ+t2UutniQPyglcqavJvJEz4jokAdj91wV7kmfRwrNoz7w5hlFQVyC+RGrrcM7AdIb2ulf4b8vP64NgDETNfUq1VE/7FaUauBT+5nz3urAO+5sD6M0F0BSbrLXZj/hoavBH4iSdhOIZaZ3kMXiW37XAeW0m+AIBxE0ycvKeo4iIj6elQ9ZmD5R/Z6/zw+eF2EfD0oMfDEf8yK9dJLVWtyvAF5kchTVBye1+3YP1egYVlpamDWIeZN14k5UFTkvVxmooiQh2giVZ81JUY5cz6/+q1F727sL+4oAdXyhZktq6sXbS7GWojXGtCsOjIQrIo8CcFv2g57A+TDnuAi/qZdbLCvzTNilTwaaFlCV0MFxE3iQuMxrBxw3HKyCFpmsuwW/uiiADfJCkk6BcHwPY9HX7e+e53lhyt6NAFO1hxIhvgsg6qdFRE/AISwjFfDKUUGXJO4OG5NgXcLrFoRt8e56xPxyL/BoAvA3zZ93g4yHphHGX5o1sM+T5OZpzbfMazU5/VxbKkCf865uHF6xTqAFVdkaSCnBK4ZKcMZro24hfv+Tb4PwBeO+0mLDEm41muM36oMFh2WZIy9precaqMV7NpNH3Z7JB6qHfJ66L5tMCvFdhYI/jIZW4jMdgA2lK4gUej32qdY6GyXZ+5KLraj67SutGj7DQh893u5gd2dRJoojdCV2iA7FI0ygDQqUDmIiCNtKvC8wwtJScl+HCHAA9DSoXyoogAssQaKcV7KnBvAzoEGho86yOPHqtD9w1o+S1/q4cwaZSRjI/XFKZhPsk4JS4BLPOcM++Z8iSvcxEx2vvLYzm94eUxUULoFXow2lp2o8Fvf0UE44Zuc/fb+ElK5kmkb/N+40sEbUJ+In47dd1HQJTwCIw2ZIZvto0PIN9xDK7fhj70oSM3mhIk3cb3WKiQKFAHJ7+3UZUGLhFB2l2MzEfyi6+I+MX7x5eI73URv8xH5NE0IhQRI3//Mo53uJf9VnrD6rdqIAc9+VgTEWOeiL9e+nH8f02+w/g7nb+V/rNjDnv5Z1v9mzW44/zrCSJuPP51+a/fI/5pu/uYTn/d/t/i3fMYPLZTg/MG5/8kuNGfgIgbfRHxi1Ye8xcFf6MvH/H8dd7v+K0kvv6JYf2N0vObaJmQe4XzH+Fe/v+GNOK7kkZ8z/8+7YmAT2yt+pC/F7Uc5NlItPWkvrwo2ADUtI0N3DxV1bkokzaCAd9Q7wjWn46Tfng66kcOZh8fH+TDykogr1T1zKbiC5vif/z5Tf/4hzc9f7loZcOhC/hdAYKV7kiFjZMIGomaQWgVpxu3lI2HgM4hQGHBP+yDy4iJw9+q3T7r4ceDjgTqD8COQH06PCrqga1K1YXAiLNb+c8A+UDoxKbuQhC9Uc76L/nx6mroXUQbAKuwKwmCFCt86QNylnLNA4IATwSNPScphUehRwICXkpd5Cn2ItwY12Q1BYtvGpAIMzNt8kg7uRsEPWH/GC+cIVDJBBopSU4n5nNAvieYf2CT+/Rw1OfHJz0+fNLx+CjzfUIelk+uE7hOSgSxkasKGyFvAAqHNIVNVKqF+qSKnDL5lLOC8Tv0NEnGvacsb1gb/HEgcrerRtTpAGUhwPdm8ULw+XZe9fxylv927h9/ftYf//hV//jHZz1/9d+ZfeVw9qzVP1Z3OUu+8GGjIzMG/nQ1KGdW6BXQzUXKwQJMOsSTwAfRSrSFldqzsf/0+bP+4b/+N3364ScdHh5Vd3sl6BaL8rJsbGoWRNpv/g06E4FwQncNAV+2VHRW1jXNbDFmNkUTOpM59GgcFq56fVn0+pWD5a9nvaHD/gm989tJKwdVK/raiNgbuumorBNINw4CjP8NuiIlBXwlIU0SvDVEycrgMSErQ84ZAjVwjQhldGuifs+GrbIRm9lU7/d7GWYC+VTqYN0Fu/GG5MoBwUiheaFs600jouxJDHoDZNi2Td6YrbQ3bMjBh+IdvC0DDZ3r4CnAKWDU3iFIDSI1JAgb+mP80YmAHxn8J+ir7DJKDpWSgaRMPg37STL/DRldzPOO91l52qvMM/k90s8c+nf9/HLSl+c34KxnDvlfMOZXdMhwYnP8xkXTlUO4W/6MnZ/ZeF/lA5POzqmDT+NQrJs+IKE7Bh+kBDwaMOzcNm9b35TZtPk3gKapsOGvg+f7w0H740F1fwC/SQ26Fy4S2ZsP/X57edMFfBYObTY26h0fI+QgcBDzjzwaJgOXmsKvjLz5Dautrz0SSR7QRB5wd8tpALSswIYMG7K0LarTDl0feY8DRIRSwrZzVgYsn19DKd/rR99E2zIrIoNqR/8XeHnVicOgN5znGT1Z4RcDa4de7mqRfVFBpoKnBX+480HDYacJXQ1k381XDlYSdQl91rvu93sqQatkWhC4hrxMMIAI2KCiw4yd1FXhdy1ZM3Pv56IdcJyRza5wwLXT4bjX/jBrRn8qfi4SMmqVA72Ahg07vuoL64//tNcrOnXhAG9FTlfseMOHbf5NAOxZ8BaEjBSm0BTI6wabFLxHV2T0F1wiJQ3gXe+PeWnwa8DLnCvZUARtIyul8gvI1N8hclGPDMWhhkw3YKH3Cj+u2PXlsuGTlgEXDmOv+NuVzf72jvNt3huexnUA/TvM7ZYd/gkmi9FlnibKE+UVGU4lDR4XaJly1lRvMENnpT4jv+w0pJzzWDPmOum+3uyODzo+sQYBE3ogxmnqsmyNn9MBofF0aDOgzsNHXzGkBdtpbHg3Dv0tj2B9CGxlW07a1ouCgwNv+P0fF0Za4P2mTr3fS97kP01SOYxELHI7X64F8rJP3rDBlYsE50d8E6FoXcuy0A+ZlCo6yTxfW6A3XVfikjN2fILHPgB3/kpdi6xG/4U1zwfEwye9/6exz/gjXwS8vV404O2sywe44iOuHO4uHO4trIOms4Pbtl3UWEc6NIqDyRjQh6xkvcMgAloMZmDvHdo7fboSBBtcbh6b36a3W94URoQSfe+AGFX4mmuW5VumqshFWyRBEmuggE6+a2mhN+h/5QDyFZt5Q+8MJy41LpSbR2M9WRo8a8N3eP47fuLpavA4YbOVg+IJyDpySP/E+v3501G+4K5lhhYszbq+MhbpgnxaR1u3jlyEDpCi65ZhoLeWY/HhlOmHvgxPbmWJ8Wd94uD7R2LCv/u7H/Xj50cdma9OkzK+KxK2lrIxY96MlSfZny8tc/gv1p42Lp5fsbGvrDmW67gEgG5fAAx9RXfslxd0c8V/mOdOF/Iuu6LHV/zLQruzfSjg9w3a7Med9yHvKzphnTF4rhfi5VfmNJyY3zbSkUM3L5rU4Id4EtrBG5+VskXt7r/gUUBZTlLF1x5YX8ehX5mUTHcUwWIhUr1xuf7ysur5edUX4rSfgS/PJ70S45y5hLv6wBM6OrYjXRXoZ6Iso1sVvZzQ04mLOV8CHOesB2z/8TjD/x2+YeLgcVLOWYrAG4Qsz7V3Wc9WhbYkeT1o1DbK3XaadsOPT9hkoW+HXxExyo7HI3HuzddPc1KpGUgKpvBFgsfZepPt4K6DESE/0dBE1uRtxD5X9cGnTVOSWLIE6pqnAKT9HHp63Mn/OfA//N0n/fDjo57YW4wYYN4r4/siVXV4mcpOkWdFmpTypK6MLcAt/AfTybzeoNX0CXmklFRK1oTdGTI05FromxXQ3CKhj/RH5mcYdcLv2+Ze8Clfvr7o5eurTq8nXdHFxuCdWGBlfb5eTlour9jJmdlWVXwiYb4+Px1kO/v8wwNx8pMenoiT51mKrCtzXK9JZ/Zh1oUTl10X5vPB/YaeGcxH8Qy8Wa9KmSBjYg7o7yHrJ8PQ4vvHfTZwd/918CE0DrW70MxQh0YpiYwQrzbGUQol+BLIPAOeL4Ky6My10XZV8q4OfTvUruPc9Gg5HSb2PzvkddDjcafdVMRyJffP+DlDRCiQf6BjI5WUU4JHabQf8QxzZzpGhASWhgBFp1KXx4sIRQT4NuhZWT82rbZ3bHzDLhr2IfD1OMZjN9cxh+2wgksBJtbaGXnPyLqSj/AkSb0FetuRXxOqyfihdYNv6ybzqCkkt4VPZpegxbw3j+0r7YvP14ZdNy5yulzmfpV46A4lTzIdORK8DFW+xRqa0LiSJVingk+tWSqsOZkL95yTzENDSZm8oZIashJlkQq4ZSBke+5BCrriuduiU0M33tbZ3iChAxvcNnTSD+B2QPcY76kYl8BQAR8NCf6VmjSAspwEPnxJygo3lR/PGWQMJOPjtULM6DUV7supgWGgPXjXgBwBlwD0JQEF8NgZnRj94RMsYF7RvgPuG/qnj/FKCjCDSSN1PlJR5CQl84xUYDN0oaEPDTluA9bht1b0YkUvuloP6d6WfKeP6fw10EgRQUuRdg2cu7WpixkVEZTpn6TiifhlHUXf3oZytAAAEABJREFU2jk/ALwFAyJCCd70yHAVGpCZ5a0gr9s44vGZgqFRroEVhXwiQhFB7vsnIr6VRcS3iogY5RHxrez/ZP4yDlhv7iNE/Pl8jYghi3tfj3OHIf97xb9R6rl+b+g/VfexT//w0gILAb4VDf3+XrCh1waP/e9B3zc8/oKMcb13/5h3GTabxNcQYsR3Ql35HwHuBDn9LfiPQMNfG8eIP0+OnWa3DRsYoOjWg0RgHwT4fTlru7xx2Pmi9fxCwPmiy+kZOBGQEIzlkAOEHx8n/fRQ9fef9vrh004/PO308HDU7rAHjnpjY/+VTc0fv170xy9n/eH5oq+vTedL0rJmdYIcBtQ4E3PEsmGOjmwMDqjY2HQOARoXEYlNyH6X9cDBz47D/8KFwOPTXodPB+2fdhwC71U5hIpa1WIiXCx68SaHQ8IX4I0A98QlwJUgl3hNWkNqUh9W7wxzY+AgReEmvpSiExAIWkOFgGMiSqpAnovylFWZq0z1lpaiwnuqpFNV4cDZQ5vPDDZCBgzNWceJZIPxAYUiSJlePEm8k89OeQeFW/ukEdzWmnTkcPgBWp8I6D9x+H3kEOxwOMh/CmYiwK9s/Dy/iOzSXMGlqs6TJvoVcC/gno2jy6Zp1Bfwz+Cec9YdmB68k7bedEU+Vw7M/FOB3ri++HCDzf+Fw7Q3Dmaf2bh+eXllM/min7+86mcuAL7c/x4/B28+PPfGhdMVIXz4v8DibdBm2xWBodPEXEIPqWT6ruR/IUTVdJeNdXVGx/afP7EpfIS2WTOHyIZaZ93pSLkqFeiGxsrmcuKSoOx2KqRpmtGopGtPWlPRqkywlUAtRiB94ZBj/ETn6xsHOmcuMU7y3672hn5hc98I/h2tN/S0cZDTwVAcXMmp8Sc4FHainCTkeysPRUoyrws4JeQTEdr416G/cVAt+rtLoh1VysijILN5D97zpJQzLTp4NiESeROwshm8waqNzZd0m7Ojz51x3dCb6caGogONXcYGNOYzhO2NUT23/NDdQwy88Q0ygEwHQrd/QjET+o5ZKKElQb8CzgWaC+3JqnGw5fF739TdICcFG61ckSp62VJWQE/UacikzAfom3VuHdtd9OXlir+46Nn6Bby9H0I5PZH3ZvV6WcZmbEFe5sGYD1o8ZzBvsMkZdI18GxuDRH0YIhTQ0QEhM/+kTy5J+R3HPTzf7/cy7+s0g3tVpEnGu0cBv1f54uuNCwpfAli/r+hGxy4QkMz3obPQM1LP43m5VPW8AT9SYj70dOgEulqADE8Mlp8DDct0ZRNgmblMcDwi4Lg/ia+kUFZEyOMZ3H+aJk1z0UinSlpU2eFV7L9i69YdeSz6Qpz8bhs/s5lcOHh+PaHz74dXnn/hQOhyPXFI9KyvX38e83nsh4cH/P5BZSrqeN6FQ6MV3fI8ybJmzpSzUgbHXJmqKCXa4iBNzx304UmMNACeTchk5rRmBw075pgZb0JGD4eZS5qqHX5ttt/Dxr3RtWxCVRtrzNtp0wvyecYHveCjrtdVpmXw0rYAdBsS+jFkZFvABwW2E8hq6A54RRb09gFml3k8ZAjPxWMaSMYnImgXI//xKyJGeUJ3Im55pXua1SNpLIEYywbYlFdwW7DvM77XuFsuDf1akQ8GJuvH97nxkWI8wJtcWKcEDelOy6Bto5Z20FuYG3OVbXYiX0tSRR8n5FRLUUmZd+RGmenNlBsqdl/LpIwszffb4dwROezkejFxw6e9vL3p9fSmNw693zj8vmCrV+zjunStW2hBz0zHZl+0boMWhHbDOaSVOEQcsvZ2pWwFtgEdnzt+SIA01EWhRBrQal4YvGaZNx7b4HxE0DSktqnjs4tpSFURlKUs91uR/XVdWaa2cUFxRl8urHHr1rUhn8YIoM96uBHHbOOQ3Ad1F2INp/77+UNWxBknDni9XpjukZoHwMIB3gJPbE8bMc7GWtLAxyBkZNzsx/SbTxt4dsELZAZKo5VxH33QF+FvAn5A0aAtK1DZQJ7CKkQamrChgoxTyYqgNTrS6IOqsQ52Di87LmzTBWIvyOmE3M7QtFwpB1aUc4MnXl5u0MAr5LxxUTREd2bEplIS84UqNjvNGV+x06dPT+jLrDzVMT+90Yku836FBoYftrCBkGW5oSMBXUmSdbGgk3637XZ8jSG8irPu2lccONn1T3E/fTpw0bDXjlPegt7mWhSlKqG7lufGZe7WkmxOmBhy15DpG7S+ES+a5hNx7NVgu1ubTDcoakVPjNcd/G6ZLhwKrvjA0/lN/ql+g/Xe5Qa/vxAbvaIDL8AzOvGMrjzjn55Z117QD6cruK1ybJK0GceekEtoIfUh3wV78nie19Bgfkd/BZ8Qhmou8L4Mmxy6Ds3BeMbfNni6dGxz0+vrOnzk8JNcALyByxu+3z/ksxEsm8+BXgY6h4SV0ZUMn0ts6NKiyqHsjgP0PfH5fi4crFbisaKUAsADhejZtdFvGxrR1fBvwpZuIJKshGxqmQe+EQF/mwStFbnt8fEH4rb9VDVBV8ZxZesvfawPjADJjEsGNpAPOW0b86I75pNlsCFk80rEatt6Fq3gk1S4tA78TGVtPszBofIOOAzwBdKeWMB4FM9ZshI6FKkqcgaqBE49shr4Wlaeu5PvLQYuTiNi8CPTJ4O3184MPR43e9w6KVKBQwG/AttbkQ8x0MsbFzWv+vr8qlcuAC7oh+lZ0ccN37RwoXg9n/CnJ2kzTYtyrNhZ0ePTTj9gA5+4EHt4OGjaz+BKM2ZZ1s7eLnRmjfQ6+UaMdeHi6YIvu+D3PH7jpiZUlNGdknfKaSf1qo4+9t5lkB9oFdw0nR3Zboy9rg02NzWL8c6H3kcf97vpa2e8pIgA4J94JU/Ce5A0XMmmhB4aKjHlDG2+gNpPSQf2gw+HSQfomibwxMdEklJKo39EiAGYszEw4/Qmmsj+Y0KGpdz60Fzjad/x83uPJI+VoB/ix5jWqQWdukLfig+wLLblClO9RnV8XdJ+zqpMVDhUt63U6MrWWaAM3wt+8GLMQdrgGSyT/crWOnYu+Z0skqJtZIWyhM30FuowFZMc/F1ZO1f89EJnA6/0TWrIBBRJpTuvg3FKzuBWlHpTGjbc4EcItYbWJv8QjHHO2ERJXbhvJfAefIBRmf7Z/IC3EcYtFGHI4KeR70oac0OAZT0AvDWepPEeuqX9zvNRSRn0vZfdSm7fEcHY/Rukd/9ivCJCCYgI/fJJv3wlRhCQgEzbiBjjeYxE04jQLZ8opw76Hee5j5DEyLO2ea8QEfq9x/T9Vl1EjHFdZ90reZLBPL3NWxTIOQIM4d2GEhiGLeHL7nLs8LLTRu8P6nPLIXMpjXxEfEtvJeN1fP0av4jvbSNu+dGQr4hfvlP0i09EKOIGt4qEDPvIRtzKI2K8+yvi9/MRMcZyO0NEOBkQcctH3NJR+L/ra/D5L5n81xL5S8b639M34iaHiFtqLKxXd/D7f2SIiKGLEYG3uFFyp83preRv//v3cE33wPWbU8HpfiTHHe/wsTzixhjXuTzi9h4Rfh3gOju0iO9lfjdE3Moi4huDRye+3O8ObmuICGo02oonIvSxXO9PRIxyO1OD6brDfUx9eCJijBkR30rv7Zx+K/ydTER86x/xT/PG8Q4Rt/rfGerfrdh0fYMWMp+8idoIjEvK0NPV2JQGm+vcNwWbqkQ4Kt79UyYXLgQcGPz06ajHedPfPyb9eAgdy6oDG4D/8tNn/fTTT6rzrLI7cBxU9bqGnq9FX86h//XS9I+voddL0ULQwhTScKah8RDEEPmzv19EhKLATzoImWpSioUl+CL2dvrh814TB1ne4P344w96+PQAPOnh8w/Mux9/SiTYTFxV2NB15msivtWFQ6HrmjlcEMH1wlQb04YGDiy4IwIjjaAMuoMNQc5BwJTkxf8OiTIHDDnnwcMZeg8cwvswZN7vNe128GCSNzWdsYYeEjSqh0qZNBPsT9NEvsg6EhFiSCW+6lSgrSpLyikIEJIKaSVC21F35PD7iYuWnMTGto6fcDscdmx0DwNKrWrYcmaeSFmRq5y3TPbgZvBPcJapqkyTfHGwo9w0eGPipXsF10hFxtsbzRMH/m8c6HjzembTYbgSaZ7ZKFzYPZOVgXNY+L3pBWb7NwDObFZuhzwdFdoARucDoRJ87uhaZzOG0kmiIkIKUlzuxhH9hga13iTeNerJwiNBu2ha2JjtDkdFTrJeO5iaKrwvs4iRtRKgr2TM65tc5kHvkcuTHTyMedKV+hM0bFGUpllbZPBfdKbv8+tFL2yKV6JZ82K5XKFhU81FOSXNpQwwDYsPcqDnhic4M+4t3yUCyUFXhES/yFJGljvk5sOQz5+ftD/MEEc/aN3NWfNckedelhVdKGWcnBR1kpi399DgObhtBId6Z8oVfp45WHB9REg588meVg5cxWMWdg5OzHcfQK3XM/Z4UeMgqgubeJeBzPMBgt2hb08HF2w1Ir6N3W3M7EqyNxVMMNWsaU6ad5Mq+UxZ5KxcC+9Vh+NRtpOMHqYyUT5JpCsHHydoeuGA42c2vX/4mc3v17P+8POz/sf/+qN+/vqKmfaxGT6hiwtMsHyuHFJZ3glmWccn+FuwmQTnrteL/B8cXqHTNpx3szZoFU/Bt7idNz6uozs0hRIy8sHRHj0xPHLh9BlfM+PX3pi3oGe4Tb1yyXk6r1oI1ld82oIudfDvroRHGnxp+LQr8lrQ0zbGF3hZZME8BV9meZtP4n2D5xt630gjwMVIkbpsQb4Xj438I0IZnhb0weB8SkURWRO2Pc/z4LXLa606HA666VMa9ebVba4u0UdK4Njkiz5IGGVpjBfg3dGRRbYB60tBnjtka9jYoJ/fXqi/KHvjy1qQStJ8mMbl7MQBHOiyKdygSMrgEiWTSQrGT1HkxzbMRHz6wNs456ANvqLZJ8GzzLzzXGne9Phw4IDjUdNcsHe4hV5GBPM0LVsXH/WWh7+/4qtOHOxdfXDCAbT9WmLtCTMcuUG4RF+lkJgvmE/wWqx9Ij9w0+3ptAEtZdMKnZabRXQH4zih13eZ5JyV7YcBj9BaY5pyA/hQ4UdFVoU+FIL/JgV4dxImKnmS8f/DP/6sr19fJCV4vcjjeg6Pt6GTHTwFDzbSjQsb/7bDStrxZYEeBjpl2jp22rH/hJ1X8J+nIqeGUsjXIvN0mm5pwUZM280+kgptvNZN2EAm7/Xj0w+fZSjTBLs2WVd9oG7/25A6LFVPWQGkUmXTsHw2FM2HKFd8lsE4u9L4gppgsUzXhn8lI+Msb8Khp+NvO7Y9ZCfJMlqh7cqBba0z7yHnL/iS8/mqMxda1qOay+AfXRB5jPzlchlpQzYeo0xV1tkrOnBhngt2fcXXeO178XrI2vaG3Z9YE1y+QNAVPXrjEPfZB3W0v9B+YVG0fxr1vFuOhtfnF/k3yxboNs0rMjKYBrgk4+G8cXTakJfL/J4Qhtdi+zy/Wx5O3WdPhZIAABAASURBVL+hr0Of0KspJ9V3wGxUS5Zl7Z8On5DBAHiRGC+wg1Imdd4v0Fwm+KcYvsA0neDpBVrO2JD93Qm8L9jUZr+HDE2T5SgE7fGmaVJF1o7fSpHEwd26nLRxqTPxPtdJT8cHPT09DZ80cEZmSgVxov9OGWuBj4gUWXbd9Hodec8REfKT0HnryQR9BwLEI35nt0v69HTQT3/3SZ+4cDg+7Lkw3MvzRE4K7Mp9raOIjoN1EQt0YsRGvLjIf47uDfreoNsH9K+ni07I/My7ae3Ezysyu7LuWHecGleXmQ9+X7kIaOip150Tl2EnfOT18opvusp/CueEnb55DOg84ZNe4e9lDUXZyxfgb1xCXHshCirgFToRv55pt+DTBFNXDOiM3S+sB57TqWma4L3fC232+6NSSjpjA0NX4edCP1SRsnXEwaiw3rgQeH5b9cyFqelckOnakocbfmZCL8zfibV8VzJxj5RZ64ND597O2OXG4WdHv6S5Cj5n5ZKYOxQRQ2YdOTVhpyFMnFxOyrXQJimUlOqkOnPQXKoiZfmxzb4Re6aU9MMPP6AvD4yFfoT1YZFtwnWWx+A5/ExRiGU67UIRWTlXZXywlEZ788a4MCTlIcjRfs46EoMd9kWlbJSt0BEasdhUtN/Pss+b8dNKIcSvDQdhPkaqmncP2h8f6Vt1hcfmt+t6ZIXpyYnpg3p8KuPd1+ICvZMvr9H9jM2lPIsO2iJrVdLWQudr0xs+55nLgJc7sA68ABfi086lkxc521bBzh44GG/rCZrEGjnrsM/asyY/POx0OMJfeFHyboxt2Z/Rs9fXRV+fT3ojdt9W5gV6FJV8APa43Ir7TcINjTQi4O+mBeM02N8brDcX9PFq/THgE6/o9Qn9O2NPK7reU0YOnf4BHxN+NkNzVkSWH8vGUGk3oW8lUYr/b9hTQe6m50BMsZvBr4Zy6SqkE3yd56oJ/Y8IRVAHrRko2MIAHGFB8NabHElTLsoKJdomyj2v9UMCL/R1e/dvCzTYn5857L+wVmzY7oX8Fft3nzLGjbFeVeabS9MMXpP3kBymJ9asZHtBqlgA+CZmbcOnGZdgbuUkpsMur0OHfNFnPCKBo/Fk3Fqr5mkP7/oAfXx6knVyw7QautmhrDsFWrO9bFrXFbiCQlOG5pJC9AJWVZyooYBrgDM9kNM66lIOVWQxl6rBR/iZeXc+g5chQUNEKIIxycsQWQJAQa3fcU6oa/snsKA3N9jEMvwObfBoI8b8BvC+Eb8H41mWOSemMj81nmC+wG7Gtiti1BXaZGgNdUE8ZYL+rsA/W6kb62Ynj0YqoWOKNtqUSJpKGTRn08k7msEY7Qa0CyYK+kSEEjS7nXgiQs67TDwdfKWgTUYGG3SZtiZMSA0G8ZFSliJjE1JTRx+arqzH1knHEYYN+gd0twl1Otr/eS1rMM51DefTUYTbnBq0lqShn4hZbuc6g3giQhFB7s/7RHjejr5pQI+kyEk9AsiyXRiPrtCA3secHj3DR6ee+yO4LCKU4KHeH+cNEaGIeC/VL/L3MfT+RHxv9170m4n7mQ+Ge4OPZc7/FtzbSonsb0MgQ8PHNn5PqfyCPgb4V32M8x3uOH4cKCK+vf66PuJWFxGK+A73dh7XPL9DxK3NtwF/J3Nvb5/gMe7jRdz6R9xSd7/X/Tmp2xsibv0jQp7D87nccxmcd5nrIsKvA+5zjBe+IkKN6o9A8fh0yg3WXY9pK/eYBuu38CGutw67bHTiy3kDWezxpuue1+938LvB40bEL3gf8S97v4/5r02ttaNvRIz0t74ivtdFfM//Vtu/dpkZZfC4Tg3OG5z/58Dt/t8OEb8tM9aqoaR3HppP9rkZrRhpJK0ENuv5pOv5VWLTllnoJm3KfVHaTlpf/6d0/aNye1PWRYUD2yBoKCWrcDC0McZC6YlNy/MifTlLP58MXV/8mwCnTdu1iyGlNcQOh/E2sVooMQarI+WrRMTpn86RV0nPTSCQwGU3Jc0EgDsC9gMHqcfjXsfHg/ZPwOODWsrawOHKgaI3TWf/uit4vF2k13NXyrNCVd2bqc14AI6+WKg8V2OR7UBi3gASTPMi78XTAGKK3pTgWSY4SkBk8U5BNAU0pJzHe2ScvoHGMcABxaxpN2tmQ7Hb7eRDy7ExJ3idCPL2Lpur5pq1K1UV4cwlE4xkOfCtRTLMNWmeiqYBkyZ4UuZpOMhSijKNKuN9hMKYiX4ZHrqNGFtJigjdHzuphQDizAbzxC7h7XwdP5V0ZXMzgnw2w7dAf6N8E7G9Fvi3EHhc6ff8ctbPbFC+cNDx5gMRNgB2qkLEsgdtTYLX0br0Daikb0fmxFSgQht4SUZySnv5MZp3SPHO4zTwj3CFVFIe5cn8pizi1s70Vvhz4GB3PuyVplmCr436NYpW2i8M0cs88lfoMe2vp/P4bQD/Grb/9nynvA8aNrMOGsCdAFLgPwAaZDDBLkeH5NQg6DKBSQJNoRrK6M6EYpUayC7p8emox8ejHsDTB9DzYVaZKh2C3vAskWfmhc3hCd5eSB0cqif6F8bNtGUCeNbAY8NuGgdZCXwCvfUocceJNHlU40ZeYvx3fpPTx6e7zgW0jffKQQovtg/EIR/6JOZItDVk0MgQONeqaZo09J6DmplN9W6/1w45zMeDJi5zKu91/6ALfHy+rPpqPXo5jfSZC5mbXr3punStHOZ6k+SNZ2MuB8AbgfzG5qAg0ww/Ewgl5jdNQZsG3kTfQ1d8MRMR5Dv8ClVsOBMlF6fga5ynXFSwowm868wBEnY57w9sfBMb800v2MXruAS4coC4acEQVjaLQjZm0w3aSMyfbD7BMOMUIw3ml/x+g0T+Dnn0oxZTCQVjGpIbigc7QryjTtRRoogY/SNuaYYW42/7LzWp1gzUQZPpu4+1wRtYLh9+Ghpjn7H9l9dXffnyZcAFGxB6MhX6R1JG/rYD61OFbzNjJza5nc26mDeVMuaq2FvF12XSMlXlWhSZ/jkrQQtTqYW+PbBo5GHPN3pKJLl8NIPoUIPiDbvp+MiqA7rkOTzWlU3uFV3feNkU+KU2Lmqev74NPTpzSNu2EPsqdQ4pGu0bukRDDcBeYIfkL/RY2ILnE3NaZpbjDcABOkFNfqeD3FY8kKX0rnsZOg2m1eB8ROg2VtBOMj+iZBlSruopmD0NV7LiZ9bWPTt+tskHEPbNC7q2eNOMvi32y/jpUUfa8E8NOVg+m+nj3f7I61lm5AxdiREz9pLIYyoq0DIhQ//pkBnZTbVqLvUmw3c7GLr0nq+un6ZxgOsDrQd81dOnBz1xGTDvJwkazhzQv3B49YYugSZ201kvVuir4gsMQm3r8iWmN7nG/3x6VVDWUcjGGrxxwNWg02B6OuWG5jpocz/DSt7jNHhln32GD+ZLR8adPmLM+KZoTQ3a3efKxaA3rM6DlFKW/O71qqNrHnscRHKB4DYRoTEc82w9YTMS7AeQ0Sbeu944ID+9LfLfeB+4IKsreCzAZgCXjlyNVzAHyCi6JMaLCHnu77C8v5Pix11uPbJ9OL9A54jXOJAaiDWQALdO2vB3bSh6U46uCUHP2OAOWzzYl82zJuTo8TrTRwQ2VXWlj3Vug1/X9UbPM+v4MwfEr/jjy3mDR8sA++EB0LUCG7IyXg076tCWrG/MnZJU0TGnOw5cd+jInsP6/X6nGTxyLdhRaKXPCb/qdc0yvKK7sE/bGu/kJdplIGS8DRldCw7bQqsSa9ye8X2g60sA/xmUz1zgPjwcNLOOWm8neFCAjG12+iKOMTbok6ZxCPfGZccLcc4b/uIFur+wFn3hkPTL85t+ti8h/8Ka9Ir/f8M3Ws6n00nWlfNy5rL0jK2etHAJ11YCYGRn3BL+ZANHXJAac7eU5fwVXr9hJM8EqQtx6ZlCptfbAj5b0ol4+cS6h1rphfj5jcrztcm8WenbAYxOfjJ0GRLMTlGQaaYqiYwiklaWpAWiERX2iE9hXh8E+6fBX5jg7bTqxBxn5hwy3eiAvgY6hcEKNVJlAahkWMq1nwIZhvZcvBgOh3LLI4e5UlfL8CNTntC3nTZ0oiFnVAt+a/iBQHJKRaVMYip8RdPGvBu6LJ6CT7Kf+fTpkx6IFfbTrJTE+tdJE/hMyqlIjOP+G4OzDGgzsewDBK+ZknH76NPciILARmJgYN1ZsZNG08ZYmwpsq9C245J+moomdKZiL0N3yqQEXYG/DnxipElBPudJiirjwfAaculJKWUgqaQ60pRcltRTKCLgCPnIEtBYu5pi4HpFSG/YwwuH/1+ev+rLz89y/sSllGONDh324TWa9qzxD/ukx2PRYRf4ZumBPdLjQ9Wnx70egONxL6uKx1/h74LsryjRFX1f0C/c6E2nCIQbDTu6KIGXeciFlGnSrx7bucsNEKQO/ma7fcjK2rpiw0OPkMkGmPaIgMLESDcwze6z9a6FzHVbteHjLSePH70pCWhN1r0JvbIfOeDLdlNVzhm9afS9Mv/2DqaSPu4bXbAa6Kopq6BP1jVDpq+U6NPVcOZX73/BoYNjQZ5uk6JQH9hOgz8rdr0SSq5jTuMo9EisKQkf5BjYPyxn/ZmKhJoIFUHuXYV9coALQ0vIrGMNjX4bdHmcFVzJYhdNC/K580A9KQI5SArJ2PLtDziT9EgS9U43WpifWw857U4Z1HN4PPHkCLeS45DMYpIC/oC7ccoMNX6DAdxRUxmCMsF/g/M3GkKJSudvKWOCg4zdmBPqtjuAyyboEnzsv4JQb+/Qhdzb4O02+m52OTJvDIwmGQ94Z1xBm3cpIhTwSL/zRFAPJIAP7fUN94iQ+RBByoCQRD38gN0Ufcu7/DudbvsdBk7q6v2XcEcn4mPbe6kYOw3QwD1J8C6wt5TyKHfedfdxYYk2eHt/dwrr9K95IuLP7hbxz7U17rfhYujALf/x27gaIkIRN/hY/y/JR8RoHhFjLL9EhJO/GCJ+fxzj/89N4DZ3+HXbiN8f+9dt/8/7b3PgI28jYtixeD6W8/oXfe42Ncb8ILKIDy9/0Qz/+zoPS434TkjE9/zvoRUR3wzt99r8tcoH098dqcf8+O68y/4a8HGsiPhrDPk3MUbEn6ale3NGcBGNRY4FN4a2Wy0MIrhZxgJMyKM5S4fSVbUori/q569azz+zSr8QSF04JNiUCpBXJQLQ6s3cfq+8O0jTrDWqzltmIxN64QD+6+uqNzYX3CsINJisa2WjsRCEEgvJi50IGOXoneC3EwgmNk+ZAKuw8BcalSzNNWtP8Hd82HFgSnDL4f8DB6eGvJ8V06SNwO7Skt426fUqfWUe47CuRQuB6MIGyrARpDbm7MwnDiuCOcP8IQAV8ybmTdGVYY8hWOgLQRMoqBCIVjKlJEVG/BFKOSuBZK5l5OVOpYpCIEnUJeoK+E9sgOuuqsxFhTFyDlXGm2hjqPTdlcxFQNZhqgOO+zIC++N+YjM0A1wiHGbtGWsP7RO0f4RRvl1vAAAQAElEQVS5Vsb8Dq7LlCXGzTmrJygKQWXX1htpyIGog8WVHYGDdwfy4516H7BdHSgDC4GywYe2FuECX185lH45XfWFTfIzG2cfupnPDC7zV/BWbCaDmRIQ8FuAZf2tHL1MzBXwX6SinWUheC98g8CZOAmWZpmGcLAadIqmlKRsOYiHtryONt68mXb/6ZIjh877404VfqFM6vB8gycbPF4r+qGEzjYujBad2OR7w3WGpgXaVnSkWVfQK7UYh6GpSyLI7vBr4Al9etcfgZO0SjE6iKGlLDmNHMpspIttBxwK+mS5H/ZV+4dJB/R7d9jLupLYtCgVOJC0Me+GbsM2bfC8M1jORWW0gWLoByHaNjm9BbiduboSeAU8DeMIf+0Pwim21doq+0X/PW060t+EdQUvptF1NFCjhiJFhFyeFEJ9BTkaoqFDSUkTOI1DxTppN83DZue5aofuHh734+LuyKXdDZ50fHjUfHhQqrMWAt3L1oWZjvyVgxDYrzM8viLXRr1SVkaHDSklGZmAnwZlXg0Ud2Rg2hq+pINwRCjiBmQUtCkgbt47rYw5IQ9vLvfgfdyB6/Goh+OTAtxWBn9j8+yfEH3jsuICkrYT+7GGHvCR+SQxx5gPvjNHhkEJuKVSBtdUkjJzFVKDoKNHDB6PTRuyMr8jgtEYRAYP35niBqIsIuh6qzMvrAvTr30BvmaG9zO+YtrNKuh7ylnKST2ywBL/v+mKMV9gtvXecPYBKHrft4ZrvrAGnAZ0Dmgz8wZjhHjQI8tAibealKaiVKsy8wSHJio3P5RKlnIa+EZAa0CPu5OSKCJGXUpp5CPArVHJ/LlJvKlSt98V+acbjw+z6gQNcG3FzjANcYbGZdLGenPV1+eLnnH+zywEPsA8c8h1uWzQ0tXQJ7EGsChorD2moXUQMkgR8Q18kMq0SlkaaSLNocSBWLz7n5yzvkOQD1muBdsc5ci8pKwBlLl8yGme5fVg8GoqaoxrGiInicnsm304uqB345CCw1/j7kNqy8t+aYUW+2mD8/ZTGzLahr9qCkkRTYyoQNoBvwL9NH7W95l5p2lSRWYfYUJupdz8S4Y+591uB84HbOMJu/30+bN+/PFH+ad19/u9vK4sOKgrfgYXhQcMLV0yazdlbRwqYd5qfHmzv0DPlcPzKweqF8B/Pu7CwfOFg9YFG9uQUV8ZYJOcbvBhRUctz4W1fWVwj2N/fR7yXYYeX9HlwRv0d4MPgXx7uyJ7dJjD2nW7qHMIc+dDZHgEMBM4Nsa4DtjwOdbbGPLIcC8NWjrcNE0r9WsTl4OrzuBlWZ2Z8w5vyOEF+nwxseAvnF6hy+kCXpaXfUh4MPT85q+a7E/sdz1/i44uFUWELGPL3uC+fm/QIcsUnyH4HtBquOUba9WqA/7ruNsRQ+y0JwapJcnxTQTaAW1MLZta53VlrTiB4zPr+AuHkG9vJ71xqXPioPh6MW82rcROK7IxHlfzGjo39FDMnRTKjFtzyIdKFd0/4IOOh6pH1ranxz0+f+YAuSqYu8PDBee5ohMrRryBCMNz6CYOq/vgrXncGFdi9AhFhBLjB7wRWjbVxAFo4SD0qB8+Penz5yc9fXrQET2d56rDcZL9Rp2LEvgwzKB3i4TPCNYX5lk2LnCanqHTP5H/5eur/P8c+f84+sOXZ/nPHX7lMsCXIi/EB2/I9WTgEsB8WLiAa9Yr1puEveH+mDMPWj9/ftQPPz3pp7//UT/+3Q/kf9QjlxT1sJOws1UZv5WgteuKA7jCB8exJ18GLBqXAW+kqJguMOO6abiuq3VoaUopDcjYaX23Y9trRKCz0m0tbIy96oK8TpeuEzH5y8n0dnzlphfH6W9NpzPtVolpJDOK71BXIUVtZHlO7A/mKu12TYRVrJGh4xFaiVP3yHqeimboqqUoR4HEWcF7pAK/ExIL+J9EoXpUbC5rWwP7bOjWOvTftBwfDvrxp8+yPB+5cJzxUzmSckoqeVJiPNRHHcVdQfiMHq7YUldSqKrhbxbKXWabMljfOrYyYk1ttNwYb5Vp2nH4f9hlHfYV2RXN0DJxGZArdLDWJNawyGnMm3NRyrMiV0WkgUMHj8b8YtRQVqaN6UjyW6fEaShob+gBHyhVYow0SZFld3fGLz7jB/+I3v3jH38efxbo/LrI/q8j707MlrE143yYQ48HgPQwS4e56RMXAJ+fZv34tNOnx512+6QyZwmbWdDPC7p+wcgujOULv21Ng/+9ZUUUGedi2eWslJKUAjk13Z+mpI6d3undVmnbQguKeWXcKwfqC7K4sKdziluivdQYwr7/dtDdtdLninyu+Ez7kQW81nVV7/07ICN3zLYp+L9HJo4lKzIxar9oSz/jmPALoKzKV01Z1sOpFNVcNKGHd9p6D20w/MLlmvXHNAU05zIhiqKG/kCC7LMv2I3pG/Ssm4Z/VVOAX+aQf8Kv7NCRGX2ZJzGnNBHbV8puEKo1wVswTKLnpk4WFLRsmzy/YcMPdhdSFxFKAEMr0yeTTxAdEYoI+YnI4BnoTdPWkAOFK4y2PzU/zdewTgJOkZw8nv1zJZOJBUBZxfkcyjmpeC5jBx9lAFvB/xHnOe6hDYhJToF4x8n8a8zTkOvIwz/TYmgKRrnBwBPiXbbh666s4wtysD+zbiwo1ApPWu/ymih6Gixr8QyUnMKDxLhkxwdSBopeFwygpQxNXucHhNDnEEUDXJ/4KpGgOcljZfI50Q76E3Upk/c74DH14TE+hga/nd4gaHGDiKwA+gdornILcJchhVIqCrltKCKpUb42oRddm/nA+H43bOiG59H7ExHDVvwavSkZbwUpY6kpghTQ+xMR77nfTiK+10fc87dRO6Ma7j07uIIOs0jGy3wY0AUW8Q3u7Z1GxDecIm55l/8piLi1i/jt9E/1dV3E935+/zVYzhG3Nvc689hgeu5lv5e6jcHt7xDxy/F+r+9/hHLTZDzv6cf8xzKX/1uAeetxI248jbilLrvXOf/nAuqJbn5v7X2L30yL9dmp3/+zQIqIb7RE/DIfEcMg3SDie97vhohw8m8OZvpvgSf+rfKPZW7zp+De9tdtIuIb7b+u+4/4HvFLeu50j4WfRYSVQp3V14uKg5nL+cqmY9EIalho7LIJe6TrSdvbV+CLdHmRf7VxJjjeHwmgDgSIVSJW1Ebg01hNp8NB+6cH7T990syBWdkdlctOjQDAi/vZvz7PDmZsIgmkHCAEdcROjE8wxWfkwTHAz/hmFrOsrspqHwQEmY2uD+GnIgLzoh2bjd1h0sxB0I5N5XTcK887bWwMrox9Iqh9u2YuIUIvzP3GBufMhscBnYNQplIj6NjYRMXGssZ8TMWGuWu8tw0iV+KeTQXkUpAS/NScVKqgL5SyxNquNIInXqhTJg2AxVJ+Iqkx1saEETH0LSWiCeosn0Yw39g80kiZ+jmncfi/Y2Ph/MRQT2wUH46zjkT4B2jeG9ik7HaT5nlWpVFl41dKUWZ+wy2oyd/eXeZp7eCY+hYwInP/Sm8LSsAzCJAjVyUgwKNHku4d3AT8/GpATFrhG+JUpEKwIl3ZUPinIM/w9EowvxDYd1LROHqX+XsHl4lg0e9OxYZmoOFwgrZyypzW2RZNhoCAgNcJuNGTlBRjXMHj5sAcXelAMIYDWcvLgbg3c+bbjk3l4emoCpQHdOZwUJuqlpJ1oc+ZDYiD/XXp6hxAg5YWdt4+ULLt3ILMJHWQG8AXdNCYgkY57+jSDSny2IjQnwHQoQGUQ3gi7wC8dTZ36EFQlqGt1qKCTE2n5YCYGLcopSrbVSkz+SJUSrbjK4cQ7Xpm/k05pAothXFKEbIBwCeDmkgDEPh25rMMRqom6yIUQxa4wQcK+HSBEnNTAyM64ALEgF1qzDWl4NIw4SMCIM2GrAkcpuq0grM0TQldzdpzAeNDT0P1ofThqOOnz5r3j0p1J+VJKrPStFf4HWNr2LMJSXVSnSdNQ+cnmmYV5lAK+RlBfkpK0J6SFBGmbNDh7ZYP1PTtCQVtEl/Wk5JDJWXwrreLC2ztYX/gQuaBQ5zPKvujeiocooTGZgWdto5f0bkNO2gWBi5DTiUlhRJIJHBL6EAuUrlDlYbNTgVa6mgXEfLj7o1xnHYbGiO53Pkho44s2q2tyw0ud5pzVob2nBNzFdVaNU0TPN8D8zvstdvtmH+nMs3K1F9ximiAIpfRJ6Us+8bL20VvLy86P79q4SBwY2PPKY0GYGPWhQhwoT8dhp7I79Bs1Lfog/8p54FPKlnKSWGI0CCDhg3+bQoJWiOyuoF8p87AcGzsmjLj7bCLA77wkcONh4edZtaBea4K6N7Q7QXdXtiALvh27jDkv3v9lYuAl5eTzqdFK7uoRv2GnbdlU8NXCRnaFtQ2aDA0JeYCE9kmYYcy+pE5+Bpp7shM1Bm6rHcpgT1tEhk+1Ce5X6XMelVzkqGgbLVm+AyvuZCZONCYD3s5zcgr10kZRSnIpUdoBc/Fhyn4IG/mV3DeoG3DKVhHkkJ+opMDrIejjn5ONeTkNs3NlAS+XaRNsEzF+BlKvuUDvCEgIpTeU1gB74P2afChgF8F1/1+z+HqUU8/fNYnLgMePz1p58u8UvF44M48Ddv1Ic8Cjxd4v1jWlFtno4VoqNPbm84vr+jZSScOni8cOK8c6C9c2DQO+vuQV0Ptuhb88so49s9ONw4OrxyuGy4cQF04zPFvob2+npC9x0N3Lxf6XTHNRVLTXaaQB41CFlkJHnTq7ONcXmqSwTxI0Guarb8J2pRCPZJaD0CKVNXotEr4hxucWQtfweUVnVvAb+VQffUBOmULcdeV1HABN/OCrsNPOe8DW4aXccoZ3Bg7IgbeQ9fUlRVS39Tha6bO7aaCTqFbBfzcrm8LPLsotlV4mXH4f8D2d1NBjoxAv4hQBJCKlJNM14LuXAws7mdwP4GrL8+uvK/QZb6vzHvLr7riF6yjK30acVpE6I5TzaHK0LPtdj/hS3c6EqtZd6xDuUzDF9kPpQwfVbRxKLSg4xdkf4ZvhguxxBVbHfEKSpOw9RQNlLus40FZxS49z564aIdt7VlrDsDeNsbFoesKem5eBbRajspFDdq38LwhVE7+M4HP6N9XDl3tO776/6jh0P/5dNWbeQEeV+xxwRYHzV5L0Z0ErTMHsY/4pE9PO/3dT5/0D3/3qP/6//lR/9f/9ff6f/7v/6L/+//5L/pv/+0f9F//69/pp59+0uPjowIZs5wM3VmhvcuepyALIE1ao0LdrKVl2gDw5oocLsjjDF8wKbWQiuU/F3ltnaaJceEKuEWEmrq2rYkuY/26LNB6yTqfk15eml5eOxc9TWfKF2zKMtg6g0rqGzxuHXZ12QenWJTzwnq/qtZN4yKAQ+bjId0Oz+dJNWVFT2prY93fqbLWgKA65Y1xIQHbAS+GDsq6kjzN2roW44nOYgCsWXs9ErN9enrQ08OD5qmAkWQ/1xlHnXd8jJt7GTJ05hS6AgAAEABJREFU5u3Is1G+4i82JtsY/NanC05I0ZSI6TPphCOcajC2tEdP9nPGVgrvCbyzmA3wdx989LT0lvFLeaYsMWbW1hJ4CTsObCq/Qxp9g+/ofN0/4CjAdJc6K+FXcp0UqahF0goPzlwEnNE5X24uyLs1BuhdfaxTi5Ku8HnRlFfldFbWSYX8bupcymQ9HjK2lvT5h70enybtea9TMAdjMI6HMYiRIoxvUkGHpmnShB5V2lb8YERXRAwQT3ffkBpp78iwSdvaZB4v+GDDFb28wYrv3fARt3QZNmM9pAwfsuA0L9cm2/j5suhC/cba5nE9j2H1b9VwuSYji7yyuZ2kit2UYp43Re+mAh6EMvyriTRJGdmmlJSiKOcKfZOmutNUJhXKpATeDT8JmAZ0haEkZDOA+qvxBC/jbjB+zYuvmrLnYK6C75lqEqqvoUtV2uELdujSAZ3aeb+2L4OvBZwTviKylKGhSWM/tkL3ApivKeWBX6Z+nop2tWhGR70mGSBJsB4M+uiLemsFp5UMH634xwWjuOCbV2SxXS/y/qjTJtG51qyKT3aai5Sho4BPYqOQUpfgsxi94T/ueQXCoszlESE/ESHjGMmDAPCtg1gfaVIIffY7Dsria5vlxQikm/0M/N4ArykbiG+WASloyrIXj9PeN3JwauDVFYxPwfi43plbShteIkIJOg3RpYgY78b1DqOOypRFXdBG8roZ4XzoVp50a8c74wXtwV7fHwb/9gK9730j3scYfWK0iAiFsiKyJPJBe949foJ/QV48pqMz7IYuXM0PZOm8de5WRyXt/rlPBHMgy6yuCPLAb/WJ+GVdRHxvhm5/f/mtHDS8tzd+BuN4b/kxfy9zGhF/Eie3uUNEjGzELfVLxC0fEd/Gifj9vPsYIm5tnL9DxPeyiPiV3n3nXcStXcQvU9P4Ee7jOo0IJ/9p4E7nvydBH+e0rUTcePqx/K+BD27qF7L3mBG3uZz/t4I7Hb+X/qXzpvsAEd+Jified33E9/eI73nX/R/42+ZARAwn+BFLK5PfWW4VLNpet6J1gp2NYGyR/07uy+msFw53vGF+fn7+/7P3H9qR5FqWNrgPhJkLMiIy763qf/1rxBrx/i81011VV2UIki7MDJhvw+kRzLiZeaurq7tEj6dvAgaDAUfjAEZG6vNf/qw//eG/6U//8P/R5z/8V8X5ix53QQL5qIcf3uvw7lETB2NpqmI916rGoemmxiLhtt1+rx339/tZE0lLYuFZObx4eb7Kv1H18eMXNvuLgo1MyTvJyTsLnFizvckwyColEgAehXyCL9THRuLBYhjM6APTUpsmJ1dsOmZeSOyOkyrzJjZ+vVYtquPfUH1asp4uXZ+elvES4MrurrWkiKoSk6gpnEh0poIGOUNhrmAusZntAyTabBQSyOMgr2kkBqzhQdLnekTI8ugMY1BoBBPRzkruw/9NHda4S1/fcx8nV525VhK0zryWVyULm5HvQCnjcHW/SzqSPB7hdc9mdu+EkgR9RsY7+hb6ZRLF25ht6NgLsWE7MJrnD40A53aDvEtOtJx0+VmPUZHfxAaglKpEUnJvz5mHc5JAM19gg7cVbJHRTOhMonxmA/CCnP3b0lc2XxcyfCeeAX/RG8Mhg9dkDukIBQiqbgX2CZlc0++1j9TkpMuHIn4JMGSHDN1mkN/z7EY3xmXT1JBnh6mArqQQuTb3sYjUtScJf/zhqIffv9cj2P3wTtMPj4qHgzTP2siEF+xhQZkLtPug5vK8aDkvahxEGJ2NgEwnfQQ/AVyONtMcTQroucMMcSiiO9jK6zus21mtXSX6ki8qwVSC8EDWAis2q15V8JladwplDjOv+ukvn/SHP/xRf/zjH/Xx40faTvLYadhpUEcmbaF3lw9M/FItoDcxj4CTatuGEdB+h+gzYD6Ro+8bI4YwJO5usqAnBnbYrDGzqZhyVk1ZJSV8LCnzkOdL+Erh/kChvXKf3VLdzSq8uBP2tkUSYgcxYNuyuDeU3oC4r1SkWhVTUcpZ4tvYpGD1WMpGl65s+TF+uExS51m7tm1+g7eOfdAoNZjhetBHmZFJDqlC3wQ9e+ja7Xa8oHiv+eG98nRQz1nXLTgoaQM+cFw4VVmu26vf6TYuhb/mX6VJZVUQt9IUmuasiRci044Sfy6vckkpKQICxAc7bNDNF1Khk6aI13vU/bVO7vC1ERFjjJRCBT4qY9damK+q7iZNjs28eCnzpFQKMqxKUdBnVQQSYMIV//XBw/gnLjj472zM89a1435RqOPT8gsnn7ZEV8fGNOx7E7fFgJT0C0QhPhm+UlJCH9l6QYZBG5PLbrQi+8b4N9BfiR9JwXxCDjVl1Ugq+E1BQfs56ZGXAA8f9nr341GHx1mlJGymaWldG89tquKclYOtlbXnpE/+6yT/ZjmHDWOjeaUffLiuDf0QuzTQiBeSbSMoNORJJUkJZF4CFHjI0GE7y/AR0XXbOLqkH/fc9w7bQFKDK8b2UBGMhTzokNBBRRd1nlUpE2OnWpQyughha00XDoJOpwsHdOexbvu34Ffi0eYAzqglVZWUB5KQO/w0HKlx30BBGsAJ7POBvM2f/cGICEV8g14/d9sK5JkjySiUEaEE7QXax0ERdO8fjnr48AM5woOiTrriYyfWfuMF+r841+BF5Yn61bSjb8u+ef1fk/oa2qyT86r1tOnCAezy3HR9acTfptX33Af4UM/x+crafjlzH99b8EH74gsvD57JZZ4+fZbxxfXnj1ouzxJxohKH5hqaCjwQq227xpX7J/KddbuqcjDiQ+od/lKH/1RZTzF0EmhS2nrXijxX7C1SUY8kPBzb+67sUrQQ4VV+ebOikwV6r9DrQ/MFWazIwPWVfOO+0W+MH2GddKWE7Jm7IO8ZOzFqrYoINXiCMVVszrnAcX/AN44av/2OHip2sV3OCtZf2Nae53bTzIHSNMYVH8jjJ198jZ+y3k3Hgg4XaLv6xQUx4Qos93VBH7Sv+IvrVw6ZDOcxGz7VWIMZRCmknKTgoLJwaDwVcYhVtCMGOUfcHfaadrMK9OSyQ4ZFDRoc8xlGxrplnXDkF+zivFw5TFxe42xTRMh+1/wCnZcdnTgU1H0Yt5srh6AcfD4eiH1JTCHnjaVK9uHIUgziMteTembuVLUQ/y7YmF8CPBP3bi8CrvJfEhnPHMj6JcAZ4i7EvytytV0lfMr/nvauJj08TPrx/UG///CgvyfP+PCu6ocfZrAf+PHHg35H3vHh3YED8xlbLArsxDI3mpJaBPLIUpqwqVlbn7SCpWd8ywjaMkC66KLhT5gJacxMnjNrx8uWjE2w8CvIBzoGuGBfi+lexB4g6XwJnU7BS42sZ8rnM/VTp73rgo0u28b4EmYuKVQiyUPm1Ik15FR10zStmsuGPTVsLvS4r5RFzgU4S+ThJiHslrK6+epizISeszblUaaMUiDe92FFlusJm72gb9viVJIesZUf3r/Xw/4w6BC2iZCEgKAsY275Fr45WFzWrI2caW0xygWfW1mzN9oc73iIb1cg9ESeNtVQJR7s5tAEKfMoO22GmAZf78Ql5rR+VgTS4GbMjUwC/jpz0SyXvUkdO/L1Lcat6uumjjzb2oY8TcemQAahjmwiFTm3CHw2MNKW4YE51t5lv9uIdZi4YEiWK71VExIEqV9Q81lZF/Ry1pSv6GNFD4EPJP3wux3r5KTju6LdMalMskrUmH0zsRL0Gs01JfTL9Cq1KzEZ5CmhH9mhQcCveTfooQavfaAzThemiC66VuzNuOBHCzm047Pj3uW6Yl9N1wXe0I197UxseWFtsK9fWDcW5LQw0MZ9226zr5FznF+eR557JeasjG852kYiYtBYsJVSszIMVGhNyDC6FJIiYrRPZVblpUtFEBnbi8jEFOiBLu+LL+QIqEtCoqGCvpI2YsJCYFqg7T53NLhHfgnbsE9YVv7/SzG1qvO8KeGHWftDwc+zZvZxlbaUJdteRCiQ65BtT8guJIUCenKuKsT7Suf9bub5Ccw64l/7yfcS/FpnHQ6lFdu8bquWgU0btLnN9jpo5kXzBTT8X8SCjGymkrWbinKSco6BgoMzpSIapKwDDR9pFuKYycK8ISLkT0RWAMFDizTsgRREX+2foSBv8Negy9jo4LLZbwz8drO+QWtNd1i3rtMgmFKM5xtjwXc3Qsl6Yu5hJzzrPgGPUCJh5UaC9hRdA4PHwFek/MoDHcfX8xm+oLsQjZhUgU+IT0Qo4m8jpaJQHpCSAvncEOo835F/RMifTmGINtHPbea5vfJqHdpPEZlFoEZnOHE3RfCwCTVGi2jrbxDU/xr6hU9EfG2N+Fb/2vha8dzG6+UoLDNcFjuUXHejy+/h9v/ViIivMvgXzd0TTP3zEHed88zXuv7jf+56vHPy/fW9/d9jibvgc6gQ4jq4fwk7MiJu9vG1XcSVoD+4t/1HLlNEDAe4MxER9+pftUfc7kXEz+59feB/UiXiNl/Ez0tPF/HztoifX7vPb+HXjDXiNs5vPfsf4V5E/CKZd77J4ZRYjTsriBNQJzJnkrLTy0VP3pg/vejjn/+if/iH/6o//sM/6POf/6DGhvj9LvR3Pz7qw+8+6OHHD9q9e1A9HhXzrF4S6WZjM+Ik7iqWZDlxKLRPZBQ7yppwN+Y9jTnO+vzpRf63mS8kep3Ejoc0sEnBYj5WN2deJMpjJYFeMi9SsK7MAlckZTYzJUvTnFT3RfOhKs9FBaRpkkia1si6tMQBEBsab3LOjU3kqjObyIXkTluW6BMgKcSKCprG/J6TTbVlFaxonYTKG7tMQpQSCRHbfAUEw1skCcLkf2JEERoLOE0OOBs/GuzTk/vB7ZCQS09xq1NmnokInmjyzyDwZGrBwMF9eXyXzC0S/cLhxcRmZa5JlUOKieStkuwWBOJhrG8nxd6IG04czFMjKbpjY46GrN1XfFw6uRj3mTAxVkKGkaEEesX8mbpRaDdqrYi5KJVJkaunAKF16zqTYL6cz2wqrzqTUDupuy5nNesVOuioIe8hZwTEd1xDFzdE9gBVr1/o9LW7SIGpdC4tUUBj0KYIpZSUo5tUZcb5ipAsQnJuNnaJRHzWw8NB7z486sgLrT0vAGY2lbvHdyqPR+X9XioVcpJ8SOMXV+N/vsam/wL8G5srfuNDjq98iM/gDZqwG9urSD7FxkC2FWNcc98lfTobBmnxgwOFzWcunjrJusw5BCOyXbUhgwSbWepZuJP8P8T98uVJf/rTn/SP//iPvAT4g/785z/r6emzrmySGuPbblu7qF0vEpIzQiHMVuODcQYVH1yY3s48Bk3j63rQJmDb8LURgZw9DnZRU9YUoGTNddKcKWFkzklzKpq4X0DFbmtJquaRstA/Y0MTG5vd/ogv7zVx0J7w38iTtkhDvCs+7DDhw0SXtlNjbGyQpetNXRvoXJtHy832W0pRwi4Enbii/Bn9sUHzI/cfwJD4Mt/eBSoAABAASURBVARcSRl7KpFU4aNCp/maDtB4eFA5HBR1Z43KL7ZO58vQxRU7X7B724z9zzYv5hEyNl0MqcCHvUEsVar47Mzhog8YjT0HYn7RYMzzrAk5mH4jp6qELDOyNUqpchkR8sc6cXmHr82fS/NfSlHGvlzabz22y8x4fsZ9yzxDX9bC5vbpy4s+f/6s5+dnNYRuWcy5yKgplCwoNuMbLy3FBlzE6ohQB+K+4HOU1FPOiswTkOq45zlzhR4Q3BOfppBpWDHsAextIyuz+3TuJXSYU1JmvJKTbEtTDe32WQ+PO3344cALgL3mfVVCXz2yuoo2Xphdr0nPL6teTou+PJ309OWsp5erTgYH6l6H7MtG9+kKvAjfgXHFIKBp2BQ2T4PMV0BDyqFSkzJlRrYJ2oI+KdFlIMl9cs70yUICIG7oXYJC9x/OyLPKUpmqqtcwnhFtllcPacOOTvjwyzO0o5sn1urn55P80v6M/dnm1JMSkxs5MsOnIdMNfgzriAYJewxPDwWCBmH/tk8/V5IUEeBrB90/JWXkXsCkHEkFZPi2HdmexCej0xkfnvHnOs1qIV021l38wgc7L8j7Cbo/Q/8XDnFMv18wXchBAkYDHvyQ1XA9b7rw4vWMvp7h2XHYvwV7fV2/Fw6OLtRPL4u+MOYzY7z44J/6589fxr+b/enTJ+LhE7p+4cDoWdflNHib5ortzByUVtWaBWta1gumfJUP0zM6tT8+sB4cWSumw6w6ZfpW2YcsK9ilbxspypUcwQcv5nWB3ysyHvYXRS1VdWU1Djf6Gog7qUO7/Qpz5xotYA9n1ssLhzMX1pYra6VjiH3CuvFcOWcZtdYRGxwnJmwl54SpxKDF/Xx/D71+efHACxnT/3A8iB5KTEjqpJJC+3nSbq7aobPM2BExYqjjI+yo8YTtbiEeXMjVHN+MC/Sd0eM4JONAz233uOe+PhhzafptdyMGIYEgYiZmSNE0FbFWFM3EP8v5eHyEh0KvpMb6tpBDrBtPtAwdN1yJQyuEXS+rrsSdhYO42/ibEk+av8zYyU8kMUfmsKzq3eODfvjwToddAZnDs0l76jO8V2Q5eEeGQiaKog073FhzruumC3niyTYGn/53/7/w8vAJfHk6y+UJm7tw78pBpGnZePmQYpNztFot48xcoQMHgcedOLhO4Fa+O056/36vDw87vePmkfhvfxL2Y73f0bu1CneWC7gik2VBNpvMqQL7KqWyRI+OMh8eZ8I2JuS72+2wlyJCA315pm/Y+sqB8qoTL3VeeLn2DE7nLr8IeHre9OXpqk+OlcTIZ3R/Rucb+hAIpgkSiIIhDT7nhh111bIxj+uBnIuOzPsw7yn33D/AREJLSS3SKDtlw8Zahzfqm+viHoRGLlq3Pmi8yxfD0DwVPRwYk/3HPM/MOStFkRw3lNxFGz52wb+8Np/9AmMVPhpaoH1bG/ebCKdDXqHGUx25dBV4quQo9o2JuFZAJWncz1kzsiwlKeWsBH1NTIliGpzYvjfqvYU2MWLrgvQxh+ezf1zZ+yzIcQB78bq5sW4u7mu75oEF2qjeKIpQjyyBHkmYBDbfeAm86Ornl8ZStEE7JbP2dlZsF64X4vKiahtkrzDxonq/Tzr6n2Z6zHp4FyDr+FC050B6IqZl+BQf89GID9u2aSMAd+emvLATCPY8sC3zfkdEKCJ4Mg34eVQJ3Yl+RUHMcxtDasWXVvhdzSOl16sFHuzDls+F3OkMXnjJ98Qa5/8nxhO2d3I8pP2yXBktkGnT9XLS6fxCbvIEvrCfe0EuFyEQmRz781QrtjhhH9BCI6rV+NhOQCDXlIpKnpRzVaaegvgDAxdocGwzTK/1qsjoJWNHSAWb8r0z8XpFp9t6VSefl2NPb0ouQUYHmYmnOWvHHnVPzNmRn8y7qkpswJSUsoRLSzmpVOioZdQjQhm6SoHG4v51xGnH6+Nh1nG/14F4MXyA59LQYQgz0or+rsh51KGnqdtC0OnGy+emlVh1Bdaz+ESEMvMP/dr+WftMW3bJuCmFjIguI0FzSom2b8g5y7rW/YOMpaROHIUcsfyPOm6CDjtrob7C/rph+LaT9uoPpm0zDzDRGn350Yhbts/WV8Zo6gzWaHdp3Kd26ev22q9ZNwY3Os9EBHx8A83jWsjJ9zvS8jOG6x0Zdp5zPyPi27NDHkMWGRlmZFJuZdzqEW/73uq3MfKYM7Bq8YlITA+oC7mNYsiQZuZub+TS3vBsuiJidPcPX7u8IyIUEYwY8ifiVrr+PSK+3Yv4eT3i2/X3z92vI+JXdWK6TLfh+ve4j/FbpZ/x/Xv5tu62iBi8Rvxy6f4R3+7dr10aHsO41yPC1d8cMyK+3n/rExHf2scg/wl+3GXzS6z81r1f6v8vaYu4ydTP3u3I9Yhv7b7+lyIivj5qfgw3RNBODHT9fyY832/hf3Tue3QZ40TA1KhpGLD4RHxr4/Jn34hfv/ezjv8DFxExaImIMUpEfL2OiNH2r/HDQr6PE/GvN+59zH/LMiKGzL6ngbWblcQraacELCJecFcSs6uxbPKm60yy1Vmx91PVf/ndD/q//Jcf9X/+/gf9PYf/Bw5I8/FBseOAdJokEpPmw5aUSY66Woi5pYSzVCacS7DJzHqcK5ueSnsiQUlarl1PbKD8m8sfP37SiU27E0E7dSNxb9DTyBgMkSyKumhLCmUStFAby2ZKUs5pJFNOsuZdVt3NyvOkzOFD1J1amth2Fi1bInHcmOuqZ+Z+4gDi+flFCwe6/bqJjEJiU6kx1yJt64A3zEHiEcyZSBC8uRMJAQ9IJAqCT5HkBbQEBKUsRYQ6MmjiiaAn6JICWkX76B999IsIJT8HcuZh8SHbXxdouJw1aOJ6nBKQaIokP/qiYPOVSdBm5F9r1YQ+Csmix7IcV+S2MIZLy7GRSNnu72CWMT8/+MagIeJbKT4RgXwz8vX4t02kE05jv99rfzzo8PCoA5v3I5vsRPJasJsoVQ09nUneX84njd/25LDQyfJCW7eMsTGBjl41+OsaH5KdUSJvBhEiB9itrxVIvMsHIis6MJ9yO7K0XIMNWslFE/MPIBfL5HZwFSNhPpKAjyT8UDXvJ9XDpBk+6nGv+gD8m2XYd2HzmuuMXApkkgZiIz6kupxOupL4X8BKEv2VlwZdbJo25N4NDgLEtZx4GlCuaOrApRHQ3rnnRNPAhJhPclIZw6Y69fgK8dlIlO0rZzYpt8OzCxug69gA+bdcX15eoO+iFXk3HLwzr+Xl+aTOCAB5jTmQYUbHNI6vbYNbMobs4WnUecTXvm+MzvyICOhN0CelHMg9q+ZEWQdqKTIm9DFzyDbNVfbTaSqqXNcpc12138/Dlh7ePXKYa7zXfDgSXmb1yNoiqadsaQ1TWYldG7Q3SsM0ubRftYBLfAzSxCO6+5z7RHCTxmBMKX3jc9icbWwwqpC420GoRFLlmcxmLNdJBduY9w+q006Brdl02acIUohrm+xzxooNeBODCrDXPqAgpoDAd3F3CZkFcijTpAk8PDzogcPGA740cHhANkcOH/bIq6qUMuC+d7gtjcEkl0ZgO+bXEJ8I+CiJMbKmuWg3DoUm1XlSKln+mFb3X4kTV9aAM4fKl3Ho05Rz1W7aE4Iam8dFVx9mAMdpGvnCF/aG5AefHmcAoVgfLZB1TtqQ87D/lJRzHrx4/g59DSKYeshxo7JyOOCy91BERlRZNz9O2FbW5FhTE2MI+RR4qnp8t9fD+wc9Ph653knM6/DC0qaV+N944XvhQO8JH/n8+YkXHE+sQy8cDF9119e2bWpAViwwHzAl4QswKiqynQkeZDtLUkaPN2TqdwT1gL5EecOE/depaKBW9FG5z7Xr+IJlMvS632noBttI6C3QUSC/jjBtW2dij2FfNy4vJ/RyJdws6sQHKeTP+Nk7JL+CuNsdk0YM6hYPbCSlnJXgJ2FfpqG8lq4bvpdTUmZcTOtWRigixnPub7oLNpzhpcyTdgfWh3cPOpAzTPhMMg8pa1Poiq2csa8Th8gvrP0vHPg8c9hoXk4c3p9pu3DPcP3MIeuZQ9enT896+nJCX6uu6PF62VjPl6HDT5+e9In7nz4+6/PHz+CLHA+fGc8HZtav+BR0Nk+VA5SdHon7jw8HDsP2Ohx242DxPTHodz/+IOM9h8b2Rx+kHzlwPBwO+ON+2NY0eJ2USpXtwFgIBBeM7Yz/XJD1hRhwdUleccKXXjgscty+cIBnH3Mc37B13AQTi2GDpnPYII0jponhUxpyzujpLSz3O3JOUt8GgnLoKZJySqq5DDs71JkXeFyHVNCD2/fTjP/Mcr5X0V2iv/jY7iOC+Ju04g9nDuDO8OGDYPNg3d1xxh4vrOv2mw2/tY36gMmleQn7TnThJtDT8ONGGcrkh9NUhjydT8zYzDzvlLA/BetuT7gdNHDgHZGVEgd0CiEyaOq6yWrRxlrbOOzJTJCS5LJgbx57nis6gz/WmB9+fKcf/IssHx70Hjy+O8q6nVjrC/oU45v/nuDZ87Qk1KkFn0KNOvPi4QXd+SWW8YydntDpndehLwJ+dPgLwW+ToEv9SnnRrjYd6qbD1CmlBw4E3x9nvX934CXFQR/eQw/5a81JmfkN69HyC1qUyWdjIp9NujoWrBoHkpjKkFOtMzJKun8SfMzwfzjuiI1H7ch3pjkhn6yIYD0NreTbmKZOpy5COi9Jm57GX+qe9dH/0+OnW4x8Jlc+kytf6Gy9InQJO8usZTVvmnnBQdjSjvF3XmPAEZ96j///7scf9Xe/+732D9DA/mG3P2pynlVnRbaepRWlXhH24pgLA6bdcJ63IFPLdsMOLYupFO2R07uH98jtUX7B4b6NGN+xldakBR88oSu/vLlgkxu6NFZK1CmmU0eG4hPYZvSmpK5EbDQyYpxqaD9nHbAPy9CYD47NRYW1JyLUia83hEdSZ8zOmgXJMh3r2ohVV9lnrsS8AfLG5TU3N0+G+TP8wg0q1OOmIwZV612dMXuTvC3xs4af22hY2CdcTi9q2xWdLPCwYi2UHOAX8o3JLwF2iRxL2j1kHd5VPfiv5t7viH2z9ihuR06Qcx520XnOEAfYKa9KmbHQcUYoUbISdnVHRIxnIlzyPDOnVHDfrMx47mf5mLcUWYYU8CN4sQ9vuuJcV+fX2NYLscR+9YS9uXzh5dtl+NiCH5LXLuB6HjmIY459z7A8xMfzFezD8XkmNpuGiGC+Dt3QRT3oh8oVEV9BE9+EDKXr1uT4vWKPG4bCVy7pIPNxdRzEF6xTxz7PvbI36+iis8I15/T4fcdTAxlChibW98NhJt7MrDWz9tQnfCTTPk1FE35qmgu0m+acq1w3ar3Vs+NlETZZZd86HA6jnOdZBsIdfG74yQAG0yOpp6yUiiTkgFGu0L8gU5edtTj6pg7NOYdKSRol9l2oV3KQCo2F65yzTEOmn8sEPe5jGnPmXi48W1RKJbeZVOAhg0iILRmRAAAQAElEQVSFmaEDG97uoGUD9kVcRKPskut+KbZsfejh6jUUuS5g8ARvDR7usG119CXWmIjQ+HQGAvc+99J9x31+RIQigtq3r8cxvvb3PCSQvvazhnt35OUyIpBrGuNEhG4yyKMt4SMR8fWe+ERkCUSE7p+IUMQN9/Hv9xCVsFqN8s7PJt3puff7pTIilEGSRknxdZ6IGHW3fY+I+NoU8a3+tfE3KsPWwnrug8amRJy9jWHe7nS7NNxmeMh76fqvwX1+C7/23L09In6Vb/f5nia3RdyesT59/Vuw/t3PiLg991v9/yPes/xNt0vjXnf5PxuWq+fwvG/htvs91/+5aIEvgXv/TsWg+E/5dSz4K8Yi3kjgr+7+KzaQzH8b7U7Kz8v4GhyTIgIQMMdDvs5cu+3XMbr+Z/5BcirDPN5L1/+ZYA1RZzXpWP7WM8E5qZMw95aGJ0ws+Psp6cPjQf/X//O/6P/9//q/6//5//i/6ce/+4EN/cSinlVIACNuboK6dA96DKtcC32qJpIGJwwTfQ/zxMZ61pHNdtnN8j/Ps+akF5KQnz5/0Z9/+qRnDmO8SSdXVXgxZ1PCjoBsYJETFE42Rj1IruTDb9DbVYmkJY0/K28qbESmicRjLpqYJ887BXP3aae1sGnKk05rMG/Tp9Oqz/6fQz4veiaRu16aNjYMjeSi+4DEYOxwUsE2KSlUzCClbMfIT4brhrIURlAGXUKsg1LuiuhiHaSdUv40iXHfBrCNsRudggSqU/rgwImlN9gLG2uR9AqaNpIho0NnYtNbsAFErEoiNrFZSSQdSjFIcxJ1ZZ4VDJ33rsY8Y14lE6Lu/jlB6w21Ft0SfEF3jF6V+7uSdZiqaq2akO+Ojas3DAc27PuHHRsKgM3snNSyWarIX/DiTeqFxP4E2PuwKevoE/bXLnJjtdfkStZra/pq2526/voT6tDUZB6idZ5q8MRYKSQjowN4KCWpYIMTcmH/Jt4LaY7QEXvYzZXrrIn+OTTKQmWi/3huyiocBhTsJ+/3EodXMc9qbFbP8HG9dJ2vbfDiTeaKTmTaSQo3dGS73NBNBw0bGgx7MwDMnw9Ab9jU2Rz0gH5K39vYeDkJEWMNHrGtrMC6QgXeNuSysLO8LOdx4O+Nh/vNJNwH6JV9hzmDfgn5YH5KkjK8JiBkMECby1C4Rp9QRMiHDe5v2Zos+cM4LoxQE8KXaTVs20bKNPFA4uHEj8hJqWQVNjOlVjku5AnbQa61ZuyoqCJn13e1yBufHXYzI+dpf1Cd9zwzK1JRC4DdNhARikQGzFz6+glqSaGsRP9E/4hQREK+kul0wm65Ju4lhYxgPFEfQM6iVTyjyPInR8iXKbpSkhC/Ansq0F32s/JuUuTKHNxMWT1nXbAD9lPa8DWMUx19dOuDzQsXkMJYVneEIoWEz4oxVaXgAKXsi2YOaexH9q+Jjfk0ZFaR2QwNWUOmyLUi11KQbapKqUhKisgK5CBKwROSUqdFmftgnveakfEeuPQYOYcsCqxRFw4mrtDaoD9yUvL4ZVLi2ag7Yuemzxyef3x65qDoom3rylGYIcv8Cr8OeBY+cfPtFdcA2PVGh04pNZk8wXcwhywHYBq8+bsDUSIy+vbBGd3gLLoq9FZ0gNloSpL/uqxiE/7NzYdD5UBo5rBrL8swiAMLgWaLkOClpawFmr32PHHa9QU8w88Vvjfo9pyNH/apGzZ4axo2r9cPQ40aNMv0w4dg/xsCeUkpJVm2LkvOMixzo07TsHnr1pjrJKOg14l77uMyw2QCmfaM/0ROkimCRsedFWFdWbdc9+b4XpoH8UF0GghYAFdiB2zCDq3IQiULIkEa9KokJc/FPBmaM7ylOx/IciWGbYw4dImNyHGmJw0LiKRHfPfgA+VSZX9+9+6d3r9/r+Pjo+ZXW/a4oSrT4cPH6xLE0xDn/fr46azPny+8oF90etl0OXet19BCPrASd08vCwdpq64c/C8jBgc22/T8soKrnr686AnbfH7GPl+edDo/a1lPzHWSX5rvsJt5KhxSZu3x3+NhGi8CHo47PXI4+ePvftDf//3v9X/8H3+vv/u73+kdLzD2+PqO2HQ47LRjPZj36GpXNe1mdFhkHzJKnjRSAkS7tS4fHl2wqwvrt9dyHxi/YG9+CfBM+4lDrzP6W1gDV2TpZ0ROpl7kT1LWkP2Qf9aUC6oKKSfdP/YZpcI3K3E/UkI7EsNyeLLqwqH9lYPG++HJHvon7Csi5LhdsOEJ+5qRiXnYUfc8iXEiJ4mxjR5JK37jcS7QfcHmztcL8r3c5uBg/Eob5qCN3MSwLY5DMQKi18HA9moW5Hf5lyhyLKqse5UcZsKnJ2ztkcPwA5iJT7b9TvsKsyt0rtiZSlVKSaEs+6ft3BjrFTIPNcZPKsxTedb/xE/O9M9N/qur9+8f9cE2+eFx6PYBnVuv+8Ms6zgxtlJRT1kBejAP1t3AxvzLFvAXuq4dvptWdLdRxx0HPYEAIkkJ3NapRvsi8984nE3wmoiDBSRiYU0rLwWkA4fmsEzs2ul4qKpTVikMkkGCHnTboKcQAywXmS6Uv+BEC8q+LBs0NWV8N+BbyKHjqxFS5VnzdtwfZFu2bKdpUsa/w3KkD8MINvAVyf9Ulw/Nnzk8fyFpe3q5EusBB7HPHDT7hccFG3DusbFWCL1m5ivE2T2HhIfSNSPvHfo8wId97P3jg37/43v9+O6o37/b68PDXkf8Z66TUhSeDpmXCwf1y9YlJWX4TggycZmRa6LVc3Xm6+T8U2k6+LfaH6pmEjy/9F7pt7U0/vkmSERH9EQ2tlu0AI99zNWQXQce0gh+WGwBD4ke+atdir1M0o6F5jgX8seqB3jawWc1bRCV8LgGbI9YNvqWPL4U2nrGXroWYtXVPgJvV2zIOfniEtzsB7oajEqKyEoobvCesoQc3NaUlJFXT1h5F2M3xt7kQ1zHlxMH5gu+Z1vU+DSJPVJsJ03Ia4+t7ZHZw9z0jpcBHw5FDw+THo4Tcpzkl0MZvhJ6i5R0m/9W1lSVbS/QlSVFdCWFXEaE/BeqrnfsO4J2Ovl5zIs+wQMNmXTlkiQE7XsWv2Vm/r2OLeQMq/V/7Tohq9O56eW86Uys56xaF9aBF2zwzEuCM7Hmiu3Zrzq+JPRlnSX0F+F5upL5IBBETtoCKOAhZDtBMLp/bAcbxAxdtdAGGnprvExakXPbmOFVrqlDP+3bGsi9aYXOZUEHa0MXHd2HYFQJG03k/wEKMpmgb4dPPBwL/l10OGTtdpVcjLJWTVOhPkNfBkUFn0gpKUP3FJVrkDJrmDTa0YXj9TxPqnPVhG1WxokwV00ja2mQgn2J9ST6JDFORJbgtalD7wavCy5lrOrYSuW24/Eoc9JUQgV9lRRyHCmmiblTKl/pCPoZmfYMDaajQtdEjCmUmZiValGUqs1zg94y82E3+KqQdUfOHbkbbdDd1ZFxRwF9hWRKy7zTf6PvxjObx6HeeLgp8FouRN8AlG7fuGegnjG37a2P59w30Ysv1/wc306z+7TWdIevb+2jizzua005OggllylUGNLIkZSgKSFnl+ITAWFQaUoT82TuZ9oS9+7fMC3IQTwtITPry3XbHdgY70YP8oEo178+y1j3+r1sVDrtLpVCHQgaaOY7Wil//u0hRdCX0vU7xAey+fnbX9P0Fm97v23/pfrbvqOO78gYF7cffs41l8a97vJvIQKmXjtFxODz9XIU9/HGxXc/IuK7lr++TPiHERFfx46I0fG3xh4d/jf78b312c7eiuD763HP9mtw0fAF+yjVIeuIm5x9/Vu4zzvc7Fc6WlfG29vR09vL/5B1bDN9FZYZfAtz5GuXRkR87evr+z2XFvxbuM19mECGFwOXbrvfc72h1R63sKiUJQLc/bqJoKNEeAqCbBCwpa1pXHfaje/nfDu2+ER8oznir+um6Y6I230e+2d/I27PRMTXZ0zDL+HeISIUcUNWjAXDgf9fgts8Nn2Wgk75He7y6ZYzEHILZGyIUsEi7MVXVa0VkquujQRhKrPEZqadXpSuJ+05iX+3T9rPiSE2sRbJO5VMez990fr8JC0nsYxr8JHE4hdykmAaVxKmHqHISS2kKFnTYa/0uNcpdz2TqC0kF1ec6svnk376yxe9fHrRxz9+VDs1ZejW2rSez9qgR2yWlKEjLRIbR3HgUzg8yyRVmWQr2FwFB21TkSorcCKDSTO8kpBcoOEZGp669EWhz9ekz2eJcwZ9ft706cuqz2xyziTp/qcIrucTSdEVw3NiBLyTWLq6k6k1Iaf819iYmIRFTTzHZFSciIYXr0wGkxcFtBdSs9q7uVNQsiKrR1HPVSqTWricqR6Q2ayWgicgnIWFLE+ZPoEeOwlKgu+CPmbG92+WTTXJG6HOMytjtwSduSDGrgubcCeqC7x0FWXGqdNOdZo0czBzfPeo92zQDhziH9DTbl+1Z7z9lHSgPKC/PcI90H5gs3x82OnhcdbhWAZcf/yw14ffP2rPBq/sZlWQpp2uyOYJnb6AEy9czrx4uVD6gCQilMybhMwXktKrunWNbYiEUuhSOUkJXugX2HuGd6StTHt2H3TduCf4ljOr1BR0GJt/pFextZkschdNjQ1tJqjs4efdNOvDNOmRMY4h7Rn7iL0c51mFTZ5lz55DV/q80PclF7WM/WI/X+Dh2b+Ver7qcjrp8vKMrT4pM3dGJ8GGa9suWtazrmCDq84ci9t1gaIFXAF17Hnt1PumaF2B7iAbEw8xlBKmmCAkeEnlhvP2rDO+t7YLQlvUOGBa2ZgHG5GD9YrDJXzHIkS82OpyA2IUNiOFJC5MUKPKnAKhzNxZkKrx2fi5dcl9kJn75EiqyH0qmc1BVsE2jIy8pl1FPvhJkYRvBrYjbKajw5YywyaNjSLPJ/SVkXspRUZl3IT8Pf7j4ajf/fCDfHg47Q8qyD5hR0ysROzI6HhijpoTtDVkv2pFNolNTltow946h4oXH2BwuHsmhjQEWnmoEZcIHZhJKJCTN5/3jYWan4Vf+sCBwrwxj9BPgFIbLhjaHScdbP/vjjp8eKcdB0otVzarTVc2h89sCn1Q2ZEZYhBSQZcXZQ7jErJPeadUZikzODoXNiE256odyz9pc6yYuqbjzDx75juMzWGtVRM8TNh7TVklEloM5cjKzFLTzKaqcNigga0nZF7E/hl7WbVgEz6ESFE0T3tVXmjlHEP+0zSpTIxPLEglq9EeddJ0OChNBz0j33/400d9XDY9Mes1VaguumJaVw5qdUJuHND256uCCQObCQ4eGy8uoy8KOGudQ1j4DKDYpOhiH6eoRWm3U+Zwsh6PUk66Eq+uHJKKmJ4DWUgqoCMvo+BnPpTZT9KMQg3OMvQwZx0NDtHevd/r4Yejdo87xS5pRaYvxIETY5xZ63zQ5fJKPPFh7At+fMKPLhwwLNC+vdqB1zMCkzr6o6tWWMVdcIcN+Ta1FOpT1rB1EAzLBgAAEABJREFU5ohJSnNRoa1g3xVdVWSG2UrorOesoD3Bdx06nTRNE8vrTnOpKvRPKY22vWUyT+optGyrcplk+az4ysqBiWmrJankhDihBbkJh030T4V5aLffmLaYq9ZUBpbIeETQMwRpNxTxuWojrjQt4o23as0qyFPR5MPcDb2tRC2jOU7xBKqQkdfQRC5xLHsOmB7QA/wwn8c4cMD+4cMHPR4fdKg7pkxK+GvEXoqD1m3HoU/V00sBWadzpm3Wgh+/8IL+5fmi63VTw2dRg16eV31hAf/08UWfP530zP0Ta7h/S/n59IIvnnS+nrUuL+AJnl7U+osmCN0hL0SBWBp0bCooZo/tv4PGGw46Hvc6HKCfjhU95ppU/Nxx0ky/eT9rR/nw/p0e8P/98VETujrC3/F41I41JEUw98JLjDMvLC7QsCD7rhOSf+FF8RMH6M840IkYeyGvWHqSscJjI45sGFrfhOi7f48AHxI0FGXbD3qNlBR1UoLGzHyF+YOyY1MLc5OyaAvJ8bdn+tI/1zLGqPSpmTptJWXtStEBGexK1TyV0SdxrzGrsURRo88Jn/h8ftGfnz7r0/OL/ALt6eWsC3mF+Nz9puNfHR4H8OEUXbmEGF6VPC7FqmDNK7ow96ZxKHlI2EbXh/cH/fi7R+Q7K0GTcPKV8hlr3QY9CRkUpVS0chB4fjppQfekgsJJlKBR2GvHhhsHcD1d5XC7e5jxV0ZANgVe7FsPDw965OWU63X4bFXF36Z5r4DYlTXyzKHkeW26IsyzYzvryvm0Yo+r/Bvx/quVC2sw7DN+U0dpK3FmYe4La/91ww7htWkTRkBI69i+NKOLqaIXImmKqzAp1anp3fudfiCP2j3uleYq63NLdcQdsQ65b8ldtVZFZK0ouqEr0715jizlWar7rIn8PSN3wrmSQjvi/sP+UUfW1ZonRerIMUnIa4XeF/KKF+zyhJP5ZaF5//Jy0scvJ31Cz1+WRc/IlymFOMazUwrtmf+Ys5xj7aDNqMRlopaULoqyKNdFP+xCv4euv0MXv3s46pEXcDOxLyd0k6oy9HVWswsTLMyVI+lADMrEvuXliwp0Ng6024Yv75oOj037Y8dWxEvGHXhQnQ+K2GvTrMvaWbsuOq8XeAxdWb/GL6OQ61+wnY012oetNWXVEPEhsQwTE9DhlKU5SxN2N5XARrN+2Fe9h54H9HacQvupKJckpWA+xmdhwLLVUpEC3SnU8eeOHW096dyKXras5zXpBR590H29brpCy3K5asOPDP/FbkLAiXEqyKoKZLGB9jpfa02O/zlnJWTXemE/J11Yh7eWlXOF/iCMXzVtTzrGSR+EDkrox13Se/TwO2LYj++PeuSFzATDCb7KPKnMO2xjUoPWds1qS1HaimpASSTNzFlKkpExrsC/WzSeox95TENmK/bkNXTDK7r40Ofl5QkaX4jrVzVy0UhdmTlty7XOqnVSTpN6q8TMTlzf9OVp0/MpdLqGSC+QYVLHXiJVbb2ps/dL+MWE70zkaKQS2h8KNsF45KQxzRI2JnS18DLYB92d+DOcMIWUC5gUBImeduoZEO+2gG/rTaEOzwkbhyUeKypporUKN+FF9UocWPFD6Xq6yrFv2JK69vjCQ+k6EpxmnenwRVMsepxDR3zhSGw7YFMTshQ2nlMoEFZmvh1OPEVRrPCIXTCUApqkBN8BmoTMLf95LprtS3NVKUW3TyjFrKQ98txhW1Up7aU8KSO7nPOgdWGdDGLUHqJLX/C+BVxV0OGEfuZI6F0yXRVZVT/7HTxnrkVRkFWSMHUFdpHxlYx+E+0ITgnaGuOt2K6xwULrIUGlmFXYfLD2BfarlqAva2O/tZwD2Tbygg37kS74zAmfOVGeyTcXcqFr6/jURWeUcmHNuXaiIbK0jRgL8rUf3tFYdzdku1GuxPgrsV3QkVJWTlU518HIuE8/P996V4KvOhUZhXpOjbjRkVFTYs1LzJ0wFCi/rdvdowYjhyo/C3YRaoy9SdBsBAIz1EIBxC2jryEhj75mdeQUkdQxhM7NjTk2+DZsc0ZGp0Zk+vHoGh2Pb7rQ/8ILnuD6jpSkbPqB9WMohRQhphqlmC9Spk5n1yOUeNDIOevGv0ZbRIihVHPShL8VdJ0En22V48AtVhX6Zua9lRFJAfT6afQ1NuRouG6YXwQj7x9/C2gcTn/9532cwK5/Bmg3CQneIkIR8KxEUxpyt+wxWer9N9HoZD558OvXbXd4/DsiPE987fevUXk7d0QoIr4O63vW2X3+rzdeKxGhO50u3d94vT0Kj5boZ+SUlFOS68bbe/drtyEwGfexsAhbxRjPP2xrhusRPGGkQNc/R0TIftyEDtwtJwWAAMbrt3vI37SLwBL41h2o28OrY2s9Qo2ydUpAV63EAJfWswRPqaiUScVxIIoC/zT9HvsOXxtj4NcfETFqbr9jNPAj4naP6q9+I2LoLCKULFtgnd3RiWm/Beku3V8uk/4VPhE3Ij1UxM/rZtrtv4SI174IMyKEhke3UJY/QTme5778eVO63XDz/95gNUEAFh/FX30jYhiQb0SEizdICmQ85B5VXQUdWPaJtRngBHOmxMhYdUn6LhrJEhv+C4fw5y9f5DxlJvDPJWvHgr8n4diBGezIvBz4jd3uoP3+qPmw1w7Muz0bknlcFzbXmd1OsIFRJHnhvpw3PT9ddPI/BcDGcuVwtbE5FgtveOFmU7KxscdTZdrEwicWNLEIijJDsxdW5xmFH7upyAeSRkxJG4vmORoJ5KpnNgHP1yamEHtHfX5q+vz5qo8cJlxJnhfuG04KNjY7xBQCY1e0UGcxZoWRSE7k+pqoS1q7RvurzQaXvjEWGS4immKoo4mBCDFdCecO5FiRQ512muZZmYWzTpPKPGniAKIi04ycUY180KuU+VaVXFSoTwRK2JV5H+MypgJ+R2DrWhrBktlS0L8UVcaakM1MYrw7zBxyHOQDi/1xp8PDnsTZbTs9oqMHNmgPtD08HNggHPTuYacffvygHzic/ZGDz3fvHvT47sCLgD3P7hhrVpmyypzhpaiQeJc6SwVbI5ldkc2G3FbkuBFt17WhxnZLDrhGuIhsw+Yastw0rtE9nYQCbuB6BHXx6R0bpoyQkEMDcj0n2cxjyL1T7dzehoycoBQFm6IgOWsDlp+T3B3yKZJqLprnWbvjQTO8F+w3oYded2rTTmtkNiHSEwcBXzh4+oK9Pj+f9ILtLqezFg4QA34wOcZnQOobB4srB4wisWm2Wa1Q0UdCOFGbUpGxYdeNwxNIV6DDQGaxhZzcrdy7LGddOFS9sqHdGKdhV4Uke8/hz8PhKOOwO2o3oQvsQOhfyMmL1s0+Q2Jct0HZ+LKHoo2q+0Kr7uA5jZtNEKPuxYXHLWIPPRBddzk7MROyDwvUdviK7rac1UtSwGdE8EwoM0ABOSUVULHnAmpJmuvEBmn/apsHTfhEZgzbbuG++Ng3FzYAF+R9Ol10YvMVLashrw2sti8Se8vN2JBf6lLi2UCuSTHintcVy6dvm/yxeLghbtO5K7KUUWYCSpuibKpTqMzobDdr3kMf8a7YRrCyxtiOGSt6XJnTuovebzJeJW3UHS/aRhuydYk9dC2M3dVLU0KGuYZSTSrDp6Yhg1qrSin0y4oIKbnMSqncELeSGzIYaZSuG6VUJf4LWkukYSc76M7M58Qigjs5KYQcEQR7LPnQ5ALNC9cvyPOZxifwjP2/nFc5di+8IOjETva28CcJ2Sf4MmzzjtED3ngD87rBb0tdw24Sc2ZoQ8fKRYKOb3ppsgwbm4MUXcEz4hOQmiiNoobku+YsTfiD4/9urtqxwZ5B3WVlZOkXDh3+CEFasO3rurBpXHTi8OX5tOiKXjZod3yy7wTjhroQmYLgERGQFugtRtm5VgopmZCuyFSRJewoY6eZemHeDF8FvXX3jRAPS9QjgmpWphSfJF+Haspy/wm7n4lFMy9mZnw8VfSLnIL73ZPxTG9QaPuibp8whj135Iasekh0GfD8Hb2PkvnleQ3XzWeETDvDK0NzLkkF1IrdTVUQCjQ+jj2WkfXkeJeIH3YR81JDmrC13TzpCO3H415eR2bqB9YVrzllmrX2pBM2dV4Cayja0qQzvsv7YZ3Rw6pMn8xB3qbPrweRn30Y+flZP/mf/Bn/RMlJzyzmL8SAC3Z55cXRlXxh4bDHm0jFpsKhFGKUsL3Chn2ekg77qofjzNq2I84Qa1jrZtbFCb+u+Jx1N4AcLAPbj/VRsa9qv2dAX8+U9iHH4MP+gXEfGO8oHyw/cMC8o69FfOFA84mXkU/Q92IQb87Y2xmaT1w/E79wGTl2NGRphcUou0RMbtxYiSfmqaNb+4F1NfQEjSnn1xgxK5FXoH35t2QXxh82EVLHTiJClb7juUjK+FSmrCUTdwt53UQ5aei8FCllSaENQ0IlWqFpIbadwQk5n3ip7rXvmWRqzAOdun/oa3qvHDL5FytW/K1DOyaliaErBjNZH/jJbpImfMW6mXdF9tuJPLHM3EDmwm83bLSZFsqIoKkqEfM68lmRr+XVzSMi47ZuMgopN9hoyKfe1nZi3l1nLo15nrk/qcBzRIjRlVKR4L/B+4K+LvB85aDoyrqzGMy5cDhnvfjAmm6KCKWUwK2ESFTZBjb03RnDcurkAoHC81jDpYpNPmKPD497HfyLGI9HHfwyifzDB7IZ/zNvnYXc5YqcTRdDDp1sXfL8Qqa3+SE9STkHyDJfUy6jrPhzRa6234QyAnohnHEcA4mH61W2ScfFM3xeyJcv2NGZyS4YwQmer1xfydFXbNI8idzM8d6Ivirh0TmtKl4zE4eKlH4xcIO0Q+dzrejDmCn3UobgyDJfsCevyZaViP0e/zZPEzeU7Ncev26yfyeCzs1Pi1KZFGlSZ1WAZF2R+Qs52NaSBrAXj294/Mb9DZ5EQ2eusI0i58IINr2pCHqTHndF7/YAY33coyfKIcOU0K8EUeq2FyVW9FBHIRsxzqVp2ViAtvCoRYoKMjMk+nUQauw9NmxqIybanhrlhmJvzyf2SpsaT/QIYWB8kZfn7sG7L8ZQhupAVF0bPNov3DLjYwcwo4M99rZjXWBJVIWMCZ+bsL2JuFewhZSzMkiMW6A1g5KKSqqquWgqVaUUyjL6RU4ylAIemLd3jU+ERjsXtteN9g3aGzJesXvLfcWnuKSHML/gR5aYQ1GwxZDt7swB7xUbXDgM3VqoIU/PlaFxQjkVTNgSBTQJNOBhujLtAVTyjRb4liXYoZO5V2S7bU0UA03cRZbDRrgwbSv9NrCim849QUMHrXXBhkafpWvh/ro2tisN2W/qvoFPBHl6wR+KGjbUtcdOZ9aXA9gD16da8H9ojEAOAi6/IQcyVlJGB5Grhlwj3FEBf2nosGhm/bJfux9sabl2LdhQb0Up2L+oQkVSj8qzWf5sxKGF/cRKjFZfCB+bMr0K/gWpcoyec4b2UFJwFCkAABAASURBVEmhHAk6NOB8DPVDbx/AZJRMT0q3Dr5J/OEhiTZEKibn6xnooxssT2OIDGXggjLtV/LKq3PMl4X8ftELOdrpfNWJNv/zSy+uew0iDl1ZQ1vvMvwLEps6vmAEJXYTSR6/8aN5DsqOPsf1qPMsJV/1rqHbzn0cWl8hIRl+8I2IV+olRpfjUWJOy6RQuqe5c+n74uMyGDvxhMvvQRe+3I2seAWCU1B3aT96Czr/6hcTHffMgqA1IuCLyUdrG/XOuYnpG038uN+9lx7DcnRp/HPndj+GG9/v677+NYwHfvGHLcf4xZv/HY0NUXQQ45mIWzkufuVHxN/u8yuP/rtttvz/PRA3bPMNIf21blt7rX4t3rZ9/9zXTn+jcue79ftMtwcifl3H4xlPaNy6/5v/jPh1en+LuPRbN/859yJiOE/EL5cOphaYcR8v4tY3sQBE3OoRv1z6mfuzEeHLX0TEt3v3/r/Y8T9hY8Q33iO+1X+N1Z/Jh+TPm6IR9Kn7nmG9GQvJ58KG7vn5Wc/PXzj8OY+FwmM7UfAi7XomIZjKzEZxp10F017eRFUSeifEZZ40sfE16jQp1aKcythg7Seeo3/hcDhKVYeHFxKlJ+b1bxt9/vKszxyqXs4LCzaOiud3kpjGYk9mJTIsjUOlZdX4tQueTb2RnHSSFUFTaE+ifjzMbManUS9kMplEZFXn4CfkA60Xkoun06bPT4s+fVr008erXs6dRKPrcgkSEGnjzXvbQr1lEsSQZbCR0DUylEYpErtOAgWh9GkWzQ2RJRDK+MsdQf07pCRBl2mzTAuJtf3EZZ0mTYeDKhsNb/4C+bUxRUiRlHg2grqSp9e2dmiAVoKbE9aNJKeTmIpr961kyBOYp4RMqiyfh+OOchoHIUdeOBzAA5vP47ujHj88gvd6eP+oI217Dm4Ouz0ynYeu53ke+jSt+TXpc5vtwNhDt8tpmhQZGpH9FVrOMHGG1jMbaet4I7n35ouzGZ/PgIZYN3UOdhuJ3cZmtHNwIDZpnWf7kP0qkYpFxKtMhTxCQpYDyIYGvmkguA5oSC55hofHNyJkuddXu73Xj8jdhzf+LXQf5By49uHVxAFW7CYtqO3225AXfeLF1ZfPZ335eNbL503rc1M/h9K1qHCwNZ2b8sum9HJVpZywufq8qZxQJpsbXaUb4JmNdgcbMvEG0DjB/wuH/s8k6E+8BHs5n+Ty6eVFZ+SzbE2BbdR5x6ET+np4p3k6qEdBRCHbgdHZoGz2IyDk3ygb81iudNLwJWQrxhM+5Qy4kyDeAZVSChkRcZM7cggjJw35eqNl4G8yqCcQwLKNCCVl5ZSUQE5JNXGds2xHFf0Vrm2rB2zzw+OD3r971AO+7Db3iZzQfNLKBuwKnXdbX9h8Ldj8lfKKrQyTWYUfd17KNF18wIb9NGCe9Ppx/PMY67riKv21lcK8Qk9g27kmlQka4alOBfufdMBXjhxs7h/22vtlEQc1hCpo67og6zP2ezlvQ0emiRClzkZSzDPkazm/0mJ6gg75VQ5BHEAgSpU5mW9iYzdxkH2Pp9n3kUN4B+FNrWkFKQu99CHbiLi9xzBLyErA3c3/ndfMfLZ9l5aDodeP6wu0XqFzg86mLtujN7qXsQFbdOLg9QKfV3x5wZYa8heyNxq89tfYKOpGYoxuCWFXiVIgIeOMjEtJytBT4C2lBB+hO62m15vrUJY4AEiU0YP3Um5J8JvHs35+KpX4NmvP4eEDMegBHe3w2YosKzrMOakjq6bgYKjpjA++YBs+RL4MfTV5Ls9puxAxXhxmCVot7wwPPM7TXV5L3ZZe22opX+lIOSv5GhQO7xzDPXeGzwINOZJSSvLzEUEZ4zrznGG9TNMkx1DH0v3+qFImZRBpkiJpQwYbdtPQ7bZ16F4HTLf1lyOUQ2JKZYUKz2TabvNygxxABryZP5xTkZJ8P9/pyEWmxbH9q26Shq802wUxw3O5rtdxcg6eydA+jYP/d++P+vADfvzDgx5+90GPYE9bYp32i4SFg6mVQ9o2F12zdELm/k35KyReU+gLfv6Jw/Ofnp70l8+f9adPn/Snj5/0508f9fHps56cr5A/XHD6i3MY4uVm2wtygpq1Z54jdnA4TjLe8WLXeOSQ1e1HfPlAvmKftt04R9nVCR4qMi+aWB9mdGH+LQtj4vqOu44OrBPGkYNbrxvviF2uW5bWyTgw52XTibg9fAZaL9RP8Oa/PrR/3e3O8vw50O12xY0WWWcJuRTLGf8vOcn1HWvybq7Ef+wwsEp8cWUOj5PRf2Cnmb61ZhVimm3POrN9jMM9eJp5/oC/7FlP5lpU6c80CtbuiPxqc9LiA2ByqHEQw8uZpyfWI3K0K/HAMaKNNQaaiQ3+KznnlGf4NH8RoZTSQEQoQ8AETbupaI+vHNCF/dY6Oh6Ir7QV+iiSGja/YusbZUpFKWVhhrI8paSQhq1naM3BHBEqtPpOsS8C6832bL0Zo05OOs97lTIxSlb4+ZyVQWeulfVygyfHwysyvaK3W5xoMr8L8W9j7bE/2h8g4xZ/W5eIoY18dSWe3rERE62XiGCOkOU+I/cdcf5hz1p+vOVapjWjgIhQRKhBi9EZluk8ND4PDeijc089iRGVUlGJIv/G7oQP255TLSNnG/wyl8vb+JnHQpap6bIs/dcNA+jzDL9n8pIrsfJCXn7mIO6FNeDCvYV2xx7PHWPupnEIxoGzfzs2Y58V/67RVWooEevzBF1z0Qyvu8Msw+tbQTcpJflzX8tXcthlg++Whpwtc88lJeRWh4/OrI8HfHyak6Y5q5LjlmHfQVrTyOtXPXOIeEEHV+R001XXhj7XZRvjmu+73jK02jf80r8g+4mx5qmM3Pfd44Pekxu/f/egdw9HcpM9L9Khg35RMnJPshq2LqF2ImJwAJlBEDMD1pIiYvSL8LVo77It2P+NK4eZLlfsxbJt6qOPadw6A6dQ5KQeHrOPZ+/PX+1v1gtxZoM3kZRk5TFfQb62Z5dGxeemqbBnynJZ0E/hBRIqor+gc5NlkJmrvD6bsaVSqkqeVMqknKpSFCkVDbsM05WUuI7IDJLVxD3oWK1LZL5gM1dsaeHa+rT/MoCC/jlnGebncrnohTzXsfFK/ruxDoj1LsP/hKx3xIW97XjCnnJShfBKe0EXlT6Vtom4wW1VeK1lZuwqz9V7yHPcdJ4Gvdto60zhe8I+mix/07i9+uvaNtq28azbrCPr60bjFVtawKaF2Hvnq0dm/CTzVaBtxj53c5VtajZdoEBvSlCWTV5Ht00tNCDuGZA3bGp1LNo6dNCPxmRZo5dpd9BuPqiwx25KvMRb9MKL8St2QHeZZ2ELNzAZ/moaPZ552OCRUWX7t98WaKmoduIF+n4u2EliLRQIud22ku3nIZ6RKvI2HxkejcFPkm6+FNLgI4vKwAbthnOxDb1u3bMDiNq4XtD3dazp1xHfz+RpXm8cg67YuX3EsA4M69MI4oXREeBbWF8bQdM6fQumQ5/SunVw0++GLEyDAbFvvvG1HhHwFkO3CWbvoHm0RdzuR4Q08iz95icixnjuFHGrR4QvRzvikn3MuhW6Gzdef0QE+u0DboqI8UzEt9I0BLm37/8SQtYE4BnfT+jjLdx2h/3ml/D9/e+v/Yx15NJ4W/f1HX7OdZdvERHjMiIGf76ICBd/ExH3fuaxj/4RtKEb5/Kj4fVHBO2/UH9t+g9bvJXp2/p/BIZwZ/1LcdO29M/l+W2/t/V/azlF/MvtklD8P0Z+xG3yiPiZ80XEGNiCMnzhMuLWHhE/6+/7EX/d5md8746IuFeH4iLi6zhfb1DxcwbV/9TfiPjKX8TP6xHfrr92eq1YNnc44BpjgWORW0ky74iIIWcnXp/YZH/881/05fNHLSRf3gBu9O0skoEXJiVlhXIk5VRZ/CflXJRByVVOEN3eIo2kZSFxYvVSYo6as5wMBVlEZqMpnrmq65nxP55O+vzlhcRlUSPR8cFw4sQ1MScnayKzkkgMyOwp2QxzEB9aVYI0k+R1Igkkt9K+ioQ967gvejyCh0n+7cO6P0gkgmuvOjMu+ZFeLkkn8HyKUT/zAuDC0ORwHDRqBB3x6aTxvTeJA4oY5YYEfGOjjRDDl6uffeNtG0mCBkLjN1+hGYHzZeEW9LPZzSRajXlW+OrIo7U+kpIrPPu3H5wALWxifAC6oosNHTpRsg7Py1ULyd4toWljXItdUHmTe9dcunbIyJinruqkH2QSvT2HZnsEdzyy+Tzu5AORmc1oJcmu1hWJXUlZxtBhJOSebjbgMXc77dHnvN9rd9hrBplnlYSGQiu6v5K4nBHsBTovbJpNb19DQ89O3FYpaO/w0uG50bePQyaSbg51GswFMhEfL9oRPGuZUgo+B1xPIWUmfoNUsoJrm5L4RAT0SxMyn+dZ0zRpnuuAD90OHOgc4cWHOIeHverjTuVhVoEv1QktFbHP0hOby6cvCy8AFp2+rLp8gVYO+cWBvy5dmU1P8WkW1/GMQbzAJM+IvuLlwfr5RcvnkxqboiuHKCdegL18eeLl1Bd9fv6sp9OTns/PvJBbsNmrLsjmfL1weAksE/PNJmBC9nXaKXLBRYKD7xU36dSRP1M60d/YBK/YT0P+DfvydaMNI5P9U04QDQ49QzyEYiK6IjYk1kRlICKoxl/VaZTu+rAOXHfp/j2kO1BCsKlPyuggo6r0aleU2NmErry5e+SQ4GC7HHYUahjTbWOdpEh8y0DOFfnArxN87Inclbmy2pZ0hV/7zZWNtf3ENtSwKdn/JIUEWV1ICp+BT7dzaAFhiom7U1ai9CZyx+Zt3hXN0ORDiwm7qfOkUqsUMeLFFXn6gOSFAy8fMF+JY94Qdtsy/joCIrYNcWJCIV4JznicsmucHGWqJUk1QUNWmosKiKkoIZtISR25IkZ1HjQiQon2iECqoUTJ+csY36X1bZ8yHY7lGwc7DZpyJE3Yfso84+czY0dmXAlqdJsjqzHqis5W4o7913yd8dUrY6zIfbFNweuI0dQtjISNJYKQEcTMAUb1S4/k6+jKzFvgcwCeSykKaGiSmEr+S6aN8XsPWqDNBCmNumUekRVAtBfo9/Mzm2pvsg/ox2UZ42almr6ODdn4UhMuhy91sGIrmxZ4uvGzaMVmtF7EYiR1bMOwX6gpHItcwoN9RJB3i0ldQ4cRUmI+YmPOWUZJmaY06twa9YiQn080RMRocz2/PuPSPGUOXDqyUS5IsAx3XRDQFVlfsbmxJiCnzTZGjEwKVY8RUoJGj5lSKNM+5qPUm88YkGs/h5S52xVJjJE0T9h8rSqFpyPEcJjuRtkpO0+1Ubo9IpRTU8VnJg7ljqwp86HqHQdnDx8OeuBlwOOP70c5vz8o9kkbNtDRmZjHLwI2+LygsxMDnuD2BVt5wV5fUNbT+cKB3lnP5AonFuoLihw8iw/9I0LmkyG0x1ePDwc9Er9//OGdPpgG6vtdf4/4AAAQAElEQVT9JB8gVeYrrH+Fuf2C+34gXKt5LfBblJGh8xnxiQjGToq4leNeqcN/JnzIz7n0OAfWD2O/n8f9nKt6JEJt5+XTpqEz/GMFC/ALgrcxqvc+ZGpfCdud/Qh7s25yEvESILcSQr8S1aGrCR1NdMgpDToLc5rOxHVFKJPpxYYyPAydD1tpKjnJ9jnx/A65GK4XbMbtpVgWVRIUMGbrSQtr9mXpuuAzX57Oen4+6Yx+bgc0m674z6hzmHchHvraujJvjsGtrzg5UFfCZiBLN5uZdGStfUR3B/IRy9PzN2hemXNhTW3Egx5ZkcqgiR/K/Be0JYVruGGTsJ2O7PpmG5XUgnsZLiijqADLpzJ5RKh327OU080GEnJr9vVIEjxTFUPBex+6XLlwvBgvdlhrrM+NNj+z4YurXxYgH9fdZri+keM11iHroeSQ+Ru2g7049zoc9jrwMmQ/V1XsMaeqlIqUsqWlDq1bj0GDfWBZN5m2TpvppKP88TPmIduOa9LEgbnzm3m/U5knRQ1FhNynKcHXhj4bcRH98ZLnin6vxHXO4nShvHK9cIjr6zEfzwQSjeBnJBXElFNXjU01XcGmRBlcp+S5NhXmnOaimfmnqch8G3nCvhIDMGZrXVuXOmP3KNquXc1r+yJZh0mhitymkuU12WOW2lSnUILPyEkNfdlWztB7BRdeXlzIs1bsZ2Nww3YR9KOzMmNG8HwICroSNFfyAUgkXmT2EzMH/3s9Pu713i8DeIlo+5znqloz8xYF8/rplbEQlRpli5AoxSciFBHIhL6U1pVtrqO3NmhqWonjK7JuFrCSxpjITnxaCBsNlteOrpBR07i+OBaSkLpclk2DN98zNimQpeO+4McloqNxk9eGIJtFWkqUgmdfD/BQkAsF5aCRuUNZOIciQX9BX7kMXlokyXJMWd11dNbHL09J28gbQraZoQd0ccW2FnS6odMNfTTTCQWRq3LOMu8X4sbIo4gdY/1Fmolp6sjDJs3kZjUnJV4g+z4SUcBDgsfkvxDJUiVATtjDPE3UZ2xmUoK2iCTzEpGV4EWyBMQMHXkiV91K0zF+q5w44nojZrnsnT7495UYd495V/x/wdetv21t6vDt8Y1Grh7jt+y7sv0D2go6tY1FEvJEScw+KGDsRr1Bg/9aceuB763gil9e2A+c2KuedUbn16HrjeeLUi2qr3uAdevjJcCJNfNCfnBBxqt/qa0jW3S4gW790K9xr8PL8AXkZ5sv6H1mT71Hxvs5xJI5wJIqt9/KkPeUmD5yDWVkndljWh8pIdFX2H4SDXdEhCJC90+HPyGLME3J9AX3EVC8gmct7zv0+olwvxusk5+jY0PfsBKT7RMbfFo/K2vuBt+tIXFwu9eH3zRiD0uGTJchpdc6TvTd3OYpY6+G60ZEaOSC8O/uEVy/4n79trzXI0Jfn6ce8eYa2dzvdWSFgPj+fFzxsYwwL2oa9xNjRITubSYp4vac+CTd6h574PVexK09Iuj1y1/P9Uu49357ryFow20ujbd1P+PrO3z9FhG/TkdEKOK38Xast/WIGJcRMcYYF/yICH7evhEx7kX8ennr+e/3p+V6p+77uq//Fu7P/kctzd/3tEfEaIoI/LsPjAZ+vO3/ts6tf5NvxI1WTx7x83rEt2vf/yWkX2r899gWET9ztn+PNP5b0hQRX6eP+Hk9IobsvnZ4U3HANbwAGisL4MKm2knL9XodC48XAG9YPn78qH/6p3/Un/70Jz09fdayXJw3sogklsI8yuiJ0WNsoAqJ4G4+aL8/arc7aOIwOE+zUq5qI9N036SaqkqelAvJGAeWiX6aZy0soMygZ+j5xAHo5+dnvTxddH2+qp+b0hLyXwE0Dj7FASgZskY2ua1y4ieS1hJNmeQsOLzMedNcNz0esn54N+t3Pz7ow48fdHj3qMpLgA5dK4nQdSskVZVEek9iVXVeCkhat0yCLT6mW8i0g1spEjPPp+ga9bGyNhE9fg7uSiGBCMYBIzHOSQFEUiMSpgBK9KOts0g+n0/6Cfn/4ac/609//rP+8vEnffz0Rc+nMy9GLhoJ3Xlhc70iihuuVw6HSfSsT+tYr7oRHwevTvI6szHy/mpgkirzTrXLf+Zp7A+TjJkDmx0HNtM+q85JhQQwk0Dv93v0603pno3QQY9szL1Bf3d8oP6gPfr0Rn1GnxOby4nNa2Hjaj797xGuUbRE0pVkjz2YMD/ob+rXPiDvlkhmxUY2SNaCDgl5mPZOUmqbbejXdVkHBjrvlIbun0AviQvkKZBK1kBK4qsI7vGNCGXszpjIYH1QOLNJmEvVlAtnURXTnNmE7+SDnHLYqT7sVeG7HA9K81FbmnS5Fp14efSZg//PHxd9+fNJn//0pNNfXrR+OktP2Oh5k/xS4Ak78UsA/08pTpu6Xwqc4IgXBdfni05PPPvxi/7yl4/gT/rEi7j7b09e2D35N5BukHww2pBljyRB74LON2ARni8rm4OGfO0mQdnUvSEBiFIBSWkLpWYgrwbsS856kadcYjMBGEFfbd0HUZY5sCAjgnuSIEGjDf7GBJRcd+qdkh58k0bMQBSdeXvvJOj0Y267UEE59MCHO2jyJsR62c8T8t+pcABlv+n4CmwzZ1bjmVWhK2OcMarL2Hx19ZYVrYgO4+Dgyr0rG7Ur8cM+Ylvy/HQQQ4AEfTwXTZ3YIRNkZJpLU2JTU9l01ppUObyo+FLBZjI+JPpE5nlsqSOIQQsbrhfmPFkPV3R17XK87ehwxK3WmLpDI6Vl2sU1grHs2STyhLgJj5IY33FCJUNHUpSkzrw9hRCjLN8bQqItIhQRPNa57Cq6lQhbPK0cSULXGzQGOrC/vn98p+PxOPy74rcVmeepKuBrUwxb66kyUtbKpDzKIWbXlU385bxia1deOC2clS/Ie1V3B3hN2FHetqHP4MAr4G0AuwgO0hMjRohPl5eJjAxrrUPXKaG/Dq2G6InSLSoeZfyuUacttQSFWdapY583scIeIroqsWvGbgp8BHrsqakx24a8V36YzAu+d4KP7XVz3JkPstWIQ41Ne99QYDMWyTeQ3ShNQGe0UW6CFXle25XBNIIwKYUCHU7orcKkS6oqKQ3QBO/wEPRLXREhfxq6MTyWfxOt01/oQFHUkNNKvxX+L8TKM4z4BcCCrLdXCBtLDIQUIaEPRNzGpvn122RBeg4EiN80jTpzUxl9IkIpJRWINu01J2WITrRFBPR+o9k22y0PZM/A3BNoShwkVF7Gl7mosL7s3+307u/e6/F3HzQ/HiR8q+NX4nAyOGlY5yxCqp6R74k5Fmxiiayr0s3X11Xme0WHDVpt/w3DsM5TlkpNmhlr3k06YMvHfdW7dwc9PEza7RL3pUibCvYw5aRaM7ZSNJUqxxmjRiUG3ZCV4SOUUlGCjgTv4hMRyjnL/R0LDNdtw14L7VPv3r0b/3Tebn9UqbNQGfnGiv8slFDdhaqaLhx2OUat+E27r3OBfkBHDgGtRjKf+E5Qup7pawS2mtRl/Uy1jrVrP83kQbN8XXORdVjgteSkHAIdNW+gK+EZKaTMjzFGyazp9StKqYpU6ZXVia+tZw72QtbBhUXH/x+GEy+2/ZuaV/IRH0LaFNTMYNeKzpzf8LCMgFYxmrwY0THgJ+CL6aE3j3X38TjrYeCgibwtl0lr78hu08XjIcyIBF+TAr+NCHhKKrQl6slzI8/OwZxjw4ZvuDQ644hPQpcpFRljDOJb8FxwL0dRSRmZTkq5SvTdmHPbuggP0NHkA7gL41+J9QulD5f62tU8F53Mc8dHxXx8KfpA496NjsZMTdbNNGQ+wfOeA+ajHt+Bx0c5xyrYccZ+AjoSukgxScrME6zvXQv50wo8pvk0PIflb75YMpRzVq1V01yxj6qJfKdynWuRx2RAbLLD1wpfXWfWU69hL8T4BZ6WNWkhFF6Zx9fbGmN+y5LQxeOdWN9V0GW1f6HbHGeoJA+KRV0XidK+539aDzZUaqim+EpLKYU+GVT1cL0qRL1V5sq6vQRoyDAUEcKsBflKeaXe4KMzphTIkkbYr9hp1oV9xPm06sxLgCvx3rIauuqSbSAi5E8idgX+JmK+fSprgf4VbKpZmolVu7noQEzxi8V35IRH8kH7+zQVlTxJKbBs/GM8VeAD2j046Cmrcx/iFTkNpJwl1yPoIVmHhuXqhogMXwF4VkJHm+xPRsceIxLXTQt+uALrRb0oAdlXmwjv20C332yrtvWqjm+01/Wte33G/wLk2JRyUybmlNSpd2aVOr7h+YyIrIhQTsyDEgK+lKp6ABVtxIfWkzaewdQps9YtyXaz8HLjSn50s6/rsLMzh9mtSSmlIcPEeOZ/YU94ITa6HsSJHF2V4DVjN0bNPBM82C7qIPpVYqXI2F4hl6us+xOdKuNl+47ppR7iQSV5XMtafCKyIpKCklHRYZJe6+LK68yQRIQ6Otx610pOcIXG67bpguyv+IbBkgy/obaFH1VH5r2tCnKgjHwtW8yF+JzgR/CcBOsSvPgv47be5MP/hXmN1eXW8M0N31x1IcY6BhrXtWlBeB1+Al0U4kTPWZCiFxz2i397/lXeF2RvP97Qy9YE/wG6NhMMfYl50Zo1qIoPz2XTfuraI8cDMmdZ9TItH/zv2D8OHnDTSoBBzDyTBkqSrKvAfiJCGXoSPhlmkmvMFluRNmQIGcjR9abbeg5d9FH2IEXxqrcc2NrQX2GOOuBxDaSn8KAKCQT8GZ2ybRLikfldR+zu2H+nrTNvF03qEOE+976NNaDzbBc0ANuJYaKD6whmTFkJfoycs+7wdUQo4ga9+UTEuIr4VkbEGCcivj4T8a3u8b5HxO2+Xj9hepGlZAvtjKOvSNiq23mEtj70Yt2kLOYV1zekpNu1y+hKICJ45ufQL3wsm78FP3bv87butmbhu/FXkLB/02y4brhuuP634GEjbnzc6p2igZ9/A57FXG6NCBf/qWBZ3xl6W7+3/e9WRsSw7zvfb2Xytn6//29dRsRXEiK+1b82/koFl/6VO//M5rswXBp+zKXhekR8FWRE6N7u0nCft+Xb+tt7rkeEi69w34j4Ov7XG1R8z6D6n/ob8XP+I+IrvxHxV7KxTN7CAXYjyK6dZIFkZQMryeANTU+fnznIPOnKQdlyOXFOtSizmOw4CDrs9iqsFoUEr7IARwRzJ+5nFRa+iaT3Yc8h8O4ob3TrvNfEgXABddqpsnnZTbN8SDzPs7zxyLQVDpuCa/9P5vw/PFtYwE8kKN5IPn056fNPL3r5dNLilwEvlGeSPBJFshWR7Qoib2DzKxLZIAHMoMRVM8nfYRf68Djpw7u93r3f6fge+g575bmq5+JUlwOFJPY3bCgzQ2aStiTyOCEqbHjTSPqiKdHbCJKi2yLRpZDopHHNRlwswnKW4fJ1bQm6WQ8bcqe35MU4ZyE48aDEYtNJbD/+0z/oD3/+J/30Ewf+Xz7ry/MXnjbNuQAAEABJREFUkrcLSVxTz0nW19h4OtljDid9V8qFuVayFutxW7s6SQuDvn4TU4RKJB04DDvMIc5XBPvacYg507ZjM7Mjq9txQLPbTehv0kQ50TbR2eW838kbnD268m/F2x6MBzblR+Byf9hpZuCbfis6n1XQcThDJPG7hHTpCYSuZFxORFcORq/eOIPOSw2RpMKwAh6d0AR8BbLRUIazuI0kT0pwF8h1yE7wDBpyNDSSIHcICbkFcyeSUyH3iBjyoNA9MU1kPREh22Rh8znABiPnpKkUZAXgqyCrQC4VfidsPc8Hqey1xgzZlZczTZ+/LPrLTyf96Y+f9Yd/+qg//Qld/vknXgZ80eXTi67Y8vXzedjz+rxo4cXAwmZ0g//PHz/r418+Df1/+umjvnz6rNPzE/541spmzX8O/XI+68JmY2EzseK/C3K6kLTbBi7XVRd2Wudr40B2Y8MLli7n9VfmaGy++oDYjLSBYasrssKOhowZl8nogPG2jXLcpAPlq1xtyzQgce67EvxAfvykjUdceUXnnjFMEt1roIjzgRuYRtz0AUmgTydz1bJHVxnULOw06eGw145N9kwcqtOsVCbxQ5gRPK+3l2LmndhwBlcOLlZ8YfDcsuwTG05tH1qJeS4b/eOVp5xMMMSYCHOBvws/Fxs1sQkO2gOiE/durDbsaBCs8MMgZeZJSdwRU8mbwMtVukCLN7obcW1jbhxZI245ZtmuzURHlqbF8rfc0amYb4C5h9EjF2HLslAM6rZt27VlbJgLI0XQHMoK2fczZYa+YtSkWoqmXOTY/g65+v/tYfiw8ng8ara8ObB0jPb+1RvbJnhjU7+1NPjzwf8L8fjp5aqnp7P8TwKdXy668qLySntjgyrWEvOazLf56k0oA2ookaXYDA8gNbFRzPBY8bM6TSqsO1GgHNlGhLa1aUNW62tp0Y0hYTywIYvLdtTR68bBRiDTyrM7fHeailCNIkt+CbAha/vMFZ1YN9fhJwGpoQ3+PLZtZENHzXFd2D9jirHlSc0P/ieXK7wMvdEH/jxvuI95ekVEaMgfubs0EgQNu+JeREjRFEGpb58OnQNNapGgHQZKVeRJkabRtsG748BGn40fV+S+ECNWaGuD3s7D3eJVqA0kSiGfTv+BBu3YXJh+7nXqMuDLbQldFesmFxV4mKBhrpV6GnylLOjpCpMfnbmaxPiB3Az7dcLHUpVKDc2sK8fHgx79FwHvjtqDQpuR0Htj7LE+56yNuuokHgRFjYE2ZLGKkZnLL5etT+c1RDUFsd52vWftOeyKdnPWzJgza19l7lIYhsMtH1gU+k5z0h4bqSmUObWoOck8Gom5IrIiQikVZei5oSpF+drmvkatVTeUUe73s+xTH378YfwF4rQ7KHJFwoG5Gl0NY8OsKakj56Fv9C4+rluHDTvsYOMwZ2MtaOi3YY9ut5wTevN9DFhG5tkJXc110jRNgxbTVVJWjjT48PVUoDdnBc8nBfe6EIFKTppq0a5mHYYcZ+VUlZCBOFTcehr0rgSHi32Idfs8sMq/YX0+X7WypjnmCfvMUbCJ4JmGD28yXxGhWrIKc1VeEEEa8zdlJJNTZ90N9DKP2P/AS/fj4VGWX7L8Nmkhri4E2saaph6S4AC6svlIoWJgs6hYw/7co0sBPSJnSjyToMEymUtViaQ09B2Sx+Ker61Xy9BligLtzI3CVvz+Cu8n+H7hgO3idRdcuTZtK7R16PR85nejv0sGH1/XOz7m3M/y7xw4J3j3wWvNUuXHXKtsyzO52H7PGoj9mJZc0UeZFOhjU2jFj50PrvC1bgwPNmjra1cnTgX2lOAtWx41qQx/mDXPVfNuN3I73++RhDnKY12JH+bp5WXTC7nK84mSHM38XjhM5126Tuj4wnrrteDCYreCtl5kXtQvyrqoUhYOYxM5eUsQRj3SqsyB4u2fERF8dNajpJyzcqrKuUjwFmlCtdSRexjoumFzkKYV/TeYTdYpa3TlJX0eYLwcMj/y85ok7YS7yHSeeQng8jp01eT8CPFgl0QPMz9i3ibhb8H6FMT/TB4wSvYUqEVTkeYp8dJ81vvHo96Bh8Ms66iyfiVstEOD5blFVseelLIiQrdPUoK/BE+lTDJqmZXqJNGfHzJNvYUM8cnIxrcioyNGXND5gk1tlBtr1obtb2toYS27YoMb+eCKDWzY6rZ2XThEv7Kvu7ImL8tNR2nwtyiwu4IMC8KcsY8dL0n32NxunzWzh5qJoaUU6CwKfDZSUkTAA3yUSvs0kKincHzLavgX06oNnUHza2kaIU0X00nF8eJ0ukDfVReu7VdoQj3Bu3hOUIcNb+hjY4+3UQp6IYE5k5hy6MO25DiS4WOCD19PxHnY0M5BQJJ9PCfzAb3YWURAn7CNJiZUh2a6IV1+IuyIRHMomAxV0ChFhBLXCTkkxmpK2E7Xgj0uGNOV9feKX1xtX8A+tLDPsa36hVL0pqKmGfuYLOup6sjat5+zprmq1qJUkpQlwYeQg5GQf2LOyGnQYHpGDOldrXVZx1vnXi7KdadSZ56v3k7J/9+OZ2zixcB3z6aPPcGCfazowTI3TKNfWAb0BTIO1m/77l2OM3Hah/4DyNQ+N1cJFjQVlyHIZ+4EQhlaa0qUwXWmvCHRZkTE4EV8NnS8ooa1Sxt6oKotkhRZXI5+b5+JuD0b8a283c+SeI6fHSHZpQdsfwxqf7C8btCrzt0fMFE3eG6U0NINj+XKmzIi5Pkyfmm4/g1QAI8RAd0MIFG6Hvq1T0SM8SLia1+PF3G7flvX66dB0ybrv8FHH+YSr/eyAimEcqRRJsYZoD0i5PHsDwU6XTcPOZJKyvL1VwTjvvZxW0Qo4ufQ6+duj9+Xr7cHjff6L5Vvn/ul+/e2iNv892uXEbe2iF8v3c+ICBeDD1ci4mv9fu3SiLjdi/jt0n3/PeMu2zuNvn5b9/Vv4d73X1q2f+mD/0rPfc/b98P6/r3t+/rb63uf/9VlxM3+7vNGxL36M9v92vhdJX13/d99aSH8Ft4Gh/vg9/6NCHyv/1p5f+ZeRtwYdP97m8uIW7vr399z2/8OiPgmg4hfrv+VHOgXTiheb1h2twWyqaGflay6b12VxORwOOiHH97rxx8/kOA+qHqVZ6GT4XFINNy3bwzGghkRf22EKZRyVpDUesOyn9jAvKLMO5KdveYjYzNX3u9V5qPKdFAus1rP43D0xGHpCwen5y8XDkNPunLYtJFgdUDGpXHAtJw16utZicN/ntREwr4rmw5sMg61a79r2h8K8xXtH6p2x1llN8uHDOQ/bAI6mx6SZJLpFRlsyGMj8TcaSTJ3JZIiRWcRY7GVGV9oA91tr+A5y5VOfF/bkE8HESGlEILS+JDIbteznjno//Llk/745z/oy/Nnkp8VOVTNB+QDDg9HHR8faNspsVnIIIRcI0no4Y5QYmjGF83MZ5+LCE25aIf+KgnbRHJcSIordlBJ2DjPZvNXkE0dqqUrZaiUpExGV2dkdpjHb2Bnnnd7SlLKol8e87lu35/nWUblwOAtCpvYxFhX6LsodIW2K5s4cmVdSUAXEtGrD8LZYDbqKEJDvOgCIWokpcjKhxyBDgz1JgXgutPZ2OjT2FBvJETyJ0i8oFUmON9ojQhFfIO7DX1RMQ+lFHgvqtA814ovlMFn5vlpmmTkwd9elc14no7K04MCbLGDt6qnRfrLy6I/fP6if/zzR/0DLwD+61/+rH+i/k/U/2D85SMvewDln2g3/vKnT/rEC4CnT7z4wSbW80nsTHTbNKwKdJeyVGpSBsppcL6SOF+2VX4RcEVmxngRgICvbJC9+fAm5OJDildc2cgbCxuvFTRguXc2YJwmqHPQ5A0wwtfXktlkh2/YvoHs7zpwu00xkqBTQtWgq2NnRkQoUpEiS9wMd1TweFd0Q+rwkENsJLJ2U+EAKCP/pJkN9X6e2GwfB/bHg3b4RZ53iuoDgsomJ0w2LwO6nokRT/5rCt7qLewmQpNynpkti6nGfBsyM+wjHZ4MYU9xt6vokjFsqcEpPAvFviJoD+4P2FdqUcd2egqklKEnifOfYd/Xa2ghyCwc2jl2bZycjN+QRz/W75CvTyc8t/iYSANbFjSJA5NRMrZyQoRZ9qmMbwo76LS5vTGzIag1IoLmpPRaFoRrV2AEFWjdH2Y9PDzoeDhoP8067vajnHhhO172PXAw+/CIne+lmqVAf6nCebnFZ3zY/uvfqDwh8xcwNvLY2HpatHEI2G1PFgRrCztUyLIcka15HYdB1Dn40naRoD+xwbTvTdMkl8WxrlSlXLURl1fGGgcf3vBy7TbUh16D59OAdWrdQqQmdDPPVXs21zM2ZHjszHiRsnpUumWtLevL03XYzgnfPfEC48LB1vV6lXXWob9hM7bRYWjURbwRNivXvXN1OIIdBoQeKtYhFNkmAlvJyJ+v3iK5/Y5hoaGIUEJRCfpyLkoGMuiRFdix439GX6nu1NOkDb2sSpDRtUCHafZhzwrtzYfFwPQP29btM2Ie9HVtMiwzlMNNM0HBd/RBzgErzCzTbRuasIWKT1ZK21Eq3IXeAEqmnwewwUC/iXU4p65M7JqK8OmCnc06+MCDk5kjNvj+w1G//7sPvAx4lNe8PFWVWkf9cHzUjhdRZdorz7Py4HtSwj48LwKR5+yB9aALy7niizvGf2DsB+KEcdxXeX4e08zB3cSh/0Q50zjRv2AnESFviGvOKimr4iNGjqSUikLphsi6f4aMuIgIRYQyz3r+wrPJ8pBG2zRNOrCGey3fH4+Dp2melYvjVx724v43ZDHYaNuwMedld51arxcO8S7XE+Z3VrPfkKck9JjRZCOOrORGKwd8wsdKTirQNPhJGT4SQ3eVFMihQsdMrK3oJSOfpEr/G2JczzVrD+0ztBrO4xK+I8ZqKmrYx5XYdr5u4zD4RMz98nzW89NF938OaOWwaeP+RrxbOSBe8K2NGJigzyLKGJbXtlqkQn3YDPyULOgKHeYybMYxf3c4qs57BfLF/TkwXHQlxizEhU6D9ZHQQ4W+OWftwMxARlLIH/e5IyKGfgrjWUf+t/KnUmV52e79zFSKzPv4y1ZkYf6DcRv2QLpH7GjymnvixeeJddTwCxDHj4v5Je434of1uEGjWih60s3fBFVNtlvhK531JdTluGAU+03W0Mt+v5dtZiI+1zor1UmBXaJNcsasjXFxf3WcoVFvrRETNvWtoSeoTUkJZGiv6HWa7nzt5LEzPme+IifoybJ+N8ZZWEMvHGR+eTrp6ctVz69x8omXvc/EfK+1T08vsr79Swrn81kbsUfEnSC251hU06JMLu7f0k8comcO6qvzyRrIH36JEQGykE28AvsKVSluSHlWUN/W0II9La96b/iID+or/jzRNXse5IYQkWTw/CT1qt6KUIP88sKHzvd160LuecWG7WM3HW34FWs9628A/2WxD0AzLy1KQtqsUYl6JY/es3XoBe4AABAASURBVK4ciTPHw6TDETliqwUbCXjrkZk7q6eshtxD+UYP+tHrJ6OLgn1NPFORv68jQq13rfjHV6DLBitCN4mx3M9D0KzVOTTyaBxwLujp5fmqL/7lKfZNL+jIfK5ey7DPK/uNDb14HbP/ZeaaahoH5Dt0sd8nYnPWA/ujx3d7vXvY6fFhr4fDTg/kXXt4naaiAs2mwzAtA2VSylUK+ITHtsWrTVJyvfWkO8a9reG/m3wY7bhxRp9nYsOZ2OB62xgqAp2H/LkQ9xboX8lNO3rJKYjRWVMtA4fdrN08aU9snyHDmGxn6GlCHyXHoPvmyzu5rPajlNWZxy+RWw/dfQirlKEgzkWCDvqlUOSkVLIy8xoBv3iXnJdciUMXcMbnz/j+DavOxORG/NugHYUJp8Q8O/RLO+x2B7H7/awj69SOTdnMdZ0m5akqmCfQUWHtK/h+rjPzcy9xTxlbsb2EpDTQoSflqkT/DLzHtdzPHP6fLl0v5P4v2PzJYM91xjYu2M9GHnOLT5twAPxllV7XlhRNGZ+a8F3vIY3KvnpXkqYiTdjOBI3zQAiSVXNSnbIKbUbOWRkdIE4NZEn4k1LoDsSPzJk2RPyRfN2o40Q8W+hWlNGFEdFlZIUGclZKSb6XaBP21j0A7MQYJNQ7YwLblnU99Es/91UqFFmKxNzx13JlrA4kRo+siPgZPLcR8fN28TGdYtQ77tcu38L3f/n6NmYXdDFe7yK2twHHrOuGrkY7NyjHN5ocU+9ISRpABzmFjESZaEeNMjJ+crvmfghZvoI+iRsRwRhpICIUEfInIpDtt7nv66vvGb6OiJ/1d7sRcWt3nzvc7rrLOyJiVCNupS8ibvWIW+m2X4fpe4tbT8vbctervG6tglb3bRr3hu6o/if5vpXt2/pvsWdp/EvxW+P+c+/9S+f2c782R0Sg5/h6+60s3ta/dvh3Uon4RnPEt/pvkYcL/9btf949C8Vwb5fGvR7x64S4n3Hv69J42+a64fbv8Wvt3/f73+064tdl/lYWvW8aC0HEG4O/mUTgIcb79+/1w7v3cvmjD//Bu8cD/Tetp2dRkVj8iPQsPBu5wTZKOQttXQsbvStJ3JXk34ddToRW7jXQWTgjQjVlZRbqQgKZSXDqbqfpuJf/Z7c3HFRIcgqHG425FhITJ+gLG8v1zIJHYuWEt5GwGxtJVQfsCCQWwcRmwL+xUNNVTlLmvDLnIv9FQJ1X7XkRMB9Du2PWvAvlKliCdjKClaTSCffSFpLABbZWNR/+G7R1rbCOHJGl4Ekk6HKdzWq4zhiWc+fa9tq9aCAX15nltmiyiLru51d4eX5+1ufPn/XTxz/LydLhcLjJ/8cf9PjuHRt0NrsTGVYubP52JK07pVoVyC9IWJTySJIislLJUk5jeM9pRIQKfSvPvKY1ytCa4MUb7UIyMJWkzIYw4KUN2jc1L4YYRR73uE8il9FbypkpQUpKjJ0UyiDUNJeqMRfPFJBJ/AZIcMU9VKardDscxR5QrTAXXV83MAuJ80odNUpsDkTS5s1rsly5DnUlENAoNQk+1Ds5ZKPoaiSrN1vr9OjMxBcadYefGU1BU1DjC5+ivTNORMBL15BJLqqgJNrCXEoT9mpYlrkWZRLxwmFE3j0oHx7UOKRqdadLqnqR9Hnt+jObmT++nPSHp2f945cv+senJ/0jLwb+20+f9N84/P+HP/2k/+8f/6h/+Kc/6/OXZ9kerpezGjZtvhM8VbgpwP9T3HfvHmQ8PB61O8yqc1EqWYLOhQS+IR9j5aDBQKRasNWVFwEnEv8zh7PGlfKOhfYr6PTpHgMfsvw7inCb8AvXZT0gJ1i7fYdtb0L443okUsgQ4cpAxRTxFUqJdmilD6altx/uMExXjqQJW5mR7wRfU0masWmXO8eK/UEu590e/93D/16ZTU5BFxsTrtjJGcM6ES/ObGw2DgsUFbeYFLkMWjp2FWDYCv2FfAQvpilhCy7VG+QZHATQ1pF/oAsUI8eZzkGNE0azlHNWKkUMLm/2Ozx0BSLEy1piYyitbIatgw29epNlubYV2RmmweiSvs7ri4Y2N9k2O/Nj6IIRqSJDZBMg5SyXkaA8eJ4vYuCnFAxhZOgxIkLm2aC7dsjtgExn5O1HEzRHhCJCFXlazvsj8j7sNWHn4X6pKPLE4AVk4iQ8wpt/Y/TCJveKQ6+sAxuxbRu+zMYEHgevxBcZyFOhG6/EVsFz46BI5tEEJymzEXEsSTkrmdictI1+7cbD1m8lKrJ8ZP0pKSLgO2QzTdTtwzPymuYqH3KZp3mesZtJqYBcFalKUfTl+QWc9YJvnF/t54INXThU9XrmWGTIuhoImeRxbRsyX9AoygByPUkZLdo3koK5unLcykSf7DZfA71+ImLwnFJShn8jDfvKUiR5Qx/QndBHQhc9PAMRooVsWwsnGAt2tnLaZQzZD/p4HB8OYF82wnJrXUMv2IugSQjP9LtfHww2qOzQzfPRBVkyTXf42rRGwBdwPUHqrT3kunmesdfjPHHAVHWYKn4tue09B+K/++GDfuCA/LibVfD5qVbtdwc9Hh91OBzluFuwycxzjrsJeST0F4zp+SIn+ZOYtKJvH6L4QO643zFOYd2sjJvle9Nc5YOimXWpVMm6EboaPA/+QhWijRRFKQGFLCvb2sCrrO1Lxmiz3F75j2A04uZG3rD6t1Ypdzto2e81G/jU/UA55yyGU8pZAZThJWX5Y7Ut2yrr1HnVygHYrVw4R1rkOBL4lA/zCo+J+srh/4ov+mWA6YqA9le4i8dNQ07ooE5DtvaTgkynUlShoaRQgYaBHKolIcNZPiCv6Canqgh4VFFjwI04d+Hw8cw6cuIF2vPTWc+8BHjhZYAP9S60j1zOh2IcEJsHyybxdEbmgfznUlQ4XPUha+IwHIvmWppyUqkJOovqNKnORSlndYS2rk32TcPXQfBLCkSYVKG/lqxdKTLdYfvG3jvy7KxzHT+wjbs9wcuE3UwYhOXAo7p9mpJlxXyOlxO5aa2V8UEuUgK94OFZXnO8xrp8dgw5rboSC68cvC3IxrQ2FGqdeOyIkG3PSBAxQ+sEnzOxz+VuypqnormCUWZNtaqUogw9pkvQ0GWvDW3wrp4lDrSaEvKhSlsH0aUUUkKXfFVSHmNU5pjm+irbrOrx86RcAHNQgcasxpjW64kDf/PoQ8QT+fjpZZXhFwHPvPw4c4C7kP/bBhvrZSLPzLzATgD2hIgZsqvkRrlx3eCnyYeLor/Qu60qIph31NShf4OvFMg5Mtcizgn7l9p6Wwc6Op1QhQ//CzbkF8ncRTKWg2XCs8KibDOsVxfWJkyRg9k2DqEXEiXCPGM2xt4kx3d8KWGfCZoyB5WmvXAAmswLcfHW1tBP19AVeqvI0/2sm0Do3UKHijDd1F1KSYKniKSgPaeqnKtSKkrwGGEeQ5inmu21053+G7bDUMgtYXZ59BdyWeBnQQ6IAF4afnfWl8/P+sRLAPvgmRfxV9blZazJi7wehHkLybKac8LOMnyE9hB/3FU9kFs+HKoOx3n8ctCeFxx7Dqf38wyvRbUkZQwpJcoQ9SzblK/Fp0Hv2pvMQ+9dfGlNX9GVhog36HZcWFivvHY5j3DeduGgfOXhhh0oMt/01c838tM2ZNFkGhwfjBHzd0XTDDiQxm1k/ozM4XWlYSJ+7Dhod1/H48J1KYVxMrKGXsbt0L71BM2BmiihtSsLIhRBW8rIPilFVuSk4Dqom3bzYD8fPF27bnLfRhxYWY8b2DC0Rk4k1gePXiLwg846VcltJ83If9jRlJVrUhllUWSuX5GQe0TIH9ML2YOmCLcxasqKUhV1klzmWYQg1hFoWgJ6mvzXO2caFzZmprdhRzddwWPvrHfbgPe03oekaEoMnylzkiplQa4FWjAHIV74SJR5xOyJxsIDRqJMSYPGexn4VERI+Bg/lAdv8VpCP5OE4IUunedv9/O4n7KUUxrj2c8i6JkBbREh8ZwBG9TNj9BnH1BPtPna7Z26r5MiQqEs8WwAl4ZlIu40ff95fcbPRVZEgA5cBp39BIhO/a+/Ee7z8/aIW1tEvBkHWkNI6TaO6XEubP/aWMcM25bb76MFvT0tIr5tGxRwdkdXRAwkypxiyDEhO7hQpi3i1hbx2k9diQEjbtcRf12Kz1sauBzfX2obN/gREfz8X/uN+O05I377/v9aav/nzvZbuvmfO/P/2tHb31BpxLcO/5FkEvGN7r8l0eQOEXFzfJzdDh9xu/Y9M/5bcP873N9wfy/GDkKuu+2XEBFfm+9j3Mv7DS/EbvP192O6PSIG7RHxLWCNRSMrU7rPHRG3vnrzibi1RfxyeX/WZcStz5vH/6dXI25zRvxy+bcIsPwN94v4NoavjYhw8RURMeSYUxnyK5F0PB7197//O/3dj7/Tns12J9kSgb/MJBJtk1gI7nNw8fVrmVl/E8lGQRcRLEFkJQsLVPMz9EwKErLQbj9pJF9sNvxcLpN80FQPO42XARzu9chSOOmZ5MT24+cnvbycR3J7YnPp32hJJGo5ZZGHcC7H0TL0hTcc0FyoV+qVg7oprprSquNeHJ4WPT5mkq3QtOskW0m7faaeOMy6cFD3Ai4kS2A767qddF2MM8nDNiAW184GwDZKg5QkMh9FxABXX7+IVDkHyNI8SwUk5iIZ//TxL/rpL38iGTvJifWPHz7o/eOjHh6OHP4f9e7Do97/8E4Pj++hca8dh3F1msjnqmYOEyzDiWtjZmz7YEWm1qETXPG5XC5ycsCUasjFyZLrQ+45q3hXhn4b9LjNyJX2mlQYK9NHOcmflLNgUIN/NhAjMaTJfTzvwo4qK+S62xITuV6hzTRmyo5OzxzQPrMxfqE8L5tcPrNJ+cJhwQtjbFuX2NgEMyWqATKbCXZnStgTOwFtHJJvHCTAlBC7Cp09Z6bCtEpcjxuMIdfJBFPO8r3woG4HESE/VwqJphNzbNZ6NTbPJaHazOZoUrApTNBW4aFg5xOHAWma1RgX61NjY7HsJm3YcXt4ULx7VDs+6mUq+ojN/JHx/8DhzD9xiPOHy0l/Op/0l/NZny9XfaHtGfh/BLmgi4x8/ds17zkQ+z0HY3/Py7gf3h31Iy8AHh6xhbHRSdhFVWZ8Mf6832HDjcR+wW5XrfC8cEBy8eYPulfkaH+8cjjk5P/r5oQN+2I7YfPe6Ct0Eq0PsVn2Y6c2NiybArqCxiHDaLINGHqti/sd3xC4lR3KGthEZ40PMkfofDP6SPJ4okfFTxqHAMv4JwRWFa7nWjTVrIJCHZ9qrdjXPJ676a2o56Qr8y7Q7H9/n/2MLvDrQ5gnbOr55SIfylQOEB1XvEEzsrKmPDF2HklydEF+08ZLmw099dVahW5oy8QwJ8AZOlwG8cVs2K6NZMOSsLsCbQWestYWxI6mCwdAF+zb8et0OunMCyH7pfVsOprtDNuyXctyRm9DVpSB3QdyCA4IGjSFepiYAAAQAElEQVRYPkZHvgyvyEmpADaJKWdFATBinTQ2mAPwsQK3JfyjzkWW3cpm9MSL3TM26HpKWTM2/Thi0INmDmBrmZH/TntevJQ8KVQhMeAtafNGKoo2CGH/rjMHXk8cOnzhRdblvKjDV+NGw946pe2KhyU297wtVrMPG8RZAjgs8wz6F/QHdBZ4mtgMTzM0EOf2D3vN+Jh5bshiRd8DW0POK89DF7aLFrQjPtpWrti2kSPB2yT/E3S+Z+z3x7HezRwwJ+SrMumM/H/68iTjhF9yqY2XSAub+ZyqMAWt+MjKi4EOEIQGPK87QxOk0a9r4+B3tR3xUK6ZtlX8FOpUTUk5hSKkRJlzkumNCL2NPRFBn4C3PsqEP2RkocjqIBGHIqGTJtn22c8zb5ft6gp9C3G2oecN+S/El45NQMgYS/5gX5LHFvMuauhM1sFo16tfdO6tdNiUsDvTj3qgW4zTaQmt9G+hUdquDQyD/lJWqADrP0HLJHHQVHQkpziACv+JuDtRHqaqR2xtZ33QthEL0xba1Z1m7KDg/xkZTLtZ/o3ww+GgCXlkiPJ9X3/gxfm7h0ft93vuFZWSVEGhD4VMe01ZU+EeJeYGf005Z+WUlCPxTOHZSTvGnnJRRMj6ydCVosifiHAxdNOgteOvXjPMu+HrxHh+zjDth8cH/e53v9OPP/6omZcAPYW8mfdALhdseSV2oU4Fc0UqiK3rhdj8RP5zxva8Pm7oyXMsxKoVdPSaGCTDjPkrXJgfx9aFdf9Mnwvrjw+pIHXYhw/dVtsszxVkgXjQV7f7UUoeY8ZuD7tJD+jEY0/I30gRWE1Sgr+cZkUk9ZTl8c/Y3Rmfd9x9IldzXFiRzYX2be3q8Hgh5px44bbSL7AdzyVeBlbG208VuVcVCErE2Q7djiWX60krPtXMgDTkbjncsWJbgf+N5d1ldM3QP01FmbEq9aEH85qzTDvDwMemvq03vnnG804FGurE81UV/Wc/Tzw6srYfbXPIoSvh2ZJ/0cW/db31pAsOONZWFqEr9PhF4vXShg7tkws5j/VmWjt8dPhrzL1u5GnkmcF1TmJdSqolIYdMzMrkrhPlhE0W1cFHpqzwlSXoC+SWsJUr+jwT85pzY+gvpSpEH0meU8g+02IeC+PYN8xbZq73D4/kn0ftD7PEem56bWsLse3M+oUKkXkIsokxQbxf9Bn9fn466ZmXPubz5bzqxb9pjs70yktGIZE2pbyCTYV65uAQcd5eAtbQzMXxMGk3V9WSpdbVmGgAeiNCXuOVQpU1Kte9YJwpQoHca61qzFmHnpKmmoesHBNKmdRblnpWyQcpis6syU/kBRf0cUFXo8S3LD/za1kZm9dNxu2sWcF+omN/mfg4TwGtUoG3zEsB/7+0DqxVh7loj78c2ePYb2x/josLOu7o5MYPloNeCnwU8keatWAr5i2sfHTZU2jEg7UJMSoiuB23kvs5V5U8KaWi3hO6lfwXeAsvNnKeuTfL9Y8/fdFfwOenF1mHq+8TIMY6WIvs05Xrh92sd8edHh928m//H/YV/vLAfj/rgXZIxtS6Mjyb74rNTNAbEdCwqbMSODcqpWiaJg3Zz5NKnXluEqYHn/gCPK1dolFezxhQW+86Ex9M44V11zpoTYPfwB5SnVQZpyGsC/0M+31KSRXbMTox0MKyHVhvOLXmCVqwhYQ9z9iZeYA86KuynQ/sb2tL4gahVys/upJ6INeWiGnSoJ12l6ahca+nrBTYFWVXqDB4Uxp9x7NdOkGrX4w5rz8T824vRM+K1lV4LvFcEPdSdNUc2G1hnBjyvGJrGxGmcW9TV85ZZaqyXCv2Lj4b68DG2t7w+830GYwt6Eu5yHB9Qb5dhdGKNuyFR5D3ht9e9OX5rCde7D17fTktWtGP4KMgD8O5frMysOGNtaQh54ZRduK272Xsp6CjIAc3HwW7qFOBj6RxrybiaFZ6fZFWcoLXV9A3wxdqlNeqCHgPqYOgn8GNEQvcLyfGTGLsgj1U5JXlOQRnWV1oTa7zg6IL0YEkwXMoS6kooNV2ZxlWbCr5GkQwAnJa4M3o1MWnG9S7iWIcBqHl9nXbEA16uPdPKSnDkxERo2NDNh0aDQjSHQFp3yMjk4QtvEUEcun2MMaLrICXzBzFOspVtUxDRp0+Af0RIdNxk2mXy5SlzHwGKpMBx0rWo2UX4plQZu76HRI82dY8viE+EcG4N3DJmrB9he3lDvc3vr/2M253GXEbJyKgIX0dN+Jbe4cvQauRQnoLpKNMwx1Ux323f8XrWJ7TwCh0g8Z8bdj1qkZ8/xlQcPsOHTkb+u/4uP9v4T6H+9yHjYghj4T8I2LQGfHLpb77eByPab15LfP1HfeuEb88VsRft3eE2kJ6C7cheAX+8337/Z7vGxHxm/RHfLt/p+9Or8uc85BFBBpF/vc+lo3vmU/3u7dH/Hw894uI+22571tExFf67p3e3nfb/dpyvcNtvvevCY9p3Odw+bfGj/ht+tPfGuB+PyLu1b9ZRtz6RtzK33og4lsfM2fc+0d8U+rb9nv9Xt77///L/34J3GTYXh9kqcSJAridgoOqq1YS3ZFQeLEn8d1IgEV9LFgZEyL5G85M3Q6eFBroIqGRnBAkgpWRWUS8mBUvUiQB1YkaiUutmQSssHgX+V5iYQoWtPFMKsp10rTbq857jUPjTOKSKsnUOhIV/2bLp0/+zfknXUlaNpKfYH6IV+fAIEhSguSpEMhJOzUnaZe7qv890nQV+wxxlq7DPmm/D5W6KfKVeVcFG5NNVxLVEwn0RdvgvSnDy3BCC0q68QzvVMXaCbobaWljQRULfmKxCuaOnAiQSdvLizoHrZ1kfyNhYKVRTkGSPZF0H6HpMJLSmUQ87XZK8w2FeiVJTaUqAA/JsndSuDGH6fLh3s79kK9lajjBmaainG+6LuihIsecK7rKqinDb5Fe9aUIOYGTP04i4cHj8jR9+itCdKJrDNh2zMctoZVyCjmxKIxdWRTq0PWkMk0jcS1OuGpRcL9F0tKSrpjkldVjUybZ7iSlV33mhc/nj5/l/y/FmUPcjU3Bhm12bFJqyizIGd5FKRKDzuKdhyJM/HewzoK2bD1k5QwgMkErrQzRSHpXpZSUk6AiFIwVjB88G5TW5ZSK5gxKZTPOoSh6eng46Pj+QUcO6MsRez2wwTzs1dk0rdjwtt9rBQu4TFXnmnVKWU/w8AnaP3Iw8/l81mdsY2VORaCXwDeydhP2OWcdatKhJI3/6dYsHfCj/dhoVmRaNc1Jlet5rpSTCvfTkHFilg5vDbluWtkcXNHrQoJvXNgFXNn0LhwS+i8AVjbDG9cbm8TGvUbZbaeb1Nn5dPys2x8oxbXR4WHc4zqQle0lOv2pJ7ncCB0NtoKrJrkQn9cyIhTxDVm3Oj3GN3EvoZeIUMYHawoNO36184wuEnamRIzgfkO2PRI21fFh6YSvPbOpeT5diR0XDi1WZNHQufiYQopOCc3iuQDZ6NBhuzL/bSEO8DKAa+ETwzZ4LKg3YsxGnxWZSkn2x4VrH+Qh7jFPo+L7K/J06Y0aYlO0kNAH+2YPKxQkJpI8FvIUMhxwZzRJZ0XEgNKt7JSjnpICOQSlMvU76N9BRKiHBprMrOSuNRdVZLmrkwbmWQfijg9PD9isY4rrRqZPlDLm7wzWokBVUUfmTA7ZCZk3XeDTG/QLLwHGRn7t8Np1m5bSE4fG/DmFUJs8hKIz9sYNENK4Zr2JTBUkfED4T1DmnBU50T/UAjsH4mO6uhJzAT/I+BGhlDJIg1cffhzwzcNhp4m4WuA/kB2DoY7QFdmfoP3LEzbzvOjp2eV1/KbrlcO8zmFS9KRu/XF4xLmQIEJDf/YN2wnxSPiK41J3SdwKFG22EgznlJThoYAEfREx6Eu03xERkPQN93aXpjew+R5ZSuBVF60zSwtI6bKdbfCyYH+tNSXGlj+9i5sSvhGtKyKUGSMp+K9Jph/bvhkl12pItClbP9SjN3VK8YmIMW6ClgjoYP7O+B0aNua1bzT035ELlqNJSbdSmui/4/k5J+1S0h49HF9xmCoxr2pm3CnFeKZiexPriPXnQ5C5TugzjxjotuPxyHo+j+s6FUylKCPfG9Irnd9Kt0+5aCpGhTL4h54I+rjsUsStLaWs/sqbZWmYT/GJuPWhSp8+gBClaIKtgYLN3v1px9qwB147HnhRfGDNmMh1WiSk2lkTN12R15kYfEZHFFrQo18gGqfTRcbVB63gcrnoyqHvSs4j6zlLng+SJWSXIMKIiMFP74JGo9O9YQqsDcyjN5+k+Ho1+OwNeWZNjD3lNMbPiV6RsequlZc0G7bUOGRt+Mba0ogHK658vjZdzptwA+bTraQdUrWSX16hfeHlVIL75EMi7Izl+Wf2FjycmXccZHC/07czc8PPFnK+6/kiD2693LByDaOSEggsNvMc4pBzHFxwjF8Ys9KYmRB2lLlRa2Z9r9rtJw7ed3KceDjutccm55JHnHTMLNhNTthNniTK++G/XzZ7vTm9bHIcGS8EkMGGH9gnzLfpbviZ10sIlX1KyLj7L6FYb1wG/EGeKnNO0DQj/AMv/g+7adj4NBX0UJRSUk8ZGgKpJG09kH0DGnU6KBL9EIfngd2Ro8IqOk0aY89VHs/xfuQR+KFlbd0biJB8eNOF/OCFlwEvrKfm80zucDq3sbZ++nzS05ezfOA5Yj86sy78vPkM+AmCZcIvbi8BVpXSNEPIjsNZKFdmPc3YQCJfj6G4juYafDR4gM9ML9+AR/kvL4jFTCPnLhGBToWNJsZNyK2gz6w05MNz2OZCXLJtblvWis1e16Tr0vTMi4sL5YWXHdZPH+MnmfbGem47jTv9WtDXggw3Ff/zRtHl3GxfRc6WdUBPe4NDdctyh55sUzln5VTxrDzG9dhjHlqkNMLu27ndptdP7xrPBD7m55jy9U7iRmIE1mH5cDej9yBeCL6wv2XVmZdstk3nHuYlkIFtIKeE7JNs/7VINVPPLqWSuhKdMu2Z9oKOPrw76t3j/utLAuegbk/IpWPLdOEZKTFGxp9KKTLfFVu6ISt5IsaLCEUY+bV0PaFr22xXg+ENQIWkoD3RFhL1DRks+PztZcFFzqsiQimlgZw0ygT9NMOL79GGTSVe1hT2eLl0bCSGzU/ThD/NiogBxCPrYfxyAfZguRkSdGBDHdsYdBHnGjKPyIps+Sd0JKQhIQ5tDOK+4hOBlLY2YjtuTj+PENAm5ZwpExYATSGZ/v8fe3/CGEluXWnD52KJyEySVd2SPPP//9zrz5bUXVVccokI4HsOksli9SK1ZMmeGTubh1gCy91wcYFIVmd+1ZSUeZZIE7ywOBRDLwnaLdt6TVPWtU1SRLAGrqnrIpOHtlQqviHUoB0yhn2ciV0WYNs4s46fiZO9pq9r+6IX6o7Yzok1f+LstcBUgyfDNig+TkfZg1JOYxYNXkwyZqASCf4CWzDNedhZMOrG7gAAEABJREFUwZ9lGtjHKJqMjuQMOfZgHPGBHaWUAAV+3D4jk5oTvCfkE2Ns6/MqGw0ZoIGRRoT8iciyXp03IkIR4exb6kJEfFN23RuPvQ+9udyRo58ZEQF9yJk0gv7oKJIYpw+YFvGJ4NlfAE3Gj8cfmZ/8CniIiGstsutI+T1P1wfX35AArZve/ERz61DEFYkHiXwask3oSMoKjbqQIuJncNuI0O1jOt/jVv9b0lu/W1uX/1r+9vyflUbEG883Xm9pRPyzpn0b13MZEV/nsly8voy3hr+ScRu3vz32WIbXi3Gr/781fc/bex5cb0R8lVtEDF1+0y7el/55+Yi/b6KIGDRH/HL6H6UYl/TXh4iIt0YRX/OujIhB4F/K+9lfQkTgmPpbk58qzmU/dGrc8k7/B/8xCTS6/3TD6FSwp6uvm05cRPobqobzC0GWDyljA/Mm7QiPzTcKWwU7e0qhhFWh0rFx5EjyZl9TljGVQjBexkZd2fALQXGdi/wtHwfGxjRXzXVSLUm1zgRk12Bs2u9UuaQJLqOoVCdw5Myh55dFP3561B/976b/8EWfvrzIB+AG/b607AQqhnyg9YsADhQTJ4SpXzQRYOzLpvtD6OGu6OND5tJdBH+bKvUpLxIB/epv/XMgPZ+PWsbF8yof3C4cVFfGtbwwYo1P7xp55hm7bVCbOuukS2nTqENGCEi5VEXKAxN5X7Q9HO708f5B9/d3snhTiA99ZW2RJfRlAmeUS1FC9tk6CBrS2K1QoUTeAbcDpA6fKUt7DiB3XDRMyD6x4TtQdiBrXpwanUOPOJiaLyUI9bivPN02FK/DiBBMSYzrud4gPtiG23izMTL0Gaan1ipjnmfkfIX13NH3xpgXup8IHp/BF4LNH3mh88fPn/Svf/yT/vVf/03/Dv78b3/Sj//+g7bji7bzSUT8GhG2A0UuAITuOwediIC8roTMQq8f80K59yYeKODRtKWcYTcNlsQYHVuxjF57jSTxG7Gh3q4gX1PWnCbNuXIZMPMCadbdh3t9+P5OH37/oP2Hg6YPe9X7WYVLncylQdqj18ODMoj7g/php203aUWXZ0ln6HvhgHkCKzIQsiw1jTVyQGaHqWhfQ/si7TnAHFh3d1PSHZf+d6ylvf9nbXPWvMsqY30lTbuqwrNcixCIOKkS+Hf5f5ZJvC9jJZhfuGi+IDtj4fL/wuXmhYuahcPwBTQO9iwbtSWESSGmDSyyrKyDxqVmB1SqI0MxZqCTDlCQRgo/5knoQNioLNAkybDBfwMqc1JEDN0kdHVDQV8F+U/wNIPdPGnigqaa16nKvKYyKeoklaqey+DzBH8v+LEXLoiOXFycya/Uta1rg/+G7Zu3gde1YHu6oXH4afQR654TtbiZk3kPfEpHX52x7CcNr8ONccdLFeS50mdDrwuHSF+In7DvC3a60MftbrC4OnR0Lomcej3KYxt2NqQiTQoJvxARigCsRc4EUk7qhac1SSDlrMBPRJaMhBwj0wZdNOD/J4P/x+ZKoUS7GZnN2JrX6cRheD/vucTYY4Ngt9d+z4tJ7NiXQ3WaFNiuImkckLuQM3llWXxnXN7pvOjp5azHFy6EWM9nZLiZB55plegIG3Tkx2YxbGLwRYNwJY0CJNYsNi8uiRJ2b2T4M8znlcckn8W6oKF52MDugknSQEpFmfWakcmUC3vNrDt4uuOy2JevvoitLK7C2kmsGdUsf1vZf5X0yIH489NZnx5XPT4u8gWXD8cLjLYtqa2hjfzwoZAuM49+x+kaHWNgimEn57FmvB4CP5TUVVIMZOzftOWUVNBRLVk554FEXQT8RJbzo11OygOZNI/6HllKmVGzNi4oli0w1cbFzzou7BbsaoGuhg012yT2vBrO4/dMp5C/GEF8Oj7JbZ0iTGoQrPVinaDAzgWYWOt99JFyztA+DWRknYL1Z6U0aEdGEKXOuui2AWhIPowayCIrhHvThDxwY1yuJmyv4t+mke7R2aSEC2uqboM/POwmbLOiy6ypFNlubZt3+NsDL62mUmWaEvK7ISLoD52pqgxkVcYupRBeMF6dqE/KcUWCrpwSM4dySirUR4RrJWo7/DV4MIacqG3w5vwNESHP7zlM4zQVzeh3hr49620PrcP+2KcLdAzLZ8zLsukFf/XI5b7xzAX/CR3a9p6Jf55ZVwM8d7uF5wvt7YM8t3n3fB4zD/sKlVqlSGJ4EN9gQzeG+TIiQv4MlUOU04SuakmqrMOpxuCjUA4ewjZrf9PWEqbfQMjm75cW/p9PvhBXPj696IIf8EVtW/uwh0ajDbv0XwGc4aFhix2IuaJvEgMHdmZ/u/GiIHExLNCxwYxvKPiGijy9b5tv+1vLwHB+w/e2tsrYGBeu0W9X4AOD/l9lkzXlhC1Jc83azxWfV8dF5wf27O/Y4797eCBW3A/ssb/9NGtCptn2nooCXODrwuZ6ZA99wXc84QOP7KMn/MIFP3FhvZku40pbk+mOvtB/U2OzbfDdNiKDtmDzK/RKEzzu56IDl/93+Kr7u4kYdgeNs3bQUqdJCRv1nseSEySwTTUtaxsvwjdsNSIjT8lrD0WJiRX4poSMYVkTOt2zl94dZvg+yP901q4WZfsEdICa6dK1ojPvZf4m8+PzC/H4Bf/4oh++POuPP37Wj1+exjeKX3iBaps1Dba5iJDwFxn9VS5hpyTiqNAOe9pNwVpPmlKHjqSZh/s5a0c6wzusjb6dfrd9q0eCsqytBe4reDnRWZVZlsMEQ7upyPQ7X1JWhLUf+HaNPhf6ndHXEZt85GDx5eUip8cb3Rt2QpsAjg1sp4FuOrbX7f+I96OflfCJM/vTnjn3IyZLejhUYvq9PiDL+/2su92k/W5WxV6i4BuhZ0Mn69a1YaOdOXqHLvKj7II0aA701hSjXViQvQlDGeiMIS6hgzahKuH7G/vSBQM4cnn7Am8n4hDboPnCHNTHXEymeN12OzaxgSb/ky7ZUu3UkSb0FejeaUIIO3RyDy/38HXYV3gq6ChUWIcJufilTU6UXzHhH2ZsaEYX867KsA8s1EOyrMsrID3EbBqfDl+YpYy1NzXKrjOartRc8Bv+S5On56NOy2XIp/cuYwzCrwQKxuP5prkoQ6cvinORSu2q2N0ETzvW1O5VPwl7UyS47VrxZ9tAfM139DSQ1FkdQpc9slLiBQA88GjQsELLCu0bTGykjfIGH9aRVBT0uSFFKBvQmpM0IZ9qEJM4X2qSwaPRruYYbYaNI9vRFjqyAjrSQEQoXudIjGuIj2mxX76wxyys5RM24hd4L/6nvPBbz6yFJ3zXC6lhu7H/Ol8asUST+61bV2uv2JAHdrvi297L3vmIUE6G2GsDWyma4MXrumZpygnbMQRfkiUa0WXQTQZNFPgF2EOu7fosacjDPqsiI8vGMoDN0RbxMF6XosmfiKBfOCvbW8Rrfkyg8SzRObLkSSNi1Ln3JuwA/S3w2NEf6lRvIfNnRFzbur9pdBoRDPT1JyIYrwOn3+Jrq1/PeR7D9HQl1kn62pj1fyu4jeHyN2lHSUMWTeHeNxkzTAYFgWX8sOWe4dewaG4I140+X2n3+EZDIIbznvfvgfu+h8e4lX+aT73p74Hge9iD5XCDBx/o/O5j3STbweC1K+LK79ArthFxLUcE7TWe6x/48dxGxHV8D205WL6Gy78VETHo83hGzjDwWzv/H9zO65Hlp45xOn0P1xnv6275/yyWIuJtqoiv+bfK/8IMS/0vzx7xleCIb/MRPy9HxDCyiN+e3iiwYRu3cgRupvdRfF9/y9/S0eD/+V//bAbbmKDh2O1YNjY3wwenFw6XT18+6eXpkUPaojysBr34os8+xCA4STkrs3EkyunVadrBpugaoD6jU7fx5uwgLFi0kZNyLeOQ5YP8nou8AQ5U+zJxANuNQDkTKAfBTaqTOsFjTHvRkcCscrBJHJBXPXPA8v94bHzriMOIg3TDlxvtwiGKQ6W4tBeHxyBgJM67XqSWrrupa8+hZ0c6TwS/c1Pmwj7SomCT6RyOrgfTi44cDs7MtRBULwTUnuOrPYbEYYBTBanE7iQWhZRDCEIiMNZ2Em8SpFJo0yUuAjvyLMhiNxEYk4oNqnNIFUEZDGoAGkRgtYGF9vLGRTAUtDc8T8oeNiGzTFC2jUB45fDozXxCfjsCdqcJHTEMB0OGvvTX4R3ESbDL0EFGIEkEd31rpEYXKlVgKwhIgyfGCgP9RvDE65YgIyKUaRmSMp34GX2dN6ZcVHJWBpGKOKvIf5p6pP2Rw9gjl1LPBKQvyNiB5+PzWZ8/P+qHP/6gP//bH/VM/vLyosaFggj6ZZkYyKljw4MRxrr+QDvW4rx1Zch0ImfryDTckF55aQQz1mPn0HPlv9O9DV7MV1FWAhk+MWX4iHGImPdV+/2k3T0ph/P9ftZMeZ5J5x1B7151Pmja32vihU/xYWNHndN5r4l20zTJdBg1J9YB4AC8w1Zrbsht00R+V7ZhtwcfNrn0P8xFM5hGIBxKBNiZ/ERdRfd1muSysUVSA2tKWCV6I996qBHQd9INuRu28+3ctY5yl3guDkLNMrZdrE3dqeXVeA4CdMrv661/zNXilqJdMSpCggZZjqTv9ZAoGxFBkzRwe15yUsWGKnZtec2vcnO+zpMqcp92szL5UquCdoqMOfdxEbLCwzIuRzsvDRedOeRceCmwYXMYojbWeadMY4l12KlPC8EzSPDcuNju+JHOswa0NTl1eWVxYTZyemF9G74cXrn4WXmJeMR/XPAf/kbVmb4LY6+M27H7RhuvccNzejyPHczJstIwY+YaNqz3n0CEAJmRUZSsBJxGShLyijfQz8+oR2NyoGRExFXGQXt0mBUaoF2hrqQsoyLPAy+1fNFqeXsOpeBg3LVC2wUs2MkCP0cuvF6OZz36n4bggO5/1usEv4vlZ3+MDIW8hByE7+xevxaesBEsU2EKV9lwIEPZPBRJPqQYrItckyKHeqBfJTEt+at9Q4Y6dTRgjEJSlVPFdiqXTkVTqVwOTayxzNqhbq6qu6L5MKtOk4Rvaj3hprtO58BWQqdL0qfPRz0/LTqdsCfWxwU+z+jUF5sbOm/g6lixGdZC2LGaL5TYuYgUqVgHKSXlnFVKgaYrnH9f77x+8klZcv17RCoyLAfRwHT7xQzi5sC+yf8EwfF80QnZn9nbz+yJ3ucbe41puq5Z6LVOeoe8JowaUAf93TQPOqjneUKy4Tr4cHWClxTllZ9JGTkn0yQuRFpmvJBFgDi04U8894qcvE66/YnlQgNayfD4lTF32Kox1axK3nWMJv/VwETZ/0QQ6pfb50gqyHMqyCJCXicmz6n4DHNi9AiPAGgfA1kl1StKVSZfweAJGiJCHtvlzPjWkVOXxcfjNxjb4MNwuQ+ZdcG4EKISROaSlHOiuCKLZcDtvCcm5qEh9tsG3SvGe0I+z/iix+eTvuA3jCfSCy9ivd0t3r/BBSVfcU9T5u8AABAASURBVNGFdbUsZ3zdqoJ8ylxU2AdydVpVWb89Es+zINnuhfmQVXj2RL4Dyui4sxdEhCK+wq0ya7Vycc7wqvA0ZfOVRUM1+vjCa/W6YYJL67wP69jdRpx2Gr7gzAWT18yKX9u2jogYvwVyaWr4An+Lf8FWN2K3BqPDNhmLwSV8xLac1LajfGFe2Eemqb6u31nmr2FLG+2W9axhZ8RB1o/pcqphuw2d9le7EboXZQA/dSqa5jzG9IXtYZ61P0ya7RuIQT/eHbjU3et+v9eevXXCV5RSFMihI1uPusH/wh5zRj9HLs1O9hOLhltYsH/ryRj04QMbMhWfhO/Lpg//F3b4XmMgkYc0LmdDlfh0x6XlHnoOxBd3xB2Hw0478nWaFNhSgw6v/xPyPCLD24Wd61CwLMuOTBux1mp7ITbuyCyw24qtznPVx/t7fe+/arx3bJKUMgSyoBxTRoQsyyM6sl/xheEztvrly0m+QH/GJ2KKgtXh3hfksSkYIKG3TRk+ceEqXMZWg5hmpmK3S9rNSQd4u4OfO/i625u3Ms4KGVvuXLav/oIOMms9kBZjalJvRW3Nst0mZigQPNeq2faBfsxXhobWzX5mew9d1j508gK9j7xUe3w66Yn19kjM6YvPYae0F/T3Fozd4XuVeFnTsSv5LzX6qgxqkiCZuCxDf8Y+Jl7QTNjKDswjf48tTeho2AsyNK2W49akBf/HjzYK17QzX0AxVI+2LkPMlQGNGIu2Qbl3nhHXdORB1ZD5CeGfsT3jhI2dWG8n/LvbGIIfOwDHGRv162XRejmpj8lXxl+0YReG/fRK3ujYS28n6LrIsSji1VSDfTSRJiVsVyBhs3nYS0PPMfzRVIocjxZ0nNC3bUlq8v4yeOjwF52e3bVa4W2Fng09rdC/wNxqutlXIrI2XnbY9x39EvTlpGfijRN7nOuWZdMK39vaGL8r54p/yKpTgk6pcPmf8WOJuHq8FECBw1/ORdZPYh11hXoT9AS5rBQV/UPxltQMnnVk7jYRST2ycq6KXNQlmafGOhv/PzloWYEYw+hCQthVoz8sO8xhbQjL7Vd5pYxMsyYcba2kOSmzNjVkGkopVHk2lUobwJw0USC5aMzOvCI1DeLTAFMhs4ZeAfuVZbvig7cWsmzZSnQmDj2xx5yxnxfsx/7rSN3Z/oy2Z3zGBT6Wtct9V+r9z26utFnXTRvjbjxzigBkGpgaepNMX4HumUwBU0maatYMHzv2qGmGD1ApF57bPgwGUVjIlmrf+L1pvBBIUqYdzUmdF/VNEZvcx7wbFF5//KzzPEY5IkY+IqBP5DtpAhqgmsoGG5usx5+iI7eBfh0zIuiXxjgRIdPAL5lW85GSnwXPw9V/MyJi9I24psKGboNYt295ywiaui33NbUchl3cGpEmxoGiQbNpy+ESD15/MpJmi32b09VuFxHODnjcGyyfUfkbfrmPmzm94Va+pa5/n++9jXXiur8b79bE+zEiYvDpuo7MnP4Ut/qIa9uI+GmT/3DZcxg/HSgi3uj76bP3ZevnPSKu/SJiNIuIMU7EL6ej0f+hvzp0/VQ2EUHt9ef2LCLeePSTiHDyn4KIr3NFfJuP+Fr+NWIi4o32iJ/nf63fb61Pv7VhRLw1jfiaf6t8l3lvcO+q/65sxHWuiGvqQSKu+Yhr6rr/wd8pAQII9/SG4QVj2HF7w17Z2B1Y+tv/nz9/1uPj4zhEWb8iSukcrkTQRMQreWfIUoDERp5IIyjjpL1ZGza28SKAvkmhRANCD8k0uH8K1Vy0I4jZ11kHAuR5KpprVs5ZdFDPBFZzUdrt5G9U1/sPmg4Pqvs7pbJXIwh0sOKXAF8+v+hCEDj+x6ans3zp1n1JzOFGBJK1dxXoywQpnJbVOWi25UXB5XzhUDHB2/VQImUC1GwalOS/ql+O0vPjSoAj0AkKQuKZ2DQVIaUkBS6Kw4D8gXyV1zrkdjkfeYnwpNMPP+qHf/93/du//v/04w8/aIFOEaw1Dmr9CC3hzozj5B0igimgBR4irvmMbExn5aAzcTidOTBVDoR1yqrIcJ4nDq9VO+oKQTrdpEgSMuscGBrBWyevXqguyHyCOeYmgGutQVaTWle8g0ISerP+/S1ip0ZE8EA8DkWEq2Rb0sY4yLsRHBpZwUFWSsjL8DfWVvJn5nghcLmkrK1Cy47L8f1B87xnrMrhpOvIZeLp6UmXl2d0wkUHMiNy1QDjB7LxfJwcoNu0G11iXBRGit6gxYdf8YkIeM4DpRRkVnXj2+vihky7Al2Z4D4FsqIcEUoESD7klLSpcJCY6qY7Djd3XMrfcxp8mHe6n3a6w04P+aB92mtKVVNg46Q1Fe3ypB2Hwh22778G2VlnYN5NmufKs6TKoaVy6K+l6UB6oHyYg3zSbk7aM99+n7Xbl1dU+cJior7yvIy0KjNmQ3drDm0JVUfiqBbwLJDkZbKi+4XAf+PSYjk31lAT94Rqa4h4UsGBajRsmzpIyDyD5IMHa8vPelsZcFMg9+5OPNPtk7pQ6FdkHoDISUYqTkOBTRiWd0ZWxtAReqAJfiOpkKnY+TQVFWRYkaFReAFQdzsVkKkL1kf3Wo7MZdRl/BNALxwYH78cZfjl4Xpc1Dk0BvYa2OIgGVmY345tcULXgJ8bsGjWGm1G6j7UL1yuXjiELhyU7E+dXrgNOVNvHJ1HvqfzxsXsxsXyojMvHNzGl6ONg5THDA5bMjhkpJEiN8ZHUZhzAxCA/IUNik/Dp/qgoQh1dKxEZbnKUcg2OV+yAqgmBRht6N/RW7utd7oFUxlWlaxbyhN2OtdJ/tb84eGAne2xz1mpTIpchh0tjLGlNPIr/a7f/L1ovKTl4vkEn2d87oUL84asLTcYkeAjhsBZr9DSedD9DUvWFQYnZWyJ9WUeVKTOOnA+4EnmBzsY+xm0NwUcgUjqEdSEIrJSKsq5qsasEgUTTAzEuCFBvibWye7Ac/aajP+MWmTftKlqxUee18oLgKyn8c8BnQZPL9jMEfh/qL3Am/edDb03LlPEXmq+oEKQzJbZQVNgJwGPMr/RocvzhzJrsqSgnMhn5ZxH3rrc1OVPRMh9M/1Kkip9Av4NoeOAxx5ZPRKmk+QLlAu2e0Le/jaubd57+8Je1L2oGTShr2A8X8I0LrU6a7ehx47+DJowJ79NggHdYQR1I+2KiAHLmG48yOoNdFrCr920p/PLxAs2fMGHLGCk+OPt2ol+bSBleIPBaara4bMOxjzpsJ81l6IZ2Uy1aKp5oNK2IIsCHbc9x/GMIT6BTExbQu8IRywVENhAUfQkKSki/FuZsS2TglwKcnQ+l1BBNyUnTfYz+JNSioxEO/HBhLXhCywzg6rxExEj9S+kgdobc65gkfCP/IIOP72iMaflf0YuL9jRM/HBEzHN02mRsbQY292FuZal6YKPXlhLZwNBu69HMl2mr06TCjadalJCZj2yPMe6ddxZF+rQ1qGRegHXN8odaRiuuyEioBvaWZ9lxEpSYdyM7DMysuzEGC3EmKBJHu/Ky6ZneDnCywVeLvBmebWtqzPfoLnTHv/gy8iN9dORgUxg4wFIEVpPz+rrUYF/8AWe6fB6SEkyDeY55yxRYRk477pSkhI02tYD2p2mLDmfuIRO+BePV3PSVLJmbG+aiuqUlc1fCIls7LcZO6xg1h37y36aaV+Vo0BTVsqzFFULPI0LtUsf/3+jFy7UjqxD+8ATcjgPGaxauVjt6E3YQscvDJpYj1JDLvgn6v1sgAvnYI0W5D9D08QlpuOFwx0xxt2eWG9WwS4jJbXeWf+bLtjFiY39hB9YWXOhrGJAn31Rdz26cJzc8V2d8X0pfyBm/PCw13e8BHi4u9Oe9VeRjWmUOrQxPuPZl3tcptGy8qRXqINC5LEqjYt2pkCNiV5JYqEkdoiSuizvAq/+1vlcxDkgrqikyP1ATLuDDsdBtWZ0EcQtm1ZeAizIx3/NKLgJVWQ/KZiThwoMsERSRRZToR+6LymUoT/nCh2M06QFmzpjf4b183S8vPr3i/wS4Hha5VioMZ6QWcJXbDiyho8c+nCsb52Y47SqYlf+SwDIlrF3nMZLjTsKd3MlTivUT9A1DT0l9CRk1NGVsaJ/1KKNdGsNDrs8dY+sYP7eQihW8pqA7ob8b4AENfjxkhn64NkFLLRbiPMvPFsor8uGzTU53XjWmMdzh5pQhTx2R0fmc8U2jc0phyCny+VFjTNTQgYlGrYvfKLRNVfoQyYBOnKxjIJxMxIvSUpZGnpElwUkKiOHOhN3xhoch8bHNDVo2/BzFwzojG2eiavOLCqK6shD6HttacRRfnHj//eQz4HPxHZH9uOT27O2VsaJCOWcVGpTdvyQVwU6u2KDti77BK/1NPQidZSBiITotKH7jq4a6cacrl+Rq+ffiA+83sQn58w8VzAgY3RtKOWCPzuxQLz/ndc+LtohjWddvWn0qbUygujWKcfAhIwKMjJqYlw4T8g0gMmsOckgQSKhvm4sMV7esOZXbNV6NCzLm0xXfMoCTWuTWiQpUAyy7KylFZ4u7CvHpeuFM4Bf5r2wxxhH+zLqjsSuJ8ewwPuO23u8hQH9gnPBxjZ8SoPfzjwWYHTLN5R4eRYgx6bCtBM+eWad7OaqAz5mj999W+8wBesStnFDh/aEwBIGbwQxovVm/x34lIR8kMK1j/PYcrh9p0pCtiGzLNoOtrE9yxHhyXA+8StyUoLAlNLoIz6W3xUhy9N6ddpZl9d6dAmf7/N0Gz8RwTgQIYT+DuYHLcipYV5+Cj93nVNhAwHhER7vijHB66/b3AzIz5UeWH3Nb9JNfv2VDmQLN6Ner3S5bAyZUzfkTfuwPJn3daox5uD/ledb/d+a3mh26r5Ofwl+9o+Cxx9jmX8LaBQET+0VV9lZJ1dcy7aH16b/lMTyvOE2gee84Vb3a2nG/7htRLw1Ma8/HfPt4d+R6Qz99+LvmO4Xu0SEIr7i1iji53W3Z/+ZaUS8TRfxNf9W+V+USX9t3ogYgr21i4hb9mf1ETHqIv629DagDdO4lSP++ji3tv+vp/9Z/Fn+dg7ezBwQ+k3++XjSExetL49cWJ9etF3OIqrAMbKBsAl0Nk1voMRDUk7DBtgnvTcpkpTYtYM02Dy8cSW3x9HKfdm4OxABpDcjt6E5F6PBwb5oTkUlZaUxYBLRjRxlBgFC2k3aHR446DxoPnzQfPdBue7UCMDOHLB8wfH4+Kwn8PL4otPzC5fFRzUOnURc6rwMOH951unzo46fPuvp0486ffnCJfyzOgFaaIUlgkHorCmU+S8RFLUtcxAIDttsAgRv2posM0OODuVPCKIlgk0RfA3+/GfcDp6Xs9bLUWfw448/6hMvAfytdtO3Ma+DlhQhi0kerxMoGM4bDO89KiLISZ00EJoDlMIhx4fbeZ6149L5u+8+6LvvPurjxw/6wOHt7m6vHXJz4D1kag4JYC8EeGcCOV8Mncehu0E9LFQIAAAQAElEQVR2g86mjQCuE8z1jekIbjyraTNJtpdNXY35lXiCnsKApjG+G6J3OWCgQ0fPYZnAR1AuDJkjodbCYaAqQ78vpBf6nXj+zAXpkfYb40WdVNBv5tDmw1cQdTuoFJFzXyEOOXcAwRLzXPOrRtnPGcfyNM2G+NxSsrrZcGbTtBwrAbh5GFDodrEwyvCYUpZom00P5RFwJqo4+JWyqXKwOHCReDdX3U+THtDJh91BD/Wg+3Knh3ynmQNE7YFVharSSAvpFFU1F93tuFjdVQ5VRRkZU4UMpEKQPM2ZIDnpjsPxfgryLpNyyDxwUL47zFzQ7nS4mzTvJxXoyPSx7jN9ck0KDl6BzHvG6kLyoXNFrj5gLej9wiXFAk6+oGDdnLngXMgvp6aVNdYJ6BvorAGvgwH0ZjmLz62+v8oetSJJgRjQ7WODNqBDyBJmFTmTTd8gIkY588woyKSkjKyMoqlUzfOs/X6v3WGvicv/eb/TZJCv06TMoYIOMs8vXL48cxn97G/7Pb3oy5cn2Vf45dLCBUDCrLSFMHGQEBAJh87uwwxIyMo8b+RXDjkba+fC5f6Fcc8cOH3BesGGbZ8NG1xZ3wtl111of2asFw6nz8j22X6Ww6r9lv+6yH534aC7DWDH9Le8PdYt9ZjOC/m2V9imjc16EPQCJXhAdkK+MeSb5DSQXyr5mnfK805bTFIeI6eknNKQeXQpo7Wc0puc/e1/y/r+/l53BpdDFfl7zB5ZDKyOfozW07iAOiKXZ/MLr8uwpWXYkn2f+dDbx4cSvAu+o2vj0YoaXAdsK0WK3JVKUqqJdVFV0G0qRSlnJeaVMegIvJBtPDNGSJEU1CdzBF3UjOWfk1RZE/Nc2Fd2qqyzSv467kS3CXVPWsa34oQP3/TCWnh+PuuRF5L+ZzAux3X8JckZHn25abvo6F34vAEoCYUQML/bSJ0fkJSgLUO/fdANFV/kfEpJETFwy+eQSsrK3/SpSvRRZF31kLWhVMxNZ2z1BdqekP/Ly4tOp5Mu2GTHjzb8pmm07kdqm6MurPsIhci44M3AcJ66xJNiukFEwMWVrZXLA2PDP3TeMnb2y8ZeYp9yRvcNmngkth/oa29oyMhxhXlKJeQ9bUIPsy8F9jM+bTd84z1res9+tsN2d/B7qLP206wpF+WUJAa3D+qsDROVEvXIyeNm04rupYLoQ421bpYwNWFy6tBWXtumKLK8bxj9eeay89bNDa6LCPr3Ac874h7oibjKpiHTDb8Z8Ol4KFOPpq57fjTmEnZYSZMEL9ad1/MZfs745dOy6IQezwju8grX++LlKu+uMT7j2rAbY0YOlZpkW86skchJqWQUFVoYd8E4zoy5bX3sA5tijOHysAclRcRASmnQZtp9YZtT4FK7PNzEeqy5yPLIyEiRh4WsrSNagMl7PtN5Yj854f9sC/aXF2hY4G2DjobtraybBryGXO+08cw+r1O/EEM1LiMz/CX7hNiQOb4SRUZIB/YA+6hpmlSxHe8HFZsZ+bkoY1vZcslJFR6K86SVMixqyKsm2f5GHt5cb30KI6lMMlGxw+/sZ2xyfyC+Yr+p+A5sMaUiRWUphWBHZy7Jjtj9M3uLLybt671HGGf8/+V1LZrXRofOHGFeDGxFtmN0hWLUbbBc0Jv3klfVLFXigDv2+sPhoBneCzxnaIty04E0LuawvQvrvUB7TRm9gUjD/oK5OvbptNFG0JDws3vW3cPDnT5+96CHDwcd7mbllIhNpoGIgKzNS06dsZTgG5j/VUkLcfMFf3BCBid8gC+ke+8KGU2IHmyjXPArV7vqKo6n4K2g36kkVXQ2VVJ8c6pdwbOO/jfWaxOFmBRpUtFOahmeErNn1RRy/wlZTAhrqlWJddBzUYvA5pFNF3oij4wxRS6TV71go75QfiROsN888WC5bFrhYdgnspIadBsb8y0aF+JYO1PJfEzQPBdpR9y1m7MOFO6ISea5jnhlsn1CT4GeZJtRkj9hfhjZcrK6xScilFJSCfMlCRnax23o1DR5vZquzb52Mz9GF6LXBn9+0XHBhxyJVYb9Efc4PWOT9su2scycxQph7GDdduyuY49elyvrzra5EWsHl/sDAc+svZw3VWylZKEnKaNH+whIldfMKPMM8uVv2hf0OYDdlpqUkVPOmbYCASkNyXbovvpS+8AVRuwrjqyVF2g+4j8u+EDzvUGr0+OIMU56Zk3ZvxjuY1yIuzZ0Jz65SIm1EwmfwYskMRvi1aAPWqyXKz150LIhY49vtBbq2FfznHS3flzvNq1JpqWhx4iAl6wMr5aBoqkhN7c7YVvHl4v8Pww/sief4cVjiH41ZelV/okxciTkmYbeh+4tW4UEzc02iM2KtUs13ZAXdRvnTfvLDZ+5orcbPPfGC4HO2m4Qa3TmYjA5VuuRtTHnusV4aWf5HoffWvX0sugJuT+bbteBF8pP0O70RP5MnX25cXY8THxxAVe/ZmE1SN0G+AUXK7xtytjchPFMJWlije7mypopmsln9GGRZOjiR5leV3l2yGY8ePflrLBD4VO8H4w+KDOi64og/Qo6flP2uoq4Pr/lPWdKoZT0EyRZbleg72Eb2/CB17r27nm76gRdiU9EMFb6BhHxDS0Rv1w2XTdEhDoQ9DntAZF6/cDzm06RDUVoQOZDz1d63NJtTC8GO+i1bbjc4MfP34CdO+/2hvM3uGzcyn9P6v7Gra/z7+H6W/mWd/ofwfvx3o8TcZW9n7+vv+Xf10dc20bE7fE/LPU8xk8HjIhhKz+t/6VyxNe2Hus9Iq7PIn45/aXxbnUtbrn/utS83GaP+JYgP4v4WhcRv1lmtzH/o2nEt3NGxNuQEV/zb5U/yZiHv4SfNP+bi++8xV/vG/GV4IhrPiLehBrxy/m/NnIETmw4pWtLMxwRoxARsrOLuKbv8xHXNvqfzz9IAtdNwfL3BuCNwAcTb9yG809fHvX8/CxuQNAL26yDDAcR6nJgI+8yWJU32xxJmd3TqQMWw5t3VnzdvNkQm7ax8VwPdRvxwCYHnQZDKSLkwNiHtjpNKrWKiEBBmjl0ld2dpvmgOu1UplnKhY0uGLPrieD26fFRj5+/6AuX/J+5bPc37T/98IM+/dHfvv+zPv37D/r8xx/0RN3T42edXp61nk/QsWjlsn7hQOpAZoB3H37/wbsDRNB5CdB0JpAeIABaCHY22nM6EJEANKxgUbuc1M5H2h/pd+bRAo+bfHnx8PCg7z981MPdvRxwJvgNhcRhQARpAz6IeUMmWIM5jU8P5ZwHEm1TDqUECJSKgyhk5YPg/cOBA9ud7u8P8mXdPM+qyM5IUSS04aGPXPQeCe4MB3EnLjHN88JhwUFpsEY5g0n2/AS4tpMNvaN5QYo6cwvaBxLDKvxrICIUEdCXBr3W51SqJnQ1k87QeqVrVqK80PZEkPy0nsdFh//HrT64Om5PKWsqs/bovKSi4jJzJwW0dXUCYcP244ta27Ht2ejIz/XmYyDRi7n0/kNdeoUvD2bkZb2Y5oy8/UzuM5Df95QIPhMHoClJM3rYE7jez0UfdrO+39/p++kA7vW7ctDHvNN3870+wscDFwb3edI+V+3haQZTyio50E4MnhryWEGPrshSQXUVTDCSgTgoIwZl+lTmrXNS4cBZaVQIqEtN6D2rzpNmDp+7w17zHevmsFOdWDcM2CUOwg377Njpgm0jfwf0Dva5MPQ/W3Mkfwanl7M2DsI+GHbstIENQzKaT0OgYzNXbOqs8zfb5RCEsiR40aCdmW8pvI06pznBK4hA5FmRyxtyzsigYAtJBcYrfJvHaSra7Scd4GtcTN/d6XB/p90rrwX+c5kU5jcyNsmYpCsB7sJafnl6lv2cfYZxocwtgMRhcuMQ03hRpnWD/K7OIdsyOPswygtS9/uCn/ny4yd9BvaZF/pcZeD225CrfYoPY2f8xRFf44tY+9XxopVL2RdkfeJAuHCQWnzhwBpcOfhur2i3FDos7xsa/viKpg2/bKl77pGGkGEoUhJMv6Yhr9tUsjLyKCAj10SbiLi2d6rrp7PQA4t0uz0243SeZ2SNj8GP3X944KXTg/b4ZNdHKkq5yPLml5o4UMLLiUO4/cuzL825WLGcFvyNL/jsPzcOrubJvNhumm3J9sMIw2YCewEZnQ9U5uBiZdg9Np9cBuY10K2UdPvcyvFal5SV4LfWOtbHxHqdd1XzLmsinbAlr5d5d1CZ9lJUXbbKZR6UdfLYwwsvAPxtwyM2cubywfBfAJgn580Xi0riICZ4GanefVxvvFalnBFXgR7TVN/SnKoG/BzY5nMJZeRwpf/afpomuZxSVkIHESEJXaM/byX265b/ze6en6/7uvVwZp9aX+V/1UHT+HgMg3G8jju+9FrfFFliKiXkOOqUtPHcNuhy0CANTBSLevPz0IosjIXLpIULCqcu3xA5GBse4NFD55x1Q0XPQ081q6asQtsZnU+g5MQ8Yu9lHeCTmEZeB6NSVzm0JkVkKM2YVBqwfVOr8B7HkxTYVSQlJo8ILOWKQtl1ok0wRs4FeV9lbrl7XWRovc0ZEYoI+eN9yGvfPmAhvmgoZNRxkX1ZTsM/uBwRKnVWyhlUKSG3lPGjSatCa+9aWP8LPgjRaVvhC7o7/UxbzlUZWUSEp5VSMESBTsZjg/Jf7GXGZ3DZ9525JBpgbZ5fMS7q8YsrvoSh1VOW4DVBS05J81Q0VdIaqiWr5qRSMnBalCpISf70SIN2idR54LXhWGO88LQfeH4h/jqPl1L2jQuxlFPbpf3ykdjz6elpxKD2l2e/AMDnFXRfS1KBx4ytTFPVPf5/Yi1X7KSUAk1FGVk67zRBV61Zfu60kL898/Mpuw9jlqSZZ3PJg79KWnJSTVkIna2qqTL/2HPudvi/u4HD4U7BGBmkmPBc6A2dXdDZCR9xIl58eT7paAyfD+/sI+bpQpC5EPs09tSG8fpiq6MDDFNiJDwP9rzJl6uVfbPACyRBR9I0Fc1zBbN2u91IS51lXYQbMcLCmAu3wZvXBgsh0DEDSszReeY5N+bGwtS2M+5qZS7psJ/1gb30+48P+gi+//6j/vD77/W7330Hz3tFqXjpDoVXHROKCXcvTEsn4stnX3jC9wmfecHGGnNDvhI9AjCRAj/obwWnkKaShl1d00CHetOX+SxzpSLkmKiJeTt5IBX1llglRSUydpFARj7Ipmbt6TeDUopMczcF9Gv0aMEYUaAm8GHSGQYc9/gb5T5PjL0ZHo7ECkN+0Gv9iB6mvyM/pwhONQSgW9LEuFMK7eBpz16194tL68ex2LzXDkyvftt0pZQUwQD07diNIehMqcjPDM8b1l1rTI8EsK2GsDd0ax+zIZOVZ7gI1rjgp+uCszhhX447zM/T44teiF38F95eU94TzsQlXnsew+nCgWdhT7gQyyysyZGSX/Ff23pSw291XkYFvCfozayHwjqZgNfOlBOyN7JsqxM6mGtRUamPowAAEABJREFUZq2WSj3lqz6LEuWgXhmWbE3wrtdPgxfPb/q8fo7ESE/EocbRf6GxmscQzViaXab/sq3Y3wrfi87QfMHfum6FVsuv402dirnCMXRuKuio1oJN343Ypt5iRojqLZBq0oa9GK1ndecxdtuDZX/FJpftO4XeAxkk5DGQ0tAtXaBNcjzkL6LYtsyT+TPMr/Vu+oKFMhDEPtia6xToHfsTPnBD/p6ved3CW8MWOhP012ci77qGcDq8elxYUWeMRnkAPlrnKcOu2FUP1kFPWrZAfoLOpiNr98hafiEutcxfWNNPxD3PxKwjJY57YW0c8XHGiXaXV1h31smG3xlKQq/BfAPwFEDAZh/waTtCVNi7WMeJNCnnjC2xrtGRbSe5AeOMH/qMfknKyW1j6LJgjzml0d/tySpTF7Qb8zmlL85chscwvEd2iLn2SfTJuuUjMWMPdN9hpQ2Yrxss51veqcuWOb2G7j2OefkpbvVO3yMi5HJEjP4R11TjY2JG5ptfns9w5fs00G1Q6bobBn2sjQ5WfIRplm0L3NrcynQdfN/q36d+FhGDVv0dn/dj3fIe5tfyfvb3A0PH3mwDV3w7kuVtRMQ3Mrf9/LTePSPCyT8MnsOI+Dqu5WBdGX9tIrexHp263619RAx+buX/V9KIGKzceI2IwWdEjPr/yl8RX2mI+Jr/r6Tpl73GX6Eo4i8TH3F9HnFN/9JwEV/bWGnGrX1EvCkvIm7VP69jAxsP/950OACPYGfwt6Ru+5+Bf94cxBTe7+S97zbLRqYR1Kzgedl0QiwrFx3nretIwHXmkNYJCB3UqPOwLxIXk7IcPaAHs2U5zQz2Dh09doIhIyIrEgG4Mo3oTWCyEayIgK2zCXXnGZd9WpnN3gFZnqrSXBWZI8PrOApsg3LPWT1NoKrlWVua9Xxpejp1PXKx/eXxpB8+n/TnPz/qT3/8rD9y8f/lT096/OGJC79nvXAZdSGQWbmsX7cTweNCwHPWiUOZDwDm3elKYLNy8bkhm2cu754d7HAgGAEph5oLAdBKXQOpdUSz8SJhGZepFwLllYP++EYePH33+4/6wx9+p3/537/Th48f5cCf+J1LALTAgV7wI/hQrhL8vYG+b4HkdTeSUgEZcWRUEyrqYOMA0jRnDdQpKRFgF+RY5ll1f1AmuFXJouM1iEGnqEIi6OsOIg2Cx+gan+D50DuNgkBTBAiCz4gQE8vjKBgP/Sgko/MrIpRz5kBXNDvgZ86ai6Zax6G1khbzRVt15LaJHDrFxLaWOMAEFfBW95rvHnR4+F61ziplknLlWcKIOtggZ73CNgSN3X+C7FQLUmFg26r4JPqAYCZK1x/4gVQZPpBNc2WOBMoIaiJCCvgTH8Zvr+j0s/lnSLjKvmuCxx3Y18Khc+JidCat8GtkfXe/18e7PS9/DjqQ7nYzzybYKQr6XJDrwrq7oIMRSGNzC7qwnwzT0JMcxAtdDCA3yw4hSIJOeA7oCjVlyhn5z1OBhkkHXgAc9lV7LjgnkKmHSa0pdImkMz2emfcFPHPoeyHw94WN7fviS0LsuxHI96XLB4tYm4K1e4PXcYKuAaR+tZ+mt0+Qc+UbqHCe+Zlab7ZEM6Xs34qIgTR0lpVzlcinVEiKSlRkPmtXJ+3rTnfY9w1++eULkYK9l9dLod3uwCXJQZXDd66TNiWd4OML6/lH/MEPn5/05y9P+vx05h3ARefTpo11oS3jNyfZDZ5wkMfnpuenRV8+PwN8Ci8cHz//qI1xGjIR/Bv01oZMFvTSqPOF5zIOR4teuOz3xcjRf1bNBT/ilX0BrhD/0bQRlNsvUlDDj4iLmfDYr0iM6XLHPqzzhO04ta0M4fGrB78sX+SonCjoTZ4JOQa2WrgUydiJ0XX9eIwG3R7bvTL9c6TR1+18QJ59kXHYa3eYVbAr+5XOerZv6axzFfxyKhy30+DrxK2ED4z2qyd85gX+FwPGG/61c0kR8JA2tAJvtm+vMfvOsWHZVrIUXBZEThI0izUjeMikwdw9hXyIiwj54/UZ+C+DHnJtRNA1q+AXd1PRjn4zeYbRHjvZTVV7bGbmZYD9Zmeujc6YvXBLeJSmI4YwDrvWG/RabyfWzZnyyppdWcMd+em2Ps0P61J8LFtDVo6fY4OCJiGzgKcohSz+AIIy5YSeDOcjskrwPFeVlFXBlItuiAhFhEQ7Y5Vkus/YyBn6npC3L08eny96fH2JceIixQf21fYGzdbBkLewhiHAhjfBHtmbxdAeV8oyTRGhCGRu3pBzThr1BR6MyhoreVJmf06pcKnQhVshbTI9LAXW1KYFARpSiCEQWx9ozNkZd9gBfreg34jQ9ZPQNflIwmy0wqO/7bpSgA1Z5KLONryhI/OXaRvRFUE/Bkm6pmSvP9RHUBdNEfEOHboos/aC8THDIXvzaGRs0vZ0HYTfo3+X5XilvcnzD38K0xfHDVyqnIg1zsejVmKQjYucwmbicWpJStZ7ZHV0rF7QAWupJfZFDX4joIfnNRcVZDxN2EUk+eM5DWUpGAvnJV/85Iyu6NexO9OzsO7OGMgVmzBb5qGNQv5cZdUViT0UFM/BWiulKOWshE4T9F1T6Ig66jp1nY2qMc4W6IfyFqGVCRb8gHV/Nv/IwRdfjqVO5G2HJy7tLJfn4ws2+iy/APjilwAvj8jpLPu9kkJzyZqmSfM868C+un+4h8fQBuleWk3QLGFHt7SrlEkVWjK0XxHK6C6Pi0CeJ8N1oj7RHp5YazkXZfr4oq8zeEI3E/5txk/s2EsHvJdDUwEJRC5SZGSatLWEvXe9mDfiyTO8nm3zyH8BK2vTqV/0em+17xWaMALaWrCSsalEPqHTnKSSBKAXnc7wMFO/I90x90S8VWmYAxqUhBHJa8Ixhee9UPD/e2llfRgbqf3V2EPWNv5a1nImfNQBP3g4zLxgmfW//+V7/cv/+n68APAXTAr+EnHIL/4wI11YZ7ClM37wTCx+YbGf2S/XcxP3lcoNehpi6SJP6rXUm3LvLJUFPyaZD8870XQybzVxWR7aUTFbf3lSQq726Z3dpQ8fge1aRthF55lSUTKQhfVRkEudQlZJGuLoaoFYWhYSVOO8I+3UVLVRh3rkvdl7tL8JbV9vua1dtGUAGeIDM6/noehnsULBogItKZoyqDnYpgpxSpb1MtUCL1Uzaa1VOWcl9JRikiCQ1tAh7LYPiFJEKGXxSS5pQ14rU/uy2bZi3+GUBuPH69t+ynUdohf2pDOxzBlffwIvLxfilxNri/XFC4FHXsY9E/+s7AELsZ9xwVY3BLGwPw9Qf7S/wn4v+DC36fhkU+QXHxOynzHMCdSS4DkpI/dSCjySN5+0yTwv5Cttpmy50NblSLDaB1InrzT4NK8LzC6XPuKx03HVkfPdEf+xYnR9KDKrub+KxDm29yB+6trwNyu2uNJ/s41T7/YhoZtghq6KfkqWJrreHar2h2ns/1PNKthehraIrAANupqYy3NgJxv22xlzZT3xw3ybvO9Y/kkh983QlTA6Iyd0jK43aLY9HZGt/Zxfwhi9o9TelLDK6BqfGL8lXBMzh4I5G5M1fEZD/iNP2kVf0NmL30DZ4wTzeZiIcDLsqvdOuoGOTa/yOJEl06lIavBlIEL8tuUZWrym8Ve2I/tvp17jrl9ND3bWgGOgzTIHnQGuaPBlrCNlRCS0viHhrwdCSiElfpUI1ZSvwFZyJJk+IyKGTN7kQrnQlp/XNpLzCE2BghPQ+KCZLkWELBtK13ySXBGkY99jYKdjLuqcDpkh5pFaPgokjJ1RZ/ldIWS6yXqyHuzb7AcSk1VsLTHWt+mVp4ydiU8EdP0asI/MOPZ9DCOy9Lj+8EhW8wC0dSFN0kbaYMq6NKAMSccbcA/asKcV3+3nA9hfe4crv10YhWDuK65TMwM08/i1+C4xlS7+WupnP4fnu9W+z9/qxIzX/K+N+5fq/ewVrGcZ6FEgkJNhXUeEUiqKCJBB6J/98bxGxNe5zP/VrtpfnX6zDtGl27ufO8Sw44AX86y/+8Mwf3ffv72jjclwz2tqiZgnr6sbLbd0tMKfOf2rGPr+q62+bRDQYHxbO0rdhI3c9Rctr5nX3z39pMFr/S8l5u8v4Zf6/C116WYYETEM4mZsntTPImIYekTo9vGzGzYChIaR3ZyAW3UMzvAzl/8S3MZtE+PnlFRwejlhmCjP9Td4/Ns4zt/q7UQTjsmpnaDdr8aOu8mpy7f6X0rtkH8rGFCGN4EbqPin/tzk7PQ2UUT8TCe3Z39rGpyOrmhsnkkpcHA4uTUXnUi33b1eNOuPBFifnhcR/12/sfTpk+QLmuVIsL7Sd0U05yvGn1NuWvtFKjipAlUDSZGTtcW+EWwyXansFQ6C5AZJmYijRFJJomYjaCR9/bNS4mNNc+KAVzVxCKnGxPPapRqKiTH2s/r+Ttt0p0u517b7vbb5d1ryd3reDvp8Kvr8nPTpqevxSTodu45c3J2eLvKh83I5a+Ey57Scdbwc5WAToSilNGC6oFzdLwi2I2M96zN9fEH6TPDmb3T522ydwCgRFDbSIFBNr3Lu3o2R63y40/1392zQZ+jepClJ/HQF8qhK+SClvdpSpa0AHq6hoQDoE5d/4rCjTH3KUk8aYzNISVX+HyLuWUsfJy6Z56R7msR60sILCzuovD+ocEA+/OGDdh8Pmu5m7Tk0+1vhmX7RxUhZc+QRbBV3IpBr8NpW9MrcqTAnPIv6RFAXjU702iK4FJPO9GmlaAMdOo2EHD3+jro9Ch3fsoXGkkIZy9iVqu/Q312ZNW9ZGdldXladvpx0PC5cXmVp2qvXvTbsJqPnM22euXi9HC+KCAVz9O2iyxkFt7MUZ+qwz1iwu4Wg/MxMi5QbIqTeEY9pH6AO3+P1nXMIwaKLUMGuMod7Qd8WSU08g2YMXyl3lRLIKVHsio1u3BBGyyKqAtRFKDisB7ba91L+EJq/r6p3od1dGdh/2Gn34aCMHrYp64zs+zSr1R3YK/Jea6vwJfU1a6p3ajGpaVKPWUoshqhSFAlpqpMQhNNJ1t+UQhOyqaQlucWmEqvm0lVrKCoagMdtOug5F/15a3rKk35Et5844H1hTTxyCfPExcvl9Czbgu28cwCQ7Rw7CJCwieACS6yfwBICIQSH8o2XMCuXWisn/wZpQoaN+t5WNdfxzHlRJxMfIaVQlKJcq8o0KeesRL/A3iOyVtKeZ/FQtezgZacpJlUuFsom7ZHDjjaIXZXxJoL+aaoqc1UFh5n22Fopkwp85wNrcnenJ2b5E3y98OxHePvXT8/6tx+e9enTSf5/fzx9vujLDxc9nSf9+Bj645+P+vc/PunPf/qiz7xQvLyclWCyLSfs4aKNtXdZXlgqFzXspSPrJUn+ZyMq/HnLWjHJM5XHS+jpKP2Iv/3x8cz4R728nPBLi9YzY5weFZcvKmJsxs3rWYUBMnLM7MUJ20/sy76wydBQFEghlMGeb7wAABAASURBVFJWpCKRCjlSUI6EXKhiwQeWROKCeKAEjQVZRUrqAqxn8XGb5DEjxoEjIpQxqDwVVXxy4fLfSPui/cc7xa5oTQJJaZrBXmsvevalw2nRE5f/vmx45sXyhYsHYWsV3VUuYYILo2FTWxdiU2dtivkG0fgPKjQ+KaTUpWikJCWYJ5OnDr46h2DLI5DT1Lp2Cs3wLj4Bfxl5ZMophFy7/Fc1O8b4cNjpw92ku7uqA/BaLYesljfhYbSx1y1c+JyRvf9t80cuST49n/SFjXKNqjM+wH6QZQFbTRt8DJoDOk0X8zXmHfDkGf2UKqWsbj6hS9An2+0863C30/4wq1Tro1O9U047FebKKqiN36mwFrJmdHfnFzLIKZBN5KSJMabDQWm3U2Pv3bTXyzHr05dFX8Dz86YX/C0mhYSqImLA8vPatB1v9qnwn/BRK7LcWF/mpkeW50nwlrw/ALFXZNa/XWmOUGuNywOv7gyLO90uBy9cymxrCCORkFlfgi2uq3G5gxCHarO6Mk0ibfTtSjXGC/qFiyhffPnQypLFFYUWaFqV1YJVwqXQMxdV3t99ubycz6zJVTPy2PBpfVsl7GKDLz/3RVeDTtuF/EEvKSXZtiyHhq47SGo6TLsxTu5NAX2VdjPruaCvRL+Kj0Es2ni+siY31mcgMyQFdYEski6XpDM+5oLd+7nnyeirwGcQQ8WQX1MpSRl7SAFf9O4tYUoh103TNFKvD88T2HuJJO/VwdwZW7bcNuKGC3HLxthlyvJch92ku4cHHe4/KLA96+LEZRomPL7tecZ4tx5qrL0NH721E3lkmKBpNysxt+gHAUq5qmKP+3qv/XQ38rt60FT3ilyQGOMkOMqBdQR66nphX//C/v6IP/Al3jO+88kvo+wErUcujcYLAug4o2vHWU+nFz29vGiDyIpN1JRl3iMn+a/aoha9YHutSvYVuBt15h12gg5gQAmN2ecidrWmUZ7Q28Taqsgrxwr9XdVLkr5u7zncVlHhZ4KfjG6Zw72ztMMHHvCB+13SvAvdP0zac4lYp6BRk9dIqbNamnTeEpCe4Ou4hrYWIsuSCbEdKrOeL7xA1tahVNqoXNlDN/ZU5VVrXEDTBX9vvQwmYKidiMnh/QHCD0l6wI/f5ayKDhO2lxhZ0Ltu7ts1/BN1Syq6gIU104hdO+swcNwZoio0VHSfoSG1I1O9QM9RpXblaKpT0sPHe2xoL9v6C3Higt0dWZCfeFnz5ctZCzauPqkT1xE+64KvufDiUaz1zH6dtlBmnmw66RvoetKKiZ7pw4YInxl/W9OmjO3l3jV11p8O2mFzU4EznquepXKS6qIL62cjvrmoYw+LELF2+NC6T1rWJ5VpVcmLSurEDlU5F+SfeZZZm7Naf1DTHbjX0mbWQ9cT9vqMDzlhOCsy2liHDXlZpgyD1rqyLuxXzHd5VOkLYzfWQ6hgn1cbamqtYZod2rdhYzO2s2N/3M97bOduIMFX5Ek5zUopg6SIgJsFejZkbToDegW9XQ3Z2c7pgL13XVgn23JRw9GuyHNFHzBD41A785wXMedjYw1unIVWHfHDxjN78iN78RO29AKvL8eTXp6Pen5+Jqw7MV7Dh4r5C/PMCmjc1qYFvwER8FTk88dhLtqhlwnBFPxYdPF4lXn3WkzQm5RUWE+VNbGLCZ0WFdZGZk3s4buq0ClY3wH/k1KZFKmq9aSGLTXsZzk1nbGnI/Z0Ju/6EG1jVkdHHR0l+oToR76hr8RcCfupcVCNvYLxhF/vrB3/P+B2Ff2kix4OWQ8PFRuXAgZSSuoK2UdujOOxGhoXdJW6V8rIBL5W5HEmFvZ+suFzMGklZU3IalexW/yjyizvVR4n8jxUc7a88W1n4ueXlyet0ON5IxBD24ghVll+KV3lEtCdo8h0RdAodcng7I1Y1fFl9JTtTv6wCBp74ootuI6iIEvjixKsLeH3IpoSezzuUIl8oLvE2ANuTKeOfoRso6EP0o6vcF1bhH0I34w9rp21y6S0FzCtwTofaF2N/ai7A+tU+DaMEjrPzLmqEMAH6z+9YgzUu3prEikkkQR6kxL6uNKWyGeNuZB/YmrPKXVFTko1KyGPNRp+c2GZFGX+S+irQysEyUi0TyisplDN7AHslRPrsxBTBXtXZ9wNOjK2HQleaW97boyzQZ5fUJ3xDy7TdPwwvbxXFQgvfcXGV3V4T2rw0MRQ0N5HmqOTb0qMDUGjv38xPMyGBF2Jhxkai+kgjVcI3hC13LYjF9OwkqJytZu9sjFuUcb+c4Lgc+syLl1aaLtF0g3uiyh1w9ZDm9ADBKVX2t/mZhwmUfe5k3ETtmkEBDlNzJkSdks9ZCuQfUSWKHfGvQEGZWT2rSuS0uA5RhohRYRsv9c+DDH6Sx63w0en3KDHZacud+olCzUkZHFFJf8K6NGA23yLgM7gWYL+ZD5ARCji13GlD1ldJ5Y/Eb/ePuLbZw3i7Tuc3nAbw/qXEjKwHG4YDA6a/DxlyTG5baKjtYbdtbZqpOQjQv506LuNf0td52d/CW7LYHqPjt4b+t/YcwJy/hI6OhI8hGU7EG/Tef4GjaY7GMTo2Hjvm0y27cGtDYQAi8gZeQU6T8xrCFoM09k7z8HbBGQ6dqlv5kdglHnEkNf2134bVW3AdFwRWD9tQrqyQQYbjSB1S+ZqwGvlPZr66OeUZr/5JyLgO7D/9AbTJj4R12cRQen6c3vm9D38NCKuY0TEGPR9A+cjrvX6Oz8e47d0jYi3ZhExaHFFxNe8y78MK+T25Jb/z0xvc91o+Oek/6xR493AgQN22XqzMdtg7fi5C9AZR3fB8fEOQJ++vOjTpy86P71ILHJxqA0OBiLIFY5FbGh4f0ZeJAKJzuF6YxFvOJ+NxeCx5UWSkyIXta0T0DAUu9PGDnNzduqWbdc8T5o5oM4cZiqbcGGXzGzgTjlnY8TStRwq3qBpX3d75f2d8u5BG0HlQhC4EEiupCsHkPOa5Uu2l1PXly8XfXle9XxcOYQvBAUbAVlXV6hH0hkndjwveiF49oZ+JJheOIisBPgNnjr0QLqOtLsgj6ujCcSyaiFobvTtOKXCWHOtHBAnTdOknLMiQr48JhIQJx85aLPcLacLTmwlGBeyV/eGCRQan87vIR/LiLx/eqi/oSt6F1sDajnL+snQWqG1Ery4+RnH+MLh+ewDYwqV3TyQSh7jiN4Z+tTCZCmRTykJrYEmWecc8kJNCf4E7PjNq22oqYuu6ilL9G05pExvigyjAeoyKDWp1qy5Fs3MX2nnFwFTrbrb3+uw2yln6MIGG3a6tKSVTbiVSRcmWQgouSfUCR044N6wSWbSVKpM30YAvXIhvXLZE8itMFckSbZXWgj6KAmSR+Jf5sFpgl5BjyA4SI3u9in8GLAxMKbQl9iYRjryXYKuETVRDiGzRB3j5SqlOakY2HKdQnsuGg/g7oHD7MNeu/s7zXd7NQhwINYjMVxmeDTZAME2qtPC9BeG3npCbwxO6qlEvVbm4yekYQ9BPsOkSQ8KDjIP6P3O8NzMt7s7aH64V727U+Ey3JcCSy66wL/t/ILMXniJ5G9g+k/GL8eLFi5xNwe72Guwhhn6Kkv4Fut/yJm14Xyj/0bdhp9og0jxgQF+K5oaxDYG6GpQaiZ4Rp0sO6fIPkGL11NEKBV4zkWBPVBAlRn7zATaCVzTnMgjR9vDXAtrsGjiYFrwJxNrsU6zyjwrgZgmNdqsuWihzyfW72eM69PxrD9zQf3nxxf98cdHLvy/6N/+9Fn/9scv+vc/P+lHLrCeeZF45HLgzLq/cIDekJN5z9hFhv46JU0Tc3NBNO8nzbxUEh/bmjE4RmbW6YLuWJ564YD+clrlSzFfkh+PR515CbNy0Sx8kjACB9sdv+S8sP3gsJmwyaFnDoy2S0TqmWQZd+SMoMh3krjqqksU3hBBvQdAdrb5zPpL5I2MLSbxXBJVr0jK2HJBH2XweOWv2nfvd8qkKWcpsgJdZWQ+YV+NcTAZ7LjJ33i9IOv1uGmDZ/kywUbHViL2CYyf1kgJG+r4G2nRSJ1HxvInJ6WSlfEpxYc1fN4oQ1tKSbgb7CO4Uuhc0DSVUpR5lnlQaFtSVn1N55xElgNg4vKmagcPe3S2Y71U1m5Cn77kWpjb6YaQbb8rVPoS5Yl1cUYXuCVY2eR/rmVFPxt1GjR3RQRwaoQo6Gcf2tzqI4JsIHMjkWalKG+oOUMvMB9gLuRr1bBz0lxZK/ClSMLUXo/WRWvD3lfJNnfBoVxYz758XLgkMM22scY+Lj6dtYmG1HtXZxwoV0TwRKSUsHVfGhiWn20xsEfxydBXSpHTBN1K0GNExg6BPE7id1bhOaLVhu4768F762a/gf5XaHGZTniRDYo6KaWQ7HYbY/Zc1JlPBuWmxPJousDkhfWzsH4aY4UnYYSSQqUmlZSUsAmai9FkPskogsHJRJAC+1AfrnKiPcjY0OALGQ8eSf0XRzN+xfJP6CIiZLrXQcOq3igrZBI8D6KTx/VYtSTt8BN3vFA78NJmmiusZChAPpEVqUD1qw5edRER9A/aSNEB5QRdJNRTZgKPP5CaPE8y30kjn8tVNx3mV+S+Eifwgw42beq6fUZ/TwAF7mP+zOvuldcJ3udaNbPXWhZGwP8ggvl6SN7XWqqkmZgrcaHW9Ph40afHkx6fLnJMZhxPG3nKvCD4QtzpfefISwLrsEJvUihBS0pp8EAi7xfW7dl6Zs35INYRsiEY2ogFVvzLmQu6BXtf2Z8s/4iQVV+hccqMnBgKvq3nxMDvEZFlnaZS5fqIUETIMi3wOtUk+4vDYSLda8JvuJ39nWM7v2hhWvxC14l1dsT3nfB7L+ypL1xkvvAC5IwPuXgtmg/sdeHN3MKLqsXrgEsz0yw+pi8nqUK3/dYuZ+3R+y5lLmCz9shpZ5polOHHa2qBkM/sacYPpI/sW2fqNnhoyoyauEBetEKX2JQS9pCxs0T/4KIwsJ/T8Unjn8wkvmrINzNvYq4e9IU5hrOFaKXfwovtI7wdOUic8PEuGxu3TrAjGioxb40rH5CrxF5VtMkX9JU5J+wXk1JFSRMNDpUXomXH86Btl2KDukUtFvlC03udbdloGF3jaYfuMiGT+1mZ8TPlzHgmwNtla2JdZkWaGQ9orx6TurI24ivEIL/4tPzOyOWydtY0feAxRdCKlsgicSZKg7GLAh4ytLGkVdFBva2N3AcvM7qaYbxCl9eK5ZgJFBNrPCJLSjL9G3vHij3bdxkrtry0riu2sU5Nl9sYHZqMQDROEczwNZBDW2lhfz1D/4U1cAYndH3G3k4G9nZifZy4kB5zMW9j/gF0uxHv2Y4sD8vMNAbcZ3RfU1KBJ+toZn1M8FuB+Uo8QxXqTSZHQqYZudnf+1lJVSVlWQ6FthGBL+u0D5kHz7UpYCHkfONlwVVvbpOvdR57kxAP5Q6vnfCo4f+3kW7wvK2h3kJqSYhJyUTcUnmkAAAQAElEQVQhy6RGbEBn649ZChfhc02aa1HB+CBNsAjcUtgCQ9DXc9nenTaXGbSjNwH7/M2ya12e0xA8lDKpgpSLIkL+2EfZd21cji/no868CDifj/La33yWgVnLwYgIRr8iJwlxKedQht5SEqLtgjpBjjq8UOCnKac0ZCw+1/naeN57k9dQsNYiOrJbB7p56ZuuaZebUcUzqb/KsmEPhKNa8GVvwL6u/qux766gXWMh1s1CYBTIQ6+fbF4w9ZpCkTp86TXtQzawIz+rKStFVs5ZNNP42BAs+AHaQ1xEKCmPvkmMCT/i04DQsWWSyBsktPXvKywT86poiggqGxB5I0hDt4/bWb/Ggm68FkcdE7jOcNkI5k3QcUNG6gFEndOIIHubK8YUEd+mroxwXYPmUDDmDYJeP/dcNu2NsbHkoXmn9sNvoEEzjYww1vBr6rz9m3FBoeOvlLdVTlf4u+Fqz40p+4B1cUNEmIxfBut9PCA1nR06nIqy6yNCEVe4/Jfhdmm0l5w3kq6fuCbUXzM/LUudlwBjftPwCxg0ma4bPJDzTn8FEbd5fqXBf2l1e53dqfFaJIn4P5luCBw/N5qdtrH+bXN+dKP+lrruhohfqvXTm604/7fCNPxyn/5ajUm95q4Jy+2a+T/kd+LzRoodlXGreP/sVvfTNCIUEW/VYyG/lf56JiJG/4hr6h4R13xEuPib8H7eiN/e7zcN/v9wowhkNTaNhjNkiyBvWd6wEvR1rNY4can146fP+tOfP+nT52d1DmGN5w4IR6TFJiFfDDvtTd7kOgdsoq/rBuGNKjr6viG09U4A1UgBO483FW9aiqSUstjl+ckj8Mo5qYIcEokKmUrAXAnKprloxwWND6H7/V4+MPvbktUvBECuVVEJskoW8aJ8Af4M7U8ELy+wfWSlnlvWhcv2BQd/obyBwgEjZYL/KLpEaAHnFFoJPlYfdCCkEXw4QDY2+LbsLLczgfPp/KKNi3IRPIXpZf6J/pmNOZAHTAqB6M2T4Y8az1aCxQuytIuBDI0PdMlwxS1tXdrowfgOWhxQGWKjNoLHJWVNUx1wEB4B/QSSg77ThaC4QUJWJgjtkTSGZEwHsys6gT3J84kPfXsLCXQeDOfruaG3o/dGwBAMEBFCNAp57FCC55SkjNwyciAuU6DeVJNKSdBWNM8VTNqNtA59XoNQgkfG9kHkxd/kRJ4+oBw5oByh7wih/qbZC5ev/ubg8emsRuCZoTm41OrnzoXiRZ1DTcgffgcYWVLnb4BemBMGixYwDBM9cG2XyBud9t3c0aRhw0NoyESddsbId4ZqYmHJH/fLOalis+Z1mopKzhwspnHBeHfY656L94fDne658LEdZ54n5uzM1RkX0RKIddB0dqBNIL3Cv4OyDX3c2r1FfEoStBoRQfIVDKscHd1IOSf0UFRZJxUbLaVQh4LoTwvYsia7LhBwRo5HDobPXIq/YD9HLrOuB+FtHEQ3dNIHmiBUnUC/cWA0fJEo8mLtdQ7H9hERAV1QPtKQP02d/xAddsNDDcCKoFcmC+RX2SQYMSJi8BI8cyZ43unvduZr5nLq5h+cGhMyn+/38rdG5/uD6t1emUvehC+Juercm46spSfs7zMvA354OemPX77oXz9/0f/3ww/6//79j/r3P/1JP3z+pMfnJ71wQX/k4t8HtjOXIutyYnkuspwLtMzofs8LgIMv9rgYqvitOk0qrM+MzFPJavhg29SGPs/LhTHP8sXXl6dn0uO4DDtyMXTmsogmsq47fqwZyNoyl2WMnux3BP0oAWEuChobikUKjDd1Cbq+wmWQEbbrCymwTBOXJE7tqzBF+cMjunb4kyrtS01j/d7xQukeWVrmRi2TOnpa8CsLvmLDjjqDNQa6ktq5ANzky6EXLolens9cLJ3VuaRjgxg8qkHqForW1ek07AoB2N+ONYb+laSAqIw86zThV4yKXZcB20KCDvFhOBVkXquf12/yP60zDwfWpOF1adh+PFZj3jW6IE1KWbCE+Dcd8VNn9HFifZxeU5cv0L6hK/tPQb9gzCT50CsO3rLTQi8MK4VeYZ2EAt+Z4C/lMuj1/APYfEY/GZs3TzdMyMC0m1bDefPmdpGTOgLbINj6uKCbC/I+sbaPXtfDjs8c2le28A0RI/cOHZKS6WZvHyMEFfAfgJwiQgWGSiSRKOCls0cE7TJzTrb5mmV657nKZdObaHxDho8APZKHfJ071BuA3ogY81B8e96Q423/HZWirRtEllLWBum3feLIBaQvuy5crK7eswZ9IUgQTSXG1+vnlS2qGC99xRg6JPcxLxl666stTdOsis2XjF2Rz6kqkw8VqLzS4rjBY0dvaKErw2pFt7up8NJ74tJ41sPDgz58+KC7Dw867O/Q+SRFBqGUCvoL+ArGTFIk9fGM50rUSwnignwWvwOIupDsjxJ1e3Qx8TJrYr3sD7Pu8IV3fgmMj0pZWvHTC/us95gN++jIXvQTY448LiSnpD0x1v2e/eswQXfGBwQQ4Jm/DV+TppyUkVFKmREywxhFfgmwcBB/4WXnZ16ifvp00efPi56emr58WQcev1z0yEvWTz8+6dOnp/FN5MaFU0UfgvuGLQZp8fqwUNFnp27lor8RR4lyZlZMUc53eNnwQ+Jj/9FbqHceNSrgTSAiD/llaC4pY9NZmbyR4Nmp9V1KGe0iYqSun17XnVOvuzv2dfsMtxefxvrx/AtxygW+j+ylz8Qtj1z6P3456vHxSZ+/vMj7rJ+d8Iln4smrva5jPbp/h4eOPxH82C9iAUrwn5GL6TBMu+edpqLAR2zatCCX4+lZT+xnX8ZcT/I39Z+I8e2vLsQVJ/zAmfXhSyDPBdmDvwTvY20rxrfB/VL6RFxmmd7mwhC5aN20QtfCwsP96YWxHZ994SX6I/yc8DXPpEf2sQtyWGjb1OVLe9kH8nrSqb+JPL75nyX/k1hzTtqxlmb42R+KZuxrN2X2n3S1a/QY1iO2GVEVkRXA9FvuRsoivtwp51CtRYV157rGi8WV2Nht3D4iFBHO6mojoQ3fvYzYa9WZmOCmEzeKiLf2jX13+D3SBC+QrVq6WGqslyTHAXUKTVPSbl+050X5nthjxwu/iXU5zjX4yfJqXxLaha8NnXs9+iXSimxX5GYsxIFnbOFCrGL9nRH6xnrdkMeGcdPMZsJ22nWh7cratg6O6MV4Rof+lv/Ly1HGM7bx/HyU7e+MnlZ49prbSDd8gtGYozFnZ3zxQYwq2Idg1nRPrANjnmdVfGOuRZFY8wpWa+d3hq2MzkEKKRdl2hX6GUE5cqattPWGPW3avHbQU2POTR1r7vL8hvXGYyFyttYOGvxug98zfv5MPHUhvfq0dTy/6gnBMhYsjB+PpVFuMh979GL/6DVk9oI1Fkn036Cta4W269wdWgIIBGMl2nRsJoS4tSD3BQIxzTH6jH5nbNeYipBds5ZxUSttL9rwXbbHxS/+WLPW2Tb0vzLeqohQgiAjI6eCrVTGG7YzIUvWO4+lMVsjdtqEydOHeZKUqbe+MuNkBfVJHse6st4y/Ut1XQw5+Jnh+YxOH0bVsDHyC0a2EJ+dsYkBYtATa+Sn8JnBZ7gz636lbaNP6xAEOjZr+Tfk5NTQ66djIx0nHjSNCEVY1h0ZtzdQGvURIdN4RabOCL3/fB27U93R2RUUvvmJCPoHdUGaQIyxxcdjmNYVBRvWjzHqEAwieRu3o13FlY6IoPfPfyKC8fsrnDc6DRsQ9SF/Iq6p8+9hely+pbe8y4bp+gYYo9fLhl8zhl9hb3V6wUffMHwea9/1bud44DaOxzU8lxERQz4Rv0xjxLXefTyGU0PvPhHXNu+qfpaN+Nom4pqPiCGjiPhZ+7+1IiLexor4ef79eBHxVoy45iPirf/bw78xExGjR0SMsVyICCf/METEGDvia/pTffzDJvsHDhQRvzpaxPVZxDV1w4iveZf/uyNFxFC8lf0eEdf6vyagiK/t3ve/9bvV3cq3NOJrv4hrPuLb1G0jvq2L+Lb8W8b3OP/34p9M+YiUmeM1tTwbB6fGjnBzzGRHQOWg8XjeuOg668fHo378/KQLwWMnqGL3JcZgg2IjFwGoCIhSSEF4dEVXBBW6fjx2Yx7P5w1/ZbN3gNfY/N3CG71yUmdT7eygbse+L7XOFtp5FCo8d+DvS4T9VDlsVu13s1y+YtY4eN0dtAe7w70qh9QyH5TqpC0VaXdQ392r1YO2ulOLiSnKYMHBScmTUqnqKRNoSouaTtD9QgDqdEU4DkRNn3lYofdMcOxAyDyOzZKAzQGBCHR8YBOHK+c5IUkcTOWRkVdLTURkbJySL03GuMznseVP77QnYxnRVBxahWw8j1PDbd+jOCCsVdM0IZd5pA7uMsFiSknEo/LhywGadeu8L4LODtzQrQ8F/rbd7RCwUG99EDcqxn8iqDRdYOiGMryMQ2gkdfjr5s/2lSDfSnyFAzlaKOekysmhgAnUWjRzAWEdWg6WSdCmY1D+lu0FWzkh5yNyfSK4fIEJ7v71fNo0DtDY5jOXBScO1I3DdRDgZC4YUocAAs4he8ZQhMSPZGHq7dPN3K3kNpY7ZYvdEHRYxtY38d1YGx6uw79GBeO5j0E/BbIBPjT4gqIg95pDU8magfOFcmXcAiyL8axOyKUgn6xEnw4tW48xxYlgzUH0BVvayI/5mQbRS0oS7RD+a56yGaV/RCiTz5E0xoTGgO5E/Y2G/GobkZMy68pl9+oqY+6V/puytsjyIdO2skDH9VC6YU8bFwxX2P5XdGW7D2w10FWiHPYRpCw2+YN4ZPnonS5sNyGY8kOzkEKCJggfaZAfgPaIkHjeQUQw1hUem4KiZFXWwcxB1PA//eOLmcLBzhf+lcvqiRcA84c7TQ93quT9TzENHHbihK6GPk7Q8YzMPrPGP3HB+/n4Mi42zlzynjlYnl8PaguXCCvwi4C2+U+aN80Tw/iwz4XFgUP+/WHmgu9e9x+MOx381x/QMXMRkOYq1Yw0EmsUn8P4T7xw9QWK0+eXZbwIWAnQV571DTlZvuiysS5WLm/Ws//ZhFWxXRDrRcELF27UEclF13Ql32T5fANsbZSdprg+R9Y32Q7TotprwOs7bHR9UUBtSW3Y9DQV7fG1d1x83d/f6+7hXvvDQZm17XWzoP8FW2j44MbaXLd4/RbsqtNx1QsL+silwwk5v/kc+zv4S8B25Dsim4Z++kH/w0Y4vNa5DBsuCN9zJ+aPDPu0MR+DRX7lnJVLUmYd5pxValIp9CXvslFSZs1W7dHNfrfTAX4m9huPKcYzebZHOirRV7ng6rtO6yavkSO+6oi+FtbKdX8Q5r8qaZOGnaMLyxI5aqSv+nGZ8WnENKHAlgdt8CLoTVmwm94h4AN+oN3tjGmaZHu/weVaZyUu0gI6m6lg+gs2dMHHn7ApXzpeSBd04LXdeWZfYZkPQHMyba/opMEDIyUpI/+UQqK+Xd/E9gAAEABJREFUw2Nn98zQW6gv8JCxqdl+vk5jbQ79pKRIWZG/yj6gUakI5iXGyzkP/qyjzHgBvJeIj22yKbThEI21d3UruiNlFHTG//t/XvjMvnDiMGteF/gbeyj7uryfkzbWsrhwaeRNu+C1MX5E8Pv1h/wYmr3N8yf4CjD4yBmSsxzTbLZzaBI0KKhPhaSowBcmpwmepiJsKxPDFN2xbh7u7vXx4UFO7+8+yGvI66lYZ/SXkjpjNXGZ1oUdZeYK6pJawCt1m30Cc1omNwRrJ/Esw4L36IqPmZl8vyt6wJ6/+3inj995XvwRZZrJsnH8YiBW9cY8jXkw2xXZCX9jPuYpDfr3c5B2zXPHBzhvZGKPojplWX8pmYLQBq32AT1YK73omZf1/ovML8+Nl53Snz+d9cOPZ336dNInLsY/f3nW89ML+8sqD1FKsSQk9AbXyujCEHozcm9IqA8ZF+xkykkV25rrxDre6W53B517JWS6sY+OtYn9b9YZ8gslRWTlVJXR6VfwJKVRl0htG+JjOUeEXGfaQhptaq3a8SKo4odGPW3E2BfmOWOH9nnHl4uOLxv7yYJvN046E9Mc8RveZ30R4/200Ueva3F7vYD1JewNfmY0Lg9x+tASKjUNmH7HVBvPbPe2T8cSvvh/Zv5nYr4nXi77rwGeuADeeh/2pFQUBTkgb9NveCzx8d7uPWiDJtfZr+RceYKNIJiGzdnXv8DnI3vYF/z7M3M4bnPM9syZ4gjO+MWVmGBjb2joU/2MrZ3ll9fWaSKQq8iNJTb0uYOeSoF39ZpmgaSKPUcENivC605/qW2h3kMRWR3b3bDXhiHbT01TQf8V3zi99qU9sX3Dfry3NfK9dzV1bYoxbmOMBl8r9rHAh/dg64EGiggl7CxYY0Zzfz8AkVaeNc01NHPxfyAO2JHuSPesP8cEd/tp0LK3X4S2wsIysm0vEuNnCbuR17WIxxRW9RXIfwW24TN7zoK8V2g0rW0TtMMDzzfbOTZ0xhfatiz7F17CeM81nmwH4OiXUrwAePE/R8PLp5WXQQvr3bwaK7rqyMaAKEXEK7pSEnkjlNFRhv5UJhXsRzkpQI+MXEPu39GP4CtRp1T4mQaCdRr07aCFLEXQr33IMbosC9HXupVCt8913I7+Be8NN9WxiTZ8x8K6MS+2A7e79YkI2S68RlyXKM+18PJ11j3x2m6qKtiYbdF26baMPujZsJEGEK0a/HSZP9YA+QUleA1433eKGkQVU7RhDwf84lXnHj8U8LYSX4Y2mYFmWbNmvW4HsM+V+JKH8ho3vSlJlrVlXGvVDcVrP4dgZbS1XTtmM9ze/cqws6wKHfNc5RjZscKBPcD7jnGrr7XKcyQ6jpR1mHNl7MQc8Izt94auWtcZOV+wtxNxhPfbW+q/mD9fmo6snxNr/4ItrggONkfMtFJeWKerL6Kp3MhbTzd9mYeOjCCBOZkQSxprllR8IkIZmzGN7xFBPRD2Eu6mn38i4q0yIhj/KzxWRGDf5jXkz40u03iD6bzBdc67ndsbETHGEJ+I+GaOiBjPIn5eHxH6+klfs685z/Eer9UjeV/vvGlq6KhhiPbdpnPFb6zIe31NF/TndXJ73l7bO/06RsOW21gDY6Kf/IqIn/HnJhHx1s9jue6GiGsf1/8lvG/vfEQ4ecNf6utnEfEz2iK+1r0N9CuZiGvb2+OIuGXfxr1VRMSou5V/SxoRv9os4tef3TpFxJgz4pdTy8BtI8LJaDsyv/FXRIw+Eb+c/sZh/kPNIq5ze5CIr/lb2akREU4GImLQPQr/jX/93IP8jcKwQ/wtXW6G5rYR4eR/8H+MBLwTdhw4IYwvbLvzfTjnlAr1XewHEge0SJX6opeXVT/++Kgjh7GVQFEEJzyQgxUiLckRAJtxeJM2UHkQHLm+E41uBPkXsLxiZWNZ2ORXPxvBQ2O4RrC2MNyVLgc6mV2bWEYTNrRjg59rIfDPmneTpqmoTgESm38oCDxnDtMTlzXTbq+JYGbmYD0d7pR2hwEduPwn36a9Wp7VImvjQmobB9zQ6XThELboQvBren3pf4QfvwB45oByhn7bdk+hBn8OcI7n06C7h5QIjvgtwZ+F2AmgxQabLFDQCeQahwQxplKnfSgRhJl2Xyo0dGF00iFS4kEIlFaW7oreRiS5ItZVsu4Yz+kboEqgRNKUi3ZcWN3xMuTjhwd9/PhRHx6+V4F39nk5ILusTc4fORD4G2hfeMnz45cv6PpHff78WU9fHnXiEOeAdPBkvqAtQZwRzqObQmpdmb9hE9Bg/SkjpSwhYmnUrUpaFVwc+p9DSjwvVZrnSYe7nb7//Xf63e9/r+//8Ht99y+/1/1336ve3anXqoUA+3mTnpYQZ0odCRqPXCA8P1305ccXffnhWRfsNC3wHrMqByZ/Y2nhMNORvRSSZQ/tsvwNZCjo6qTXb2KvlGx/q1wXEbJeB+BxQwcbB8y2JW0rz5rcHZAhsFJCTwPUB/pitCEH5gr4ntH1XJIqpGToCJDUVbDtqWZN06QKr1GyIhcpZcSexNlOJ/jlzEy+jblNQ4cwhpAGbyFPx3CC+CvEBzrCZPG45sR6ycxTkPmMfey4tJl14NL7Fvx77aQ6qcHHhsxXNLZ4nZD3N/heCOJtL7dAftuYitNaB5sLLmOnvrhNrO+BsQaQKX5j42J62He3fPTNB2v5Wk5kE22MTB5EhCKCAi279dTFtILEK3gWEYL0gZzzkKd9xYRsO/wb4pAU6CLPVZVDeIH/6st4LuEql9fl/k7a77RNB13KrGMUHZH1qhDqF7Ojly7zu20r6aLgUrxA64QfOuyyHvaFi7xJD3cVkN7v9PD9nR64cLv/+MCLgDsuyg/asT4nfFadZ2X8W0fvC0yd0fcLF5dPx02fny/69Pmoz5+edORSbOHArqWJOxIl5B3IvSNjHJHsb+TDooG81XypcpFkNNJ3gF4FZaeGjSekjs1YppAhY9NGSrvemHN5nQNpYPO+WJygeS5V3+Njvv/+e/3hD3/Q71nHD9//TjM+2DydobGpaMOWlp4gP8RZkHW86chFuS8lfAHmS1p/+1AcGAVvLBtIxA7wVQnFRkAgevhq4zSCLtE4lVBhfWX0m4DTKFlibWG+ss8dEHwwjscbYLyRMj6NGLoPBHLI2NCMbvbYw+xvZc87JXhtkSAt1BLjUw7WLe6BFzhdZ3RxxrGeuVw8sXhXdOkD78J+sFkv2O7wk6wP2Sfh3YYiGVHwIT+Hxs4+Eykp4CFzGXGlMZTSV0SEIow+0gy9RoWeed5rBjvsa++9cdopl0n80kYfyELMXQvrdfgWfq34yhX6O8zYnydovPp6CaNXQNsVyBC5J+gMjDAwRvvzwLdHNGiUApvK6CQZVaopK7Ohp8QzZBsR8odhPAp2hyypsH/AtNR7DGQF4yXlWmQ5FC6WPKYyA0m06XJ7SBWswI9AaFkDv2mItMn73WY7pLHnMBr5xj66va5j511vMDQ0Mb4S9LHe0VXzJOo8gv9X+oU+rKuF/RGxaciTTNtCzZtfVPWUadbx/V2oU3tsco9OD/tZe2zL/td2Zl05rXVWQVcpF6U8KXIWGW0Ib+l92NnG4txa0so8nvOyNXwRz9ZNzWD9B3wNHdq28FHWTfXlPf7pDt9zf7/Tw4c7fNSdpqkyZ4E3qW3StjY1xt+QYyN/IT7yy8aOfeTeNLN/76cu//vZBqzAS/Dyr3CJNo39Zao7aJ8VaZL/EvOCjE4t68y4Z/bq51Po82PTj19W/flPZ/3pTy/68w8nffl80rP/Mog5O3wV5FexI6vcPueWBprJEarIZ4Z+Y6pFAyVzEV91t9/rgReTu2lWTRV7CVzlxjuflVC2jXJElr80kBWKCKUkZfSaSRMFfqijING+I5f2BqrGT0Sg41COpAw9VzvN6D5Gnw7P25p0IW45498u+PALi/BC6vIJX3EGvvy/oL9lWbWu65jH9hjILtC9kAeVcmo9b+yptuPbnBX+Z2KqeVdVZ6OokKZcpchILIYuTox/xkd5LvvnzrNIWQm52fZMv5HNS01Dny5HhPxJqcjlib01Y69NSQ17X1vowmX0Cbs5XjrxWmL9XXEhfrssElPrAm8Lhta69yb4XF+Q01lBrJ21yS+zbbucSlRMdZyV86J5Du3ZY31B6xc8Yr7NMiQwPIP13MRCMYlvSEmakME0F82cH2bylTWYc2LOrg2/YFk7haRRZ32tHorxG7pb0Yn3pgsMLPbl9Bl6sTzweb03+sGc1xnrreAXB71lU63boHues3b7CjI8JDlW2KGvHfFISaEcgn8xTlzBvFKWkK3RsC0kg+rTACTJwHVr7DEQbD+0IH+bydoavgJQWIlbF3QC+Tpjg953T+y959MivwB2evYLKHChfqXhtqysEevGszbWSIOaPhDRx1rR4H2DxobWNl3jhy4eKif8CYhMKn+Qt+DNIwRKiazgecI2S52VC3tUnZRoH5m2ITW6+eWUkE8EfUntbzvPutwGkG5UbIzdaN9e84hD69a1bJu8Rho+vHdoo42g38kAPJifjAJsF/NcsZOiCZ/DcoCersIayDmTBxhURCjC9GR15h9zYv8bOrM+LuwBiE/Giq03XjIn9s+JcSYOATvbwlyZQ0qxoc9F63rCNy0Dpte0vgHpWhodWju0J+Rg5JKgKTRDaK1VhTKiY8ymwA6FPfZ2GewmajL9Km2m4rmrZuQ9T0V7/ORut5MxzzM2W2V+I+ARRCoyFFlG11XuPZLMe2NsRC1jwd4uGKaxIIczlbga1ny8Q0c2XdbPRhvbL82w+z6goXlGhVfnGylqVQtKQHwiQinBFWlEKOIdoC/i9fnIi+fGrY3twOPfyrc0086I17ETaUbHIYV5ZX66Wj8GpMtw3rq6pc6LT2dukm9+IkIMdUWEzEPKkmOmCJ4NMIkatITePj1JoFsIpLf8+7LrDNfZl92wIdwNvWy/kuIqkLt0SzvC7iYB+jv5MQ4PzdcNb3T9jZn3/d/nf8swbu92t9T534KIGLKM+OX0r47BuhOwjpwaP827bPjZz/BXJ9AbfXr9RFxpfS3+h5OIGGPY3iJizDcq/i/7FRFvFEd8zbsy4ms54mvez/47I3nBGBExFB9xTV1n/DXhRFzbu53b3+Cy8dOy64yIX+53a+/0fbuIa/uIb1O3M9z2PSKu7d7X/d+Y/2fTjJiYogF+As/erhutNyyD2rcNoLG5RJrYfjKXNBrftn7yhfDxWezgEhuJtpXd4qJx4eQ8WyQVDNMU5KM3xtvELzaVTStB0AVsBGMrc69sJgv9FqKlM5fuHZLoPDbDHEnEYqr8mgmWZg6tpUqVwMUBzlyLJgc8lCvBSyEtBFaZAC1AKkWZy5rCpf98eFAlXQky11S1EshsDtSA2NhyFNWUR6AbEFBrJhja6fBw0OEDAdHHnfb3e2WC9FwZl7F7Ci3wcRlBzkq+KzGuHauUJPiLtZ9Vq/EAABAASURBVCksJ/iUOlUbvzdkuingKxvQnAgymZ7wbkNUtKO99dFJaSw6XsFYPgwbfn6r95ow3g4ljJRz1jRNXO4e5H9a4LvvvtN3v/u9DncPynUnRaJ7GnSfiFBfeLHz9HJEzy96enrW4+MV/h+B+a8CVg4JvlC/6r3p7WOlGUQHPqB25rZpBb8GMi25CLJIIiQf3mH3mqZE8Jl12M+64zLiX/7lD/qX//V7/QF8/7vf6e7jB1UuR3qBTuZY0dMFHDvlLWv1gYYD5enY9PLlotPjRSsHQG4XZbl1DoX+E+YGf0KW/vaaOCxr23iOrGlkubWARn5GnnaWLWahjo6tzwg3SAyBbl6DJ5pRljBxMYwEfSiX1AOBUWhKIwDfFAT+GT5qTioDoUrZNjyXrFqr9tM80lIm5VSUoqhHFlNqWTtoWlkrC/wspCNg5iFDM2/WoGUT+QCkrz/Rr5lke+NRiaQCb5V5d9jI9RvO2DsX4eMiikOAD/RKlcA2cVnQOcA3PZ/Oen45yXbyjL2Mv0rAxtfGoEoyPQ069WqnQZrWJiNIfZjsrBdx4SbWRxqCsy11+WPbadiPU5c1huUXtAodRATJV1DgJ/ReTxFfn6eU4DOrlKJaswI7jJxG++CZ84n1XOdJlZdlmdQ+w4hpp14n+f+JYJyjqKWMPpI2jGPF3g3bii8+K0Z9fzfzkm3W9x8P+t33H/S77+70+48P+h3lj98deCFwGJf+9x/usO177Xm5tUPmExc105h/p4TuU6nMxXz4J87iyL3ry/OqH//0RZ9/fGJ9vujEizl/G9HyTMiSuzj1dQEn9e0sceCT/++LXKbIl/8u21Bsp/rJJ2JU+KUXrI18RCiwF8sJIftHhcvdzEE12abhPwx1IVIV2lZkPNme9ntecDzogfW7Z11HnegRaDYhu6reK2nRyvodh0JfgvE24HRc5G/HXniRt3AB0bgMo5GE7dBJws46UINE5sZha2DYE4Yf2FEmzUKOMZBf/av99pU3dxb8hG6fiGB9poGsUKKcjZRUYW7H2vSBeN5Pmr02sBMY5tq+QdqmpTdtrKmNPiv9L9i9//mZo3kCI+Uy5XI5cbA/v+pnhR/2TuuKSwnZoVg/5suppAjoAqlkZfx5zvGaZiVoiwhS0Q6+JdLX9jxze9v9hD7meVYFvjzPdVKUqkgTHRKiRCcNMMS4OELmK2t04YKr4T9tX4KfwMYgHDV0kka6AmSN/iM8VB+0mMaCzHMR5Q5NTbl0VfbOlFyXqL+ip5A/jKYNHW/MsXUh065t2wa8vvpVcWMdF8apc+EybR6Y4C/VokBGXs8NYjb4gQ1eboQW8idE/YKhXeDLL2fM27h4tMzf5N1gc2XuBVWscNWQzUYqefrr3rBq4z9asj67OvkejRT0Dq+BTDp0d509F376wgJeLk0rsiQAx7Y2Qb52xDP7XcHnV+3mqrlWTeUql6xQgp/qOvxQrjMy3ClyYa4iy8j8sUTYEzbCsUbaeKm/6mI+iaV8Ub8xf4MOob8EGv4huAzyOq74q6lIUy3Mn4kLdvrw8V53xDmWaURWjyRMG3kIJPjatGHHHrttF2XW2jyF9rtgjK79PrhsT7q/m3T/sNP94Y66PXHITqlO2lKyJ0IvKzFlE8tcvNvUF7/kfFz1w5eT/oR/+/HTs56eT/KFpHXVWA8JBxcRElqxn4pB2KYgfiyxIcfES5UrDlPVzvJDXhXMCXsplbW3AcvoQrppJRa1CXgt5ZzV0aHBJOMnIsQP+TaeNXL9WjHKbutYDOHIqefyWDSjX6iw7xiuW+ncVbCvhK66MAudWf6IkzR0xj5eUKp9xRHFnnnxYV0u1C2sRV88i/VhpC58VcOWQhmfl0QqqSTmrGmstZk95XCYif3u9PG7e31kP5r2e1VQplkJudiOFnhmeaDrzNAxsDFeDykiaCf0HCCj4xldToMvy8u8TYxl/+LLw4qdKhXGyFc+N40XPS/49yf84IlLZ7YtvWCjvnj2ety8zllHMKTNfhy7CvxhJ0WoEuvTLwEy+s68KEi8AKj4k9kvAOYCPUWmI6fKi5VVjlX9RZ4VgUdkQbkGrejXesj40Anb2LPv2tb3xJ4Fmcnr2LJgHrQND0yNENoWWsBGXNPA0Aex8Ol4kfdfx2Ob+9iQbJsDi8yD2HsTu0SKRZmXATvWyjyJtS7WXah6DdbQjE+b5qSUpIgYEJ+G/DxsY59s0NBbqENTbxmJhRo2xbIevsUXrn7pbL5XFOtn9ufbGjJW+hsXUtwC9tZ1QS+2scvlui4WHpg/83WxDxn1ixw33/wIZI2fiCudgf1ldTm2EnnBv+G1MRrC05A/ayEiK8L9sjBeyWXsMIBqVZp2yuyvCZsqIJeqSNgTgunBQNLor+48GGkgkw4CeZC20PV5yPKyHCwT8zXWEWt+s82BsbcgwFvaO5rvmwoLbMY/3x8m3T1M+Maq/Vw0z1UTacFeEroTdEXOCmUJHlCHGvrZBqR1Q8bMc2ZO2/r5fFTjgt+xWWDjNbp26H7eTaRVDf+8rRfaXLRtq5rXA/K0jC3b1jbqNl3p7ORNb6fc5U+CHpNVEuRg5xSRn58MytDSOsquLzSqxGvelw2vIaPWKqdXJGX487gRmUGLeiLFz9zSFolxk0aaJtKqlbjVWFrSBXvDnQnTQh4x0oWXghfbHlgA4rnWs2Y35GX0fuXJ1DtvDD1R77zrDecN5yOCF1RSRCgp0GNSjqJM3jwYEaGIK1w2Iq5lvX4iruWIa+o2RsS35Vud5/8WMXTyvg5NvY6uMb/4RFzHi/ia3saMCFrora1+4fN+fOfdxKnlZFiOt9T5K7owI2xHI+0dWlkzTlEudDMv68rlTr2QpFPD4xue45cQEX48aI6Ib1I/iAgn3+CXxvm1uq136PsW5u/X2v+0vv1C/5+2+UvliK/0R3ybj7iWI+KNbzMaEU7+ZkTEGOdv6Rhx7RPxy+ltrIhvn9/q/1oa8W2/iG/Lf63/f/R5RHwzRES8ySjimo+ItzYRv5x/a/DfLJO8WG4829EYt/L7Z7e6n6YR8SZwP/Nicfpb4fbv4X4/Lbvur8F9bm0i4pb9n/S3SIBAF9ePIyWQEIFBN65O1RvEunXxw8G560LweAbEu/Jh5cuXJ52eX7S5sBKdErDI/ySQUwfs61naFoYHvvIhkHLwYvig0jx3Zi7q8whQijr666iwiQ2ffGS2boIKDYTiRmN0tqKmMRYHAOJJDjpF01SIHTMpAWSSHKd4jFSq6rzTbn9Qvb/T/PBR4yBNgBNEQJ4TMpQjRAyuSlDz4bDnAm8vX9794V8+6H/97+/A7/W7P3zQd3/4qO+4RL+/vycQnJmzavKlHeP1nLWyq16IZHyxIILKgQZPFqbLyCvDI9MpMX9AayJaM70i74sEr8FGYDhSIleGVKOfOHgQPSHXJqGvAE5FkBg0uoHGxIkbw3WVHG9gOvkTysppVql7pbKTokJR1gZR3QFsytSZyiST3vi1LNv4ywj/afD1G0EXddNknpjbNIigzcFrGqN1eZiURBpymqElw6tRSoYuaSqCDiHLogOB9scPB14C7MFB+wO422ne74aMC3qMeVba7dXKrDUmLYP2SSl22ASDEWweH896AZfnRY1bn0Qgk8QHPhq6MY0b9tl4CdAJrjvBPgKlAXqCdmGfXRtlMWYo5ayA3siMkrDEJjXm6QRGxBLq/DLIaAA5XO1/lXWh3tRBwoYZQUJfVMi2VhnXlxTGRCA+MceMUOZp0pSL8pgbviKj/sylSddKgHxB9mfrhJuD82UbgfMKTTYzTAb6JLPFtGTgCxrF/EFFAp28+XY61hK6qbVortOw6TJP2vni5nCvibTsDlKe5csbpteKLC8E7f5z3mdO835x9MKLgSNOYqXeNG5cZnTbLHTKwD900Azkbx105NwHbeKDYJG/y520ge7nrHkN8JzFGtiQshTIytDIxyjLdTx3mwjqDPok2pScVUqRv9k0TQVfUVQ5eE2WNXD9nouReZ55NvFsVsHWMnaX54NiulOe9tqigIT9DerkT6lJh3nGbvdctsz4jwMvAO703Xd7fcfLw4f7ScaHe16wcCm2f5jll4kHLtr2D3vtsfMdfmfClzidkfk08KAy3ytNB22qWrkEOPqfiPA/B/T4oufHk/w/jjyhA//TBP3mh5GxsHXZH/vS36mBXxH61zAObPyWYg9iBmH7tpOBLFm2RsDfAHVTzaolqeRQSc0iFyLXxCKvOTE0esI+ImLI8Y4XHHcPH7Tb38m++Go/oaWHVgZfOSgu8HW9DGt64QXAkYuVE7Z0wqYW8o2LI9mW6Gy/07aNpQVI+zB4W8wm27S43OzmEZ4gSQFx6R1EvfhEBL811nhEkGYld5DIh3LOqrXCgzFpgu8C33tsZOju4V4zOstlgo8YaxOPoy0SvHVdtmC/bPIll/9i5gQPZ5g8n89axgF/QVbskfZBgIKkVaZfjDjK6Mc8RYRwcoqcVKaqjN0mdGKYP1HfU0hZXwEvPUI3KBXlXKVSJHiJlNUN6G0KpJLUlcZF0oqcL+dVC/Qu7PMbtPdxel8wkQZp+DZoE3qmAM3b6whSwS5m1tc8Z+SXlS176ColX2U5I0+w28/YxCyvtwxPAW2pQF/K0AE9XQwf6vhZ8YkI5sgKxivwME2Tdlya7Bnnij3lHXPOSlHgR2y/CbMp6CKJu1ReXG56ej4O+OWlL/AuvuRirTTsqOOLNmzKecPlAW2Ms/J704hfYpX9JhS+paMd/SGbeUVItI3LyDMytL+2TBlA1TbExdJ+nsZL73tfQhqs/T385Jw1LtIUg49apyGjCX5TKUrIqUfC3kK+8LtA74KtsSXIl31n9HXynJdVvuzauDjerDv2nbFWWB8Zn2hRGyl3jZcztWjPy4jvv/+oh4eHIUvLOZTl+ToypSUlyshqXYjzsNupSHdcxN7tQgdj7rrfFz3cVT3g3+6Juw7s5Tt8aJ122h1mqXYtvekMTX5Rdmmh0xpiqYtlz+Vw1xGF+cKuI7TAz6TYhGlxYXnS0BnzXxbyJ78IfWbZXFTUB6YUmlMacB3Ogm130cLLt5eXJ51OR1zjouFL4MW6a/iXgSb1HoreleT8RhmtQu+gJXj2Ch6PZ6M/49h2XNdQxi1f8SE7LjQn9Ot8IEf1onXLurBHni9NJ/CCzo6nBt+LrL8jejz6BTu+/XQ6yTjbd6BPx2ANnVqfNzv1vBHQlrpsm7CvnEMTl5V3hx0vdg7sRx94Ifuge17K3t1/UGV/i2Ra4KwJr5PQw6YTY1+AYwzHsp3BI4LxMmOHEoMXbHFXJ02s65n8TH5mD5xsp9hoi8R4eeCCfl+48PML7M+PF30hPjM+84Ln+eWi09saXJHnhtAb8m/If1MQKwSxWhBnBqNVXgJlXjpVwNSaCdznqXJ5OmO/O8qsf/dEthtoW2fMrpucGjbb0WXKok/V/f1BfglQWXtmhgPjAAAQAElEQVTDwJIGj+LTOzN2yfHOunQtjLdhJxfiLr9kOB5P42XDhbW24kO2Rqfx44znvKhDu3jlFTpJ/cj6b5qw55xWFV4I5LJp/D8PSCu+bX+AF2iZkKNlnHOW/4uekElSY/wGXb4I83wL/Hndm8YN2lCb/K3zjYcrz65tQxt9cOuk0oY+lk3YIKAP5NNHA/ZTC4Ms2NkFvRgLjVfzt23agPffPvTRlVlrGZ82gL2VKhUUE9EV2KL/qjkilLAZY/ADT5GTUhTqi5SyIpMHuU7KDFLqrAxSLQrG6xHqIbxB14b+mro21txKfiXdGs/AulHfga48UwWfHd6azqzLC3xc4Mf8DZ4QitMbGmM14iTvu5Cjw77qu4eDHMfdf5g14yMnXqxNU4HPopyzBG+DH1KxtqUMdRldsbZaYv5grffX/eBMeuLF5lHn44s2/Bhi0977Aev0cLeX/UVljy6WK+MnjyvJNNl+N+hz+h4dX2o0p/Bv+dOdrb4PlNQ1EBrlHfQfsLM79s87fNOeNWR4qgxBhfii1ipjwhZvML+5TEoG6zyAy7fUsjA6+tqgw7oxLsj10pDBIp15CXgivnjB4d9gf+8vEw3gC08YpWE9fQP4W7C9FTvcXnXv8Y2Nus6ciOrtJyIUEZCUVFIaecuGLHV6LQf5NBBxbS8+Ec5n2nwF1ZRjtLUsImUpkvzx3I08ywv9oy8l0qTWA931gYigqa2yMQ5rhHJEkNcrQv547QzwzGVhTVdcS7/22zK4wTbtvNMbEJ0GGqNtgibmw7cIWvULaYf2t/bo8KfzmucbvHb8PCKc/AwRAY9f4Qa3vk5v/V3/a3C7rbO+wdA56a3sFLbeJPXTvMf0HH8JHv8vwWNEhJOBiK95V0TE4NH5vwcRMbpFXFMXIq75iGvqun8UIv7xY/6jaPu1cSLiN8k4It6GiPiaf6v8b5hJN+OOiCHEiGt6q/97ZeL+v6Xv+3bOG+7n1HD+vy/+uZz3nwwfrxWW+xWhjYCw4/SJo7SyIZwIfH0ouxDItCgEvIsuVGwEUkRgIrq5gkCd2wMxgESQLTZneefwFshEmaDXm27NiQAEjACHAKomgqiqxMOUyrBJjQ+bqi+kuGhwYCPS63h+2EY7770lhWrJmhhvKolxQq5XJl88/qSy2xO4HTTtOCDsd3IwUwsBHH1pJmaSD4qFreNhP+k72nzH4fV3H+71/cOeg+ykBwLzAwfd779/4NBwP4K0yQce2s5cCqVSOZ4kDjPLuPi5EFh6vzQLcga5isBa5lMhonnJKWUHJAhNQlZsbfJGZn1EI2hwX0cU5DVSeB/5Lj8P9+nk6e2fxHg5ZxlkFRFyEODD4/F41PPzsy4EShGhQN4dGXQkkMukinzqtJMv26d5j5x2cr3kMRoHoE0rerfuvYnKdDjyhsbGmD74RjBuJIk+MgEDlHJSZCnlIhFgJg47hWeVvHXnANgXOc478K0EqNUBKMG2L9r2XCTuuUhMXCT4W9kbgzWgvFMqs0regx3B5aozh+aXl9OgN3pSSVW9h5ovSLHNDsRFiG0qbFeAME3XD7KMGNkI0mS6s/KrTDs6GGA86+hrnra9MyRRFbIQh40hH8ZmZiQsOaBrHKzGOqEeEVzXAnaLGJRYJwW7vM0VyCpSUYeGpqyuwrBYyBpasS9UwVBNxMTa0ENvSYMe0wgt0SU68evdD2NFgp8kef7CxJWMDwTTjG5omqmbpsJLmYMO93eaubz12kkTcq6TBE0N/hfmPBGsO4h/Rt6W+baZvqbWJNsDbCITCvgRIZOA7lFPg8A/XGXTsJbGzA1ygTuJlBr/MJUT0Yi5k1JKioiBkc+UQSpZAymNZ5Z3xNd2JWcuq/Yc6vbaw8u+TPIlxqHOOlB2uoe/3bTXjvLe6e6gCZubeRFQQVdAI3IWCEGLVGvW/jDr/m5mvKI9l587ZLl/xcyFbZ0S7ZJmns0cunaHGblOmg5VFRuvHMbKvmpiDU74lIkXALv9Pc/vVeZ7pXpQ1J2UJjVsmrM5l+UXvTxf5BcA9skLhyqhEyFbYRTDbyJjGRwaWQBCK7Ld8ov860/vI+P6iJD9UYTTgL8EhP3HQMBrQc4lUU56syGXa07iZ/TPJWmaJu3uDrr/8EH3H+91/+GBi8vOIT7UuPjv2HSDlxW73QDncvxn0+VsrOPblctl45C8SUsTHUmhlYadNdY36lpHH5uitzGvD8meQVwYNg69sKEOrSkl+Ei0CSBFAtFJQYT8PCIQS1cirayRuU6yfcyshZICPyLN6GoPT3e8AHBa5kken3cYQ/RrePaA3DZ49WWDcWaxOl3WJvvjho5Mc7OtQ/vQETYv50fdJo3NQ+MTEfJX2yzXzPrMOUMzVfAVzEkCX6FrfdJPPxEhGKMPzyLLNHcaNSXkRzmSNnSy4TsWr2GwIvMNWdvn97WLDU7qpNDYRwqNyF/QPcrQGzkplaSKzRfSxL4/6OPizuV5rqwBbH+e3/bQedprwlZyrdBYlNIVEUkpZaVwOSnDc0RQl1RKHn18WTIzltez08oYkQu8BDaWQJDP8j8/4FjmC+vlmYu7Jy5Vfcl6Zk9etqtOunUCP7Yra9G2JKQzeBO5kMyLYd1cU+QB3xoyaLKsbvDFxVXX4pPoG5pYPzOy2WM3B9b5gfV+YO3vgWUDewzVEfPVDgv7gWVT4auUSeaNJ/AkLVtoRU8XaCbRxhri3kQrfnZFd0436w2+eCjbWMF2KnqZStHM5WnhBYAvhqYi/FMh1jnocNgNHRXapJQUypKSMBrlVEmRrcfETnOEZnzbTGw0c7E/1TTKu7noxtcO/cylqsLDfLfTxBpqXOCurNEV+W6R1BhnZZaWMjoTSx25sn5zzso5BhLpmUvwAWLQC3o8cYnmi7QL+uzoUtCVJFX3TYL2hv9YiQu4cHs5sl+ekc+FZswM/TQb69G68rjWtdemU0N8bAdXNN32FOEPIkIRIaaR0EGwJrplz1r3Jb37W4a2UWNmL+m0bz1pbdKK/i7o54KuTpcmX4pd2Ccv+LwLL90u9oModMWvL+CC01/ACkyv/xKj+WXvmJu1CD8wo86l8wAL1rot3t+tj/2kj/itD/jjOy41vV4asvcF8nnZoKfrTHxyZvwzsdIKHxtrw/KICHhlVeB3xafQr5TMOizo5ppOpQwd55zRalgk6DEEizqim2d4+Px81uenEzjrkbX4RKx2Ioa4rBtxKUJh7IhgrlAilRpLbcP1dSVGtb1WbDajuIz95BSasOfdVGR+7ogTvV7EZ4PWKzpi2XTlBzlhIx63QK/X3Ig7pysfEcyNuXfGxQIHDyvrakXGqIJyZqyOnJrOvIw/wdeKMiFfG35RUMnUsu6FPoI4s/MSvqMTx5zVl/55VeYFQMRCa3gbfMAfvtL+YP/qC+Y6acpVBaTISolYsCFbCLNOGjQZGwL2Fm8azdrW4G4TNFxBceQl6yTr1oZu+BBkA/0NB7IBj+Pn1of5umAXQ4ZuzIORR67B3And5OjKoQFcG/rPsn4SMkz4RbdBgUwNn9Yfck34FPdxG+WkGMABwR9MUq4KdJNKVoL3oGEEA/akjXkhEx46PJkf0CTz3ntQL5mH3kJSktOOvFZov/rEddjB+mrb13RDp5u8dkXjDn+dMwLLhliu6O6u6u4w82JzUqkCoVwEEvTFFfAUyhJzNuhw2hWjjHi1Ib8FGiy/lbn9F1QLvmxhvQVz2jfuplnfccZ5YI0eDsSd08RcWQkZ2/+4r+2qMc6vYbQZAmB2+hUEnYHXTca+phr4/UJ8W7XDzgaIR2fy0/+fvT9Rkxw3szbB82Ehzcw9IrOqp+f+b216+umZ/ruqlBm+2EISmPeAbu4eoVRKKkl/1Twtph0DCGL5diw0j5yrasrKOasg/zrlMcdOU5Gfz8TxTHkBuRZ0XVWm+pZOythrD3SghGUkok8MENLQW9LSg/XdChovOle9XtZxnvDKy95X4vmVdMDxAGdzvLu9pzf53vwZiGDXcxcqw4bRmcv1dhEeFBGybDN2lyMpJe6RSUSMWhGx1/mUjgd8RfzxswiX5dEmpUR/OyKCFjsdIwP/Tq0rw3nDeZtlxF7fZUZEjD4/5yPCtwMRez5iT0fhpy/3e8ePdmGZfKAP/+jowfX1RudvpX5+r/c5jYhPI+/ZvW4fethLfv874vs+/pr2P9b9fO/8748s+G+/C/fxe7j3H/E9D79VHhHver0//++SRvz3pe0vlVFEvFeN+Mi/F75lIv70s7cq/7dJUs55GKWN/B4YnI+IEfg/PxdXRHxX33XdzoHGQdD1XUbVERCdGi67w3XvcH23i9j7dV0j4uP+x3b3e9dz2zsiPtr42R2u7/GcRsSgKyLky2V3+N6IiMFjRPj2L0ZEjHZ3epz+ucYRe5uI307/0e3Nu1hIOajrbQKIiMFHRIwgvrCAiDRpo94Lk/IrG5LL0vWHb2dtzGD+t+L/7f/6j/GXAAhXrACIrMzEN17ve2ZmwhVTv1j++9ApWAhTQV6MFCbhmpOmkkdT0+NfNIwFGm1Xxl5YIC1sQDqp5REpkYQ0+ukKbqPvgbyzUGvAVbxQ8eJkmiZ5w2XMR284Zx0fHvXw8EVfvzzoUJIqi9MJWhJtl8uzol055J/0rz9/ASf9qw/+2dSeWDCd2Nj+dMr6X/7lQfNU6Huiv5N8CPTw+EUzffslQ54P2iLLm4ErMmPtos6hilQQRRcnQhKLnu16k9FZ/DX4DJZLE6vnAxu0Sgox2nih0sUqXiK/qbFJRPhi9lLncC/RhnWdECWIsUEKyx0ZWSYbG45lvbJoumhdb6LhWNSRoS4UlQofh/Ey4/HxUdNhVspZ8+moyuFE8DzlqlxY2IGupAXGvHhFRRJ2oCZ1VremLbEqLylTIJlGdtoSdHIjUSyIDSDkLegx34M/dL4tV6peFBxSJm/uxl93JE1z1YQu61xUWIxmLzaPJ4ifpTQp6kEtCiLtsqxbcBgXlQXmpqdvr/r1lxfd/2rBsutbYwwAA52Nc0PGIm9ZWqad+w6PAU0+3DEEvQ16F3Q1QP0Fvi7o7caGdmEDuLH4XLFVP1dHz4hA2JfQhe8b/VkfG3Ujwk8RUXuHC2ouOtRp4IQdzbyASalQR2g1qUeSNxD+pwG8YT5jRzcOCBgW/UrLrY8NqZSV0ENCd6K9fJkm06KmQRM8iXxGHza3pC6yHNhUYd46IucDsq/IfEL+Mz6UKzsf4kGeZkVOusD/t+dn/eHXJ/36/CLTtbFRfmaD/8QG//npRVcW8pZ5ijAVsg4KAxXfQbgPMDr9CJkmhbKScvAdiTu3aVD2hiRRKFESiWf0Q2W4oFv4G7/MZdXP2lYBfXlKsJ+VIwGpUjZh02pdlXGOyOdYJ82U4+IqEZqQ24zMHrD/B3QwoZOqogN1M3YWLehzkmiTcybs8bQUpSRNJevh8aD/9f/xMzHmxCYrIHdF/YuCTb/r+PCocvg1WSI0UQAAEABJREFUI9uZ9MjG63Q6EEsOmrjPyDjRj+U9zQf1yERR+oGmaX7QxIuIK+b1dL7pl+ezXs/LODS6nFf55cuVlzAv315wr1VqAZogQINAbH8Zh2Q3deuf+DlsAVv2veH7hg8OuI6a7AN3pCyETd/RlTGcCduo8J8VSFSiWBOyqcTXkrIq/HiDeTzNg8eZF6Vff/5JWyT5fzr5ynyxIdcNPn1AS8gkxnQ2hou+YUNP2NKF+Wcl9nV8SOj5wkvMFb67HR5fbfjxhl81+y40e6Nsei3vjI0EyMi0YNMTek3QHSUk2wo+seG7hl80GIGNd8Zp9G373LDTwGasry8c/NueJja/MzjgC8fTSScOnVLOxKGFg+Ym/7q5w79KUc9l6PDMgZ71thEnb9Drw+cL/Nsn3D8BUGJeEDzIukkhp0He9IgrIecGn4qmDF/TXDTPFcwMVSjLct2IUEIAzm/w57RAyxH5+2DBmOeZOtRHcz2ws00yTX3MV5S3pIU53/K3Xa3Iu6GDPT52pYCagW6qZDrVxbVJ0Eyhck2q0DhNRYl84AfWTYW3QCedtMGmPVwpK5AVX+rQc4e4TL/9Vow/Uce8RYQyepzQq/3ogC85fvrZsEv8p9E356ralAB6gDfb2tqLzpcmxynH0WA848bBp8cyn47nd1iGI3+7SsQqmJX5sD87TfBRsSvL9AF/nsi7H7dxnyt6dp/GXLKGT3DgAvmIaqXPpg29eh4sOVSB+yz40YzNWm/+N+w9Lxzhy/zlXBUpy3LbWteZWPv88qoV+1oAolLvAakhNDVQEjkedC3yYaTlmdUZL2FDFTueaNNk+h2XDrycSKm4mjrCdF65KJVKMjF05hn2ztyYkcGXL4/MIRPtCzE3NGQ1Ykgo5wwo47Bz61f0seAXN62xQs1NN+LOmfXK5XYWjVWmTJ1NXhtm5CHa+df7f/iPX5nbiX3EOse8G3xHhHxIZvlZdk5fn5/kFwPr9aLL+UXPT7QDr68vWm4XCd9Pu/gYbhiuxoUsO7HSuvJ9pu+aoZ1U8OLy/aBX2EDIl3U9yvG1iFDB12qtSikN+TRkPM2zvnz5wnrrq6ZpEg+1MuzKeFf87EaMu2CsF4LghVhxxd8W+rthOy8vZ9kPOw3M7w07XZC5x/VY01xVa3aXCq3CbDSVrLkWTUxuU5F2pMGry0/EAttVrVW+TMeNWGrbeebFyhPzyOvlrBvjLBwCeyzXzcjC9c2vYR4Pc9UD/mc/nOHziG3bLwXfts0OVbBJX5tYMunpddU3Dv8dE723+PZ8Y/7CD/DPFFWuu64NPa1Wk3x5fOtlg8bmmIz+MjG85oDfkPMJ3md4NkzXhvwWBvT8sCE7Q2+X+/PzSBr6MN2ZvirzsKv4mes4b/TIKtX+wV23XjXWN9+eXvULa81X5qmN8hdeSDlvHa3Qum634dv2t0zc7rwMSKSQiU6aEi8CXO6/wjnMBTve4Nmy2NBplXU0TQeVMvEsUx9/3KQVe7ENrMjCdBpQxljbG7q2dYf1dMdeD/qV5LxjBOFCC+uAhb7OxLiV1M/cxnK4j7MSOzbmrs7cSGNsiT5ot95e1daLMgfMNboqgW2eAvsT+c4aq+lYk45zke1wdv50GHHQdmubahDfI2lF+cO/8KMEzwXerRtjwm9cl7BGvaYbY3uv6vqm0/c3bNV9mMQbMho25rXyijXS55XnG/5tXDl0Pp+v2N5FN9sJ9mK+IYVPxw5XLHgZND+cMv476+efHscPPY7zRHns652UkWYooL9CcyY2O14iLvpgXJ42nnnqsF1fmOcv+NXWAz6kq/OMXd7iRslZOSUl6M0K2ZaNgmMXZOd5pxEvDXH13uV+r8TCFd1ZFr03dQa0rzTmliB25ST6/UChoBInKmlJoUB3pWaVoCL9btC0ug+kwEMl9Oo54a4L0yt437oGHxuZlAg2kWlBH6Txdm+d3JC99bIimA1faWCzDLbQgr9fbVuBTSmG3BrPOqC67tjQ3bp1We+2yysvUW7EyN67IkI3YuMG3WgPDposKwMyVfBvCiX8rzO7GC43nG/IVNBkwLbu6C2QZchXD/Lw1d8QEWNcQbcREa6mxv2mgO42ANmjj5W95IY+OvSOimokBgmfxqC9N/X7c2ht0GWYL6rwLLQhA8Ny6d3jaNhAQJeEDN/K/Mz3CT1k7Coi6GJH76IvQR/Sat/Dz6S9XsBLSlkpJerutEaEIj7QadBMjDTKXTci6N/9fvBzL4/4aBsR8hWx13dffwr0hMS6YG+kvv+cdyxwmeFyw3nDzyL2sTzeHRExeMvIx/Td4XvDdn7HTtcGX5uQ3ID95g7rt3kND3X3Mqeu67buO+KDBpfdYfkZ93s6H5/7vZ9FxKD13k/ELjM/s304vdfX23W/9zMX+d51P2JF/05nEfF+73Esgzvcxx3ux3Cfd/j+9xCx9x0Ro8nnviJi8Bax8ySu+/gRe33rwWUR+z1Vvvv83th+9rmt7z/DHUXE4D3it9N7fdf9jIi9/uey38pH7PUifjs1fXdE7HU+9+NnETGK7rTc01HIV0QMHlz3jojgiZTG9+98ubP7Y+eN+/1fmkbEIMD1I77P/15/EeEm/8Q/VAKW8fdm8KaTMWowgfQWBHqpYy49ZTUC/0okPbOg8q94nl4u+sMvT/of/+Pf9O//Jy8CyDP7SJnJ35srJmVW7xITnUYw3HDsAFJlYVhrqOZEvsgLQDv1HZ5DNmZLB4aVSa4xmQ9iKOtNCmhJ0BgRSpFElgULQ7OAoUv6DRamAOrHRM/EpLcrInSqVT7gO7JJObLYmaDF6ekws7A7qEYDnUWrdITW0xx6mArtsk4M8HCc5MMg052gZYMG9m9au1iUhFpULT3JsnrloM6/cLpxQNe956acdYc4B1Fm0RMsehITb9DWkwTdKeUYk8vGAb4D9MLhuNMO/5aDdZXE5TbmbaSejCT2Q7DcqNZYIGw76MeypAWfpofTCRwHHjm48i+mTl9OLG7ZnH79gk5medFd6qzEZi7VSSoVuqpyrtqwjQ29bOhl0GXGrTR0I8o1VnjQ4zLnqQdB0kYFAyruH/Od+EoUZNJQ2xfUJct6qdbPVDmcmHVA7j44mdgETByOFzaciQO4qJNE2pzmSQ0aW6q6Qef5ctXz8+vAFV00NtdigZVMm42JDcTmBRmH0OENZQibQqCSIMcOIF+Wq9M7rAPLdKUPp4bL3mE+0ausH1L3Zbh9REiRFRFKCmxVIAFS23BIpRRNyGCGp4q9plToqmtD1iZ9JV0xuhsL5is+ucAX636t2NOet6zh4218QaegQ74XV/Ac/7C8g2cB72HDRDZHdD6xycjYoe2RZNDihf8J2yEMQHVSgr5UqgTNXrz7V7V/eHqS/4TXGxEfYlzYXJ292UH2GxusFTrFJiCQe8JWPPZO1yZBg6AhsAFuINI0knz6eGwGHyUpQcMbTEMELYOW0ON/SmtUGl97P5a/UejgnmY6LGBS0kzdiWe4PP4vVcoy9zmSEn0Xp8qKCO6zPH5FNxP2eEBmjgnHuWquBWTVGiolqSBLp4k0uKehUpYSeZdVbHxmM3l44GUcLyePj0fNp1mVeDSBOh+Use8eiQ2veZx046DkhUOiP3BI82/E3v/4wzf98odn+SDihRcDPjC6IvsbG9wVCB1Yzpk++vBH5I0O9GangW2E7SClEUPEFRF875+IGHyPO/LvaYwc8uhK2FNCdx0bwlDV0WfnXpRnjKhyoDcdqr789FWPHIT5RWPK+Cn1rhx2XaHlil03xbCCDVu9YSvjT8PhxZv1DV5yC2pIptn0BzZvf06M4xgq+hvAxgOeRG8aZfiDy1B+4NCjbgr91kUV+EHHZDL9ulqmotMjunqYDhx4HXQ6HYijh3FIczgdZTAKIwbzQYP70Ia8GjZ2M39sVG/ERL+sc7ritE4dS2XHNr3Uk+dMAxn0UY6+nELD+2fwEBq2BHG2x5yz7Kcz9mi7dBxxueNSo/0YR76av4Qo0VPXii/ekOMV/3RKWNF1cXnjoAkJbkHa1NBHa3AIXZY9jTVwL/sk5zEAshvpoLUL81LmEGGk2ESGXtOnVGSkKNRJCu7TG2LEykQ3aNjj7jnllJQjqZAW+qm54HNZ0+S0qhBDg7KI0Gb5I9vr1rW0gh+BljmMDPhsuhCbbF83UuukcXC3MSc0zw1j/tyU1BgvJNJEX4nssA1IyyCZjprw/cJ8VbXHgkwbybZmFHheORBs6GLcU7/WqoxMijuUhMkxVqiWpLlU+SXTYf5IzVfOWR4vItQj0z9IVUqTFnzI+kNVuGHAu+T5miExq00N/+/YXSDLgJechAzhjfEhY9A+Mefafu52VE1jLsr4a6mTgrTDr/u9cnh149BlZcCOfDf6Nxp2blluPN+Qpccy/7Ck8EAZXmF2xGrso/EiQCyMOj46ghD9p5LhrUP/pgsvL585CPd4V+z0TCy4MK/ciB0dn0nUn6FN2GBj3Wk5Lz78v561cJDtddTG4WvmRYJ/ZGDQvTI6sTwn5G3ZRgRjhu5XxD3fRlFDbiPDV0QMPXhsKEXXSfaHsD/o4xrPc1ZBro4Rjn3TNEmRh+8tyGrBx5rtFL+7ocO1JfWG1HD9bbMfbhryfJOv8z4Ec7pRZhkEvMOGfBBrPos27KlhT9gvzzL3FdlPyNvpEXoemGOsZ9uj+2rq2lrHNxZenNzkvxq9or+rfYJxUs7wLMl6os+EDSXa7PIMfX1kHns8jbg4zYW68MCc0AYatUPLJt3g83xtHL6uemZ9/MxLgZeXDX8MYk2ChqDXoh5JHbk4hnXGE1dRIGuppqxaM75WdCIun1gj1iJldAqbigj5avBj+9/7od/e3/v0c+unlETsmGiLJmkcOamF1NShpWsdtt21rSHcR/axK2uvq/nAHi/Mx6/MUxfKFuQ0dMagG/mOfp3aD0R/1k1GB7a/mXXCBA6eH5FXISYU7k1Pho6EXRsRWSkhD2iXkiJCoUxZUkTSuCA4gnL2GZYXwzOtYLeU+3nQBy7nLD2M5De+4JunnT6bgucGZdz3oYe7/IglzFFIhFrYGPaQQS1Nh9o58M86zBm9JB1YVDH1j/IZPs1rgf+c3HeDxg19dNImQb+gM8FroN80+C/KOStV0jqRr1QpCiUJMLpMb6f5gq43/Gezvkba0FnHphpb0k0Lxuc1srEy593hOHK9H6Cj4Ibeond6ZwRoLehimpIm+KvkraOKnaUsJcjI0GdExKArIivQj+iBbgZvGwQu2MIV3KDjwnxzYW3m1OPfKB9xtNGKTt/769zTbwKraUOxzcCPnA5eodc2tmCYN+LxQr9+8eyywUcKFQyu1oLPvAGbr2CXcVIOGJEttEHvCvbUtkSxIuIdbmP6Knw7bjpvRCpK0B45jbSnLEPcR2ThLkLsuqGnBR3BMuN0DR7QF2GCe2gYtkaKLIQMjUa6Eic34uG2Stb1Sh8bvK/rRh8NO0IoxA3JAyUAABAASURBVImIEENCAy1TuKWEN0OOIoLynb6IGPcRoft159fpd2hB3Qycxr36d+m9vvXivB/e03ve98a9jvN3RMQf9R/xVoYdCk7cz1+Le/9/bbvfqx8Rg9Z7nYi4Z//hqfm5D/I5fy/7h6TEtz/Xb0QMmUTEqBoR7/eeY10YsZcl/OQzMr4UsT+L+O3U7f87ICJ+l4yI33/+u41/56F93fr+LfxOs7/bI+vIOov44M+02JeNv9tAf2NHER/0fe4qmVgX3NPP+XvZPfWzz4j47U5/rBMRn4z++7zrun/DeSNir+P8P/EPlsBYHHqM4CvEmkSsnvaUEuZdjYWKJ1UediYc48qk+8IC6dmL9fOmJ9Jfnq765duTvvnXvmzGmIE5JGBmZpEiNg0D/h8celZn8vXGbl/4dtXcVUBmcs6sO7xgMDZWS57oWR+oQ8wANDBjK5zy3YBGXtAOsJ8ErXCjSn8TKCzOmKrpo78jR1eClkIgnxgzcR8sFmTaKHOAbj6pZzOauJ8h7FCKHlgkHenPfT8cfeAzq7JxylNVKlli/FWZBUkoyqQVGV8Qg2X08rLq9bKxAA1pZdAlFF4FsQAUMtXWBRlK9JEisTjLqlNRZmzTY5i+8ORPc0F/9+qHxbfzMv3w7jqdDZ4RLA6ti44eNuq2DjHwExFi7fqOnGOMN02Tqg+N4K2YJxaJAQ0wp0hFSlktkjbgBfNYxHKYtbD5XuDDi9aNVV2Dl85mSPDXWcwhCLHS24E9va3sRIeILIMYSAggwUdRU2aDfn8JU+F5ZjM0T5mDrXkctPkXUT6IPvmfR4HmdDgoplm9Vi3oKSjr0L8qdGEx/MQLgNenV51fX+VFcaOss5nNyCxZTsioY6sdXVi8CR6ti4iATj67ISLe3Y5SSorYn/XeqSA5hQXxBHU02GzSxiOD9jEQSqN6liIrRZH7+owcSSUnVTCVqqlkUFWQf9I+pkn2wtkbiCubTv/6+8pG4kZ+uTUtHIzcuF84eOmWOTR2NzJByFjIGIK1X02d8qAseJbBiU3bjO4rY5uWGVke50mPHHA+8qJo4llhN1exfyPVafTwernp16ezLoz9il2csQP/uvZyXmT6Fu43ZC8W6oFNBnacoC+AkP0AdAYU6Q1hut4g0gH4QXgSMgqQMOgAitAA9SKCrDEE/iZ3yd1Siv0je4Uy9TAvGe6ipqY5Z00pVNHzTP/OT5Gpk2U9VJ5nUEoZujkihxM2Zxkd8J2Sg3oh18m0D+pyo4GSoQHbkK8mhpfp90HJ8TTrAfkeSOfjpOkA8Efb+nw4KddZSlkFu2/TURdY+0aQ+QOx999/fdYfvvEC4NcXdPCql+erzj6MICa/8rL29eU2/jkdFLXbJ/ZPQCK/SuhB+ILCNNEp+QTeZY9hjzzGG0ElZKOAjyBvuKFTEBGyLxh0PvpO6CMjhwnZDB6/PujLz486fT0pYWsrSrlhd97MLZCAmRA+EmGj60qMefVLPA7+/D+dNk/Df6nUsTHnG75rXoS9C18O0068s31pMAxPxD4Z2E6C9JQkx9Ud8CGJoh2uDh8RQZ0drp+pUMChJh2npAf7BLHndDroxMub43EmRk0q8NmR0QpfC7SMfxKIdr73HGq/sH9c8NULPntjs77iE5v9APsXvjF8gXgqlyEb8xLQKPoT+ujA6U6wFNhchi6jTFlOM35rJGzOiFwGP4X7qRZVUMjLjAlJbR0xNp2JH/blK3P9dcxbLu+It+sGzY6TIs5r0NokNsUmS8jWejecH6DfO40JGhOCTBn6PiFBgxE5SZRHKXtK3YgYNLub0S+ZRFlWyEik1NZM3blmHdDJg/VxmDXPFR6zlAJymxZsw/8MCS6j12vX2YeP8PNKfHr2r8k5YL5er1qxOcfODXtyviGHjn7Mb5IYEZ6xJfsIXePrUoX2ifHnknWEBv+lyE9fH0bMHHRgOPNUZBvpCMt2VyibKDNqrbCelbCZbNDf7L4OEy+aZp0OR52wryP3h7nC56y51NEmIiRaNtDBBb/w3LBgPwtxdWMe3tDRypzsuXtFDp4POvpKyC3BRCb4ZesHFOyowkvFjqapDJs+YOczMS7XKhWQmakjCfPlkHjVK2vB21WYa6h5fbOlYZ7BGA3ZbV6rqEFvqJhveGNI0QXYJOZ8EXt7bjJErLnbS0TGrbHL15uemMcJB3pFiY5p33jZ+Yrurhx2dfj0BmxDf/7V/82/xD4/6/X1WefLK/Z7g75F0xxAmg+BjWTNg888bMU2lJJkWZSUlSHQ9zuSIgKz7nDS1UNSilHHdSsyqbTZZbrXjYjRJuesPFUVbMPx4uHLow6n0xjT8eGKfBb8/IZPvRC3r+hww8fWlgbvC/HO9rgwf9o2r9jmjTjh/I6rLOOObSVoKoxLAnlNaEoT8kSVzFdB3Co6cvMwFz0St376+qgvpyN64XUB8cZxyLixrjvzAsV/BWC/uEHTFV9IWYMnIQWja1Wgu4xPYDb0X+lv0uNp0gk/nCgs2FUKrDNJoQyt0gWebDcvr5uen1e9vHR9e2noy88Cf63aeNG99UQaLCUbaVPHrjuyCcqTe2Nsm6T1evC/zz70G6ocOpekoa9t7UJcAwt8rPC24gfm0zYjLuvNtplNa0qK2HW3ibbI1XVvjO3D24X+bhz03/Cpi9c7xJAn5tkn/8UaMeUCUJWovqNr6NFjCl07lmRsPicRP2LopRaRCptIst9VdFRgIIOIUIImQ15L0l9SKEdSAZl8aOd1L4/Bt+uSUdBm1KEfqvFpFMMZNjdeqvC846sDPB0p91KCeyNGV1sT/Gzwsg5sbVG3YJlvs/XAfo6loY419HBI+nqs+ulUsYeqB/RxACxt4K9rqp3eN3hoCuwTIhURAz2FFJl8VkpFhTmh1gnZGPjRVJUKzzO0UdX0bjgkPaltXWMtgfBX+Fo5MF4JMTf0Zb1cmd9sxxcUZH2ulC/Y4oXAcj5fdMP/ziOmXLXiZ42XiTCphP36pcVUkw6T5H/urJYY+oMM1ZxBol7sSAn6QzQbsJ3h3thwQnZJkCH/SOxMEDVsR/YJ09WInznBZ56U7HDighe+teGjK+jEdPfpmL7Ay4Jv3liD3+j4Rrpy37DzTt1EQ8xIE1/GjE8epiLbWaGs2OazlOHH9mB5uu/PoIvxCfw+02FJ+U0vBVnUkc/IIMG305yrAsfMqSCPrEhZyjR0Gnm3qxArtI5MDKlFEq4lVIceuW88x9ZbT9hfUicebmtoRaewjH66Bv80sG8Zlo/pDwSfGc/8JeaVID4Jn4M8GcFzYzD16cttjQ/epQYdvYdcHgHRCV5oExFqSgPcjucrTuIXqPf25mdTwKfRXW3Ua8QBy/qedmoIGiNCEYZIDed36DeuiP1ZxJ6axs/VfG98LhPS771Bxx/Dz/40vu/l813EPv7nsn9EvvcO3R9y9L3HcWrc8/f0xzKX/yORMK6IXRYRH6nLjfvYEfszl/01uLf/r0wj4n34iI/8vTDioyziI39//rekd79yetet+4sI/CWc/Yfis64i9vFMh2Ga/qGD/4WdR+x0uXrER973RGAnO0y0sd/t377/DJf63qnhvBERQ+ARe+oyIyJc7f2ZbyJi3DvvOobznxHxUedz+T/zf08JJIJnEN+LesuAPBPYGIEv5oShp85kt3IwxFymxmS3RWKz1/TCRuvMondlYa58UC4zk1/moGbVC4un89MTvUie2LxoGmjMniwU5YP1vknbqmBR4mfBGIkeOgN7IrQDJRYNiUVDZ5EQKSvIB3mRKhetW5frGQwkbnbQd9BfTaHKoqamrJykAkXBGIlJz6ADykITfZXC4iRRSpuV5zcOxvw/pvNBjfn3GEmhAv9FWYWxg0VOrUXe2M/Hg8Yh6Iwc6GeN4Iy/aouJRUzSdQ0WeZ1D0Qa6bhw8dBZ8nYMVkXLKJQ0hM6F14EVJEuNJmUVZhoFE6gWy5WPaZXlSt4PB/z1lgUhzJej1QgK23z+QpQR9lb4aC9ruxUe7KdBJQjbuP2XGRB7KiQw3kdSHXCRUPkgdiy5kcFs3dN442F3YWG/aWERvPPTmu5E29Nvhq0OrD0/e0QKSDXh9oy6h+zsCWjobMw36VnjZhJXqrlMvXOepcChx0ITsy3xQmqtYyapxOHGF0SVnbWXS/SXAygrsyqJ449CgcThwe32h+5tkeUVXkHbspntMbJMHSLCT2G5Jka9lTVUZw66QYwaIVAypRGYH1FLffTd433XrfmK0FRzJgkauEZnbrERq/jKL773PpMzzUW30K+WcVdDNVApWqiHDzXpgge+N+YVNrTcxC/fe3IyXAJSNAyx0IfOGnDWw8zT8T/JZC9+bijZZ/jl1+cBgztIBmoa8kfGBguNUOcQ6gOOuA+x+AlGyWiQhal1sG9Bxww6uFNwwnoUF+sYoKRVI2RTcM8wuE/jQoHGDMctqU1KDrg6vwPKk7R99huAhcsgoSTnJ9ipk57QHfdEoIvj+jQ/1+LjZgHVQKDAq8p6KiCPB5iZrsr9jX3PNKujA+qi5qLqsVJ5XVcbPY6x9XEE3H3jqQJLtwXAh9jbkT8zq6EYcomTa1xpyCkukWXUumjh880uvmZ11mmblxy/Kp0f1+UFbrlrwkAs2fMYHL9dVL6+rXjmIuBJjVh9EEGeur1ddXxYOcFfo6ErUN31hOvBT+d54tw+Neny/fwI2KOQ+JPNp9Le8SCW+uzIVEaPs0wFfQpeRNmSELOGnlKT5NOvhARvywdNUFRW7SEHt0AVbuAKTNV4IYE+vbMRf2ZiPwz54W8k3fNl2FNDdqLMRNzYOrLp9GL46EPBcZP81v4IWyzYilMhEhCL+GMl8SUoKJZ5n0hIJ3iijz4IOcQ1N8DKVTApqHvbguJTMD9brQ7oNmW70ETlJqejy5hNXHzrgI/aPK/w1fMIx8yNmWFcbPtIYvWmXZ1dEDPAlIyXowl5tl4Y3wc12JsnPXDZNEyFyYs6a5Y3/PNfhv/eDXdfp1Gc05qmFA9M3IGPTNw5KNqwUG1vBhn4wXREyAPS5Me0D2JaGvJ03oBdCNJCDEuqnDumdojQQEQolJCYpMvmsDl/U0IYu3B9itMtYpaiS+l3IRMoRSqGhgyN8feFg9eHxKB+YT1NRwV/9z4NZFzfs5BW/eLo0/Xre9GxwWOJ/tuz8uuAfC6GoMc4d3K83NV4yeS4TMSUYNyDGB0JQyfhSTVnVdoANzFNh7KovDyd9/eJfQs964NTrEZv/Cl1eL9R5UsHubScZ3eUMD/Dr/NBZzppqRVcAnk7TpCM2NTOGD2sfOFg9cArlOrZLy8mHXTdsC5OS03ULGYRibZT7+TpuYGDrMh/J/oD8IkKCt91XNvSwyUWlpmE3E+NXxs/ghv1fqXGj/4V+HXeuvI288ELlilx7T+h0ot0RHg7K8GZfSbFxWNaRF88V6Cwkxh9jBrZucG+lWl+tSwt0LmOcwC67zhwWX2+dtUdysFmyAAAQAElEQVTnfmP9sfECAltFd/6lurH6Lybxpxsv1m63ixawsebxGqfU0MPjDCadHqqOHE4ah7mqwlspSebZejBK2e3ncyquiFBEwGcacF3Dc8JcKnxX5o2684pemzTqFfqf0J1j3xcO3g8P+0uAlPOwc+vIh+5nDu+u+N6ybPI8b3e2Dh3nFuKb16b2wWW7IaMbddAZMSk8julCubCqCcc4YDPHWnTC3h7mop+/HPTlVPQwV9JJP2GjX3hZZXsyn44duBw9SabH4y/4+w2ZXnhBdnOchYaGHXQCQMIWMuMxlBL3bbuOdJ4ydl/1eJp0nDO2XIZse+5oOaC76cL8dMZmzudg3tI4/H95Ib2EmMq09kyPmXkBWmg15MCkwNJVHdvrFHTokNex2FctDbkL2+uMFchcxAqo3Dp2ACxP4tdKrLU8nS5eJ8FT4xBbXBEh24o8HqNTxHfjrqOjpo017NqSjCv9Xljf+KXpC2vMJ160X7FPTI/1chCrkvrbPqvTTqBvWIPn/NZwuU1B79REZk2irOIvGYcp2EomHxGQwDMZZPkE8o4I/EmKCFn24oresLm9PlXQDP3bkXjmT6Yk0c8YjwrWG4Py6KNviKKGee0jhWRtQSuMYoU+y822tyKzBZtY8S37sJB/Zp7H3DQV6WGSvvIS4PFQ9Ij+jQcO/WvZeA7t2EGuTSlLuAgIoLcrjTQidv5SUU5VU55U2XMW0pyzIheFoI1vSMOmTDPcoRffb9jISLm3rm/4lGG/WrC9dd0QeeA/4jC5sT9biTFXXV5fscVXXXhxeCN+3PxXRKQNXv3DtYp+ZoCro4OOzLvMQ0mZNCnn/I4E7eJCNdiD1GJCnhN7qoKNhyAJNPaJHr/pwsvUBRtp8JSQOWqiEXfWI+j4uZTocRRrIeB7f+N/IuzquIEdLrZzeN7rShGxo4tGXaGmTBc1ZRkJ4nMkOY0IV1KH4IbwjM6YRkQoYkeG/wkBzHVSrQW/y6RVGd7dzx0RMfr1faSsMefRJtMmRVEgn8iFOiAyMkKHDTJBH76TtaemOvC70LaS5/m6OS9t8Gqs2ORGrLI9BoKr+E8xcJCcxNTSFPiA3i7zZJjHO3xv3O/dn+F7zOmt5Z9OXM9wH7+FiHhv7Oe+uacRoYhw0UBEjPuIeL8fmbeviL387XbUvec/pxHf1/OziPjN+hG/XW4aDbc1IsLJ6CMiRjoK/sYvj/Hn4CHudT7nP5e5/Ef4+Y9lf+297Spi5zfij9OUPvvRR+8RgY0nrG+T6bhDXBEf/dzL/1RK9b/pE7GP9WMn9/F+LP/xPiLeiyK+z0fEd3YQEd/Vjfi4f3/wn8xExBgrIoZcI/ZU/+DLcvIQ9zTiezr87L8SEfE+fMT3+YgQYVDvBqi3y8wYvnV6h+9/hJ/dyyJiKOF+//nZvezHNOL7Nvfnbmvc7/+Z/qMkQBBiYaFhCknBhk1e5YFgSOvAaE1qYjIeCCbertumcYBxXbOuTL63LYn1Bwv5bSyYXli9u60nYPmEwItzFrvdi+uNTd56lcbqnVU8ZcEIFGBDnZH3TwRUMGGbxI2xWQup+YY8hkulJJnmN/qlTFkMhEKZthXMpWjKSYV8pW5O5HNm8Vn1wOHZl4cv+vLlJz389LMOX78qH4/y4fHCIuUm+Gz9bREf0sYY8Bwe14cB2uSNog9QDrSb5qPyfFCUA0+S1sha5SNV8lvozGLzmYXdt+erFjar23nRekEeVwTKhgThSkPgXd0HDsjMmxBIIbhBjDobjxVZ39QtxzuGfOnDsmbkThoRcBu6t690YmRkMZC6SgDuC3CZF3B1riocMtZpgrcqH8r1nNVSZvRQQwdQrDVCCwuu67qxEV/HotkLTsP/xEvzKomKCb4DQJK8WZPtq3UNNpsU3EOKPl8BP+GXRSy0EzLwxi5HU0X8s8GmcoJmb9h92FPnosTGNqB949mNXe+ZTm/oeoN2sbDs6KJD74bx3l5vuvp/BHg5ixU/Mt/kgxyaKNgUdhszNMpEsuhF6NTpAwEjSU2WawTyBYlxjIh4ZyMiFIwpJXVkphakGpDvQQueKfgvKegjItBJwlYFr4FF88w0IIPo6CpJM0KwvZVSlVNRBH2YNHhb2YQO+WNLVw60bmxqb+ygF/jxJs0L2I6+xsKUfoePkopFvtSUjJAKNhQcKmTSmYXzkTH3zXva6UJQp+MsHyAW5F1rVa4FTAOBvBfkiKhHnDizQbxAww36VjbNXaEGHRr2u+k+vobMu8blPDwJvpMBbbRyywFhu6JMcv1GEwjnCat7Bc86slQK8jtG/UQ118eWpKTO83s9KirgNb3B/xZvJV9ALYl4kdnYhCb4Nd8T8p8rm9FSiC9FpSZl6gbk9K2N4TzaHZ3x1JOEvuR8BPlQoHdxdXTQkbfgCbKU2VjlnFQYu9aiyrjZYDxvnjppm2YlYk46PiimE93PWnsRaucg5Qq8kV1FqBpmfkMhxsohne1J+Nm7zLExGdYLupLtws+xdzk1oFED2q8IWW4aPOn7izJIV4aZTDXRTxjRZZnmmjUfJ/mfHXt8POn0eNThBD/wuqIjHzD6l/OYjDb6Gmhdjjdn2/blQuy8yv6akXmmTqGdae3wEcO2msJ0g6DtPd+xJ3EFtJDAQiihh4iPNCJGeSbVuJrobAAtKiEfI8NT1iYfss3QPhE3J+LRNOEPmRiJvK5+oYwPLNC0igvdLT3GvOKDoyt6sX8sS9fqzeuyIa4mYUcDptf0K2gMs4NunmMrtpcBymBBiTEzgm/Qd+fTvJUyyai1akceh3GOn8ah+nlRSlmQPOR8YV56ZX46c5hwcRyBeFiBxq5BK883Yk0bfhrq8CTbOJHL+T5iHvRC9Y8fz1HGXt4UkRVBH2bRNARSTr7Za/jb/Nwh+JNlAhgYea0iLInQjy6SjodJp3nWkRfEx9MBvy1K9Nd7wz9WveADz+emF+bjF14GvHKo7IO7F14qLRzeuW+LNzr0M8aIm8xHHQE0kPzw7ZnHh1p5DsFtlRknWNegiiHjE7Q8HKuOHIIZ86HqxAuKw+E0dGKZdfoyUkqqOQ8fqfRTQM1p/HUDJqWJAWaePz6cZDzw8sw8TthdRBBSrZtNDZotog0b2tDPyr1fCCzMxRsxWD9cHttxiw5kvSSIhxRl0oK9lppG3ipe8KcbndsX/ZLu5j5ZG13XkA//X1+b+jYpmElKPugwHTn8nUcMS3ZWfKazPui0EzYS2EyC9kDUO1mNsTLZpEE7djdi2C1rWyr2V/WKzs7ocGHt2TggHmDEbW08X2m3vfGh0Vcl3hysB144fv36qC9fD7yYmfTl8aAHXgAc0Mk0J+18JtWUkXVSKTtqLtzXgYNljU56CkWEfEUE9pWoX4Z/WR/zPGN307iP2OtZzuJKGOuEPfivvYzTl8dhE2WqRJMu+9SybLpymHfjdHBDXlKSZdVRgvtpoh7Y0MWKTlbWTI3YJzVGaK692xE8zFPSYS7DJ/wi6qtlMVdeKO3lDxzQf3l4QB4n6DgMvobe50kFmhI2kFKhX+H7i/yS5Xo768Y6oTG2YuPZqqRVAQeN8sAHZtT4eCy8ZKi8ECuqpStG3cZchS/Co2PL5Sp02tk/dD09N/36vOn5petyzawvk2y7t3Vjzblphd+G7QR6H8C2HSd7Q+di1R5XFQ6VKzY7wXchKEQEPiHsh/bE2VBVigmdFehJ8mWZGg36/cOB1rswzx3kx7OQED800BcPW09q0LFih7c1yTb5Sry8sta/Mc6N+LjgF9tb3QiPl2VbT4oRsxw3NNYkaBSZdV7nixdhXvNmKiZBB3ptfVODd6kpU5YjZIx+3NcbXBYRcrnzjDbyHie5HGC+ch9B/9wqkgZEv6bFPIqr0Wej9UaFTmozXLZt+NfKXLV4XgOr9ysgoDETYzN6qOh5Rt/+lfwJHTxOXT78H3ls4oS/HcEBPdUi+UcnDKneu5MhGyG3DjHB+AmKC0Ep5yzbZqKRUyNgKCJG211GEtJETx1thhp9GCuxcHGMwH5u2JPji0XaGUfoUqQNJl2+3Dat+J9/0LTB44KRLqw7NvgUesrw579eJ7So5FBmfEZCSqGSoBHUbJsvmpyabuhv8NKjao1Zq9drxOMLY74ynn3B8+2ZsfxPZ97X8Qt+4rnW6NQdtDJSU2jd2th/+fD/cr7piv017A7GBeOyzjNjBmJ1jO+exwx0Zf1DpryfobJ8b0CmEl8RQdkOcSGeIWPCl2w/htsb1kOtVRWB+N7tjRJJTo2Iva+MLFC4esqCwIEuG6HvgfPd0gyhMsaUWuukeENj1IFEnAzKdliPjS9jw0adDu1HV6Q2IPwqIL7De++NPu9Yya/Drt22d4/VKRNlTvd6G7J2v+9QiJ6RzP5p0N3D9Au6aNclyB559+l2Tl3bdDg13ssifCv74IDuFx3ZNwfuZUkxxtpT538Pgrb7c1SrsFx+ANTSeXuH69zLLLN7ngp/9IkI+tzxRw//zgUthHn334SfGRuyMpw3nDec//uQ81kn3+cRBUP8cZnLI+LdHqz33wKN/6d8IhDk20im4y37FycRH+0jPvL3DiI+yiI+8vfn/9nUscSIiHebi4j3OKN/8GU/Nj4PY3ru+Fz+X5mPiPfhIz7y6feU7Wd3uPXnvO//EriN6zk1fsxHxLvi/MxwvTt8/0/84yTQFRITrNFJDSmNAYcOmANGSsnGcy+6ja0zqVF2W4NN9KpvT2f5n5745duLXl7O8qLFC5HX11cWIhct1xsLlBuT6CJvnLsXHt7NsaD1IkqegJiQcw7lnFXZaDhtTFYet3vsrWthYl9YuHlR5lRerFFnT7Vf2JQGutxvTokNW5IPN+ZaVXJSTQGyap3ZnB00Hx51PD3o9OVf9PjTv2p6fJSmWelwUOfQZB2Le0F/SK1IAizaNha/XkxlxU43/VUO/6f5qPl41BZFLVXImxBxhf4s9nF6ZYH2wguA6/NNt5eLOou1vqxiZyMGEcISuxRFJBVkUlNWrpl8YZwQLMmTcmMB2pEJM4nuqVcavcM7cBrh+ok2ibb0g3wTHUQWkkPBYty+SCDIu18eK1NvOh5k1MNRBb7KVJXKJJWsyPA2egjIXsdh0Y1DkZVFpxeo/sW5NweNRZhYMHUW2s43Ut+LGdjB05tco/eQy9ShnU2cOCiDSUboStFVIxg2WEQnTSz6D9BgnNCpN/UzG+1ynJUfDsqkgf7WSFpSRw9J7BagPdNl1nJbsdGzrueLLrwE8IuAho126BSLQjF+gxfroDsdNCMn0vBKTvs1FkPR6LMroScv5iw/RpR5G3KG7qTYGzTJ7WFH5rO5HL4RxWBdXBEhtzNyJOUkkESxUiKfM6yUN0zKdVJk9BLWRzCutELn2Cxs+Iw3LeB2u8E3IG/abBte5BrOG6HGWGKsrsLA4z6kuYiDg4oPZfIJ39HQyTQV1ZoHLbkmZeyjzpNsJ8aCLlfktUKHN8OvAdEJzwAAEABJREFUyPsVORs3dNDwH0GrZSH8euQtb9u09d+FnDYJfYw6495flN8/EeRc1uX/uFH4P4QVEb5Vf0v3G76hiW+xX8c2aBVJDdn2FDLY1YjmIJRyUyoJHs1fEBbKDnh1TJlKVS2znBolZeW38XLO8n3KWYGOIhUpg8iiAISUySeQQylJ0SWogYMuy/fAAbnhfIGOzOFfnbLqNNlbteWqwPYTPpqPD4p6UFfGxQIXCp150fX8dJHjjfO388ZGsanhpzc2mCt20R17rAfs3z7Q73oZemiS5YUu5Xund0ioJSQbMHkxMgUjN1J4EZz4AENq5LaBTJPEIeDkjf9h1gMHmeMlwE+Pevz6RfPDUakgE9AjyXYEaXJ+494Hjxfmj+v1qkZA3aA3bC+jkt7k1yTo7swxjo321a4NsgZRsp8naBJXRChiR0pJRk7INdJHueu5qftknM54weYxgaKOnkMV/UxT0QGeDhzueiNcsJOMjluIA6yFF+S3ES99gNJ68AJAWtjM3zgounLQ7o27YX9d4avhr4IHlAnN5mmTTDe0ONYMg6Hk8yciZB7G+KWovMFlERAiIYdNjqs5SZWvaZqwt2nUTciAh4I13LJz+LZyMAfwXR9MvPLy5cyhyJWDcs/z1sOKHkyvkI0+2QdDyXpwmfWgTzbUyBvWi+tFQFvKg/aIGLIX94E9R4RMV0pFOSXlSKPf8FiSonWNPPE7heApQNI8FZ046DwyHx+YFyb4jJzU6Y+zFl5OCp0IHjd4XPCXqy7Mx/uhFvZiv4BO093RQ+e+Maf1gaZ4eybGd1kwfqCfrK7Vh0TErkgN2whoqTrYd7MEBbJ+wrYhWKEfH+CSaMRi6IsI6oUKvEKyCl9DV/A/1Tz4evCB7Zcv+gKcn+dZiecbymu0bj3kl/Q3Do9uHJbfoH8lvxGTu42ydVlnjXLbWO9NMKWAh0MtwyYsswk7npBlqYn+tdMI7fbHlX78C+iFsRrrotuaWPd14oy0XKRGrLGaMvULyklEroYsN5evwXABpUk5AHVMf0TI9SPC5PHyMpAnLVuFzKJlLfILG88ry9qRdlbCNlJkBRAXnMl9mP4juj8SZ468ZHz48sjh/5E1X9bhWEDWzEF8nYL6op+mYN0QIUXEgGlyX0Z58yenvo8I3a+IoI8sP5uYG2ajTkPX97qICel2otEmv2Se50oMPOqnn9Djz19Hvk60Yc2lFLqiL+tvRYihnb+OzLuSfDXKG4Zj/zOcd7nnEvPBlKEZe5lr0ZzTQA2pwmONRrpRpmGf9pXHo18AnIbuD6yBjcn01FllqoqS5XnSh/9XYvAeq26yTpP7ZcCZAY5z1ux/hgeb8YuHh+M0/hLAzwKN3Q/YF2zQ/F04MD+fu56eNv3666Jfv636xksAv0x6ua7yPyP4Spy5EBcdP4WthaAnMpJIElJN2FYpm2BVpXZNs+Sx57lyn4YuOwpo2F3ORZX5cy6TzF8hNW8ZGzToUJaf+xX0KjojbIPP3tFfb8RHDaAi4nsjngBeiprWF2LkK7Hklbh+Ib8stNlCzQuPnt29uFOKUESoRCLfQchzpuNJ7xu+5pgPBeQtY8PjJ/wcjiCrUacrTKM02vpZQJ/p9zxBVaUsRYT2Np16IR+4+5+zGXMB7V13bxPyRc+jb6cRIcwOCXcRPmS92d5GrLxetN4u+Oai3m7QtIBVKRZl9in7i4CmY0464Gcn8AWffHyovMSc9XCaeTmKjkqSaZUaqfPpnebU3/JRxrOMnoafTdPQ3zQdlPE3RYJ0QH0pqaNvREEZ9DfJsW9BYevaWBN3sMnLTpePurRz6rb2pY1Yf08X1h0rL7Y6Njj4xItzDuwoyS8CYA+5JkjoytyYPqPWqjtyzjzL6jGpRaGHooY93LCLK5PSy3nRC2vl2/CHq7yn9g/qvE+5sV5bWBMYpte0LaylvZ72i8Ir/njnbdBMbBz1SBt+ZntK0pCpZWybm/CDkjJ0B5B8Yeoqb3Sa/vKml103QqZNInaEpAHmuUwOluEtaSoFmZThc26b3/pKdPA5HxHytdG2EcNs1wMYWgQ9DlSqJAYt6pQ35NTwo97RJXJrQ78x/LBhmG2T3JexsU7rvakjZUoVatqHXOnz+0+nQ7e5p37q+zs27MC439t+fG+4zO0MtzMiQuY3YudRXH5uuD63ct7wvXHP3585NVx+x/3e6Y+ICPjbcR874uP+c5nzd0TsdSL+OP1xjM903J9F7O0+39/z/9n0Ps5fknqMe7173ukdn5/dy/7WNGLnOeK303v/97Hv6b084qOdy+7P/9LUbf4WROzj/9jHffwfy3+8j/i+fUS8V4mIdzu8F0bEPTuevd/8JzO23Yh497GI+Lv0q7/wspxc9Z5G7ONHxKBJ/8VXxE7PnYyIuGeHnIioGgHIpWbCuOd/K3XZZ9zruywiRqfOG37252AFGhHhJgNu40BojIJ/fv2DJBDoHsS+QBKT6I8DWRcui9j1Y514Y+mqwaKhg4UJ2f+W8cULcxa5F/DKwdLz64v+/d//Xb/88oueX77J/w7rxobYi1dD3bM0kzAHz/Lk7BUHSFmyTdwROTFlm4rdVlcmc6bwMdkvTO434HRdmrwoY2eod7Q+bLLQxzwWJImFSdoXNpFUY1ZiERZigVFm1RObwp9+0uHLTyoPXxTzg3o6aIHhy9JZ4IcWFh5qGWKSgoWioM5yGbJKIS+WfGA+HU4yKjuQUg+KwliZBZ8KtCcWoeLw+arNfwXAhqGz2BOLNItCbMYbizwhI8vK6Lw0af51F4tpL+I8bsCf80ZABwqVr0BGfu5yA0qV4dey3Rf3XeIjy76hAxCsmjqDt9F/p6sO/fNA5VDXi9dUJiUW2NY9GQUdbsiGpvBD623Hii7G4sgp2N7KO/x5078tqyyzjQW4087C6w7Bk1gIQgA0NiDkTAp/5itBeA3BjzTVouNc2ThMmthczmxWjxy8TbzAKQ8H7S8CJipOCjZ6uZj+TJ/QCQ0+tLqez3p9edIZ3C6vasi++xDLNDj/CRq0dejRuHLOKiyMvXk05nkei3zbQEohyyeogxHyidGmIy+Bjt8YTcFt4tkbvODtUqK85NBE/3PJmqeJfFWhX8sgqFOw6ZyqMrxFZIWyLM8NOS/wZxY2yxgdLMsmbxrMn+tY3veF6/1e4wqlJGgX45VxcDB5/JpHfn5LK+k0FxneXPuQwIdsMzKYJuwdmnKdlWjboXmDmAsblTOx4cIBojcrln+DTpxKGJBs9xr36563vDuM6tPl297QIWURpF0f/21YCXEFSYSRuryhpSYpJd25N9Bvo6XdeX1L/RKAikI9EjT7gKIjiwQQr1JNKlNWMd/Wh1GqpgrIH6cZe5w1TYXNT0YbQXchkSOjAfebstz/sHFBlJWp0H5xDxcCGf1X5HyYKvpH1qSTxzkex0F5Ji3Yezk+auIFZuXescfwC7uKPzT6fcHGf/32rG/fXvXt1xc988L2hRe1r0+v2P0rh3RnbcTmThzAAcSNGvGmozPbCTeQg1yRGQZGHsmR7wiqGYwhUmHTI+3wYBCv5D7VYLcjhS7rw0hJw3dKJUWmsw8DOPz/6V//RV9//lk+pDvgx1GLFtqf2XhfifWef1Y2Yjfs+cqLVL/AOz+/6BV4g7xiXw2fDWhvI5ZtiPlOexc3OxB2h8ZO34oGXcgfe0oQFiDlrKQYkOuAUZ82DZ46QS9RZlh9Bf5Rl2pJsg/4sHkmNvnf+T49Psj+kfAF039F1mPOQl4bRncj3lzND/5xYYNv37iykd+YA1YOGvyS490v4H34CfwJehkWkaMPeOBbdPmOhOwyNmM4n0pRwJcd3HyWCE3cH7DXA/XmQ9U0TcrkUyGtk3ytyNM0nV+vHLpeOJw4j0OJ8QtgdOBnPoBwjBlxn/gzXBRZ3WU20oYkmQta69rg2XHW5R4jIiArKedMajqrUhTyaSDnopyr/Nwo5sVtRDtScX3uy3UGj+hjmgrynwYqtpZRVERIUTHnqg2hreDGHH/mwO5yucj87OkNWrEfyxu6O7oXdijyAX+2p8azzwhsQ8zdoaakLoYjdgaxIZOWcY8EtKLbZWta6cugG33uR77Qa7gPUOmowrd/fW591Zrps+rLw1E/f+VQ+8sXnYgHlXhk/t28ue+18YJ+1RX7st+MMdHphi5W5gbTsWFXDQIsw4h4l/OEzVpmh8OkB142POKTHuP4cNDx4VGJmLeiA9O/YsudtVHb8hCR//kxx5on4o790z8E6chE8GL5jBcDayhxkFtTJR5Mqtko5IvS0H9RqMq6Up/UtqL1Vnm5kLQuoRv023curJ88v1yYP67rgmybzJP5yTmpYgOWl3kp2ESUwK5A7qRNPoi3XWTKqT50ZHkYgZ6TpIigbnpHQRc551HucYyIUE5J93Kn1oeRaxltI4I2XY47Qh6RpTJl5Hki9v2kx5++Dj1a1m5nGqwj9y8upys2hsnSWqzaurwuNr+u59Rt3H9WqEBjjgRPgHvZfoktC/OCOMz04S9q1gTjU81DVvNU5PnccWtiPjcfwfOSq2qdAX6Dzdxof+Mtj18GNOKaD64PtD2xHnu0jcxF3ArWdSS+PPIS5nSYeXlFOXNZQYYJeQU6bhzsEeZ5Edfk/xfA8/NNzy+Lnlkjv/qvdHjhePbagUpX6G/Ym2gjT9Lar31uCRUWiXUKTXPWfMjD9yfGMx8p2aYyrhsKhJ9TRUaT9mdJpsf5jC04b77FZblbrpav5XzjpcSNuH1bN8Jzk/3qio9d2At5T/Tsl+8vVw0/cOx0rOT5gj/a9xbaLvDh/ghCmAJxRl3mISLIcd/B0HKTnMefIUWEAllvRlAwwDOWPDxLbwhlhUrKKtjASJF1lhQRSv5xAzc5SbDKvSi/j9/la/AMJWOeUSKX1LhZW9Mui46vrWNtaZlsXjfgf91zv/cXIBHDSmyq0YU56MBgh8k0dU016UDh8VSx+cOIZY8nYsvxOPSRodtI0D0QWQn9pSiy7VRiXZ2PmljrzPNuly6PDJ2ByPBd02mY5g0OLG/TuqALx/kre9YbOlvR47Y1YozgrcvriJUDeetoJVav2PeermqsLRo+GL2pMFYlpky5qKIYssoKFWiuPJtKge8q02rajETdKFUqs6Ic1FOFsqIVm16Zhy4eFzs589L9hXXa8/Orztj/RrlpME2enz7DawbbFKqRBP+YjOvexpriqpW+Oj4bEbJMD8TuGZnNxPZpqqMsQbOi4xt93JvWz4gI+erIFSFQb1NjTmzIw3tNP3Mf7t/8Gnv7pBGDpzL05ucpZyVsIbJkKCf1RP8pc18U6Q3iPrIET0bH/gzz2Vpn/Dd9NadN1m/jodF7V9/QKbra6aPS+AsAekpSRABxdSDyofs12ro9cF9tjEV/3PuZx7F8nTaPJ3w26JQOIkKRqzp0R5AHFCOv79u77YavDKAb3zfkudmP3sbxWD/Cff2IiBhFEb5WcpwAABAASURBVKGID6SUZETsZc6/I0uI+x3jfIAg4lT47e9ijPb9V0S8j/39k7//3V0m7vm38i67P3Nq/FaZy/+R8Jg/wuO96+AH/fiZ8ePzH+9d578LIuKdlIiP/L0w4qMs4iN/f/6fSSNi2Nq9rWU8/NC+CO7l/6j0sz4iYgxjGgzTMQr+m3xF7PSZnIg9v0cql/wOzMzvPP6zj9zecEWnxj0fESiwgz31Mwfpe+p6hPQ9GYsgZwngTgY+50fB/+Qvj2942L82pY0DLMl/zaczrGl+Q+z3nUmHB/JdR+ZOW0jMudwxwZHpzBiRi1KZmDhmRT0oylFRT1rZpD1dun55uukPbPx+AS8shL3QamzOgsk4M8EFCwZ2cBKLLnlDwgQtBmPu8fAgqbBwyjkzThVfaikrgFMGlhdJK4twL9I2L6RZxPXbVXcIitldivUDtHWxxiLf5D+9phs2B4xRk7wQzizcvBh64OD/9Pgzm7GvjDVBUmZtnnT1RhNal3G40SXk4ACQe5K8MPCi13wgR8hWZVF7OM2aONgqx6rMYkulKvywTIo868IG4EJ/K6eQJLLdMxgLlk2dBefGBu32+qrz85Nen55HemUh6EWfF3Ufetk1Ndp3aJMEGerIWdwHcoiINz8LilwH5CqVLGUjafBDPiMLI6UYZSlptBVXEzfw3OC/paxGv6vLu8RaWI3Aa2ww5MVM9/26jXLfN/Tu5xQoNXRyB4cRQT+CXqM7pa286XF+oDHIRrtNlXL2dToW6VgzCB38P/M7FVUeZORfH48qyD9qkbz5w05TPsovdbpYnPUk9pK6sMk0tssq2+Ogy+OhzwTUbshzk1iodVGHzUyAUrvqlDTNoZmNZsxJrPSlqSh5zMw98kF4GpAUFlKXpShfvYWE/p3/I+SslLO8iD7QnxfQCd1Y214gRoRSSnQdUk42STX0ckM2V+heBbXR5V9qWfa7Trq6Zd1IkW/HHy3vELJVCCYFkVKCSGQoxjUiSZmxB6YM3xlznkkPmg8nzbw8O7Bp84FBwqcyC/uJ9qY95ayOLW3RdcPPryx0b/jrygZngxZxr02y7E1ng3ZvVDQKTRegnTop1fbPRz7gxTbVxvM+uAi+OxUt3ogQYpGggWINSOrICYEpwbvZTS3BeiiPNFFelDjQSrTPCCAh6wF4Cw4YgjRje7lKFZmY3/LGs/nehIxtR6QM5gFlOm3bHb47fmF/l4kcdVyFNvDtb8GPDwMy5lsZpyDXI/37UPnrlwd9OR44SJl1wsZ9WGNYD5XyyguBicO6qJMujPPE5vGJ2OG/1np6etHLt/N4AbmeFy3EUNNi2ozu8ZHNZl8F+z3SNC89QWRSQHNHqCGRh9rOc3E5RR+DHeK9/V/cW75CorRUQp7F8sT+snlUk389Nw6Ivp705ecTh2CPmo6TEvFpxT6uxMNhL8SVhn4affrXoM8c+D+9vMq8vby8yLHRc0HDtjImkqiHwUu2H3xW5i3wDPPVqcDYMrFB3kRCm3KC1FDD3jeysCrDcnBfnb4asXWlveFD/UZ/iX6Kmmb6OdDuhK4eDwf9xAHtI4caEzEo6HtDTAtyWhhrJb8i0+ET6GnBL+6wL9gP+vCHRT6sG77C2DIYB+HL6PQnxnZqu3aKiBURoCtBT8ZeJ04njELqGFVKUWbzX+dJZTqoQG8lrf71can0XcV5hBZou6LPM/PrmQPycRDHAcqVOdcHKabZ9G5sXE1bh76EfAKaxGV6dlDSpI7tdAVP3j4pZFvf6ZRKaqihyTJNWdAfICnnrJQrKIpUB/iibQz4ABI25UOnhK4TMSejx1qkAs/mNzFIhOQ0ZWnolq8Fe7zB5wWGB78cKl+5R/xqW9fdVwObSr5Hbx1b7LQdz3pHFTBHg8Rh0QHbnRl3zklznTQOXLCBkrMgS7vsNjkuY1JyP0ZrTY2CwAehTtYn4pFlMcHcRBw4TJlDu65aOn0nHTjEObLeqIdZmbxltMHkqnBY3Zda+ND7C3j4avjSBh+73jY12zA+4vVRhm71q6RVFUc6MM8dTxMvAY768vVh/MXBCZs2X1QS5NI+tEVCnolWoRcOnp54qf7t5ZkXR6+6YTuddVKiMl3iSpZX0DwpR9HEoBn+DOvFhxCReQwtCZ110JD5lTnrykFY968/N2lBX2de3LxwOPxMPPvGQeu3y5m41+W6a/uIT0O2tlFkAQFDtozAp2koRaRD2PBC3HH93vf2QWokCV2EsvUYofvVhAyB8EvYUUfJDfg+wQdmKEyQth2Ei7VfTeZvwg8dww3Po7P1WeuogkkosLOw3wDrLt74cmr7a/DV8bvWb+qsWbK6Im2yXwVkmu5GRxt8LdjolcXPzXKAZ8fjCb4r9Sp8VhqcoGeuVZVyExFdg85SJnxpkiJ72N22CE+oVoF+pjLrYT7pOFfNOSlFw1alOuVhpw+PJ/klkm12PlRVxnAsUqRhN1fs8kL8frk2vQIfpl+Yo87Emxu6NtYtiEmrFmzJ/DgGd8teffCbSDN0Twi81szYZbcvdJawowj0Szwb8Qo/S8ggwWBxOwX/CV1VkJW4C2jrTWqMa3ti6a5r27RYltBLV1pGis2toSv7BdvkGTs9s668XjdeWq3MtYs27HfD7xbsdb00rfA1/JK+BSCHgeADfYsrQWuQ3j8RoZ5CKRUJHXQl7Taqtyspa2+x0x7UTQMRe1v5oo8I6oGIoJegXSbNCvqNlmSYpgFRF2AejJfVed5bHjJp5Df47+tGeRuI3lhLAccVadhAZpw5J3SR4HGl/w0ZNzlWPsxFD9i8Xxx9fTgMu6Oq7DsJnf0WKg8dN+aKrRFjp7LrrFAe+IftfZcNfEO447jLLP8benCcv6GrGwq1/W7ozs9QLXFlBZsWdOi1x45VK/Vtc2FFES89V00lKQPTCIuC3AF/5RyKkrWn1Ms7CjTb9o1SJpVSqF6QFPpE99sqxm6yHV2Ia7Yp+wYiFuQSTxdsCmA/CwWG6TK/ETu/vnf59Xql/k3mK0FcxScm9iwHFirzlJhDQqUmRXTGlwgx0JIGajbtIHb6khpWIEBddCyjNZIV2wHIJPD5DCsZ3t2v/TvnrEShU8P8lpRVKXOaeV5TRk47TGdEVkQohJ1JjJz4ljoEdmS0p2nEIdQpTJA6Me6hiHwfsExGDp2ZxUSPESGPsWMfR3Cg7qdZzrdIjNWFuwKnO9zfijA9ZlMfdVwmRqOhMGx5/iqJbIQCUamHEkA01A8hsqEP+43h+2F7jV6A+9t5dGONPlwm7HpAH1dEjJuIPaUHRQRw2zbSgIjvkDrlrvPbGB3+1hfykfFbz/6uZQhv9Bd8/xYo5mMZkYzPkM/I/QVfVoThqn9t6jZ/AT7T82M+Y++77SXd04gYOnHXEXs+4rdT1/nrcJenU2Cejb+uk9+tHRF/0/M/ajzsDFrtl38EadOH71m+re/3jnvuixDh5I/QR19/VPwXF+DGsv6CWBoRULE39fieX4y95L/Xd8SHflJOSSVnJQrv8GODCDWe/fjc9e7PPxvt8rZxjYh3Y7ZCxOV6EQjpTTkUDSP34stoLFq7A3OgliQEGwP3Z37ugPYZrq8/c0XEoMWKMg3iutMUEdxp0OFnd0TEKBPXvcxpxEc5j94+jfRPA/EyvgbugfczDxExxor47ZTO/6GfYJOdOAyJxEojburkjYZbNSayhr7Wbv5COTH5R2bhwRMWqSk4HMc5U60srh+UJ3D8WeXL/6o4/S9a8qNetllPl6Rfv9306y8v8i8Z1vOLdL1IbFb4Qhyb5NWzNyJe2TCjBhMcpjAWyguLm8v1pjPpynhLqfTb9O9P3/TEwY9/YXZ5ftGNw62VQ/KVQ6Cg76gYUruoba9sKi66xVUtL4oplDiwZb0lpbNyvnJ423WgrKIwL2A3Fnz+RX6wwUxpknoZJL68XuDnlY3lIgq1PS/qr6syi6/C7J2RWxK8paui3JSmm6aH0PTISoiF1g2ZviLOBVnq8ICcvmibHmgR8Nd0hs8V2QTyyMhi4+C/s3lury/aSIUMZhZLx3JQTXVsbm/IalXAY2jjgHrdbogWXjmAkFe0hmXapZwyvg4tSlo2CgLetKPBq5FcDHfeCBnjVzvQe6iTDtOkifET/UQkDnODcbMatDTKtpTGumTrXQ6AG4dDNw4BbsuFxedFi/+nfNC1QufG5rO9IH82R8HmrrEZ6vAnhSABeVwJQU3eRCtCQnYiRmAUZFcl6/j2whnFr8rrs6a0AEviqlQWxFuwyaSYi1rJWqD3yibl1qt6Qfb1Z/X2AA7a1qLlwsbtedXKy4B+XZSgvVnmy1kBl6J/6azWL6KmcmlK6SbbT8qbZB9isy0t6iyAW+6UQXaAhNJNu30J2Qw+1OUqhd4TVTor1/0XkbRDPzlX9Lhow6566qpslB98kMjm+cgLpflQVFKolqQyZXgOecyVk5UF51mT1ErRmpJ82Lii74athGdENtHCxmdsu4Yroi/srbOZlenLlOWsQad5crYEffWBzmNvaHqeFLz4y9OsOh00zwf54OLL6UE/cfh8IDaUGgroD/oI+lyh7el61v/17Zu+Pb1q8b+1rYIOVt2w1Q25uG5n3MYhxrZhB+0qWQe0JSOUwO0mwRPVZWTkaFm6SmNhvvZViI5nSS2H+p0naGjkewpGTZrht9BVZuMXA1naqtJKXFsn1J7JF/xt1szBRqZtpr/5WFTmBEKZDVRMkpBRAtbXhg04byV3dL/hlyv237D7Dp+DuI2xVkD8IHTQQVLKWSkSLG1UWdXhJWH7BXp9CDcz1kRsq9H0r/Os/ycHtv96mPWAjR9K0uFUNX05KD1U3ZK0Yht9mrTR7xV5ndG7/0mgb7+ctWDvt6dF1+erXp/P8i+6b7eLbhwgraK8UUc3rRA3eMBG99iIWJdQYhXkwzyUp8EXfkNg0dBLE3qfdq10CMHugjQrY7cVUSVNEug6QvfDXDVjK4pVEzR/5SXAT//yRcdHYh12FBHIggb48IbNXPFX2/YF2s741f0A3X9dshBTEra+EU/FvJIwhLA9bNSGp9bP6vhuyqtyos9shHzToOUO/wVRmSelmhU5FMg8MR7WKpHfUtYNud+ytHHf/WvHtjAfvKosr/qSmh7SJt5H6jRXHY8HZXhBq3rCBr4RG1/wuWsIKUuvxJwnYqL/es5/zdDwyeAUIKszthD6xkBncBlYr/gPNrUy5gZ/BkphjKRCvLD9ZfgpU1GtRROHxYX4kKHJ//RDQPcN23xhzrkwlqaq+vCgcnpUzLOiAtKMX0edZB9C5fIaqiHT8+siH25doHtD3gk6Swrsd1NgQ0FMTLFxD/1d0CxsWgpV5DnbqtWGrVsJTYEcEvrPtCvE13dakW2kLtOrVNRSxiazUiV+J+J3z9pARCilJNFHoIvDnLG1TZ05p1uOPJqQxTRNKiXxbFVOC2mH8kUbunBo5HxHTAPj8PGVCft5/IAB+npR6UEfCLRkAAAQAElEQVT3TRtz1o14cdugB9umqTbmMCNYC2cKJnw3IxuCnIR8He9TFOSBLFUYGxkQAxYG7B3iFEO2al2JfJKUowuSVbAlyyVkeqEb263pKiOzrknMQVG6hA/1ioXS6NKETW16wQ98eCXug7VAIQ4U+FiJO6iRMUPBmILewI4K9jETFBNzXYkbdK6yLoXUE0zUQ9EX+yV9fME/fno4qeKzG3Z4JWZfkP8VfS1JukZjnXLV6+VV51fslRd2wbgF/gKeI7IiAr1JJYfmmgaOxFbFQnlDV1Jgtw0GFuijouo8I9JNuDfiSmpRdSE2fEMvT8SHl5b1y20Fi56ISzfWVKHOgXToiI1OaoPnEmmM3+FFIJdJSoWDpKZOPUO+elKi/4ydVfo2/VMumkvWPNeBis9l5NAq9mEbPmZ5Xmj4QCCHOScdicOecxK+H8gc90PX9DFssshXKUWPzJ8//fSTfv75Zzk9Ho+CIPkwb702sWXS9fWqjYNBYdtMOzxfORB8HWgr8fzyjfrECo+fulaU7XUfYtENm+2HWSzqiF2JeotYpOkYoQd8w7ZbsIeijrhDFV6zQqJdVdaxnphrvkhplk28bS49Md2dVBoxW1UF2y5wZ74zsqSxHDs6MijTQROx8DDNxPtJEWiHcdNU1SlfuL+F9MqLAOvvuiat+N9tDbYPbcSd63rVeX3WtV2UUmftMQH6RX4epxAnkkKZvgLXELxE0KnQPTY+IbSCrWaUkClL+EaHGc9pp1Tluaxq0lyOqnFUTjv6dtDrtSvKSVfs4gX/fVk38lVbPmrTLMeFAei9YI/PL1f98ss3/frrE/ugZy34ActidNh1fWlar0lpLSqsT9OWxHKBZ4s2xsGlWMo3dWRfCnWAsNUV3lZldWTcVeCgSNyLZ6IsQ3tSVUCj2LO5vWgTgVRywm9C7mNTyHA/Cduv8F7zhGkcNNcZ3Vf6CGyua4NXxAUtCbNLYjlDmiV0I/xjt096ax1bEOWddpuEfAI7tWwt14acD/jOgVh1KlWP+NDX46yvh4l80rGGvpyqHli/H6kz2Tag03wRvmR/zfABG0oo15zPOWiXdZyyDuh2Yt6eGKNS7jiaI2Q0+ulKUlRtyHttRTfs60bwNzADdeS5IjPYGDyfmZfPzzfyXebTcvBaqa0XaNlk+8vsLcuc5DhgZGw5spDthm4W9dwILYxcpQJwedVoymihRldFrzMPUiqKRkNoUJ/U0OMCjWcWdC+48xNgK4pIQ4tpvq34xEIee1m7PDfb/leCo/OC70qcNj09hQL/O/Ly9uvPsx6/ZM0HKYhXgg5cBn6wSWLmiq4DGubppIfDFx2JuTO0TTCFepSRUu7QT0wusREnGpAyPhXEbs9Zni9SoiyHUs4K9BF5ViLOpghZN1MuMt9OS8pKCmS882H6m7gFnfo7kuiMPqpSFJ4kRVRFMibkndFrxsw6et10w+4WYhkVlbGjnEMpSZU4Y5Q3mQ8bth2nqoTP2283fK4zRg9ppQ/vUW44p/sU+lLO6CeBPmC5C1nIspGgSyo5qVKvpKSkLBEXRVwQc0n7hA1GB6zDjWq8NGzLpk4MNGBKASF59BKUbwpoymOsroQufO80Rx/PTJnzsA0N/Tt4TS9TjUM7P2jXxxWmtScJdMsBOC/Gjwh4+4DeLvfxl8K6dd23pt+NA1saY8Jv/xMoUXRHhtY7EvTuEDKwHJrEesyI1ihryEpc5KMroRJU855G6uMZ0W6kvo8f6mVsiId8YiAiKUCiszs2K1OheCvP2Lmf7fdoBlo8xh0QJsPj0c3I+96412n42h2m6Xt4rA8k5BPIxRAyMSKyfJ9guPcu6939f4bHN/Tp2uuGIPkdnx6PbMQ+tvvOOY+y3/uK2Ou7TkQoZ/wuFUVg0eicEgWy+1PALTRsBLtEi3iBdZAVtBey3hTq9GM00s8wP8P+NswOiD6MsJywb33Cve/PaeP5sm7Elo043Ig5UutCxEky7wbj6xMCGj5Df+YyjXfcq0aEInaYrzsEPUbEzr9T68rPXX6H7w0/g1II7lBN7xHB98cn4vv7jye/nYsIRcRvP/zN0vap9J7/a9NPXfyXZv9auu/1/yuJbore1G26YQ/o5JsoVI/dJuwT4vLdbojWb1IisGQMvDCBZibyjt5XAs2Nie1KoxuT2sKipaejemIx3KTXy6LxZ4wc1C9sBtmlSMuqziJFDpS7N2OQjZ4kT1oO2IJGSIDKrg1b3bDchbrs8/TMosz/n4Ezq6Hr+aKVRaXoq+OY4mBEaowPXyxIOgst+3aw8PeihPigYFMdLHwC/pM69yBCSSAm0XjAC4DAsTrBqPVg89TY9DAxwxfdyp4f0JaYZAJKM0E6caST8qZgvMhdrDFUjlV1LvLNOKRFdlstrAUKm4emKwu5F/h4enrS8y+/6uzVHouBGWKP1C1MOqYzJzGRF5VSlHKGcmnlkOOGLFcOlppnT0qtI8gWDElZUgqJxillGeZH6BKuJXQmC0iJqiHPgZ1dZnSasHqoNcsHJ14wJU8eKdTQRaN+5KSUqzK0RNnTlKAr8qizoC/XTbSLnFDrNn6pmxPtumSdrRyaLNerOjwE5SdWpW6jRgVkCzvQSF10qgiJjxB+cJ/QX0GPBaIzMq/Qhlg1z3XQXFj8ljqr52mX9Zo4lOjoMWlhs7WwGLuw0fKf2L74IJQXSzf0kGx76FQs+OSFvlMOOcR4wQI3aYWMFVpuwOmqBk0N2jo0CHR0hpmowcCYbN0eXbFal3lj7TXSgE39cEWEIkIJeRiZvqr1gA1NU2HhPsmpUfHFhD1QWVuIY6LG4c9VF2zqhmxv6MCHQDcWlf6nU7yZMY8Lh0OBz2SFGErjsry1SRDVKfSBtjK3JSvYWCWEGyBl7IiylAu2WEGR6ZimCl2TTg8HHTm4OHBIXQZtYVUP37ngwL8+X/QrLwH8IuD1fNN12eRDONuCfbkhp8aLnoZNdPLCtoVNCllCjWQah32QtfxAIhsRSjI/oR4aV4TzoZYoeEOCP1FvgLbqSbLwsA9hF+oZEaRPoCb9JBARsiyUKcsJsYeEbAJdBfeBXDbsx3FTXIlxIoJvLAG/6bYrJcnG8p5SEdl3ngd85TBRd+tZqLvnc2yqPPMm94Q9DLDpnQ8ZuRfVaVLG5uvjUdPppHo8KSq2z+i3ZUXOTY41T9/OGjH5fNWN+Nx4tkFXI3425N7BxuZJyNx8hJqSecCvAz7ly/fkcyTtZSHBg+ABZWoHFeET99xlCW/BPWFRfnFaqI/IiGlZU02a7pto84YNPf70OA52Osq8sjHdOFBBtFp618WA3jM2cuZQ5Qwvr8wHr/jxsCHsHyeXiIkJ+kObOn5LoIHEjWJ8d/C3acwRENVTqBPzOjIe9gJxKWflgVCC34jQanTRKz1CkPUmHNqb4gm6Djw/YfdfOWj7you7L8C/fp3QR50myEIX+N4Fu3aMND8Lsrmy8fa/ef36etYL/Jx9sIyfdup1+JBjyHYlRjcxBDLtStBqBNQYpiOgydTpLXV5pC5Yk9OIkO204K+G7Vb4coLmMs06nh414b+F2JmwZ8SvDb6QFLISecBpjEnasBujMfd1xgvo2MdFQORDH1enI8MlUK7eXUdyG/OQU4jhNHPKYBQINjLyHzRGpnJWRw89Cnkj0z7LV+zdqUFLww47Ok9iJOq7jwp/lXiZoylTOeFPllODDvPgmHm9bboQK/1SxnnrZIPX1BO+V5RTFarbAT/iioi9P48Fun0HGjyPmK/E+BGhvToUkTF9C2NdmfuMhVjtsg4trl9ok2ArE/uNwpol5Y6viLE29A64T+NwKavA1zTPOhwfyM9qtIdsLfjHyhyw2cfxoRvjeYwd1uiGCEjxBXHi2EGKpsS8mpBfaEW+1CFN6LOj46+PD/qJF0ZfsZPH04Pm8YKrqKE/r2+EHwtFbiGtyHlDFxYYWaEclUgyj1MuuqPQNsMjFZAx40dT16oVOfoFV/PYLoNncXXktLUkQgA8Smd85xmff2Z+ObN2uqxNfrl1RVkr6FRsxLWOve50hJL2K8iYnkrcsX0YOWe5LFE5QDaS5EOwgi5LyughKY96oUBPFMjY4AMVK2Whr1AteWDOiTQp85+/9XZFcEc/nis9ttMZXT48fNHD8aRpmqiJ9OFxw2YMx2wh10AOWaHAGRtrlRuny92rAF7ErcydK/rf4Nm2JddjrJU2lssFe/DLX7+guRFzml9OYLtTDeJx4IeZw+Aqz+MPxINDPcDPxD00zUflOqujA7/Mv90a03SX2AsgqiFby64il8KYuYTMV6mJNIMky9v3CflYXh39rmjd64EzJ8yOf8/+qyNi4Su4XjbdWOvfeAFgrOjTh3LmDwEIk9dUEtmunQbGTMIUnbbx3LoMr82pkDLPkoRakExTx05W1no+XEp0VmJWzlU5T7StUqrUKzZlrDHUA52wVqAZdhjaeqKsIgdpQR431jU3ZHzDLq/Ms1d878Jcta5dxu3adCHGe73/yprfL3ZurIc8f220NT3BvJAjFPGBFFmmL0gj9vKkUHa+a/AesZfHvY5gFh9TJGgkH0FFp1lxr8OzjOYydXcZFKVkJEVQX0m+ugr8Z20thFsx1XdhNnKcXLFRTFEJWbiPipAjYqeJ5gUaMp14rhz2EdLE3DTlLh/kz9jJ6VB0mItcV5+ugM4EXGT/N5yPCCUjJdnWjMx9RCgi5Mt1d0ib5U9w3IgRK3K+wYSx+h5/Mf2tSXdsWxs63fA963Oljm2uURHOGaMjpxhpwGM4JgOTmhLlWTwL5N4GYFcph/Kbzw+/KJMKdhbYG91qQ34b8l1Yj0Li2LcQ2ohpTZjT4GFb+07jZlqbTNMKbRGMaTCQed5QTiO+22Y8n9Yaqsg5mVbqKDr61KDRdZpCUlJElu9TFEWEckoqKatAe4Wv8SyJmBDUa6M88yxniYSykPDpAWnvw/2ou3fqpIFCn3tfiTZp1PN9RIy83q4RI4hdTEHqvqGXPd/VuHcZEtbWJNSr+zPLwMj0lxNjZI1+PcYdER6LB/QZERLyp0uJe6cD3Plj/ezjCbklF8mxa2TgtzNvmmf7rtQVfTxRkIT7pbM+ykJODfHUqbHnO89GJfmympz+Lhh7PH9LHesEhWbHkNyfMWopIt7hkohwMhDxkRcyMCKCZzu/ZL77RPjZd0V/1U3ED+2Rk/4cPILrOP2L8cF/Z82+N2tvssZwKNjlRgbZ2W5c757u86iffQ8/v5dE/MDL/QHp53rcvn8i/nQbV4r4254PWbqj72B+je8K/xvcvPFq3b6hEwsHD75/oxA3esth2TiOq7wXOPODzFzfiLc+It7Gcd2/APf+/1T6F3Txn67yp+zmP9PhuwdHfAggIkYwcIf3wSI+ylwesd/fn7vsR/zesx/r/vP+v1YC+AwEBNgd6I90RwUHPMMTkDdBXqzkkpioaUPTjQ3a+yKcniIn/DQIncHiMPR6k+qZgAAAEABJREFUXuSDPv+zQC+vCwv4xrnqqo0NqTxTdwKQDzboRz48j5tq3XSYxEYj6chCsE5ZmVVF8uSdCvmqHpmgHQORKZuqohQo+P7jYA65qinLm5FaknIOkOEhDUTEbvsptF+JJCjLSkG/oBM01iVxgLYxvcMb84jJ31iEdVaKwU1qffz6pRJlvPmHwrGJOh6q6rHIC8MFXofMWEVcWZSdkcMTm5s/cCD677+86N/+8KQnDrGuLKQ9dq2TKrQHk5Whvmi7XrRczuP/r3Alvd4uurIpWtgwG0JeUYtUs1iVCSYVQ3aJbFJEwJ+QIQk8R+z3jaRzbzuICFnXExvRea6a0MM0Vcrym+w0+so5K4DToZ+SlUC7244QVE5KUdSRixfakbJEmRER8sHjOJTm8H3lwCtYsPZtUUc+QtrCmthRaAC2hP5UkoI+grFM51ygsVY59Wb1xIb14XDEhiZVaA+GvCGfM/2uKWmLok2FlwFNZzaVL4z9wibY6crqsbGQFjLt6Me0BPryr5icqncEd0eT7xM02tYMH5yPNFxqhNhbyId8C5txGJb7CezlO4T7bEoR78jIdioFf5jklyPm7XicOaQ7wNsMJh2O09BPZlEfEVo4TBrAJsemBlsam9DbxouBRX4R4L/SEHLW/fLYlje2LPOCw1tmRqLfgk0ZdSoqNakg91oLvlpku5jniRcvpueg4+FBh/mkeTpqmg7KuQrlyV0v0HRhJ/MrG97/+PUFW7+wCV4Q9aaF8pUNcmPTbFj246CDgwwCBmRxaDvoZMeD9hAi/SJ/vsfHC1/gjaWRFYr4QELvESHlBGiRQlTQuMjKtmoiR8H+ZT0mhTK6LMDplAv8F1k3mXxORSIN+Ezkew9Mog+IC1FK6DphV4J/ir7/9C4q89nbRATjffRhfxRXRCjnrCN+aBwIkocD8sbWj58wcWA0cfhceZbLBFcFOw9xrgm6vr2+6MWH5Rw++EBlYYc5Dh3wA8u8cx/ABxCcisA99OE74uBEWW8XmQDwK+RKJWE2Ejw22npjveJDDXl2ylDLeN7h3/KMCBXa1ZRV4Gm2/0L3cZ5lnr58+SL/CvbLl0dl/H3hYMYxbmW+oItx6HfhkOUCU6+XlXnmphdeLPkXl7b1G7ysbOw7Yw/ZQzVnDNrNZ5Hpath7J666MCMlyBmsOA5GklLJShVdI2+njqcJHUMCuoJVYj/sqdMgjJ4YJSkioDlrhpdHDki/PDzqC6n9d4ZH25DHt4/eYIYP0s3ifEvP8POH56t+4YX5t9dXXqCf8dkbrnpDFYsaPhsI2gcoRFQl0w2C+MRDUUniOUTpPQ89EaGeYtCVYW7KRQcO++c6qWZ4pKzWOmTvvzg68QLJNpQpi5KlRPsQXte1EcNWdLsSZ2w3I8+9eTJ0v8J20xTQk3qT6TOdETHK9sd7nZSSCnHONEzI6A7fuzznrAQZEaHPV8THfXOvTRzWNA06epIbue9Me/e1x6Msl0WEIkL2L/Nw5YDuFZl/e3nmBdmzXl5e5ANSl195CbPCt/t13Y153HnD7Y2GHjbWMYYPvpsZxPn940IVqCbvOQxWESd8Y3sdfd77oIbCdQImfPMJETutLurWhdLg0eO6zPxNc0V/kybPdyGZzhuHurYz44JPXDhQbYzbbPsYnsd2fkcbfZoGx72RJinw+0DzYSuFpyPjHE+z/E8B7bZyGONW5ojsuQI9Wr64hAh76hHaImmD8U5qWmsusu0dHcPQ9xFfOVRor1kHfK7i81lhLiXsx7RwQ77LfVsGm7pW7GrFxx1v7PfjQPX1Nn4pfmE+GTxzYnYmJt2WLh8ub9iqcNwO//HmN54vak7QFPiF06QKL5Asj+0UkhW1U56US1KpeU9Lxa+KUuQBtVCCds8Xtt1aqyq87anrZkWEQnLoGXD9/GajbuMY+PDwIL8EmJBPRMi6sk4N69Opyzrzh+F722ojLm3M+SuLDpd9rjPq8ezGgfTlfB4/NrGN2y5cN5Lgv2oqWRl5VHj0+sJzzTTBY5ZmXvgMzAcpBTJF3vTlsVfk6fHEFRGyHaUc4qNC3QoOU9KJNfHxVLGbooKcg5cmst2DlVhvu3V/ps0+6dT35vvMetlrGP+1lP9fTl4DOw4JY0tWFH0EfpQI+KUk/AFgmwXducx1MrI2gtT3ER/y9b2flVJk2RsV+3RqWIauY0R8tHN5IEBMS8Yu/8aBLcAPd9u8jvWZeTFPz8/P+ua/igRPT096eX3SjZc4K/GmEUtSFvJJ2GUeOinoI8NThm7DNBgRoYgPiAsRyCCrIVt9XEl53ES4TSLvNEilxCMjozTLz6lhXdoXG/LdiCHeyyzEr92vuq68oL9dSS8Nnt1VgqY04qt5GfFfTTk2bAE/oh/MDL5Ch7lgE0bV48OBF1+zZmJDwV4iwp3RF2mmv0hqHbkbCqKS1CA4UpFw0ihVwTwt7ntkRuQ5PcS7n2zExk2DduRsWzPOtyt7gSvP1h3EB8eWjfiyMNf5uXV41+vGfEC3SsgpY8MMq4Qdm6fKvVH8LGfKEygK6JGC/5JyqnJcmOqMnc0q+LnRUyKyJegG8Ojx72Ou+O5CPPO9bQyWJHpzSiiUfS+C/kGiF6Q0yjoVEj1maLFdO02ME8q0TorIuLJRUFOXr4i9n3ve9Uc7ZBsly/lSJrk/xzb7xoyfGNNcVEtSZYwakn+4UrQpQZP7GchSMqiToSsPWcXodzwfupciQr7Mg/E573vLwXwbGzrb0Nee3wYvjXvLJiLEUNAU0CbBwkBGVx67JI3nrpOY5/R2JQV0B98atuwxPXf0hnRbf5Nv8IznlI3nyFtc9/xIo8kvCjzXjvu3OlSjbR8w3X7mMuOed3qHy78D/TreRUDjQJd9NWK/d92IPR/xkf5Y/vneeSNir++8ERFO3hHxcR/xkX+v8GcyER9tIj7yf6bZ3/T4sxx/Kx8RyC/ex3Cdu16cf39A5vP9PW/bjYg/6sPP3Q/N3j8R8Zv5e2HE3/b83s/fM434oMk83eExnHf698Ln/j7n7/1/Lvucj/igMeIjf28X8VEW8ZG/P//vkn7m6XP+b6Ev/dg4YhdARAyjvQ8UEd9VjQgC5N48IkbdiO9T/fP6by+Bu35N6Mg78wbfe9HodIDZ1UHLiAiNSVJdYoL04YnLNx+qslhlraLImadJY8MXSQuF/nXWmdONFxaGVxaIrLmkTWLGEzO0RFv5353tZwovnF8vqizWDww2sXqYclKh35KqSsqaDgfVeRJda2Ezt0FjKEtj5n6zz94U0kDiO7OYqDnRd5IXJoW+M3ATT5YdghqT+cak3Oh46/RnRFXErK5ZG5M7Z5MaB7mt67a1sVDcOCTW0pW5zywKK6n/lHqiz8ri4nAsHNhWpamr5UXXduOw56pXDjZ9+PzEZuzby02/cID169OVQ9Gbnl+uHP7cxmGLuFIIUXHP5qBx4N9ZkAZyM/3ZGx02OHnOSiyagxRGJca2WAbQl+gjgq+epMiKgVBEUlDJEFdG1omOA4hFWSqJBWrRzKbtQP+H04wOZnnhFxG0gDYkJPJuk1JW8mo4F54l6H57nooKB8JX5GP70DSjx6MqC+CAps6BXkeWwWZdbF6DzaSQs6JJFoC7y2nkO3R18iklZfisuehQoJFxD7XoNFUdWYx6I105DE1zlWpWS4C6DCyPH/WgDTmYpguHb/418fuGk5cCDR2ZgYSsLW/nzc2gy7RhZ3uZNOiUZL/Y1NVNM2hAOSmAZYR5UYfn2Jp9jCbffyinwkcZPFrWXmCbnxlepqlAftEB3nYcxoGj60SEfDX8YkPWPnRHnCz/KWdwl7/TzwZOHAaJw1KZF2rZOTsvmsQmzzvIyMgf2QdyTjUpI/tMPudMPqsgd487I28jIpSg2c9LnlXLQU5zqspplv8i47KF/OLr6fWqMy8Gr6+rNvygoYPAl5IJdqCwfy8cfq4XyFokfGfQZduAtz1PPIJ2xy29XaGQoOOOgJ6Rz0kQscN6McRlmaMzGSNPGZ9MH4W2NZJKyqogm294SSlLkdV5pk6/nbwoI98beWJcY8O2wYPgKZC1aQxolceAbPlyCpKC/5D10EGjikEn0RQhQYY8ZKkJmSdcHExFc500sXmcsItaZ4VpyIW6VZEndejdKNt4soKlNV4IdC3QM+InNA767HdgwkaKOi8zjSZBTySSWGUb76af5/Jl+QUZ+Nko96bYB0lOO+No6Ajm7CvkgzRBQ4rQSMlngwGykUOVWGY7f3x81OPXL3rgJUDFtpRCHmPBNm7QfOVA80xAviHbG2WEDnlzfOaFwJVYsvDCq1GuTbK9B2Qksk4DngS9YRvHljr3nYr2Xc8HyklRsjKxJECqk3KZ5LyU6C8AndF3X2ltMVEe6N5sO03cJ5Q2oYupVPRU5EPOB17gTSWpI+cVmWzYTYtJi4punBb/4XzTrxxi2jeeObD14YRl2jlE4k2Zgvk2OCQTtAcH0cGcE/Zh+JFtDX78bAdMS4oImZYBadiyaTFdJZIKcp9rleVeSaeJ/HHSRHyp0877Rr0N/fnP6j3n+1DEtBnOm8Y9tiAM6slAriFoMK3ANCXKxNU75aT+ICZlaCilIOeCfe/IOVOeZbojwlXfEeH7UIuk3mLA6rb8e+eecjkFwXOhm6Sgvyr3l6IoIisiPN1owfbPvFz3wdwrLyJfeEn2/HLmUI6DUg4dPVdfiEUN+Xd8pyHz3ps6duPDsJW5wj+GGPJhvvBmnyHFEML9BiK6KvZdmYvmuWo+TBx+TXsZ5ea/9z767PTd6MfjbOjYcF7YleVsPlf8wOWdNkkx+LLMIuAJW1hwiqEbbML1FspM5wA21Ljv8BHoJtQI9w1SOyPQF1QQxeQffuxoShzebbwYZ2Giir7mqXBwN+uITZ9Yk834aUSIiopUlMqEzxizekJPSoPGOScd8asjh8iPD0d9OR71eDrq6+mkIzZ3PM6smQCHzQdkZHn5kMOyjpKVib8RoYigXxBJKwc9t7VziLfwAmDRy3nhxeCmF+aVM/PKKwdnV2LCkBlyEb7XkGs3kIGY85IkyFJhTeXDvEzAztEU/osIDvcS97ChkvIHGDsPBK2TGorhQ17Ql5Wom7Hjgm0bGbnlEjyLt7ptTzeRSt32mrJKqcq0ybmOuspJOWf5cv83XnDciAkrc7fvUTHtG3a8DKzo1rTYNpz63m38i/Mz8+6CXFzmZ7arYZs1jzHMo1FqUqWsIpTM+KhPCdoLuq7TpIAej33h5ZkPSK/XM6axQQdzBfbkPgM7HuCoNoU0H4pOD0VfHg6ks+YpqVQhp87YSblI1vVGbLPtmkfb8W34XNOVsQy/tLCvGs4v2GXDNz2WdVYYbKrBOrDoeEw6HpIOUzBGMFZSjz3N8BDw1sOy73jzxjMpspTg23OPX7DvL2QekEfVNE2a53nkIwKd9QFxJeyzMzZZ+trLMU153hoyQmdXYJq91nzyC8enX1KsLxgAABAASURBVPX6+qwLL+c3nrXtqqC17XBCB9NUNM2J+YMUWiv9F+zIPFbSlKQMHQmaPUcL2Xt8582RbcCASCUYHXkqODXI8qg7UUQoI5OC7dVaB4++9xjBOMIP9pcA2BqM4VK8tJAu7O1e/D9tZi13Za9nX1x4vuFfK7HR+pT/ghZ/SqQldWLIpqEj64n9xcNpQk8FVOJK0YE4YN5NS4TlHCxVOpBwdd2YYxhCJHAc6rko4S8DiTxER1goGpd53e29DTvdaVuHvyzEhxuwbS3MBfaNjc5dZyNWOG5Yh8vb2mLF79wfQwhRKZf2hg0amlyec5AmUBTQkXqV/XT4OPeRJqU8K5XDO7w+piMpslCVNr4aWGhobFtXa129JYWygnoRoYiQr0Yss/8UiColQxv1kLXXNn62orANfnYaQikl5ZyVSI3WGv3vMO/m0f0aEbGPE3v90a5Msi947XA6TOhu0mmex3pn9vhZQr2yvo2cNMaKiPc0Ika/CRpGn6TOR+zlEaH7dafHqWnd0/4dzRvGARvvOnY9t3ffuSRlxzDSAmrNKjWpQKvXZfmuM8Wgz3QYVkagh2AtYdnt6OghcDdsr5M3xvOOfTZ9XM43dXza9N5xf36/d+oyp8Y9/5EiPN+8ISIUEW93GvmI+C417RHfl0XE4C3io/xeT1wRH+URH3kevfftvBERTgYi4v15xO/nRwO+IoLv/RMRf7b9XvM///1Zrj/m7/efe3eZYRsynDfudX7MR+w8+HnEbhfOu54R8fHc5RHhZCAi3vkfBXxFBN/7JyL+7PO95v/8b/Nm/K0juw/j3s+Ped8bf+p5RNwfDVndbyJi3EfEvWjc328i4rv7e/n/7NS8Gfdx/1T+/vyvTb+PIG+tI3bmIz4MNmIve6syEgeJkeErYn8esacU/fPz/ycS+M6oPDd5YgNSMJF2pZGXXK+xqO4sKuRNYvQxeebSVZjVg8WgN7qN2db/1ihrE222h1wkFgZRD1I+MBlWXdfMIrGJfYkaE7RYhLhPsdjVxgFfOyvAtr1Q/KreXpUYtxtjsSWuYLG26sZC7YVN+a/Pz3p6etH5epNcxwQE1d4+qYs9S2OZ1FmEhHLSWNB6YZtrUSpZESFf5tWQfJ/UOJjpQR0WaaFJG4u3jUXXlTGu0O4/8fVC0X8aGiwYfWhZ4cv/1usk6cAi/YHFxeOp6uFxGjg8zIpDkqaijYXG/k9ZNDapm55fN317WfXr86I//OFF//GHJ/mf6lg5CPVGKnsTyouSI4uVh7noC4vlr48HDske9PDlpJl8faj0Df3oRtQTYwx2KJIv8/qGUFaEEYp4A2XJerOgxNW7FFKir4kDoYfHo758+SJvhrwJ8kbHh3Ib9Vogs6B6SkqlqtIPGa0sVjdkllJhE4Mt0OEVOd04wFuAf/W/XXb9lR4K1wUoQGJZPxBNGIc4ldSCza2JUuQbjJmVVEgneDmAiQWY83OtOrBRnaG7Iqv6MKucDmrQ1uos2TbrUUG60e7CRuWFg59vzy9D7t4k+5dlCdsW/Amdi40MxisMVCO1bUJjZ3NLgUxjY5lnnxDGF9hXrkWJDWOAzIFHRCj87BPcTp8u22G/j+vyCOVcVVjU55wRa5BPqlPWwYvuI5vp01FHUuvFdTtyWFjsL2xY7HO90S5BC4iABuAxOoch9nGxwVAI1jZEv8Hy5hvdeRn8ZClKKCUpkTcy94ZpG36Vi0qpqnXSNB1I54FSZiWwpUmvHNp+4+D/iRde/uX2hRdg63lTYAbCt5P9CRsI0+SDKl56besrPk6c4CBAyH3HJsnAPtQhcUeQh3ieYb/QKuKWeRM87+ARhzxKDUZAcA8wPzL7B/VgWTGQI2lKSQV/qnlSSkUBpCTLFVKHnZvciKJOR+vKBplDmu2ycra0YteMgy8MO+rOgw59hrigMSLIQPm9bNwJkmMHvATPbD+W/R0lJ2hKysM2qoppnGaVw0F5PilNR7WYOGROOjPsBYM4o/cL/rdwiN45SEyIsbREpNuRQxIIbLvRksgNX4tWaG/0IXikU8pCjYouw63RRqesqyGUBr8BKEDU0Ie8UhS+864SeBHPbYfmq+NjJWV4kQqbsxP++uXnr/oKptOslkJX6pyx6Vds+4KdXJAz53vilkMWMcesHBItAzfkv2JPDf6G3KEpW85QnNQV4L4x3pjnNg6dxBhC+YG+VaATOw5jnlWmWTlVomShSpG2pIaf9TXUN2CZ9GR2KW/ymIiQbjIHnpMe5onDzsPYHDtmNarAim5QckU/N/o+b1kvS9ITTJlHx8kNPW3Enna7yvALYCZBCT3K/nCH6Uc/ECMh15FaxpIiQXOUIfcaSSVn1RwqmbzvkfdcCxJpSvBd4ff4cNIBlOOMQvKQf0TAX9dKvFx4EX3jwMpx0tiwKR5IyFJ2BhAGvYZpM52+B2nooCHLeEeinpIEOUqkGSN0aoT1hl74uIrEd0RIyLxFwi4ly7NT3gM+SQUYSht6bzx0XC2lKOesiFCiYyMiBk+uJ93zm1bke+HQ/wqPhnmVxgiCNCVoEnwYa19R9woNO7ZY1P3SDI/wL48z8SZKV8G+LOcjtuDYbfje5aNP+I4IRezQuBr0baC/l5sX87ShB8N5l7m6U9/7wGhFAOMgrmm0vxFL1+WCihboXQa99oGE3YR5sb04vnJv+wnuU2zwusFz2+ubJ/io2MvM/OODOuMET51yy9Q2VKZZdT4qM+/1ytybkDsEZnisJeEP8/CHr48n/cwa5l942ffIPPb4cJAPiL9+Yb3x9aTTw6RSaAh9jn094IXbHraY0EbBAhwDzreuV4KcDyPHHMPc8sSB9zPzyyuxeCMeBDFDxBG/207IJ5DhSIl1KZp88G+eIy1KeQUIL28jhQVhNiAp5zzSCBOUiAlStBjo0GMRRsSo47rGNE2achll4rLubGcbvmR/umOUQZd1maLAf0GWs1KZkH7XBV97Zd10wTYdk+lK6omwcGONvMjtbQMoTA079l9Zvr686OnXZ718exl/CRjEiKxArzFiwVyzpqlomosqh+W1JtKkUjWQMVAkoUiUTVV1ngQj2mDUB6evvEBzXlxUkfWcbTtJogv5QPswZx1Zjz2yXn14nEd+qqExHmMW7CLbVwJrRDcbk4plhPsOP6brYce9S362oM8F2TXk0Wy3YQobPDVV/M0kng6MCWaQsM8O3I8REFkwrlqrnO5jtTGGsLcEzxm5VGQyH2foBaQH7H6eqyrtcs7qdGZdRYQlKqF/68N0wgb6aOhlG3q7sle5sq63zC6X111nKz5JjNxIO2ueoFEgV8e9TNArWUoYbC6hAdPlfCBbeEgpqaSsPEYPRYR8RbylJoQC0yhRhpgCGsOEYwfi8rOeyNB3Mc9TUXlDQi+R/ayrsW4iGqnRfmtJC/OgXwC8Xux7XRdeAHhLtjA/W56OL4EdDFtgtsusJzLxsVI24V/z1HScOgfH0ozuD3Po4TQTA2Z8/yjbZOQ07My+vkHGiv+uW9fq8SG6RVEzgehSuShSkbiPCAWp7he676FBu+n3/sRYtqYFvVywo8uwqU0r9I8xGAdxYRNBmXRlPeG/JrrhV4M39mbZLwDqKgUvb7iPgS5HqKRQQCMPRx+2ZUM8DdP2CW7RIqkp4DdIJdO2rU0bdBjLFsItBsxDp58e9A6v1iGmgD9lHbHTBzDXxMNNN+K+X5hdWfN5fdpplJBTzlX5Db43bcvN/LcxpusJ+j2WY43h/Na7IkJuY7+1L8zYzQQOjDnj1wds1DqdsZkSTZjWQNKgWim6zKWhvo37DLkuH6mE7FxXXNTlGRnk2J2M1DybZlxGrXXQ3iDo30belSNijA15ckxzzJlM55TlfDGtFZvH1jM+XVJWSZXYOI00IktKyvyHSyohk0CGY3yMEnEMekyHyzZ4hBJ02ChvtBWp6U6Kt77c3z3fR19BnT8Ftx3dSMhyQFJEgD6QUL5BEff3Z4GO0jsiXP+Psbf74/KIjzK9XRHxlhPjfOT1F14RH20iPvJ/YfO/qZp181twp79V/rnMdQyXOTU+533/+7AdNGTWqdYGIj7ywlqMz2Ufeaq/fSI+ZBbxkX97/D8tMe+f8fca2H3e+/qc/62y33oe8SGTiI/8vX3ER1nER/7+/L86/czT5/zfSlf63EFEYIjf4/48Yi/3vQmIiBFA9OmK+Kjzqfif2f/GEmCOGdRZp5Le8+P+bfJ03psDp42ZdWPjPsACuzCpe0E2Hypv/isTaRYzoToT0lgQZKZ2L8DyrKjGSRuHfv7V7zMbs8t50cLhxsbiSSy2xoqKhcl4CdAvTK1XZU4CC5vnxCKxQGFh1TDR58xmcvOmKBwiO83XsaBeRxnjYo8S9DBJ04zPW4AlqAZIIRVP7kz0mT4z+VKKjFr31PnEWDKiMhkDti8bB6g3FrqcKemytrEIvHEws7JY7PCRlk2FBaQ3OkcFLwASi9pgEZb1yEuAx59mff2Xox5+ftT89ajK4ZamqpUJ+wa9Nw5+lq3ovHQ9XzY9PZ/17fmVg6wrC5hVlnEg+8JixYhpUpBPExLKoY1JpKED3luoU9SS4HgDfaCL/9ClLCMvPpyygKFjdWgIyiJCekN3XdBpnXhunR9YlD+yUd//iYiDvAHMyC0yg1m4KavlrFSyIkOEQisL6ysLZi+uNxawjTrPl4v+z//xb/rf/vf/Q//b/+v/rf/jf///6N//v/+m5//4RcIGxbjviC4KZftaxaI0S6x/xXpLfsJDRNPe0JUpNSr01Fo1sVGbTkfNbDjnLw+KygY6FS2RtEbBNqEzTSymEwvkzsukFdzYxFzYJF+0cGDCl4ad4gfy6g4/EOhs4gYoDzZrQlZiEWu/CehGpIxXFOgozbPGXyKkhGxC4TTC5EtOe9fny33cdYARUiXUqYf4yPcBulCpSfNc5Q3p/Z8ZKdh0RLCBEHa66cpi/gKunDban92f+xey7uhHxhh/VUeyPgxSIGGDEhm57WPmkMcNnu2paaEMveScoeMATtj9Ay9gTpo5fK6FQ6A0C2Ho1kLnNfSKjT9zgPHyvOjp26teeRmwvN60cFizclAj/GrIfPyy76rGi8LGxrhzENqRu5B5x+810GRZmSdDgxd9fyGPwUe0j/IU0kBXT4I/ZExb9xER4z7BZAE5kiqwbI2IQNsJ0XVoC9KkBZEtGCdhQBs8NnZpPhQ1mvnhMLERMzbgmIFzSLZ1yx9dBDbUbVfYkKAzpVAyXalLpFRGE5vCOuJ5Bv5VlWnMkRQROh6P2Pxx6OBw+qKHx590fPyqTOxsqdIydGHMM7I/8xLG//7w7bIIBxB7WIZNgjEJX4UxyTRBT9dC200aD/3doQW67iWMHREyLRGhccHTkCVppiyLclKRhuUM3w1aRDrskPyoo/0qxMcHDgW//PwTLzof5QPpRnuiIXYkORb7Reywb25egX/te4YfzzNnXhJfzjfd4HW7burUogISAAAQAElEQVSec6Bl2Dc8mb94T7Eh8hkSBw+WuclIFBDPBKJWTdPEAd6kHIWnSTTZVYiuG/NCEuUYkzeHSVmFehOxcK6TjvOsuVad6KM6duesFklX5hbjTOBey8wRSdFlSzI/Fzbr1+tV9xelC/Fo46Ctk4qDL+ET4uCIChr+siEd+wR2NORqArVfESHzBtVQJuVIKilrKll1zIVQjAAK+Wkumombh+NJFdupHOKmUpVyVkpF1qv/iuTGAeQN216g5Q4fxr3bNuMHMdNjBhYU1juQmiJCPtDVuJrodMe413g+6MUJMuP+CNPh56Eko/Nt++jcKyFb0h6M3O7dhvLoBz7oU9n8VhX4ymVSKkUF/STyQmeth0WoBbu8IdMNOOYEMvaBccYDcnRGEcAf4KvDVx8+02EHf8FHs2Nl7sg54LcpaGMgZhkpSzgevW2qjF85obAOMvQlnkXQDrTQ23XnyWN0MRCfLvuSaXTqik59SHUjXt7QwwZdQ0fE1AWsvFBa8QmvxTbqWG8bZRsxthl+kUPc7ejPvmKY3gpdE2uRw5SI76AWHaaqaa7EnUmFU9dcZ3ltkLD7HbOEfFNKstxGH3R2mMr7i4CH0zT++Y8Th1YP2N4jLwa+gIcH5pPTTL8F2YU0ZNwHz33oKMQSTFfWGTfWT+dl0zNzyTf/c1pPF/0CvnH/QrzzP+Phl54i5qh1oYqxdgikv+vS+tmU0FcuEuayg+Dosgr9lcJqP0lZJSeVSEroR0raISFq9d4HKFSi3USHM/xOYC6ZfvMop9qotxFzN+LIAv3X4VOrKFJk+s911M2MbXXciHWDF+puxJ2OHDyO+1jwxRt+6V+ZGz7086/Nn8cPZp7kFwELJ7SdzpNCtsUcSabryFr1xNr0hPxn1vi2xTu8xijoMKNrwzGhkO8p5BdNV2LVDd/wAaFpiZByCWQUmoaNZNKk46Ho8XHigPeg0yFpJtYcwMzLgTpRvyYhLvlq+J558mHshmxSKshtl0UEWutdrmME+mzEvYbdNuw2EW8K6xZIxD6lw5wGPRG045n1Y94rPnc4zDo8nFTexvY/5TjGp55TmiCnGDKapol0gm7a8JJ9nmdoylhQGvqyn/lQ2dha2uMHerqi0x037HUlRG5vtK8M0eS5XNDf203GiOt9oV/mZ2w+EUsMvxAwCkRVbKNgi7UkaIgdJZSyRn7YJsJMgOrwkN8QpH8McUUEbfNbLKpDJkMu9KssDdlQp9NnZ6CtZ/ZhSa8XsXaWXngR8MK8e7lu8IiPUTc4AB5AnqFVifVEjlU5baq8XJvxL8xNhA7myaTTMeuLf3D0MOuIPU4lK8Nn5CRFFsssbRI9SVsgd9ApF/QokjpIqcBjBqHQWxrkgbisf2Mjrhvr2phCoZnUB/z2Q8Pltr2GfV1Z3N1ujX3ZAq7okbUpL387/HQ5v0PwBmVyTGEoYoyINdCFvfYW8rgN2270SZECehVFXRlN3yHsKbjvAxt1W0+y/zcE0BBAH36fFPAe6MO2ebfnB+T3SPw8Ib+EHzRi/Y24cCN2rMTK1jp07PLIOcu+7bbiuscQ0xkRioAO6F0Z1LCfL8RQrwFW+rWMGnOI5ShsOMNJpc2MvuYi4dqaeSFXufdYRoLeiM5o++fzWBH7mBGhvd6ewim09AFxuc0HAn46cBrDt1Z0aZpcx2MF6zqGxeYS/CZV4k2tecSlCULnuepAwJgpu8vD6UCqKikrBBWWN7oSl3VgIBrG9Pjfgypvn/6WShEx+LrzprfLdP4W/NjlTo2IcDL6iYiRuiDi/8fenzBJllxZmti5urxnZu4eEZlA9UxP9/TUFEeEI/z/P4TCRUgKOcOm9HR1A1XIWNzd1vdU+R01Nw/PRGYCKKAWTMHSj6k+Xe+mV6/q8/C85iNijB/x9Tnimr/NGfHjzxHXcr18Iq7PEdf0pfh1Tj9HXOsifnfq9kZEOBmIiDFexM+no/Ef8WUZ3uBhfphv2LjxttztbnD5T+Vdd4PbOB8Rzn6Pt1HAV8S1juzvWd9HO7c3In67v8v/sRHxdV7PZT5v8PMfA49z6//DvJ+Nn6uPiN8po4i4DfGTbV8b/BNnfhd/fyw56e0EPxwsInCefRRHxPeE48KIcDIQEaM+4pqOwr98/YuXgPVvDRut+ztB81dwTpQIULwvs1cqcIidgNpoY4O/KAjmak3abIvm7aR5N2sigJ6I4NI0i511BGVNk5aoWki519PjfuFi+8QB5Mzl6kUrB5V+OUm+xOikBkGUQBBAZQLezFxThLYE3b7gvL+/1/v37/XNN9/o4eG95s1WqU6KXMeGBzNSCnjowpglgiYjepORFKNdzlm1VhUizokgftpu4GOryZcddVbKRT2KCMvpnrUshWAvcfGUXi+eiOeJ0Rvkr0oEVIYIEEVAmHzof0Gp0oaAdvew1e79TjNpISgryCxNW+XpTmW+V9rca5reqfDcYx4X0vv9Xofjs4QO/BvwYkzBy3jmkC4uFRcugKACOXe1CGQvcZ2lVTyjv3EoaouaIxQr1bUhdeTUaa/xoSBlCuM6PH3dP8LlUhB855yhbZJ17n/NsLlDZtutKjJUyfJYxtqDA6HUSKVEUN30/HzQd5++6LuPn/S3v/47/af//Lf6L//lV/rNbz7q6csX+X9EtxxtA+ITEuoTdOpqkPDSXiBS13RSGmHDAVLrKmvH0qRK93FWgeZKIDfxEqBio+V+Vr27k8qMrLIuTOJL0T6h71KlVChJXN42gvuLfHD2b841X7ZZ1hxuxWFBpA19NPTckatAx4aDZ0FVcKiJCMlAxjJueRPm5yTJCHgwn4Z5pSwMt6fJ7afDo7weclKCL73083BTSXLAWqes7XbWBn6naaOcKqMGd+lNe14APLEIj34BR95TaRDQ1P0AT+YrIYFgbMNzBPbivOGXMImLkcR8psFlCVqvSEpk5nlm/g0HuS3pbmCeN9j1rIKt9zKJjHquzDTpBC1PXNB8+vSoL5+edfhy1Pn5qNUXFNh2gy7D8pUPxhzsMShEfkHUi4b8oT9s26R6BXK1zLALJpKcDxLg32BrpLSQ02Z9IO+exHND5ABZ86QcHSl1bCqRT7LPyKyDDP0RifaJQ1rG3kNrK4Mf3OTLdFn+D1cG6RddsO8LBzBj4SVAAx0evZaHPY212uTOCaITczOFLGeJcj+z/l1nEyjQncncUFJGzpMm/NeEzO+4+H//zS9k7D58UL27V+GSI2Hva2QO7Qs2ftKJk7v/rvKFCxwZHHCHH8OXXeXbsGrmh4aIgJ4rxPyG9Z5qUS5XpJzlMvmD/JOCZnynLPFsDHsmHwaKgDXRQhGBzDx+J9+V4W+eq3YPOz18eKft/YPm7b1K3aqlogs+hnsG7fl64tLhxMuj42HRHp4M/8mL0+GoC5foF2xKyLjfgE0Ecr7pmKlke4dIVNBle2d4CT7T4G1C/zOo0AUvQhMY0IrfYUiWT/fwCsoSXOQoqrloHsgj3eAnN/Bzx8X6Ft9ZWKc9VS2R8UdFvWy15Il9Ruinac8eeUInvsgzFl5qXPBHC/tmt0+ysRnDL3lNnCHfWEkXYZSDF/GJCFmewToNSSVJ9h0TuptyUkEA9h2W98Q6rrXKLy0L/iTP+BOQKFNOgsXB68IB+8IavnADu5IaC3thx3Zkml7XI7SR9wW6elMI/To1hA9CgFdbg26eA9oS9JjeAqFfkXXL15qV2fuNVKqCNdkhLCIrBO3INZQUPKdUlKnPpAn+b/DBfpomXbGR20WEGopfulgGnX2/jXSBp8Pjo85cpK6HgxovlhpBQOdyr1EnUu5ZXrbpVQmeAr+U4bVGwxa6vDeNdQ2PjX1jZR+xnJiSuUN58JzJJ0WE/PFa8aVqY7wzlze+nFm4dBl2x7wrcjaafSXlgV03OjZSX9Kc8DNH6DxzYbMSK7iv4XHO+CS/YDqSHnkx77zhtbLiqxZeCLTlqMYLg2bfi//BwGXYL5leRK9Skyr6eOCFnS+c/Gy/uiap5ywaKOP7I0I5JSUF/zVS8SwV1thEu20t8hqZEdTEmBsui3fbqh0XgXdcaE0Ta6pWZdpahz2yWiSLfsRLpzV0OHc94Qc+e18ZOOszLwO+sP994mWzYxH7O9tqQ8kduVpPtsuEnuwPKoqcfGE1QVvtigKd7H0FzFnoMoFQSfkKaMjAz05DfJB/tI4nCJnWDM1XO7va2xY/vKmT5lKVU5Hrew9BDibR5XxEKMJljX18ZTl39pqOm17gd5XX34r/sf4XdD9shTV5gtfD00HPj0/aPz0PnPYH4cjVqBd9EuMaOYUmdLclHt3MRVvieMt85gVPTlIK7LYkzZTfcaG4IV6uxHwJn5hqUUB7g+4L8z89P8v/evKM7TTsUs380x+7nkpWHXMleR7PsUG3ExfzhuedpoodFRXaZoKblDU+5sv2v0I7S0pe55aPZdXR4VUGXQ0/tOAXF+KxFVsX9prQZUWHmI4S54neG/Jd5Powb+Z9N8svmt6/f8+54kFbnivlCVu1rXcEZ+RIQx4RAY2F+GajeZ7JT0NP4mO6BhriRi5dBZ2FWKo64svPZPxyoPdOa8l7Tk7CjkIVniuy8ssAn32uKSNgdxUdJHxJMZLkPpm2N0zUu02lwiilQFfRlLMy8PNI4aGmqhJFCf5cllLQhtFvNGUpQUupSYVxE3m3tbwign0qKUpVZxw8my4tsV8lPZ9Ye88XPT6eeAl30hm/4wtj6856QQr4x5U1cVFw3stj1zurpAu2cRHhqxC9dpssvwTYcb68w0ZsJxvs80pLVuSr3XUlKUDOcky5qqhBk1JWU1BH2zCCJ5clykEkNBrYgAYW1sOCvbrPis3ab9pnHtnTjNOls+Y6x62mMzr0yzfj5LiCGK7hHzs2Z7AxCEOEv4vEnsds5CGFcTPz2r9Y95aJfbTR4cO+LJVJyfuUU5ANfEQGhXzJk3KtyrRJKStFlssrZdM082LtXo4rbJMb9m2v17sdNkq97SylIgne4dX79sraETbqMdzf/VJKWljLhunMyNZ9Fawb2l9Ygyd4Nu+Wgc9JhuMt+xrHWwvxSSDpkoVvSZomacaWas0qL0g54BUk8WmybYk+N/jZ8xopi7YabfwcETx03T69hTp8OJWoI5i3bxgybtK1nJroSvgEry3IkDEhkpn9pmLjE2mpUoHwCbufaWBUCLBcjII8rMfkeZQYm/GZ2/MNGiDLcjP8S3krluZYUnwiQhE/DZq8/ri/H5zeYB0MuGKg8d3ejCnyRsifIavUNdII6sLFI42Ikbog4pqPCD8ORMRrvQsiwsmPlo2K3/Mr4jqOm0d8zfv5HxuvcmSiH8vfymw3ztNs/ETEK99vy9/m3fDW7215xLWvbcdtIsLJQMTX/CjgK+JrWcTXPFXjJ+JrWcTX/Kj8J/wyj4anvKXO/7F4O9bb/G3ct2Vv87f6WxrxVTYRX/O/b/2t3T91+pant/k/BR3pk3E+pQAAEABJREFUxwaJiFfj/rF6l0X87jZu9xf8eUvABmeYC7ZUdrZVjYNq45JhbSfuqg4EB1wwEAx4k3SQsSVq291tteVyqUxVkYpWNuBL7wSGoRPB4WEJ7c9Nz/uVC+2LTgSGFw7MK4FIZ3wmYcqm7n8NcOGgwqFzvezHcyfiD4Kn1NsIzh2kj/9J5Pt3BN+TEgFLY/c9E5jwAM3BWC8/0JAcVJCKMUQAIJ7pokwAUmvWNBfGmUcwXzjYZALngAex6XdlgncjOGQm+AGSLvC3Ll0GMR5xXtcYnwMzUa/EIQRBUX5W4+LSh5AyhzJBUEZGpValOinPsyqXQdPOh4532vg3du9IKetCZgSYfglwJuCSeaCMifhZNZ6tB/MxTZrKJAol+DM68uoQZ9k47aM/1fSJsIwaD2LErC4+DmKQ4a1dBG0Mew2nbkUwkXPWxHyzX5qAQj4RMHXosMyIpZEZYQ96bypaSQ/7iz5+/KL/33/63/S//e1/1m94EXDhcmuGf+vzl9/+Qt/84pcSNMjEQPs1FZ8rnZ2CUfVSYrIGreg1mLRzARL0L9T70JppkID/532J4K4Q6U0cXi3/NRI6lFrKygTWqW5V5llBYN1T1sp4PrycCPZNJ0xoyJu5UKjklAsVFEx+xazWkSZkH0POTQ66iEspESEg8vALgiGjJKUQgr9Cbz6D4FBEjMLB38hdvxJydmA8nqKPdn6OCLmr5XlDnScl+GnI5MxaO3E4PnBpZb5YLtAs+ueRCjuRCyFtFDC20LXz5iMiFK7Lkkg9V4IXl13nhxbaJyqMwhoypmkea2uetqRbTVzeVoOXXblutPasAxe3j18O+vz5C/mTzjwvHLza0hEccoS2wAfINgGNHX8RlJnmUd5oh8ztI0z2kBnPUHr9ecm73LBOEIlu6S2PMOS80eiZFLAaygHIF5itmXzOMo8RIfWEbqUFPhZanzgoImr1lhVRQJY/vqRoJ2yAy7iGHlYOWCs+onMZ0LGj3hrsLIib1LwFFAR8JXo7NZBBYDeJywAjU1d4LiOVED0UBHMGvq0Of3b/7r3uP3yjO16W+oXAHc/b3b1s8w3aL+eu03HV+XjRhZdDK35Z0CgucQVtMm3QY7sWNHmuiNDrf0xqm8yWSS3Mm6Ej6faxvEfe9NNPHZ6AH12eKMuMZtnmSEo8J48JXN8t3RTYzgwP91zSPGgD/ROXAT4UK01q8LEgvzOyN8aBnb3mxCWg1+/iS1P4WuCpwZNlTicFfMk2FZKny8yDQqEG2avJtK/MbzvBCBQ0sk0PXslHxNVeaODf+mz0XNArpEB60o2nHInuwdCrKgLczpXLjY12u53sjxJya8hvYUy/IGspY0+JlwCBKtANNC9L0wV/OcbnefCBv5OBXYzU/NzylHd469AveLlCEnN4XUO5IF8lhUpJKjkpq3MxVzVNE2VFKeehTzKKyvNUFfY/qahH0spC8WXJ2sX0AZqaHxBAA8J2hpxf5k+kHXpwE8wVYghoCOS8Dow+tBEf+5QErfmFhrepdWDcyoI2V1zp6krq9I1gjsga46Qqt3c+IphBCmVFTko5K5vnOst6XKD7TFziiw5fmjs1VvzRkUvV0/Ne5+cT6+WoFRtrrJeOvzIYTdwxijtH0q6Kb8q9a4pQBZNlnTRsr6MrQ3yyqclZCIKfPtCQobFCy4Jd2X6PxBf+/xHYl9/soTs2s0+hndsLGUZceVzod8T2z7S5kG/ozG1ex6TsAg8n1v/ZoO0KP2Ns7M3tGn0be9eK312YfyVG677s4oIVK1BOoQIwET0QB87sO5k4p8P3agh+qKehAr2I5zCN2A2MCqORU1M8xopAGk05Ol0Ceyz4skl37N0za2eai4ybDYSyJCjpoCXiNOnERaRfCj7vl/EyYH9sesbPfeEF8+PTUcfDojO8ms/VskMOHT4dYyb7uRwqVSAp8yLASJlnyk1jJR08k/o5R0IGSZVGCR4jQm8/LkspNKHjyhqaEFYlBnyLkqsS/QUfRo+syFebXrCVM5fqK+trYYNZ8QeYh3oLdXS6YrMLZYEsrF+3vV7K7dlTD/B6JiS9aGLOiTFzJJWIK1Kooq8teivmZ/AbSkl8mhpz01RUvV4uWvaJBgEEzZCBRsWl70HPh72OjjOInRbL1YQykodLwZpgvrlk1cK8JWkinXIasq5TcFGYVaesUooiZyXmMDrzXOB9oHWZ5xV5rPC+sjZtqyvPDT+/MO/ql2vYbOBzgks/75mRJMUCTwtyW7AzbAzGJuixX/7w4b3evb/TPXHtzAuPmpMCmjW4a1juSt8mfxJ0mUbrMENnWF+gM0knVaqKlHXNZznmHH5lFX4mGDE8jCJCHoummqcCsqYampDLeOFUMjJJIJTcqzcFyOYJQD62J40UeRbkNpCT8kAmzbQhTSLPOCkxp9C/06As85x0+0TEeM4MGoyRaK8sCd0ZKRXyRYEtrVG0tsq6S9ofVj0SRzzxEuB5f9YBGzihM8ef1pt9vzn3ms+dNd7PDLsq94uSztpge3OVED0vzLsmv7jheTvnsTeVnAetmVTQEjlBB4RFVkBTi1BXGlCiLJJCTg3qepc/9k3GSkuvF5uoIdZe72Hy4KfJl+ReVxd8xIWYYl1CF8cZxHJn+w/8/vAh+F7bW8NPer10znxiP+7wGED4FKGrBCJMQ4OM5tlJpQ4vAoV4uUwb5amyBjYqpFPdIAcwTSrzpFpmFXRc66zKejbmEV/Pb9Zn0lyq5lo0z3W0yzmPfglddki4rhckAL8u85gTczjfaWC5mFaay2UmdIUXly/we2Z/OHI+9Vr3v7a0vzGOvEi2T+3rImvietmeVLHNjE2bDo93SyNJEaHrx3K55vzt+SNi1Gek5bOIWANGxLUc4dE0dE0ZrDMr/PWGHhnO9JqfgKdgDBoyXlemKeYt+wXzWImr7QcKenBdIr0iyXRDunIk3coimJOZZS6bMwzI3H4WMnVJf0mdh5xRHBF+hIYY8ENEOMEnsVf2K1xgup3+GCLitb/rI0JODeeNW97psEH11z6uv2HUv/ly+e3xbf7nym51v0/6Y2P+Pv3+VG3eyvVt/mYrLrvhNudbml13K3+b/lS527zt/zbvuh/iJ+vtR2j8k/XU/VP/3Hi+pX+K+X/XWL+r/i0Nv0tWv6v+7Vj/VPk/hL8/hKaUc5aRUhqOwMzb6B0wGbVWHJwdaH8NdN62uU3mPm9xK7+NfXv2PIafzdTbPn42XPf7wv1vfUzXW3gM193gZ+NtG+dddmvj1M+G6/x8g8sMl9/g53/JuNH+U2lmx7M+rijYQIYd6zvQN1l2KV8uNDb46FJJme0ttPBGf//0RY1DkgjWvKlvtkUP73YEzDtt7jaqm0mpJrbnrhPBNzESQW+R8qwOLlyKqWy4/G/69PlZj1/2WnxoSbRx9EXgEATuInBgIg5ToRRiuqO0nqClE9AkNkmCxSTd3+/kFwHzPCty0kTafBBQiAI6uu2LHXNgEB/bT0TIwY5t3WkuRWWqKtj+SB1k1Vk5VfnQ0cU44iCmrBOB4IqMOnNw1tCRi3n/JkRHXookIS/2WBE9QvM1ACrQ5uBjpW1DfjUlLrLu9O7dO93d32vabJl/Yv5JGy63Ks/GvNsyXNYBuTz6Nw+fn8XJCi6SlLMQhBzEmafGZeLZL056k+cSG0UmYrkhMSc/9CXgEyA45UGOT4wIxouQclLkopLrmFsRzAMYz/mGfoJxZy6v7u7u5H85YZklAtc6bzVvdqq8vPDzGKdOmqg7nc7jz/48Pe1lXvzP0U8caC1//8aKf6uMhsIgBFMaKfXteNKFvp1LrwTBUMK3FMPKGpqBX/IC4Qbmq0uYuQrPGVr5kXl3MGlaZ+xk5jLB+rZZ+O+KL+JTZjUCuATvuVQpsvzbPn55sRDsC70v0LJwwBT2GsyTSI2QFHwldWVXIK/rSxdkLQJ96uQPB1JxSBA6sI4GoLPTxxD9hQ6ELcY0KUg7Azc47czvdR0cCMtclKescF/GF3yHU2C7rptZieDfNnoiUD+jtzPMOlDfc8H+9HzksHbmhd4C3RAXgIO+DNrKa9Ap45qPBt0ra5oOkLhK0Gt5RsTon1JSzhmxNPnj5xk5W7eG89b1bnuvzfZOZbKsQ+Yts9YEI0ccxsfPT6ypRV3BPDDHcIl8od5pilBKoUiChAa5FzXWlWlrlisnTNNFpRuAkBKNGSMiKSJ0/TAwsnLbcaigX2dcRCzlKy/mJ9G35qJ5Ktoi0xmZ7vBz81yVySfsJJUN9Gadzk2HU+PuvOjSs84cFBeQ86Ra0EfKHHQDSDhUrVySrMgYspRzeqGtybYbHfqQPQzSuEscHJWQuy60WxkvqeJr7VsKdJeUNZWiCVqnWpWgu/cuMtput1w238s2YVkn6qPQpkwq2FjDtg5c/n38gk9mfT7jb1ZsZsU327edDgf5t7ourEWnvgQU9iDkJ9NokA/bBIst1aSKfMpUGL8ozBD1o634pCLlCp+FIa7+uWN3Ac8N/yjGy0maapblPA1bT4wj3b2709Z7jX0Nh94MDz2yLi1phd8j/vmyNtxH05k1e4RmX/atrFmWJGR33GYgw5AEWBPDV3te0M4H2pzUuJgQF0UBTxApH3gXLjz9XODPdG158W2/ZTtoPXTmooOpteCrLsztVHxqrfL/8PRhd8f+lVVhboPt7Oh/f38n/8+Ot/hT+6Qz624NeKVPJ2VIHbhkOED/Ao8LOjkcTuMlWWev040H+ml9sRnkKPsX5MhIigj507w+vE8hJwoV2EjKQg990DTNFZsCJcnlAyUrASU8WyQJ3Y0X+zgW09eErcOv98XjuWmlfIXGhl/snse0kEfoEvnCoMkyhTZBcwdyPfZkPyPsxDJOOSthNywjNa/NzNRJKjWpIL8IjQ8cy/OYFrEOIhU1KkeZkjLjFNbF8MnIx+WjbKqjzvlaq1JK8l7qPazOG2X62HNbp7apEzxa9ivrpHORvKKThYvz8/6khQsvL88p1ZHvKC3QTV6khCwSusvIPbfAthgVOpJC9mnGkAfcWGZeb6bDdPr5wAXL8/Ggs/dC5NSxs4aMXec83RBf04X1ejocR37Bp7j94XTUHh/j9Mi+dWRt+ILmhG1eoOsCHWfoPL/wZv4u0L4uIUQ+YFoujO1/KeC9z7RaPwM0giNV0h03dvesy82c9f5hq28/fND79w+q7FEe48wYC2tcfJxeoNETlJKQdSD/UEF/G/QyfO00aTNXbfC1O14q3N/viDXv9O79ve532+EXas2KiKF/9aScZp2Q9bIkLapaMJ7TGvK+8syet+dy8nTuenw+69Pnvb7wMmfPi5w9e+GR+gs0mlbb4eBP7C8vdpmxxRk/5MuiqYZm+Jpti9Bs23J721DO+eqDp6p5njSR1lpYY6FATgamJttkoW0E5ZHhIyvnKvMhxaseTZN1PcbF53Ul9poCZaELejvyQuaEjZz9khP9Oh+ENJoAABAASURBVK4yL2fsxeVHfIV9UWKeeZ4V6KCyni1nZlGHvwpvm6nILzl2u0kz9Nac5HaZ1DTTUbXW6xqpmf1kN/aVypiZ9l0Z2XfGM10NmV+wvZN8Obigk46tiY9l2/BDq2MJuLB+P3x4h17v8JFFO2S23c7MlTXaYvMYhyIXpJJ09bMLcdkiWEEWSWds2fM4TrP9Gp7TsrM+G2N05vJ4iYXaiBcuJ9aUX2ThhxhadUroChRpKlne6++2k3abIttjQUa2/ew0Sc4bEaGIkCJ7Bi1rh+6gLCmQSccGV/zAeawzKdLEV4bukFJRIN+Uktwa5uSayfLdbsa8TAefJ409MUKFS8oNurpDRt4/vEamkuR2xowujGmu8FM0zQXesgq2mjNpycopoK1BR1ckKXn+AY31VhhPfCw32FFEfm1DsTtAar/6HBp0+rbEPmDfFEX706qPj8/6jjX2Hee8j5/2vBhiz0JP9jHeIzo6EfuBZeizpP88zJZ1NaWLNmnRtjRe+IUetnXgnvR+N6GPqg1raq7lmmJ/0zTBR1HvXSlXCT6jVOUyKdeqUooisjylkLRNsUErrSXKO1hax35X2Sdahw1/InjpkYZOT+xtB3zp0esMXbaVcmK7Ey84HGN4rZk3lKXOmsrRxzqa4SlHw9UtGrqbQxEXBXFcTkxPu4vPbqxX0x8RSshzqht04TVGzACP1Xxk+IRW5SLzGbRTTooI3T5e9xExeO5YpNfuhjVlO0lYnfeG27qICCWPoesnIzfzIfoV7CVlyk07aca4PF9jKqNTuQoukNsFX76wvzVkalnnTAd8HUwz48ogTfYfHrdCOyEiVY2iVZkWNYVqTiqkU8maSuI5lJFNgpZkOwERTC4pIl6hl49l14aCkzp0OP8Voqy/tJRCAp0yaHOMx24hfFLnXiPlhl1l3WFvO2C5TaVAU9WMHoZcoMu+0+MgfehMr3KMyEwGDQHkFuKTNGTW+7DBFft5i06lIWwuBbYqpELZ8G+kLnf9V34W/PBlwGVMIEQycM2HrPcEKQn9RgTFDUh+NjI6cmpEBH1j1FuOzji9wXM47/RW5/wNrjNcdytz6jLD5b8vImLQEhGvXTzGDa+FP5G5tfup1N1udabRuD27LuLrvH6+1bndio3fnn8qfSvPiHjlJSI8HDbXXoGhUNZpo9+C69zl+wj69gHT82M0RARjXaGXz9t2Ede6iB9PX7r8ZHLjz+kNETHav53np/LuExGDxh+2GYO8+brVm9e3cHlEvNqy+LjsbZufyrvdz4GhXn9u7d6O9Vr5j5SxfG6IuMrpD5kqIkbzG+1ORwFfEaGk3+MTcR0kIoai3CUinPwFf+YSGAYRHS5+YApsPjKGiSR5w3FbI2SntbJp049dqRPRdl+WEMR3gh2bxpSTvDk6AAg28WAjXHsbdxKrGCGxGxHAnAiaOEPrxCFzzyF6v1913J+1EDQ2NkbfW1w7sWExT6xnfKHnBgTvCTCVMgFJZZ5MNJG8yQFBu/dL8SEG0ABl3YVsvjKou/24mGqNzRJxZAKPAnIlwKpJifEjFYYluAw2ZXCBxsVBrwePpKBM8Lb62QGIU0/AXJZN41C2EuBFXwXJ+sCh+N0Dlz4cap1+w0H5228/6MMvvgHfavdwr0zAZtrWSMp1UuFCwvkjYzlQJfIWUSkxC/pYmYyItlPXzhc57RxkA9kldJWo9rzJcgJCwBFSpAa6fHDV7TNoR/fQLgtmPIdoJClLBGg2kYiQclbUqgqtmUN6IQhP06yemRG619b1zKXDp09f9Ou//6TvPj3JF1fPfolBnQ/0v/jFL/QB/rfbLePzQxDM9/Unsq7zkjBpoo+gKyv4T0p8h6Towj6Af5x3ir1Ghz/aB0g0NFlGQRgJ/VYO8A6qnY9s/SZxPpE4OHTstKXMsw8FXQfs0y+r/D/QW9eubnmjoMRc1/mZmMO4WBM+ABhp2MIKndBBI9OQ/EVAzULSFSFZlgTLkRjN9XrzoXo8UR7BAynTjiJ/RYQS/Yycswyv13HQTZL5c9CaODAtCvkya8/lz4GLqxOpeYEd+BEyhAd+hNyGUJ2nj5gjIo2xK7KhpXTjAb5sP1RrpDyXkmkbSlmCNPJJLrO8p6mosK5Ml2HZp1xlWdu+TeMBO7bdPHNx4cPV4ssD1px9w4o9Cbu2fEfKmgrQsenBhG3EEB/Tj+7JXXkbmetXREDvFR2Z8gCtSdZJYv1bF5apqIuIaye+UZOym4GIoFvY0mQZnlHMCTovPelMwRF/tudS6ZnLwT0XTkec3vm0qKKnCTn6Tz/UUhSWtwNLDlENfyrob/hU61DwphtvzCTBFP6PTlCzKCNvAzIHXZi2Cl8VwdeSVErhEJpHatnbFjabnfySbt5sVaeNBC0+vK8tyb7tkQvNJy7FHsfl2EFn6F7hK+ArR5Kg137F8u/Qax8nfywc+xfSiJD/TrARPCuaW9DX9DtLetMNjwFGM4qzQkE6wDies8CL6fdlu/3GHb7TqFw6Fmw7UhHiHy8Bxt9rX5rO0Gx7v5w77nLhcL/ojH85wc8FO/IFrmhjPyrkLXTgdPBmv8n6DTUlYNvOsF5SSBwYRdmwFcoCnm3HGb06behvoW8DXoviY15cX1LWts7a4SfnqWiqRlYt6QWsj8Leg/48c1dB+1lnxLfnxZJ/s/LInnkBZ3hcB82CHBo4b//D+pH1wjoJ7KejL6cBzREh3TB4oZ86RV2Qhj2Jg+9G9sf3vKy44wWvZT5NkxI0MZREwx5J9u+mwdPhSobtLPB+4gL5elm+asGmTWNHFrK+GSCgSS+fILVsBA1kh6wbfHTr46Ud0yoj24Jc8lxYP0nF8sJ/l5Jlf5JrUSKfaNPgr0sso1D3nOQjQqY/szYiCX6vdY15V/a4PgqzmGj0c1lTkBc21WQ7OiHzE4x22jculTt+aSGWGX5pCTlMsfijZcWapRYy333tSuiK+x4hNC3ny5DLQuMV4Tk2aKQLe7ZT0xkRrIGkDiMWnbFiq2f2mCP9z9BxgZ4LfYwFOS8Q4NTPl7aaM0WEzOMFGvwi4On5oMf9gcu4vZ6f9zqwFuyTzvDhy6uFdn5ZdvRFF3Un1okvhMZ8Y66Tzqyh5XKCB+KydkZnixI+yZd4lctJ/49XK2ti5uJr5vJ0y/os6KbBhPsOymAMMcofp9aT1z+qwY5OarZf2wBcVHQ216K73VYPxE0Pdxvd3W+04wK01ipMYfApWV6hjvxXX7oif8Qk83bA73rt2Kd9fjzpy5fz+JNA/tcB3gvP6LJhu4GPa60h+85oTdZFYX7bn+nwXIW4KcPvlWcxf8ds4rqWSx7ruNSkKRcVOlTbKc8uqzlBa6ePNMYrmfaF/pm52AsiU5/VR5oQDxg0CffUkPmCL1tJyUOzdXbxeoPRIzZ0hs8jLzytswv6sj2YH8s3IuApWONJqId8x4XBo9ckVhJcgmUWY8EvJPSY4DsxfcqCtqSc8zVVZ4y45l/KIrJWFElYpCB2SqmydrIW1glmji9edcGJ2WYbdHc3xAZKpCE3X7JtiSG36HQmnaYi+xzrN0GEeTA/40UWfB5ZA7e99Yn96pn47Nl7Lbw3LmbhSh16UCV+f5XtbsiCS76Axwl97LYTvm7ipUOGhkAfSRXBmP8NLwN88X+3m3R/t9MDNmfsdrNMjxERun0iYpSXPJEWCZ2ZRe9FF9a+/SJLErsOsWy1sNca69pkGvsqFNywO2c09BIUxtCLywEDuGyuRTM2ZWwm6AeznykvJTG/oauOkV1GRwW/aFTauU1GtzkLPUqWR7rNAx8RQdkVsi0wBoNKqSiAx6t0jrhSt+Kv7V+6kiJXrChsIVqjiBBIz7ws/YJ+/Ce4Hp9O6KPJ/z+eC4KwTld0KYwk6FnYW8f/MLZ2bcB2Chl3m6S7TQZFW3zKjn3Ae2epWeWFRvOXywTtMIY9KpLSoLdCegFOqacspSR/vC56F9z7SfS9SkJyfVJvIVQ0dLSunTUY5JNW/P2ydGy66wyTF8cYN/tuoo3ksf3npiq2ZJofHmZ9eLfFbxV8WdFmE6qTVFhrqEcF28voZcRMEeqh8YmIwYdpNgLaI14qdf0w5ZjPcxoBTzEY69jUtY37WneG8x4i4jaOR3C7LtNwre8UtJdxbZdNgZO2vSAofgK60khbIBMFfNNeSRo6KfBUNHFpPvMya7fbyPHEWOOU1VqZK8tzmSbrb5qm8RyhkbpuIF+fPb+GtqDNTOr2SWQMaIDUsaY6eXw6y0bDRvGT9gPON/YWywkyTarME2Id+YRv9zxBzFoYMqsrjflDmeeJr69riLKclUFigBS0hjSolfABHRpkiEenBnn/RISTAdNygwtueac/9uyyH4fghXGhXT/4RFBOWURc27zJRwRP15+Ir/lryT/sO+L3Hyfi92/7D6PmH7fXTU9/ylki4rf05PEjwsmoi/jt/Kj8Pb7+oTS73w23aSK+0nEr+8dKI2Lw7vEdF5gW5yO+lt+enf4F35dA+v7jbz9FxCiMuKZ+iLjmI66py/6CP08JeA8ae9Rb8tmsvK9au15QhgOIYAMNB6KkhEMKdtPL+ajVvyF6OnDZfFIQuNUibQmW39/fEdjMmiYCLoLsCDZhdYKozjejl6ojk5+VuNRIOhA4PXI55n8uej51tXFwxkSdEmBxgpCDw8SGnfpJTnNf5Y275KScg805K0gVjC8xjyllDH1Fi1sZDfiJuLaNCCU27rGBQ28ayBrjFsY1Mn1p3hRqHTQRUHSCeObieY0Ef9KRIPZwPqmvCxVNVMkBQCNAFsFHtK5K2yyNtDLmzOHYvzXnlwLv39/p7mGrPFNBoHWC5zNoKSvKjJSTnrhMfOKw97g/6pkLOh/UFw5UjeDTf4pg5dJUHNxFm86c3dGrFWv5GPAnxpZ/k3ikUkSArlVXWPdCdg0GugJegFPkJNqKz/hNdQcZWUqlqE6T6nzFSn3kqlxndfj1/4zvu4+f9fkLLwA4rEVvBPGT3r97kF+AbDjwKSXkuWq9nKWQBnqXGg8gsAXiMiVEW6mcAFMrowuJdgM8YBsSKdxgrOZClvOUQptImplnRgabKWkzVc1cIM4vwahp7qlIZVaLoqYJfVctXCYcmf+Zw/Xj01EnDjQXLkzGVBxwaciU0ID+ORHYOHi+DCQaxdDcwmFrVVjuERJBv4b86TcYEWVSYG/ig+gFi1ekrB5ZgR26PuCKBwVlCXojQhneCulAkgp8FvSy3W6xqfvrSyUCbsQ3DmVHDqVH7OZ4unCAuXAoWzQuRG2rjp5tN9Cu1zx0KiTGlZy3jIF5iK4ACftydeXQlhFjzjRHQf6twlrz8As+BOywky06n5G7kdBDQOtKZ6Smw7LKh/kvz0c9cUl1ti0vgVyNTsq8rAthR0Z3il8K8HppbroHaG8+hpIE6R1ahei7kkIRAUtJQrZKoSBN6CDVpFT8LMokOtC2a9gU7TJ8GxEh91tJMQmRPPFrAAAQAElEQVRdetIZe9njyx73F31+OuuL/wb1016PXKp7vfrgq+axknIkBXbe4Llx6SX48ioc9bp9GnO4/S11HiQNmnzI9KVUgSbMWjM8zPCwLZXL5qJ5KtrOVZvtJNuDMXMgmzY7TZuNCus0aLtmLm2i6nju42LQ6/YJe99D9wm/smArncsX+7LOOr3RGzf5JknITJnUgJ4g9YH29ndQZZ9B9fiBb78gbthTJ2+4PIWEKQ04X/iq8DNjJ7abO2i/v8Ou77fsObP8EqByKZDLpE7blcVj8/XFywU5Oz3hC8+s3xM8HA7H8VupF55XLslw5lebst8e9r8oNSwRBPoIfEnyGh4OaJVIu3+1u/RhIxlbKVOGjlkTNr1gd+ZpwHlooJMS/9VctJ1mbTezdqwBr4Udfe/mKmMzM46ZFyRh12f6Lr3o3CYd2ROfTqu+sF8O/48vfQKH/V7+Ld/z6aTBD36oY09ibrWuYKybbOV1gF5kRJew25SSbsgs2spanVmjG2zjbrvTnf803eYOO9rKL6IjT2rYyaIsXAi+o+nE/nO6dF3wk0fkej41Lt0WLdCxIlMH6uLyTehZ/rBWBcZ6xSZCjVLowRZ8OHf7jtxNb0BnRiamq+LDUpHsU1xWkH3OSc4bCV4CtKDnC8jBZlcpSe4Ps9fZbCcvtFk+EcE4mbYxoJ5kES5r14kL9oNthwvxC77zjIEdWQsn4PVyYs0YB3jH1HRCMCtlK37AfnW1DwPely16oZcB8WGeDi2oW41yxIJJrshu0QX79AXvmXGPXJSduJi3P7y8XJ5d6y+j3QKNl+XE2n1G9mfGskwFuwmxd/lfuR3Rh/Wz5wXwnjX9RByx5+J0T8xwOKz43UVP2JTx6JcF4EA7+60T/Hvu4/kAf0etC3Mwp/Wa0WFhb2OZqqC3xBpxfoM/2OB3Zi7v/Dx0i469Dy0KVlWoW1lDBl1DD8jAqWFZ5Ujoruhqjxu9I8b88G5Hig/gQnZmzc21yrq3viIy42TMK4F4sclVe2Inrx1fRH7kIvIT+PjlgH/2y5ATa+isE/o9s44s1xXbMA0RMcYO7D0iZD4K+xrLRNkvA+Bx4mGDn53nqol0gEtKl408jnkaKCqJMUoZtjgRNw2UqpyzUhTmuiIiKwQPMLVgFCds4YgN7LnkPkDnEds7obcTNmH9HInJDf+5yAM+7kT5ip10+ocE9YzP2iisJSNF1xWrMvobsMBZHcxKjwZeftCPDB5TZqyQCmNZ5imKXGcbtv2esbEDfsp7+CN7+Ocvz/oEPn9hD3zEV0HXBbob9Atdl0ia4N/63fFS2vvT7m6r3W6Dzqehe6bVBV7M5wkZHLDFJ+TwyMusZy6Xn7DZPfo9MO4ZHwQJDB0cHZoOyGJPO8ujUVeSdLetsg29f7fTDvvc4IPnGqpFimG/TVNN2hEfPtzNvASY8YOT7qFpO0/yy/tSijI6M5y3Hm2LTjMDNSUt+I7lxS+uXPo3Rrd/OLscWpaV2RZhp8Jmu6KLzEorkac1uhuVyMm2aH9Zc4LOhD8u2s51pBNM5Re9Uq2UNeAyo1B/tcMCX/naB5vN2K796yvQf0QoIqAjKZSviKyUCpiUU72CeEF8FtaJfc+5X5Bc10rfBgENu1jwa8/sBV5znx4vegSHY9OeGPqMjSzUrfiQwL4LfqEQF0+srYlAfyqrZrDjRcAO//GwK3rYZb2/m/WA/u54KbApWRneKkwX9FVrVQy7LEqpSCnzMyuVjWqdWZuzCnoL7I0KLD20QmNTYvYkRR5pg2uXL11a8E/LSrp2fEnDDo0unwNO+OUTB9ojvtPpGb+6shc2lDzOXsRG5mkzJ7172Ojbb3f68L7qm3cTmPXurhDDJDDJPrJih9bF2J91/dgmEvTkSMo5D6SchWoUEcNurrZx9Z+3/OgNb36OCNWUeSk5jf4R134rMY6xEHuuoBHv5JKUkhjb4626laPZUea6jN1k5GikXBSMjYnK8hox1xpqnjsYiLpcJhXkX1k7Bbsr2Coq09X/9JH6+VbufI5QYTKnxmirkNCQ8FdDTmiQgiEDdeZSkn0Q5qQVYsby4WvFRi/4zxP+wS+cuhVKvBc0tMZzCtmXJ2wvsQact95GvkgVuzRgVRU/br8+w8eMHU0UFvjMuv53pSOgCWA7rWc1aOvUd9oxkyLMh14/1tENDXqNt8+3/Nv0tbPlAVw3ypDNSMdXY67+giD9bbhZxNfyH3t22Q2v89wK3qS3uoh4LY34mn8tfMlEfK2L+Jp/qf4Xn9z4NaFv837+WVhHP4HA/m4Yds6zU8Miiogf1WPEtfxn532pfEvr2/xL9c8mb23zbd+I33/+n53gd1QmfIKbeO63cNmtLiL8OBDxNe+CiHiV3+3Z6b8WpJvQfshwxFUwLo8IJ/+qBTUE8L/Tr682kOQDmJ/Nam98e+Pu3vy7vNgHfHhvbCRsuJfTkSDoSHB9UuMiKNFpnoruCdrH384k0Lm728kBfa5V7KxiSCnYCFm8PVWtedaaZi2tjpcAewdQp0Ssm6GHHZcAQgRd4qDd2bzFwZbJ8IFHxXpWInAJ05QkhaTwl6Cus/+SZ65+A0GB3iDIm57Oph/RBUkKgp4CKps68YqUaeWxcb6+wFIKeGhj/EzwRa1aE+f5pjMHGf/W8p5D2ZMPJYeD/NwUEnQlZTGMckuqTNxps9KmE5AkAhAHFpMvkwg+Wjpr7YDDtP/sgcXQUpbypJ42YNIzQcxnDuVPHM59cF+4WOhcOOjUlAiuIUpBAJpAEOQQCUkEooL6AcYeBEWXjKTxiYiRqif1Br+2AVI/w7xGGtfGtglZL6CJcQiC0jQTHM2KUlU2G23v7rWZdxJ9LtBHU+Wc9Yv3H/Ttu3fjb6wKmg6Xo45cKpzR6cJYvTeKGZMfqskzhOngIJUuUrIdAsQ1yBd5QeuA+DhPEvQPBsiMV0OqKbRh/hSrCiJ1ILfl8mDDZVwlrQSnmSDV9DZsVLlKZR6IvMEcsdtWuGC5EPyf5YuZlUPBmNc0MCfkSwTRuskd/Qb0BDTIcANv/G4LTZgG4ycpA+zPzw3aMBOhBl3tTgrqO0jQFLkopUxVxrxCSSF/OvM4ray5/GK/hQPFhnV5d3+v3f2dpu1GddoilYLdNvlPi+x9cMYez2deviB6bmUkj8XaY4HK9sQNpIQOOdF6Cl0FLz50wLgjSWMtMW8Azz+CGEjz+sIk5APOhoPb9nbxidw3u3nQpLmq0+gCVvjbI9cvHNo/8ZJrzwXVykLIfVKOqqtsmdc2jUyTgnIpIpSC9e+FidxpeOXDvNyg6weyRiYirv0gMl6QclbKWcpJyWUvbawTX2QnBBSsIaqUM21om7L7TGqp6ILi9hw+HlmnT1x2PEL/M5cUXrdnZPj8zAUdlxKcJtWh1WupI+vUNWiBBQ3ZwZuSNGQ9Ct0AoL1R9pJi1oIMFTIF2VcefCEw1cxhP2mCthk72E5Vd8h8xtanaaNSilKZFHVSmmalzUaZC99gzbYy68KaO+FDjhxqT7zMOPEy4MAlznI84PuPEheAAf3yJ9AH60rWiRnJq6I0RUYFPDsVZZZfp+1VltQFQDc326WpasroMw0W/WzWS6RRXnNS5jA2zVnzXEDVZjtpgvYJ3kqFj1zV4RnytbIuMSXMuOuIv/XF1AGdnMwT/tqXSsulSTc+hHwDSMzv8lVXeyP1um6sEZzQVf9NUaU8JxVoKVwWVWiIqShKpiLJNFi/hvjkCFXq7IumnLXlMHk3Vy7/s+7p74uN6sM1slw5kF/WlYtb6dIzL86rzqyBL9D+hD7850s+81L14+cn+U+qHbGzBR5vc4X4wIsvjTq25JQSYWRXJFq8CDhl6OK5kDbmFbwmZJFS0oQ/8V5+d/fAHv9OeZoVlCkKck3ygd+Xbhdsnq1IRy52jsj2xMMZ+1mxbdPU0bMM1maQhoSMJaEjvq95Z4B9CYmErQx6kyRoCegTPCFGilnr0B+ZOtBTyHaF8dA0UR9UoCMa55yHvU/I2nnzRSXk0AdaGgstclLKVaJtpEJa5LRTBwu64NNP7PVH+HzmMvKJy58B51/wzP67J3/iEmgP/wfa+NLhxIXlmecLcmnoFMOUMMzOwF+xIvauCxfQJ3R5JE444UPOjHFBjhf6ewzEh9xXLUvT4nJgvftiY+Ey7chF8MI8C/O0SIIJpVKVvc5zQUZVK4bJcBp0Yk979oBHXvQ98bLyeFi4DP8+TtBxga+FixNfpCy8ZFqRR2dXRIEKfKL3VftGsY87RjMS+tuUpB1rYjtnVdI1NREK0aPLLwAvaiNdho0ibWTv9Z4Y1TazMh6CkeVk3Xvt7zaz3rGfvbvf6QHsdjvN8BgR9EqCyaHbxrpZe6grs4z72MoWYs7TkomjOi+Yz/oyXtLuSQ964oL6wGWy5W+Zd/i17TIYP1221blkzTWxjvWaTqzZAp9e204n2lT736lopNidbc8oLqd+rkW+SJ6mSaVMyqkqpTQQkSXQoNzry7I/YUNHdGsbMG0XFHhem4ZNUu71f+By/Fp/4WXgcqVZGmNm7LoOhLyMmEqJtcSyUWIel2X8Tmftt9bgdZFTu3SnN9Bl9M8RKgwyaGWEhpwXFHsiTjthK7Yp73ve/56eLrxcOoOLLFvjzCXwSruGjMUnR1JGjvY14yUAOrVe/VzrVTbqWBiksbxYj+YdMMaZOa8+KA3/YxrOp85F80X+13em44RfWlkTptmX/u8etnrgMnlruyzIKBpcrFrOe2zlqI6vt02XLE3QddP5drtl35llmjLyNEopmqYN5dRNW+pm5VzhCno7omT7WHtXG/QHtIcWYpoVXzJEzZdtPVqXAQEKC96gDuPXFdSzXjLrDpLki8oclKGLoHyMwXNSKCKGfkrK2FeBpgqyKnvOKxik5NCINyI07K9LSsEXU/bOTIJuYSGhUOK/jP4LY5PCf0Swfhd4WnT0/7eNdXxxWSQtrL/TEjqeg1gz6Xgp7FUX/AtyviQ17EXIJCRlZijMltpJibNd5oVCjosm4oYt8IuAO2h/2BRezCRtvY5qCPUps/Yy85l+QWF4tMhksyJlpVyVy6RCfGA/aH1laHf7iJA/EaGIcBZKkmBdHT9p8ftfOCzLqnVt8vo62+awpxM2bDvjGKwVHhsv6S+kuEfZP3vNyLzUpnkr3d2FHh6qvn2/0bcftvoGfPiw07uHWTtscZ6LMvowXSytV3pMVESMZ9NeaqJdlviJnEY5yw+bccuvsD2YB1GZkYF9TWLgiJCw98ZmshDHvWIlvsGOIkmdtPVVDT04dUnguz1/rRVb+grLMiLok3XBpi/Iymfg/fmiA35rfzzL/6p3j58af4LudOD8hI9iPVpGRkfgXp/iExGDp4jQK72Cgt4U3vMjePr+j/t39NXhdeRfUwk20ceC7s5j3gtxkudyO49i2wt4RvTKpL74T8jWLwG8PjKFBZlPpBVbK143Jcv+ykg3Xydz4wAAEABJREFUmXowcKVDutISGs/QZlun+vXH8xu3AudvuMnk9jxSj4Febu2djvLuRSs577KIQH4dOP2KG50RP18WER5mIOJrfhTw5XkMsnJqOG9EfG0f8f18RLzS5LZGRDgZiPiaHwX/Ar/Mq3Ej7Yd5P/802qu8fqrNbVynEVd5RFxTlxkRMeT4Y3mX/Rw8763+h/m3z7c2P0zd5oa3dRFfaXpb/qfOR3ydx3R4nXiOiGt5RPhxIOL7+Yjrc0QM+UXEaPev6SvdmLXwbvmI7wviVufUcLtb6vxf8Ocrgbd6/Jpnk2LDNFcxglDsgbQT/XQOBCINggG3n1KIuEvBRnRFF/uhHLj4sLPbbXT/sNP9uzsuHbfyxUzisNPp15W0Eoi0PKvFpJOKjgRMz8fO4aDp8Nw0Aqhz17jUJpCQoykCk74c1NajVl4G9PUkEaDLh0MCGQczetkEUyoyFFlGBCb/Bt35TpmkCPiU5I0xsfsnGDEKF2Z5KgT1RdVB2XjOBD1ZGy7IpjKP6XzBcSTI2XN5uieoeAZfjnuCnZMuBItSUk5FOQpBbYj4VsS03IV1sKog2+DCZbkcdD4+6nD8QhD9LF+eTVxs1c2sqBPYqGx2Krt7ndDTkUsrX0SsBNdaE2OGyiJtlEkZm/rEBUEA607IsSGrRnCtWDXAJSZvJQRhEnxH9Ks8Usgy6sxjrF3wGnxdkXOV5bX2poXIii1NKWeVqarMk/wnjOo8q9H/zIXE4XiW5VSR2fuH9/rw7gHstNvO9JMatuUxGvJvBFcn7OzCuLY9NSm1UIK3AQ563L8pw1cAWcYdAsUH+kVwaFvwZZchaGQG2GyaaQJVyHyF3cs4OExz0ryp4xJxg3x92IQJ6JrU0ySlmXRWS1yaxKQFuxkXJMcFfZ21cBBoBLxqXeJnfA17hWDkPewT2xV69kFA8Ha9ADVjdIiXFJmLINKInGSgjOuQoy5GmcuTbQmbSiCU9PphrI6BJdpHoMMXuaSUsONJm91WW+ynbLYSOhy/EcpFkV9cnQnSEbkUCRaga/CTNT4eB/sZskZX5mEgaDcawANzX+2HsuTnlRpkEMaqxKVtwcZmHIcvg3asqR0vA+wrZg4+Ez4jgeAid60VvyA9QptfAPiC5sgFVUf3whaudsH4L7rVoKMJjplTGvYEnU6FPGT6bzBfBmRqSNeZpjGG2c3wj7xkOA868rzBPDYOdEJYifaZQ0GZKyazUZpm0h0klmEnZw63Z9bmCfvwWvUlxWXtunCJ+HoAwX5NflIbJDifISEiNGzZNIb4NMlltBOyHvJ3HhkEaaGusn4m1s/tXwJMrIWZwSr022dvSuHQXHXHuttttvjlraIWMKuVqpYnLWVS4uIlfFrluUVWh4+GP1643DzzIuNy2GvlJbBs58wv5h/02MZdBs0dRjp8jJenyMm8MJScKoV66ArrRddPggejwAdsaFxsMH6wZixvI3hOjD0VaTMlkDXxMF4CzEUZP+S9JnJRV5JdxBnbPXFZduISc/wmKLZ+5IL1egnlNXzRik6u9o1d0VODp4XkIrHfXHGGBA7IqckOKcqqxIvbXKUCLf5XCBO+ZHu31WbLJdC0UU5VHZvFXIZddvg1YAEfJNWUBNm6m7LuN6EHLjfe7SZtGaekLLc9YTPHNXTi5eOxV/aVxB7R5RdKn5+P+vL4rEfS0+XM3thHH/nD2LYZzyXbfGvUwV8KiR95bej6iQgl5J6BL1p9Kbe+HM5NQ8bnlDJpwm4qtpG45FKZ1ShfUfS4pITOCwI/IsszMr9g2ytlt3EavIuPx+vWKeiDhnalK5CrmnJJStAeMYikBzS73Uu9bSh4+5uLVGhbaiItSjnLui/YeaI8lVCmbIDnWrJcV2sd5W/niAhFhFzmNgO0S3WibVWkF3tSaI8yn+HvEd//+bToCxh57Oszl/fP2Noj9XsuiJ6pGy8CLk22QcvlTNmZeOFCrGBfcCZ+OOHrbJ9HLkhOjOPfdDbOjGUZNvSH+uT8wp56uaxcop3kyxTj6H6nE2Z6VoZGy7jRwbJfekOq2EVIPeVh5hfb07nrcGpcmDYuSlc981Lp6fkMnX2UHaHzhjP0X5aO7a3y/B53ZX9rrPk+sKojFxaSCusjp0VBoJN1ZhVeNOH/Z/SxmbHpnLSglwV6WE1asJPFdgKP66uNUEnPDg8dWd7m7Ouiho9BlWONPNzt9J6X2+94GbDDb/lCPUkKxmmMR3f1nuHf+iPFVhcVnVsSbkD7U9cTLzyeDvCPT9gj+5P3dnj33r5gzyt8m7Wgb0SoFg1M8DPy8FNYU4W1k7DLUrMGShrphH1O7Ht1oi+Y8LW1VpVSBjKySCkhr5DgOYYGoRXiPb9f8hxZ217fxgUZjLirSSv0LZemC3ZyuaxasI11rFt978NWgEw0YBkGe1jymjJiocJgQGEnXpcDzl+BAIVIFfZl6MM+4obhW6DbtHfShpxWZL6OlFnwW6xqRi4KZA/50NkGzbb9C/7CfNpmxaekrJoLfn3Shnhg6JV0nmcV4ktR73k8/oU5LtgyJGlZMwg9W48Gutyj2z35A3nbL6Ym62nGX2/mgu9NzCWoMoXIAF/fiNf6Ddg4BxElYuaMXdecNJWsgo6z9f2it4hQRCjxnDGKkifyBbElxBPjJSlmC8+d9ZdAhtbOerIOu1C1EDlpI/2KaB25r8BplxgxI0nMTTHyYh4JUpQTKfD+6HaviCbHLZCmjE1ONJyxx3muMgr8JAZM7stXRDDP9aczpW2/s2GbRsMmk5VZ05PmOmliHI+7co45no86IMMj57Mzjb13nYmBzitrbqly+vnLWc/7hTMBFKK/6EVCh8JPJfpk0tzPKlw8z1o140uYgpflod38AvS3A1v4mNDFdKMf2iO+0h8R8B7IKEmpKErVNE0qU5X1lOA9kEdQ11NWC9opybbYSZugke0HsoglEustCHsaelx1xuhw3eQhnxeKvU26okjYv+BN6C+woYwvrPmieWrwser+Pum9/yXAhw0vAu70zTd3ene/0WZbNG8m2iV8TBk6tT5DTQleBrIUINck+5Ccs1JKg0+9+XSvVRgw7UGeFnLbgg0Yzrufu5jfhgFah0azT+fZ6fX5rOC8yDTyvN5ns2UInA+CIEPpavNLS8jH+8uix8NRn/d7fXx6GvAvK+x5PmMrjgMiOrR3OW8IXo3AaRk4HSzea6DRpptcAGN8X38SyQ0aspCCtgC+KZE/DUGs68oWZTTSK1zee1dmlmCYYJ17rWfmT5lyUAakgr0l6sN1iZFJI8LDD/QeagxirNjAwvzGii24zHCbGyQGeYMIFPvm2e3cxukVHb4sA6eWRxvzjq8gb4yH61dEKOKGTt64Plv3Edd8RMjPRsTXsoiQPxHX1Pm3sNxuz2/zLov42ifia951RsTXsoivedf9OeAtv2/zf0rab+Pe0n+MsT3mHzK+2xq3fj+Wd90/NyK+2lTE17xt/J+btn/O+ZMVZvyQiIjAQcRwMK7/Kfyw31+e//wkYN3eqHbeuD57Q9KwAW+MN7jeCIKCDZv+VItqymxV2AwRYiOqX/2bBJcTlzJV2+2sh4d7vf/wQHqnDZd7lUuOIODq9Fuj6BJJy5J0IkDcH5q+fDnq46e9Hkn3T2f5AHzhYNzZtPu6yEG5mKMRXDYCdBnMLcPEp6SUyoCy81nKgPKgPII8iAhFhHuoXxPy3jyDchEgwhu0zlzCTPBhXrZ3G42DCAfODRd9tc5K8EBHrQziA9mZYO9IUHj9zYeT9ucTQdCqddDfRQQpTp5yUAjjCi4AFg7u+8dPen78To9Pn/T0/JnA+MCwXWWGF+S8QuuiIBTOoKozt/IE7QWE2tIRy6q0Qj9hzJjjsmqcLkg7NK0E58ZCMNoJ7kRwLQKvgcR0Q0Zp8BQ3GSmpI5YBeGQyOQgR+gsDuiJCOWeKsoIxhJwzF18X5v3Np0/6L7/6O/3mNx/R5VGlTAS932im/W6edIdNPHBot2yn7SQRXJ2g7QitxmVtagRtWoTuIYR0yJDDeTC+4Eu0gSgaIF/9yKdTTlcBHy4SzJRxmOtygFc5Oc3Y5DzPGtjuSLcq06xOULtGViOQO7ek8dvyHLRPHFhPHCh9iejLlzMB7sqFzqCH9SHbI/aqt4AvPw87hphVHV12ER/KolWCzoGQcgIhpz2h39C13Us+qE/YXigrJWwkOU3kr4hwH8YjGFw46DfPxNiJA8O0meFtI+tpZfKlST58W1/rSh/x4RLhKlfyCqknQB77Rhjq1kmnrVMxgPNOmUNObwjakA/kfQ2aV0GaJtr5Mtq/xenfptuwpmZQuDjN2ISg0RfS5zW45DzjD+wTDnp+OunCBZXt2S+zBo2mwXRB3tU/NehbNOyG8pGavrdYX2h2Gf2+92OakdvbsoiA7q8Q8izwUNBHrVk+UNZpkmWb543qtFNUZFyw6VKlPOm8Cj/XhenIdFqGDTl7TQZ0io/LB72eT8iO1HNdAc22IfNrupEpA9GLgfkWdEcK6NRAxq4n7JpEhQMLK1k+xOBOtIVGy33H2tvs7pTnSZb3JaQj45+Z+oxRroHe06Scq3ICKkrYTOPU2/BtK764A7FeO36lka7YW0c+3TJERsElWcLuojAWxHRsN4zEs/kzJGiOgfRSnhTKkUDIn4BnoyED2NI0Vc3453kmhf6ND83zjG1XJRpEBJYn3AUyZx0euUDbH09cPBzxRWcuTk/ac2n+/HzQEXgNN/aaoSDbB328XuVbG/y3mNdrN7y2OQjH+NcNTYhFNx4zfGYE7H9ps8WeZ+gxLabferV+nXeaoC4A4tGEXGZeJGyQESzpw8NWH+55ee71UGfcX+j50vQIns+s5iha8UkLPulM2RHjOuGXLvjEFVoX7KqbbmgW/k7WB5BtCgI8f7vlXW5dYT9CZimkAh01F2SP/BVCjfLHTZwWfGOukwLQWB09LS1kf32CnsvSdAbjUhI5+oJyXaEb/2L6OnyPsbD7kTKo04hgNoHgq0u040umly8NmN5EKcjIrbBn1FpV5qLJmIoSQi23y1XWZzHgye2NqRS5Pucs21tEKOIKzF4pY0O10gaQZmytlEmZcuWiJRUdI+kJ+p+Q+RfWwyds67v9Qb/Blj4dTvrklGf/S70v+5Oe2OefsS//NuSFfX9FTv6t/YZDWNCXyxzrnNHjgf6H/VEH+jkGWilbl64V+V2A632B8rR/1hOXKs/Pzzq8/AuuhbEm+yKQ4S9SQlga68A22GBwta7YS4/Y0um4yunZLwJ43nP5Pcp4aX/gpeueF35OPadpOXFrPmglzltY+8aKju3HGs9tOQpxyzY9Fcl7bMInBHob/udljVCBXXfsZOFl1kVnxjB9HfoWeLjm+9CLlOzelBWMnaV2ln3adq7asu7v8WEfHt7pw/v3xJrvVMvM8FVi32qty0sWtyZjxY0ezCcvkw8vOCHbE3OiCp2JKS40uvBwJpla3lAAABAASURBVM5YWFsNXTU62w69bhv8KBbmaMrY4GR7g6/EQiELjYnyDB1ZXkuFOqcVwbwCH1WwQ9tfhq+hJPjsvSuwLadMqQt0nYktbrhgb+ano8NrH8FXQ78r9rGqw4v5DvjuyLJ7EPixTK23M5duZ3R3IV3Rl+wjkH3Hbww9wreYoINGXYxxOnN4nhfQZhk2fCZ2WK7z9i4cgVJU9ZbVkH1XIc1yKufRYMNvaVz4Jvo2mZ/LkPGi1lCO+xFDRcRVhrXK9rzhBcCWl6pG8XqcZqU6SciqweeFWOHEOjyj22ds9vnpQjx9xN+fdeRFHEsIGSVJoYiuPLBiV8ZFmapkP8jclcu+6/OK72tK2K7teEbXmzmrTgC6rD/rPyIY8wrxSQmNZpCScsYOPUKTjsjtAI2N8w7iFWL/KgPqFnym/UJDFwPYomUCqdAhpZCSQgk6EmOXl3kzFRn/ZnoqdEWEckqjrfhEhCJCWaFEeS6BTIt2vGwe++Ymj+cJm8yMnXNWiqJOn7UHXhhAP+Sp89w7qsamkkJ+4eb151/kyHOSX/ifOZcdvd8SIxxYO2fW2YngAnfGy7amp+dFz88XXmBeZF/jWPqMja/IoGNzlnVNXdZD5YXaBL0b9seZl2c75oBsXgRk3W+rHrbzgM+kFfqHbuEhOZ+TlOAjZQVIpSjDW65FltMVs0qehlwiQl8/8AKvMERRyOvN8LJr8G1TXZcY4QFLFF2mgcaLjlBRQto5SKFFtiteAEQ+K6cLc501l1UbQsSNX2hsMy8ENviuLWei7fhXKTv2/nmug85BM3SXSEqwdOUxq8BPmc1LUcHHuA5ixzpqENiWFftaxkvhy2WlHMVB2VwYFxsuw2aSMjR6TF++NwzzfDmyLk9aiedcZgwesATPkdGH+6Qs6ElvUMgXxquKjNwjyb8YcEZAtvs9+9+eve3IS/Khb+zc9CYGzTnT74qIUMRvw21Nh2mNiPH49ss+s6OzQPbiM2SAHFzOIz9pwPvoiv1e8GH2i4bbul1WZ25AU8+TSVMWtMUrYGu0Sdim6xLrz6luH/swDMX2Ynpe0a4NPJfh+Yxr6fU7Iq6Zl++I63NEMOcVrnrbz/krupy63ogIJ6/9IuL3zrtjRDh5xW3sW3qr8LPhZ6cRMebxsxERTgYi4veuGx3+BX6ZxxtZP8z7+U+FtzbydkzPfXv+sbzLfg5v+7qdn50ab/N+/jFEfF+HbuN+N/j5HxNv54kIpcQilYbtuy7i+/RFBLXXn4hrPiKGHUbEteJf0fdVWj/D8M3wbqmFess7/Zmuf6n6M5JAY7NrvX+PYuvacKFTw4cAEZj1vrp4IBr9BhZ16rQuMprzBAoOLhwUvnv3Tsbd3Z0mLkQcvMvBQcpupTUygXlw0BEXMhd95gXAx++e9OXzXvuno06nC0HMWa2fWeGXK5ijM9+YlzyV0MRCzpg2gUTgEILxg+A7EYTFy3yduQQiQhFBH4Yz/wRogzfSUTg29KzsAIvDRt3MqtzMzFxS+yCSc1ZJgPo8TQRfs4LDSGPeBZl26hz4HBzwcJA3DyuHnAHKuOGXceHi+Pj0yOX/F+2fvyC+I+M2AsNJ827WBkzbjeq8YfyqlcDmSEAtDrg9T2pR6BM6cVg/cZl15sKBE6wGOPQguKtOCOSEnMzjACN1IBGRBHok2NZIQ0oxHGpCTj2SBgiq2tpl2B7Ex/17ImOZwzdN0OPK1Bd9+vxJ//XXv9Lf/u3f6u/+7u8I9p+10r+USdtp1lSrtuR3lTzym0AiYF8ICA9clJwJVi+cNi70WTnQEsMpOOBpgDl9UOBE1wlwRSB31T/l/JgOJUF3Vzd/HR4JajFSiYES+i7wWNG1LxGYVpmAtlKWalJCp3WeSCdFmpiycFGRtMCs5X+BBsvBhzXrdY/M9/u9jqQrh2rrVdimvFY8r/PwNU4K6KEb0NCgrUGh6UUD5CA+jFBgX5FgAppkRIz6LsqgQ05Boo1RkadhOc6ssUpw77zLfEiIiGHvbptq0bzZqU4bZeQfuahBz+F0lC+Tjk9ed3st2BSnAOkmY3joQLiAjswbshy2QN9hO5A+eEau47SKPUGeUo6BgPRwWSBF8v6NrYkLkRlZb7HxebfRvNuCnQoX0xkk1p1SwaZWbAj6vhz0+PgMWRctXHB2DprCrjUunyEMulZoNF03MKVkGvXm42fawvhv14WL0Ij5oHMfQFPjmUr0UXJWxmZKzaq1quAjMkh1gtxJdbvTNG8HyrzTeJHEkEcO/4btxhd2z1zcnbD3hQOS6bUcu+11gA7IWDeYL9o184xtdWB5jxRbunIXQtESMldOsh5SJgmpJKk6pS4pVPOEn9lw8LzXDh/tf4HRsH08rPwC84jeLxhnqKjkjSaQelVuYTLVse3mAxR2s2D3Kwf+jnEEvsR7wI0uXwgYkSHtBUr4FeTYXyDs04hgbCBYTwosPJQjqaQg1UCKrmDunJqmUjTjl3d3Vz7uHh50d4/c60apTOJLYuIVPixG+xQfPPdczu7xy7Z3/zaasX961gl/vHI4FRcXr8DOho1hM4ENBJdDYm6IUJB2XgbIZeatQDV2Ub0Gsd2KbedaFEMXAUdZOVWVSEopXVPWQ0FuV3+0oCP8P+Nsudh84GJzy6VXhpcVaVzWzLvdxEVSI234JA2c0dUJuodNHfBFXAb7uWEvst1g616ziE4RgbVYU32kHb4M25KuDWSfYbue4eMGl5lm+ZOyIsMXaQ+o51Jv7WIPhy5oueCfL5eVNdoGLsx/wQ/azo0gbujM7qHE/CN9+YoIL0CKaYHSutf3S92NPrnM9s8YAc2RhTylnBNpGvRnfHnBuZtuI+c86iJi1LvMcLkRERIy5mvIKCIYL9MWfeWqVIuC8VSq2jTpwvMpNP41wCO2/+l40Edk//ePT/qvnz7r1x+/6Ne8AP878Pdfvujj52d9fHwc/x8c2573jAM3Ytf8kf0fYJP2Ca7ziyljz77+ts3zM/rlZcOBtta3YZte0XNAs3maoM9wrGL9TdiikesET1W5zko3/SnYQju6W+ULVOMZn/QEbY/M/YX94IZH1s0z8JxH2tjGfIly4UK5cZm8cvm/knZ07QvWCX1skFnFnn2hN6GTmfVa8JlKRY11uTTmxj4WDIifofeIq+wnaKygpKvuUkoyCrqsJaswbiH1mF73jjPfP7wb8aZfbk7Iwe0jsHlsaUVGC3GFLyWPXEgeL32spRMx1YmL4yMxxRnYPx+JO49Dzicd2Qsvx4tcd8HnXdD3gl+wn7MPyKz5jF+tOSNf01VeaEsa9JeiCs+mtdaiUpOsp4iQ8Ckdn9qgz7gtB69JrxWvI+v3wrym37i260J8Q150ZZl30MCqW73bLvBmus2T9WbbOj4/wdMefo7spSf0v2hhXzlz8Wdc0OeF+TzvALIYz7wQcTou//GRC5e2C3vaip9pKC8iK3KBpzwQOSsSz+itKzNPgrYrnVe+Fh0PZ2g5Qws0QKv9lOk3LIOIUGacWqumuWjGJ91xltgQH/hfbE7EMTRgbOmEPg/oac+Yz9jv0/NJh/1FlzPOiZcOjCT1pEDInT1kRYcL9ir8SMGWas0MlbTxPDWEWoXlgGXkp5I110n2ycZtfZmmCVuzTm8wvTNx+63OPIjPgg3aH56xecNyuCBrw7J2ar01lGqI9REGcgj8U0QoImSakaQG8IWJXEXOE7LKObFOAjhNo33E12fzOk2V/X/Wjr3TvNzoNN3mIY9x8hhD/iA3Mb9tVdirmobtua3PeQ8Pd8QSO/nMEtkdpAs2sZhP2p6X0OHYiDEXPfNi8Qm9PHK+czz3iM/c488urDfbvPd4lpMSe2M22GcLcYV/caSilA3rZzcVLssn+c9/3RM33u828suIwlozBv2pDvqdT8jGaaYs489zqcp1UkEOt/aKjBSTVhaWWdTLh0dBzBXIIdEuIsG/WG+N0L4PG7OdXfAjK7w2XvLYfq1D+4m1ndRYY2s7YH+nFyzMcFbGB2ymrB1x8N3djBzv9fCy908TNg+tUy4qKasCOilCyiXJ+pom+IBv8whZsgyNC/vw+bzoxJlz2NZ5HXV6+UTES05q2Nu1z4X1iF9YTlqJq21fgj4hGTdPL7o1bzc06rondqVT0BVqCM6yXFvS0kJrF2bTkRsYuUabdTxHhHK+wnz8KJg74ivNEV/zpkVvPrCjdWnw27Sy5szfrdptO3GKyxd819V/QQdxmHlN0JY6RktqihP8G0GsZ4gTYcYeEzxmeP0hrdd5Ar6kDt9jPnyOlCgImRaXOb22lSJCHiciRj7imopPRPD92z8ew/hhzYiJAmFTEeG+jTE7iD8IdB/tnd5wm8+pcSv/qTQiXqsifnf+tfG/8Mxb3t/m/xRke7y3sJ28ff5d+T+EBo91a/82fyv7sTQivmcX7neDaf2xPn/KstscEVc6Iq6p57jVOW9EhJOBiGs+Igb9EfG98vHwr+ALL/S7ubwp9Ifp7+75r6nFTZR/aPrPK6POxixdjV8/8fltvZtHQAB04UDgwL8RQHcC6cyBnC1elQ2z9q7EploYf0Pgcvtt081mUpmrUi0S5T2TgnGRnWedNem4Zj0eQ/6fRX15OhEwLgRWTY1L4GiMy/jenIONOvxbWDwzjURgoBRiBxVRhIJAJFERbNIDEQoCyV5WKQOeb2x7nzSv4xle1Kl39OB0bPzeOOmWM0NfIYUinK+qZVaZZ+W6VaRCKJQV8NO5FDlzYDpyUB6BLUF+47DUCMo6QaIPZg4+zr484+CcoO9uk/X+3Z1++c29fvH+Xu8f7kcweM/F1u7uvfLsy8SNep/VwLJWnc6JQ454ibDo+NzUD5IuSSII9S/59xX6W6fQ8gMhArGO5GhDqYI0KDQS+UwheRcnuInepGaZMAb5IKjqBE9t6QoCu4zwA5tAJVoJNv2btL/621/pV7/6lT5+/Ah9BzkgqRyoEvJPyH+es+pUpMTQ6PFCgHZmDl887glWL9BrQDq8hhuBWyp15u/oKDhcyMDmaAjhP/Iz6ii3PkkQnDK2kmEwp2TqTYZCbeQzBpFzVqKuJ+aMrJ6hFT2rTEpcnqxRPIzOHDjP/s3Jw3INstH3ysWXPCKB32jk+aF10AmtHQS8FsSaqUsw6WAzTFv3FxVOIslyE3QhaBnjUhWbvNlrRMh0RqrKdVKpG02gQus0zZo3PL8cDmioDF/GvJtUfSk0FZU8Ibqk07Hr6fE0XsD5t+cOTxetRw4o2Kqw2YbMOemorydI6TLdQk+vgBfxMduKLGWsB/n58tdyjAgpujr0Wzxeh0GzUqXKwXuaC7SXYRf2GXebLQftu8FTjypEqz329XRYNQ5YkLZigx005Gus2JFTlr0CuVleNwwbpmzI07TeYB6cFx9I5Bt5QCdllrMhdZM+xoQFWYYVuRUOXQWZ+mDGWcwilg8I5iVPWYnDZUxFPSede+DfxOX6RU8cdp94keE7vUyTAAAQAElEQVS/N+0LvguHLXltdSGaJoQMSLGTIV9k37GrRipSlwV2M1L6jPbm7SbbmoQxA9J0RYL6HImLjCJfMjR8doH+mUPnzCWz7SHhmxuHsBN1Z+Zu8L3SpzHGSBnjjIIjFWpCZ+Q9Dpas2U4+Q3IS08JLBtbBsO0I9XSFGL/5whwlDVugPUMqIgYSc5mVjryoei1LOct1JZKsZ9HJzzVP2mLrPjC/u9/pAV9p+ddaVVCK2xhyP7AodMKeD1w2+AXtgYsiX4yd2NMuXKKv+GgEJLGHDT/DC7sh31gk7BUFoRtTBhgvIsgkibTBoxG1KJWs4LLCa9hI0ZWylGlakIEx8pEYNoZ9IZKRWs9Zwbqomli/5iXDPyzDdpL/1NxxCZ0bZLZECk/nricuvvZceh1Pq3zwv3Dg91hCn1d9LAomCZx1Al4bEoOYt2E7i8QhdxCBny7Ib54n+V+8baBjykUZevX6SVJPahEc8BP2kHRhPZ5baME+L2DFLlZk2JBnc4r/kJpsF51UWNKQr/PYjIfutBv+kmevv8AWxRwDnpI9o71gpU2jvvcuQ4xzk2tJWX7RiLiH3O3bhx5SUnqDiKyIkD8ew3DecHFigLftS52U8qSVMcwr4mZdc7nF5aP/3vl3vKj8zeNef/9lr+8ej+Cg3zwd9BHdfOTS6zefnvURfPf5qI+f9/r0CZC67NPHZy5FV/b0Czhrj33aXzzjM565/H/mpaH93sI+7N8WXpGvZeV1Ua2vCR0ho1qkmfxuO+uOF5J3W/vTK3b3d8O3Zi4oVWatUbSoYkdZtqs9F3UHmPJe7HWy58WY14pjmQPxzIkL8GFf+KKFuMZrv+Gb7HsbtnY6H1ijF6UUyjWpTkl5zqr4+HmuSpZnlnpIF/R2wYZOXcSAWQu+PrGH5TqrsoZtc4X21p1tWOh6yllTLspJgmX5XxbMU9YdLxce7ia9e8AP4As224kxilJKQ7+rQgPYjO3mgq0s4MSefID+I37M/0pjz8W2f2P1cDzrgE844iu+/xJg0UL7xnjiw/DQkECXX3RU1tC4rGRNmbYCrxlZFPjwfpFJ3SdRH9DSoWrYnPciQ8KWZVbVWE/rWEddsD7gtr+FFvTp6iON0Y5tEToX/N1FJ/g48LL2iP7M201/Hr9hS93z4Bcd159p65h1RR4XZLFw2e/+zp+RRTfvbo/tda/Vdobis4KLWvO0mSuXy5vhN2ZsbJomFXRZCroAF+zG859YL5br8L32VbwAWOHVoZpt6cajLCf8lpBjgA2X/9vtnabNDpvaKOWKFjPLIPBBAb9dx3PDB6648kUNmV67Z6UIdfRNY2x0RU74PKiv6KRgTBUUbLagoKBTIHTTkdB1SgX9Zt3zcv9u2uh+s8HmttpytpkpM5+1Tthc1YQNTy6D/2pgzzlVeYyGYoyFsS/kT/B8XhIxDrRzcby0Am1FjTOEbawFs7M+IEeQiY7P1JkvMM5gi2xDNzlBugZoDLtCZEohRQLRlXOWecxTVZ0mTcD5VIuMYN9KhV6ZDinDeVYnlXg2WK+QrA5NEaFaq/wSwS/d7rYbzXVSQY6ZOr18Br/YmfWNSemEfp6Jm594yfjES8VRjj1ZL+5ifqI3ycaArw8tzNzGvuGxa82a2Zu2+LftbiY/DzoKdJZUB48ZPnOuilSUBpIiJ/JXXOuzzGvkIiGkHlKPQL5ASS0SBQAphPOJPGOINt31Pdj7VtbZqjPrwnuu7Xthv7NvvmHBtm9lnTW69IaOL9jnibnOSv4zR3MXrOh+m1g/Iq7pyDKpVFEP0Ilpji5lhXIkTZGVcyhBl0GOcVfQr3Qx7xm5X5A3JIk7fWhdqF/VoLc36MBnN16EXXjxd+Yl4IJNmdbFdSi5ScgBME+Hb3qi+3XAfnSlXVPnPxqmYB/pGvxR0rvlKEXEQIosoZ+urIYRXaDBMrJ9iM/gAQadpkRTvpyPiNE/Imj1w59GwVd4vRoLfJk+j92R2eqvF52tgi78gude8WVuw7R6BSMm6M+0I6uI+B4EnymHRjroDKXMI3nhrzr6Ff2veSbX9dOhAcnZ448CP48MX547KeTUoEgR4WSknTkNKVEWP4Ck7nKKR71TjbESY7i10yRy0Ddogz6qJDU5RiXzvZ8IZOTmL+n3Kl8e3tL/Nv9S/ZpEMNDr0zUT8dtl15o/9ju9DODxfwwv1a9yurX/fdNr/5/j99rix75ND+XW1U+g4x/ewnp9fcaUbvM6NRiNtcj6w7ac/1l4ztcG5tfQ6P9a/DsyEVceIq6pm5uOG/z8c8Al6ApWWLzM/9IB9l5yP528nefmG9z6bbmf3yLiRqvna2+r/sD8bZw/sNu/oOb4gd9mIiJkYeacX40h4lp2K3ca8bWvn99CL5/hVNnMndqxGjflOI0IHM4fB0/lsW7wsxHx/XFdZtzaOY342sZ1hstveMtTxLWt23yFjein0bHuGzScTILf/Iqv4/xz5JJyFDYGI0FdBk4DvTtwuKizIawE9hcOdwNriJidw9DCgfQsOyPrthMoJAKHdnzS5fPHgXh+1Pr4pM5Bt+0vWg4XEeGobmb5t0MKh8Dt3UYqRXts5NnBSWzUpndq8wetpOd0p0cutj89rfJvjSxctDYCmZVDaefwWQO5sYmtBIf+n0oKm5UDuEgENlcXYl0GYwfBSRBcBZfPPZ+1+LKD7jLXNHVQHb3Jh0sjaVEGNbqmFJpyUmX8mrIyAfMEH/f377Tl8DFx6Z/TRjltVctO0/xeu+03SjFLvQoR6sQBfv/lUcfHR4KvkxLSfSYCfuIyc89lk9fGlnG/vd/qm7tZ7ybpw6ZoW6Q5Z+04XEwc4NO0Udnca/fwSw4Xv0AH73Q+bQfW5Y5AcqMvj6Ff/91B33086fHxwgGoQUPj3ha+Ofw1DuZDZ6lABehJqFrCXvmSOJB0E+03B84TLXbgv2E5gD0Eh6d1TwjDi5p0zvTZSn2r5XnVr/7T3+v/8//4X/T//V/+V3367qMyOronon34dqOHbydtHqS18EJgajr1k07tiKQJFiHijI4X7CyljRYOQ6hZp+MCf7ZJpkCPVKhzKG3Q2NdFple2gcuCbAH2ZFsTn+TAMcioSxwgEIIGCAqFnWRkm0kTes7ov0Ygb2mHLra1cKCoBOEbTduNMgc4TZPatFWrO55JU+WypOmZQ+wTFwXPXJoc/TIAG/UU3A4xr+UDCHQ78OG6ofOgT3CpElzqdA7U4vJxLDCTq1CH3o4OGjowBv2U+ZCQY1UA2FPmoJYz47ufdcm6FnSlmLHJWaVsVMuWdAJVPqhNE3pvJ+wqa3e3leXUOHRG3yj6TudjxWZmMGlFv42bmRWave6Cy7vozA8tYm1x4lHHjgVv9ndNBWmzgpaVoiTlAjmTEmmAVKq8hvqMaDZJeRPirIg9d21p/sCh7gPyf2/5R6hAV82TEjyc4O/jcZUv0P7Tf/61vnz3pMYlaMQkrVkr/sFrKSKgocly621hIujFvmCOPBs/MlUgsJyFUK5wnqJG+8t6ViDXoNpBcbJ9MGJJoSklzbQtHNCLZg5fk0qqqqGXOviYk1o/Dr7mXWXNVmUu3zKXbp30nCY9cRF4OJxYnxcdj0d9+fRZn37znc77R2XmsZ2v+yde5h0l2zQHlBVbsZ0k+ovLkmEvLBIf3Br66Ane8ipd3yyRwpAv2schpUi5KtE3KWuD0LPLkQssaebizL/FN5GWklWxebuE5+WsIzI5svYOrLcD66Rx2D9F0VEFMkKQpiBgTchfrE2ZTngTNqNhGwvme9HKGIqsQMcBjR1AiouUICIiUEuSPHEkRcpKxTQnGKFYK1XmUZombFVFwQVJiUoOO+sdvoo+3N/rAfq3lfqIa1/Ga4y38rxCOxQJkhHhIl+KPfIy5suXR/a2vXzR9cwl6xkfPS6AkFPH5lfsoq3oA1lDCgRNUswj7T1pYcCGq1E2vaEgTSUpYw8FA/GLz2D9LOdn+lygvSmpwzPDRCiloqnutJkftN3eK+cZ+24KBq3ZdRk+Vy1cxh3xlYelaU/6Bb/zhZd1H58X7Q9N3m4fvxyFadDXUy1a7GPQpejb91+U+llZF+ZozIvNxEUtXSTbkPXC2kRM6uybEm1yaFMmbbCbLants6RQKXAQGmq2C9tzyfC4hw784GkN4RaQS5f9dYP3hN+ZmKMz99i3GdtrtGFbbYEG9prGZaLXoSHKO+vVFxVCH55XSKwj2wHmjyzlnFUTKEkzsrLZz0raQOMmITvqfFEylXrlYbtVhZdMnX1iSkkr66xho6Xgw9C30E2if2XMTS3azhmfSbqZlKwvJJjQu5RoGlBVpJgHWkxa+qQjfukJ//np0PXd08ILgUW/flz0qy+rfv2l8dz0my9d34FPX6THfdfhEPr88axn2h/YZ5+fTvr85Vmf/ad+WFcL68y+Q9jbXDfQtdPEmk3RNEHKnLv8ZzM2U6auUIfuyN9xUfZwh31Bv/h0eIg0SdZn3mglf25VxyWztrPYzoUquZRPOiOPw2nP0n5miR/Gv1Y4s75NywVfdHSMwwuPPXHfkQu9hZsmw750Yb1cYlUrHfGECoHN+AWHh3vo28g0LFHV5ndap3ud0qwVlHmrb7/9Vr/49oPMy4weZtZR44JK0NPxSzUleO6Y7Vl31s+2a708cSkr3e+y3j1swFaONwt+SxG8cGgKC6p29aLxfCCeeOYl7DPxzYG9yy8BvK87Ptuzt/sFoeHL7wV9ruuk81p1voQwUchpY23uoI8ptU1n1U6cs+6l85PE2I6fsgKr6bK+JubGHJVJGUXBfm+k3q+xDDGNmrDtqow8Gra0MF/g8xbWfqcdG40uBOYX2vYejF4lZkjYtZS0YNMX4jW/sDmcTjoQ/x3xAbCoBd/h+OqAwzgQp5/AelzVz12X54suvExciL/6WHcXBTISa1N91YU2bQ1mCAlnuBLHqR2U8wHf1TXPXe/fbfXLX3yrb/xnme7utNtOqhPtoyvPRY1so3cggN6S9rYhcKMLV6DBI20c5xsomjGSWmsqpTDPrOyL9bJRYi30PKHPwIYbvHc1KKS7Ova4wneH/27HSPl4ocV6WpHlihLP1I8X8ZwPSknMkzUR8+VclbzO4TfQ8lRmFcZ7mIp+sbvTe2LzHTTMddJms9XEuaBjz1Gq8jSrTjt8zVYlky8bdD+p1CwG1QIfqEEL7U+cF56JZz7jw79j8X1CF3v0varSd2KMqor9JgRTUleGzgRi+OgVWS3gooaOWAVSNAkJjJS89zD71BWbiFrUc0FmVRl/MNsvEJ9Mu63qZta020B7lZivg0T7jLxzoSxlLbritIr9c8FnnbTgByp1d5s7bWm/rZNyamqs18Vyhy7Rc8Ve2CawxdAeOzrC4wGf9kQ8/MxL0gN68B5sn5/UmakrtRX7W8hLtST8Q5PYV81Hy6EoWRt4uMPONryUMY+J1hO6mtBhKUX+LOjtcjkho6bOurB9Fs7URwAAEABJREFU9Ub/yOopJOgP5NJ6MDOAd1EXg+8iyJDPw8floiPrYAnk7qGhqeemhj5W9rbjZc94TbkWJfr3xvhL1npMOuwbfAt04g+mdKxJn/X8hbX3UTX2upuOejdf9LALvbsrY+1MrJmUzIU0K6mwuWZsN+Ajd6lEUk5J3ss2tkF4OGFD5/NFsK0Lsj7szxrrnTW/YmsRWRCqRNscCZmserYPPzyzFz3h7w/s4cja9ooMe4aPWgdfDQmdkcNlXRgiICDLv3d2wD5X9L5S5DaWMQJXvNCKCWilciWG7prUVJhDrIWVtPHMfAmysNmIrpxDlTmNEsgTXqc8yXnxiQiZZ7eLTD/Ww8qu1TxRCqikDHlZpyu6vnTkzhiLghagNVmnC7Frs0FfqASm13JNjF9TVs5fUVjXqUxKGXpqUliHIFVomUKZGCrlRS2wNXSrtAohq8MTotawC2xWmb6Mf5VRV0CbkSQVdFlSViLlkVXT6S8Fc/aoEvHFFYV8UURRSZMqewUTw3HmuYKkaIwNtDYFdltz8tQKNXX20YZhGyuzNEmIiVyXY/s2WoUU2Afwc0pFCbp+H0SEIkJ/yCciRp+IH09/a6yepDcIZfr/PAYPYT4AaUQeY3QU1BHAz6URpksiEZ0Gem96C5e73riVX8uCdtALjQLWm5FSRaZVGdt23mU3uJ3R4dF0DV6ZNSL4/umf3vuPVvbIakpa4dWprE/s2anrFni5YVXHFlY5Xn9FgxP6diDGMYIxjcRYfjb8bLjsNbX9KqnRd22dFBIDeWTkT9rgaR1z9vEt1swNkboigg7+Scgx8CVdLGEKkhJ6zMixN2RsMIdp/D46bf0DE2qyj7nB8jIignIjkf4Q4c4/C4/hBhFB/yv8bNzqnP8puM0NtzYR13Eivp/e6m/tnd7KfipNP2wUEa9tf1j3WvEmExGDMbd9i4hr+a1pRNyy/ztLE/wYJPpDU/qwkPn+5/+BDuvve4REH7odi+61gsXmBdWyFhbt4/OTnnwg5bL/+fGznr580v7LR539Z2wOHATWPu6hCgtwZsFvCMK2263uH3Z6/+FedZrkDT1RJza5lpMaQdZKIN3AihM8cSh4JoB5OiwcOptWApYEvalnRW9IvV/pNI3Q7A1WKRgOm7vVkwaLXGxwIvUG7MWu8bHeDMnf4TLG4Yemq0Y/XNDV6fQxbqKhYdordBacZoLuZOenwggOZgJapW55dZEP7l2WcdHnyz4HtycOmhdHZfRwgLrjcH633RLwzVxezbyMWKFpGTREhCJCgjcH7d2OssyKspUyB3fCwSPB1OGS9Mjh9DOn9o/+zcJPz/KfUvpMeuJSrnNIJC7hYNrl4MYBcMNzdsCp2YSqc8jrlhV8iqDFAXwhn5CDZdgIFlbGyUro+qz/+re/0n/8f/6/9f/6P/9f9X/7v/zf9R//1/9I2X+RI9vtXPVvfvkL/c3f/Af9n/7n/4P+j//z3+h//Ot/q//u3/2VMkGS9eXg8cSB7Exw6N+E6ui3KbRiPyvRx4XD7ZH5LLMzB9EVmS1cxC1cZjWw8LyCDt2my/+6ws/qXT8KtjJErrFjtK6IgJNQjkTalUJX20pNNQc2mmX9TByKKkFfnidVkKZZqU5yan2s2OrxtOjTl/2LzPd6HofZpg4PC3UXAsyArsoksWJfBrL24Ua9DfkLWWhdBg3yh80vxqbXlZKU0QMka5RRzvISTEisIWGDooURucq2mVNVomOiLivkT5DUnITZqtaseZ614bKlTFtGr/JF3oFD6AE7egYHLgLO0P8qa14kWb8i+A9o7diPIeQpPsFcJML81SOpiQnh2cIN5jU6z758cdNE4Gx6Zi6pNtCznarecbA2fKDb7e5VoU95JpTOOmEbj7xc/O7To777zWc9cWBZuNEIJeQWmPIiHwA78u2mz4BWkcqHUAJgoYdBr1O9fKApWVbAJd1fFpZBPqwj9OV+KRVFhAoBR4HHnJIK/adCmmMc2GYu0y3fAj8ZqNRx4DjZrlGcD757Llgs38P+wgXIQc9c9D1/94kLmD2kruq+QOew1o8XdQ7J7dzU9gd11kLHh3Tz+MKDfZvXlLDdr5AgFEhCDXr5ZGRuXiNCTnmUD8mbadLM5flEaj1dlsZBFdo4RD4z357UL7vOSvAC4OPMYcm/vXfiRUbjsuxmw6K9OHAM2Dag03tNw17orpvug8kTUE4SMpQ/nbxTw2WgD6AV0hZSRLwCsaOLdAVd77iUse3Yp5qXlKsUWQkbShwmo05qrBlMSWds54DR77kMemLN7vGVJ57tb3y52fAvjUtMX6AommQ7gAyZCEMUwRuJmvr4b0U6DV+TsYUCcage2qRgnIavEi0TLSPMQ6ecJ8Zq2MaKTgN/krCpLX7mbrfjMnOjHRcbW1/W2K7wQXgQHfCNR+R8XmOs28+8CPj1b5705fmsR7DnwH9CJytt+s23sA46lzKdixBxMSkO7IIuQTMbg4bt3PLQKPNMirZVnLJBwpIg71X+Hf4hHZfQdDyvOnKQPmCzB/zGTZaW5wIN9uWrfTd+vLGfWBYh5Mo8gW2E51BgCh2QWt5j3TUJ2bDA5T629w4tEaEgRZ3yWhy+JBU5rZGFCgYSbXIS+UT7GEgwEXHNm4cV3SxcQNWS5fVQYbTikyq+qWI3I8+z9bJhTftfKm3R0VRm5IF0WA+2KYNloQt6PEP20euI9fuIXX1mPX/3eNB3jydw0McvJ316POvz41GfPpP/fEB3Rz1xkf7Ii6jH5z2+Yc/FzQHZHtDzWbbFhMwgTwUGt9B2x7p9uN9w8brTf/PLb/Rv/uob/dUvP4BvxyX6N+8/6N39nR7u7vWeS9l3H77R3bsH3d2/03x3pwQfnXXSUhkXqHvr0fbF+lhgCBbGWjnCw8KDXar97oX97Yy+z/iqC/q+sM+d8FHH456XaQf6nHGZi2xHnT0r5SbEqbkG+473qaI1ks74iKWnkV/RSc5Z9qHzJmsqWRtwxyXye14c7IiX5rnSn7qa0GnDNPbyxejd/UR50oYXAHfbqi1tt7uZdKuZfWWzvaPtShwLsKcLNrhgX74oP8LrHj4OKM1xh+33wPp5xjcceYl2g30GTYW5oguv3y7rI7FuCpeCJa/w2DTnrloCuppykmyDyTaHTXf0J9ZiQ5BeB8EaigilrGGbtkf7yhUaDUiU7CMaCRO73tDLJyLImQqxgkKrAtpIaTvGYU6nPtif0dMJHq2zE/ydvce/4IQPPOz3sg7PXMoe8esnXh6c8Rln1obXMRO9/DRmMW+rcl3QqUDT+4dZDw+T7rHH+7tZO/Qw229NSaVICV0GUEqKgM6QOrytOJEVu5OSzJvpbd6vRUmSMrLMQ98x+kUkBWiMscL1snZCkzb80Mre05EpLWSZV9ZJZVwjIigrEs9uo0aWnzLKAx4mVdZUzUWZfsIuTYv328aasK4KnSb2ojkn2ueBWgv8ldG31Fm1zMSPG03EWDMxzDzSmTEz86eRKhX1yGrMvapq4UXAAedx5MJ2P2zxIutpYR/qaNX02l7sA8YzZV5b15hQStCbkmSfeMOtrXlwX6ddYk4p56wM3cPHzUV1KrJuMnKuxL0b1txEOhETFJSXrDfSjuwu+IEjMcFhrI2zFnTXsNdSJuy/DGTGTyaI+Uzv2ptGPxbQkfaDR/YK7732dV8+P73yazqxDtY3s4U4F53ll2QV2lKF7kI5/iSFsJdFHt+YJ/jAOQ6ZtK7OGrcMELFutEAOHMTg3/xW9F3w6XXeKJMqFyFENUbtDSrw7eLTI/PNfJ6TAVtYki5qtF3RxjrSxrpbkc+KTTb2gStCbS34RGlZAYva7YSNBz0z/qOmC3yCFx8ycWib8ZW1hBJTR4RySsgkDfo9fWCfSS6vSqUyfwjJMGKocV7uTTId6xJa8NeXl7V/xr68tm/wC06/ILk4XsAvJWypzJNst7YBy6ege8swU5dzViaNnNTYvwWGmFBIRCgi5E/ES4ocuhtAk1S0QrfIr5QZtm3j2kejf0SMNKXEXBlUnjMIuSziWh8R+qlPG+NLTTHksbbOOuO5AfTQeEZdQ0YNxXR8R6PAtNhu6KTofcBzRIQikvobPiFPV7Rriu9Plk2S4gW6fSIkQ8xPNikU8YIu5tH3PhEhWPhaxkN4UFFOftDZQqbZsL4hXwFfvTFuZwbG5VsRMca5+YaRsi+PtUKd0ysfSXrh75Z25mS60f9P/RURPztkxM/X/1ZneEZB+lm4k9v9RBrBnD+sd9t/AIaOsCF3jXgZ12O/wHoycAn4q6/1LjO+x4cH+T0QEW/0/TXvrh1FmqZrHh/ZMRAebmVk/8E/tsG3WNkT3j5L2Cq0tZBuiHCZvveJoMFLScRLHh8TkV9KpYgY0I98IuJHSqWf4jHix9u/DvKiq9fnP9MMK/uPo9yO9zbCTbG351tdxFdhRnzN39r9Jf3nl8APF8LtOSLGosJHqOEYXH7Ts9MjQfCFRX1mszxyGeVDwpHDwUJZZ9NwkGBUgipjQ0B1RxD5cLfT+3f32hFUbMBMeSGQS/QRVtlzUtSiTtmaEgfRVU8El88+nHCAlm8N08zGBn3QxUpWEDz19SRxoaB25PmMYE/qXPZ1rgw79bLToHQ4Uacg8HeMQu7lZ4wXLw/XJCKGHBzkGBX6asmafJiZCTJBmbIcQDsIojE/mc3awUFWENy3CJ0JKA5c9u3hYw8/CzJbuQQJNVUC1Rk5ZHgWQWeUIlEe6sog8UTsp5wlV412s9Q3oXVOOlfpENJeoWf08UhQ7UuGT75g+PioL+DIC4F2WBWnpuBgIS5iEkGeoMHoBHudfB/pRfKFEGNaJw4QlDoUrVq4LLog5y9fPuu7z9/pN9/9nf7rf/3bgc+fPyLzlcPerH//7/6t/vt/99/pr/+H/17/41//D/oP/+Hf69/+N3+lD+/eaUuAveUQXuusxhwrco8I+MsKmEzoPQLOMb5GFLNw8LlA6wD21Whve+zotRPiOvWhxqkR7KDuZ/QmeEHR9JGZ6YkCfhjXbaUmplPK1JIxr0GTiJDpyAi+opd5rtpsZ2ifNFv3lNVpUsWGc52lVDnUSAdeWH15OsgvAp6fThq/gcNh+4y+z+ejFmQs6BYHkpGO/CqtC6SsalxA2S6GvUJ8xJWOiFBEqENoT6TkIyUZ4lnRZR0ppPHMGhKyzMB83FBT5jIiaVz0VngpVZvNRv7tqc2OFwA56YL8jtDxyKH/M5frX572st1esKtB5sJcrH9ha5a7aW/oKOAlIc8hwwihQZmuSCSmlbHjBSLNpg06EyhTHbKcucSakXNhXVXkPHH4nEFhjZm/M/a554LpGdo+fnnUr/7+N/o7XgI8c9GJKUg2KPxEQKMxAnnTCeEdnmig8bE9vAXrbJRDd4LgGIKkBL9x64M56gbzCEsycg7WZVLhUFpKUsU2LNNpwj6wjQo2804zL1hKmaSEZPBhl5a0x16eWXL5HB8AABAASURBVJd7XnIe9qsevxz1+bsnPX3c68JLgQsXa0cucg9cSi8cJk/npif0YX974kXMgjwa+pK6Ajlb3gN6+dg2/EIg88watgyNBOGQYTUo0dfP9tebzZYLwgdsYqtp2iilIl/wHbkkOnFIP6J3XzpDihoHt1DFZrtsG0doPWEHbe1qNOjoQPg9If8B68B2P+hlYWKzaRySmixPqalj8yt2ZBo1+AlRKQjhJynlrAxMb6RRLK/RcFktMg+GbfmKnXyAvZrFqhX/0VFiyjPjVo7bWZyHdYFWvwQ4cPn1hfXrdWucOSCv2FODB9sSDTWAH+QtjHiQoDlMO3tNWJag9zPfKzrpmmwTuZCnae+DBjqOn4iAvRj5Tp191pXGrgxPG9amX2Q8PDxwofbAhdod+rnT3W4Dr2mMtVrejNOj6AAfn7hIfsSevvCS7DO8PLE2TtafL25ZNwsXNo18Zw8Q9tNZF4HMEz4RxUmDtwWaGrStpCB45mIzQOLCxbTdYF3QaNBieZ0Y+8DFoWW55xLb6YG9z/I8cvl9ZP874xN9kSbmNN/ub0RcZRHYZ8Q1L+QiDrIr9sMkiHyRaxLfA7ajJOWUVLwWsfmCzDP5hP+OLBmZdWkUfMlUsrb47tkvVOZZ8wtsO+LjtNbKGpjk1JimMp7tOx27bOc6xthxubkB05RUqsS0QoiQvcr6NFbs7sIedmDN+n/c++npWQNfnvTpmT366VGPz0/6Qvr58ctIH0mfeH7eP3H5v+dS7KSGnsTePMFXBRM+Z4ef9CXrh3c7/eKbd/rFL7/VL//qF/o3f/XLgb/6xbf69tsPev8B+3nYaXu/AXfacul/f3+vu7utdrudNpvN4M+xzFi22PwJXZ5Z1wu+amURea2cuJw0rOsbTrQ74ZdPI73omRcX4xKZy+OFF00d3WVWBKLXnJNmLrS2pns3azNn+RcNHK+pX4TqJNZUzoKeojvixrvtrN3dBlrvsP+ttlNVwXcUhG29MCRiWYbs7+9Z88ilECwZFT0aqRb52XbbsakbhB11fMLKOrKve8vTgYv/Z2zYPvfpca/nsZ6e0cdBfsFxuyxzjLLCY4duiNdb32TacoSEjxiwDnnqvWPOXfbrthE/R4QSdhyBJ3E9/vKC3RjXOWxTi+yLOmtHfCJCEUHu+uNxbvC4K7Z363vBPy88n1j3R9a/f/nCOBC777HNI/o6HA7Dn19Q9vfnbbqOuwoCdPUVCzLvqjnQadGW9WTc7ba63251h97udxsZfkG1nSdNs/WQlemTjBd+G3bt+RwrLcRJzi/wvrLnmI+OPMTnlpLlpw/c2Hc796MQmWjIMuc89H6Tq+tSTwp8imH5XNFcNfq4rfvlnLCzGEj4FZiW8IXhX44p8M2an4jB503Bh2RNNatSNs8VuwaTy0k3G+1YY7vdvbagvthkebHRlNKYV3zMn+mxzsyL5eHUZa6LCFn1uPqxvXbWpeDnipCw5YjMSAnwiNw6Zd52LR/DYzmNCGXkU6F7nmdNxCxOTZfzN7yl95aPkgm5Oi8kLzqwp5yAX6I15kq5Kt6ASUSBWu/yvEtvurBezuDEHnvAxziGeyRm/vSZdcY+7D3Da0N8gn0nuBhX+GxyVE2LiExU0EXxLs5+m0DGf1Ta4lo0FakQ+wT1DKGIGDIestY1b94N82Re7QM32LDzLosIWeY3eYlPRCjiCh5/68ftrR/3sQ5fwbq72MfAr/XpfXgltjA6vtb9xmDEnB3JDn859FKxpTJ8Xs1ZOUkZu0nEFIqkLmgESllBWU5VPRLeJmSb6OjDv7R3Zo4z6//EejpDw8kxATijtzP78QnfbbqioyP8Q4rQJmfdYRf3G+wX2/CL5gmaNvjfLWVez5u5IusCEnrJqtCQoCcimD8UAX0NQEdTDLrIqmtU89yRMeVN2IbhmqCMBmIk+ifWR4avVKoyaydDV8a+UipyXUS48Ssivj53JhuAhq9rQFqJUVcW0YpOjAV/tyCfy9o4566y/gzbq/XR8dtOA4qhSpnZbvCelaMrUWAUCoyak0oKJeiPgCbadPpHkJcUEQN684FciT5vikY2Il7bRoQ64GfU2XZMp+k1D05vzyNlvTW5jxQRun0iYtBm+owSCb5CGfn6OfNsXiOufQL69Sf+RFzH9rARX/N+NiK+lkV8zbvuHxMRX+eK+Jr/fea0Pgy3dWo4bzgfEUMPEeikd2z9x+H2/xBEfB3f/SPCyUDEz89p+kbDP/Ir4vtzvh0u4sfrIq7lETHk4z4Rv52P+FrmNj+GiHgtjviavxX+qfi8jffnlCYzb5joiK/CcZnh8p9DRAwFue1bRFzLI+K1e8T38xFfn18b/SXzTyqBm87eTuoyP9/St3lvIoY3FmPUocdgA+5sEqu8aWtsHA6eHETOBP8OhKeSVQj0a0g1p3EA3BIkbzmk+be6asIhcTnl3w7z/X6fsogmaDypEeic2KCfnk964kL7dGxMndmc6bNKDuA7u3rnUrr5n1sPPEt+IaCjRFDo3xhhePkTDpSVsN0svjQ+LjN4cPDzln9veLCpRPMMD97UDWIcFSJMw78tUgiIjFyLcpmUoLvUifxGgYwa43N/Kl/gnbhIW7l06RzARAA8Agc2aHHo0enAO4wDdK8Kyvq4VOLCIzXlJBF7qdSmmCB209WmrjOHkWPuOtHgnGed0qQlTzquwcVt1/PjosPTRcvTqkbans4KAsDuII+AR6QiCBz0kE++AIK+qwybEBc8QBIyaIFoCU79T8mD/I6D3re/+KD/9r/9N/p3XPr/9V//e/1P/9Pf6G/+5q/173n+wMVVgS7PtXD5dOEifGWuqW5U66xatpq4aNxstrw4uB+XEIXnlLMyslRKhEurVoKv1fIgOE7QMUAdPzRJym7PhUiOpORCgrhGFG5dNoX6YAKZReKLMV/qELIiQu6SsmRY50hWYmaXl5o01QydRfNcR1o5yObNpDqBeaNcNkrwkhJp2uqyhMafA+LCy8G214xnFjysyJhTvwawXcGb4QAzQanzcjm8moaIUKR0RYQUSeaxp5ABAxJ5+XNLIzTKSUsk5ZTkwNzYYJ8ztlmRmcdJJWvaoAsO6onLdv+Jl0bdqXf5JcAXLkD8W9HnE1K5MC6XQePyAboTMhr0km/Q7IseP4fLJUjogD7QQUYBHQKF9ZGZw3D+hlqrDLdzmf3IxEFj4sVAsczpAzNCCTop6QsHxe8+fdZ3332S/4yL/6VFwu4z8mfJqJBP+A8R3PuQJQ5Bpk9D/02CR0GeXj/BY6CF/lpCgXpcH68p/YJ6EEySSEuSciQV6KspK9MpIhQRmkrFbmZttzsOcltsZqu02WmtG5016bwWrQ1ft2Qtp6Tzc9Pzp4NO+4XnphOXUP4NzduFjC9VT6wlHyAX1m/j4kR8IENMCKDNDs/Qm3yWGmX2s6hg0JgFjZKXgSp0b6cZOrcDD/cfdHf/XrnMuiC3AzI8c2BqPePHVl2Qa4uiSNDOaKgfPhKmG7i1ppU1aJl3UrWuBHJrzNjUudjqHNZlO0nMn1Z1DvULvKz2PzwLWr+HTMMXJLIDOeQ0e+2TL9iy7cY2tPUFFJecO142zvYpqaijQNMJK5CUkA5l0N/zRD7jBvv1pR0+6sKh+IKv9sHYv5XakHWn42o/7UGgddgSFwyBT8xcPCQDnoLRXCbKO2veAk5wHnGlt3MZ0JBF7x0rRgfwmgNd0ddUKZpgR6VmTVPBbuq4THvgsvaeS9wH/K7/HxnzPCtPVVFm9TpL+KGYdjpcEmu3yy8CDsdVvmA5cdg3T778F/uO0IHgI8D1+Qy5y1eYP+viBuuLC5gspilJpRSZPss/IpBtHwfnC3I64+ctN+PA5f+ZC54TG+CJF1j2h2fqfdlgvxjIQHwS8iHREIPLOk/AMmJwCfu5ISIhN8uuK8hLIRrQt0nIzuvSxU4TgsyD3jRkOeO3Z+S240Lu/v6elyo7vXt3r2/eP+j9w712yHjwRh/zlvjKjHFNs5yfijQTp+w2lX1r1v1uIp20nYsmLgRzkuimSF3jNyN5xsJZM6suXDyc0f+By809cvCfm9ljb8aJffnIRYxfFBy5lD2xVzT0lLIYOzNH1bv7jd7fT3p/N5GvpLPePcy8IHK6pW6rHXRsuJTcEoOZn81m1jzX4VsLelMKsXSV2dsK9lPnWZPb4P83m42maYL2gj6lC+v3wrpfWfddBcvOuNFGedcFczlziXVmXZzg50xqvZ7g4QxvjQYBvxl9jgutFMR/IZap7jZJD/ez7uFji53zo8o6nmqo5lWWYS3SBh4e7reyzc9TgvSOuZ50Pj5r4aW6281TYcyA5k7fUIHHSkVlgIKe/JxzVgRtgJ9LqqyxQlkmTVJPLAd4wk5xd1yCd/bwlZe0Zz2zzzzxIu1pfxh//ujpyS9lDjpyYX7mBceFWG7BL6zETdYXjlCKrmRpkUKxGFz9Vi9h0l32AQaP0HGlzXmX2bdbhsYF2a6swwFsx+vGbcbacIcXNOTsMlwLJMALa8aXqIbHcGq4r7EuXX5eht5WeF51flm/nveE/S083+B5h+8yHyPmXuBjQfbSBjlv54y+Cnwvihe/mHLXhB5cP1CrEjKJuPKbxtoS6wVpQb/nslxP7HGm2XOaVsPPZ14gWs4uN8zvC/tq+KzGesnoujLPDda3yzr257adeTp7weo9DPu9wH+z0ptUIkuMIfxiqEFXwB92VaSKfZYsnptKDfbyrmkOXn4k8qA0FWIC84kJquBDKpinSXUzswav8Boz5nmryXV1Vk5VyU4jJ+WCDJ1XgoyulT3E/ItPBFQFGeoEGpJ2/co6tTxWeLKcLEejoWP3NRAQ+uqviAhFhIrlhWyK/QH0VufRSyF1PAwRWPJKWw0aAxpTLsq5UsDK5mDANNApELL9mS6lrAAp8BuM1QJ+eogf0YW2Te5n0Z+XEKoFjVjuzDo76cRLxcED8WWg2yBi6v7TWv2o1A5KpJlIMMj35Umd81/mzJTZp/BempI0oTMjl6QMn8bQC/Q7nWrWjFILMi8vqXUzTWW0jwjobbLNiE9ESPASEYoIUSlqvdOP1HnL+mI9oBP7RF+628bO50UnfIV/YcI68hpzaqzsAY211iyMF9vL6GAzVdZW1cz6mqF1gkbzkIZ9aMy7YB9MhzyllrK6krplDb0rwl6J2S/QcmT+I3uwU9N0ZM7L0mS7Mc0RoVo936S5FuYs2iC/yhqu0WRYprup6m6atdtM7EuAthvkNyOzDSjIJytkGjtpY9yurAYtrYuSLEGjehop5CPfsJlBS9ewnwYvZPiR20XEGC+jt5yKcs7y+In8DRFZwTwDkSSexKczp8cxVgzOaTct1F3loxc7bPjDBTToWAc6sZJ9SrcNopcOsc53JC9kwhD8dEXEmDkiVJDFW5jWiBhtxCcilFMazxEhIS+9fCJi5GB/1PuhURTdOY2yCAp0/URc89af9ej1f8tFKR4eAAAQAElEQVSbT+c7A/TuARKdsI2R1+tYVzmm8ey86c3Y3hVZLjMiQpHEx9RptI8I3T4R13xEvNZF/HT+h/38HPG1vZ+NiHAyEBG/c+zR8I/4iojX3hHfz0cEttp/JzyAZW78MO9n422d9XTDrc71xu3Z6R+KiCv9EdfU/d+O+WN5t/ljYPuxvdzSW97PhseO+EpPxPfzEfGq41vbiHB2lDsTESMfEX4c+ZHhK+JaRva3yiOu+nPdjyEiRp+In05/rN+fU1my0o0fEu0y44fl/9DniHjtGvE1/1r4l8w/iwS8FRie3PpuwqG9Uc/K8/qySQynRN5tRp5dxUGDf6vAQQVxhRqbKXEEm2gbm2Z4t2KDE5uFgwEMTsGGWQY0DoEOLLYOajaVoCMrCGzYFdVK4gKbZw6lMW84RlR94fD13cdnffx01IkL7fXc1S5dsXaCwAYu7MVcnBMAiqBQDhLXk3o7SgSOY8NmE5QJ4iBrvn8LIxgZLV6qGjQDeLHp+jCfMs+ZauCLtCA4KhPBCChzVZlnVS4qU93Il0otFbVUtUbRhfmPCGnPxZJ/q2nh4Gg0B30+1DkYOx3VOEiKYIPMoD0hgcTFUi5SqVIlAsvb/z97f8InSW5l94LnYjHzJSKXIiU9vZnv/9HmN5KaZGXG4ouZAfM/8PDIrGRVkWyq9dSj9orjgGG9Gy6AaxFZXWkf0ixduXRcOHqes/SSQi89dI5JZ1Wd1qTzNXQhqHj2/xMA2V2fmON0lQgwBBe84HIZ60XBwRShjjnb9ZXpr5CxwOwqTjZK8JpKIk368PFBnz9/lH+r///9f/8X/b/+638m/0f9l//0B/0nXgg4EFIIfmzwsp5etZzO6hw+EZ9KyooAuXL5mbXfPXBpPGriJUCZZuWcZVuIlKQUQmw3u+pNDbsUyogIWR8R/T0Vtfcy6zs4rEH8tx/r16eXCCEiDf2F+0u3YvI8pyxoCBUO2zMH2wndzuh2v5ugFRCQqOQn7LZgnwma07RTlL2iHhTlqN5nLtOhV+z2QgAsM0GtRTWFrM+toTEu9B35y3Rio4GeRZoCLtG/D526fyKkyCCpM4YGum5p6Jbq9gkSLugal1iP1VUiVHLiQF+5TEAHh7ukoKEUQcraS/BU9gcVgi2dy+pGe/9G8dfXs77y8u2Fl3AXXsA1TEde9GJ+/EKKriA4OH6DE55sQ51LmKH7x3NYn/AQIA87Co0i+lsXBgtZVCvjF0qtmvc7HR6Oevhw1OPHBz1+etTx4wdNDw/KBNFX5ODf2P7v/+1P+u//3z/pGR+xQWNgsg7+c29RahIKUYfmjkwMy9Y2cpMRjeGDRjR04wZn2wCd6LqNctNnCLsWtnZHID7RetgivEQEfCVkDjCmnItKqap1hq9ZtpeYj2p1r5btJ2YpZgUvA4IXAcELAcxD7dLUCEb1tZsM2UxwvdpYB2qUCRqxk/Az6eCHVP7gLzpC6COQDk9v+YavgDBa9GEypruP/o35u3LO2tVJx91RHz9+1k8//VHH46O2KPiRxuW864WA8tPzeQTF7MuI7Q7fxr1SKz6ZmB8XKKkt0M9lNpB7cIkKGDCS50N+Y61mKRXsp0iISfavwkm0oK82dVIhz55DyknCbuyLYvSL0TdVaTwTkBFtomRl+JimSfvjg46PHwYPO4ItwSQtkhyUfkW2F8uWASNNDDJrbVkXyl9frnqBx2f/tQXBv4VAhAgS+WVSQvaCH9nWWa8yCEwkZJ/Jh1Zl6E7kEQhNrzS9DjvKJVSxa1/Uhg0iB/GJCKWUBt2mfdgSdpZEeZf8XJDBbq4jEGpfdGSdPrAOJvjaIsnyv6aqPh31siU9sQ6eXjc9o68rL+9W9kyxX2bmyoyZrAf2nZthIWv7Iu8BC3sme5PYF0SQb7wI3k7q5MM8YUs5B6rI8JmUU4K+kOCls44Mdbwc41uWZ8Y5QxzbHCJMWtaMfbQ3rLIstDWNfowyfrAbKiRSr1vX00BiTDGPBAPynMBlyN58BPR19NLtpPBJlptpzTWp2KeADArPDqTspqrjYaePj0f2s8/69OmTPnz4wHotsj4iGF+QwRzehyJilM9zIfgB9lXH/aSDsSv416SZsSuwviJLOSOfnJUKDykL1WAhIb9gfUUoJwLlr+DEwjkh/zNY0IuDOqa/1qy95znu9fnjgz5/Ouon4+NOPz2a9opNVD0w/2FK2k+hgoKnIlXylXUxsRamqWrGfiYqPGapVWUCLoOfmbOLUfH98/7I3ryTogiz15l1wrFFV4hfWCMLL1avOKMr5xmfBa/oaZwF0eOKjTXqWL6S1wq6ycivIrsaXRN2XbGhGdoejkWPxwkdlEH3vgYvL5KO7K0zvspniBlZfmAP8EsARKH1etLp5YvO4PLyhHKuyLjLPGXxiO1O043XmXEczDNfE3wXdJ9Zg6Xc9Evz8YPZqvfA5LpWeDL5Ddqd3pZF1wUBnMArvuCVSKWD1IvPN+hwfUNDbx3Gx9ruXZGkZGCv8Wa3wbi29XaX06CARtizyzfGcEDwik1c3oLgHr9BzB1uN7q9fUUE9He53v0N9zGu+KoF+hb4WplzAF+8gsVgPudXUrc1/57XOHNO9F9/DZA/cY4bfyFw9l8JnLVhqzgG/IBU8c0VG59s6/Z/yAEvAFcr9QtyWJRTY9/ZOC+8AXtICKjmopJC3hNE3wa9HXrMp+sL6yYxkvmzbDbqGrI3Omcd731eKxExJBJxS903Q8/38P4wGr19eQ77F6cRAa3M1KUkQRPA19nu3mln9Zba4HcVZjZQa+cZsHd57ZUq3fp0+JYyY5SShl8xLfO0Yy3OA9M0yahej6XQ/lu7iJterceFtXXBl17Rp7BVlpQa+jQ26jbyKzpelk3+RYiFfWzkKdtYv919QMI3Oy/kGdiU1GVEBLxDa5IKxJtmVINdNcSzqLHG7zJyylBK6C1l9pxItJFwYaBzVth0pT0kqaesyAkU8SX7UdyH7N8u0H1Bl1d8ygquLenC/vDE/utf+vI/y3fiTrRcX7Wt3EnG/e6kKa8qcVYm+J+548X2zHnpq/r1i/r6ohxX5L+im649fnFgnnjO6ClpmutAnYqsl4xPMK8RIX5U8BMFXRg5ZyUqA3RsVHwiQiJvGUQEJUJOoQ5zhpTUWOeWv4P+xhl9nHkx6rW0ICiXDT2dF10HLqQXLfiWjuw6azPYz1Js8IJtYT+2t4qPzORhcsiyob+tach/pL2rKSPfzAosWKvEsYzzQehKgwtr63Rd9XpaOM8BaLkwn23HjEwY78Nhrwf2xX1FPoyf7AS5LzrN7K/Dj+euHXTM2PacBY1JFZlUykrK2HweckvpTe9Kg64mnqkfMg06dpeHEJcwU2Gu6LoPrBiQ0bBT2JLlytdtXPomA714rMQ8dwTlgQwMKWSduP8Nief8Dczfsbs29rauFRktrLGFdMM2b1ihb0USG4peFJwtNPTTGL1p3IGCmQAcaUIGNYcK6QByKcB0RoRySoqIX4BBkI/eERHyJyJGu3veqaRR1hnT0NunmcLedJNX1/Dv0Gke+rttSmP9WhgyHdnfN7zRVUgN00sWemMgwZPLImLoIOJGW8Qvn/V3fiLivWXEt/y9MOJbWcS3/L3+3zqN+DZnxLf8bV4//zos2t9G/07+3+viW/6uH6e3uf713/cx7um/fqR/rGeEZaNhpxExUv3wiYj3kohveRdGxOgT8cv0xzo//xYi4r0q4lvehZaH4bwREWM+5///Hel7xn9k9vfq7m3dxoi4CS3ilrrMiLg939tHxD37f4yQ3xn+3zBjHZmse+q84ec7vIkY92enbtM49bAvj426seGwMyhyGnBw6sph4cLFoHERYyfCq23Kvd1A+8IB3weGw1S4+O30cJwJ1OxUuawlKqIWbWw0G5cJ5ZkNMet6DX19WfXnvzzrf/zLVzkYeT1d1DjMcFIQERYFwT3FIvkFQONlQH8lVrfy7LLGBiflt/+k4KdrfKBnpHyZR4Ps7Sfe2kVX0G48colxYCqyZGRozTUpQ3epVQkoc8Bgxg1ZtZ5oWMCkZcsjwLQ52O9LFIfbxkWGCsGMcoQKsvRprsNP9A2JwQMX5gxvhQtG5mK8m5MOx6odsquHothlbcx7jaxnzijPbPavzHXtVVcO1MSwOPCten1Z5P/Z28JlrnHQHL8NeiU4hb46SNASHBg6cu0EfDqBlM4htENHIINUAj6TdjsO09BQipQzZQTxSpUKh9OCLEY/DlHul+lXUxqHopKEVGC1WZ4JXicO25Ux6CzKoZ1zlxpyM+ckiKJpgZ4r4xk+1Gytqb2hU96RFQ1lW+iUB1bDcPw0IHTniYFlmzOHF5eFbp9bG0FnRNC2y8GCWrOMGb06UDTPRQ727DkY7w6z5v1edb/TNO/ge1YuBEzSLMWO2SsHyYSuoZ0LGSSh26RUQoFG1TgEQHfj8rpxsN5YK411w41aYflTJ1Ihd6Si+we1yvbp1HB5Yzyj8+C0dcZmvXUOr80T80yVMjOXSCoJ/skPUaSk7kOkFcN6S/tJ5XBQkMKYGvXEPPSCvfgvcJ6frqy9M8GQC6ReII1ZGT9IApo7ehh8jHk3xTv9dxnDvxszZ4Tz35CYy8joJyIEwaII28joocqBnP3xoOPjg6bDUfV4VJr2WrhNfiVQ6/8fwF/+9Bd9+dMXgkNnXXn50kZ0esM9rJjGDZ3Ljm1EGJplKdMK3bcUCfqZurCO4E18IkIRAT1JyoAglteDA9WKRl3Hrrus27D2kWfNBbon3fhB+vTPqSrXWRiPtNtryDhP6lHUe5YYIcF44TltwdAh6ytbJm9zTmPdZcYNmRTx6cjZsL2MFBqkLvspg7u1eqEkg7RJ+JOEjZhW82lZqHUZEVkTAYrj4VEfHj/pAez2D0p5IhDY9Iwz+fJy0ldeJH59In0+6ZUL7BlZv55XnQgSOfiwcpMztmWFrI0pm0SZsMuE/hPygEFJzJukwI+UGirIzjyYbqPhbxUh+wKnRpRQos83ICvsKoDHW7ikbsxj/Vp2dZ5UkXtKBVa7LhtYQwu4IpwF2S9McN2ky9L1BE9fvz7r6eurXp9etdiWrtCPPQTtiLBI+Etu6xoBcvym8JXqV6ZnXfBCwM/N65t2TgMd5Uiq8Ac7un86ujLd1mVFBpVMSSGySuoK4NS8ziXrMFXZHx3xP0deAnhdKGVdcAhnLrFn+DljO8+XTV+g+5m1a90s0N/gNymrQVMnCMAilux33uA9oOGPhD8aPFLeeTls/7QsJ2QHb+wHwnY64YXGWrlhlT8RoQShHfpZQroum66XpgtzX5eGvJkOGV+R8UIwy3ZyxcE436h3AFXoZkN3jXXq1Ov1njrfF+aibtCOfMXeoLuvRMbhfCA37Ca/7Ut1CpWadLeb1lY52IjYhCmp1qoDfv34cNB+P2ueq+aab7ygc9uRERGUhfa7CWQdOLMc9oV80QGfeQSHfdXDgXqwAzfCVwAAEABJREFUm4vKVOWzQRpplQprPSchAtbTphcHlDkPXAz48vmpoXNhFxkjqASjdtB0YK8/gkfw4WHWp8dp4CP5B84CewJdk9cPgZk98+6w+f1UcTMTtM3yX8QcDnsd8Zv2oXtsZz7MuCLvYbPqDAj+2552u4MmUPADkYpWlHlicZyJ0GBWurCOrdOLy6zbQbc4azSWdx/quNlFU0KfCd+S0WnBXjI6KvifibPMDnofkJ+x3yVNBFYz/mk3hzB1bH9Vwr9ORaogIZfNL6hsg4zVWXPL5UUNO3WA1tjYh8IBGmwAU1ROjFWSCnK3PHPOGoik8dmQNOjwtIIFfjoBoQ2fsLGmIF8LX2d4PBPAO+HrXv1v5BOcv/Js211YL05X/ECj3QavtsOIED9K6DJYM+E0dd3armq4FNMQEbJ9udwvFs6cDS+cDa+czTx2g1/7RCilHZ2Qyb1fRDhLObUMuCLrK2tiNVh/5um6NfSyMV8bWOBzZb2NlPwVrNC9wueC/JqCZRhQ23HZm1aPBUyfcYH3BRo3fELbLoO/jDhTbPRcNfEiqmCHjKIw7YQhE/7C8LP9XURo6AcbL6w168fPnfWm8YGK0Sahu6RaK2l5053Gx22NiFBEMF4aWDm7bujAWPEHvpds+G1+JFO7deRAlnynELEJ8uT8KIWQgt3YTgp8DXrNB+O29YSddlXO4RkUbHau0o6XADN2O+NrbKvmP2VmYxyGG3QnjDpjf+a15EkVnuYyD76CupSKUuRBx9qlFR6sjwv2bZmf8c1+KWOdGht8DODXV/KoEb7aQKcvS42xGKh37kLQQtb8WWb39SlsI7AZyFRFiVPJ2uE3DrtZw8/NVTNlOYdSZgw3hEZBa4AeWDcyXJh8+Hv2FdOysYYaayjYb0bbXOV9AQaHXfn/+eX23puGb2HrvCyJvSLGXeXltHLWOMtr7Xx+ZS85IY9Xde52fgEwYWvcbjSli0pc5b8ICO5+U1z0iB7sUx4PWQf8i32z/eM8Z01TGajYnHktpOatwl8BKSUZGSXm2W1veso5Dxsz/UZEjGdYlz+drw3/1EibksU6/OGVdXbF2V+Ry3iByBnJLwGsx5Ger7qt+bPGemc/2OxH2KOb9zfWI0yrsJ9BEraHQWYpcpLtCWKHXBekapu5ro3VFuoRlAB0sPUbPWvX8GUn/NbLeZHP9RfouWGRbUp8pmnSrlRkm7i3bxpnBNa5zzoFexnPrIesLly4Kj6tsIBqlmbo2iHjGRuaalUpBUzKdVLkokhFGaSUlVJChlmhLCEzXORIWwtsWPgskfYB26zhdhGhiBj9U+Rbylg5Z2XszEhjDuZj7AjGRwads1EfY3tMqfdQA5bLCl8r56Yr6XXdkMU68L5O4Lf3hj/b5CWQo8uwb7CPyEmy/ZiGRAOnddCT5byRUhq0Rtzoj7ilun/oBzmKCDk17lURcc+O+oj4q/S9gZIgdaA16YZGCjY/N/XeB9wn4jaWhIFQEHF7jrilkD3oNv0l5fe8n++IiPfyiFu/iN9O9faJiLecfsGP3j4Rv14fEb9oH/Ht+a3rvzqJuI11HyAi7tkxZ0cxd/n9WurG9/Jfy7Ml3XSBYtzu3sapcS+7579/dtnfgtsbtl2nPyLixk9EDH48XsS3vJ//GXje34JpiYj34SP+Oh9xK4uIv6Iv4luZB4n45fOvlUWEiwciWFv9Zuej4IeviBhzRvx2+kOXf3ePyUq443vqf63s+/p73sq95+8O4P78fZ3LIsLJQMS3/Cj4j6//xyQwdI068GWDhvdnnqxDP28slI1NwfkB2lPNwaLLGyd7qcSmlcqkVLI2dp0LB5crFyJfhuSLNmXiJJrwesGh1Ok+Fz1wUf543OvThyOBpoOOXGRnLqSF8jwTFOPwsOUkcUBOXERbFD2fmv705yf9y/8g0MfLgJenF10JODUuSm09S1xItJFyEBSXQ/WLAicbUMx+bdJvGBcodkYX3n0BNN4qBUsxnIDo9wvQxhexBM8iuKAsBRGEgHd2P/XETCBz6GHXV4sMqqLslKa9lCoXKnGw6Vq58C8c9q4E4p03OocPRlS3rFpHbOuAOHz4Ipx96I1Vuyo9EvT//GGvnz4RqPv8SYePj6rHB2111gnCruhkrQeNfxaIg88LB+znS9fLeZMPn1cOnhsXuSE7yw+9iYuG5ZZ8hCSIFszrubsWWQ7BQS8isIhVgV4b8nB5TlLJgdw4XXD5TtGVkXFx+xQK14l6gOFwYMy0n1QJnicOarA7DssLutoY3ejhkSXRf2W8hflsX0bHLgfUaN3UGKBzAB14oymoo7ciQnzJ+hFzObW+UnJxaIzz1keMFhEqnOgqMF+QDi9SJVMpmHy5nbIKAZcdAZX98VG7h4+q+6PKdFSUPVPsFWkH6eibi5kP+v7NOdvqxiXSh0ZBX0PeK2tl8WWfC/XCBW+5ntVZN4InjcM/MoUuwbPePjZZYwSgGceB0g3+m4GNNNpZfrbVAeTq/p00sKukUOUgV2vlMjQplyLVrD6VgdjtVI47TQ60z7Mal4gzkZ/zy4WAKCBA6ktLg3ZBq22BRhJyDOAyMZfgYTxDDwYjYROmS9Ag9NmhXejW8sjIN9WkjGzDaypniR/zJtsR+Ux94WIhkLGduj8g9wP07xBV6OnrSX/5l5/1hI94/XLS5fmsKxedlcuXX7qtBDGGX2Jey6VBu1ORMoA6+mhcujp0N9ChEab0PQ22G9MV0OO8abe9jxSlwI7MX05JJeWBRD6nSmBxr8PDowq0591eeb9XVGSeQhuC6SAYeDfN2E4gmgarmQu5x2rKZdOeIOPExbSgM48ryxSZB9Ad8DfWKnLrg6Au/yeCbkOWlDGNIEsJPm5jdIX4WDckEaFaJ/lFwOdPf9Dnn/6oHTa+0eqyBn5k1c+8ePmCjL++Ljq9BXpP2MnCpXchkLYRIFy5kDbk30fgdsVHb7IT7MhZBnKW/YxT+x0uuo0AofXybtPDrpsQjxCMhK0M/wt/5qdbBqFRP9pAu9fA1jtlWRmfOO93mghqOD8h+6g7tVS1sYlx3+NinLWsSStB9IUXzmf4Ofmfv4LHV+z9youPhYD6djqps067A5HG9QRPrFmvBYOAuSjvTkF4vcNbWCeWOyglKdvGySNq2c7Mr23IejN7NScV/HwloFSwjwGXgYlb936uBJqPevj4QY8fPmnG9yd4WlFsy7OuvPHxXzm8cMF/Oi0av1HJ+j2/3tcEGwJ7EI5XcsrasP+Prcm8NfbTBv0b6TbSixpBgMZaaQisoc87Os9hHuEn2agkNexoIQB5Yp/xb7mfsAmWItN1rbR38P9CIOKOKzRs11WNdg3fsW1dGzStvCjw3uh90ljYL4kS3WimvTbsib1K2Ijwff4rEpaGKjKq+OqJoE+tRVGSIkGY9cC6DtNrqA9zqiVrQuA1Fx3wf9M0yWvM+hAf85XxSbVWxtnkeRh2rM0Hzi2PDzt9/vQg/zv8P/3hoz5+RDcPBx0Ou4GZdWsbnBm7YH9pquooegtkBQ2YnRQ8pKIxF4NXfOE8T5rhw5jgaapJDjbusIvdLum4yzrOWXueaaqKXc2UTfSZ5qqKXzfmqQxfXymbDzvN+50m1sM0TZrwJ8Y8z+QB5X7Zal817x+VCv61Z15YNNZI1wldnS+rbF9Oz6z5C2v9ir4v6M86vVK/obuGDht+NdjLjESa0UFljU8Omk6SeZmRhf1Aw96cBueIDbtbLi+cV561XF61crYL/MMR+j9+OGhmD75y5nt9+SLPkc07/G4OoDGn0G9m3ILuK7KcJsugaK4FXSf0jrzlT1IogyKpeBkIMnFTiTkxNWzxShDPvu0Ve/YL56fXFwJor7zw5AUoLwS8v99xccCSM9UC/yv8b9io0zuub3Uux0Wx/rF12nhPdcDTwV7D7dwGohRxp9VPRrPrG1T7qTPQbd1s8jz+RYkFJlbGXaF/BLm6V0nI+Y01YDRsz9hIjaYkFM58mWETtAVi7IzJuOjW6/Z6OclY7e/wB7RgC9kGGj7dz2IvavYXgAEYlXWG7gr6SCk09MJUlWfnE2lAg9vaF27Q3fAxHV8hPqUU7GTWnj1ztp2WPMZIScrR2WdJGcNrJ4KRkIflYBlartaNZWucThdd0KNxxYcYF3zRgoPyb2VvyAsXJNOCBOT9/QbWvX1MICX2npxXVV4CGDtezB+wx8dDlfMT6xQzU4Em0+41WLDDnDOyDeWUlBWK+GtYj3dYDiuysD6v+OYFnV5M81hrm7Y3WvvY+KA2MvSWG5gj4ja+7h/88t1WOkx6nhi8xFgXB9b+437SB85/t784+qAP3C0OPM9zVZmqpv1O9h9lnpRKFiRoYdwr9K04NLQhQUfYl5VKmyrnRVk30P+Krv3b/2fOB2fsCtHjV7ouvAQ4LzF8y8n7FmvrlbPx+fqiddjSonZ9VV9fsP+T/DLggB953IU+H7P++Gmvzx93+vyhwsM0/OMB37hj/e/xc8aEHmrNsj6MWqsM62miPEL44KC+yDxW+My1KHJiPfShM/3wsfwHWlCfqU3akIlfHi7rxhYLb5yJLuzHJ84SF84SJ3C2Ldr20Kftfegbn7Hiw1bOGavPEuabM1LNXRU+CvSnanoyss2DLr6YTyCp4as3Q1lbJDWwIfe1J05YGSQt6GkFLDFogz58+oIP72tHtgBdsqwUcBL4UcMvcBN0JHxz0aZKg7kIHSTtsIM9a3SuVTtsZD9XzfM84D0m11kD0yQhx0gJkpOELTDF208SbklNCYQEvUbrIaPTykDEuqO7f8oSiFwY03mPW9Qj0z2rebzwmAmqQysvp9YWyIpx2Xg3nof9rpssD6+pZWu0u6HTyz6J1oMCyNcd1kmBhqkkVdZ6JU0R4kewOMoy5c6TyIhw/Q3iYx4MSJIBu9AdA36myftPRMh/iWw4b5gY908B/0G/kJq6vM4N/7UNaoWLAF1i3RvROmvoNrTb0U30pqAN3P2qaTdKCt14SYqIgUTFj9Df8YmI91YR3/L3wohvZRHf8vf6/1VpxLe5I77lf29+y/Je77zhZ6e/hYgY8oxAA/2b7tzvH8WPc9jHf18W8W2uiL/O/6Pz/dg+IkZRxC0dD3xFfHuO+O18RAxZ0GWkEeHsez4i3vOj4ne+IuK9NuJb/r3wu0zE79d/1/TfdTb9SH3EP8b43Zgi4l0REd8M98fx/RwRTv4D/xtKwPr8niw/3/F9ufPeaHyxuXKJuXLBWTicerMZB1TKfNB2X7fFOEYiLgOdQ0TnctDoMxdpx0FhvytctmftD7N2HDwnKgoHHB+4Us5q7JZBu0qQteweObhkXgKs+sufX/Tl52c9P73q7MMUgeyVIOrKhaT7Aslc4qDiTY7dbvyML/a+QZBPGWyRo+w9leJerx8+0C8DChRNiUAa+x5pwCLOmrJbEKozWleeZuqqlJMy9BeC/3XaKZWdIlV5Ux8HPQ7yK4cuy6+dLdkAABAASURBVHLhwmy5csplCsaBB8txHFugN8S8zFPAxMsNzrr6iNw+fzjqD58+EnD4qN3DXhMvVcQhK3YHhLxXY+5LrnrhkPPEKeC0avyJ7sa8bdlkbKTi0Nm5XIhDUHB48IUnmHMcfJi/++hgGTB/rhkei6bdpPkwyReCwoWnQfPVATHabwRlVvSxAW4pUkoq9Nvtdqq1qnKoLqWM8o35xmWUjQ8BaSAVpVKpLzxm+VCEBKAoIfO4gYNdRCgZkpKBEi2zIL1jVNCGTjTKgJZ+pr1/LGcjIkaTWxlUwW/Djoyhf3gPKn1hCg68Eza7O+y1J/i2Pzxo2j3A1w6dw+PsdM8hLOtE0Orp6fn220ynK6JgfsbxOcx2sLEmLCcf+DfWUFgPzB3qEoc0IU+Mgp+ubhnR1z/OQ+Uoa7S1XdFDSvSEF8vMbYw2JqMVqWdPyNd6KKy3nLMiS8OG6ZvRSyFItXs4aDochx46g18Iglw4IfuFxvW8aF0Zb4MSaEzqg77Um/ySL6B/yIxnDXQmaDQ2D1D9HR8ppSET24PhS/5uP2HGk+pUVEwPqNhPwUcoFYnngo3vjx90AKVOgx7/sy1+EfDygm/gsuV1tXG52aC7Ydsd/i0PCBH3Xg35Qn8nkCHTxME/sOOR5/nWtmMXcQM+ScjIuNGtUe71khQc8IM1taoxjyyTiHfebPuH41EZv1fGi86iNFfZp5qYCM/Rx/oYtptEoKogg6TA9rjfaEf7IQf4t86y6CNmglYSfixjkvHT+fazgdwZoyeKCJSJNGWRdEUA9BXQTFaWk+3SvM9c4j7+xAuAP/4ngs2fVLGLSEULxuXfAn5Fxmd8FzFAcb/Vhp/BrRHobQTSOrJoLP8+xuRGJRqoo4+GPqyXxkvQhs03AuWb9xL0YJ+zsdLhCglKmJ6Y7g0dBkKC0AhSCfqddvU3H+Xf5J7f7McyPyLz4+NHPXz4oMePn1ivj5rhI+WJHgWyEmQF/RFIVCkBBOVleOGF6ZVAxMX7DC8Dzi8n3lus2rigw6D0lgbByvFb8/BBtFKBP03w4nVxs42uYP+wTBO6SzkPuwjzIX+6vF4Sa8UXL5vZVLJqTqolyb9R6jKPV7A/lx3wP4+Pj/r002d9/PQT/v9RZYd94Xs6xrIiuPPS8T9XfYX+J17W+EXABdn7sm80ZN6xfw0T6Qryo4y1glDUsYnN+7b9IOsisBMHJ7yeLIOVQGsbdR5Ash1bVyv9rgjwihwuGMSFIM/K2N5qFgIPV/ailTmWQUvTSv1G2bZ1dQbw+mE65NzHb0wv+MgrdjPWM3nbTmdsGkiMyxdzhxAN8pIKfq3UUClJmZf1KYlPUyBfy9ztDPcL6jLCNVIWQYuqiT00s04SHe/IOctlC3vaBt9Qpky/3Zz1gb3344ejfvr8qM+fPujTh0fKDrxA28m+zD7N+0VFZw6u18NBeZ6U66RUiwp7YmHOOk/KU1Xl+YZMPqvAR2KuSBt2tOFnNhUcmIOPE3zOoBapVClTTnPZVgyvC/Mp1n9E6M6PU8uCAg0fO1V4n8d8Y90cHuV9zS/qlQsm4nUvAkZdF3R3RXdndHZGd1fsbOgU/V14XpZNti/rtdNG2EOynlBqYdVZ9hV6xm+PwlcisNo516wEvLwXLiM96Xx60vPLz3p5eULVF3nv/fCw06cPD7L9N2zz/PoMTa8qWdCfYQcfOoJlSbsJ4GsPh1kPx738omY3FXisN55TVomklIpyrkrw6WDQio1urJ8Vf2Ys6wbPTfZ5L7xEe+Xl4AvBu9fTmZehl7G3u3wElwnoXTiTXvFrCzJyescybHcbexWiwNb7wMY6dJ37OTXGusOH2B9afxGSdei8+ES4gAw/vXdE3OQxEfVI10ZLZE6VGmuqK+HjDMqDFN4VWUbAf/CcUoK2VQtr1zQsrN3zcpUD5Ofzefy2sstNr9coA4vRsMlGdlVHH9bf9XrW4nVCX+s1EjbLerJ9FusbA0gDkm3VY5jPhn/xuBvzXwmAXrGD1escWymlaJ6Miv4y/UKm946IkO05ZXjKCXvtsg+6EOx/eXnRM/7769ML+uKlDfuOeXKdg7A+09yxYLue03LsCM9jZmguEFo4g+D0FfjybJrw3+8vst5eAkzwORXJfQz3yTnznAe9HtOQkm4fp9DLXA0NOWDXnA/KIytIOw2NRv6C71lsR6y1BbhtRCjihu/nSqKMjkF/DI2fjo6YxePDYCAlWGCfCV4AZFC0wwcd8VOPx4M+PhzldL+fh+wtgwO+azcfVPAXCbtRylDNDD3UIynx7PI81lNVTlURMcDMSjkr6LdF4hwhbA00o4wzxJWg7MJLgDN+5Mo95cw6sj58R+j4Dr9gW3kp0Nl77UNY2no8ZP3hw17/6aejfnqYxjMka1c3VV7SFFCLNKGjlITtaPBcsMGSk0pJqjWTFnmOiFCGzjz0XkY+InT/RMTgx88t/A04MzR46gqkipdzEJ7KBV+ybk0LfhB3wFraeIHGM7zZ1jYWarMerY83vTT8QUPPGzw2zhRB0D3Z3vBrGT5MV+LOlWAmclLETQetC/oDJN1oyWpK3z3TNk2KKJS/1fXQOubv2EdoeZO39/4MTVkxfnck2DsTvZh2yM57zsTDXEM79tv9lHQg3SFLn10m1kElX0oZcs31lkaEIn4JIbuAB0FrRCjIR4S+/0TwjAzuZRGhiBuS5TDy8Ef6/iyo5zlI5Q/zbOgBtoaP3JC3nzf8/IYMrvj5hjz6gJCHZXLHpoB/2FLJGqjMm5NUbEeg5pDPcIk56a2Ib/Ql2hriE3ErjwiefvmDybwXRPx1/b0yIt7Hj3jL3/lEjgKoTAMdHlhj3Xwxgf3P97iP6bJ7/p5GhCB9ICLe5zQvEd+eI255/Z2fiPjdlhG/X/+7nf8nV0a80YL9/D1DW47GX7dlBWF8rjN+rI94m+fHin/g2eN+D3f98Tkihh5dF/HLvMv+Gdgu7rj50IztpHfcx46Ie/ZX04hv9RHf8r/a+G8URvyyv+Xxa10iftnu19r8ey9LVooVZEZuh61NTv0cgYt7M1A/fy+oiBhGExGukuvcz3CBx/TYEfGLdq5z2zsivtVH/H7efY17X6ee546IW3+3ucP03OH2xr3uxzTi1v8+nlP3vfeJuNVH3NIf+/9rniNuY0XEe3fPd8d74b9Rpqdgv/0G8WxExNAbX0rscJbFxkHkymF84whhrD6Mv9FlObm+c2iPlNTpv9D+siwcKK7q9GscYNzHUOtK0bVysO/bhY1yZY9c5bfo+zlrt6uqzCs22eBQkcsklaoos6b9g6bjR1VSlUldhTmCGEUokc+5svXBEwctcWmiQtwYJd+IGM8/sl1zqKJQA9B9S5sUEh5KkbIYXG4reBH8+jBm3USEMhv8xiWHBjIaY1hO8zwrQbv5XOlnGZc8KUUR5wr5YAG3StB5XTbICa1UvLye9AwuXLQuBFVP5HuXoodYYMgQ2qDZAaWAsJSTCv0zB+CZgMjHWvXT40GfHg768PigTz991ANBCE1FZwIBl5p1qZOe6Psn+v2ZOZ7BV4JBL88XbWso819DNyvjORi3nk7ayHdkyRASdY2D0QbfDVognDK4GXJe1NFxJwhUkM08V4lDWkpS4qTkoPKKDlb6NfjtSsp1VgVT3clpLhW5FNpXRS50zFALt5HH89rExXvRFbm6vkXSRn6zncGT+FgHipB82nHv6IoEETlLBeQkUW3aJPIpqwfNQUQo0TY5BX1baYqF5aQKfLgLjwsfHX1XZF4KeuUyYt5UkmbkP3NhGkGdGT6QeWPMKzZ35tR/JUDSW1YpO4IFfglQ6POB4PVREaErLwlWDt5C+YG8E7Ky3IWMN2zQ/HbqEmPKvIWgOQaUkzJ8ZuSfkXlDFx3aEm1TydS5nZiHQ6DHmCYF9N/6ZHRQBzJlmIKUAjqLrKdEmQNAZZ4ZIOlEsHfhAL1iGw0abTetNRmyjCjXO/3YObaxcolfHAxAZ2L+QI5Cxu/w88Aq8+sDdFYfdBdkW6eiCZkWUOdJe+S848VEnXZKg5cq5QmO88ArL1kuRKMX1tQVrFy0mFY1VZbFrG47vgNf5MuksRHg6Nip6QroM53hlepFEBICBAkamxhEfPHTJfjlYchsN82qllnKzFV0IBjrC/OeW2rmsmTdlD10plUtN41ANX7vygXvjJw2dPdyelagywm+1+41elatXf7nMc6XZy6Ql4EF219ZHB3mkkKIDNOAHtaqacJMKOpa+3VAfDLjCpkaCT0rmkbbCGwpKeesxFg5+KbMeo0ImYcPHz/yovGz9g+PUtTxG8FnLumYhE74lNdL04KNX7GPV4LmXwi2fH0+ERdfmQb6kFNjzS7YeaMNs1He1VgfHRtPyDolz9vlQB+VzNMluAi6C5oEdRRIkSX8RrAWA5tXTgr6Jux9QXfNfSjLyLzORTvk//jxgz7/4Sd9+PhJO17a2b5FH0WRIqtF0taDYOKmhUv7lTV7Isj35cuTfv7zFz19edYV/7wRPErwImzWLzA2v/TEzhvp9emLxIXd2PwymnzYKkOy6BN0Db4SUwKpqXmNszYsa+sy07BA9wQve+z9gH3MtchqSwSeasrkQx7LrDs48xm//9MfPunx8SivjzrPajkTtNz0QkDSsN9/5g2w/xmnF/TzCh8nv8ChzL+V6KCmg2Qb62VBqWfWwxVdbdBmXAjmvbDvVMY1nSs666z3iEAVSRalebgQ/NzgSZR3QBP89xU6bnhFpp7XL49MxzNB1Cfk+oIP9D9PcMGWFmhYseONzg1ZY+K4jgDShs31HgwfGh9kL+yKg4U0jN42vUnIdgA9JfIVudaaVUsauuBRxV/ULwQsA9/+sD/ARwJShs9aq6plX7I6+mr4ugSjKWfahIadMraDhDPK2KMrEcieOL8cjzsdCVbvdt7nsubDzEuoB2yPcoLRR15MTdQV5lBmTuaZ0duRwLvXm18azIxnP1CgOxP8SWC/r5rn+ibzGDRk+HA7lyfoyzmpwKf5dXkpRTmbZtkC4YV+PBfsy/TZhsY/K3U4YEO8IJtn5UofUOrMEqlYcbD1h5Qqa6TL+rtwTsDFyn4AtenCuok0sX6klTWOuIarXLCnC355wTYaduMg8YrvTVAzT0W73aSd5woh1y7Ip/+VeS46X17057/8d/35z/9dHT9Z4Csl0XPRNCV9/vxB+3mS/XZBDp8/PuqRFwTHw06H/U6fHw/6I2eiDzxTrQlZel7nx5zIxvZtm2N2Bs5qkYYv6AphgvATOsPoC2vmiv29vF7185cX/QW88HLtjL2e4PGFlwPGK2VPX5/1FdiHrPjpC7x//fqV/f9VV9bVgs3a1v2LLE/4Sv92usufn59HvWm6Q3wiAv67asrK0GVbdL1TqseP16XXqXFlL1uwbeI96Bt+aLH2LqH31XnW9RVfOdogTY+zsdb4wbX1gRVdmfYVnkcKH0439G7Yd7/TQEchtaptAAAQAElEQVTPf8ZHXMGGv2isqZW99sKzyzrPiX1vYn3UkuCnaaM+BzqHLuu1oPyO4Vg+nr9QOJeqgk469Dd8S2OcrsZyB/T1+qMZrGXsvijxYGTGLKUoctIFeftFwBd04hcBT7zMPbP3YKZaof1C3v7HdrAsG365IaU0UutlY94CzTHmXtDAKtOdouGLNyVeYjm/ww8c9pMeDjOB0UL/VZaB/2KzYKemKSLU4UV8IuKd3ohQxK3OvF/Q4YoON9o6vcJDRJbts6Ez8flxnFqrjNkyM++MZ91abm6bkA0iG/P72bILMRr8teWk5D0GHnZzll8GHI47fMKDjse9prmoggn+5v1exsQZLCX4VOiKz162znppWskP/w2d3pfdb0efHkllmjXxEl7hc0TX+AsxbOvswP8qXgSEUIdO1yavtaeXi06sOetmZZ117DaAfX7GMx3nyllL2MhVU9k0v6Fga5UXwDPnpx3B6akmzU6nqskwL1MZ+TrKC3weZb+bkEHkpChZhXYzvmR32OumP71/QkmiXQ8NmS7wsQzeO7qXGhvHSoB5wTdeWUen04bvXHRm772cN85yG9vXxjpoYENuq+76Wsa5eZGwra6Fdmfm2JDookCJCSeW0GfGzjP85GlWqpNymcEkvtCssG/A+bxjCxu0RJoYo+jy5rcaZb2H1oWxWzBHyB/TseEDGsro+AuxToTcA5kPYJsVOnb44XkK9tNNtYhUqjkpD4RSEkjQLEUiD93ZNAOlrB6JoYNK8sizg8bj2pFJW6jDKFhnBXtWCgX970isSSPXrDKx9kcbT3JDjDkYX0IOGzSEzNd1a9gr4/euBu9dEK6kCzK4Gvho++yFc4n5z/A5wU/DXwV8m1KXJWTRobGTCmkXbCxDXzLT6hJ0G9ZXRDBDiKHElLTu72lTH88bPK+Mf4fL3TYplCPp/nG77zFkxRgpiiJC7iNkmxLPSkOn29q0oUdcGM99wNebrBjDRgQ2cFVnfvtqQ/iFDs9G0DEiZN4iQhHfYF/S8Nt6+/j5DhdF3Nrey/6e1P2MiFvfiBhze34j4lau7z73co9vesyvUz/fm0Xc+kV8S93ve0TEvbnc/w6P0xHubyHnCo0F2WT6p5FP6ECyDrBs7CIiqA/qbz+3MfuYJyJGXUTcKvm+13+fUvzeLuesOyJilJuXiFs+4ltqeXice3/n72XOF9aPx3J/tzFcbjgfEU4GXGaMB74isLve5bI7LLd73qmfaYpc0qA54pd9PLfh+e+IiMFTxK2tx/geHtdjRoST97YRMfKuN9zH/BkeezTmy3V/LyKCHref7/u4JOJbnZ9/DxExaIu4pabH+L0+P9ZF/LLv39M//TjIj88R8V4UEYPI9wIyFqJho3H6I2jyHz//TiRgA/6R1F8rcxuXG9b7xobn1M8DbH5OA+ty3com4/q7bXQ2W+ed+iAtAl1sNWy5m3yA8Ma6K1k7DjEzmHIZzkFs9huDrjjNhmNqOFeleVw0n18XgudXXQnUhKqCQ01i84MUifnwphKXkAE2MHFwEXSLS+QAB12x5d4wOBSeyxnSW/KLb+/aujnwlKXCwWOaCodH4APiPGvmQi9v+HRkj1CH/khJkZMSqTJphdY8eyQt0OngmS+JVw67nPd15YC7cADp3Ewacuy06aafQ5g4lKj1MUViM67Ms2O+A4evDw+TPn18O6gfZwmarlm8CEg6sUH4RcBSZn3lAPr8fNXTyxX5XXS6bIjG6zwpId9i2Qc0cxChQkaQHweFxIQ4eLHRd8N55qdUig5CnPwU6DDBZ5knZafTpOSyN7gscVAqPBvTNMmouxm5FrQSusKvD2PcJ9BUHoc1/zb9wqF1W0OdE2ISqoIG0yLkIXoOOpDuSAdN0OWGZiCgz6Cf9ZLQSQRlPN9/bMfGeHZ/Mm5XUlZFNhEhuikj08FDySrTDT6Ep1qUKEtcwCJXBXa59aQzAdIXXrwsa4c3aGoSgtJUd9pP+zF27hQayNZyt+4D/TcuFN2HMtJBknkGevsgCtne6C1FSNhdJ40IOR8Rev94bNBAp2NHZubXLSyixAQRAY8JHqsy607wYtg+emRtPWth3dlOF/TUOFgGdikF/5mKpmD86E431MIBfnsDegrmFPSH+PgZcQTPpoOS9x/L3cg56wbTlGU6LOeg3HQF9PU8qaXK5bHrlTX04iAnQaczAc7lzOWJQOgKOmuLU65kWSLbgG7uiYgpRHwNuiEGWQ/6qJMxnAr0Y4k00PsHOTmf4Do5o66CX6hGLoNmP99oD6WaNOMz9gSjdnvWBM+JdTpzuQxs6IpcVi57W2ryy7OEQgq2VMGOfjvWUkQoIiAPzSHjbSXFT1AgQfoA49BIiYck5rVOyUeEhG0oS2JMj12goVBmOZckGbaB5H4piXvw4MN02799+PhZDx8/ad4dFPDoP+V/xYe8IOMvBFWeSf1XAZiFEC+XrgCSIjE1PIuRm9RZx8NueijAkDOXDWohryuC8rilLWgP/V2CM39TwDOP4yeC5yyZhztyjqGLCd+yI8C4388yPnz+qE+fCJbzQuBIsLXOs1KZGS1BL3JVGaJkNGG+asj3it04gOl/Fuj564uevz7pzMuNC8FrXxBXAlwbAb5GUHMd/+PzZ158vGolsNwIUHcu76Y80iD3/StBd0RoyDv0lvbBf4LTNKjCplIIdYGEvyi49irzNdsmsJ8DQeHH404fHw96eNgPOIBsf7Qq5ADL0/mqv0DzX3jx+xcCjl9IHVh5JRAB2WpbkXrRbQ/aCEysOrN+rgQp7HMb68Dr0/nFgVAuxldeWjUCBC7vXiPRsJVQpCQHvHxBvbLuHYy8sHddHERlzGcCpC9veH45yxj/7wWCnyfqz9jQwjrFvCUlRWQFUhGfsTQxrOZKA78B8dDedUtpZMXRptueIoQpeBTGEH42CXdBGvKlHEoVHlSSL7yFBVDKbe3e1m2WbSoC2wCCFptrRJLLHZjMScopKaOvHfa2n+ttnbO/zc5jY7tahs48diVYMdFuHgH+ifKdaq3yfMnjpFvebW9lGnMF68Fzs53wHJDCnDkpmUHo9w+PSowBGyopa9DHInY+5zzqXP8O+rp8okMB81RkmvesGb8c8J5cp0m5VPHFGtE4t1zXjaB404V1fObs4iD4lT3hhO894w9O4IwPPrEuruQF0TVPiggJW/K6urCuTqcTdnbC3i66YiOn12f5N/6fn58Iln/VyvoJ/GGpSXXKunIWMmxzBT2hPF0JlF14Add9votVmfYTPNfS5HXj/H6X9IjPRfQavCa9fdqgacgjCmVUsL8Ji9lIG/SuCvVIJhveg/NnZ87Gnr7K+8wLwUnjGZu2HM7YuffHM7bsNfb0/KpXgpjei6746iv1F9bQmZdshgNN5n0hwHs/N5s/A4KkwLZZW+Ljsjt4xGb7L3ArC5KkDg8Ng6H3aNNYK342VvIsEfl8tfC1to6sVzXWlNftyprwX0N4f3GeLZ46yfRttP8lNvo2NWyiMY7pa4zzC7DP+zzTWJON83/nOdSEeJWxwaET9Jlz5jkrZVEX0L0xbxtp8rpGDjRXjqREpqSsQj+vHyNjwwndu8zItSilMsZqIa2MccLhPb++6Jn96oIuVoKzCwyesd0TPv0Vn/TKy5wr9ggbo28IeSIz0x+MYVoSezUkiB0DwIvPB/AW8CaDemGP5tWy2LDdIT/mGumQ44ZM+5CfaUB8eNJQYy7x2dAfCT8QnwKd6kaPBednQAE/MSA+Ebd8GvINU44MkhCNOuPeaGFe1tYGGk4/8NPBzIiL9SHVTPsqFWQ5FcmyNRh6zBMRY8wURYbePh5fSoqIWz2+iJ/3fLEPyFWJfoosoyG9jSC0//88J/apZ3D7p+uu3FNYYy8bd5UVbMiqCTLlOXJKKvBfOLgVhprSxrgLtrGoIvu5dPbKpsIBL+dVZfiFpFqSCoqbsLU6+Exy3j4mU55zlpEYn59Be0QoWIcRTkP+RNxSzIHHQGeBfUnrhj7BYrsCuEd5fV0xwHWjfkn4TXHX20gbZ+lN15WUPhv+YcPohhyZT9j7bV4pwUfnLNE9IeuzY2Mdff4SIabBTkIQrB4IBhkFaVMSUww6OzKXEZU2ibKstUsXDm5jj2dd3Nb4hsw31nbn+rxqWS9aWT/rdtVGvvPCO3OnLqkjQyFvyS/BKnYz10DWMeypQENGtjd5Src0yXI2SsGOknErs+zd3nXO30Td6Re6ySPIi7yfbxCfiFs+4pZSNH4i/JxGXuxFN5kF8gjWhOA/QAZplDXWHaKlrqtbHzhLp9n6wAB9V6OHfHbLAV2M7Lz5rPBZgGmvKb/zaH4iTMc30G3w4JTMSO5fEXHPUvUt78KIb88R3/Ku0zt/0A4TffByy0tJN95vz/c86htdv3115rw/9bdMU7w1jAjqb3ir/MVzRNyL/2Ya8fe3/ZuD/dAg4tvY5tXVTg3n7/jxOeJbv4hv+Xv730s9luE2To173uk/A4/1PTzWj88u+/eAO93/KK0R3/QR8S3/j47zf2L79LeYjoixkP+edn+rzX/U/+8rAS8+U9f4uoENIXjgx3VNt+eRZwO8HRoXNv1lHAAaB8bORugDCl0kNvhgV185wFypM8ZvF21iw6FFC0VnTA4tjUtA5xCT2Uy502nP13EqepyLHggCH7kw+yKac1ZjI20laatVIlAmgjWc0zkMLvL/jPKZFwHXS0gOYLQizkfqXESJBKoTnGhcqjoHeSIyELL8Ej6w68b9jUg2OmiEWtqlAb7F6OT5dlPkkikxbRWaJi7HIy1ZOwLePqwgBjb9UKlJmYNQrkWJ+oE8S2WSA5Y+EDoA88LF8UTQ47o0bRwYtSUJeWVlMYJn43mTkKs2BApfnMQkDu5FTQcOWp8fdvrD56M+fzrqw8e9doedOOXqyoZ9TVmXVHgZUPSKbJ4vXV95EfAV2b28LLoQBNoIqlud4rDAKUiepzHPBrRsSpwco3U1z89hKMgPoMcQcmMeGfCsAXTBoS4IgqhO0mS+KzTFQKDbDAptEvIpyK5OBELmvSJXq5EDaUBShsMszqXjsu0A0QI9QjLioBPWCfTIgBbRGkOTAjmllWZvtGFH7qII6qBNWTIiK5BNRFAF7nw5pWvAG1XSsO9g6K5MgWmf4K0QWKhTUiWddnnw1nOS1ajMPIzdOWijXj29bjoh6xNBtQsFnXWV4dX2kzN9JQUXgb5Bt/kBjUujuDV0DuROg7Ihd9MH9EZfh75BI/aWQDC1GDICJtDLqIduphyiWtHnhi69rjM2XxiHbsoxWNA4xLLusnkEFMj/tEjrFTISF4VGAGTjEtMww6Y2aJHEuHKeMYOpTavMEzwMW6Kus/7FBcYI6wyf4PUX7oP+AvgwjRiVIciYoGUqlctEhZQi203Bpso8q1fsCho36i+R9YrNfuEi/0Jg5nxdtFy7Nmx+Y33ZphvyHTKGhnhDcgotQd0AY4i8g3TgDQAAEABJREFUoNVtG2mz8GBRkfhGUHx/+wnEH6opK2cjlEtSQi/ZPCDcSn4HrcPH7WYV6utcVFm7mQD1WZvOzHPixaVxZX1bR0M20Oc0pYSmkvy4QuOKb1sIwqEUm8IvEIIGkN4Q9BRzjHUKPdzOlKAn4ZtykiIEvU67grYuy7QznbvdpAcCzJ8/f9ZHAuiHDx/lfypKedKCzzixJl+w6Wcu7w44X5sgKXTBbu3bzgQBV2xAa9IFn/P15ycZDqhfCIQ1bNH2kvmy7m23AwlaKDNjHZqMDfto5OUPMhWEB8QGfETO8JRVHVzdT5rB7rjTnsC48fHxqIeHw8CRsnl/UK5FkQuSCfWUGLkg6pDVva1d9jen00UvT696+vmrnv78VS8/P/MS4EVn/3NT4EpAaXEw8+Wrzs9fCGo+sTZeMaGLbD+MJpyHBO188YOAyJvfiBhyT/BCVm5r3hP1mIgK5VNJmmvWXKomdDaR37FvHubMnln08TjpJ/z+5w87ffp41OPjXhP7ZWKNbKnolf3kK3byhP+x7/8ZHRhPrysvzDbWchNmx17QdKbNib3hRAD3DC5suFdeYHLXh6eLruhr4QXAytoa9omgTLeQXILOlKUALTocbPI5wOcB2/OZoK9twYHTZ9an8URw9MvTST9/fdULgbcTNmS7WfEluDsNOA+u2PyCP1lZy17PK8+2HYQsoUGnHZ/ZWTvumJFmyVk5koifqGInJQVrtStBr9uLdX9PC/WZ+pxpD1JKuiMi1KlTyvxU5QQY2/XWV0Sgm6ypFPmF3TyRzpP2rJ15nuXn/Vzll3+Hw278Zc1+v+f8M2tXJ9Uyy2MZhTG+IYkpFREDMk3U51JlKGUpgCT3NfIbXU7vKJTllFQCvKU1ZehNmmqG5qwjfunhuB/rw+vkSN6/BbyjvGB3kS21JJY7QattvFw6eY1fpRf2tRN+9oS/fcVengiAf+Wl9zP6PWNDGzZI3Egr+rvSZ0HPV2zAe6GD3/avV/zZ6fyi19MzQfaz7Ku8lneHSYOGqSqVrEI6TZM6e8bT0xd9+fIX7PZVK/2DgFRi/88cDjIniRIrMmadsEaOrInjYdYefdSSVJBJzUWWdSbfJWy2YzoGeXxbw05WbBxXMIL/xO71yhr5yrntq1+q+YUavuHr01lfsGHz+0LdE4HkJz/Txutp8MwaHDziK/wXN8+89Hp5edGJ5zPrasWeN3yh+erYs/edkYdP2xjkDZ5dN0C56x20N5rppWyD3q3d6GfZyOVOXXZrN3rLMvd8C5ULlYb1s/G8wfA66OlDZ857WTlYeYf3HvtHr8krRuF9aWOctXX2qI7/a1p53nheqTStUCWhG6eYkzJflv9csyrI7JdJQTX9kYXn3UhNK9uBgi+3KdYf7adaZFvY7Xb0rwMe7x3YbZmqSp2ZN6AHu8UPveDTX7FB/+b/if1p+CRs9Ql9fUWfPj+YJ0SBnKSNjGE6xCcilKMr4xNGisy5fGgA3QlLuukMGbCv28bNi88gm2XyxpN5M0YdY3h8y6lhd6iTUaTOXMG6TQnJACZVRGg8k3oew3K1fAw3M7L3cGSac5Y/Y2z2Ys+38fLM+5N4cZHwg7Ai77+3Vc7JNQm5JRXWXEXWOaXBM6IfqcdOWeSLkrKX6w1ux3xeW7UUGdZHRRczfq6UiTGrgjZec1fOgGf8ts8Or+w5w3e8rOMFwNeXRio9P6/4hc6Lx64N28ScFD2Yt1kcrGWpeL1jH7U2/Fngc0P7KZi/D0w+q/sZXir7Z6lJ5sv2Y5jGAnPfUJSh0XQGMrjLWwiKqdELkorkIy7rEhuBrg07QbzymvB68t3lSrmxbFm4Qtkfvp4bfmQZd4ILB6Zha02M0+VPRKDjPpCyhEgpboq0Sfi3iFvdLQ3axejbTZiS9AZ6qJM3mkJbT9gUA0ZWALdD9fKeemE9XFgbN1/VkHNo4TJj2s4cEGzDC4H/dTmxjs5q+FpBy4TMJ79wQba7ObQHuzmRZk2zkVSps1wDe1SWnN5kX5RrkddoRtbGTQ9FqRTawQvt/W/fJ7KJvFPbeLzJQHDkvOA0QnwsGykiBsQnImjVwQbd2BBrzb5wJbWeVutt+Kkm6/Ada1cbWBh+Q5KWYlfGh3lO04LJ8BzKb/Q7vfMwZXiDDz/bfoyIQJ8wQ9rFh5TtEepveYi+5Xm8/zj1fELW/gUhpxHhYimFjI1eRmcwo2ELuBoZsPlmH8zYv8H+QEjF69+pYR9gaYnxNPj0NPRx8gMiAnJvcFVEOPlF2Sj44Svi1s7FEd/yfv7X4saLfnNu1xvic0/Jvv9ExOjrgohfz7vOff81cN/fw/djup2fnd7h5+9x3yvuZfd2v5VGxKiKuKV+iLjlI26py/4t8Wu0RsS73P/RuSP+/r73uZ16nnvq/P8JwOP8bTYjbgKNiNE44pb6wY7NsBNzanyfd5t/BhExDCHi19N/Zuz/6Is7x/H/aPT3Z6fGXU7O32FHY4goQOMA0NYz+wIHETaI3hs660ps4t583G57O9x6rBA7tqSNucVG400sc2jIWGNFz8ROdWDjPJSqY63ac1if6zTGC7puHBg6hzVOEHKwr+eZ+H7W86npL1/OgMABh8P1HFqvob4EG3bjTNvBqrZd1Nui4JArUukqMb+gRWxuI3V+0Kfbh3wH4rCkkb5tfuQbJ8/gwBoBz0FvDvedA3+Cn8m0z5OmaVKZCofLykE3K5tZGvRclMpO4ctI3mmLrOsGVmlcrriILFyONw4cTMHgAQ/ImWciKZJPkwMX6XoCryp9IYDQdNwnfXr0XwIc9OFx1u4wq0BLlKolks68WGh5r00zF/ekZwLSX7jwfPFFlUvPieDLxtxjDk4MDvobHf7ERbAzb+dke9ftTT79Ji9k4QOJsIcB5KKUdUMSBkJeVLk9/CB/H2Is3kA2kZIyNlCQX4XmqR6UykSfqq0l+beDrgR9Tly8Fw7LDV6olGkwhh6xJSn4aYB5yOpOV+I5UWC4XcpSMl2kfuagpLePx2ucljpgcg04D1zuZpVxMnYJyUpVwiRVeQEQHIIbAYeGlLdBSyFXuSAUxJrE2Xoc+p8JfJwIsq0LdCkpIkNqGvKJRhl2Ft/pAEbVWVOmZdBFvekwW04jQrIcgfmKlGS5jrIICXo78Po0XebD4CQsozCI1+KEHAo65L6oUpMK6y6BqCGLHNG/8REjYOgY+cbBeaOi87LNdIr1IXyCUwfWDdEwsKGR0j7g8RugaPTpyECKiIEEDwU9FQ7PvjhW6Ji5uE2g1qppmpD5rEwQjQc1yjbqLvDwet30yk3rgs04oNE3EQBMMq+26cT8A535yAuahLzvGDLmuWHvlnsnb0iMwfi6f6BVnTI/M5YUysgv4U8CGYw0hEooR/6F+l2uqvBk/mzjE0HoBC8LdS/I4ZU5ny8XLrtXnQm0bvAiAud2VRFZjCZMEX/RdIVHB70afI73mfQdqXmCzoAm24h7BT1t24I++cGF2LBZMsI0U26aE4MkJszwh0i1mwr+ZScHlfcPjzp+AA8ftDs+UHZQwNPKIGf8lNfqZRM+ZpMv8l9eX/X16VkOhr0Q6P36p6/683/7WT//jy96/foi/xv7g/6IQRpkKiKUQAQpPIhPh+4BnrsGtZQmRQTyTUrwUrER28YdE5fPea66YZLgsaRQyUkVe6k1q6CLUNL4oMtOHtXxmNQZ2+tkRa4XXnD4rwBOBDVfCfo5f8V/+iXAxS8BLictBJWW60XNWM/qOPWG8XXk6bk19NIZ+9tPRkkRoeRU/lBPH7c3lyU11UHvjVbTO/kZPohnaJe7jrN02IUeDpXg7aTHDwc5eDsTwK3Ho/qM3yfwspUD63ivS8usD+kLwZavL1cCLFf2A2yOIO753LCrDXSdUaR97glf9cI+8fpy0hWbXFnLlkuC7ohQxx91PN1ArPJCjtLEYlDkABJKUqRJXUUrPn1xYIGmV3yg5/FvSDuw6mDcGX+yEEhGfNi58DkNiDzpsmkZWNiWGlgHvDdBCDLf1LxXsZaYjP0xmDEQZ1djQK/pDX9kXfSboukGrZC44WM7vJAdPyklyL4h5zzoT3lWz6zkkqWcVCIpuV3AWWjo0dZU4XumzcS5aKpZ1tnM3rZnre95QXVwnpcDu2keNlgYP0e8jVUYuspzeuyIUOSklrIiFalUpTopnLL2IkJSkoL6CHXSlNJYG5TcaIyioE1EyJ9gLRies6ZQLUnzVPVAkPyRl2THh3nY0M2OZs3QXHhJn+skMf7aAj12+chwwUdZb34ReEWfxomXAC+8aPqCzXxlzbw8X3Ri31v8V1nod1uZfYg9KRhv0JudD/lslUvRDvkcDrsxd65Ju8NeGXlGhHzeuHAWfX7+SnDwCbt81ZU1aH/YOfNFO6uN9KLK25/jXOT/V8OHDw964GXmHj6nqWiivOIL8pscO3zZv9oObONNffA5AnrYK25Ar9B/Om2smRU/vfHiatUTvP3l60k/P7/qCb/gAPIr68vrB3NE2lkb9mWffSbY/4pffCH4b/j5gs8f64pzquf1/Ebz+Uu3j5/vcJtfh7DnPjDqN2llf1vABi8NG2gKm7+2HkA3/raOvCT3WdstpWg838s8zsa6ZflrpZFh3paxHjf4s6zcV2Pcxjym9y7PhJ1ZdbTQPYBnv5eSlG3/b0gUuJ/lsXCuMJw3HYEPtc3mSHI797P+JtaV04LdUCFFSDnJZX45cDgcNKNzo2BXPYfOEP+KP3vlZdWFw5lfBrzw7PPZ6+tJZ5R9wSeeCIyO8zHtG3x3GDIdLPmbNLul2mVfLmTslKlVUsh8NnS6EOA2/R3/cgMtsTXn7+UbAl+3TWyj6tTJn5RhJdQjJI9HGhGjLCJEtYLJEjKLcHmnrotH5m/K8GmUknhO1DEWNGhrGmeat73GevDLs94b7ntRo9y/ZS4+nsP9Pc59HqdGzfiqnJkv0VJjfJfnnJTZk91vADqmMqOPSQW/VdCTYZ425On1BUXc7aQzvv/VOCf2qaTTKbPOkp6e1rHWTuhk4cxj+7ObD75Mf4qmyv4zMe9cO+eWrIl0rlItBs/QVfAlGXoK/rk45dn5WrNqrQMF+nLOyO+vkRBuRMifblmSwSxY49LW47YOWHfmadv6be/yuuEQzVLh5Sa2x9ntxH3m5JSX6VccaafvUHtOisyg6NuBb/vDBJ2Qp0pZJU8TZfIJWrJiyP9uR6bpe7jc6AzemMPz9CiKVKSoWtmPOeJwP+m6QItfSFwoWIDpv8Kc1/jamxr+aMOWO2kjHhCcbVJaVTmnTMidI5j2fO1rYj/JIMkvB1xXasg2YRTbI23u8s7mKedRf6tzPilTDovyX0AELz+cdypLG33rDeZ31EUokYkIRdxwe5Zsz273PVAPOhMy6EDClEhDG4twg+9G2pGDodbFopGwsaQuSFNOkm3IOkk4BKaW8y7LVOacBz2JikwHp0bEjbaeQob4OEVF5IxakvkAABAASURBVG4/Ebc2for4/XxEuNk7vuexsb42/Mq9zM+GnxEKP/BFz4gYMiN7+0G2ESHLOIJUeq+PiJGP+PVU333GPDxH3NqSHT8RMVJ/RcTvjhcRbvZ3IyLex/ux052ee3lEjGzEtzTil/mI27MbRsQY2/nvcR/XqeE6p8b3eT//Gn5s4+fvce9z1939+Z5+3/Zv5SN+nYe/1e9/Vv2d5ogYQ0bc0vHwG18RtzYR8Vfyj4jf6PXL4vu8Tn9Z82//FBF/RbdnNS2G8/+WSH9r8IgbgRHxu00jbvUR8asM/W7n/6j8f1QC7P9sXWIv6++O/05Qo8a4P7utD2crm8fGhu/dsbH5b+tVG5v/bUPd2MC6vGlHhHygc78uzC3l8awgz6Bj4yMiFdEVbOCF+aYuQtJtYMfzjrqapQy8IW4hLZQt9GtlUpqPA0sveiLw/+c/v+ovP5+5BK5a/BLALwA4aHF+VWfjk+kmSC4C/71f1Ed+gZpV4kAzNvQOEQMUD+KToif1t7zIUwPNAUSd2PyDemS4NSFMpQgd9rN2+0l7Lq2+vM5c8iuHocJBJ1e4hanOhT/vjqr7B1XzUmYGLFqZ4+SAC1jBwiXTwT8Hx7brps4lm4aS3mhFD9quSvBU4W1fFj3suj49FP308QAe9OF40H7PpTnNWpDJFnud+0xAPev5Ki6tK8G5s/wbmP6tpysXHh/0ONMxT8BjUlVS8sGHwxBK15DrG8/6/gP/gzaXJb4S8uHQ07GBLYqabSCg3fQLmYGIUKJN4bCdkI9SUa6z5t2eQ/hMiyQfoq9L14IhXDksL8uGStugI5DZGNJaGZlNope0SBzSxIFxpCPP3AFhA5l650l7SPBoU5DzBuQ1+G3M1Q0O5yO/9aF7cTBK7sC4wcE3E+xKXDTqIavsswKdN/hflREZvLcJ/U7qac97nMIhu+sVWZ84bDO8EnOWyDfSLWvmwbhkuQ/wnLvgGcI27NawIqA8wztilKEMT8zbOVx38mEUWnAwT6Q9ZfmAaXj8YK7C3BNynBgLFggWhSqDFdobibEaw27icrAJ2hNBn9CKPjbglxhX5HMhANLhRyM6QEPkJ+g2/dmyMr3Dbt7oNw88B/MGvFmeiTmwGmUKnS9kKvMbUy5cJKp2pWo25lllB1hz2u0k8muZdGaME+v+vG3Q2nThkrWwnjy9mE/4gxj0WJbQSTsiixoYNK0K0k47uZNvBIzXDPgh0bsQhyBhAPqZVgrxCQUMRerK0J+RfTEPOLWgfyCzjECzqsS66FG1ZQPaWaPPBM6+EpT98nTm0rtowQ+oZWXNaluoKSRgOhqXk/W6yRApxiWt8GSjsvzRbwANvqUNXjfzLj5jGL7Qte0ZpjwqZtGobArWToptlOUi1mRRStK0qzoS/D9++DjS+XBUqhMX964zl/IzNDmw8kwg5el01jPBsKc3/Pwvz3r+80nL68oLmawpzUhhYmoEuElMDimd1dgU0GmbUDQqDKqhpgdEUNIRuEt7CqWUBqIUJeQdb0Bo8gXasD48VsCT9VJKlv0OHW+hawZrjL8x7kbaoSIYICWY71gj66Sxt6yXrgU/tBGEWAkcLdj9SuC/EUDyy65kHXd6R7/JEGcabZPu9gRfMpiHQhnJWqW980HJqMcGRb+gzhfLHAmfWOXfFp8Jds3Y1kyfGT3NXMAP+KA9m+kDL4IPx0n7404TAdNC4Cvxkmmre7U8a0k7XXvViZdKL7xE//qy6gubwdeni17Iv/IC4AKfCwGYK+vGQdunp1f95cuTnn5+os1JK2vcB9YGT1tb1AhwNfJLuyDLpsiC1qw6V1VejBYHWdkLC+s01x316DxV9SjqyHhroQW7ecVeXl5P2P1ZLwRJT9erLsy1YOwb8r9uTVfs+0IgzjZ2pd77wcazaWqcSxo23mjTAYQhUvTAGgh0shBk3cZvvS4K1rbXaUrSHSv9Da/1iFDkpISd5FqU66QEosyKUkWlAkZ7ymKpKyKUQFYop6RC+VSrbvqqmlj/O+xyz1j+Jw9nbHXORRU95kiKCKmnMUZEKDHGDUUJGvhSj6yeJ0Uq71BGhilLrkNGsKnOVycfXWJkeKVaUo4gn2S5BDIx3Twpp8DvS7l0TXPWjL72u0n7w/ztJQB5B1Kr+Wd+Rdba4qY3fM8LQdInvyiyzWA7F/bsE/7AZ5qX14u+PhNQpd3CuaP3LPUCMrSGOuOY3pInFWRWsJV5njXNFbazNuzrvJzZM8964mXb0zMvFP1XNwSHBe0ZuRZktGF/3edSbLKDBAoWuWNj2+2SjvuqB9bFw8NBB1LzMzNPZc6IYK6qyEkog1XXkbfgsYFNZ+zJrniAlxcXfDVbuE7w6hcfDpq9OuDPmjqx54yXWviJMzwbV/JX9knbrAP+p9OJwOZZF2zSZQu82D83bD0idP/cdIkiKejwIuz2XubU7VvrMvxssJR0x0Kd8wwry9j1zWMxBSYCn6ih018e3WmiXR+gmW66cS7GHBvjGYhj6H6BP/N2RjDLFpRJK+nGpLgvNSbpQqYgpaQEb4m5ozcPOhARiLwrQU3GaL0ufbfwOl45U2z4gNXyYX1unHtdp2j0baNfZsCK/q3HnDNlIfNJA/nZej48HHV4fNCHz5/08fNn7Y+Pasx7Yp86Xa7Q3aFbBGe7rLtn/LpfXH3Fbp94+fnCiyzrz/wad121m2AR4qYckn116EaX+RB50+v2pqm3MFnvcJkfPI7bGCNvfQy9UAt/ETH48j7mce/w+M5bHk6NjLgTxGSfO3jw2ig1a5qKSilDJhEeT8N30Qx/JQ2dYF8CgfJCgqegTwLuF/AnBbShJuqSplxA0lyyKmMX5J8jKdEKEmR5QIKSdZ8yfaAh1UFDoX3QzyLxGt+gaaUfpoSfz6y5pNOlsO4Lgf/EfWUjXSlrOp/7ON+taxu6Nt+eK4WU2Q8rL/0qe+KEb6hFcpoh6EZHUkQM3J9zzoPHgjBMU6rw+4YCnfd6p3e4b0Qwf8ifUFbnuSnd1h+MbcBroOEvNvzeumZdtoA3Qf8m29oFf3HCzv3Xcr2/jcU4EfFOY4b2gdSRZaNcfJo01oGTPnRJtawbjU9Tf7M/25Sgy+ObHqeCHrHnNAVHxy7T6jV8xW9f8d+4q7EmVo4vF2BbbWO8Bs8u2Bh/IW8MzWFHm0reVPG54+ULdM/ooJAWZFtKVs5JKUMNcg3qzFfCPiInGbISgXVq5NEmSYwBuSZ5oMH7hk+8w+e87+H2xq1PKCIk+rif4TPFyvo1fC4mq61LTo2Nh21rnJv7QLAm9AZKFL15+DFuBGMjDXq/Pyd4SvBhXiNCJRK854FbXRpt5Q/trHoDk/lWTl2ExybDT0SMuojQNzllajxWpi6rMY9hHRvmxWmHn47a3liQbcI6pfP4se0YfogIJfgxjwNqun8ignm+4XteIr6V39v/mEbEe1HEt/x74T+ZiYhf0PfjcBHf6k17RMip+ER8q4v4lqdKKYpCyPgHDGO8GZl+N6/f/1gfv9/iW+1db/f0W83v5yJuPN1bRfzy+V7+b5maZuM+R0S8y19/4xMR7y0ivuXfC38n84/I93eG+aerIr7R/b0c/umB/8YA6W/UK+IbYRHxi2f3tQBNsNMf4XK3+WcQcZsz4tfTf2bs/9P7elO56+ie3mXiZ+P7Z+ddZljXPpiGLYiLfuMWt/kwbnDhdtuccYw5KXCO6iF/IkIRmQNC3DZWNmu2U567gl1oBEzYRDkraOpdhZ2q0GdckGtWIZBKd21EP4lXaLwAmPYqu4NyPWhrhUtU1wsvAl4JXpxPG8GZrs4FTc1zdKk3RV8hZ6Xoqu7gMGUieKvYKG83ML8G6EJqvqngJ91gAaYkjnuKCPk/B6g6GyPF43A9OTDDhXKeq/bzTn4ZsOMibfiiWSgbgP7pcNC8f1DdHaU0wUswMTKMSpqQYgZJie/sjceT0ES5iJOEKJYI/gT8lLiq8hKgpkUPNenzca+fuOR+Jkj36cNnLr1HVeS2qmhl/IWXACtBxQsH0ROn7fOJQzWXdwd7rtxqGwdAhAUdQnZMA7c5QmGZIlI1pHCXUUhUazTmWylLCRqhM0AHUaqcKicNunMoSqhAa61VxRd+6Mu5cHCckCWYDyp5VqNDg04f9BfouhIgvVwWLcsmXzI95QD0yHod6JCz3YDGG6PIcBskOtpHHol4tq4xPZ6hj+/bM70otN3b/o1xOEIGlk3jRZLRkbv1kKem/cMEZi6XO00EpANZNOhfOGg3bDXgJ1LV2tK4aF44+PtSeeejeS0xp4ytScwV8JOgPbpgbwWUw8fQBbT6JyIUEc6qp7jlnaakxIHbiJwVtaCeItMVEUqgIJ8a0g55TCm0g8mCfiYO6wn9BHryv0vPzOOSfEUHZ4KEJwIavryY/vu/kX52QJQLdedCLS7tKEhq26DZLwKE7zBPgv4B+Ht/Jp8UgspxkYkIRYRcdsceW9nBw26uyHeHnA/aHR9Uj0fFfi//hdCWq7zar4xnGp8JpPvyfiEItUDXCCgQMBT2I99s7vAzfQKYJqfGnc6E/G0Dtg1UIkPW050XpylJyC4iKZPmEqoId5oL7yeqKuUFs0yswwydKRVISFy+sqLsdMEunrDtn7+e9S9/edHP4JXg7EZQSVzINg7wnhIlSwqm71rRhwMSC8FQma8LE6zYyOCLlH64XXWeG7o2fNmR6TXMmPiQmvzbJbqp8lBgJ5Bm4D/v/MzzPF4q7pD3TIB5xpelOjHysFIut02v+BAHwS4Ehy7I9QRdXrPPX1/xz5v25aCPjz/pw+GDaqoyfY0LsO2/Y/cDpg2yfvwJ+JYgrAOnfo4sYSt88RO6feCddaM3dNZrrUUTuph5ieG0lEy3kHXqdb6i1I35V+R8+43ZUGMv44chPW7SZnmfm/zSZWENXAl8Om/52l4sv2I9I78MiREd2aCTbZXthy9Igjb487wMPH48ujMOFrld46bm9CaLTVCiWopqrdoZUyGV9uyN+yJkiv8h4HHk4XiYtQfWT93vFfNeDd+zRB02dt7yCFy+4kv9Vxov+P6vvHR6cqBr/Lb2mSD8lWDLlcDtWf7neb78/Ky//OUvOj2/yLbW0KmDlitnABiCrqxpgjZegI/fHn886vHDXsfHW7B1hp5pj09nvyt1r8SekKCpR0ZDhf1PzLno9fWsZ2h4en5lX7/ogi3ZxlvruJMu7wMD2NUy4L1gQS8rdau2ESD0YpW8HryXda8B98e/NhZQSkkFWU7s15an4WfxiQi5PucMT/UdGd5KnZShW6Y5khqG4fHEh+Wj0Q+dl5AqtrWnjwPp/h+C79jjKgvKKDlUQYnAggOXkWSbSTyLMSMYgJqUijJ0lHLTe6SqngtNqprzUdWVJFKRdqzE6Q3iQx3lZJSpS/AdEcO/duwPBhTYvPikEG26TNtcs2ot2rFOjg/7mx45U+yxpd3ugJ4th0kBfRvjXrGF02XTC/5O0p4nAAAQAElEQVT/q22I4OnJa4O1ckX2r/iBF8qutFmu6HARutp0JcJ0GXtg05n1v0msxeA74RK6FvaOy+XMGe808N/+23/Tf/+X/6H/8ec/YZdPUoQ+ffqgP/zhsz58fFApWSlLiXNdQjI1umoJgpNJB86SdUr4rlkPnI1uOI68A8SVNTXj25xmZK6cZEQEtGzakNOGf97Yx1dS3KmMC/yd4cs+77p2XeD7hM36+RXe/FLgCXv++cuLnp6MZ+z7FTt/1ZmXXFfa255tR0MnEmzFgPi4zD7BqfXl1G1/Db9Vt2H36zu6WALwE2pdrL1gFr3J3WknT4WQYIu3/L081AhkGqZ5Yf2d0e0Ae+sFHbrMWBnc8FyDLtvbmKmNbwxPigafHZBFzhGhhI3eIT7m0/Tf0RnQ4wXjm4GRp19EyHpz32Axdgw6At5yUsIuvL5nXkDueBHwwLl4fzwos6421pt9/bI2ArJNV3Tp3/Z/frno6av19aIXgv/W8WLbhUefIRb0tsF7sxFsDTlt8BGgj3zDdk0bNfqRB/Pisju2reO3toEGXw0eDfGJ8JgAPlAHVo0uQhr51Ghx+/E+Q6kCsw3qcS/IIwYK57hKf9u2MeWiQoOS0qCXZaJAP5mO2Q+S0LQ8ZqKNZTdV+iTKqR/2qCbcGePn4Q+mN19aKEzIXujW/Jsmw/uiILqDiBj9Ssmq+JqcQ9bXBt8rssAtiCWEf0iskcRa7/r5adUr56DTecMXNF4CrGCRbY1uw6f5PhZe+/CC9SpBQ0ZGTKHCPpmhP0NbRoopuswrpLzxKSXoSCkN2nLOv0gtA9N7S4vcLiLoe4OURl6dmbtkPju2hVmh/64maUO3G/UuM5/2HRfs6cQZwjZ34ex3XRfuB5safbfOQPSLfKNpgpHhm5FxhdYCL8ymgB+avdEbb2keNIqP9WBEBE+h1qDH49PTdJnWDZ/WIkFj8PKl6YrvXrDrC1h8/3LKmX7DjzQEfrPvJv+F7MaL1ua/tuKcGJwXE3KvyHvC99aiIfuaSWsS4pXtyqR4nSYXQFXHy4p+tq3W4Z+7gvO3NqHMWEbK0gD9xhghxgu5XQRp9NvzyPv5DsrxCxGh+6cP+SJB0q0jl66htxt/yAjhsIw1sEIhvPshkJ9cCL1Csxn5myfT79Gdh7xBZ0S805OxKfObIyloEHGrU4o7Se9tWSbvecge9RHxXuaCiNvz9/mIb2Uuv/EYgy/njRt/DTto8rPhthHhZMwxMm9fEfFXZa6KuJVH/DJ13a8hIt6LI36Zj4gxR8Rvp++d/0Ym4tsY3zeN+FYe8S1vnRgR38rcL+L2fM+7zR0Rt7qIX6b3thHh7DtPfrCcfw8/tvHzbyHi2/i/1ebH8ohbnx/L/Rzx23Wu/7eAZeFxI2LIyfm/BxHf2kd8y/89fT3nHX9P+/+ZbSJ+ndb/VfSkv8VMxI3AiPjVphHfyiN+Pf+rHf+j8H8bCdjYvifGz+xz8obj/ACqbWyKI0963zCCja9xQFmuF20cXJaFA9hKns16bH5vNsG2ojY21CBlI3V+6+NCtxEI8YGhc4jg9MDBrckb6KTQnJOOXJQfCCw9Pj7qQGBv5qBe9lVBIL1Tr1wUBA7KtNdEMCETTGi96EJQ5vS6km5al03en7vpGr8RdlUnDYJAAl3cQNm0vXkPWcCjeR3596+k4LA2BGPhuLx1usCdDwJvfbw5JzbzaSocvIJLaBqH2mkuXKAn7eHnsJ/HxXN34JIKzVF3ymWnOnEJIR+pausZWWXolPqQl2QRRQ8pUAhSaszfhLZ8YCiUcbhVmJerEjwVeBv/JMQu6yNy++nDB/3x42f9gZcAfhEw7R5V9x/Ao8r8qPw2d4PPdW3jouPLzsvLiy5cetbTWQ09+5DXOQCKWe5ycnoHBPODbELiW5AP0D10d2DxdepQthDqAGcgITZklkCGlqIdeq8TsplmVYJWh4dH7Qnwpjppg3cHyq8ckh1ovnBo3tBD94QWFHmIkKzzjoxcwUGyc7DsyGwjlT+DmEQ7CIJv8RwDDMQcdJGbuszNI0I50gjQ5JSUgNSZagPLQKRVUaRUQzMBsD1Bk8PDUdMO/aLnlCcl0pV5Ng7a5mUERuHhlYCJg17+DfqNQMrGIduBqxFdgJexTqBLIIBTy11vn4iQ/xPfcABlgqUmH0KVkyBYKWfmz8qlKnEiz35OSVlBkzR4qyk0+0JGn3HJIK1TViZoEllaowsuCfBKr1z2HdDxPwlyOl24pF10uVx0Pp3In3XlJYD9g/l5t5032lEkBG43qMk+QCzWcB4wjRI8ZWhLb7jnZ+zA2GMfO8v5cNDOcj7uVQkuJl6wGUEgp6XMhX7Fpl/1/HQLuJxeCbq8nnQ5vWq9YtvIe9AzbMe0SEOA0CFgWijhp6Fn6xwqaWZz6xi0YVuxTgY6GjBGxy7YQPah7MsawYZdnVVSVY2quezRTUWeXUtPSviC44c/aGJ9rio6cQN+frrq9etVZ4KzF17SrVzKGpNHhBL6kz88b/jh9S0g0c2T4cCE4XU7/OEGPdAfUo8m/waUSGVaoQ8iFaSRpERaQOISFyH0IeiWaq2akO2838lBs91+rz3y3z9+QA+Poy5Shh/B14YZN7Bxodx0Zt3mKCoxKeGvEzxvBFD88sjY8DMNur2mG/bQ1dRvwoXLpuA5qQhqKOfSFqKkk9c7hIWKPg2YRxorEt/w6DSTL8itphh+uqCTBJ+00IbPsGw9vy/hY2+zXJHhujZZ9huy3HhhalkbptnBoIb9QI42X4RZs76M5pw14IkHpZsadZ6jo7MBbOW2lhtMoB+cTwCxR3b22U7qtWG4nRFMZD4mviqbT81NU2rYU9eudO1Zsw+HSQd86Y49YIduJvbSyl7a2DdbKtpY+SvyJ9alE7bxTODW6/mr/4km4H/L/MvPL/rqABgvbV4IYNpHea1fic5YRjcsigg5MPzp0yf94Y+f9cc//qQ//Oc/6o//5Y/6w3/6SZ9++qjHjw86YCe7PT6RNZoJFuU6K2FPuUyyzfSU1ZDVuvVhK8/sP18JmH7lhcML+9ArfqYp1HqMAMmCbBZ8pdPVKbrasB8a0AqNti7b00p5Rz8uL8xRiURMU8F+kdFu0n6u2kHPVIom0tn2TdkM/PyOOquAlKsCOjt0WJeG9WIEczoVn5SSKmPu6qSpVPRTec5y0KbQPykUYegtjWEvhX4RLg95jFLoX3eakVtk7D8K9o6suswSedaCQookfyJCEb+Ex4kIDd+TqnIUJeWx9Fka5PutD6P5WJFZE4b3AdvRETt6eHiQz2THD486Hh+Hzmf2N8uk48+8py3o7oIOnglsP+O/ThjYGb/0in09EVB9xY/Zjl5eXvHJZ7nsxItZ7+kbfa+8xLxg91d0dmE/8W/Jv55POpH3mnzBb78y9hlfsuIL9/ifP/4RO/vDH9AnMkK3JQL/Aj+sIwf/ppJUzQ9rvuakHfvGh8cHfebFwU9/+KSffvpJHz9/0sOHo+zTrP8yT6rYZilFmf0y3nSyofONddPA2pJYOuwx23jx4fXzykuOJ9stL6+e2WdO3t/BE/vOly9f9ec//1k///wz6+or+9Jp7Jm23WEzjCk+EaHEfIbePqNeTU5/C7bDrUuG2/j5HZ21gM/xXH6psuJfXed2hvPfo8Onn11nOE8Xxg6tzOG/KrjiEy8IwP7AgcszfDq94MeNBd++0dg2QVN5jI112IYPXMezx44I5ZRUUpY/5nsqRTXnIYeIcPFAMxHYqJDFKODL9kvy1raPNNN36I7UdZ73io/g+EVPZMGQwVoav4wzzYJdXbemr7ZL9PeCHp85l33l3PCM3V7w+Y21vbIXLG883/cHj92QrefxShTjuGxlvm+4cpy7yvZ97/d96nJjYxzvQ07Rtocc6JHH+hwP46vxbZDw0/Hod1nyONpGxJssQhXbt0yMIZdyq4sgtQCZ12NYvo31t+FbzZPhcsvb50nUpIQEzaN9nbsW1tbEWpnxnVPJqsg1Ma6sK3Ttts4H8nOeZanemJfBTIuRWWOmbRO6wb426ldwXYM1Ejqdu55fup6er6QLOJM/a+xL6OmCf7Cs5c+YYGOkDf+2KXHGSbwUKCmwMb3LJiLe87Y5Q999IuJNftgh8jJ9ptVw3nCfiGAuDTCjNaGhw97Q+aYVOayoamMtbPgMr0/ELfu7FXu6Xlf5L1BeOTM/PT/L94ErPnPFfix/8fE8nveIHz4cdmNv33OnvPsr+6yZfcY+6w63N42G+0dAZyRrT7YVj+1Uw+8Es/BD3rRdoesMXRfW8ALdNzSdufdfljN+7wqPqxoB/zEO63rj7BOMnpBESULWSZXMhOxK4RkkziuYsn7xQT8dqY1xen+nbfOYnOcaY+LQlRgnY2uFMY3s5zckdGv43DUQHd3+iPhWBh2DBvp57Xfk0t/m7qMgodCkQF8ub9iu045wGjbdsLHeb7Q69VgRHj9kWf89iLi1jwj500kN53+EnyMC+m/4/vn7fOQkDF6hNGC+Gjm9fUyrgZDh7xv9Qb0Bw7L8pEaJIUWMGvkTEeM54rfTH9v52RjzkokIvm8/Ed/yt5L/ud8RMej1qJ4/4vYcEb+qp4hbvfhE/HU+pfRX/SJu7SL+dsqwv/tjGu9wQ+ed3hHxbQ6XRYSTgYhv+VHwG18Rt3YR8S6biPiN1v82xebL+H70iL9NQ8Rvt4n47br7PJ7zDpc57/T/FKR/ltH7ArhvKn7+Pv/7438//T3/7ym90/r7XP7vXQsPbPJ3Gv96AeD03+tvC6r3YL8g75MLHf0bL21buFyfpeUicSgQLwESm7UPif5t4c3NmWrjMOA5OptmZ/Mch54W4kzEmLcN6LbZdGXa7+aiA5fy42GvhyN43Otw3HHZnDXvd+ps2FcWeouk4MAzEfTb7R+U8syhJLiMtdtvhHBoEfPJG/fWFIbznptAOwPBydtPdDK04cAm6B0BSUocQGocTMwL3dQjSYzTuHhuXHI7MggOyuYtc4gpKZQZa4CmPqQYEwfjOk2adnsumAfVMimxkSiyesqKVLRF0ibJfwbqg+ALh0HDgW4HVReCHwuH3IVDoS9wluWgk4PISC3Q7arMgawSDNpBy75ID1PRR4JBnx52+vRw4OK+uwViCMZMBE/L7ihNB21p0hqzns6b/Gf8z1zUXwj6nDlcLwRfOnMHPCdkmhFX4oAQun2s300B/SH/Bu1C3dY7om/qlHZosoysdIuYKspDzjdyon1EV4pNRy70u7mq+kKxqwT/jwOZ4IeiinuYLuj2cu26Ll0bNtk9kAeFf/ECZMhjyKUNAhlaqMNnSI1J/Zcf0OXDjpyCDXTG2BjLqXsaHR0l9KOMMAn8KEJGRCgkhvC3lNBnAcI+nJ/nWTO8zNhs2c0q6D9j12cO1v6Nmiu2uND24gCJL5jghKzbEurXkNeYkHWnTYcXQ9CoFmPO6Ek3hHSjhO8k0y5/oK8n+WjHJAAAEABJREFU6kDn0KxMXUlKXNBGnmfRJiXGIY0IbDdUc+bgXkGo1KRM38QhexwKOTS3HuigoYNNL9jECwGbVy4JvjwvyM/2e+HicIVPX2A2DvHNfMBDwwdAoMaHtu9pTyMrxjZNEXF7/vHbawweSg0ZuylpmrNm0v1UySfN2Mw8W947RZ60MObLImHOOi+JFxRNZwJTK3Jfl46pAOiTPw3DFrDBOHWZ2rCbIB/kzYN10bGze16Ua7TvwiAHHHC8oSkYN9Bdot2OYEPhNpRzHjZu29qw50abkmf9X//X/60//uG/6PHhoybWZSghsrApYFpNG/bZmAszUCgrIkSRbC93eN4bHU3CP91wVbA+Cn0LMjGLb1LX+GAHQtfKlGZK/IzeMWweGIdvKNFMG94tal+6JvQw83B42Ov44aiHzx9VCDKn3U7KRavykP+KA11YuBcutdPuQUpFXgdfnp71p5+/6MuXL7yQOUvIADOBznaTGc+m04AqKBAjBhLJIOTyAXiiswYY4F0vCMY0Z4VKJJDFJiFu5e99E/ILRlMKddo0ZLPiU1Z8/LpuI+i/4nP9vBD42Vbsf23Y0qIR/GJ9bm82HhBjHQS2TVZD1krMDq1NtzlbV7xhrFVodGro7eP8HQ3bNPxsvjb/fwU29lzsTyCpY59NiQkNr9+5Zs21ao+/OR522NJeHwgcHNlP7YfKfFCqk7aS0VFoaaETPL/A3xMv9r6y93wlAPYFn/QVnM6rLujvynrhR6iTWSUYUdKmGVt4OGT99Hmn//LTg/7zH8BPj/pP5H/6/EEfR8D4oMMen8hanXlBUeeqMhlFAa0qVS1XpWkSFbr7kleCvy+8jH4mMPLy8oSKNwn52laMjnxQuUhAG+joMCHXAI29Z2OfNkwv07Dusmbmt5+YmK/MkxJrMliT9zKXGztkZMypaEpJhTaJVCmEGtnvRBpDjg37WdiHMQlZZxqfJttFZm9L6KjSr4CcpIQ/ME0RQZtQYlxDrLFMWaFNdp/cmVvIudCuy58e/hYj9CEOP0UE9dlZZTkfst3f5u/M11VSVo6kiOA55E9EjGe3653xmZNmwxUUiJjR2REZHabC+WGvB/a0WxDqwHlmpzrtUNmsyLNSnqCpjmXmwL9xwtf6LwxfCPR/fT3L8G/EPxEg9/8/48oeYnllZdabBpal6YrN+SX/yn6CQAe9FXr22EvFN001YVMT9vWgI+dGva2HgII+9prmHCy2Afvtyf3nogfORB8fD/r08ahPn4/6+Omgxw97lTmBosLYpRT4qUoBUlWIFY14LKOOAjr5hbXvFxMXaHxlP/xKoP+J4L959F8AnPEdC/79yto6XRb9TED5Cy+1nllfJ9bZQnmz8UqKCL7aSK0LQ+jCdPssKj6NlcfUEntm4/lGi23gGyh+/7nX20ic36DH/s9+iqUrr53O2u/4gAEG78Ak3dKO6Dvdb7iVd8ragM9f9o+WgXm5BbU3bZwVV/zn5sWwQQ7weH7emO8+TvSGfLv8oiYXkfczSFJBV/ltvQW2YUghgYhQROj+SQqLasB595uwxbGeaLRZB9iZ517x31deMDVkOXSMnntk+Wz9ejrp9XIm6HwZe9KFl00Lzx0+PK51ZX9vrMiy4Vs6fAo+hDDDFofttW3lcdGGfXT6wrI2mB7y4a7kviuBdqcuW9ernO9WCu2sq+hSgvY7xjPzeA7hfFzuMjEnzfihAwXDbjirsTHI+YiQz2+G5RERUioK0IPROqA3rgsaNvlcalqMDRq7+aPSvjanxJhBa8l2ybcSZTmHak6yPEsKtNUH7R1ZdPrKQD6NNepfwgo8ZpLoK/qFciQlxgn0QKk1M7BpYi8onDeTWD56Zi/yXxm9nBZeup3Aq17OL1xBT+BVgfy8J9kXRL9yH1qgY1WJpjR8cFMln0FhhjTKOnVNlg/ikz+ZkYyAnqSsHIU2IGXozIoIcE/JI2/3t97uaOgIVWIH0kiRs+swB2yhCzOENwn3CG8+U3S9nladOJ9esM8VuUfvShBUQ5qY48O4F+/wwRXfZ2T2+azdHJp3SaV2ed3c/VfOVSkytBaQ4SOUJHTXoamNlMeR9sYk1G7Q2bY+7GAhxcyh1e2Tzvhkn+Xs07yWhlqROYMpsPWwXodMkTP3UMv6RntCBxrzh3758bwrAjIaVTcZNYZcQVNg3947bSMTTqKigxJJNQXIst3kfEvFJ+I2Q8QthR1KpYhQRxZGKEv019vnrvd7SuVNJsjfeaMrqTFYb0m9SabzrbsaHUONUTutaM1zSVKOpJwADf0cEcrq8icraJtYpt+lPTNwSK6jGT/yp2GvYnznjUS9U6ZhDLf3kxQRv4D4RATftx9T1xj0BnRqfhjB5RRLY19JNDbEWNAjf27PMg2m5Xu4+h9ExDea/sGuv9v8e51E/PUcEQFPv4374BFxz47294eIGM8Rv566XcSt7tfyLvufgYhfn+N/xti/HANbD5dY/4bz/zxwZWOQexoxJhllv/mFbWKuMtym+QvcU7K/+xPDwH+3yW9X3u19tLgPdE9H4b+Lr+QFcsed4oh4N2qX3evvqcsiQna0NJRh1u8YBxt2CR+gXPd7iMiK34HsjNBwBw3NGs4brvu+r58N193xff2v5d3+x/J7X8/lOre5lzn1s+G6iFDEDXr73OXkNCLeSjU2CJcZLowItsqurd8Ae3anGHT83fA4/wwi4kY/gwQYJ2ZWRrCjBbt5QwiGD62c10SxxKaUxOEnJp24uAT643Sg9fVZ6fqi2s6K67O29STllcBC00qU2P9sT+KiVnKMf9oncSmY6kGtV3Ffkg9CwXbIBPxc1bWo0M+HmD0HmuO+6LibOdxwIWODN42zfxt8NzF+aGPcVqs6AQUHJVbo7ym4QG4E+a7yxTGzWUO5OMFoPW3qMWvtBfKTiA0IheimBLThgnaVCyNtUm7aCk8EOC6kVzdEfonLYEmFA09XMKcPZpmDz4IMxKHTA3eeO8JrIUVOynVSrTOo8DNzmZ8khVpn+pThJetC/syB+RU5PXOZvPpyGFIpRT5YJw4SKWLM2e4XDwsRGsYBmzTnJDFGoBMHZo7Tpl1Z9DA1fX5MXHxF4K4x70VnAoLmthNovE4PeuKw3XY/6ZofdCJY+npuuhI53UDnUhsEYdrzF/i+KGpRYq6OLS/IxYEP/7vrCzyt8L22Bf1eJOZIBKxqu6hgUMEBTnkncTkT0ZiUs9KwEaF7Sf2k3RTjMCt2BzSgPFcFuKailg8cmCc9c2o+EVD0b4U6QHR+fdK2YH/Lq9rlRQ3bbFzGO0GHTtsOLxvtlTZhrBLy6dsJ+75q41KyofsVfK+vabdXnY8K5KNimgt0F3X/h65KnjVRXtMO3iYOo7MOBDinMquUSbv9pMefPujDH4+aP07S3JSORW2X4CMYJZSiKCP3TtB/e9l0+XJR5yVMwkaFrCJn9dhov6mXRpHbV3SQ1DH6Djs+iPtSu/gAnoqCMSFUwZpt2EsHTR2dd53gdY2mliXVLIagPMSy18paMaREZVJEyHa3Yw0ejzs56JPmW58rtrYqdMGAX7hYvzDQmia9rsJ2ul6vi14IJp6p829vLlxoNujzxXvDPplAdIeqrs1jdbFiQkrwC89R4YM1I2xMKRQlK1PW8irckKZ9ki88lTU6xaJd3vQBP/BhN7G2svyS7hV9n1vVtR7181b1//n5rKfnptevXLJIl7PGy8IFZ9ShTcyLEbGEL/S/IN8VO2nIZpVpb9CdmCt0hu7rwKarGvrp0dRDfPyVFCkpRVJmLWTGrgi4qClj23UuEj8nAgsvX5/kF2wFH7uHX/urx/2j/ut/+a/6v/+v/6rj8cil64osz1rob7lfCC6sjDv+rdMQl/YVPhY56NK4sCfWJIZNxRWwBjspdu/LbuBbMnt1hiY6SowFo9ANr2hAyFA7iCMQJmiNGkpTkun1mEfGmfFzGb9/qE2PDzMv6IqmY1V53Kl+etD86VHTh4+qhwf0xsvFPjFN0ZWXW18I6H4hiP0zl/Y/+3/eeXrVBi8RIcu4KikjN21NjRu/eQoMZQBbF/UJO02ddt1P+G3k0tGDkBBNlXIop07LkLDPTjAxro1l35WxU1iQ1q6AZaaWaOnL+Mpl94JcHOT2uvG6umIb/usE/1v/tqkLzz1BZa7yfnPBvk2/9b/Rl8GYc1Mg146s+xnZG7ywFHTklBXRadYkt0FfjdTorIPr9YxarlqHL6JNlgL/KNLx1xj9rGgnYL3CAHJL0JKiKlBSikkMKRE82LNe/kDg/zP6/Dh1PbKnfuKF+sPDQYfHB/n/4bD/9BG9fdA2z3qFtieM+Ct0PiGfCza5gPMV6eJD1xbyXw9coPfkgBW+ZLcLfXzI+nxg/OmqR6Ne9VBXfZikT8dJnwm0fjgcddzN+sOno/7w00GfPu10wBcmeGvoK5h/fnxUTHu9wrb9xxaBHBpBkZNOpyfMb9OXP/2LFvahwSQ8ZtoWaBZKOz2ftBA8Ebbj9XFmgV+wNeEz0rSpxVmNfQkusBG0nqTbGmrKNWnGX5cJOy5FNWdNKWtGtnvyO2iZJMXNYBQRUgoFbRrYomh9g9jX8rxTZpweXQ05RWqairBL0hrscZ4nqeEXNmgStGSvPey2s35NZ2PfTKCwh5Z2Ulpfhl/aCCDesOhuNx2eG/JwajTbImXCjjI0ZOavGc6xSQShkqoyvKVU1HsI0x9p5KRcq3bo6njc6zBPyCDhEmIEnXZVOj5UAuZH0hk/vNNMUGresfbZL5eepDwj3726qlguNkXZdjbW7RNnmj+9nPSnL1/19evX4beKAj8pdXR45oXTck06vXSdXzs1O1gouj5dtdCv4IMnFu5P+Jr/13/+rD8QtN/Oz/r6p/+hl7/8WSt7f81dH2zjvJhMNWtFZ1uYryKWhMQa0/aq/S70iA1W9uV5L338w0Gf//ioR2z0AVs8PjyO/byknVI7IDOn6BP5L9eTrsBrvgW0g8YcGxS/sgD9csP4+vyiv8Drz/j559NV1y0I9iXQZHkoMj9Fwk+ty0WdtdUbPsM2o00JvaVMNTrc2OwbDytzXN0ebD3UlAacv9kOi8K6/w4d2wie0bbs+/PW5bLGOmcaNZjonXE4d3T0poAmENAnxu+0a/iFlXW/QKfh/OZzKHQFMsa81JlDrbNOkonW5j4Ygc/iNFVbQ70VBSQ2bMH7VQwbXZX6RVNelBN5GkQI/pMS6ynSJEWV0wbPG/Svqwe5oTO4UVLSWLucnQqyyqkqQ39rXV4SV3SwXjdt7IHrddGKz02FFqCnEF2UGGPdznp9+apXzrsL9iV0vQKG0hkZvFxO2C76gncMVxieyta0+szJ2Z0LhgIaLYsVOv2LPC/Y70LfK7Su2Ih9/Yl98MJYrTWVDB2ChgjhIuR1i9oVyDZBZ8BAJi20nSXOnMiZ527QBgGiyk0N2SkjO4w9gcDHdsbs9DGPpUwqdVKus1DuR6UAABAASURBVAL5bFFwn0lX1qdYuz2qek8S/OCOGLYNmwls07Jr2EIwVk4JXQmK+w3osWaJKTXBQGEdlkgyplK0w68kn5/yWU6ly21s2hymWY+cnXeFdZZ3jFe1YCvna9cZOS4pq0FvSnuta2btbdqob8hiYT2eLUfOJFt/VcQFGlZVNoeCLVU2/Jn8DjnMCHSHoR6Jxu5r4NtCE0xWnuecNJFOMODnkqoSgkzIIqvy38TTpJp22tWj5iHDoqCfsJ3IIi8hFmiIG3ootayAVpuK/cWCv1+2VUvr2F9B7pU7TdGJO8CVC+czLzmen85aOL/KOqdt5vxcsJnAN8xFeuCc+8D9+MA5+OGYtTtIuV41zV1l6tBgJJU8QesDeNRcjoJ9BVZyw6pku7G94K3FZ2VdWKZSUoKhDb9wYZ2+QtMLh/vWdtCZdbqEWD7oAntbGuM2ZJe18sIsxn61KqA5llW1d83IcEIWlfHmVGR979F5KQWZJamwtpHnikzYBhQRIMvrR1tTwgYqus5dqpFU4StHUVJWbLRtgpdQoixclgsF+Qb46PRhCCkmRZpviKqgbsiEeZMhPqSekxz9EySErIozfuMCcbgz9Ja0Mu9C2QKfKzw31uGGbjvn0ETnxMD2txXb2MObed5hcxOLZIe/mbGvCRpqzJqQ69R3qm1SBrFBu0IpJaUSUkEUqSmCMvhL3yGQbZLLQx1ZQbC6mlCKIklOG7QgfvWU1cBGxaqkrSd46aSMz5hrC3mITp1oJ+RzT12W4CUxphGBMsY8jTkac26K1AcG3TTKOcu4P3t/+j3ob3wikAVtvh+Dx/ETEYqIkbcNG37w3BXfM8+znDc9hvNGxK2Px4yIMUbEt9RjRNye3cbPd0Tcyj2OcS//sd293G0iYjy6zfdwoevviIhBi8t/hPv9WOZnl/8eAif0PX5s24QNRZJSviESejXCZiVhRIFtGCmyDOeN7+uc/x52M9qkzPrMykoGthcGNhdv6KTfozHfO9S14UuaZKuTsMUeoVvqsq4ebynt7rzRXAm+bnJlIfGkN6RUdENyM9n/2Uc31rLRu2fDpkPyVJLzhuhnBGl8V6eRj3DZd4DfAF5bd9z56rJ8bxAy/V3on/vcuPwnxugI9te6R8SvFf9G2Z2Mf2/pb7Dz76nYK0S/pqv2q1x02g+MhZnZLJJ63PRm/59YKMGFoBN8bQRfpVXeAFeCTj7obBx2W1uHiUeEeks4khs2gguN1mNiNosxbA4lFnYeB7Gs3VR05BL6wIX6yAVTYTqbttigZdPC/OzJPDNmKhxKNp3XTRd26Su79kpeOBlxYCjTJDyI1IK0vW2WK8+gd3GCkIJUzMH4znfm8180NG03SqlS48vtm9uKj9MuSId2hmGjHs4mSzlnBZt95KrImSkCSBExoBTq5LuSNtIrY18Z9wrdDrKcrxcOXIuu16s2Dhre1HwA39auzYc1DogiP2iiH0zBzyaGVYF2ptbtn4UIDl2JC28dOBCY2R9mFct02smH6yXvCKMV5Jf1xNuIJwIq/p8DPz+9cBE6yX+JsEGPCKz4QtQJrjQO/UwI30mVSaHKYpOQT5ge9JMUPIsPvAo9AfNrqVHIT3vDKjGGspBbqEB8KvTJSS5vKaHv0IWT3AWl+7fNT8jlykl0RV4NWHWcQYaMnQbe1kiRVFKROEwLmoSdBjqO3JSZoxrYmg81/Y0G60Xo5B0QFtAQEfKnw2Pv5G1PPSlIM3o2SimasLd5PxMg3evhwwE8qHB6LxxGUp0UtO1R1OjbelZjbaBSXS9NV4KG6+tZK/ytFK6so5XLoyxTJg/xX5ciQhneas4quSj07UP1eDCJnXYOdiX4jJKV3lB88M5FCeRUlBknpaT0lvfBaeLAWqF53lUdCKrsj3vV3SwmRIoJe+l6IfD2clq1bugHNV6xyRtWeUO9o3EAGTaMnffeMZMblfd8h4GIYE1IgxmelfgC1o1yKEpXwj9k8lMRF4/QjoO1A57HedLDYaeHhwcCVB9UCU5t8PK6ST9zifFvNf/pz8/6lz/9rJ+/POuKHfVI2pBrR9biM+YhlY0JGhOE2LYL8wUcC4w0VqV7O9KIkOw/DPFxSllkQXYaSHQI045MC2lHHhcCBk8Eif70pz/p5z//hWDnSTVnPRKE+vD5k/aPR7WQTlyufHG84NtO2PyJFywX5H7GVs6nC/3OLM1Fm/ng4iUujAP4X2E/I48P0cAmmJYs/sTgJmzAdAPKXNWdgohQcJEW6z3DfzFYPwVkdJCxq1yT/BcvGV+d5qo8zarzrDIfVKfDSJ/MK3w8nV/15QUQIHt+fdEZXkawCFsXtpGQbIqQL2U3Ojui7dCLANHHoJv6m65WSqhTk6BLgjfnkS0FGn6AjC+PmZYFJGVK0Dv+07bZmU+Z50ZvhrKN4jqG7TZsZIOulYvwlfSCbFd8kG2mMVaDGLuUjbFudhzqdN64GK/oaWUf6qerGrravKbNK+Ues7FO+rrJWNBLxhYjwtTc1ga629Cd6fE+KgKDCR5tN7rziI1qfJK8fkvKI53R54xeDiySx13RJ3zRIy+Ujqzfw+Gg3XGnmcB83R+U2QeMXmb1OmvLWRv9GwuyQ02Drt4DVTRmpSQJ/1YIFFftd1kHXi7satOubJryoom14aBzgZfCupmxhz3rcnI7cJiL9vudTIf/aaD9w1G7h0fNx4eByXRNO2X8qNCL57YfvGLbF2zIgTznGzrZkHVrVlpoXRvmvbzhooWL+YrfXHkBLShPWUopBmwCtp+UYKZInmdCVmWqqvWGiTWac1HKSTlnuoQS7SNuqRiLAv0SoVt5KOIG98k5jXVdU1aBL8PzpJLlT8OOPE7wmJgDsclI0B3YlvetGDbd3PwXiAi6JvljG2ysoYbdbPRr2GzDQG0zSaEMEuJyqu8+7udH97HdbsuVNdeU4bHkpEL6iC96RFdHdLnb7eR/Psk85GmWUYfOdnBShJvSgn07XdkXFuznK/b/dDrrGR9wxd49152uiIDFpOXa8HULZ7g2ngN2N8ZZzhddCbAWiP/A/LbrDVs4PX1hvzwpIacOv5014zHtfsWnG73jVppgQTlvmrLYNyT/ssmEPe4PWYdj1YePex14ubDbV01zVU6VPui/JyX254hQQn7yXIwpPpab/fMG1wakck7ZdME2zzB/gkanZ/i9Yp9X7BWVDFu1vd5k0DVsMUuoXpE0nkdAJW75DvFNnplKUvUkRDrgxwgakom4pWQZIwZGvkuducNrhVRvsGwxDxnf5ztMGS4fsE29ydbyNd/6QQ6jjPHNk1/e3tDUEEqD9xWfuNl3ruia8UwPRIknsGli7XlfxNwkFD/GkxQIJFgzYeuNrBi48RYRcrv2Np7HbMxnGiiCwqQUkzK6bMzt83Jvok/wdZNlBGPwaJmKT0IJOedh81nUcW7c8Puvrye9sNc6oH8i9V9tXp7PuvLi6optr5St+Khm/46+N9DoZ3o6c9vHG1deQjlduDs5XUlX/JSQHdNDV1d0CVMnJUN5UJEYY+yJtr0BGKHcP5ZBRCgiZPojnKevbp8f63OuioJ9JzhMRQE2wStDum3HuDo28i7XddPI966IeJ9DSFiWD2svI077tR3nW8N7URJtOd/algvnNLu7zGY80bjUpKlmTYX1Nk3IuyqbrnCvrEZqmrzDr8x74kxzJuh6wUecWVtXn5XZXy/I+cI6WyjbkH2jXUBTUkOGDQo2ZXxnRagO+E841rmE5izN0OB0Iq1F+OhQRSYlydZG3yT/F9CSXBJZCftI0JmxkZHnOSIolyInORMRJEkRpFFIb3nxgSqhyjckbfiWBZzN23nTK2cF29jCuWGFHxaQHFDO9EWEKpZflXZT0m5O+OFgP82q7MG5MDoN7U8iQqGkFFUZehN0GhGUA5a4/Onkh86VeBxSG+uj9xCmB30hB+cvi/DPoSv3w4WXM1fkv3CeWQ1sOrGwcu8q6soYr2m9o0SiPAaSbvNHhO6fTr0DfH7e+LKtGbbBjm017G8QA0EBMmPQjHkYjXHufDm9I+A3gjlApCzP0aHAaShhG299qRe2gnkwapM/Hd57C/rQf5SGTILhfW34sS6ZxgHOxlJn1Cbhu6J3DR0wrnWXKMs5qWJ7NWWVFIP2Cj0leMafJ2XsNDFG0Dfr9sF/0leM42fT+It00O6Sb4iI94eIWx5W1KCpwdc7oLcpGDlke2w8i2fbgqBH/rylEaEIYxSSl9KQr/mMkRefiOBb1N9S8Yn4lufxFz8Rv133i4b/wEPEr48ZEYOuiF9P/4Ep3ptGxHv+non467J73f/qNOJfQQs2IsAP8krODvy9tEf89pzRb6P8mN5Kf/vb9uta02Tc806/R0RAc4yiiPirfESMuu+/hr1TEPGtLiLe+1L19tNG6nU9MqwcDdye/ld9R8TvThXx6/Xpd3v9nZV3Yf1ac9f9Hn6tz3+U/e8jgYj4K6O/63MTlyg2g4WV2Ei9Afrw6t/A8AF2GxfGqzIHr0yQInlDjE3sZspT1sSFP3H6y+l+GPEGlxgVswzAAVT+sBmGQt5cplI4oE067vcal05Oaj701Jyo1/g0JugcbmLaa2XstReCkk0vHAxfOJQ7SCbfuDrNOUhk8okbTeeC7IOruNQoFnnTVmKBc0EUhxcH/0OiuEMN5RwgvdHL3odHb5aWDS0U4Zbk2BDTd4icZJhvQ34uWYmTZp6QA3A+XJbg6f/H3n+oSZJjWZrgOYAQVSMekaR7Znbe/8X2m+3uysqIcHdjSkQE+x+oqZl5sKyuyqyt7i0JPQoiEOAyXFxA1C1M6NRwKYgtweyJgPZMUHhmM3lkI7Eum1aC8oUo5Fq/9Lqmlt0O/Il0C084JmIMDYw5EShO86Cbmz24UX5ZfHNz0/PRyzDvNE4TDFSeEpv3VY8vZ315etFP4Aub9q/PR+R6YGN70Hp61poXAOtBZTuhgbMqY1bGL+i/EE0YGylthJkBzJJGRV5NZwVUUocgKb3nU1bXLeJQrZV8uciXFSMyP6O7ZzZMj9D0yMbr8emsF054DwSl61LpivEYK+eA2bTll8QwRD1C5QVG6xutRRADqGubDA2R1Yis2BcoeRfIy6Fngq8rQhStuaPYQuQchK/Umb5K+qJdxXancdINh2t3HGjlQHe/vyVQ32vOwWh0PyBvAsIzD5/o98zzL8yjJzaS2WAeibg39NujszOGwcZGsduNJzK/kLWwSxhRxjXau0IIwK/lktRmFCmLV4G+QIxdAsq2u7ztSzrVQTMbszk8MP9iOzkAuvvuVjd3ezbr2Atztqlq5YCnbwZOYoMgNggA212x3SABfCBsN3KLvK5p8kwyCRo70DMkSKR0rQ7mo2tRgc76ahNJs9mcsNt+GLWflUPGHP5/9913+v777/Xp06cub9vQuOITTtjzs/7y01f9mF9l5lAJU8jBzIFNZGPutMzv0AKt3TdQh7Jl7Jte9AasYgTlAAAQAElEQVR0FfkKfWdzqzzTdbFdaGdMCFZHLcocz0uYirynadC8mzqijyMv1Z6envTTl8/6+vigl+jdPDMiY+xoZdSX88bcazqdNuz9rOenRU/Y//PTqadPj0c9Z44ybxdkH7uBRMxjFczDygaWjob9NPjhhjrdoT30Urp+bKtCwwAQe7eN3hZdqF7YGos1lqr9MOkGOmcajhayatqQ24psVog4kM+L2Sf88RPz9pmN7SOHKQ+8APj6+KwX7D3+7cgmPgc39ADH8L9h8yv04+9iDnQsHA5oalTwLSnfG9/BCicreZ55nbMb9G6pbfRFa9uy3enr69er3u1LXegOQkdwZo6d8L85cD6xppzJH6HnjI/DFWlBL6dl4SXGWbkXn/3Cy6bn8Bl+0Wt4fOBFan4F+vx0UNak5bgylS+IvlZ0ZmjMhndjnm/4qaypjfkeoDioh1vk6dgZbbs84E3IInZkWwUdXNFtbUQ/N7PuOLz9Dny6v9OnpBzkfrq90R0vBILbHKpikxO2OaDL9NHQb58O9Gv6jTzENeIbcvh797qGZP7FT4zjqCDPd4yl+4mZ8ff4jBm/N+1mzaxDe15A7ED8yk3Gpq/b+ztl/t7dfdIOnzny8qiWCbdRdMSXRK6Pzyc9ItfkD8yFM/5xiS6ga0EPsaFDDpiRZw5PVtbNiAsRiaknzBVbNqlVh9LzkVPF8de5Qn9VJV6p0O5xkGjTgSxUS7ed4kE8/S2Qkfplvi+wi0qp70CuWfcHfNaIHEbkUcdZrhXFFp4rsmpv78oYYFPR1opW+FSuzAkMz90OxF3LNs8U5Yo/jf0ur3a5MPfW1tSiSOZEfBUkqac8crGbRh+t95HnV+Zc0oLO52HsOow+99hHdH1F9JmDvqvOU661svI0Zd5cfNZG3LDpyPr1zDx/Zl4c8G8vHJSemXt9zvT5tKkh4xW+Mv6CLjd81Ip9n4gxDvjImRjyBhuZ9zc6cDD2T//8F/0//+3/0//HwA8PD/AYPi+ILKqsYitX+FmZS+G3YAgm1ivEp+MgDtEG7eBtfzNqF93zktncS5ugUq7YB0rqYyBSUl+QeBh3g0oYrapRXjmA7nxhg0kvfJ4VvQQLa3d+IJN86GrRSy2qyC4oyD2wLftb6MNlX+5dq2z3rO3+XC/wZV/KGWtpm65ILJV80o9YuwdtXY/Jp00QeqObpFekz4Bh+if1aROeT+g4SP4C/B2ySZvIa8OWk16fH5hrA/4K9ulrk5CL0D/kMyuEfTQ1CtwRxgqIl11pUbQ2a1mb4g9O+OhTbIo5s2QMF7nSljZ9HogyPdpGTlV0SuquH9uqddTA2jtMs2oZqZfO+JoDsebysuiM7z69rDo+n/XC+ntkzT3j84/cW8ivvJRfKS89fQ2KsOccTgcL+cgj6cpc2zCoIHL4BbAnyFYO71YyW0frZclKe71eRnAug2yrJE8qrt6mMccZp7hpqEUjc2AiHUpVdenPhIYrFtquW1PoWyLHAJ+SsEhchf7LUOWK7NW6TUGaUhcfV0boyD3sbQVqlzHSvpSioNaq+JWBWDjpNE2a8DfJl8ogaLbhvDdkdKFjUfzKMfqFliNrwpGD6JdDU0/ZB7zkUBpfc7WrzHfTj9mTToM0Mo8ZgnGqZiomeNiNg2bSAYy1QFNVRT4d2KTJB50/aK/1Qvc4zCrDgAwgtiQFrsgSqEoqHXmOSqi4lN/quRF5r2vTyrw44hcP2EzioUfiogdipAMvAyL/hh3EHwpZF7qJ/kZom8eqeTd2/zWOA3otyFYycU9JQ2gv8Nz1MkwqdeLeCCYaYdsamDsVeypqtho0b7ywWbYiVM7LzMb2aQNrj1uOHPYfoekEnUfitQM+/cB6e8Svr4lZ8LGh09iOkbmhNbSYuRxyrqjUV1n2BYze8+KKvQYX2ay66H5TyqmnSbd7+/VZOi3AvpTtS5q6j7Bf63VJbacr2X5Dr3j9ylgZM/a7blJ8+ZK5S0wYO0yeafINXZdHN4XnEp6zjgDIw/YKsGJ/I3oLhlGq6DF+z2aOWhda2qbfu2wavjawL3nb/dlU27+ez73wFYS3a3rNp/yxTfK2k/S+bSsytd3LyYc3d9ovdeH94rvV24jLNt/vH/u9bL/n31v8/XL2pX/bnR7719P/mRFtvzW3L3n7kuaG/Z5P+d8b9vv49iVvf5uGJvuXdR/rf55P+fdgX/pLG/s9n/LP0bgd/Lz+X1u2/bv6tf2N7Yor9n6FfXme6t/82H67Z7/n3yr/wRn7fUz7PX8d1n6vs9/zuY/LTfKvRwT1W0/b3w72W+3+s/5/DQlE11dkcdhY0M8Eces2sKFreiEISKCSxT8HFeZQaWLLMPioiQP10Ysqm6ya4GMaNbDhrQlAxkmFAFuuPSDKAiqCG+EJGmM0FthGZWPFjcGOBDDzUHUzDcrfsb/nIOGWA4V5Rz8EPGYFzS8XRbDu6UbbsNOZlwDPh5XDtINy8PL8+KIzYIegQoBi+g+UKJEgRSxequiFoIn4RylnQZMaxcbh9paqHnRs1K2guegCcbk7HjJ8yiUPf7ZVnKDwcr9eA8dx1JRg9xUj5cpBwDjvNMyTDL8qVSsyYeSeNg0EGgVICQgXNjjBipy2taltIlBq3FvUuLeyeW5sNKVNVlMpm2rGHwtjD5r3kyaQzfw8z4y7k6FHyHOrk5Yy6rhZzwTTnC3qC4elDwR/z+cXndYjY505i1uQDcjB+vFF+WeqBf1V6CkcrPp6IJ8XAQSVDfsQtKinNFCwqQs3OiDYb9C7oZ+ttxPya9BOmiijFp5sygHcI4eI/V8pfD3oC3jI/yyVDQDn5xJ0a6vIoXFAB62ng4he1ThwQEDqSL7jRHvoQF6dDuTUU4K2t1SbaKReFhd22mkMnaDba2voYLsA+aeOltBeNAyDJuS6x0anaaegkPc4qaH7DSwEgdswCGp04NDqwGbgxIHjxkanoYPolBNDCdmLA5EOAu7GyxAtR8g7qSAdMroCilQaRT5YjhryhUJK4Yfk9YOZqSF/25ca5sVQqkbscIbueRx4CXej27sdB3Q73d7faMch3sScHphzpeyw0UHLWpB3UTbL51PTNWBesInIK3Na2GuMmOG6OAuZqqakjhFH1t6kyJ96jFfclKr1xgx08sGerZEDmwn/EhuesN8c5NziI+7vb3XPYdEdtN5yyLnjJYbHUVsZ9YL+HpDvVw4Sn7DrE/INWWe+Ih9zf8NPrMh2w94j3418WVcVZGPkmBecbmfIg9bMMy/QTN4fEOFjsxAqJYWfUjeNY9V+PyLLG3367r7j7tMdc3BSeD1wAPzCXDuyKVzxH8Jmht2NNvza6WxMedOBg4bg8muxRUf4OTAnki7YH2ap7r8zF7DNDfvuZfJ01O/xJV0aSuEBvnS9ImBQmHcVv0ECbdwsJFWq+PWhFs3BMOCfZ91gJ7s6oqpCQ2EPqw7I8Zn59/XwogN0nfENAVmd2GEeOVh5YTN52UguOrOpF20utGG86EToI7Yr7HsDDRu5AsIpbR2pE7mPyHPBBn85xGLITteZuX96PaBa0WtFkw0ZZawNGTWwIZvcC07QsUJX970cQGDSOjNPz9jOCy9enjjYf3x4VgcvNrLufP36qK9fqKP8+PDCS5sjh0YnnTkcyrMbz68gB9XBkU30ic30mY31GuDMGnQ21tbW7W5DLA1gY9Da2Ig25FGYN8a2DO8FmHKLb+WZzKNMnQH/Mk8FPY3azYP2rDP73ag75nFwz4F7P4jnhWXmUkGnhfnf7bZYscveP/N1pMN5nHofu6wdtLUt26rYSmU+jlPFzkcN00BKnjHrWDRSHl7vTdOktC2MUzCwCZ847fCPWQdj85TrOKkxBxCTjsj/mUPVR+T3wiHcC5VH5J8/p9Cw8xUdndFNsKCg6KqhW6PLgf5LlXpMUsRBSVOFjzpQV0vPu0jmDZarqKRAffhG4lqtzp9NRpfLfs+L2MjKg1LyfL+lpj4Yhom1YML/z5p3N9qBGfmVcVDG2dS0SiAjFqZBxRwLqakzeqceXq62mZTmPOo32lqj7dL6QdlFBgtr9arYftoq9gHdJfJ4hX15PnWRk21VhDGg1yD14sp82ZjPSEbTWDXPo2ZsaMC2aq1KO4YXamD8xjxrxBCb8iLgGXteVLHKKtSoMxPxgG2/MPcfn5/1yIsyZrsaY7diqFzxD2cdiC1OrG8Ltlznifqmnx6+6r/90//o+Pz5My8Qn3gxelBB/EVWUElrKRqwncK4pvMV2hs+bkOaC2vnGVzrjH84Hw8cJD7pgK86nl60bke5rIqNjMwd28q14ReuiLwpImMGYGSB1EU3V+SZwLbsC1JOH2ljW5FdZF1f5WiM0KHbcEM+9/V62e99pMp2kg7bsn+JZvV6vV4ZN9mkoSNI/iNy/4rUX9skDVL3EalbmW+xuzO6jb1cEb/eEFELIchIIM/mmaCP05qMno2yBuZm/rVHLKER7yzrSWl/RdpHJu/yMlpt3c4z9gE/ccwaSvx0ZrFZmROlZJ4NcpdrVadhkzL+ij0ujL+FPtqN44yN71TwP0L+sdmX50WHZ2z6edOJ9OXxrKfHk14ejv1FwMIafCZmO/f0pJXxF9CgZYMGbQ0eVkAKtRAAJU3hIxB8d/640aCj51tT6AtS5hafAqTWv813kLoi22/gRv/kuQ7WDAxViWEKT/eYy71JhhYG3+fXikFnvK5LGD91P3vWkfUodXkico+9jsRUQfJ5xrbKUFXLCIdNZ/pa4D0vmPpBKvaRPtI2CF3isqvST5C+0n+XCffSLs+E3w26ESN6ls445fO56sw+43ga9Pyydf2cCaIZRlkTegjGM7gUhd+B+J6prP4remKYHf5+Ggu6tvKvAwbKuVdrUV78lSJdUGRbpj78xWcHV59embcNHhhEqE6bpQ3drWrQuiGHpiuvagWuCmUL8aCSDdAOfk7Y6ZG96zOx3BMbrydi1JfY1HnVwpq24cN4Uh3EmoU4ucLk2P9VQNUAL3VQp9nUlxDPXDL0eRihfwajisk7vVQoLOgKWvRaNnmYWBD0Ak1JMQHGh4azenru9GzkATFb5lywMO+3Vzo3fG1j7qb3og2ZGxSN0MNHBaVURFHdZJtyeYNt5WrQgUtATtsbVpTbWkN+F6Tdz2Ffnrfd+7Z/PS1leL1fL12gw+iOYbtMYkMZP7FF7DCyWJkTK/4iOIcWHninZ6OfV6AfhpWxObOOsJwqGNHROFlz0rFi96a+qKDDUkUKSul00dnbx/Y3dbZ/9Z7tt3b2JW+7tw2dySQNwtMVKV+RNh9hu/dpX9ICfVfYVvL25Z79nurDZV/qr1W2r9ne91vhX5mxf9mffamz3cewfzv9W8Pal2ev7Wxfs7/o++3Gv2PGdqfjOqTta/ab+lTa/pt1ttO0w3Zvb/9+2hvzZZvvy8d2f/ZS+td/Z07+3tO2+23bb+PZ7/mPNtobfviK3adoX9rbTvGtc2E8XAAAEABJREFUnxTsS92v5e33e7n/j4D9Pob9bd7279JqW0V/hyuCCq5d2d8OfK3/z/R/XQlEv1dkcUg+m7qNwOXEId+Rw70nDqAeOPR4AQsHPDkkG9pRuxz+l7NG0DjOPLOJOm0HNu9HNoILwRpBREtwZBb0pjWz2phmFt5VfVEXg+UQzm3TiNnOtWg/Drq/GfTpdtT97czmeVLhAGGpg1aweNQ23pDf6+yZwybp6WXRw9OJIP2FAP1FJjgpBCeVRTuHJiIo6WBx5iRbupxaq3kV1CmBSW1NA6WKnTdoCQStsCDZfC7YZPFgpz+BX2QmrlVNG7eCPBOI5wJnESUwK9Bfa9XEgerIwUcdJqkMEnKJfBZZSRGLNuS/taqgbVVCJzRmXPcg3gR9EtQQtZhNrTmkLGy7DR21SAmug3EcCTxGlUofzl2eSvQxzDKbH4075LnTUZMeFuvrselHDrI+gwc268eu87MKsjQbi4nDqMoGeuBQrUbObLyIoCQCSEGv0HNDn6JHiSgSmgSd7yC3bboeVIrLRSqlqELjwCGDhkt3J3h7OZ31wIbsy+NBP34BPx31E3j4cuKQjX4WniWALcAEzepYZOhV6GAsoleJQ4B+r60QcJKSXnGlL/YRKNrb+Ea+fIu+W7vU5TlDc8qBurKWS389ELSmYQSTCunA4RYnQWojhxrTqA1bPteiYzFzZdMLdnpkI3lkI3B+PvW/FS8OQtRCY/oNjvDDy43Us0HGOCgvHUIn7CoY/5VWaLObOgopm59yBWOWUhS6E1xf53yVVcBUquZp0G4/aH+/0/7uRjMvj8JDqdCvqjM2sm4TbNeOJQdz+IkEyw1ZtMh9bbqItGGrjb430k0FumqEpxUaLugNqRe0XtHQywUL7Zpyhe7Y8jQPmqBxDBJUT7WX53mC7knzzV41vyjm0E3Y9nEr+sIG66evL7zkOmt1gYeMbdlwHt1CdzbL4kA+/6whdlSwIyPrEn4yvzicFamE/XRsEvoWcwrGyEuyJHhBjHLZlEB/mitynPXpD3f6w5//oD//+Y/603/5o+4+fdLIy4q8GGrYRYXe4eZO8+0nCb8mXqYx1aBVHJAxKjLdoHVl47hgM0F0GF0G+nBFVgVd2yFIylxL25Xnkvb2yDi0dpSmyL4UknxVS7WoMBcxHaU40deeupth1B9u7/X93a3+cP+p/yujkcNkj5OWWnUuRaurWhmkYVYZJrlMOiO2J14mf/n6zCHgs56x9QOHggub3jU+ZIEB+DNJ04r5nDuSDzbq9ApzpwExN2Mn4S+ITIIj/WZOHThkD44cSmbTuqLTbUNvjCGejxxwV/SSHi32euqHF1RiEsqm+LysHIg0ZXP+iB96eDryIvKpI4f+HRz6P8RfPj7r6YkXp8zlzOcT/Ia/hY3z2nHWmYOip4cHDpMeOVx60Rn/uuKbGvM4Nljjs6KbVzTK4TV8KvYG3QV9GT/VYXRH3eV+wxRXFeRUddZIe6ZLX1P3zJMb1p2b/Y4XA7Pm3djnzcDmVKUIlvHUxlY2VfQ4YT8D+h5R/kB5cFGG2pBfxjKKGseqaZ5V6dsYimkbv5NyMDH4ACpjMIRs93GapOJBHka5VJU60ceNPPKCUaNambEXd7kfUcoZmz9hI6f4GtaZMzhRt57wD6TGbiIukRY1Vfq3pdASopN2IDex+VbopJE5wPJUJNIgL2YhRs1FRfUNZu29Qpvf6tMm9alL2uGqWkcVUMdBA35pRuZTXnaMszwMkGnQdIKPA/SHlzNjrB4kj93nOQwha4Hwd5E7kmMdakBcsdUNnlf6yMu24DK/NzECLUjdxDSGHr0h+gto0D/pb2OclbV24SD+5emBF40vEvYz4Zv2+KmbmxslnedZrVjNSBohb67YTXnj5eG4aWulA9UpfJ1WEactyv/z4Ym5+MzB+wlf29d3bP8z4315+KznwxNzcCGWe9Rff/hJ/53D/x9+/FErtN1+useHfo8vvVXWgYpt2pZtFYwrqLqUbVJ0HZ+QeR9ELnkZcDofdHx55gDxSYeXB+bfixp+vqqpYhcDwqqVnlwk+tuQb9IrGipIXZD8Fdf7NrKhMvam12tlPi6sHZFzqtJ/6DV0C1na0PsKMaa4bPN9+djf5m3L9uUm37Z72b6k6fsK27T4/c+VLtu9n7S+1l3zKQcburgiMr1iYW25om3mMcuqkopae5UJsozdnXnJnj4GeB9r0TRU4Uok4vGNg0RxbejjCtGu0KaOg5IK3dCVcpB/Oi+8PALEUAf8wQvrSewOMhUsOPKVigWcuJ91gbCSe63TJVc+kwo+aCujlvzwiRj4hYP/56dVT48LL3RXcOal71EPX7GfQ9P5sGnFsM+Me+5+/kT4cISFBcox+IahAJNgirKtUoqie71eXZ60WdqmYGUer9C7yVqRWUfygG7oV6Jam1pH8oEUWw24H79B4NAix1eY/gtPBJnTr8OTFDUXrNPIQ1oQanAmrl/Q57plJHWaM+cm1oyZeFDw0VGLHLDWGzRX0YUYrmOFblhS+AwYULYVGQz4wfQZTBU/afpCWI2HN0OLzAomnSkcOfg/nAsv7C54epZe0MEBZE3YGKRBq+GxYkOFtdR4peQH1smhbgpqXXUpN2VtZFgNrAcl9kWbUgVtVmEtq/iCWqtCZwd+cAAjfjy80khJG7JfoRW1ES80QvFVoix84DVNm6YBnVZtCMhiIO6TZY1b4eWoR+KhJ/ByOGJXZzV0qL6ny9OLCr4YsjSUIpZbjRSGoaiCQt5Vci2ioQq2HLhMlC9oHiMdGg1qr7Ss7Ne2TkfRipzXTaRCX35H9p6LoVugQRcpMdEGVuyk5YdK+E9jRcVnRZ4jy9iITAfogTyRyHZH9trjq2xLKQoGD/2efWmzocugtcaYG7S034W40pakf9KnmXT2pT/7Pe33XstpnOeCzL8rIgdIYGxpacFG/oLciw/LMw2JJk8L9VgMWzNnC0HBriKLYUTabzD6ahoQSkUGoeUdgyr/2VXXy/Y1K/s9n0rbvc7+Nv14L/mg04osr2lkG1zLaWO/95PyFXbqxVjqurrQm3Kjzhcga2GftvXxst/L9nv+Y5t/bd52HzvP207yC9jubexv0180/I0K22937G/ztr/p+63hv2PG9tto9ns+lbY7fckH9rfla13SwHaS/ynY78/Y7/lrJ1mbgmsZ98KMuZak3AuuNbiga/bvktruMrAv6bVT+1K2fa361dR+v2+/53+18T+g0n4f037PX4ey3+vs93y5NvjXpnEMv/Ws7W+Eav+y/FvP/mf9fwwJ2P6GkOg7yKIQZNMWEEvrma/nlyMB8IHD9WcOLR7UTs/y8qy8CCg56OXg/0z5iQ3cA5urJzZ4h/OpB0PpVyxqdsySxe110S9Z7FT4zx1DLQQ2RTPpzOK4Y5HczYPmeVQCLw9VK4HCQYOWMmoluDkT1CyetBCksA/QmUBlOW9aD4tEsK9E+gSUPWpJOJnguKebmtYOkRavYlgokoillEKrg7ZSZVf1q5XuvGx/E4zk3srimvSKRsvwHVn21Dg7AqJaqyqHHnWcVTkwK+Mol0EqVQkG1yad1w2y3dHiERv3kVBrZtwLSmQoq9iyeSgg4EjQUQhkx7FqHAdNyC/5ijwTEG1wnF8ybK1pddFaRm0cVJzrhBYHsd/RI4csP3Fg+uOXZw65Dmx6XtgwnyBskRIVRYbo1mziRMquR0qwCt09eiRf4F8E4K1jVfJS0ssSEJoTM0Q2jWB9S788U+AD1rQwxkL7/JroSKD5dDzr68NJn/MC4Mdn/fNfvoIH/fjDgx7zN97ZgGXsEn3Tn6FBpIpAex1j02enn3FaDgJBD17TLhslgm110DaHvvDjKAXq84E0+G/oAHlDZJc92fBAZZpgP1Z0MwyjBjY4gbEjYbv9oBd9Jz3VyL5gx+4bgMyvJw4WX5B7/s7smUOY/hIAGSSw6oiMOq2hb5FfeTQb257v5RVSNlXmzgAqdpB8mapia6XXFdqsiGLRQuCutsmSjE1UchO0DXPVvB+0u5k1cXg1TDsV7GTtm2NhRZNW7HJdKqqHD3SUDfZ2XtSQ3QoadT1FjkKOGYMHpS7/hQSbuso7c9LUeev3+eqfyLZFBjxoFFCKVKFvmgaN8NZ5xLYrk7aSxuZHZOyBeTXtVeZbXk0W5V8B/MSu8TOHsy/4hmdwgr7ef2vwjkxJM2i3IWTZgMIHtuHYEAc4Iq/Uw4Og6QKe7TTytF+RudhfAGzQa03zyEH5Xv1fK3x/rz2H5/vbG027ncY96f5OnvfMx0H5n+EZ39ZctG4A+UX1bbM2fMDGuNmoXGnfsImGbZu5JujIPHe1XIpQp/gWDyptGm03+FbS3mnT22VLAc+KyYl6VeijUK7IfkA3M+mOun0ddA+997wg+nR7p/yri4GDzrq/2MsIT8N0ozqgh3EnDbw8YrP5zMH4T1+f9JmXAF+/PHCY8sSacsDUsZvQBa+xm4bcIRpOYw8X+RreOn/oIbwYHjBgtYVnsbuVl5ILm+fTy4GXC8964uXlU/RN+XxeFVsMzrxE2+A90OuFaNFoEeJVZCykRhPFps+nhpvbeC8UrBwarnrKL0KZr4/g+RUvvCjPC40jvuiF9fL4fNSBl+YH0p5/vvjRMzQescUTLycWDv/FJrrAb4WvwKRum8JjaGzw6a3JahL18ZEYrGopmpjP2WRWbC2/eIyOcDWqyKp41YAeU57Goh1zJn/aJdjxImCe0dU8aJwmDfgq16rIYWWcaRx41qrki4U5RA8BJDBPYhd5JqjMvYKNZH42xt20ya/+ZpwmTR34Qw5PBuiFbNmWa5FTqIPqOGvipV1QsZcR22l11mmTTqt5UVo45Dv3g5JDDqlZ40+s7+fTil4ZkV16Dq1yINdtBxrNnBCyhGIJuoT9CpkI+lSoyvjIxfCtvATAnyhAYJW6Am2BDa3gYz58D3Xq88PCa3JfrXS+xOXXuuaKbCcNyGBE5sNMfhylWqDCfa0/wE9ech/hpU8BjND0hSFCatOGIcZucQbwuiquSDCw0U6yVnhd9doO+1iwpTyz9Yab7Aad0liqxjqowlvLPOM5gxz0nXkp9f6SjN6oH4o0I4vYy93tvv8rpvxpqTvm/A6/Fb0W5rXKoK1UvE9RXmTkhc2RKXtijOhv3ZqWDQ20C1CVfsrcf3rUE7HiQ+bpy6NeWPPCS8VO4t+CzdJA+Y7D/+++/x4fegv9fvX9A7xZlrBPQK4g99KKhtDlKkjQkRcNC7IwdGzI5sT8W+MvmHd9vYrQxfPVqqCUQv8j+YrcygUeVF5hxtjWogZxgRgviD++yH276Am92e7P29b1st3rMo5dlCvPBtKlnf2e2r+dty37Ar1eNuV6odsm/4rX229Jxgu9sa2kKedmgX/78lzKQe59RNoHH+uST19XIHJhRqC9IX31F4noIn5sQN479LubqzqmQfE9FZ9i++259G1faBDao9sAABAASURBVAp9AQrB6kufR2vbsLHW51Pi5zM6XQIMYCUGDBbWidCWNP3FJhfun6Elh94n9MkygTu2tjajw5GXYCY+EzZUqa/shaSnp7O+PDzr4fGlH9rG1x/w5efTifViUeQSw1uxtZUYM+mGD8+YgtrIIPTbF35Sj6kw3trR1xyEFz5C18qECUgUbGtTB3OqQXOeT59Bz8OP2ioTp7SAvpIq9TSyrev419Sx6T4/3fsOzQvyCpIPT3ZjXqGf6GiaNOA7+/NDVRkHZd7WpHVk7oxy6su7HZbMnzJ8M/Y4jurrUPpjDYptiKvrs21a4PWIrz+wJ3nmsP/xZUP+q15emp4D6o6J5VgLLrQuashaxJWF1Pj9AZ8/kI7QP3pT1sQpe6RBmrI+jsbmrJE1YISncaI8DxcfgG0OoSspNI7EPEFoHqcdPM8Kz6VWtYLsrG6TDd/ckKddZRdZDMY3jbAA/GUrtCOlfkWHJxSbg/8n4qPn5wN2d9TK/qqtUfKZJ5uqAfROdDUyP1hiobtogu4BHgZoR9yKTooHWZUpMooK8q9l5N+gaeNeww6aCn67YlevoLyGNvbTG+vuhp/b0MFGHNrO8LdJsVVvlqBtw8Yj9w07L6y1qFwTtI21aGBuk2V402tjRClz3qYMockP5G3LvtTVUnpeHy7bH0rv2W7r78X+nJ227S1fXvtzUa/jiw9tkAE1kgr6AM2dr/iJdWlYi7RSd17Jp5wUfheY3zoih4VnNvR4xaKGDHiSurPEfsa8DEhsln9hcgktMoeqxsiGBXbAZupQVEtRaC0FPbmqdGmpX7Z7mi/bnX77Pf1Y/zFvX9qk7orI7Ndwvf9radr/vN52p9d+H8O2rpf923n7/d61/d8rtb/tO7RfkTE+5lP+Ldjv/djf5u1L2b6kv9XHP7Lefh/b/jZvu9vIb41vf3vf9ltT2/1Z+1+WXh+0fc32598K/6BM9Jiukwa/lk/dR9jutGWe2X67ZbvXv1WQsb+ts03t5WO/5y81f/9v29/QZPttENv9nu1v6q4F2/gP/WMu+zKo7Tci7F/m/zGj/2ev/wgJZAJ9xMbCt4Is2VuZWAxHnRfrmY1Tfrn4+Pmznr/+qPPzV+n8xFJ1VK1nmbffFHT9+9cDgdNE0JRgKXmzyIkFT64yCx0G1Nkx3wW4icetBAUJJkaCtP08as8hZA4sBgIuojS1YdJSZ61Tgq8bqe6UX+5srepM0LKChUBqyy6UTYA2Om6rGhvBRqDSOPRcORZcCX0UeJMaIFBUCIHOSkDnWhSItEF3UKAzsPjPpnT52JbDQGmkZnGUTMP2ikKfkUEOAOY5dA8qyKfCSxlHGX6MrDceCLnnHmw0NcpShb6qRlCmpcBHE0rRBsnZWAjeOghlBA8JcAs8FR6DDSU4HIkWhwQaVNQKUYV+wFaqzmXQ2VVHCD5p0FGTjuukl2PRl68nff7pSV+/vPTDLColNjod/fD/KK0HQLqBdiT4WZQA3NuqglwLNVRIoY/v66fBxII+TvR34oVR/ln+wiFeDuiOR8Y7H9DnojM7tSMB/gsHa4+PJ315OOiHnx7113/+ov/x3/+qv/yPH/TTDz/p4ctXXlZ80cvXL7yketJGn5zaSQmkQTb7YkMkBLcw5ractDJ+gtceuBG8NWhqkSf1jXaZF6hUxGtCPJ30qBllkN/gbJXDFyqhoDSqpWiqg4ZhUkXeRt6NdKWTM6I/0uGGzonc5XESjbRgp6fnIy9ajjrB59PDVzY5jxLyeH/Bskihn40ZuwPyJ7Coxa7Z7DSgAPoLxFiCNuli068pNtHL0LzBXxAetcEAKDxRoD8vkQY25dPNoN3NDuw139xq4pCuMN9WXgRs26iVjcAZslCPzqcVPjbIvaQ5dG09eF61rqs2aO+yxS4oIMJVrV1kKGjuCF3AXcibLqn6ZVudNugbp6ppGjTvJu1e0f3E9aUFtI639xp2tyrjrv+K7JED2h85fP7Lj5/7/xfgiY3WAcIX5Lkh/6sMovfI19BrfIXzy/8c/AfYiNpZMkwH0KpOayMHn9xfgZD/5U8tNSX4n5Hlbj/q5nZW/vzKjF8b5kmFNDbQYgfD2OdhDiLWIvpr0L1yqLZoifyY25FfkLuMpg3atnbSBk2t+7IF9a7K/Q78gCyZ/tSvTYbe6F2xFXhU18cmlEEL7IBvFcuxFWCThxqjK4qa6TOH7bU17YdJ+/0M9sq/vNjd3ev2u+91D27ubjXNt/A/Auy8FA5Tmp6w88fHA4eAT/r60xc9oJMjBygbG30mO+I9KbIXtBXsojAnK/JMvqYOfZn5a+ZJ48UgnWrlwH1Bnydw5KA9B++PHNI8cdDeD2dy2Bd7x1jP5Ls9UsY8lbVuY73bGGORX8vSgm1nY56DzIU1Jba+shEOUs+ZKUNvYFH80wWrjvT/khcPV8DrE7S8cGB0eH7WC1g59M0hZFs3RpRqkfqcRcYFfXQdk0Y3yV8Q3WxoZ1OLr9VZQhfRrdFpB2twxU5mDgMmsAN7cIP93TBfOnaDbpnTdzc3HOre6fb2VrubvSYOqEdsstJ+HCs6K73/hp7FVbCDAR2O+LKJtXjEZodhkG2JNmlnW4U2ylUls+YMY2HZrkqf4zj0dKD/cRzxkQMHBZOGada0v9HEvJ32d6octLQyYXWDzpjzCdt4Zj0/vCBrDnzyK94j+k+afz2yIvMz8UkOd1O/YduRmbGf2JGSdiA/5KPIrgNZ1qYGq1uxgsy9iq+ug5GBNUB/rVUf8Ub7MFE/wvPwDehVmI9y2VYZqoZpRA6ThhmQp5J5vb2+2FhYWs8cgjedY5RYg0DmaWwk9rpiKzGJ5CNrvV62ew4Tjrkoz7zxj03Dlkr4AaUIek1Z6O1iTys+5MR8ij3a1jRNusM2+q/9d6PmedSOuv1uwnddbCb/z5XM7wE+XAb1+QMBR2g+bwW+mjJPIFlhZ93ga23Ubzozh4/EDs/M+RfWtwWmCnZ0e3+j7//4B/3hj3/Ud3/6k/74X/+r/vTnPyu//B+wo+ZN+Y9hFLsrVYr9b+i6y4b5HLlsjCWHJmwHuzlhNwyptlVMwTodN8KXs/q/ysGXQLyqiwY6HOvQ+44MgqGiqwA9j+PMPcrks7YHl7oBmVYVD8q1bZtW1oDQW7ChYaqapgk5zpp4mR4IOYcPvV7Jb8yhIFpJte0kvwr7cs82Xbm3sd3ztns5fV6xYQcfkfqUI/srcuia+qBgKFfY7v1Gtld8tEH7cr8Pylf4P+KXz0zcrK2Zdn1pYupFzsHE/J/ByMHlyIHrfh60x9Zubybd3iGnCT2MRXmZ3fD/SBSZbui/RV0SuhK6MlAZerm5wmW5gL1AE89TV7hfK3PvVX8jaeoajC4LtoB9vBC7HI7MwcOqJ8pnnmeZ0sNh00MOnQltn07SV/zPjz3+fNIPD0/6/PisB9abp5cXvRCvLsylrnuYLvhyY4uEe8plu8sxcrWtpFJRrug9c6W/jGCtP8Vul5W1ZGG+bBdAa+bOCWOO/DsYY4MPPgrSV2CMCG+GX95wfYsitAZNWSMyru3L+MhGpUJG7bSlj1U8LCntV+bHgm9diJUzz4QGenPsOq221rRi76afgoyji1Ys1UJ/r32mL/hM32T7J3Zkm4PQqmkYNKPvkXnS+y7RISO5iHN/nVh7cfX4SevlUPTMvuRA+sILgMPLynq66nA4MadP2qC3EQ8buYT/iuFVFDCyLo4cxo5JidvGoTH2pqQz+8xxkiZscZoLc3XUPAPs8bJmQePr/M2Lz93+RjvWzBvWqnm31xjMOw3jrAovxtfH9hSegVy7LIoHuYxKGj2vyK51ocDnKiWmOGB7+XFKfrzw/Pyo4+lFCzzhuCR8Ss2L/iohLk3Mjx2H/zNym0hHUCdGjW4sqVQ5Y4u0DHKtUqdhwhwqmhy0tkJa1ajflHSkzShMTxsLIaamdbUuqYRoQdMSW2R+Z9044ceX00ELsXIausuc3qA19NYi4b6VvE33jKgGw7pc3VZz41KUXVWh9YqCPdjWNbUt+72c+ivs93rbEmPZ7u3tb1MUIW5g5w0PE79i5AIE0Mu6UQ/OTMxz+AXRReLHBftaGr2z9jR4uYInFd4afkDoq/UYY5WJObKnKsQaBXuDPVWEEoT2SkV1UfKBuGzzffnY7/nU2KZPJ9tT+9t8+ghsf3O/P8BX5t8VFN8+9qU9nCsQa27HWwuY5o7tXhN/csGl3NvmGe7ar3U/y1P8N3/sX/ZtX+rsSxr+Pg708/LHe7+Wty/95J79nr+Wbf+qbHP/3wO234ax3/PXSvtSZ7vTmXrbSTrsX8/3m/8TX/av98MUeutlIxeQ9E/uBb3A10YXAdl/0Se6/JciHdruMvj5nLCd278L+72N/Z7/3Yf+jjft9zHt9/x1CPu9zr7ky/XmvyWNgH/tedtdmPZvp7/23H/W/ceVQHT9LcTSOUgmICBoWdjUHU4rwdZRCU5eOKA88QLA5xclqNqxmCWIn/YEc/tJN7c73bOJvAH9V65ELFnklIuAkVU3OSVtWUQTYZBqXSVSRqZfE+RUZfM5z7PGeVKdJpVpvmDcke7BTiozG00CGjZ5CV7OBCc5GGBll1ZcD9gYt3Gwu4K3BZuF3ECGnEQiLG7kZIIOlaqS1JbtVHdETlno0rzwlQWQvXVvU3g+5WxYgwm5DASFA0HhOI6aoD8bwEvdoAFehh44jlIdVDzIGrUSXbAv1kYQ1rpnpGfW3o2AJPWdPw6RNg60lmuA2A8oORTiMLAH6wQh+dXIUKypFs3T0DFBgwf6g6cVbK6ICdlVxh0mbcMsD3fo/07H84C+GwfrRz0/nDhoW6RE49ABkSIaRF/sjtozsjm84iQT/JgeTI0aOm0Qn/wrIsNsYEJ/Dv5PHPifXp45735R0tP5WWcO7bPxyL8CWDk8OKHDw2nTgY3agY3YAwdqn3960A8c/v/4w2d9/vEnff38peOFDdnx+aTl5aCVk7oloL+1y+qshi30zQL2tmFvV3uAGeS/aYsRwSPqle2OKvNCQwrt4vkGPcGWPNDb1VRLxX6raq3CiNQspCGd6XBNP/OoyqYhMHLfVNJlF1X6yxw7cFB4YgOQFxhCz8JuibLVZY488oDhx8jXBKeCXjWlJwZb1NCB0CwFqW2CKSl6SL5Yeg3U1K9NkNZz3aYxMmezNA5scGbt8ycgONDd3d7wQu5OzUUrm4cFv7Bu7qawrpvO0LWChQ3sujTqmxppeIqsqFBD3grNGYO0hZ7r4F1KG3RYtknz2ZSDAKfIZg4GZegf2ABN2PSOA+gcqt/k8OB2rx2+Z3d3p7m/AIiPmJV/dXGEvi/YzD//9FVf2Lg/Yh9H7CK/JA69whaC7VX3b/KKXKNfaA3dYoMDExC2SV2GmxpyDh8b8t3gYaNNo84lbYpqKW8vKmYO0nLYtePF5jBiB8i44COc/LRXnWd6aFoYc0WHK+NupN1O+521j9t1P9KEAAAQAElEQVSoazqj9uBEeoCOky700SZ0Yw/iGSoVH1Wgw6Wp0WeD1gaNFHThQ5eL+whfsVkh5/gziY6ipyCt2Amafudp1H63wyZmcKPb+zvdf/+d7j99ov5Wlft1mORhlOtML+428swL2vwJoIeno47PBw7lFm1d/oyE7zbrQcU+chju8ME9Y1fGloytm7XIaQdEXrzIEYc3jYOA/OuvEwea0e2BzWnyG7Ls/MLzRb+rUhe81SscXcAw6vbLmJCilBtri1QhEGhACgOiq1qYAxtqXtft8gyNY1NBDiYOnCQd+uH0Gf92Vg6qIUMF+dGD2K8radcPN4yMc48BLp/wT30OlBAgdU3xmyuHMmIuGTkZPV6AnrLZ5HBtxq5m5kh0NLH+TL2uahoG3XEQmTX6lnl9e7dX5s+eeTTl0IMXAd1ObPUr40NtYW1KfSUe2I2Txjoo5dAUORqbiq04jEBTaNO1jvldi1QQXTCw/lxAH9BWsJExLxVAZU30uJMZZ2XcjcO4fhCEXI/MzSO6PuEPI9+sg5m7C3aQfOpO6N74JEF3dCvkHDoUmqCnp9hvw5+uHYtW5tJHFGiqtSoozJmKkpJeMSDDIPevyD3bSiquy9hk+KQu7fJMSd/jKNeC1ppyuHBgLT+ytsGWltWIFFwmoBppQ62R8QVSC3/0a1v2BRSVeZxxM6874Dc6KemxSEOxqotCxwgPBd6MnNKvuEboSswWf7/HD03DwDN5LijovBCPDbw4Yh3AhtK+FcOHtUBHE3SXquZBMsru+uNeE/OkKWv4CV2pDmilUbfRrHS/8T0H/3/8L39WcHd/r+/yi3/8SIWGI/qKXkPvnnEhW7nCa2gPIEJJI5uNuIlHiBWk88nMS6thRxCpJfZDDHMEy7FpZY5DsGoZFLkEM/4q6S8xqdZR4XvCVoNxnHs5tNkOWbKtiv1c2k3qB4f4yaR75pxt0UL9agXaTLb8DBR/5WOnrWRfUv0Lr8gq6DLCoJIGicOC5HM/3YWXwP52jNz/iLS13WmxnWJH5uGKTa+JA/DdeSY3bKsyl8ZxwJaqJuZCbHIcivbTqBv2Dvc3e83cr/iR2G6evaxXK3LC9+FsX80ftVmlDDI6qXWQKjYXuPb6Sv04jj3unrHnyD+wrVxxCWfWk8y9A/Mv/w+LF9Kv+bEAfvvHh6N+eDzqp6eDfmCt+ivxwz99/aofiM3yrwm/EGc+EUM8Y2xHfMm5bdq8MXbpMrnIsPVy8hXaguQzvh06ov9XvuANN4cPaDqznizbJe156Oy+jrq0YSjkEbtupBekzyBxP5JQEbRQ0ZgchbGqizJ3AtudRvuSXmVK815Pp8ynRYnBg5X9RPqRmsQas+Ezc+gb24l+xIWrEmTTogBp+2Bnsa8raNrHiBwijz7PSu2+yawVii5LlYEcXzFoaaMW1uDzMrAvkU5n68j8PbD+n7Cz86nptKzMZ2KfzvemAhVD572xxm4ac/ifuBYd5QdmEweyI/aYfwnAkqbkR8xo5DB9SD12Gdoqtpj0oy2NrJOxqXGaVLHdylqbNrXi/+BbzOvwKaiwDb/w46rwc9FjQT5FK35pA3GLZ3R8YhF4enpS/iXAgfjljH31tZ5AxG2VtYhpw9yRQuucFxeMXeEl9YUhBP8XMBxji8uqskNHUa4NZTWk0qAvqTwirar47mU19idkaTEsSBntL6lDzryouMZXx+MRPRyVfdw5/7qSB6qaEJmyl6jYCr3I0ATHggS11liqmsiEFJLkTflCW0WGsY2PsM2z3yL37fe6lAMxlv1eb7uPk68mqHgrGkozZsFK4I/SilyYhlogKem2Ug8WdHOJCTelLjw02l7Sla43+LikG3HZxn68ZZJic4XxjBwii4LtlSphXn0uVpdXvmpPKdHX5WPz4CX7q9/2+337l3nbvc+fP9zaxV8k/fm9j+Xr/Wt6vWdf+rV9rXobx/5l3Vujv2PG9q+OmSGu9Cb9NaTNvwS2f7WZ/ev1v9r4H1hp/9vosP9tz39kzb70xZRQ8PHe7+U/rju/1+7n9656Tf3P89e6pB9h+81mPtb/S/K2/yXN/mFt7N8f336/jw8s4kv1Vxxp6kOl7bc2WbhsK4t5HHoEKq6kP8d1Ef+91HbvO2Ndodcr/eXZFG13Gj/SKa60uYJi/9juyrP/dvrzZ9OB/f5cyr+H6/O/lX6k/8qf7d7l9V4v/MaX7Tderk0+jmX//v3rM7+Vfuzr1/LX53Iv+SsPyYf+LHRZ4BOonNh9P3LgeibgWrZBj49P+vL5s45PjxxEHFQ4iGgsdoUFbjcNuuMQLocVqVuWA4vlQW3bJLOiwheMC+OgbOVKdaV+KFUDhxQDUc2QwIvyWEsP3rMpvd3fKAHXMAzKwXlz0WFZCQSbzgRbCwv7IbQ+Lfr6cADPHFq/6Ewwf2bTl41e+M351kawLhbpBvrhAIGVVmgMnQH0qFibpTwTeGsXFlg8Nw4ZNgJi8Xz62Ehzs1RrhAczSH75W1MGpQo7L9wb4GfsfISXieBxHEeFpwpfHqqCadrRnoCsSWciwyOb1aThYYMOwa9UoM3iCWVsWWICo5OTBg4ep7lqnmrPN4LG/N1ohtAwSl2+0NnHniZNeVFzc6uBtO7utJYbnbe9FiDf63Sa0PlBX346aD1AVKIjcZn8etJy/KLj4Ue15Suk0CYH12yK3DbZVUJXDblGbvnFCJEv59kLm/GzGhvEHGgdsKfnr1/0+PUnnQ5P1B/hj4Ceg/tjAkvkPs7QOu/pblAZJoCMkMOJsQ6nc5fVxjhPD8+8uHhRDuBO6D7B20c8s4HLLzmi17Q/oc+gYU+yFX25CF2UFGX+C81Yg0qxLnnuh392kQ39N+YBTHFv03I+a6Mueu22y8HoDtmGfk+DGjRHhMSV3Zbv77/jEOQ7jeid7jgwuCEAX5VfMeeXw1v6Q07Rb+x0gf6NQ0VBr+kNkqEwuli6/k0QHsQ+RV55VhvyXMCKPg868/Ig/Isr6YbcuCnR2cwh9YjdDszDW+bz7adbjfOsEvuEfhd4QAxCt8agCmhszugSmykq446AuvKuaNEB+Ue/4uqPQGanuQhb2YSiEdtJCzrcmIdpI2hV56tBzqWmof+0FRtPcb+gh8wxe1Vl07a/2V0OMm9m3dzdaLffa4CPxs2gYDtmrp3pJ4f/X7GRh8eD+t8MJrg/sZHcjmfkh5yQ68ZBQH9xdDogRg7WI0N0KmhUaAhQVqMc2pIKe0g+/JVaYFBwsYBVguaKTIPMu8z//e2NJjaSLkW4LuUlRX4ddsa3bO3EczwbXzIWTRzQ3n7a6w9/uNfd/axptmRe+BnaSDde/K3bkTrGYt4JDUC4AlMOfZFx7J7hsGOamj7oP3QrKSTnRkO2Qsel4GOSb6IfdBX+8Z0zfmXHJjm81Fo0TVP3+/PMfES+XQb0XWvt9/a7G81gGGeZfhG3+j95f3rpf0bhzMH9GR/X2PxWPNp2gG8O9HVc1MELA3EIo/wMk7WI9x4Sm36fmnxAX7Rd4+c5pMmv/79+ftATLxbO6HShXfSYg/cFX7JtW7cp28oVWqlBO00rdc2FubFpRWYbkWxTQQ+V+7H5USqT5EFbS7uVtisHEgtYlT9jko07ZoEP2PBHZyWeOrCR7y8lSfuGHj7pQLWUDswGNa1gYS4saqxFRVLNDUZeTkcdD89ssl+0YI+Q2XkQ98SGsmGLK3qJz2l9vp/p46y+zlHG7DTW0g/Z7rC3md3nTXTIC/s9h/5393t9+u5OmesVW9u09v7HYdaOg8vocWFyh69aRxV02JDNhmwbjiymA7mQ09Ro1/P9a6MfKX5kHAdVCKkhnjkzQM+MT0n/ZaiocwVNeaDSNr/8vv/uDxppEx1m/cvhyAHZXfz6ucs3dElFtQwyaeiKzI/M5TP2s7F+tszdAB/TfWGxzPh1rKrIoqAHmzroGPERDd1XSxPlYKD9OBTt5lG3+JmhVEayop6guuhSV4Toen2FGr1ercFXrIixwrNtjYwzs5bVOmJrwn42fKDUeKG0LiZjFVeVOkgq2jZxf4P8lXXtgA8/UbcpfTfkibIZd1MtklFUEPtpEBTkYG0YBk3zqOghZdhGv5NubnfUDxoZK3zAKtSu2rArQ/vA4VLm+81+4sXewAFt7bLY45N2+NgROdpWLswCfjYtyHBhgTvh/48cEmV9XaMDGp1Yz8o4KeveiBzy/wTYkNduf9v53eErMk8zb/Lcmfa9j/Oh8ztM+BnsPrpPuwaNlzYn5LIofv2nL896eWYuEbOuvAT48uOTfvrhKzHhQQ8/PRFjnNVwRBsoqrrZ3Wqf8bGjGZsLpmlSZFZrRWajxmHWzEvaIPdm2sV+gxvW99vbW93Gp8+jhGEsiQmYo+M8aEZ2tqEPf42cN8S1oKfzuihp/E3kExQUkzEH9JXUprEk28o922/5lH+OPPdruLbT37hsw2/tvKcf28oVOV/Tq9xTti/3UxedzMOIrS6KzsJPxe5H5lJBJhhVRKPUTdjNPA4aq1WLtKPNDev07e2sG1707OKr5hGZT8zFsfOcMbovjU0xnyO3JqswjxI/RTcr1rtge7hRuQwqyNO2xnHU3d0dNn+jiVjL0Lm5CBem09aU9feFh/L/sXhq1jM+/isL8w/PJ/2V9ecLvuRYRj1gMw/kn/B1T6yJZ3S80g/vncg1eEfHzMlapIkxg+Qjv5U5sEEb04Nxt47GWAFDZxrjC1ad6P/I3DkQ1x7xeSdiktDZMJwN/s6xHeZF5B2Z2OigWLaVch8nTkPSAG2IQGLOiEEKbUwf8Q8TMs+90CauEX00eFpYczbWlPxymyb4o0UrcfiKTS+gxTdYKpWH+OT5gOzrp0BLVUH+dhqVPnc3aKrYQ/ZIyeeZUow+Ru3R+c1+r6kOit2pTJBbLpB1Xk0YcAarsid9Yn4/Pp31iH4O+Poz8UDaxD5OoR8dhJhCjBhUFqr4snloCnAj2u+MTUz6/m7fcU9sdbMfNe+qRmKcIHN9RI8VPwCpqsOggXKPyfqcv9V8s1cZqrZG3/Pc+W7oNfxzo3vh+MQVuWdNs6rO2FH0TMJzVScU/HI86YC+n3jZlPj/xN5EXLaRQFPBwkYcdC0ivyp8jfjnMTJln9eIHQdups04Vk3z0DGMRaVWudBDQ529N9OblRdMsbEjMe8JoCIF4sXEynp0ZJ0/ceh/Zi5ExtlLnXtstWrFns7YYWSe+R7bWLAbEY8OXd4W5MKtxDTveR5SKCjQEtimTE1rbzbSK16/7Mv9FGMvV7tJOUj5ipQNf25bsr2/PNMLr1+21TqogAYZYcZGAxSce9Fj5ljXGf1tKsjJ6EjEHfC9XPq3L7RljIaWM8ci6xpZI92NedpjM2yxtVVZd4O0s93LkUFQHV81KLZvQ+OrPNI3lHZernxe09y7Im2ClJPa6d9K34H9XratXOlnjU9C4clfnxW025c2obXzlgc6Gt8N2v3at8inBMn6oQAAEABJREFU3JTLfn0uhQ9I38GVltxK+SNSF9h+7bv01DZjWLlC5xUfn73mbfe29iXNM1ekzTX/W2na/B5+Li/7Mk74Cn6r339pfcb+edsrvxn74z3727Ezvu23JukruFbYv7Sr3LP9JrOUfw/pLwhNoSdpyra7rlJesd0+Q5hf9qXvTU0r8zJtg/hCXS/aQIAC+9Letq5X2l9hm2bf4sq3bXzX1u+nLkgf12eTD67la5o6251+/Y0rfdrura7PX9Ne+W/8uvb1W6ntzp/tt5E+tsWbXeqvlSl9zP9a2fYvOk27/8T/f0nAYZcAMIs0c1gLAedCIHzkgI8zGr0QCCQwOXKYIQJws7ANWSyy+BEUimCLfRNBvZQAwEz6RmCy0WcDSqcsNu3VEWzc3ygr93q6sfbwVOuU0EdRgpm8XLjhsGLPhrOxaaKR+iI7DfI4qtVJSxk5Gxo4iJGejxuB4ga9i9aFvojONwKshcClrI01rUkE/R2hCTqoVHAZmvvwlbLTDj5DMw+J3mSeCQptDAo8FngqyCGBZmU+DdXKIeVYkhqZvAJ6E1AmQEtap1HjOIG5wy5yRx8JkTHCysgB4knQdZEZAVNkxgIuNghi7FIFJwtfKzRuMqXKC4EEidNY2EwV3ewGNkGTcmi654B3d7PTvNtrnGbVcZbqjTZziLvt2IwUvRxEkA04gPv6eNLTFzbQBKhKcIpcagK9skqi4fZMADNxnljVCGQbG7XGJsaQVFTZjAxq6GFFD/mV+/PXr3r8/BN9ftbLw+f+Yin/CmClbxPM1tCO/AZoZy1RgCChc9AwTarYQx0myQURNB3ZNJ0IVI8cAL28HPuLgCcOGp/ZwL3AyAsHg2nLA8gVHSM/WFDkuWIXdCIR1HJTVOqSNhLaonN1W2jIVvBIL7auV6OvPFuJeIdhQJdjxw657tnY3L5uFnJYkPK028HDTmUcVIYqwacJHCPJBVpO6PSA7F7g48Qh6AEsTMKh0F5YHvdXXgRsyFi0y9gF47U29c029ggDfDaFr41APcG6bWURKxmPvLhsi8rk1OA/ts4IvWqAn5m5t8NW9myUKoeHrty1EEfLsN1PbBy2bG3IUNSnK3hSwSqttmzMw6bWNwdNZGggZLjJNq025XK+OmjT09RvyoaRh6jZJDayduM5qTBEzTxjEzSMVmiNfG/ub5Q/VfHp++909+k7zbd3quNOwk8cke0X7OEvP37Rjz896Av2cVwaPMCTqlr3F5LwfYVykSWDUgShUgwGrgSsTUbOlfuFuZYm6tfWv8X9Cxrl1G0y7Sqyz4FbrYxHnptyRa/jgOwaT21gJb8wyqrwW9nkRfYjm7oRHYxjhV/A89zCV1qGRPEEBssnY9Izdou4mDaVNjSg3OAhUGy2gwnaU+izGc9QSdswbPpIFrmHl/BIE/raNEPDDXZ8xwb4jgObHODc7GdN0DhgN7aVoK9vpESflAu23lyFmSmbyczVIy8Bkp6Z94WNfnw0zlycCgPGx3+LNUjYGK5WOjY15sKZQ4AjPuk5L3Mej/3/KXCKD6Cf2PqKb8zcpgfZBoJlZNuWLp8NLlfksTFvGrwmLTBo6LPNY0VtM7pQTxvtNg0Uiqyx31epsg2qGrroh3ocDuVw5orQcUX8ROZY6HpLkX0vt6b4xoX5vOI/N/qJoNIuz/U8bQ1EW7HBNGq+2N8GDYa2lVsrtEkXyjdVqqFO8Qv7eWINmHWH38+v/++Y13fM6/tPNxzK3miHLsdpwrYGpEMPG102cRXlP8N3VSVfsX2qWyENGmnKjN3y0EqbTRmzEhegduUAJrQgYsTWVCl0jAPjFWUtjO+MjdRapYr8LebmqgN6fSHuOJ3X7udT7v4RXx/bySFGdH9gbYldrcxzbQ2aioR+ZFI4EjahdZGIOdzl11QYKjRV6CkI1DQNSspByqk3xHhTofGAfU/IKQjNtVaZdrkXcJth6ZvnUi7FlMXau9PIXMlzZcCGkF8OYXL4k8OsHAQtzIF1K1o5hDGyZkTlaujctoqMjjd42+Bj1Zb5DE9t5fAR+rq/ZNEt0UOsN/eBkcdQi0Lr+LpGzdBwpb/Al7gq/dvQW5pIVIsUfgbujxRumeOf7u90j+2ED9s8dfnEzmP3SVfstDF/FsZN+bRsKqUKscPbJteRmGSvQhrdff36qL/85S/66acv/UWHbc3z3BEaw9fT06Ny4JT5vdBR5k0Oa07M+Wf8yCOxyZGXgpk6R+LVz5/T51/1T//0z/rrX37Q8+OzGFz7/a3+8OkP+u7+vvdv9LAtkWV8w6YWP3phCRlYBd5DQ9bum/0dh/23HB7eddze7dHrDHb0u+/Ii4HIZhxHbHt4gx1ZYdfIZUMusIAuX+vQb3uFPlx27n+o+JC13WkLfYH9y7J9qbPdebGtv3XZ/kXbDX3a7/UZ7yNsw8sK8M+xN2y/uqgyh2qtpEXDWFiLkEepGlLPM7GtsZj6oqwft7wEuL+7wR8hX/zRNA+iqTD4HjNERhi9ctlOIkjjkG6B5iJE22nY8POhuSHT3oivxAczNhVdVmgq9eLnzuj+Gb/7iN995tDzEVt9ou4xYLF6wp88U3eGn+Aoi1BTnDuTblohIOvcz+XBBJV9oZHhO12h54rQF6S8tk0sMWKWaCWzXSFra9ICGsytpEHjfsp5VngFilht62PErtJvkLmXObngHzJP+tzhID91GzFZw3ck3agzDyJBXXwkvhw/mVih4sNL2ZSYXPiY1K15Dhn3+ARZjuOsMtQO252O0HbFR/6Tty37FVTYyVfq6KMMKoAvyQW5uMvliD7i45+Ie5+JifP/ZXjg5f/T81nPvAw4oav4g/Dd2oa9SKXbYdNADxM+ba7SfsTW5lH3vJz7xFp4dzvp/mbWTGw1jVUTfIwYXS3CLt0Rm9lhOzP7jtjQjmf3+MId5eTn3QjtfoOuF74lWbte9KqGnsIP1oHS1g5pweefsL0DNnjAl11xgtftjG8PP/Bgno4exirmUIO2QKroRe3IUKtKXTVNI75op5ubvXas+5WJVkpRYFtiXKvISCYQ9G2qapRXaDmzDsV3Lyt0Y3cbfITGYOM+Jq9GfaOfyDsQh/+xIYfO1ugdIH8+EkbMqIynnkcV3K/oqMguEv03+mqtKaBV/9iWbV3pti9lcdnmW/2+fnbZ7vX2Jb3cZhxGNXzaFsOJjiX5Mr4v96Eacn0BdEOSwuv5vCpr1Zl4JOmybFrXtT+rXJ2Hllx6VOZKIZc5UpAJbk7JVzdSd0ps97xt5bIv6TVvv5dT97dgX9rb7v2mve0k3+Aq42saWr9p8BsF+5d9XZpuPbEv9+1Lmkr7PZ9yYL/X2e/53PsI+/2e/Z7/2ObX8m98cfNjnuL/1Mf+5Zj2e539nr92bPtN9qmzneQ/PGx3um1/Q2vk9xG5abu3Tf56L/nAdpJfBS7jrb695f4z8/eQQLkqImk6vKbXfMofkfrAtuJg9Xe40n+6SRpc80n/0bB/2/Ds3773j6brP3L/0dEFq8xiZgK7LGor/vzE4cuRAIBzSD2+bPr85VH52805wN3OBBu0rW1jEQcc2o6s6qUucjmzKB5ZNNlQJYgkaBGbApZLZawEC0HyC5HERpuNsdUiKdNf0VCqZgKxPYFVArXvbjmortI0DppmwOHTvLtRnfbSuFP+hM2hjXpZqh45JArNnA+w4UTvZ6udNrEvBpsKi7qgOzRBKJ/G0E1ikU54Fro6oLvRLjIRvDp5cH3W3BdBMJ0qIGaE7o2gTIJ0jZzOTYM0EnyNQS3KJmgYBn1ErVUBk1CB7VfnCt1EKZHNSmCYTSpilPCiKZ+PJy0EiI3AWMhxJYgXenACMU7LRgKNGRpuOfi/J1i9J9j97nbHxnevT/e3uuOw9Pb2pgeK2bTud7cakWcro84cuuVHt0+HRV8ez/r89UWfH4565GVADl0a4ykXY+XwYT2+SKHjtCFrbhCzGl20tWjhYOZEUPv48KCHL1/7n+v58tNnPXz+rJfHR5053DGbkRE7GMumHTTf7Cob7ZFN4cALC/R9M2pPoL7/tNft93f69N13uvvDd9rff9LIhr72v1M/ydC+EYidV+mYgPq4KAfo+YVuiyw3ocp2wUpKmxW8BXO83FKMP/yhW0fg3V6wj6vu7R68FazG20rsRD+xX3Eh80KkN2EAM0H43W6ne+z0u5s73XMYfXt7S1B+o3m/07jbq847lf1eZbeThlmtzmxmxaHXqmcOOoMFQ14JOtkloN5NKzyd2fAsGPmCDXR6O51hjrmHrQp5Ingt2MSZFwCn01HNTcZIXaHcohzwDGT3D30UeLU25SXexG5pz0bn9n6HvG813Y4a9qPE83AdcrATC5ULkngBt+mM7DdVNSSEaJRNWUM2rTWJvjvI0kBmUEhSQJaqDTSwpig7LXr29aspB0GlSBUaBg7+p3nQPI+adwMbncrh5l6fPt3r++8/ddzdftJ0c6s6zvIw6wXD+PHLs/75xwf9+OVFX7Hn/PP/Ezv6F5g4w0zobswxYS/6SHdsovOwScgqtBjiE9AjUTVRDd+XlMLrx/0OvPFMQ7Z5rsBEkCaRTfzheTkir0V9E4tvib6ET0UQuIUCz7UjzwW2ueV0ITLC2Sl0ic1gNulJQ5+LFL+zwViDh8Y8a7ERUr0hPBUJ+s0DtqVAXL26qQwgf8sUnzaPRfc3kz7hPz7d3OgWPz2hjxFU5m94hBjEhzTox7VqqJNKGejQymHuC3b9jP2eSFd8BIyrGxO60Ilm+O23Mmatw6oNvHDw//DwrK+8kPyKLr98JU/5gP7yP1Y9MVcyn7fwiv5sw4qV8hWRedQbNQcqVgdtk/Z76K0f7tDPgq+Ae20uHc1VmwotAvX+c6hyRq4n5tuZU8iUPyJjr8yFIPUbbRo+M4iPP3OQGdqDM/JIuzxzRcqB6ENtk6AgiI4LOoptdb33+rDTxHRXhTdUonkatJtG7dHVHQceNzcTa8CO+XKj7//wiUO3W+1ub1TGQQ0+2d8iM6k1y6pKt411wZvJA6Zp1lQtksLHtin2pdao2JSxB77mWjQNRTM2M2EfE6cXIwQN1HVMVQMow9DHruOggfw4jqrYDZ1BR2NubPjGRWfWwhO6PpIemc8nCCXBzy/grDNzeMGGIlemUaet+0jkq1eZX2iUbGuA1wpKoawmA8jTWKwR2gfSSp2ZPwUhDDQMPyO8BVUSbkCpL9wrac+9CoYPmOZB0zQpfAW1jmrI8oS9PvNC94W5EB904rQPcYpEG7IPsiSJK3ZLpTb8e2PutqxX+JXMeyN3WBAs6TL/NsUetrRLG54PfZFpxu8yLpX2/gBsBl6phR9d+OclK6Trhq977OaPrL9/4AXrJw5qd9OoYay9XcYKfYHt3mfGE2sCQ2sYJuixohumCfmqEwevXz4/9EP6z7yYfeYQP/Y1zzPr/61ubnfIq/L41n9ZfibuXOFl6zXqaj0inCOHZAfkeCKokkcAABAASURBVMIQXpDll68P+rH/mcCf9PzwpJV7eWH5HfHCf/nTH/WnP/0Bu7/THn7meVQwDAUaC+MNGsaiWmtHl9M4Uj/SblZeBNze3jJ3bnRzswc77TgI3BNjTayXE+kwT/3Z8O9a1GEr14p8l7ZpY750UBa+JPeCyC+p7SRdjra/SUspuuJKZ6lVpv6KUt/LpVbRwa+iSdy69J8+w+8VKYeeQFz2pZ3tt/HtS13LZPMmFwky4N9vGJkHVZThtc8lBvVHMK/GKvxTYQ2fdH+3I521x1dN86DoJnzaxm54cAO6XJHhGp+YexZUrLjI9VW+OKc+bxv6q72fUqsq/mXAdss0a3VRbOiAPl7o5x2NJeeCI/P0isu/1lu7L1roO1h5NnOuwN873P1C+BT0hs4O1pINLNQFeQmYlCqkoI6VeR8bSb/hLc/9PL3q5CIFnoOGPBOc4ePEJMs6mPgvyC+1z8yNE3uGhXhwDZg3G1iJE4VNKjGvVom4PjDlgk4nHOLMnBhJKzF6LVJF3gOynIYRvzZoHGYV5rgL64cKLGMR0BQ6g/AQGA4LQqnpA9AlrU1/gwZNqtiJbdlWrgWZLrQ/Ia8TvuyAf39iX/JEDPzE4f/j86K8DDiyZp5YExb8Aa6QRxt9iP4a/a4a6WMiftlPJl6pxC8jNjYSw8zk5+7fdtjaFD4hbixFJBoG6BoKaWUdG7XHZnbE67vM+ZtZ+/0EZnmoUjFjWtdrg/amwrfgumltpOh27Uh5w46wJRz+4bDphfjm6fmo/i9Vvz7xYuMZf0nwA08F3iPZuVosl+yTimaGHAcJd4NNb6oc/o9j02627ojX74jd9+ydZhqN0FdL6fTZVQal0GPJjAyGvpSzdOrM4oMolbUI16l1KVqyl1ulNS8AyKNarSs80HZdV63YEV8ycyIxcWSXtMA5XCOSTbGDK6h4+1zrkl4rbcu2CjQH4rIvdbYpqd+3/U0KhwpsK5fh0yYfoJ8GNlo06gORMsibjqBSsHUBvC55GQLfJ14qn44b69CqI/a3EINs7B0zXUorCEbw7s6j0K/NmJJMmhgtKIwdXgLbUAF4tmKl9nt7/Ssu+5fP2+919iV/7foq66TBez3MvuosNMOUOnS50s0Flm1EV341tS/3xWWbb/V29iWv37ns9zb2t3n7vfzzLsJH8PP6j+WP9+1f78t+r7cvedud/vRl/zJvv9f9WpvU/UeG/U6/7V+QepWb7S4H271N6uPXU7AvdckLW2ca9Gy+tg+3Wir+E39XCZSPvUUpKV/Tj/nUXWH7G2Wm3b8W6fO3nv29e7/1zL+m3r7wk2ft93zKfwv2pb396+nfev4/+n3b35B41UlPCa78engs8q1VgoFBRxbAJyKC5wQmL6s+8xLgxx8+6/HzF23HgxIwlqyACSDzpyhWXgwsB7X1BI7aNlI2bJcFZGNd3CQstXXn4G57fXwoayzE1khdBdboQoBTtBsrwZn1aT/ojoPh/X7UjqBr3M2a9jeqHLCW/b3K/pOWeqMXXlo88xLgCNgnqy1WZRE3fAQimOroUWJTI6BtBLntddErSQliIF6NoCsQwbSQT8drcJx8DtsZoMtBkQOwVw2WhiJVZF5Is+CLMXKeV2T1AJiUB5UrMoBd2e641m1bY2hARJKAKzH6RmZZlv5LuQOH58cE9GyME8hvkX9bGBfAF3Gf9nPpB+k3HJLe3Ay6vZl0fzvr7mbf8zdsWHswezdr5F5+XW8e3MrIOdzAJqjqicO4l6UoIPbhcB1uCfwaSOC3cui1PRGscmidgzy3QgNxuH/Ww09f+y/w/vLf/1k//PNf9fjTl/6L/xX7Kch0h7Dupkl3+70+7aALeu7ALYHrPYf+t3eTbu8GzbcA+md0P93uNXGwe8E9+U/c/0R6r3F/p2m+1TjdyHXWgg2f0H3OSk7XAI5gLodsqVsI4lY2D9tCEEsguyHbHB5tr+WGvLu9oAt1m9E3V/Qh7KRvqgiCtzxPucqasPN5GLHhSftx0s04az8DeN0F97f90G13B73QXcZbqe61emBIZha2u77iwGH1iU3PyqFJaApohJDZ5CZKB31OYhPb85POL88682JmYS6GxthM7KxB/YqNrEyOTU2XflbM0xI8dht10xD7mZr2yPzmbtT997fa3+007AapQpuNbDN8ESSxeTmTbpDEPfTfNwqRHeMVVeyBub++gnGMTWsz49IAuXbaSCmpB56ibcC8aTF8aBXlbLRrtQYm2DgO6Lpqnke5rJC1aRrNBmhUDmr2tzc9nXgBM+1uVafItmLH1gOy/JED5B8fj7zgXAjqV+y6CRPQhr9YoXXjQEnRJ1B4WReoWIXQLoAeMioy9Y3SBa2X8p22TQ792MRG5ys7q5SnOsADesZmnp6e+p+veUF352Xj6fRY1HAKGfbIMyt2sMSOF7EpbMI8obVBVpEYRrksKDGQhIyjd0WmNknarkrdhv6j9yuygRNPmQNeoTsoligL+21ADCE2xlFjdDNUIeeKTRftuTfi49G6CroqGFCpTaXSQ8D8rth+GQYVHtxUOg0nGDixiTpFzthCDkLbqan/CwB47cbFZl84nO35gD0vemHD//R00MPjK3gJ9ozPeWE+n5Dbij+KvMJjg+8rIJFRm2xk49blaoe4Cxr51u9Zua7Ppa/0GVugO23tIsdGmnbbpbkahfO2oo8zWNHNSQvOZcW/beg9/YWm9/6arv2m7/VKe/TMZFqxt6CFH+R0yaM77Cf9QIhQKHbFwHolItlXREe2uw4KzA/M14INluvahH4m9DJzkrDnkO32Zu5+aMoLyTpqbdCHXhb00vCf9sicYEjKGzQJtNACbe0Von0Lr8hB3R4aPqRpwl1M2M6O04od483Mz4HyyPg1L5Wgr9MbuyFfqzVNI3N61rzf9XSYJwl+VuQems7bpvMKjQi+ucgY5gkfzlRSfPyZeXvGdlYO1Rs2JlLxjJCzobuti9yxhqkOYxfCh8iLItjQEdkFDIGON0SODuBxpY+N/oLoVtqUdohZwcjXCB/pY+h+qipXpZdaq6Y6aBxHVWStVrCFDf+56MBa1P9VErwtmyG5dWSMjLliT0HoDyr6zIHcwBwtHG4ZGdoWH9V8QVd0sUFzIGzAZm5yr0BwIK6GA7FN7vrZ6KN1jNSjKo2DNPN1wyHZd/d7/ZGXRn/6w70+3d1qx2HYzBwfx6pgIp1ot+t1o8YyaBp39FcV3bwwb79w8P/jD1/1A/Hk158eVZFF5DLPs+44YP90e0e/O9Vq5Rqxncr4rlVlqHItUgDvW6kasZEV+R4OL3p6etSBta/w7P39nf785z/p//q//k/93//Xf9V/Jf/p/ka70Eefd/ez/vin73THC4076m+JLfbYXfgoDHGV6cKc3PCb0XWl3wEa0mbAlgf6SX6aJg3xc9CUdl1n2ErS8NCYV7GZTJFta6jDqZZon3sp2EZOFxQIuML+tq7Wqo9Iu98q595H2Je+ruM1Mnk2tAfhYxzH3n+es63Q93uAVOZAA2LeSy5AUkEn/eVQbDCyiBzxc438hu/ImsgEwL+cJewz7UcLe6na4wdudjMvBG60J52RecV+Y8t5bmMOMkT/2CbdFBoX9LQwV7YP9/PMSv/KGkU/I/1NYMTn1WGCSmmlj9jQIrP/uaDBSOpxKYS2jUPRDd9+xaLoNrRk3CBj/hy/VZ92uXeBteLfLmjCnfbxlrVpoYDL7WOtyC1rzYIRrVTmWSHljWcxr+4vVp7JvQVZp/2KvBfi7dPpoKUf/B+1sj5tiQHjB2k3IIEr8EgyMqzBq4+J/84e4na/034/EhfO+OZRE/MothIM3faLbKMLKbRdsUL3NZ+btnu72FdgW0lLIU7AmCiqRdf4sMSrxgltzJOVuvj/EzHC6WQdjwDT6TEA8f2ybMpYkoU7VJVUeU7s2yr2UOFpxAZG+hlf0/jQmTk8M8bI2lioL+GbZ4uaKsQ0ZGXWNXGvVne+Z3zObj8hi52GoShzyLZWFLFiax/5TX6jrxX0lDYLejqj28RAR2K7Z+h/Zp/9+HTU4+MT8c5Rp9NJjbmjrWmAoYGxd6F1Kt2H3bB+74nJb28GYcr46KZxEvmiffbLrzTGP9VaVEuRbVClVjoatrPJUDZ0Wzsx1pG1CLPRGRtLum7WuhXmqSGlsJSSzzkBfSBWbdjTmjMA+KaFGAIYnZoxpSIrV+RwxbW80cG1Lmnqg/JGq+mHHujUtuxflu1Lvf2evj9f+zNW0vpNXw3baDyj69UK8oaDVfArQRr21F7TTYkrsoadiDnPyGhZNq3Y4ooug4aM0pXpp6f5ArCiwjhZf6sbNAiUDtsX+khp2vNJPyJy+T2kre0k/Xn7Pd8r+bIvdWT7J/0lk7T76JaVIDXvsP3Wn/2ej2wD2xcesM1r2X5vZ7/n9eGyL/Wpsi952yl22L+e7zf5utDc9DGl+u1zrU/FNZ805Y+w/Q1/13u2r9m3+6mw3csf87ZT7PW2f5H2m//Gr9D+e/hb3du/pMt+r8scDK792Jd70Wnw83rbvepKk30pp9L+Nm+/l39pYXniP/FvlUD52IF9Ebh9SXPPfs9Haam7pvb7vdT/a5H+guvzyQfX8r9Xar/zY7/n/73G/48+zlUn19QENhMhbyUVCzjrPwveSAA66sCB+guB1om3/l8fT/0w94e//LOeH75KHPyKwE4LAeXpSQ2sy7OCRjBg+mIJlfqCd1ns4kxqrX3RYEVU0FzkMtFukAgqiPkkAtyBwGfiRGjUSZ9uav/lxo4N11isMow0neRxJ3HgW/bfaRlveGkx6OGw6eHpTAC1aH09VOr7+kVq55WVvcHmppUFrwdjendLWQg73ZHFygMdRJg9fS1Dm3Kf1KSBcvjOYat6oLjIyLNogfVNpl1lDGI3JQCIDDoMHwxdPshpc1Mgrjjkdd20EGgwTB+yEZBtlHNofc4vel4OOj6/6Exwv3ECkpcSheB10CZiRI0szDt2VAludwS4OwLV/TQgy0E3u0F7DmZm0t3emm+scWfV3ajCpp6ClmFG+jsdtdPLedDTi/X8vOnw0rRiF8IuKgeH5gUBqtKK7PPnOR7yK+t/+lH/9N//qr/897/or//0V31ms//0+JWD6ZMis6mYQ0ToIKD9bj/pdh4oFw7MW8e0I4Wm3W0RZ7caZqtxaLRo1RF9HFfpRKC1YjOtjBIow6xxvrmAh0qdZA3qQRu6P3EgFER+kWWwLk2XQG7B7M5a0WFk35B9wwYbmwZtm5SJEXuPvrAdASNnca1sOIMGXQIlOqfdzL2gkq/odqylb5zmm1nz7U7T/V7z/b007uVhL9WZbkdsc9CyFnGuBe3QR2aDTsPvCD9Ds2jAwehBh4dHnTj0Pz0+K/J9/PpVzxwq5wXRmTm6Qf8zG8AzNG1sYGL3K/SsalC/EswjSKRUsMXwaIwtdloHyOIlQGzi/rudbj7tNPNCZsQ+cqi7laEUagldAAAQAElEQVTT98Icezk3PaOQA5vJbGqySWub1RAbw6hlFwH9usoRWRr5CRkHXdY0bqlDZtdPgxZBs9IJlaHLVSpsNoehaOSwaYc9T2PRPBVN2Hrqgin1856N0o3MrqiMOw3TnTRgy9D808NB+bvRX3kZwLmrVsTQsGUaMNxwIXXbsAluRHbkhW4VmpKnTvAhri46FXJXhHHQaZcKPi7PNmzLtJrGUVNFx8jr6fGFOXVgM7sgr6JSJtU6Q8Oo41nMtU1MbZ14EZcXm+zhKRu/ULUyJ7el8Byd5pPOQeS2tUVb7BcITUd26nJsyv3AnReoh0XEr4ZdBZiegq0aH8D9GEdY8yo3iOLlLkSIE1cZG6tM/qGuGtlAD9hNoW1gW7bVgFylUrW0Bl8rOHFQd1R+uX/kIP94WqTIs8HIai3o6AndZEP8gIzyZ5u+sjl+eD7q8XTmRU7DLxVGzmC1j8OTlw9jmJzpr5EvEBO4FsgoEqmQfytVKAe+G15l1YJegzMbusyXHLQsGMZGfbCSBskHK09tyFnIN/kLNkoNVhp8qyPPZM4t6DtzMogfOjOv45t6X4wZP7Tg37tpYT4rcyZt1jca6POVpwZfsNg/TZFx6WPZlm0VWZU0em90yF1VNTFFOvtjtTJndvj6mYOdHIYZ5TWXTElkoY4NumC7mz2MSRv9o5+CLzKpN3pOA+Zy5A3jjLyJ5aaPMzFP53FgrEETvn5ing6juAfVBSa9yswTyKEOmslMc9oGkwZoKujPtjbojz7OHB52HUHbyvhqzNcYLPTgirUi1zUvAbCThXxnBPrCmJPy/AYa2JiTnbnMhQBacvDLkNCFvKnL+OLKfFqWk4Lk067WqlBWmEBXnocqTRQmeO+oRZVyhbcBfmqtqsjZyHKF5hN6jvmflg1SS0fTALeFUa3Yy9J5OULqGd1GvtaOvvbz0Puq6RskRVSyzbPqtt0zfNlWH7vWnk7DoLFUCfqC8NOBpAvrVQ7HamlCZarYeUUWN4z35+/v9X/++Y9K+h0vWnf7Wftp1jSOGsE0Ta/prqeV8QoCxQyVP3Hx5cujvvz0VWfW42na6ab76VljDT2D0nYotae2teOF+czLgYodhc6tWC2gfUHYZZSE/1l9lstK+6LvWa++/26vTxzy37Nu3YGb20ETcUQdNgXzvuiWF9x3rMP3vADIS4A9vIzYqW1t2PWKQS3r6aID5m/K8Z2lCtu0BibUhd+qPBfaVzS3YA95PvM0dhtAZf+EdlTfdWS7p7lhX/LpI6jILbjmk16R+iuudf/S1L6MY1/Saz+xzZ8j90Jb5wN5LMjginVdtcUualHFvlExvDRsjnrWnfP5qIX1oTHPVuZZb08fSRv+K0jfRlZFC3a9vmLRUJtuiDXubva6x8Zu4qOwrbTvcqV/PI+Goahg97Zzi7EzfiO/Sb5gQYddZxAY+xynScM8qWD/JfZT6EPmP3p8pSu0NZTU2qsdwGtjnuZfjW7ws5FvpPEpDZ+yQs/G/PgG8LoF2EP0T1f6iNRtjNrgeuNGsJI2yM9cybOR1RVXufeUBtf6xjOQgC4aM7cpa01fc6A5faT9it42sOK/GrowqOiuIKPIehykER0OzCvUqdQHOXiex0H76OJ21ne8VPuEPm7Rx1QHFeiPzdQ6ysMoVTqiVqC19qaPj3lcigYj8yqNpV78l4fXtMi2BCdi47axwpv5yk1khy547gy/R/zmcanEEYXYqemAnz/g8+NHw2/4phNlrAodxr4q+qnhOUBfpR1l9m4j61D8XE3KelSMRgJocNvUiPsCk8+9iXm5n0fsc1ZeGmb+T9MA/xbs6Ho1ZMvT0H2tuaSRRehb0M+yNkG2Fvg5YVPh4+Ww4CeZO/C0Ejs3aEW5fe2eii9+fyr4zUH3+Kv4uLubgTXW6HDRWCXI0R5ffcPeagetI5XlaufI1zbTw8KMOn2LGhIytiNoaRz+b8i26cCadIa2hbmwsddawdaYrSlD+7psWrCrjZcAgemwIDempAa+KrLqsFRl2e+IHDCQi1Bev+3L/RTtS97+/fQXfL22b8hKtaiUARQxOKhvMPXGXtOu8QwsKWjNYtoquole5BHpsB5vVZiCYFdn4tMzijujn2VZtTIB29J4rsASE1jqaXi0v6VfXPa3dfZ7mdtvnzz/VvidzLVd0iBNr2nywbWc9CNyT9ouya9895iAiWRfaVQXZSnuci2lvKX2tc0l1c8u22819ns+lfZ72f42b7+X0/a3EL6u9z7mr3W/l9rvY9jv+TxjG55/iV+7l7rAvrRP/j8yNow9sgpCp+2uzz5va33jW1y2+X7/5JlYDlNGwh56ym2bOWSsClD85pM2H/HNzf8s/E9LoNjuSspEtC95+z291l97jtKu+b93mr6Dv3e/v9ef7W9u2+7ySKXtJL8L2729/evp7z78v+DN6OcKsbRVUAiSxSIWZ5BQfGljfwlwZNE7b4UD9ZO+fHlQ/rn2w+cvWjh0ZBUkgFq0Hp8J9J/UzgeZ4MoEWiacYCmk51WXKEwyAaYJClxLdzC21YDKKGsUDeWtqeCQCv0Ugr+RfmY2A3OVhmLZ1touwcrZRWcCkhPPnzwTrFQOIjc9Pp30yAFffjmdTWY7syAHkCKevfK+MSJ3+rdZABsBXjYKWwIueGikjYBGHWf1lKBNbAhFJNA4CNsIIBvBtALa9zb0I56/5gf4jTMd2XBMONRL2arIopSiyxVqLrn2kUZksRJo5RAgWIg+VmhY0VV4O+SXw5wKbqGJMQt8VIJYI7dCABoksE0gTxzfA8NpLByMTroheLzdV0030rzbNHPgPt2Omm5nDTc7iUPTZZh1apOeOWh8fEG2jwsHzGfsYdGJ8vkA3RxObofGYfSLfvzLD/pv/89/7/iBfDb6+RNAx/wrgfwak0AxwXTkGj0PEpsBxke37Luhz9pNZsNRoM99g/6nP9/r7o977TmIHvajzAau1ao1tuDKCwEpgf8lUC1SmVTqrGHYqQyjmqo2IjvEpsgt+Q076+XziuoWgrqFeysqo8yNbdswFayDdl0flOlEQu7cgGp1WzQbhei2lKIESrUURmNEl6yHKvBl9FeblXbjOGrYTR11hrax6gxtseMFW16YB8vqS/D9ckbOB2hrYFMOs068+Dm+nPT8+KTHrw96/PJVL7wEeOblysvXR+Xw//nxgYPjJzZGL+Co2E34CY2hwUOF1iJVIC5oEzSEr7Rr2I45SCkDTaKL+0k7bGJ/u9N8d6Pp5lYDLy0agfGCbzixCTgu6+WXrJxaL+dN69o6Nu4l37jfZbcyXkCwLNKNtMsXm+fOh8/2mk9KQ7R4qUgZvZSi8FKQ7z2bnFtws5uVzc7MZnXCRoKRjX5TUWhtbFKD8zbo6bDqAfk+csh8PG3CLNXQnGlrVxmo543aN5m5JWxBzHtlnmMjPcVPNdGGp1ewvcLhJ+2TFnqyleedOmwphwYbc3k5nXqXwt8Ku63DjUrd0+OojUPNBb/FHgP6rLwIOJ8K5+7tDefcx4bTlzKWPlyMZVAY27ZKKbL9BnHZxv43RUfBhi00+O6bokLbWgQZagUuadu0icGVf3Hi00nmQGGkvtYm9lJyEdjEUBqx9XGeNaKDIaBsbqzI7unlqIeHJ31mTXngJeYjNv2ELg7o5Bk8UH7ksP/h6aDP2PpX/McXXng+MuYT9nXYkIGg3QzYgAIhgsZXIY3NiGtTxVcUxg1sU/f+WdMH/jo0xfbfsErJRybxuRdsyOniH9I+WKJL/CwGctF848HIiDrbso3ZL8zfC3Kgf2SOHI9HNvkHcFLm9RnfeIK36DFjZk5AgGIngtfoMfnUJw+DusI2+rmMpeiMcji0rUhl4GugfmL9HZj7M/5/Avt50J41YL+71bS70chhbC2jRFvYguZNJxxrDr1W5mmni3mtjk2hq2PdFFmFPmWtjAyQKcPS1aqsP7g5TXztpqppGjSSRyXcbxqrVTh8sZtKlSrl3K/QGHon6KzjoAY/C7I4MiFe8IPBM3Lc0H/Dd66LmSMb8mxajmu36422KE1igjcAU8h0kdcFUhc16G3QSqWy9ieFMQn9NRxUjwW6Ppsaadq01pTLtvJil47Un4PvSivErHEomobwOWq3n7SbZk1MkForz8Q+m+KXYwcn5u8LB6Un7Dq8nfCVR+oi7xXaztjFiZf8KweqKzxs0F6pH9HTOBRVBoxt1/SNUHve4to6XVUW1aAAaRgudI3Mx3mee7k/m+ddOn2oQEYftUhQKyOLAv8zN26JDT7d33IYeMPh7E53+13nMToboOfaf0/rRNxWNaiqeohYFXuPXxuHWd/ffy9tTQu8L7wQOPR45oTKVvQROW8KfzysXCuGGZlkuTJMGd4X/LHR17wbdM/B/3ff3enmdtYwWuKlwLI8o6IXeDhrKAv9rSr1RJfnfn+ai2bWjMyF3W6nrBsVPg3/0bVtXfKrNsa/1DUNyLG37TY9KfIcxqISung2zyR/fUZctvv9WgcVA9qS6XX25V6eqbXqioxzzSfNfTs0XfDzsn2pty/92e9l+5f5PP9zZJwrck9c3d+xZsVuF9KUw1vinvCamEHwnTmyYKcrc6/7NPSjb3yEZBQIhyqqmseqsRYNrCHFq8z8qvQzoIN5HHSLj7q72ZPutJ+Jn+BBXLa7jMTVmAtijSrIM7RkvRJzMbCNroomdDxhq+M4ymmHDmx32dekksyUCa2Yu1p0vabOEj6vwQNTXGLNNfmyWu7xzcUuIosg9qEPl007cK2yL2X7kqrTXvvt5gxlZlqDhNcUOvLCM74vcl8YMzoIepn1dIG+3F/Jh4aPCD0bOrjo5KQN3RhGCjIeq7VDHnvipch2ngb0IEhqMj4mFBR0wjTDhw3KniGYZ/TAXL/I212GyV9hW7ky9jVN/grbXXdD5lBl7pCOIOWBfisDRofBCq0rcVbmPaxrgdcz+xHeierl2HTA1x8oZD14Ia7I+nrG9lZstMF3YaxBUuclZXy+iXELdhYXUVD6wPozFGscCrYoIRZVyhUZDdhKqVIHdcNYNE2D4tdviDnv8IfxG/M8Y2eDKnPXtmyr8KxtIdCOmFfXMba5odcFWlZi6LUVLaxh4W1Ztr7uZu4E0fPG/rLRtvOAdQz0ux8H9DHq0+2k29sReqomGKp1UXzfvKvdN2f+7OPXhugM/ZYRugboK5IKlAAXbYEiGSs/4lmw7yO2vjAHVvIsSV32C/Qua+MlgZQ1qtsgsl45Q9jQlbSpVGkYBs2MGVsZx7GXax3f1sGiyviS7Tfo9bL9mtPbPdu6ytN2r0+56D1vX/L2z9Mq+1KXZ+xL3n5P1a8izOJbwK8a8UezNoLhFf2E7zMCOZ+QA2BKdVkwadXwbYjgNW24pULPG/OJhBtQQmbTa8UbXbaVy76kyQcNgv4tSB9XpJ+P+ZSD1CUNbHeaUmc7yRts93tXGSYN7G/rbfdn7PfU/mU+jexLMt/oxwAAEABJREFU/a/lbffxfn4v5SD0XtNfy//8XspX2Je+bV+r3sZKhe1ett/Tj/U/z38s298+k3v/WoSv38Pf6td+p8X+9fzv9WFfnkmbj3SkbF/u2U6xw/71fL/5n19/dwkU298Y6scJaX97L6N/VGLyqfu34NrHNU1f1/w1Td0/EvaFz3/kGP+79d11w+JSEgwRXGwEGX1hy+LOYrckKNmqXjjkPREInFnw8j9je3x40BMHN+vzs0wQY54rBFZOPwSLJqAygZNY7FpjofsgOPuip75GOi34IgjZzCLJeGmaGhOWsORqpJ+R/kZuT4M08lVHMsViHdZh3fTMPu7IMEsZdCaIOrGZPB4WnQ5nraRemyClowfx8JxxNsZoGYxC6OxZ7rkR8cCPQjubbfX8IiUPr0mzydkIetq6qlGfMhl62mSeM32bQZO/BpMDvFeCw2CA30I5m6c8ewUdvH0atATnHA5wCHDkkCjBoZETYumb0QUaFg7hojurIUnJPQpBKLwUMIjsxtI0VuQ3mEC+aDdXgsdJdxzq3t8N2n+quv006o5D9pvvbjXd32i4uZGnW211x/5n0oGg+4lD/4eHs75+OejLjxzg/fCoH/7yk3764bO+/PSgh58e9eXHL/ry01c9Pz7rfOCQcJPCB1+K/AsbfvZ6qqWw2aiq8DmRv50Hgtmd/vD9nf78x+/0pz9/rz/+6V5/+C+f9Efy31P33R++h8ZPuvl0p/3dd5pv7zTNe5Vx0oZMF1QdtFJV6kj/E0HxrqfFg+wqGnZEzSv6+zla1/fa5XulO7Rv2HoDwuYQtYT+Sq0a2DR0FCP/puhB2MAVLlJQaCfk76GKeFon5lz/G7TQcGZCnJu1odvgDBNHDqZfOAx9enrSV166/fTXH/r/MDH/08Qff/ysx8dHZT4+ff2CrJ905PBkwUayacjB0jPz8+npQRv8FGgY50kdEykblzqNquOgfjXoRi+G7qBgL8TutJeG0Rp5ETDx4mJ3M2t/c6dxf0P9Tq6DVjg+wUN+zZ2/aX3ghdSR0+rQEPpyEBAZC54gBtljEMhwY2fRkGdkHKgLtUFOQMLnUp87qxq0UcWH59PWmwoTAbHjJzb0bA4IBu2mWdmMjeF32rExuoVP7IONz+ZReQmwqugF+T69LHrgkPkZOZ9wIplfK46l6xqZCH000sCkQkaC5g54aPCgfpX+/YuvRg2yuczvbOwOHHw/6OvXr/inIzw1TdCYP1s1TXuN4w7sVYa9atmpmLnHvEOcOp/Mi51Vz0+rnh4WPfEy7vHhSN1RZw4HG+MwmnBAsq3EAXzxKfRVVESd+S6A+1TItsIzezdFR1e+MUdYxx4Rbn7Jxi6GMszAf8PntHPm9YrcRTeLxGRq2Jnaufc5zSOHcbfM3+/16dMnfffdd7q/v9eOl0culRdcJ319etRPrCM/ff6qH378SX+JfYO//vCjfsLev3DwnxcDX9DPl8cXPeLPH08LLyNXPWMCAUuT8mv90L6gl+gp0IfLdqcpVbm3oceVtsGWFLktzMUrUhcs2Ftwht8zPn4hDXr+tX3GvfaZfjfsEksV5GW4jrTJc2/z8njgRfWJuXsEL8qh5wE/eYS/03FBD5sYWsIfSJYAJCtXxrqi2yA3bMuF1dKVZ0qavSJUbKrVqvidkQVgxAd1kJ/wt/3Qh8O1HZj3Ow3zLNHXip7PrPdHXla88OLlyMuYEy9lQmfW1YX6DaysS6KtoKP7xeSDlJGClWtT4oGBsTPmjB+ZsY9pLth6vdBX1GlMm9zb7/e6u7vT7f0dNnOjHLDUcdJKv0fWwxf8XHzN0/NBofHAwc8z+Wds5fnp5U2uZ+hbaLvyTBCfI3QuaMwa5CZlfV9Z1zfsd4sdQ3cjjQ1Ed5lbS9ZYnmvc4wHYXdHTmbmzKO3aRWFSfFIpKqBG5rVqHkcN+PwK/4ZP28qV55bzpkfofuLl19fHg748PHf/8ITPj/8OYjuJAa5onDY0aO1zDTprLV2GDPmW2kbmFzRktoV20uTDc5FpWzUMAzoYO5Kv0Fuhc2Dej/Q7kl4OwaxpqKAItjRgU/M0sBbMuru/0U0/BJvwZRfM88UHJx3HWQPjBONAvk6qHlT5z674rlVnXuS88JKv4+UFnR6pv8g3Olihf1WTbQm6HAxVBdShabcv+JsZ7KFp1DSrY7+vrF1SHbBBDv/9ipQvaKr0NbEmxsZuiIdumAuxvytyb4B+2+h908ZhZEPfid0qcqj1QodLEQQqV0PWSWP3of9aLrS5QrXIqrLdUT7cSz79/hypD+zLM7aVy3bvw35PUx/Y73X2ez73gtB2xdVOUm9b1/EzprjCy4IfTHptm7TPHXTUU+SzgYXYM/Pqarcrh7TJf3yWLplO6BXdYmrwQJ7YoyFfbnB7wzaropv4gxti0pH5RBN0QVtotC88hcYrbPOsaLOqoKM8kz4uPm7q9lhqVWKgoVYNyL66qMjK/OhgETR+gk5k9hCJW01skLSkDJxRaJN2QeiyLdu60vLz1K4yKGXobcTViqWA/PXTsKEGDRv9b8g2covsf4lNJ2KRE2vUmXgke7i0vaIRoYn7Kz5sZd1O2ihXBqpFmsaqeRqIm0btxkETlS6rhC+LH4zvWwkQNta80jYhTtEEWKWqX43vEhkiywps5gp1+dgWk0bhIej00PdQqgbm1cRknfARE3Nw5GXaMBbqBaw6iLBxwes2IQplSdzY4y0E0KezOYRu/df/L+zzXlgDXvClL6xVB2LhrLexudDckJ+RT8NvOj4TPuLHapFG5D4OpdvZNMF/MA+MX0BoJHVRlRX9KnLAQAb4Da23t7cf/N/Q+xnobxgG1VdZ2JZ9gbgir/izBlMbTDXBKCOIdMOuzqdVR2KCMy+6s34FW9fdmeHPCg8jxE8wMYL9XHlBNuqGl1w7ZDgRs+93s25e/dmur7kTtI3wNGhEsFfaQgdkCAJBlUpVaFqwkYX1KbSciAXO2P5CDL+cGy9sL0j9tqzaWJM26Euqhk+F1xFDmaaxz93Mva7fcXyjYUA+xZVh/Q3EFdsn6R/7/X4q7F8vIxS56Ju+bCtz64JKvkoqtKmvsIwcr6ASG7M22kQ3wdL5XpV5hRkpWKnDnHS5t73fQ3ewr8ZXeLiCQd8+qfPWEFNTaNa/8dogKH1e04/51P28+9y/4novZSYpxQ1cPjb0IQkbGf0KCvZv//q99GA7CSK9pL3wsy/7cs++pLltv+dT/i1caNZFjr/R6Nomtz/m7W/HsN/L9ns+z9l+48H+Zd6+1NlO897Wfs/3yv/AXxUfFVz1GVIjq9hOkPrUBSkHyQf2hc/kA5u5Q1X8iU2GylhRQPY/P/8ACRTbb0Znuw9h+60uCrTd669fUfAV17r/HVL7nU/7Pf+/A2+/xkMPSHDU1r98ikXv6Yu4QxsL1cqzOejIxN5YyMWCIhb/RoONYOuZYOREunjk0FK8EDjo+eVR6/mA910UKZuVt3pQ6alUCfDEYVCHzwy3qLH5yp8h2Qguc6i0EZg2gjGGgQJpM836h0XI8GPL1aoFsMkbp0ETyEFGHFaeIx7RCyvxUUVrGdQIbBp0rluBjaJG6pXFfqUvFl0zSKUuQXw/AEgwp5Nq0EjZuNS2sS43RU4BmQtxDZoyKEgA7U26gL5bkTrERXnboKiBhfqVdFMap79glbXRzwq25EGjVZMEqdrIr8iy2QT3i04EWadl0xqGuVfg1bm/0j11DAeZjadfP6kg2G3RZ9lUuhw3jTA9VHEoUTTPVfOusGEedHczESzOYNL+dtbMQW+dJw0EbB4HkdEKfwf6feKQ6guHLD9+edQ/c9j///5v/4P0Mwd6R14SrBzINfXgcSXdJBWeL6OEfchj582laCBI3o1FoxfNw1l3+0F/+DTrj3+40585+P/zH++Vv9Ebnc8EtvvbvebbG+3vbqHxXrubO003t7wM+ET9rQobCJeKLVm5WrE8jBrHGYyqLHRF1Ll1WTXsZuXwb+OJDd1GHx/R+2hO0tvzxTnn5dleSV+CD9tKv7pe9CW4pLE6CjcI0hXBg0Zx4SubtsPpjKya+uGli7ZStbIJWGKRyO4FGf709aAfOCT9H3/9Uf/0lx/1z6Q5QM5hHOrQ82FVP7w+N21bE19aOIQ/HV/0/PyozDuELE9FBZ0XNgOeRmncy5WUuS3QmBsNfoutCtvc0QSPhRd7A45mHKSJ5yY2RyO2Uakw/DdoZhrpdF442F10PjWwdZqObMxCI9McuqANv6LQ2DY5leggc9HcCtQvCsjPrxCdO+0pC11dsF4S2p9PB5osMu0GCJ+xqfl1EwSJ+nR/q3keBalyLSrDqFYnHVvh5WHTl+dFj7zYesovyRYz18Q8E33SOcQjCvqGpk43aedho8Gm+IECXRUZFVJ38JwKX4GVP0mCUsUEYlN30PPXB16gftZyeGFDufWN9wyhM3TVWuVSVGpVGQcZOUOWULEuf2ppQ9+bnl4aLwIWcNaZmysvMxq2wvCyrSou5noyLuSpUyGT1LkbjDL/ZR40NvidYXRiOkHd0CYepx1ysmhbhnSk2FjsxPQTejOHVvzMuhyV9aN41Q47+/7TXv/lT5/0/Xd3vAS44wXjPXP2RmWadVbRE/b6gH38+PUZ+37WXz8/6S+8UPxnXiz+9PWoh+dVDzAfvfB+RodX+zpiM2cOl65Y0HungbmMi4T6hpWgDUsNGjFpoTVQ1PMU0Bx8bFrR79vaR377gPjpoNch257mPqZ3yevSh5oafaZt20w+ZQZHWvmsEBX6FtIzB9HnrKccTCd/wpceOUg/cgB6om7hcE3woYZ9uamri84NoF70zqDUxxavoFFehNW0j+KQQMYNPUkLen+HuhkMLhpK7dgznzM/BmxtGEcV5kZj5h9xUryTwIc0PaKnJ+bJgRdmB14EHMHCgUsgeC4sWpDIPJGUTGCykU2M3xv9WgM+fx6qxmnQhL2n3B8qVgwuPiW/0t3f3fCi906fvr/XHp8/8nKiQlurgzakcIL3I4cSR14IPfFC5RFf98R8euRlxRM4QO8J28nciD/CXLBN9MI6KuzHvZcVK1wV+xc2lDQQfQtZRn4N2k/oJbqKDlMX3SefutxLOTznHo9B3aYBvrvLz9rLWAUgmXSr2KBc1NBLY54/cWD1xOH/AwfgD6RfedmVP3v18HRkfp9YHzZtW1EOIDJubCRpsLHGV0aspSg6tmtPW+TJgBlr5eVG2q7wvWJbK3O9wZdbJLmJqQqKRmQbmyj0UcugpKKupTxOfQ3NGC2yYr5HhjO6vLudtd/Pmlmj52m4HCLib/fM83meeW7SMOzARP5StkedOVx64cXHCm+oUkfm2AmfcMaXnam4YqFd415MO+MPw0BfA6RZtbr79hx03SY+YFxE0e/fcjD3/R/+oO++/5645h6bq8pV0EUtomztpknVRWOp5MfOx83tRPtZNzc7bG8HzaNKHWVX9NBiKkZhXe0AABAASURBVD3t+hY2jq0nTxYzsFbkmiUifmXZ1Nf2NW1cVCAuGGxVGRk32f4GuR+acgAzFDFHi2Dztc17e/2Ny3ZvYfv12UvaKz98bWr8t8LTpo34t4XW2AfPiXlba1Wplwca9YoPpF2hqtB2SxmYedNicBvjAAy8y+PEHA2u+sy8+WjDB2KVa1mGltc1yKQFWy2W5tHaY1/7edLI2h77zlAZb5P5r8oeJXQU+dlW7ktoO7RRjt2MteB3qkYEO6XPadRE3TAWVdKgoCPbSlrKILXOqVojy1fko/CKLDKHGvYUdoMGsfbrs5U0sKDNr6iXfj3IqpKrbOP6Nl2v0L0J+gXtLmpJW8GurJVBzusmXDN+wRdgZN03UAmr+InoUkJ8YqpK+Oarjvr8xwd0HhiQoYUb7piRwThYAzRXxi/YcTpZWLNW1t4O9JG+MhcRoUb4Ffu8SvxToTSwL7yq020IKYxUkF8Da4do77Kq/1qdMacOoZcLhlqEejS5qsCEkbG4CjIzMgkaglqJW8/4jCM+giVUR3zHAVpja0t8CHo683xoXvF/G/5/YzEwwjE0VOivpWgoVSO+bkYY4zhqGIaOSl3hfqNdZJZ+OtJPFzb+Ex938XOj8mxlvnRAZ1JjNx1dLhVOigQfDawtcrHCiykLnhb8Ie5O0fMRvhI3ZH6coH/JSxzob0RQMvtV1heFD15wjpM0zWZ+NGy8aRgXzZM174xvq5QFiir6dS1SGUBVQ09iXLtqg2Yh002DMCuFjuxT1nVT6FgXPAD2s75iIV7ZWIM2/MGGTDdSI29614jMJrAfB+2GqhGD2aHngTT50FFCi6o6DaEjaJZAa4ylpn7Rj7RJSfFJefnagUxpKtuyimxSoF+5bFO70aZ19P6oMeMb3oUupLQpEn0Fjc4XdLAiiC3Y1HWV+mDL3PqA0HwFDfkwFnQbO3TmE6mgv4P6hsxsyzZj6i3Vb1yQ0+9c0xQ2dHYd8+dp7r/jMsZ7GV7wJwpNVF7vulHgk9S2Ot0pQ6+gvXCjy54ytzvNvZwC7fKxnaTf65l/wZd9eebXmtrf3gufaXdNk/+3wv52jJ/3Z7/ft9/zP293Ldt/u8217f8v08Lc7CjYPfMrMl2x1czxZVsvOqQ+NG7Mx9xPmnIHNtHT16+sDfY77++5SwPMp2eSBr3wd/5qPxv01aTfRonZvxX6XE8J/pP08jXfK/6dvq5j/s+lnJ805nBDNdAZwYMwfMUpCziLVcpba1rJL3HgpCkX2nd5cQ+PhVdoSjnIvStqYfF4Repyv4PnGbl/YhxBL/BlW/Y7Cs8Htrmrt3t6vfJs8Frs96/530rtS195ri/O4esVqQt+69nU5/7vwX7v/9ouzwX25V7yv4XrM0mvbWx33uykhfxvQ7L0m1CWL9B+AduyjUqxDXTbYthZ6EDywcb9w1pY7BOINHS/yfmf+Z6edQYvCc496ok2DxyOPZ3NYcBZX75+1cOXf9bx4bNqAolG9LERUBA8iCBBh6N84oBLHAptzywVoBylepLKWeZlgDgoSvB4ODxqWZ9h8azSD6028tCiVRAv4aASkE1s1vKrrDs2etlwjrXAX1Ocl4dBHifVeacyzTKB3LpZJwLCHFY0FvHETJwiaWWDzVsMVQ5eBjb3ev4iQ4O3gwo0lSp4Ksq1Raoe1Ar8dcxqnmg3g4m7O8a6g86dtPIg8tGyigkJzm/YthOsrHC06owuVp7chkllvFGd9grt21C1MPhaR7pKvujoykHZygHgpjML9Rm7PmZDxcERnWngfuGZBLsHDmRWAjIGEoIJEyrTIHEAIAJ346hNwFhA5YXKMJqAsSgL/DwOumETnw3Wbh45jN9RHlUJKAc2XHU3yPtRhcPjlQOjYy16dNND/Mh00+3j8+GgL9jLifqVZ05VvJwJ7dZxQRfroCPB0hm9LCo6s8ickLn0pP181P3txrjSzW7TNG0KjY0AaZ5nTfNeA3rd5cD/9q7/MjS/Dt2zyR/nSeM00X5Qg67NTU1ctioBZininjUORQOgiQptClYJ84TP5jC4ccC66Ol40jNyPBxOOmIfC7Je2UhcmprmRZCE2W7qdr5K6oGjZAYy/WtkwIFqbHmttBuFqhadzi860+cZPa5E10cOqZ54kXJ4eaL+qDN+eiHIbHVU3d1oG/c6YWsvW9UzOGjQig2urpjv0n9F/vmnR23ey8MneLvXUHfI8kZ/5NDjv/6XP+pP/8f3+j/+7z9r/z32OUvbDG0jBHmQVKVhL+3uJGwwh+JS0YZO2UXS+KyC3Uzo6RZ93qH7PbyN2M28qxpvRjDp5uaGsSeerDI+4Hxc9fxw7n8iqmono3flT9xETvC+4V/OyGJbmW9sHtjpSByKXrAgLIQaGrjnCLsgwyugRQHzQPRlFF1kmUyxoGFV8aLd2PTpZtL38D3PTfv8jVRoTrtWB1Vstox7XMLMS829Pj83/eXHo3746YDr2rCfAf6thRc0+aVzQzdiAyb0hjLV4uPgp7iocvA9ML8HZGUOxjb4Px8XXoCs6JSt2lq04Bfii84ceOX/2dCwsz0E/2G30x85QPsOWmc2axPzctpXTfc7GfkeS9Oyn5T59pVN51f6fopPW6zjUrGbgpzV5f38cNKZg9mGDQlblCVFfshG9INyKFPHhlmnIh2aGi8PBiOzdlAND9o02BpUVJmrgs/BO8ZZ9cKh/DOH8gd4OXDvwDgnZHCErgW/ExSE8+l20P/rz5/0f/75Vt/fVd3fFX36btan72/h6wZeBj1uRV/awMyfmHOFObfp8Wnj5Yb1slB3GvTlSfrxpzP3rOfjxuZexC6SwxMbzYL2vB2R8YsWZL+htWAlDYR8y1C1Eg2usmCl55sKXBpICwHuiq31wzrsKs+lj+C6XndT4wu3LfFsYd4U7DmwRxXmaCNVGbk9yqSNNgf09JQ3F6WKrrWum074kxN+Mr+mj3/JnD+xBi34mNbHaJj1ovg9Ry81lJzV4DW6NPQ6nQXYv4LYJkh9RziLjEgbem/IgWkiuhfqkRscMP8naJ7roMzp29tRn+72urm71e7mTuPuXmu50cOx6svB+vzY9AX7enw6Kf8a4Px8kJHbPE46c4BNY0xulPBNsClcPHlrY2yhgw06VnS2hX7yORjYDYPmcdAmdUCWVC0VpRuF9s2bymAN+J/u5+dJ47xXHWflwPjz45MeWLsfXr5iR8/0s4Ki03kT7wV0ws4P2NXhZdUKNuxoxbef8bnbgZgjP2LgQCWHTIOaKnLdzifs/cSyuShinIZZY50gy6LzXrdhTA1GYyMLPuHMHNhIU+cm2q0qzIkg/Rm+KwZUa5UL9uCCRitrYIGfm+4CH3jR+/mnh/6ve84na1trx3Iuurge7BYhbTwbq8gm7bw26FzV/RFCt6FRBWvnmVJY2yBmZMxa1H0APDb0wAOSTir42GCAsZFnaamVPg/wt6hK8N3KoBW9prw2yzA40N9+rNpNVTf7Sff3sz7d32iXGIF1rzB2fvX53Xd/kELzSsLaMNQ95nBDvCfm9cqLzFU/Przo8/NZx6VoYy79f9n7FzZJbvNKF10LQERmVnU3KXtm9vn/v+48e2Zsi+yuyksEcN6FrOwqUpQoWZa9z7MnmCtxB74bgA+I7GLvq67Y3L41LQVd+6BG/lIXrQuoTUstqthKAyfW0NWLDP819VjXa3uWy1Fi7er4ptuOLOi/0seCPpubmFpqstL+6Xiib6uyd9TWdXqqOn1a2BabPn/5ogN+R22rSj2o0ketVZW2HfndMLSBgoqHbIsvlVaZEsv0K7qLVCp5TXVpWmubGhJ2t99iZ117Rz6lqjEnFnhs+BGNuVOcgk1Ygwr9B1Kf68M2Nt1Y96SiPwe7KvN+DHqgq8R/WVfauFTc4AMqZpGZn8JOdvrethu9dy2lMFerDtCHyFXGIH9MerN+pt/BGEwfbJbWXTJjL6yFCUXtjUqZL30MYbG6ILOX22WGZ+TwghxfXl7Yf79px0eoWG/2wzIuyEw6LNayIr911YpPOJDPK5e937KnXoZurLfxqV5Zc6/sk6HF2EmR5SKFsE6/g33u2Iqej4sOa9Hp85F176TT81FZZzAVfII+sVvyssptUdayHT9kh/rum2yYjBExhltVXYoQjCoCOuIrPR8POi5Nn05HbAtLG5pPLYvaelBt2CdyKTLN+oRNHFmrVO2j6LIZOgp6bqwRDRfpjgt7/xVCr9tQ+BQG1FnzNvyo/QaFxIW9izmB2LGBEva1U+9K+RW93tSFyrQ2M489ZbEil6UQh+7KHMm60pHrhh+UvSp+zYaPf0NvG3az4/usyGBBLo0zXdpWlzeumsQ+uUPDgEcVCyY1qDvqprLc1A677Fdkho6XrtOh6Pmw6MT4h9q0QOCpHHT0qhOossSel3V2jF15Ouvk2Ff4q9iA9MKL6q/fbnoJzduOr3zVtu+Ma8R0U2gf2HZFfw1dNujNetCY38GyHFSJO3qHjoSlLkirCNNV5ElnatDSSlUpRcvxpE+fvuh0ekaOqxbmSTHjYZ+tLKrIsuDvFB/U6km1PanUZ9Vy0uI216LOfiFkVag/tEKn9e28s79dOQNmfdyxg50qN+0+q5eLVK+qK7UP1uFY1JZdQ2f8mp+l8SKVb+znQ4dP0mmuZ0XlUKWlqmOnvRLCyZiotC3akXnman50dsZP3bGxCzYT/W/QmPk+EEJHpjs2cGMdi/+V9WjsHT1s+I67DpKe6H9l7ztZ+rwUnQ5t2tq6QMIqZZ4syHlBHq0eVNpBC/JvyL+UBg9FNo2lt7BLYgx3VDCQodSQdUU/E6WpuKomLEUFpH5wt5euTttd+wzpDH0OsVirqKliY3YVnaNrTxT6GujlBm837OnGovCOgazF3By6sv/nZUnm4UBmhu9Q3vebrC6XXYW9UYz9oMUeasy5NbY+1/1GGjqQm2tRoEIvALWoY4AdLUEx32/55O0ZgSRkaoT+0lTg3bZQFWB8GplOHoAk+Bxz31Sn8U4SUFlijhV1hh7ENw3WzMJ6bPAIq3dGpYx9aIxddDSR/SMoiDEQj23ZD1TiFfraDHeNSOR3ERJH5PCGpAO619xXYLS/IekgZfZj3H9fmD5+jUffybcNL+U7xJPynfmR+RI9kKVf05Y6yXuUJ502QfKDtPsI+85D2vwa9r3Mfg/TNv08kDGC5D9wYx+e+wHhhs129IHiVVpVXRpWMITZ6JGX/IddJt/YiqJ/MPAjJthfBnMlKJiQGcyj6NeQCiW//7GNrbwjPAQdfcfcxSCPHxX3WFJoYV4wtGgoVcZhTukBFw0xN4ZUSgWZL1V2UCRZegPdYF8CVNb9sa3Y+ISJ/x3QlAFjIp8Z/1WYtWcg6D8X0lKyPQmMUD5iCogy27NOKeUXoW393pP+UucRJv63IO1+jUf75D/i/6jQ9uTZ9hzCfg/te3wW/L/g69fyHhhf0M2EQBSF6a5xw9pZ0JnYsz4+XQZoAAAQAElEQVQTZHfD+ai6UP/GPNhHx0G56XJ51RlH65VL08u3bxrfcDpw5DUP1he6emVuEtJSbBijXGUcQLMZVsarbH61SYWEPdS9iVUCdGCJxV4Vm2UxykZ/WBtOw1F5CfCFy4ofPuNEkVfXRUHDeVjWk1xX7b1wadQFeTi+kuiSdUEFvspGgouXcXkhnzHZ4MRGDcGk4Z3KtjVMUlYn0kedoZigSQ/yAkUgAd1Mb2A2p/+OoMa4z0v6iywnJimDHNN/0eTRhCp0nTxrJ30HxfBXcA7UFuqDzOGyqqAT4zTRiDEs1kLt8BWIzWdmoCcxkti4FdnOMAQC0qZsZZEPDoRHDvQ5tKyHqkMOSIdFDR0VDgmlVg10IZzHsh5U1lWVFy47CtygF83qCr83FuMdfQ7aqS0430P4Q4xU5NJUqW9btiVs4ulUdDwIWMsqrYyVMSvtG85dWxbNEKcwbWvy0G9ZGs4iZYdVC1jpJGFbFxl7GSXcZWx0ISmb1r2fplqLCuW2kd0AVmw6m++OoxcZ9sgSOWaDmxjQT32+32iHfvGw0Yk2mrImDf90LsNHAbn4ysuO/BLpwoHpcrkwby6oaFeqLvC3INPQZhs5QfM+dMO7uWBDV7q8MvZGelPoFGU7dr3rlcPYT9yUfuVFwgVnvSPoHGiejkf94Ydn/Y//9k/YTNfgcLYzGDH6l8Q4Kk3icMUX6cSLhpCLqojcMWsPoU4t6GM9NK3YxroWNeIVWdfWdKe9wlPm29CVA/gFnM831omh/Ap+4zC0c1G5cYgYzLWdw8MdNw0uRudFO2U01gP79SwhM+GciDbCwZiY8s782mX4Ek69DZ2sLZCp/IuFxkUOYtWnp1Wfng/64fNnff7yzAuLo+62clBbD9pVsc9lHra/Qe/POTzmopPD9OiV0qpiZFLuMmJAxOe7fKJzaHNohHZvfep0ZkeH9NG79MKl40/5szZ//KOuvBxFdPqEvf7w6aj/9ocv4JP+24+f9eXLJz0/n7Qw97w2jTBQi3YwalUvRd0NmgsmZ9B04ZB4fe3KC8DEL/CwMd6GPWysxQOZDRwyfbfTofnAk23Rk+LM07MKDiCdStDOINJt6MwL0wsyuZw3XVlML7euV15kfbtsHFDPxM9THj+wHv937O3/+ud/0h+47P/0vOr0tOjTadXTsenApch6OOj4BH+nJ5XlpF4XnZHZK3J6of+v0J7w9To4UAFkd2Od3VnL3+fnrvDTuTTqyN3qjD+YcgVIJKSSXE02aK7OV7hOyDQSFSgbgOibHJJHCraHsk7PulFeMlU0aNj70C+wM8Zm8qQxKjXLxMh4XTN/Q173w+OmHbvdmaOdfh/IWMJ2aSh6IqDh29pc4K3QZbUU+w7o9VGdKASgs8KE9egyoQITL+FYv3hsq4yiQlgpTv1SxZI+tGJvB/SzcplRmBejLOrY/A2+L/B44cVPfmEZG7hlHjNnd2yspD+gB3R/OnSMSNPIzJ3MQJN229jcAEUNBssbxJMDulIf+l2L2mFlPhy0Ml8OXKYtxyNpsB5VDouu0HJmL39hrfgp/z+JiateuAg8Y1NZi26sRbfb0Ib9Zg0arEWd9SeXWZ250ZnDO/M361FnzRd6Ms5CDraVeVeg72OY+EcU5JQ64nEfmvqA/4Le2AJU0YzI7cyrHVxuuy7QEJx5aXe9bApeuQj/+vVF//rHr/q34KcXXZgbV2jft649dkVfnb5mfAxsrE8ImmNTsafO2MJ2bEORNJBnyjqHdb3xVWIv6KYOqdFnAbZlWypVMusPKPhThXla2qLCvlqRR2ORPbA2HdgHjsztp6cjF2BPc/36zDqb9IK+2nLQIXO9HTSg/bYbMq3OXAlP38I7dvXKi5mv6OuVi9yuprY8aa0nlbLCaVWFjqVUZW+rxaSHssbnEs/Yf3gTck84sFfRqr+B2vBUVUpTrcGiVlct4ABPx2XVCi/HddGJNeoZuk9Pq3I5dcD26lp1OBzUDkcZOQzBwz60xV6wlRIZ2rKtPGMM7fDKR7GE7liDNAhtz3q1SLH7pVaVUsA9VC3wVlSY8NWElLVi6lpEQVH2uwnf+wrPH5HxPyJl8WsSBol/xKNuxy7u+ZtSb4yuPAkHPFlDhTFDWwvd0Ji0bUEVDBblGYOaoKOP0a3i2FGFdkI5K4J21r9cPGzI78o6cmVebuxPnXzRroyBHLCEIh2Q//FQ9cy+8cPnT/rDH37Qj+CZF07Ri121D7FfdNbXIaYJtjaUvsKPeMqkXarFOkL7Ebt9ZhPO3rSy7jXiLReoCbGDujRBcGaQYEWDdq6FrCJXOiQuJk7KykyL/KJK38HUVZUqk7+SR6Dom9ayrcdTqGhGKcC2Us5gCjqdBzvhJuG5F2Bto2hHrhvY2Reve9d22++83xKXOutF5LltSQ/thDv1bvuYcolsotOsb9RWLVJoba1owR9t+HQVuoPIMP1cWOvPvLwOrvMFAFTFt+DsVKGsIaMSnmln5prgZkD7Puc8oxBPmgAZjO9YD4yJjttS1LCpYGVePq0H/Iajnpl3iSevMUB1+a7fjTkYGXXkgAjYCwbrJf4J637W/5+/XTif7vh29703PBtZQw37YIfCTZm/31GgGp2ElgottVZFFq2tSrxQZlfGt0aXwo94UpZ667oqNplwypH2tmXaSKGbdqx9HXoH4RjSjk4Cpt89jn+w7+JS2aDrgi7P7AFn/J0gZ4iNvatH9rxGNmfpwkuYhj0umC3mq8NqIJ2Q7Ywzfw7H+ramLcqa1lpRqVWlVGycvd5FVoPMKkHveMMNu5n6Z7/K+Ff22ht7bmS/Q+uIQrFJUz/+SfST/+9PYc9p2MVpKXpCv5+Oiz6fGlj1ifU1iH845dSa3KoK8n2gQlvwSCv+gBFYhcQiZaxAPLZJmxgFfOdjJ53YHY+68S2yfiaMr2FoF7q5Q7IYQJJt5YnNTHSj76HxpvfkZbkK//cwZfc6aRcUKk/6obu6qCacPFqlSrMMlmzP8ew/DfX2UG3GEmbsiL2T6OKLkpk3oOFXoIhPUcqJzE/ikRQiJV0QhQk1pZBIyReIL0OgKivyw1J+EUaO5Y1mMa9Sx07dO9LWdoK/Fv8h9cLfX+ro98r/Uttfl9m/5M9+T9vv8V+3+49KP9by3+rPfh/ffo//uq6N3T6Kyz0S+0q93wuF/RVsLnUfuPfwSClT9z1BjGnAt/QI9Q947rNCYtr+ovdHPlSR/93SiefjfP3nIutPkFH/HeGDgzSfkzzGHcQwgrnIsOjYZvK+45E/G/7OV/pLlYRB4n8L0iYIPR/Dv6WPf2/d8Gm/823f4//e/v7/tV3k/pH230onbzBjEk5dsdnNC4w46TjoA8elllVLO6nUg+Smb1z8//zzz/MXya+vr5wvubK0hDEKb3PCeDfmoGYWCqsrRlv5asWKs1XiIePA0EqizgzTB7pSZ4sLyLfNwbDpsKx6Oh1wJE56JjzF8WqLFvKX9ajSjvl9m15xfL/hFL9wAXDJIRs+pvOCAzN/CXh+1f1iEUZxqDQIcVxyYB4QYZvh+8RDJl3kuagDER84oYMLhD7DXSPeG/TSiE9X2unjw6qXjXKuiuzAJJWVMHmV/sT4Uuc/+nrjuRNu0JZL5Dj8F8a4oid8R4WOziIcfW3QEId9h28Gp5t+B+2F/EnI9FNARSeVsdZWtODsJlyXqsPaJo7LggO5zPga2bZGvVUrzvAReT8fn/X09EmlRBZSLuhuyCHyDQ3icRUu4PZdBqmLSCnp0HFT1H48HnXIrzrXRXVpMo6fa5F+AToyedNyCEtVYdxSq1barlwyHDgg5l+IHI4ntfRFmW1N2UizfuUAX6G/1CalnP5sQwsV8KYMBnLq8NEJ8ch1vzTa1LmA7lygjBxhkZ2IC5sZ5I/oG0dZQaevGA+6pGcN8ky/KdtwnvMrtyBysq11XdUOqwryNU7wYE50LrL3Oc67Q0evsukRDPS5YwPpozBvVpzsA072YbEqNoVGqFtU6Q/VhsuJ6D/06/FQV66iMh9PGRHRPU93vUFPiY3ENqBzXow8HXU8rUo89FfkXWpVbODKhdqZFxOvXHS/fDvr9eWsMxfSFy53r8y/+TKAA3/nQLERcspBRtg6Mh/IJ+lOHzsHnkGoGbKmsP7c5yoHT6xKkT/aFcjcecynUqQK0+2N5ifs4jMvCn/kov3HL1/06fmkIweiNTJbGjIqk++ODi+Xm37Or4p5AQAL2nt44uKiLwzjO5D9fW5BBzQLW4guNuZeD03MqTLn48aB9Cwa0c+NJtuk6wnZ/fjjF/3TP/04LzO+fPmsH34A5H0hfP70xJp21AFZr8i11qqGbdSyoJZFKhWOC32KS4+dC/SNA+7OBWLXhUP6xjq3cWAcyHdcMUbWP03ZEY9N0zo0TXnZqNvQWDRYT2ZxFhXqh5/gceCLrQVnLgFiv1+/flWQv9s9kMnz87PC15cvn7QeDpJRBDJdM7/XVUstOqxtrttPx4MO2BOmpay1c23brzrz4vgCrsypDp2DLnbCDblGPxnnI8QT3dO1gha9A7ihRBq03fNtZTYJFjWIdw2N0JdaGMxgdoTeTmGwy+hLU8Y7ebMPjZne9qHb1u/IHMQGNsJf07eTF0Rm34GNZA2/0UfqB+EnZNiWfcd7HpRVCZULMkWFO9RhLshCk3CXkvcdyacdaY8uJ3yAdAngZ8oOwVX0snBAP2Cbxyd0g/4qc2NAT34NmHX9wjw8M18v3LRcsY8zuIHQGszxmQvZz+Z6l3gfc21FjTMMHalXGZthxRRlP2kTC0w2F1WoTR+VeCvWiu0coOf4/KQHDszpw+mohUsi7iDmPPj2emHuvujffvo6w1fSr6w7r8yJhLHbxzp04SXsjfyN9Sb79s6F1k48esq607E/QXtoaUVasKkF+lbmYvbJ2G6wLvU+N8lXbChawOY7+mVKKCilqUzliTQ2hF1kXgU31sMb83Rnj9iYfBk/c+vhTyVMOrTfkPvDXjryi8yT3tmDNi6ENubPTt+ddIRte45rO8kMrlkf2iARWiypIO1KGWHqgdAa2Jbt2UfSwn7EY1uVjXuB98NhQTZVK7aSePQUfVXkEfrCY+K2eZc4WA93LrSCrjM+2c9c0F1Yo14Iv33lsu4162RRrYtaW1RZ8zJ2+giWRpmlwr5V2SMb9mFkcZ/vHZ52Uve5UKB3RI+sx7ZpU1TcZr+tNezqCFbobzpCf/yQJ+zq+dMJv+aoY/a3dVXGTf2lrbOPyPj2No/DY+gLNJ/QMKBjTFl31q2Z/eHLtmzPvgr0pP+0f8C+l33Pb1WuZda372X2vQ/xDIwsek34Wwi9fxmDLXZj/7jpwnzJHnJlnm/M7T12+RYyHSQX1dImrKI8RXdabDQBLaEh9oU560Zkm3liC2LNJPPG2nnB5s9ZT9hLzuDK3NvJi6+EalXoawJtLsWKno9c2n/mRf4feFH+hx8/8ULgoIWLzsrc+a9JYwAAEABJREFUDP+ZO5kHiQfhuUO7WYc0bWCotUKbwh501GfWky+fT+y1C1h1Yj05sfY9sTetS1NhzoYX8diGpqZaF/pYNXXjJpt86q2taW0LZYUyY1NBISxamScrdrTQZ2P8UkXf0pxD9b0P27M/28qTsYOdtTq8/BobNpi8KxfEl4nO/ArG2xzbdUOm8bmCG+vHQB4DnUQ+kXWQPlAzki7QdYddZaBswCq4wenrpld0dcYxytihMf5q5FRrhfemhTPDAxVZqVRln+3Ch4q8yqriRS5HqRzkuqq2o1woV5n76+iWXVWYbwu+/fH0rAn8iMzRtiIzdL6j11vOcRrY1s4ecNMrdpuXit9ervrp57P++NM3JZ615oZPFL5DdzG2wPpRsIvGOpGXiQt+NFNNS5NaKVoYo6Kv1ppq4rWqlCarSKBzgT/l5kp+UfgOfafTCVs66bEWFvqyrccTnQahJe2Djcm1sS5PEM8cuVGQ8ApPF/zSK/tZ/uXg9WXTxgvT/vY7PVE/e3wJT9C5QPO6VK0wsrQ26TgdFj0hv6xvp+zxvOhc10ULZ4ZSF+iv0ogkjDSsAU9kSqWik8h3IN9dF2SYuXvFlkIrJJM/hClq4Ge6W6KHMbrGuGnwgmJZhpZVOvCC7fS06un5wNxl3mWtZa4dT4vWQ9MBmhfoR1x6oLLPQIImkH0BVff/DI13ZEyG5WNbtondP7Zn2vbMsC3TXti1TfwN4rHN9/1jEx+mbhFBOIKfoakzeNvf5lDSG2vanjz23h0kbwz8HvqwzWjv8YctJHzAtiKzqvFWdyj8VxcVKLBTTpXvn6TREWNknABpQ6PveNC2SwN9pDxI84RB4jvtd8ZMeiJ1Qei/Q/Ar2X5DVUH+D7ofof0o/+1Qf+bJmH+m6N+d/bHPj/FHhx/zHvGED6Re4gn/Htjvsvh7+vlr2obe6CthkDb2L8e3newJ+z0+M37jy/bUeYrS519C6vwf/NdJoNj+xehRVgzigRQmL+Gv8efyP9ZLnQc+5tu/HPdj2cd42iadMAhdSf9nwfY0Zvse/meN+/+UcSLz4CM9j/T30PfSpAP2tLn4Z0Mb7IAbTvvtOnAAOhcfFv4IB7g+/0bt//qf/6L/9b/+b/3rv/5vfcv/dBQnk62DDrvM5Yg4kA42xtGv93Qu7zw0L6AKwfdNv4ihlLfyNJZSB4QeTSeHujSrxdNZOHL4P3FJ9szlwGHFSYuzkJ2zrOr1oK6DLmPRy836msMmjtO3l4sur1d1HOPQln+Wj3fLRhlvis7nga1r0l9IF0FTV2gK7vQp5NAmoRUnaKcgm+0MZQ3BC+jAtmzy6O/uyEgVJ63Cd1ASWvqYNx0fxha8bqPPMW7INf/k+QWHMPjGAeob8TkWGzf+otj7ccaoj7w7mBlj6B52wl3CccZbQ/xd8xe/KNuMAYUq6oIcIUrVWnGEq9Z11doWtda01jcsRx2PT3o6fdKJi78Th6n1eFB+lV+oV8IfYdpUwvxSYDDuwBY6h/KNSz6RLlWz34qz6lIkCV67ovPHQYUEn+R1qIvL0pEvgK89DNPOjLGsRy3QcMAeFmyjtkWui1QaqLQtWN5Qj65cpNooqlrKHSthLUVFVgWoi29h79eJHHp27HlHrjt8JIxd06HM/FAUkBA9KcDGZkj+5Ju8XDydv33Vy+s3Xa9nbdhbLkCNnVeEzvCyNR+bSC3QDc1EB7Zg0pFv46DlVpX6z6eD8muaL5+OONYHdFUldMqbC+z8RrqhS6sitSLLfSj0CB4U+SlPSmhHuUzo5P0ShfHWtWnKOJeFHCpWHPcGFuZhRYdYmG7IJzZ7RVYXbPSVA+OVA36wc3DYkUvnsLCDzsmhQE9BlwUbDKZdQH84Tzz1By8CBv1NurEbGBSMCAOWTTTgQJd4XojUJvguWhdraUU51EdGn59PxBcdkfUBWc5fTS1V9WDVJSNakMfatumVQxbk63YlL7SyjnCLrFkBHsWFm/aLEKvu9ropT5GnXgydO7Z+vb0qB8xPn0/K/9Piv//zj/rCpX8OQ4e1Ym/MuaJJ64FLjgNyjJxP2PGRQ9uyLArauqi1JtcqYQs74+TyU6Wqu0wMXliIl7RmPSh7UVWRkblZ3qZ9RkFDtOfLhEx2U0tvT/jovbMk7trQTdb9WhbZVsqiw1de8uZSMki8Qs8J2p6ww6fDUbVU1MY8zeGc9UkZ563/Ct35xW30kUu3Bd2cTlzEHZsK8heTbo+QvWkQLyXihXgz30lnHSn0ETksyC5yKaWIzy/g2a5j3mGYPrCv0N9R1k48uffQ6showF8f1iCkWJ2vrQ94NuXWQJ6Z2pFN8jfsM7LZsIsbBpN41gNEJ4qm/PZ9aEP2KUu9pO910i+gz9A0kM+c/+gifCQeKCNDz50/GCKevGn30KeAOprzeKfogYG04TDEEKNAJsuDPNKFhGlHj4g7eV2Vsde16XhalZd6C/pozHfXgkzEOtV1Yf5dWcOurGcbtHcUG/sLXz3zIeMhM4cuQoSoAW1mHhTKZsi42XML+qRn0T17+cJ8ZOy2aI1uNRT+I4taq4LWmqLrw2NOZL3B5mrQVqksmLd15oLilReNL+CVC/4rF+xnnJV5gUJ4Qx+5NOqEHd3t6K7D09QLPAxsfjBnjawgRaFvwnqPU1DJvONOXylFeWAT3aN3+rnPn02dzB1b6MgkYUCWGELR/z75tSq8Rt47BaExcy0vU/P/Nni9nLlouc2+BwYzIn86Cd3vSPlNnT1FGCEqVYWswLbyjDHUaRckHmA16pQjdY1SxRfyv9f/dZuOPgfzM/qpDBAbqQxQa51rUyUvopj9Is/sATfsRqXyWdh/pRd09PX1RrjpQvyCb5Y1drsN3QJeCGzoZjAvKwt5ePWQKnJP3411/n75P7TUrpqLO9b5wthSh2SAfYXWyDG8BqHJ9uSt1kUVm2nYHEsQcWvF3g/rqqy7WceO60GxubQL0kd0d7ehXR092HXy3SAs/TD41GlHBxk/uhnIPEj770DnHf6yp+uNpkdbuk1UCW1TbBX6ty0hA/HA4RyH6J+EyftLCC0fERld2Z8vvBTLZXyQdPJjwwkf6Qc/j/7DD0SxjpQ7Hd3qfeiGvWeNvG0dHUfPm87MtQvzMReIr8zFV142vLzN0byw7nMxGTKds9TTp0SvGrE59trOvMy6saLr06GwZlioDB1VxR47Mo/fQXONyBxbGKw9sYn4FdW7Yjcr+/2J9e356TD/1Ur24RN7V/yo7EXHeTnadLcn0bcnooNaqybKolKqittML7Vood/0vWIILWXorFI/6YW8lKVezJTqauiykqAafZUJ+z6WeMJDf5uriBO5du3IaGdebW/ry5W168Z6fKEC4mWNkK7MnQv1rsyl4MZal/m0k0d3WRoQCXJGT0ZfeSl6Rf+pdyOPaqyl0sY4V+ZufHqXFmlqZ5zZh6zk52yQNbnho5SGLEBpVQaFeFsX5LMo8eIVm24aIuxNPRfOe9MFeq+sAWfWhOBy2VgHsm4O5YkMG31lnNMJ/+3pSYmXUrSj8+DKZfMFPl/xOS6sH/Hdvr1uyp8C+vZy0ysvBK7kj21gV0OMroqRxf9rdUcXuxbsY2FtWVhsGmtcIayjo2PawG9o6Xx14gPsI+MXRUdkK3QuyCG0BZFNENpTFnpT76Ne0zb9BTdsFpW9zR0J0WvPv55A5tHfFX/0fL7ozN52Oe+6Iaf82AMnQ8IecpYLvUHsHcrQ866kq622FB3WNvf3J2z8MH34gxqyLaWhF2vEf0QvQ5U0UoDH4cq6be29aAstuwhJD6lTjnuv25W8TdA7wE4+Geimjwv9nGVfVHBCF2S9NqktYr1NWDlfFlDV8MlrJQ+9TB++WA26bavoDtuyrTz2e2j7Lb/P0H6kNdPisX+ZZ7+lGcc2NTTr2v4eiif6EhQkHCzKU2e93/l8C/d9Jz30KLvXRUC0v3+gixmUeNaqhLCp+LNBbMP2HPcRT/iwm8Tte3na/rr/pD/mJx2EnoQfyz7GMW+l/IFZv/s7H0kL3tPmHWjjjRbbM9v2pN2+h8m073H7l2HKHsi4j/gMf+Mrdf4aPJqm7sd40sHHvF/HU/7Ao+xvCe1f8mj7+3quf/DzoDvhr4ey73Q98m0/on9WX98rELHf65P8zY/tX/Rl/zL9m43+T+Z/mATK7/UUw/hL+Fvb/179X5fb/p4VOpJ4hIn/H/znSSByDz6OyHr/fRPYx/smlsWf/Y3JjYnhFMQhuZy7fvp61b/921n/+19e9L/+5Wf97//9v/Uv//Iv+vmPPyn/09FbvIE0nI77TYPw7qTccD65zMGZn5dn8ycMpDGPXPbcL0LFeFbiRJTHyyK3BopcrQqWVnRamk44mM9cBiTeSpXYrDawe9HWntRB/oY6JOsnnMCv3y44g2d1DiIVXhda5GIxh7WOw0JSGde1SHQH2xrEB+M9wpSrWGK84SqXRpuqQTp5Tp6LDApOqkHCWqsmmgmtxkEmWDnM3J2xRcfTotPpCA7gBA5a1lUVPk0YOYyyaHfTFQJvwzhnRX1U3AvjpEkd2cchGRwO5sUMByeFtygQR0XRR9LI36DgPNMDjnFXkYR41WoB1oIjvyLnQ9AWrcvChc1RxzU4KY7uj//0B30Bn3/8QZ+42Dx+flZ+obkcD2roZj0sMv0MKNyh5ZZfWwLjfSy1qtJnaatKaej9zkfXEKxJxRKfMUi/odNuB520eDpxJW6r0k/l4L4iq4Wxl/WgtqxyXZCTlcu7KwemrUs7A5TS1GqFz6K1VQ6VFf7qTDcEgaqmXATtg3EGB8pHKA1IGwRvoF88Y3ECkzjY7hxoNmwuf4qlcxG6czi5kX8+n5W823bVji42Lrcf/EBSRlKHn8hAPPMgzZxJnYE8KrqIPVT4a9jF4MUarrpW6D0tRadDnQ41RoZMLRs9wmMtRVV5umIjij2gBxIKdvhBLAoNNEpF4h3Rbrq//ILPIrq1GvOhYb/LUkmD6HBpMnYjaHRpSh+hORegVwSew1fssm8DE6QvDmycdpS1oYQO5DBp4vIq9Bg7zhwtpB3ZYquO3WoXjSQObEInMlQHIgT2gG+BoYaXvXBBBGk6rFUnDv53LDoip8gK01CjrAZUzJy+3gbrRNdPP984cKHOi7XxAjQ8oDQpssMWFDAmw6jKKpLMV6lSfqWa8XdeAJTSdeTQdTrFHosGPHT0NnSj1aZGH7G1huym3aHL1gq2uGjOoXXVgr6Dth7kuqgzSLfU66ruhn0X7YiVrhXR1M0qeWlxlTB8zULsihYSMlLZBdHK4wHRUJLi2Eb09IDIHOhi45A5Lwq4KOrEK30cWtM//fBFXz591vPxxLxp6Y6eDI1VFbqjyx7dYuvh8cAJ8IQsPj0d9Ym17umZteT5oOWwqGJToasjl43D4wR638dVHcYmmbXIraowdsX+C7JykQowCG8Dmu9zaJ/t0rZrEA9MeMcGpR2D36e6mjwAABAASURBVEGnccKBFjtcdMp25Ln1MUV3j2uKEnNmqg/iQzdkccMebmTOOPZ6Y52N7QcbNrp/H5vxQxvp5EE14t1le6KECcbOx05eYhBBfbknIRpoxmN70CbGE7L9BaBn2iZ606Oc+k6cMBcEgi4jiVkvIbIrKKhkTjMXGvNjWZpGoRY0h6czF0UX5u+FvSVhLp1urGsba5ngOXaS/dQZg7FKhBZaJm4S65ixVDNeo99F0grPh1qV9XdpRbUAeK9gqRBFXRtZkG9QWlV0XyphxWYOJ9Inda+6sQ9yl8RlY+eCedcra8w5l8zs9zfiN8KdC6cdwjs8YFIahPf4JsEnZCm23ZizuQyq8OJJ86biQZnuYZEadGkUPfCYO1tsgXGvXNKcuejMmh9k/mRexT7FU0qbeh8MGtie6Y6+p90g6/SxhWbiUfc+HLLVRYhppK+OrIPsr0nTtUop31FNnPqmfspQPWaBLe5De/rdBevWyIIi1qd+T4efjm0NZKA3VGhrxWq1oLPCS+cjc/+gp+OBveeghb0g+0JrRcFw1fHphG/wg5bDUTds8hU9vLDGXnvNVgktVRqr+m695s935IcaKLJD1569M7YV3TB2YR5U9NF4SdjqYI0sOq53rM3QFIiHVYR9Jf7Ghn1uzNN5gUmfoxd6yphFBTlBqho8HbCtw3FRXoStrC3hJeV0xlzf2dpvurCW5WI064LQV17SHg53vis26QIr0BrZRRdB4kH+9U/0mvgjf4ZQs/eu5D8w8+knYdCpk/DXsA0Zd4TOj+Xpy34vS/mvkTVqAhmnfugIHv2E3yC2O+c6StlA7DgwRjnYnwf0J0xegIp1w77ORF6Zb1fqoFJdCK/UvTDeXC+ZJ5mTGTtjpj/RZ+wt/S0YrbH2vp+xz1es86bo/bgaeyuKvmr1lEFBh6a+qB9U7CFllfwgOl6qpo0ceel/OsRuFq2EKzZ0Oiz0uWBPTUup97kuy7ZKKSrYcnEjDmZY1ai3VOqDFaSei2bbasHGrgI9ZlM2e25Bj0J+wu82drzUqhL6qFwB3ck4FExzWg1FJkHk88CG7KKDG+vqxpzZsWeWN3HHDYzcxf4kIfaJHT0gcmiRjE1Fvp4yHlze7rrQOLraWQuyBgwGf8ClSdAnnm5Bk1RaVcs8Z39v66LWmmqtsv0O0lSUXGnTtNM49JzR95nL7JeXXXkReH5lreZceWbeT/By6Bp6qLdtu67hdQy6qlqPB50+3f2Fir5cC33vc25GFret64rfcwnw2c7g9WVTxrjQ/40+O/2lVc2FdLmh55tW9HJgvV/rxpp+Uy2bCv5ZdCT8j47fOaBhRC7wMVi3hhqaDF+Ct05cgnm5FFXk0d7ks6yrEi+1zrLUCbIU05VQHyi0b+qjTKAu7YzVd2pxCB3ko2qx9OiGrC6cLS682DizTg6EavZgh6/eVejp7jNvKOvG+n4h3FRGF+altRWta9PxuGLrB+KrGvSWwvgy8gQu2jOmKhZKPjSgEtZuI1+BMRF69q0gosI4DLML++IrvSDLWtnzdYais1QuMjIvWbex79CSebwwR1vblXhtQ6VStbxhxk27NwzxFNIVfooMfXbKhsy8txMHRaQJSYvHTrySFyQOaCt4tC3FvhMC29QzRXfYpof3z90OBvLpE5nKWe8ea2jimaePer8Vij1MSAUxzLEy34PwjnoUYEa6oxAWbLJApu/1ocn2O1HEMg6BhtGHrF3QCGbeGNHIROo98CgbsbWuudaE9vA0gT3d6yIL6iR+b3NPI6Qk/2aknwf+5sZ/pkH6exR9jP9W3sfy8Puo8/eGtmW/o0SBf2+nv9P+wUvCj0izpBMGthNM2O/xZNjvafs9nrL/g/9nS6B8VHJIta0Y3gO/Ltfb8+fy34q/B6kXfM/4GyO2v0+KR1P7T/MeZf/oMLx8xD96vP/q/sNraHiEiQdJB4mz9rM53DeA5GVRvEM4HR0Hq+uGp7KBG5dKt72wtayq7Yk9oE79pp3YMLIBTm+AGs7GesMJwFPYwbjhDHCJkIsAcRmM56DRL+o5XFI/G2Mu/22HrDtSNoaEg6N4QTvUEjc7VIHqp0PT09qm015xZIaKbmzsNxy0W3nSeSw671Xf8I5f8ssJDp6D9ur02aVB34HmQ0Z2ZbwTN8k4J5W+61IUp7fUKgeqFFZls3VtlAFC40QFwylLnXgiBRl5ygivRZW+4+g8wgOHjumMcTn4xKVY/gn68/OT7uGz8jd1P33+TPqTjly0rc/Pqqej6nqU2gFH38qhGt8XhwQxwUIc/jjPOTwLeY0Np4xQcWojw+3uHAoZWoKbIVhVg7YFvpdauAy3Dq1OrG3RYVmns7gy7sRyIA2OAeUnyvOLZRzegvMr+kDCqrQrpQgBSOhL6NOEFSfowGF7pX5bF+o11dqUurUsKm1Va00qRQajmC4svlRclHquRbHT+MnKY6vSpnJJ2rhsWKFtOcROF7lU7Tgx+aXNFMUo2LWEXyxDaGOMjJfDXK1VVYwlKfFCWaFS7GRehpAfhy0NTVy0V+wJOUfWG5cWHeTCP5f9+YVbXgAY3ls1fJWJSjx911q0rFVLTqdVOG9dO/Pjul3Q7QadO/Nv1878EnKoKKm0qrIU6JMqNgs3ihMsSzJfubjh4mPSFdrCqCRKIHtH9RwOODzkAHGfsxiO3h50E1sdjLXD3N2V7MR2uUgZpxAWyg3tbT1oOUTOq1ybCrSl7Qa9G3Mt/UdPMCamW0xAfRsayGu7nHU7swZcLxrITHN9YFTKOrhfLGzQjJCxV8V+wwuHMnFR7MSxJyFbcah+wBxdojNIEWdFHarmOvGFOfbjp5N+eD4xp4468FKgUSEyda1yWZB31evrrp9/uurlPHQBea/JEqYeWc7xkFeYwZgwDRUZSKHD0NTQ7bo2DlqHOcbChUXlkNmZgwM68yunFbs/oMMD9VbCtVUlvxSp0T72kDoN2R4OB63Y87oiZ/RfoXXUBpcSomQdGKzVQ1cO1zuHxHFFXqx5sxAaNReITYoMI6upjF157FhFYkI/tCNqeIu9z0sf1ovoMOnQtjC/n5+f9eXLFy4AnzhILoqsR3SDzmkuQZ+oh9GqkFH5Wkudf4P5GX6+PD3py+cn5NMm1lPVeiiqyEm1a0dGOxfGgs6BPKEM+5Nil7Zl3xF6Sr5QwoDmzviZJ2O2G5OfTkum/vf4RvqRNy/kKJxtEspot1CDEV2IG9EN6NGMR/1j1kvewB66IpsNGeXiN9h3ylAKpCikp/7o1gxpOzCd9LMTSdvOXE3vYt7RcvbZ0VF4eWCks8nTTj9jQtTZWSc6cp+yj56JJ1/0OYBmOgPS7ns6OiY9BmNt6plLjG1Q2QhagJ3F3mprgvS5/uTi/4X5mV9xv3AJ8fJ6ZrpetTNv96wlzPVJZ5gLoM/YnZGNocOUm7AynrHcwnhrLnFrYb+528ZCvKJbzEW2p+1I0E9dGxlSUGtVYQ4Ey/qkupzAUS7QOgqXE7su1525u+kMbWdoO1/2SWteBGy3ro21ZSd/g7asQx35FvRRZS22GhZQsCkzdl5EJl3Jq1zk1SIFpRTZlt6oFGPTjaLTG37PFVnlX8mcX69z7NhGpp+xq9ZWpseiGl7oJ32pFpWavEXp60blzphoSsPlrnPGGh2qmLoJGXx+BrrUoDbyLdBcNNRYnxdQqlSrVZAP3xrYYOgMPbHVDV0lTN5OPLKY84KM9Bsofc6+PPtqrWipjXhVw0buIL4UxnnIRZPH+C1PX37Q+vQstYN2Z92q2rhY2vAney/q8HTjMunMuvuNy8H8WaDX1wvr8FUXXjru7GXTxrFha1djz8ul0dKkdV3w/xYd8CcOh2WmKzacvXqjXXQRPQfhM+iYVFBkFWRVPaBbk6e1NfydBb6K1sYA0nedRjbFjbJgVdbBp+cja9iRl8zrbF9rVXWRbVpKnfggFjmmfR+GX3Q1Brp4xyyDqNR7gGazTsJg0KdtGVtRIbSTPes82sf+7rzuM//R16M8YeoEszFftie99ntYsMvUifyC2HPC5E0wtzvzKP111rvIdZ9hR15dN+KxreC2Szv83uMpA6wHV16Q5ZfMO/OV5QJhQUwfLGHIB1037DYvATL/ChUKF7L5tfaRfeLE3r1ibxW0aY9VWUNDD9LXoVV0sij7aMqz/y6sIwljOxRTXqaOF9q3Ji34AqkfRI+2ZVWZuS0VBXZVKei/VFUXxdbWtK9FxZKZtwPag409bMCnR1fszEq4K+lBvNKmMXCNzYCCzG3LtvI8dBfZIREhcmEi2thjAgIu/YWfaPKsyHnjnHbhjJb4A9FN2o3sEYlsO1vE/mYfvofwMoBqkRFOARkzdIRq2zJlBRqD0DxpZ/7VhbUggIfU6TQaw6zFHb+kK3vH62XTy+umn77d9NPXy/yBxev8RfvGei3tXNw/EDvZWKfzAjQ2t0FvZJFxM+aCb2HmeH6csmmIYx1yQAaMuU3eK2tu0beXrvtLgE1Xxspe1fMvN3VFH5wScyHtqxYu/VfWlRUfrZG3YCcN/RT6rvBSwP1TyPVE+OvIMtj3Hb30KUfbCo1r9tA3hN7khX4bOQIVK/IeKtqRewebrI6t7ayJG9i7NXjh0IlvMHnDp7vi452R44WXAPlTtp09DiFLc36IHsa0r6YhlEx7eGXeOLxVaWW+nA5Vx1MDKzbP3omuozeXJnkBlflaoKUiW7NbVzFFxTaqK7q4XDdFn+J8PXpTR+YPGTBlVTLW0lXmiwDGL1f6vICbCnto/NylWI16mIzaYi3ocyVcISE/3Ek/TCvVWsRHlYrVRTbyU6UfwkGXSb8Bxu/lb2mbOm8Qj31PE531HqF9z7edrFlmW1aRbb0/RYMxB3qJ3mOTj/jGvN+6lPxgllG5UD/tPbpq9hlZhTDdeoaW/Y7yNr8StlLvfMN70oF9ryse+x63TepPPwM6H3Sk9E/jgp8x0Sft93Tohx3m5Jj83HUr4pp100/qDDpN/CPI+l7H9uQteb+D3yz+2O+fiz8apvxjPOngY97H+KMs4QOP8r81tD2b2J782vdwZv4Dv2z/Se8PXhLanvQ8Ktl+RP8k376X2f5eZt/j9r8v/D7Y/4n8QyRQPvZqvyspC8VH2O9ltvUo0+88MaJUSfhA0oHtBH8RGce+17PfQ9uTBv0nPQ/aP4ZZwP6Thv8vHSY8fyTgkR6o4wFcF5waFnuchhnfxaYu5cAcp6yzkeSwFl/jxkFt10EuR336/KMOTyfVpeEYbLq8vOry+qq7R0cnHLDZRSQuMzvO8L6d6RSQFoezzgXGLB87i84AEJUdE8dA0KI4VtTZqbsTpv7AuRaXCBUccRqeuFB6Pp105AIaT4JrwaLrqLh4VZsPhAdtY9WmqoEzNTbG4PAPc/gL4y4aHD4GFxmimoznUei7cTHbcDbDn3GSMFrKixAH1S1XpiAbNju6RDz5w9LEoO8JMuZGLx7yaGJ4dLLcKDn+AAAQAElEQVRBKVbNWBwEFi6BF8Zc10XroWnlsv+OJy3HkyoX22rwUxecxqozzlhYIcD5H4hraEPmVy4fgh35KfJCdjPcbprhvhEmvksaMtIphA+nq8FLDkkHvLEjmL+OWg86geOycrg6qLUVcRTCpoajeziRFxCPrDqddfoc0qy3IMc1fNH3Yfa5KnItFY+vVMmVD3HKaUAj4iIP6O0x4QMFqm3LtpT2hfqgIsfGWBVay5Ix7mjEC3Lr1I+jtnF6iqwGB1Vx6Ex/GQ3VKOmOUOOgkVBHhhv2e8Nutzdb1NQt3I1OFcLQ1q3CAaykvyBxxmm16oTuPn9+1vx79D9+mX/7PekffvhBn8HT50/Thit1d+S2o7vysDlsZACVolKr2rqowed6aJjerj00cVGiaQzoFdrvLyK4oEteaJX5byh8hkdDd3jKOL13deYgjOj96Qr/4WyoQ1Fi5BWpGTpCCwgdgaG1gNBJLd32Tiu/iYkQ2QhzGwi/c7gL8oJk5/K/X24a103j7cRq2kaGQgYDT3TEbsmbtpt4gD7EYU2hGwx09EDyBpftZh0pOXAwv1mi9HRa9JkXAF8+n/Tp6cBLgIOOvLxqa2x4kRsorBXo7XwZ+vmPZ337eZt/7uzMpefOKWhAuzJ/oE3AyJbpjehgjvzQ4LJrXawjB62MWxF4xTwPx8Z4iw6HRaVJmrZumblSoXUpViVvWeqs09Dxgi23w6qJFb0vB9W2gBX5ljlzdw6I160z9zsXsrt6TmocFFGCWAwl7GGCdSCy3JFN51CoPCxWof+BZAWF3k1mhbYD4z6xFj0/Pyk2++XLJ/34w2fWgTbtaSCDjg0NoOgpcwpZTeXTWZFnPdjTauu4FH2mv6fnk06fnvT85fk7js9HrdEJsmtvqFzMFORpZKN0UqogW6XQMzTmsq+j/31s2PHGsAPqx6wjnkkfYdfkirKinQ4epO7Q10kPygUG/ctVKe8pA/tAxS4axJUQpN3WB6LtiHrTDR2kzU6tx6VNRzZJb8hmz5zDnjeQebexVgeJB4k/sKOfHn5oN+hjPEJsXdjzBDwLm/sO+r0TvUMsa3zqPsoZW2AkTT2njH4GYaefweTMC/iKbtZcpjI/js8HrceDCvN6h+8rzL2i17wE+MaFzpU5Gx8hNId+IwtBq6C1AM+x+p0W4oYfM16BjoaMGjpZ0eehFh1q5WVd4QJemgdktGRrPrZlW5U6oaVhjwsvoxtYjyc1UA9Pcjtqd9OVteaCbL/lEpkXjK84LnkZcOHCcdI8ab/hAuwK3YJmS9/HnWnolOCa9cPIycxhVeoUQYdV2bOTV0pRYTIntE1T0+dQLtipNem2iUF75vO6rsztg+KvfOLl/tPzsw7Qfzqd9MSLsSP+1MJ8L6XOfu0ijdhdUcTbZagSGBL9hgbxxEZk8pAbNVWQb2HuLsVaSp0o0EpVYaa6YdCx1431bGe+djrv6IwP9N/lsiHDyCf5s//0zRgmFDLpvBkd2E70tdSmxjiJb9julTU69r4j2xE666qCvurhJC8HqKvaexFd6HLuuvDi8saLyyv29crl1h9/elX0d7lcqXOnZ2QsbKeCBX2Ejop41qXosFZlvX06LTNeKe9Z72jTYeoOiejEDv/J21nDw+egnpkXkc9HdBps2E+nXkWH0VFefv7444/68vxJn3mx8Xx6Qp+rotvoOEjdUqsKMrctYzwjWkEeentsv8Xeg7ucJdsaKS6e8Uc/CYP0n7pBaAzCR5BL0/h/j3jSiQeJPxDeYQ9tZqwiQV/QGZipLsXumEvZW2Ivd5npXh8+0n5/s5GUIVJt7J3Ra+LXLqFOLg779FUzD1+Q5Qs6ffl21cv8fwRd0O+VfeumvjHf6BfVKWtE7KvnwhZ7Guhy3181OEOYvb9BRcW+ayvC9JAzg5G3o8fYZnSQOXY6HHRgP10r9dhjK/O5ZNckPGA3a5Mo1kI/K+vcYV20HppWCmxP2UfGdyAiZGItjNdmWXNRBTZ1O3sOAo0uss4aOy1VWhngmH7XosaYLWOFntAfkK61qmArgU1fYEx9aNrBrgF3Y877xJHUlO2GvOM2vct66Mp8jtsX7Jx3OnX2rQvSkDH9UNABoma9kiCbMGuHeAp0NNWyENfkMbS11vRAfD0qqK2rDoeFF2Enffr0iZC1DHmnfnrb4X9j0G2XWA6gS7qw3lwu1oW5/sqcv0A4pLAmWTuy3bC3G/Reb4M1qlNv08vlPHHmXJP+VDVpGbVgop5yCQ+zXa+63Aovf634cK/nXa+8hH3lhfX5fObFwEV7Fh1syPuZrm5g04LPttSupybsRTqhpwO6aaCC6HkUM5ahU9ozIPqJXWQebMyD6N32pG1ZFmxoVcLILTIJypuOi2PB6asofN/gu3Nu3Tp9j0GetJG4IZ8NWezIhCG0I7cN/25jD/v284tev71w5j4rLwMi5AJdhkqxfzXobbUoWHjZvlRN3tZDnXp7Yq85HtdJZ2urCn5l4YykssoF+kqdodwkLyC0VvQC3aHnJkV3t1tHrjfdePGd85HwL81e35Cpebki32TmnEbCXcVDeQkQtNa1BKu1IPMGkZkflf11qUVLZB/bg5alNtKAdK0V2iTRV+BC1NbjsS2bOiB59j0tFZm8CVVp3NPJH9RRKVQvsk0RIFQhJDc2PUwkH9olPoG+YgfR/3xxj8135O8iBemy8GUP+oV38iugWxXmdQCbospE/ViP8QoFE7KqC208MTsn/Qhty7ZEKV/3tSIEkhjQ2AUf1E/YGXcnL+v0R2xDuqMrvGTdxwx12/c3DCUNi0qffwkMOz+2Z/iP+Mr4j34/xn8r79flST+Q+okn/Gthv/NlW/Yv8df28++tZ7+Plz5CfxA7TJi8B2w/opPOJOz3vKQ/wvasZ//58GP9/xP/z5cASwjrF5PY/lMlZcGw7/mP+CO07/n/aJLt+zi251D2e2jf47PgH/SVSRCk+49h4kHy/9+E3+M55R+xLAdVHIKhhkPV9cefX/U//+Vn/a//9ZP+17/+rEZ5wTm4siPEmf/jH/+oP/7rT/r688+6vbzEOKWcJAK8QLOJDKB904ij/hbmEkI4Ldkgpz6waXHAzD5W2BlrwMZV8ENqK1o47B2WRY38w2IOfgsOzUGVvN1NFzbna35h5kV7UBapHNjyqsaw4hBvOZno/rDfao4Xm+T0MekollqVGc84I+VtE7Yt26IbjWIJjKQlDRW+2c6HteuOTi4+GeMOOBwzFHlUVBzHoLObdhymMdh9UwvnYeA8i7ht6Q2d8mzOV+R5ATcS2aCDOKRkaWM3v+IpxhljMPzAroRKIVSRQXrX9PqThw5mWfTRd5kxB+PLQ3fnqygO2YJs48jGUay1Klg5ACzHRceno05cDuYQkPDIofh4ep7d7vToSh/rMh3NZW1algCdCDLQ65jyustmEFdAmTQgs8sIcMoocoLO0DfGUHnTiRhDeaac6sz3W5nR4QLtdVlVGXeUqh3Z5l9O3G771AHdIqLInhHpd8dGg+QnjCyDHKoTBtPRRVaQmJFpSEAXBVqCRtiQ04rTemiLnnG2f/zyWX/48bP+CfwA8jLgBy5Sk//p05NOp8O07RKbAmvkC+2lVYX2oCxNrd55yaHjcrlwwHlVDjdJKzJoKzI+Toe8YwtROwxqlqFXgSJjClhn5Akweyn8gA5I8HFqEXYw6GJX6uXSiWmhzJPowPCZkEpTHDuCu2JXU2fokuVBZAnzuofR5645Pp0SQXDI3dSVCt0UOSHDZhkw9QWNGLdmyGXAyIkyo81Od1iiMnEzjzTDpINNhpaCEA6sF6dD1THrB3j+dNR6aneZI+M2Zd0gYaHnygXUVV9fLnrhAHnhJcXlfOOgc+V8s3GW2USX8CAJ2gWNI/OJsQtZlTVj7xdIPith4XDZjlULiPzG7UI7+kgnU97QSph2CzrOJUTitRbmmkFlHrYZJq8URilVw7Fn0dKwPdR7udO0S7Nr1giIULz2wRqcy95OuCNDIdzMI2rOj20ZVdie6SNz9ciL1Wcu6id4eZJD44nL++Qf3uxzqW3apDmYMfnEpEJGVw2Unv7vgKDIZ3RBNfWt9Pnp85N+AF+YG58JMw+ePx10fEY3jP+YA42+g1IXuTQVNwneYzJDBf7hnSG6CJMpKePu6KYTzydlvwwl1Dbr9TvLtEaug/7e0p2+0s8w+TTub6FtjQ6GFRF31t29MzaDdfIETQHDCzFokIdpzHjSO18bczPrSyf+CB95Sc9xR/qEckKGn5/kJ5J2HXsflGVNZBBhBIwRInZF/jGGlIs5IOpBMcGYENymn0cdo/yCXTUO4suh6ciF9OG0qq6LSkVryLvLXLB3LnM6B8Ku0LnDu/pIN0qIMjS7zngw7ZSzp5i44NUYpqlUqFRZ55aMydxsiLjQ/1xjRqRnNcpTz7YK9Sp0xA6WZVEuytt60IofshC2dVXsYyD7HXlfWd/PXKBcuHS8cIlyxe6z5t/Y+zcuLe6075D0Qb6MK2i7MyPdJ4R0Dy0XKXQENbRCU+IP6O2JzB90xoaDw+Ew/ZTMnSAXydkzn3kJ8MRl8unTs56fPuvAhfKyrgzUGK9pIAMS954HBARvY1tVeR4yMzKNvHKJgEi/0wqZsp2qk1/UMMNtdOx3sEZ17fCedGiPbV25cLvx0jtyGqwXg/mb+E68Z/1Fv81Fa21asZcVOwnPWd866/XL5WXuS6/sUdkPzLxdeAnQ0NcoVTvz54oeXl67Lrxw3bi8633RhUuuXBBf0N2N+L53dSbZoD6GqwIfVUYlO3G0XaWlFh0Yf1kqe19Vw4bH6FTf3zAI30A/A2SuBTsv0G/z8mrTd/7gcZv5F90IM7+WZeGl8YmX9z/oR17iZ78+coF2OKyMuUysyKJio0FB6IFtQahstEMeFN+1RNq28mCusTpRaerbNtF3DNKzr1qUvoPoKnoa6CF0Jz75wX9J+BHh74Hv+cg+8bT9iOQFtpUn/afvhEk/0JnzmdLJz3qWeB9WsHOZmctB3hHqytyLLs/o85WXcC+8mPsGHntqXqz3bahjlOkrc49edH79pi3/vyT2yu3GPspF8BWb2q6v2m6vquxfdxuXYnMe6Jt1LnOhIaf8WGXaQ0NmhTqwQ4BcpYK0K3t0owOqznVmQW+x37mfsd/Ypp7ms6dvbKaTIpBVZfuOdCopNE8eoCFhdLTQ+cpcPhwWnbCTIza6HsqcL7ZlW5lDBTowjZnWh2dMCgr2YlZNZISux5uMEZm2Li7qCnOpEB8zZLqIpW+mtz7Y/mlHvYG+B2vg1HUqwEh0lnT2r9Ac+QchwbYKRFVom3LE/iOfpINlbTris35i/fry+ZmXAE868SIz+ZEtZEK3hEFLboRVFr6VF+JNVy6yb9CEuU66ey/YgNDtrpxxBvTtLErn+F68NLpiTKE1/ZVaoY0+i7W7aKfnLdiFvVlUVe75b6wfVy7Lr2TE/neMsTfH0gAAEABJREFUMjIY6Eijq/ByqXBBXXk5dMBHW7CJI/ZyAAvdB7Gl2Felf/FEPoEYm6QSf8gu6cisYT8VGh9I3kfY1oC/jpAm6Du62pHBhq52yi7oKHk3ZNC5cO/wthNu1Nk3K2fu87ezrvinO3tc5mxHvwhTWa/WVrVAY3zP8NeYGPlhV4PPFT4Pa2PvrGrwGoS+0OtapNJUapPrQV5W1XaA3VUuSMEVvRbk3NHhBzxkzNqfPULMz4JmOi8EdtDz5xwJsUjhQCs05V8LMIwW6FmaCEW+RVILdteKtZSiSgaBqolbqsg2srad4Dtsy/b3dCL2e9p+j38ss3+ZL5W3fkxYJ1L/AdQ2o9H9L7Ej+zFRIDiwrbz0CO2tSEF8LbEGyUOwpI+Pbfi00nZC97htPR77Hrct+45H2T0s94Dv2BnB/ITWGdF7+T2tSfPA9gRzWWOC2HWQ+B1DSQfpK0j7hB+RvF8j5clLGCQ+8Xd+/V5fv1f+9wxv+xfNbU99/CLzH5Sw/Zs9h9/o57cK7d9u8+fq2p782H8a/lab/5P3nyeBEkUH2RSz+P8ayX8gBhGk/gP2nyrVfs/LIpsFyPbkKu3SxwO2vxvHrMBX6jwwN9z9viDapvS+yISmlKXezOQr43yE7bkA2p5j6O1JmyA0JHzgrXjWte9tUueBR/ljjPBm3+vZvx0+2vy58NFXQvvex5+r+4/It+9j2v7e/UMeCW1PeXwvfIukLNj70GAjKGz2dmUDMIu7JrLYx/E4s6lPZ51wx/HYcEDyN/X/73/5o/6///e/6BtO+ayLs3LDuZIKG9wisYkYFGhg+1Qwt5y9q+ewxaFQ7DbWdNs0N0QPZUOckLRxyNzxeuJ8d8f72SQuPETcbShO9RHHOuHp6YAD+qzPX77oiENaD1z4L0dt8NULjstCuq564aAZx7Dh0HQ86LJboT9xIsLopFqQwY4fdcOJvmlnzI4jE7psU6XcQT2zmxcwioXPBtuU4/ytx4MKDlgpBd4o06D7YKfvjThh8iz6ok1Nn4kXtbTn0BAbLbRP2Dg4NC45XBv0SJdtVxzEC47f/W8NX+HtQt7GIXbMOq/nszpjiKdvXR1HOGxoFIn2ECFhAxRrVsNxM4ewOF4HaN936EwDHDnRU2CPSd8h8uVSJ7QFA/4FCl6ca1VHTuvxSbWt6YG09Pz5k/77//X/4fD8h9lHo8yqChJv7SC7atKFKUiWbeXxGAptUC78WCXXznen+qaOIz9yUIeH2HbalFpVKv0VPEvQhV4nrB0+N2zrjC2ec7jAfruL3BYVoGL6HXRTFB0E4X3cuZll1yuXuEmHDvpTZMl4dlPHttqwGukVWa610OWAh118KYfXhfy6kF+kggKyVtnGrg/Tlp+e7geqdV3VWlMujT7/8EXPXJYmHmT+3tDthnwUqXBY4G3d/NM6S10YqnAQumpnvvXzRQN7EfN0cMEh9Jtxl9BRTfMOFTu9WBWKijTjlChP0oWcwPakM/kbF5mRZZBf+cU2Xap2+L8w2V5fz3rh4H+LjHdp7EV74hz++htyKZeDzI0L942L9v28qUwqqmI8qbez1mznVw36NOsIxi6hvwfMXmPWlAJRBf0hBIm5Ow8ZHPCsTRXjeX5aeQnzCXk2ffp80pcvTxxcj0JYig4K8jhwkJUrQ2zzoJXL/30fHE4Hh55NG/NnXlxwiM2vsUKfGRurkZkXO3QVSdVWRaruu2gsJaTAhyZR7ztSD1upb7A97S7phYN3bODAnDtyIXvgpVtQ51wrSthY2wbyfn056+vXF71wMOwvN8bsggpQNLDRjow4S2lZVs3DIjRTgFaHSrXaUrXEVqExh8jKfK/k56LrmYv/Jw78h7WpseYdDovWZWE+Upm+MxUYSHKRARG6toQmiz3rHpdVx7YoNDCMVr6O9POJl4g/fH5WXoZNsFbkQnSFX9eqTi+Y+RxilCItTcnna5aNjNGSt0jUH06bolLahGujByn6fSAZWSt25u0NfV6YFxf2nBvz4sZgG7JJ+eiefHT0OOEiTEEFPkqrUjF0DaX+hn53ZDzDMWb+YKCettaktZOWSKgozxwjdWn3iGswBmtI+nrQe4/rTgvm1EpVhRanV2xpZ04HudwIOmth2mYklyIMU6KuB9QwluCb6YD+kj3UoX1AsWlQUVAuPbLGnFiH2uEAB0WIRTfm3itrZi7yMq835nDmxpUL4/O3F/aZq4QtDtYFMU5hzAK/hkY9QN6CXcW+Uh4eDF2JK3XQwbazbtE+PEQuCaFUBV4auo4NL1woV/bFylpXCBs2yqI7f3E8ahUiZDnclIvHXAShZg2hM8ELiaxJoT99O4qiVNAhZMMiJcWukQkRCR0FqRt6QkvCzJP4sxfW2Mi/wtcT9rwyx1fW7sgwa/njsv+ALEO/alH2y7ouStrocxS/8bdqWVZV+BKyuyL4Cz7YhXXlwkXqjYutl5fXecG+IefQIZ4pZ3gwPES3lf4a9DTma1vqHKcUasFsxk08bWNbCeni/sEICsgaMZCT7UmXkEtnnmRMocPO+hr+Mxbkq1Z4KlZsp2N/bSn6zFz+wx/+oPDvVrmc61weDXRTdN2tC5PpFRt64aLvZy6Gf+ZC6yfWsTP+ysvrTd9erujwqphFQXceRaFjYIfCTiYYa2D/nbSha2WcZ15YHg7rpHugu+gtyC8bw69t1DkmypSJWdc3pUw8aZOLtfCWX/v/93/6Z/34+Yue8O0Oa9OCDdZSWC8reauyNq7JXxYd0HHGCtJPIB7bk56MJx6WFjFVZCOzDxjIMDKe7cmvtU7dJaTZpHlhnI/p1A/tCWc7eM64gW10UyceY0cON+bXFfsJbsjuyvqX9rHnrGGhrcGnbeb9zn5405Y5AX2d/ruGphqYOxu2cSVxxl6CbRRtdECSdugc+92wY7tqWQ7v/FAnXe47fUFPeIjNLaUyBTfd2PcHdAlb27cz++838l6V+LpYB+x6y9rDfJj2Cg0b61N4aPRxOp3Y309zPJLIXxM7fsSyNK3M0R3bufGiYaGvzN0j+nvi5XfKKrK3321FPB2+6UWRc0CWUi+yinwHa0bW0PXQlP7yki8vjNbDcqejSLkUFL71iGHTwaN9+sg8CQZy3hFOxogeYy8duU8ZEXboCLL3XCk8Zx4h5/xLrY2zzXUbuEe74l9N+SL/Hd8rstnQe9CRefq3PXmorBf3+dsnfxnXTpmRG2DMga1UwiDz/IYs936hvdBtVXzl9DNlYQkVS67MTGmDn/N1J28hb9FQw4asW2jdRLyQV0WSJotKW1kvdn1lb/mKjrP3xM+8QcOGzWB21C+g0n8BFiwKMbBu7IocXBq8DHy5V72yxrA84o5d1NF7xa4qOiiEUKKnQ9WXT0f9AD7xgu+0FCiUTKPCKM1F0dWO3Db2zKCTj0IV5Lwa2h55hbUocC2zPGHF7lybIpfUs60Gn60tzG3oj3w6o/UqMfog7Oj3tu2a6yI+cnR6Yy0OrjAbP/TKPAg29gnBU8XvLdgYh24NLt8ri9mRvX2tu2BNz6emz89HHY5NpQ5kjgKgJfTtsuQCS9BZKrSWKcvoaeOlXoe+yPl87XplrX5l/T5DzwXcUMoN+aBllUIfRYIbZEivyMwapHfNlxKhETiAVkSgFR20VlShtdJ2oY/M84X5WWuln44OTN+aYeoemFvr2khT7pQV2QZJ3yFGtasSdsPPEDx3Ziv0MEYti0xItsYw9WK7VuZhIT+I/mzyqIRKJOLi6b1jY3eQpP1O0FWYww0bmLwwt0oRfItm6b9LWCwMiR5FVepL4bGSY3vGW6m0qaousit9W48n83NC6QFQFNIHdRN20juRkchIe8s2o75jzLpoyFLsd0d/fNRp9xGPeiE0sghs6xHann2LJ/KYdI1B6v55pBMmJ2HqPZB0kLL0+ZeQen8N0tdv1Ut+YDvBX4TtyddHeh59puEj/pEP21MuFXtNO/u9j+TNtRebEU/KA6JKHyl79PnnwtS13/tM+/Tb2K8D+15mO1Unft3XzOTL9uTPNilhX+86mxl/5uvRX2gOHuk/U/1vyk5f6fMjHh3YnjSmTvAx3/bk5ZGX0L7nRUYPpN0DqRPY93q2p+4edX8rfLT9c6H+zsd+p8X+03ix/zTTfs8LYX+OBtt/rujvyrf/4/r9j6Lf/vtosv9r2/9dCvmdxpFx8Kj2iCcMMvl2HOorm/kZp+Ibm/xXLhK/ckh7Zfcf5rDz/FlffvhnPX36UcfDSbUeVLXQZRU7K75Hx2G/4rjfFKeJLUiNRdE4cKbfAE9Md7AhsmFkS86ks81kFmBBwkGhkoTzEOdGbGEVh6EwTK0FB6qpLYRLValVbV1UllWjrtRsunLxeN0tSNfrmXFIFzbEvARgNdGEeBizFM0xjcNEgUQPDwwcq8QHzA3G76a4mPrW8H0TzWY78baBStbjse/xwiCBTTqYFTo1O7EufAVRRTVOEPwsy6J1XbUi40MuPpYm1ya5CL8e52zH8R2EgIwrervcyLvuuuLs3/ahce8abhgzm8/0UchMXDzwE95EWCGg1qKG89KmXItKQjaYlN1pWXQ4HLhMPc5D1unpE3bwWU/YhEqVfIdLUy2rCmHyBnKRijyG3p/yFiUcRMegnFo2sii0L8jGuj+DIOgzr3jIfpRpxm0zXlE2w9B65EAX5HL3dHqW6yK+tEPLDf7jXG/Ia+sDzZq2DRSVtuju9C8zLejK3BAPEp3fDCgIlFzEgFpoU+xw+P2CDRIVOrEQBdOOcIYfttwKXSDzA/Z7RM85uOZPDfyP//E/9M///M86Pj8xRFOtVQv6v6Hj2JsYa6jplcvol28XfWN+5rLrxiVRDtwZYoevXFhvHH5yqdE5sFX4yMHH0yg2ZI0syTPWIR5rQKcBMhiSkIspRwo6LatqgQvSmdOIT6PTgnTWjIx75gVJDgXzopCD28/fXjmAnbnQOc9DWA4LKT8zIXMoe+WyJ7/8/Pb1opfgZ+oRzhcDHOh3Drfi4DE4BAnbDg+dw0bCmZdLgpRxGSTWFigWRBFM4gWDivyNbUdNh7XquDRkGVgNBbgK3Xfm066yNLne59aZFydfeTnxyqU6omSpKjL8RlQF+7F4ZpqxkFOhoEbh7hIvLDXjlCEfZf2IwJAvBFKu+djGjKhDG6LMq0WH46IFOlpoo4/YTBAZp1Gnj8zrG/zm0iV4RSZX5JDL2UvkBjprd5/y2xHNpkE6dKQv2ypFMl/Gthr2d1jv4y7M9yNyWtaCnCrwHeSn7mxTmiQ6QA59s6L7G7a5c0AcyYPXh21owB/yMS0OtFtZvxZwaFWHZdWRcfPnsk5coH5+OumJy+fgwJq3UF7qInmB64aEi3bW703GLAJhokUij0oS+cpTMloiku3fhX7jyXwPUvQIZzw6Z7xhxkUGXdaMk5d1JHOvw2/4RwywT3lkkrrIYt+HbhjUjTX6Xrejn44MN0V3V+zuhq42dLNJmcMAABAASURBVJe6+zbU6Sg0bKzpH5F5GKQ8SJ1JI+MwMHJB9sSTH9DRzDO0VuguyCb1H8g6Y/aeti5qa1MlLOhpUG9QHzKgfbvTyQXAtK9dCp3CBlEQtehtiLDzZWVO2OgAcdlDxRJmp4XIgo0HB8ZYlkUr4RpbJJ78lbnYglJVa9W6rloPTQf2n/V0nPvP8XTSgfjKJW30gHiZy2NeQJ6RYV7kvTIfconS2f8FZZOfbuiexGvKZRJviru+P8zLKTcyEhr6QjtJDVYNGkKXJz1Zu798+aQffvysH374QT/++EU/EP/Cy9vPn5/19PlJdWl3wEv6ao10W8g7gFVCTjv6YqmDNnhgTl+Rc2ziwoXPdevk3/HQd+hSngHdY5cxqqxFWfdQ5ZR1W4oyVuiNAsyeY+Q6CooSuYyZ/u4gHUUjH2HHFENW1bQXWQVoPp28ofhLdMU41o/wn3/lE1kEieciNBery7LQnbXhj2WtOGPnr1wknS9dL+B8GexnfV52vZ53nfOvBHgpfKMOS5069IRco6dia9pSETZTWNOXaRfr2rTMtavCb1GFz5AavjJPMq+CDSNJXi7Ed/zRzKnsKxsXwgO9pt26VAUH+jzA4EJffGafDbtdY4tvWOCtocsDdrmsK2OvyKNpuGogsdibihWd11opR+9Lm2H2nLQNHv2kTsHQXGEQ+K2N3h7bM2YbOfxllPRDPalA0x22Z7vZCV8PG3qEthUaHkgfpbTZXiUaGLphpPmf+2aO5XL3wno2dYt+N/aBvUt7tzQqGquSrLYc2NsOygu88Jv+batSZlNXVMcWaaidtS66yj4/djrDrtU3trAre9kFXHlZwItH8kwbPmnMsnfvJzRnjFLrpPuRrqVI9JU+d9asvDjYs95u9MflcC63bcu2mEzY3a7YSOzFNvkVEdS7fNqq2MHCS6foPmOY/m2rVEm1yIQFmVXosC0PQeMAu8T8ynkitmybBu+fPoztAMJdxirT5h2zHKbZHujGc83L/rNh29ENAXliHPpAD9Htjq0H4UVZL/qQkUXkHXkYTaVe5LNHFgHyFevKA6lTWRdbHWrMgyVgYiysjSkTDN75oW8mbCnIAA0nFHwMaMmQA746GEM8BXJMaZlxqUDJWzx13tS/w2z2mmCDwQduiffM3MH6EtvcdcMXvrKuTLB2bthnZYSKnFu1lkl3EduJWpXWKi3QfiA8VPJZM5cmyoZQn975suw7xGNbJTwSxt4eWFgTovOUiSdyHXQ0SlXikUH0cEMnHR53WbAx51X4umLzWSfvEOe5Hd4KodjbxnzRcWUN3fAldvoIbqxfO/qKTqMLl00taF2tdtWya1kG69oQJqv1UOZ6WdkoXIsED6hHw0VWBUWlNBUjiApcNdTUh7At5Iw+bmC64ey1vRdMx+pdE+Hzjh2e74gdmV4qskYFatEFY099tIo+wFKhMWg6EA8Wwo8yta3HYxs6oZnQtuw7xGObb828Oy0DWgZ0BqGzQ2ufee/lektDaQfwC/Xw/Khn7HMItek3H+ZH8jN04cs24w+F5/JmK5kjiQf2vdy2cu5M3m/BdrqlL0/MxIcv26QK+OUnfP0y5z01JhP3Nqk34PUO+CMSOx2RQUDZe8tfxuyM/dt59i/KZiX7Pc9+j8/Cv/MrfDy6+Bj/rbzfKn/U+2tC+/dpzxhB1obo1fabfY2px8rekLK/Zrz/iDr279P894xj/339239f+7+H9r+mrf1fQx+2U+ZCR+Q3wxAfQwsSD2xPI0v8PxK2v3dnv8e/Z/47ItkQQ3vwaG570h+eH3l/KbT9vdh+j3/P/J2I/d7Gfo//TrPvxfZ7G/s9/r3Cf1VksDkLQBPLjrKJP+ScS6Fgw+mODnZ28A2n4saB8ztwSF44jG6jaV0/6dOnf9LnL/+s4+kHNvGDBpv/uImNVcSNzhqoE2HZfUh3T0HOiY6xlHDcN9VZB9poIFc2pGI22C4VYDrWRpWgs0kKx8WKA7OuDaemEl/U8ChqY9yCkyJeAND0TNOvOCffcAYz/E584LQEnQOAgtAhyYxlHJMJnFfNbb5Haop89rGRs0PTEL7QhKjXZe3wASeK7CLXQB8e21Kp76BNis0XXcxU2F74atRb26IcLnKBncN0LsWeuGxP+u4ILWkJXVIcx85Gftt2XXB2z/B0AVecw6Rz4bTDc3jfqdPB6J22gz6kkBaeyyoVui1LUUWuQSNMuuCANbBC34G803rQcjjMS5jT07NO0LacuOQ4HOV6kNOZFw30MOWDAyFsMBjQ6sSTx4ERoerNIDWfSZZFJ5IIg57MB7ogXqLhpNtDufAwachTg/4Vzz6/nn56frso4nIxfzu6rNhqqciscolYsCpruChjxclDKnSdcTSf0Y2ZDl2vV104KJ4Jt+2CM8jhkzmi0cWwUgwidKYpmFTjPZlCzFIlQ5BO/TkXxlCh/opjfVjWeRG6tsq8+qT8ejJ/LqLVVXHsN+ZK7GnPGPWoArpXTNealyW83OI93bw8ufJSYCNx5ZL9/PM3vX4768YLghykw20guA4dd+y6M/AxhAHoy5/ch1FVdFU5yCc9sK8dOWwcPkJb2N8wwCt5L4zz7fWsb68v+unrz+Cr/ggNP3190c/ghbIXXkjkYv3nr6/640/f9FPwR+L/9qKf/vWrvv7xRS+8CLi+btqYs3mJ0eFpwJMZOxjY9kTkjy3PdYXDqiJfuJn83BWgeXArQ7GT2MRhrToegqbDsWlZjTyj9U0Vu8ml2EY/4eOnr9/0R+h8/QYtN3Oo7PPlZmcuYUCcZXZEOZQ1M8gYVfexsl5QQZOWCCkwRAVoXlnfQMEwHpjr1zwQWbGFFXruYdXC3FuWRbVWeDFqGcohMS8AchHziix+vlz0jcvOC/LZkEtHLzm7T72xFsSGxOEkdKpCGrQqYMzKnK4YamFMzQOhNeukXkAeg5O3SK5YdYEGKYdv1MLcGN/TiA+ZSD00sM4o8xN7aoy1Eq7wfahFR+z9tDQd10V5CfD8zEUpLwCOxyetrCO1HTVYQ3Zsb2N/2bRguaA3xq3AjFmgxRL1hoqQPsN5osjkBOSa8CFrS8USbKs+6kwadX+QkYKsOcBvYCnQd1CzM1pkuhMmvqODG3tJZJIXjB1eO2vdpItQjLWjk6wlQdblLXssurlEb2xWubAOrgj1xpzamPtpE1ypl1/szpB42ib/tnfkMCTB/xxzKHQNxoz4tz7Qx9DYACYLq1CiX/DuMVQRSGxsXVcdWNuDpI2uwjek6sKF7LeXq77xcuwCDVfG7rE31sX0ETOHECGSGWjKXUL0fJFVJTNOwZ4a9pb9ez0wF7G/47JqZezgwPgzbItW1silNS21Mi+oe1h0PFL3tBIe1U4HZW3P/yi7F+wCUYSuV+T3wsXPK+vHC/I9I9MrTMQ+d+iODq7MmZ163CZCc4RjfX+QSeR439ulGrpD/9t6kvQKLaeng/KnrbJPB8+8uM3l99PT09wfD9C6MHeD+CcNe69LUwHJe8CuMoBE3Zg7V/yt/PL19XzVmbX1xsvQC7jrHYujjuDDmeQhGv+Em1Fi+5R36GuL59rRWPPcpOQFjfWk1qqsBZNHbDdrWBA7TjiwH6N4j0K9Sr9lwurK/DByKGQ19LjQX0Onjg/FLG1UP/EC/vl4mvO7IjuTORrrhq0b/b5iP6/Y00t0BL6+7voJ2/r681Vff2It+3rT68uu/cKIrL9hc9KDPVsSuZPPxpq1ItMVGzocFmwIHJrmeIwV/nLZH1+W6acNI0VszAnN/fWG/mMLF2xB9L3Az4n+TvRxXKvWyBBGK/mtkG6LDssydRt9H7DVw7LOObOuq1pr0IVg9PHx94TtWV7SZ63o5A4Tp0B5QnOQuG0N8Ig/QtuyTZMyQ/HY9zz7PSR7ltvJQzFznbD2cUcnnECtoszMt9IW+FihbaH/Oz9Gf6oF7addV+b/mbl/vnXlX3RkL7qi0ynnDZp7VWyoxH5UscMDfTb6K1JxyKJ8aK5RrHOxuSD2l8v5/HAheskaOLBPlCWzvgoUJnHT0OKiEjkaupg4dx930K+hU8pcueA75F/N1vDfh+7rVFdnvmz7lTo3DeZSxrWt2V+tyjNG+roDIYpCGfm0uqiui5Z1VXzyA3tWfdO7a9GwqVpUa508V/Igky6sPOEzSP9JpywyGRQzNZIF/QMa70i9zuWumAQJgx3BpY9pz9j0FR4ee0HCR1nXmPKIzzaQY3h97GkMQNlQ+hMyHYzR8aUGMh4JSU95p//zi26XV/ygM8vlhWzktl9oewNXZe5X5n/MZOGrvWFZK7pfVGoVAtGA2a4ilUabJr6IYytKPKBeqdrZ94OtF/r3xNhDq4jrTje8hb+dcENXV+RzwQZf2Y9e2E9fXm+8TNxZPzft4Z064mEqK4hNLO6qvGJZGHpdio7M+0+nRU/HRQdob3WoOGtqmfqz/T3U22Mb1qoy97MGPLCwTlT4LqVoKZVxjP0J+vukp6PD0JXwhv1mr75Gj8QznzK/XvG1z+wFF9b+S16U8mL0FbyAM2V3P2LTjXWs366KjRh+GrqorNFLwMX/oe2sW128L9fzU4O/qiP8tlYEeaDAV5VihLrHiyv5TYbyznfXQC/StltX6Dlz9jjjp7/y0vbGGs1yMMv2Th3m2p76YKCXznwbU/5diIt+hbyKGnvH8oZ73MwrQN6BORYdnA4L63rDjqpqNe2HHo89Zl928j8AHhReHsiaE5C2rUE8sCtdFXVo6xrTrkJnaN+w+w0d9Wl3XZlzyUt5QEPZTvCGjqSGjMxDlylimFknMq4eb3ZHHeK2ofINVIidNBcFide6qJKutdJHlQqrnqsGsE2eJconpHuaHgW6pYnEgUbRAyMFSYss+BblsKnY4R2DeIBEKH/w+ghp9v1je8btX4bJtH+ZZ/uNxpT++/GgI+GvkV4feR/jv5X3sTzxvxa2v1e17/H0/z2TSNIB0fmJDoMkkh8kftczuk3iHwz7TmuGsd/jSf81sO9tbH/Xo+3vTe3fjn+v8DsR++9r/zvd/93F9n8dfSUG89fg11za/q6sX5d9TNv3evZfDh9tbD+if1X/3yv/mciDtxQnbt/7t/1X9W87TSfsX8bt9/Ss8Btf9nsd+5dx+z39G01nlv1ex/5l3H5Pz8r/BV+R6dwAWOwfwyfvgW3+CibbHot+yC181aKyrKpcyHBGw+m3ztvgiFfketDSuPD1yqZpXTlox1+0m1pdtbaDalnYYdp0doxTGYhQqYiDoNHRrYDpTyo18XEnUzTFOcuvZEQ426hTJ5uoteK8TMxfMph8KRuvoHtT4aC36ILzeObC6LI3XWGg46xsXARsxIM9Bw8cw45zYuU/+vCQ2fTEmAX6oILMHXR18ty6SiEJrSUR5SkaOBZi3Im5uZoCKr7lVTbzwgYu09Apo/jtk3Eq4+ciG39MlWZrW3DQVhw2cDrpmQuy0/NnHU5PauiktFWO2WUUAAAQAElEQVQuTZqo6oy/QeYFnm7o6HK7cSF4ATcOaLs28uJs7m/OzBiD0bvCZ8gttag2q0FAaUMV+Zq0UWGtltRVnFCKc1NKlcBwQmh8+qzl8EQWF9d0eO3S1k2rSjvolGXyCxD5CEwTfWimoV3xHEkq4ySM/KFXHE6EE0lFCV2FZiJ6h2jiiVKramvw8Q5zGFmRYeWgNvISoGKTRmcTob9pY+w9MgLTGYKejm3kEJrLgZfrWT+/cin8jYvqlxe9nF+1vb6qn88aHDjuvMD0W+NwXkK/yMOmFCQODD+MrlqkhpzXdVUQR/cIfQv0tVL0eLqKyvIstZO6DxpaZ5h4Hwu0m4POplycv367Kv/DsK9crl9fXqXbLtSojDnlmLkXGUaeYBAfzOjBoWFAV8d+FJnLGVUbc+X87VUX+nqF7/yPyG5cSEU2HV6DXLht6PGKAeai7cyhOxdXr1yqBC9cwH3N5Q4Xhz+Bn79dlHTCF+jNL+1fuGg/v9x04fI/fORPA904+GwcdIKOQXXmrqHHW1cw6WRcBIIpDE3+xANffAumZeQetGItrWjFFo6nptNp0RGsa1HlRcDgDWZHBjfWpxysvnF4/Pbtpm/Q88pF1O3cpywGB5++Dcywa8c+BjwPbGfSIGEG0KE+w/vBukvIKbkUS9AR2IY2UIr4aEcvhu5Ja0XDa9PTadUzF4qfPz0pl56Hw0F1KTKGM+hng7crnd6Yy2fGeIWWK7LZ0J9HURUg5DxCPBRAC2uYaIdhwAP20S9SwdjF21JkoD8BI0AblSTWmKFYtjXotwfM5T2gi6wtiGTKJXYRuSSkMmOlQleBvgoZjX6qi5ZalTBYSn3jjfUM2jvj7X3EhLUz1sY4mPNcV2BVc3w1pF0YwhJtRD3bsi16U0O4rUiVdLFUSAe2qTNkhGNb9wfC7pH5nTXygfAu+h/QNAEtXcihC6uxblvsYcD7mGbYofvRNqFdyYcXGLiBu6zu9R/pjT6+g4u1e3zXBrM7gt23QXxjjH3icRgNsRmjaySKLMbETjr5oRcixTSXoduREXxEPrAv26roobWq9bDofpHaVBooCE9CxlZs64UL6Vde5GU/vdPTdWNOjtkv4w9AfTpVYJvAxJOPsDIgiii1zjFX9rmFw/7CZUvm5mFh/LZoJcw6uLSmJfVDAW3zpwtqLQqtRrGVfpw0lwUF+l0qrFobcyAvYqKXxLMfJn7du67I/5w1iguUjX2yI1sEpglIVR7m08Z6SHWyQ7vgY2A/0sLcPHCxnzn59HRS0KBlCR8gMlypk7yIDxFAb5v8FjIeUC0Kva6L6rLe47ai1w37iVxjG6H1Aq1X1r/kxS4+2pdZN3K5UJFTLcLmB1131WoVkDAobARZP8pS1JBVgRbx3G1kqMOz0GMuPJhwik6lQo0y7W1HTqlTZPquvLhb9MwLmE/PB9UibAuL4+LQ6jqgz89PR9awA5dqi068EFm5fVrWVUJGg35ZSoXp6Mpl8Qv+47eXwcviK7iAGy+wu+7/w2BBWwFYOPZlZBMIvimBX6lBQHhs6KG+xUsVz70NbMESlGH3TCNFt1f2usf+fr1eVEbH52qT3sPStCKfoLBHGlsQT9aLZVm0wseR9fhImPSyrMh0kZGrXDVcqA3N8NkNldDdwa6hKW/yEiYv4QOR76SNfWiDvsQjdzqb7RIGtlWg7wHxpA8C2Z5IPHjkJwwyxm8hZalfa9UD6X/Qn4qhHD74jt4iwxt6uGIz0eHl1nUlM7iRtzNxIrIB849+w3v4zdjhLbJ/xUeIXQex6/Ca8rSfaTrfsP3IvzCzV2z4eFim3eXF8doWFVXOHxsXvRdlbYrvkX9p+PO3F/3x56/gmzLWDT+kQ2Mu2ObaUtvkc8FWK/OkYTvrAb2vTcuSMuTImpM9OXIopUmgZEzaFnRe6qJK3XuZsbGB9Q8NSyhIqmWi1jqTTBIKpEGtRGyTX6a+bM9wIOvsY4M0JqPIbGDrvV9puJPeNGUUOY+OLUs37OXG/LxlD0EvG4j8Sd7rUtbzKyjqZ96Y8Qt4hLApp4xGg/1+UN+x+7c6Gz5usDNPNuL7dlbnBcqAptRb0cuCL7XgS62Hwvx4yLFMWa7Mk1ZXRQ4V2VXkZpCwuMI3EHCBxzLTY1gTsaGJKiUcA0sYiSrnw0BFGhKy2HVf33flcvr8ygsqXi5e8CMv2FrWzx0bEPIRMjX8Gj4P1TpB/zO0x+/KS4DToXJpLi3osDC0beWJPT+QdGBbpRS11hReD4eDHkh6Yc1IWerYVtp39Acr6vA513xkHr3d51TXhTl0Yw24osQr+9mZF2tnXgK85OUG8yIvt/PCY2Pu3djHdtoPNvnKCwsjoYSlbKq+qdYberhBU9fxZFB1OBW1xZR50m7f6QptdkWkQZEE39hk/hHdhpSvfXAXIOEK6Nt5MOdIX4UfULTxIgBTFKRr8gcdnTZGOUWdNTa9EdLl3LMoo2sVKqACVRJLgA9cQWNOtlbRQ9VDfuIJjQSyPfGIJ/wtFNfJY0FHgX1vZ9/D2WaUqRc9QjIzTrAzNzp83+OGkzHBpGH88YZ7X3XylHjyDW96Kx/KYzsB6Ep78WRfIZgf29DaaJOwEL/DvqdtzzJ9eGx/SP0yGpoHNhY8SpIXPoPE74AvSIodBeH3DjQ4xpTNvd6Y49v+kzD927/Mf+QpkTfY9zpJ2k7wN+FBR8I0/Bj+Op508Kj363jSvwfbk9f0EdhOMGG/x2fG25f9nv/oP0W2v/f1MT9l/yjY/t61/cu4/Z7+XulXEfvP17H9nZ80s51gwvYss38/nA34ss33/WN7tr+n/uu+bX8f3P5l3H5Pf6/0Hxwpv9ef7d8U1H+0gdn+Tor9Hv+e+V8csd9pst/jfy1Z9nsb+z3+n9X+rx3nb6/H5gY7+4eFvOOABINNOhBbmu1pR+wDimPV4xmyaboecPDNweyCQ32Zvz6+7ZVN3mz6YnOoM7xyaXc+b/cLSQ6sceSdzScewcYl0wM4X2JDDR+2xaCMZw02/3gJA4t/IGlNGrsMjcUdp2zHKRAHNpwZnPbkpRvxjAIt4FqOunFhunFhervSEgdK0Exz0R3o7L8DdFr12bfpP5tx0WDj3t8woKvLXIzjTREaVKlCJLIZGZhQpWm4UrfSF3CRAS01NHtEUL6jEwKbEpBxI2qioqUKkRxqV5zlFefx4UTGkQzqw3mGz4xr9NMZ67ZbV4AacIB35Rd2V05sGw7kDvpgJJB1AaaVXz2HBsG3Cjm5nasJg6HIfsxfkwi6huK0UfLhA19Uq8tJdTkqf4Jp70WoHme8qLYnHM1PUpQp0w5gg1P3CWMXAZdcgj5hk9zeaIbJT53OABxKFM9y2s1OP11x4BW636RrQk4lZO3Y4x0d537Qh5dVQo5ui0at6qVoR149gK4O8+mVqhroRaQ1Cn1ZkduFw87r7axvlzMvVC4z/JkXAK/gwoEoF+fzIin0T2xQA40zTkhqkroRh68BDF+N8Ru0fPn0SUcu/yu0BQcOEJ946fP56ZkLps+qh5P2sr691ELm5aDaTpB5UMembzjglzP65kL95ecXLk/OunJQUBhiDHXmHrIQB7YHBnNxcGEzoNGRKKEiBOShupJTeclx09d//aN++rc/6ttPPyv/I7KNA/mewwZ9R7ZBT5xONubCRvsdfnf626gHq9jiDexv6DpzoY7YOKwJdN04xFy5BLryku4WcGjLi4Aba8n19apx2yambUxbQY7IDyKlhLEPxlMALTP/7es+n9Hw6GpMsrVVZNr06XnV0+dVx+eGPeyIqisv+Qa67+j+hixeX4e+8iLget3n+jbIM/MrPNNABX4L+ktc0OHBoISznGhCetZANr1WpW+5SrUQFBXaGnoqMrOVbNa2onWpOh0WPR8alx0rtrHosDTyF6X+KIbWItSus5AhPV/g/Yycrky+G8TnZQXnQc15RZ2iLiGDzJv9dkEHL9gILwGwA6UsMHWmEWxC4CAhTNP3gK9M0Z2ww1CH5qGi4YJaBujKBcQN/WwoPfXSZZB/iRAUZFe6ZTrifMfaK4X37EMMwXgGRXIFDSw0b7DxEVW70dmoGrQenfqjaAzaSlmyyDWUWRXaGrFKlaVY3FNotiJdTDk8JJ31Nunoz8iovMGMrrcnqg06o0an2Ut36t1p79o7IJ28eaAfQwkjKzMqlGlAa5axHNp3LiIC7iCUsgcG8ungUS91O3zs0PoIER9ysoycBmUDHntAPPVS3oeg3ooNDk7v3pDRzlCMO22VaKV+1vRWjN1VrayPK5c1QVuKSuwztLvAn3VhHpyxrzMX6JmzG+vZzmAdnXf67l3SMGBwooIm29IsoHAAqCJbZkxTlDEqc6O1pmWi6MBeujbSpapRZm2q3lU1oHOooshJ31K0LFVmbnhtGrWoF2MfRTcEwHvD73sRUwIbHTO/U9ahKbJRiOGiZdKIzgSNaZvynfE62LJOkl9b0co4ufwPEs/4h+OqpI+8tEt4ODYdjnXWXQ9YIO3MPHeJTYeLoowdiKfBa2ural1UgaEp494QauR7uw7WH4Dupj0QjtDPPJt9REZFQl2a61014S4jM5euiowir4XLzgYtkV8hLFXUoS6SNRDjDvR3hwTLUjdjY9us5XMsCR1U+D3o06dn/fD5E3hmPT3odFz0CVn88Hwk76Qfvzxr/hmk56OOvMxceClQ2Oe0LOioMj+KMCkuk7rOrPsvvHD9+tL17edN33jx+sL6e+YSL/Nkrr3Mc7tCwf1jj8nzuBdK7nrkVWRQYyfwaRjdabfByxVDuOIgBVknr0y07MPR09PpoMO6aKHfhuwK++Zgb+novzPGGEPV1gFdHg6rDocDOl7Vpv6aaq0TBUXYhhZL0Ky3x/bMsz1z0l/HvpJ4xGeIbjvYkXnC5D2Qug/Ynv2l7JGX0HaCiZQFGSdrU5A+g+RPpCZtvtNdi8Q8egCxqVfWEvINVJsGvA5jyy5iCZiAZPwRKeEgM9CedCfvjhs2m33iypqR9ePC/vPt/KoLF7SxdYqxO89+kg6dxv9qdHRE7p9PJ316emZ/PKqVqoG9XliPvn191defX/X6ctMrvsQZXFgAMsbLt7PO57Miz8yz0+kZ+31S/hXH8/Mz/sDTjM9f9KPT+RL00NArgmnSQDZDRUEnJJdxR6YGfI8pq05++A72YQ3kMmSZsCKroHywC9tK+iNUsG3kPkB3xtX98ZDAtHPWhI4vN5BHZBN94uLzIq1r61L2oVwkB+E3dYztisk8EG5gdRX6Q3rI0Pd40qDE7icG+QJdC3OoYhJp53FTYezGBp5L8qfTgi7aHcz/I3I75vKcC/V1sdoiLcz3ujQZ/mXzsQrx8BgMecpLXuSySE7deziErbF/Ra6wrjGQC1+RxQ4dHQz8uvSDe6Epi02sKUOvOEcv8YvxIy/gyt51e7ssp4kig2i1Ydsra8WB9fF0LHo6NXyvqvCxwktFf6rUTic+VgAAEABJREFULNYcR5H+UPb3YK7T5EVvblWNtWE5HpSXnrGpdV11WFatyKHRV4F328ozJi8jXKgTjz5n2HXnhb3qCv+XzayVQwmzD2cdu+DvXXD+N/avjk1INAJmvxTpzJuKvmq56v4SYGO96qxbgpYydVOjW3jPuqm3Z0BHoiN2PIbC8+zZRfsAveC3izkl1mkhZzN/PfNu+BmxvY21K9hZO9PfR8Qmp21CY2d9HdjnlMAM50iq2KDiNIJaiyo0lje5GTu9w7I/QEUG+gV0f8KLJYKZHkR2zVFlV82+a5HQse1ZJ1/2PR4ZjGT8BmzLfgdkanaV7pKgzZ3e9NBVBAaZfCIXFC8Tf3xim5Ucu0JwmbQV+rEt2xrkB/ZbWpacwVImnsI8IT7ug3SKg516nXpBeE9eh5qsVzt1NybZXEOGpz3e61jRV+gM6Hx+bMu2PtJl3/PsX4b68Nj+nrLf498z/8ZIaEuT0PZbSFnwW2XJS9lfC/udXvuXcdtTHvY9TJ/2PT7nJ7K1PeX1kFloT5n+kx7b30ey3+PfM/9CxPbk71HF/mU6+bYTTNjv8ZnxV3zZ723s9/hf0fQ/pYr9TpP9Hv9HD15iqH8JtqdybH+n5WP975l/JmL7e3v7t+OPprYf0e9tvmf8OyO2Z19pbpvFayQ6w/AxE3/hy35vn2q2E0zY7/GZ8Rtftr+Pn2LbCSbs9/jM+I0v239X+9/o8j8sK4s86zmy9Owzi3pk+th0swilIBf+2aQ6m+vOxjydGpzGHVUs60mDg+ltr2z2Nzb9K3jFAdh0xdEeDHLFof/69ax/+9ef9K9//ON0xq+XTSnbcboGzsrAURnU4yTOkLvEpsMXcT7ubGzZ/BOH1siUTQ9P4C0/ZV2FS+qC87ksXUcctgmcy3VtqjhYBTo7TuSuRdcRVOEDCc9F1FDNN/0WYrbf9BapBBkD71FDuUly9tQPYN8lX7QZogtQJmpthPWOOK+usFXuYIMdKGCX1QkTv/MtygH5BThDZlycoDI6OcGQ7VQChf6bnLEACZEARa2tSrxzKbbD14aThlq4kBs4qYJ1+iAvetfbg8rusXgbFPfIH+cHciUuDWILsQnhrFTyK07ywrhLa1pneNCyHNSAZJW6qkLHgP+Ng8Ztny1VlyPsmsS4AxmQcY938sbQvEDCPnTdBNGaIQ7ktBMO6ApwFKlIuw6oh5xmPwnFQz8zzUYbmw7Cbye/u2hAM8QKolWwkRxgd4aHVETXVKDbriqlqlK3UidwRe7YV4f/YWk6STS6cHANdui8cgDNwWLyAZ0Zd1BHOL/C5pV47B4+Yv+D0IxdZOUQG7naVtpEHUnncuF4POGsH9Tak/ayciCojA9U1B2dLxo+qPdyv0Tncj5zLk5FaAg9ehtX+0VTfow9oGmHzk7YI/fQAmCPOnyjvJ2L92/5Mz7/9jMvAH7mpcKLcvkfuTI4Y/YpbkF3N/Ro8B88ID+5UqWglALrQxcEfcazDK6c0K7QlPA2D+jSjQuuiRzSGDe/5Lu8XHQhfnm98CLiqv0cbOrIOph2EtqRP4NAy6aB7oW+J+9QA4UkoSvyx06srqVKBy7oTk+Lnp4XPX9adcyvoQ5FFdsu6Lq2o8wLxOtWuFDYdOEQuWGbO3yMgXwyeRIyp4rolXEjlyBji+cRKvXQ1wBiHj3gLCCxLcKFdStYGbtBIB9VDKFiJEVDS6vYQJuotWrQbrd4AdB1GYMXnUbGu76dL7yw4BKEC48bL4D6dZd4uYJSkUOHKtKcom/bVefLKxe6Z428FKKvzHmxBkwgJxXqJkze5I9eCAf8dDCQQUIhg4h360OZC5FR8JAFbKhRfwEJWb7F8i1jbynL0NFb5BWoVBke3RbCRaU1bL5oYy3f1TTcJDBc1elzuKgDQUcBtlXyX8k3ccJGeSF8wE6+lDXOtpKfOFXI8x1FhFIIDV1jSAkzTsIxTNrQIA5LnvHv+T3pQd69TeoKmgJEqA37v2WOvdnTvR31ZzvazJA0Y0SOpq1tfXwoQhaCRsYqnqF4bNIm8vaJnkT7SUzGCwGo1vBTZDXkPcFFQAMLe+rEstztbWnqtO/UpTk2s+vCHMyF3fbGQ/Qd3YfW6DJjTZ4ML2DXIBIw8IwTxq6gu5CuLoqOlmLmZ/uAouQdoGFt5HMJ0JYCXUVrLlUOB+WSJXOnsQ/VZVWpjR6LWG64kIBW1sTYZy4ec2GyZc1DBlad9ULnzCM/60hnPQkvG8wyVYQqdOMCsuMTxT4WJueKr7Eyfmip0JS8Rn5Dfg36kl4W6EWWqRcsy6KKXd9tzZKr7DddlabCHA8afN7rNTk0omjI1b5Zk54uRc4d+sbARvZNGmQKpFsUG1uma2QhJd5CF/17hkUVGjPOR1Ros42mkQtMs1wKw2ZMxsg4bwj9aXc8LHriQv/Tpyf9+ONnLvw/6fPTiReWBy4DVz2tC5dohFyEHZ8Oip4a8YYcBC27izb6zBK1sc6eWadY4vXKy9+8CPj29apvX2/grAv7Qi5yBXVF1qTBRbUU8ZGzkMB/bClxF6myX0cPbV1INMlVWaNu6DeIDIet8J1L4B8+f4GHL3rK5R1yqhIjbSyLu/K4jywFytgLPByPx3lp/PhzT7lMTt4hNrlih22VSnqRbCvtAiIzLWxdPJMO5ED0F5/oNmU79CZM+oGPFW3P/mzTdZmw73HbGozzaPcx1Ntje8ogtP0atdbZX6lVtS3K/KrMswJ/Ff4KeWlDDwqkImM7ChDb2IY62JmMG3zkxVr42TDk7yHlF/aqC/trdLwzWXdsOzZvF1VgSZnVSy34/ItO2NFxbWpujDeUvi63Ta8X9jXOGpnruyxV6kDvhpFtrFk7YxUM5gDd+RcEz6cnXlB9Vv7sYvR4OCz4W6tiq8fjqoX5W+E9/W8Q1LGBnbm2D+Sa/uFXYLiqs5qkbNoWcapQlHpS+si4rVQxPCjAsu9I2QN2lU2+7iGsK+eBiUxID7IYDZuZvi1h9ErOpAEWtVNlm7QKm2f1pQ6KwL+8aYb4rkIHhb5asRbmyj0sWitoRY38+Stsa46vfaPJRnBludlUaXPiwv/Lp6N++PLE3Hma/0Pd5+eDnsCRFwPxs1b0tCLXxrpWYN725E/ITaOwlomnyKTtilyaallUsiZOVMYrwgGGdoEhWmnMBaqTAbOZ/0FKEPzejU9pfJyuvEC84L+d2QeubzbW0WVkVl0m79Udn2QQHzq2ogMvL074iE+nylpWtSxVob/WKtvKk/a/BdsKn6mfdf/AenDkpecRGSQeG1tYP+59afb36GfHbnZ0lX/dGUydurD/WLgM+HiFo9HQGR/6gk1fOV9fsOvr9artbf8yNuLIhkPvjPum4qtavcFf19KGsiQua8KCjVvL0iZ/obuqqLrlW1VG98KuoAQZyfBerN0Vuyq63KwLvvu3b7u+8fL2hZe1Vw6eV17mxsfPmeiWP5sKbTvzMzTmvDFgpseeCBNnlRDGFe5l5pe8iwjDdcVGJ13IPjKLXBMm74FHXvI/4l7OyoFMHzJG9dPmko4dBGkz64ZvbLTMEBmUJgiQalEh37bsd0zro2/x2OZb38tT/w6p1Xv7Qh8PzH2KNi6PNuN7W9vf49/rk/cxbr/Xsa0/94TP4FH+Hi9KPLBN/N5H0pHJYA59bJP8R/oR2p50Jm3f4/Y9/JgnadaznexfxGfG3/gVWh5I00c84cf0x3jKgo95H+Mp+3Ow73Snvv3LuG1FL7a/85V0YN/zHv2Kx77nEUXmYyLxfyTs9zEzju0EE/Z7fGb8zpftyefHavYv82x/L7Y969u/Hz4a2X5EZ9vvif+iiO1f0GH7OyX2e/x75n9wBFv60wWEzGl4H0P7nZgYXSZy8B9Bj/3et/0e/4/oOzzY/oWQQ3/wt9Jv+ztJ9nv8e+bvROz3NvZ7/HeafS+239vY7/HvFf4rIjhaGTby/HUYR6pzGfgoS7ltdDFUqlRaVeMFwPH0WaenZ+VyLJv8t2+XeTg7c4l3xum+4ozkQmBjU7/FOcHZOuN05VfSHQegz38+etOMk54vBNiNp37ZRB/j3y+ih/A+8A8JQ0spMig4H/ZQIzxA1/FQ9YQT+gmH8+l00IF4IX/Q+ELTl03KPy+/4JRs0BRnQ2xso+NvMHYc+2AQH9rxOSjADSEiBCDJUhE8W8bhzdgmrcoXNGSsiTfnpBKWwsZK2QCaT8HhGMqBPbwGD15nccYABcDadLjYFWQc+KRpTBJmqGxbGaPhTLe2qgDDryAK6tXpY4Buawe9VLmusqsGdRIKhga02ZZtzYeBJm8JcaTjnFBNwawC76pFlTDO8HRs11Urzu3KIaotBx0PTxzMPuFQclnNhXQOYy9c3p65xJ1jPL7QNcQIYjXDpPeujt3EJnZsRjiLE+TDvIQsFKUFHFwUTCd3l2bYCQGdIukpwyprgc/Iym1RWVbVw1H5/xVMrEeVyA6+jL1EPht2sDEGIiDHyqVUKUUrB07jJI+GlmqZZMducmDNi7LrmwOevOg39CbcsPPOZSveuQZzJA7xRnpwGLakik4W+otzPOC1kGebb00eCjzUsmgJ3Ydnwme5cuHPi55tFCpRxuGi59ADRrfsooU2VVac7evLV0THRGDMKTccbzHfOcmRj9y52LrNX99x/ICGnUvkMy/w/vf//Bf92//+N+XPCV1eX7n83zEHqxbGFeKO3gjzCZ/hPXb9QNdQZJkDaYeWHZvY9qELl4Zn5uIrMrug5wuXO1fm55nbn1fs5YV15czlf3DFdnKRfXk96/aGa0LovUHnxoF/Bx3edhCZPxA64EhBwS7cBzLtyoFiReYHDnjHU9MB/PCHz7wIOGlh/ViwixV7bsh5QPOV9e0bLzZD24WxLpcbLz035HFFhJsydsb6Nezo4o7hipgityBxQF5BlrZVlqqKbRXmV7FE1qQz8cqcXCk7cGpbDgu2uKoR99qkVtWpNF8IIO/87fPI8Xw+64KMMp9iaxCpHp2PjuL2GY8d7rygyvrPYiMhozmXEvpeT0gPI1GHJiSnYMfOotNdRr96B00wHy4fOv13DepFJorcYahhs3VkmMFwQ+odsnZFbzsdBmkj7HpkQKoO2nU1+kSD5Mvw7EUqqxI3Mpx1h/XxsY38rMzfyM+27OQN8ocqsqpKOhgqSTNvktdK8kSeqecZ6vtj+IJ20uHtAZt82qVkwqJHMMasH5ukyfykTdaBYGN9GNC+cfm5RwYIMHVTR4wcGB5tS2DIQpzowfQLkFP04VmnUiecWH5LhzPbmg/jZKmMSkW7gjxLKaq1qrWipTbCdyzY5IqNreuK/AWMvsRS1nXJhR24MZejv/uF3lBoD6KT8KW3J3uL1CVkpNATfC+zQkdwpwUalqK1LVoX0BYt0NLIC2ot0Flm3sp8DfLr8lzAHp6Yw1zgujXkX3j3Nbgw2bkIunERdNXLy4uyJ12he0P2wQU/JXwk3kcXKgADu1AxuV8AABAASURBVO5QPJDz0P2BfnISt61ShewMKkhoFeT5QEWuy3Kn/XA4KIgsk9egL+UP3PVNf6Wp1EVuAQMUzxEjy4ApAz0Clgd0Qexsy9qH8KXMcTiPvENHZT2JbhuySzzjJT9IPHQ86Em8lkWPZ2AvGS/6tBkPpF2Quml3wDZOXJQ+cDw0LU1q0L2wNh1InNDH8XjU4bQC9l/20sb66hpbbdqwRdShbTdb/lD2hhf2hPyS+2t+1c3amz0of34ua9rUE4SFLhie5IaeoMDvnXepoIvK+MuyaD2cVJdVJm84cm1aeLmei/9c/v7hn37QP/3TH/SHH77o+emotRU1+qrwEWQdsU2f8EbZAX3G3tI++Pz587xI/vzpi5I+HuGTcWvNWFae6OmB0D7nzZsNZv4EyU+dhI/yrBNJByl7IH0+UOArYz0QWSSe/MDhmfluVU2QLtja3c4Wrex5CzqpbVXB/oqbalkmGnltJQ4W+F7R37quyhiuRTJ9wqddZBUJhMbQ27HL8HFlr3/gcrsqPEWPwQ1/JHWC5D/qpX2FhgO6OzL2AV0eGPcYLKsOYG3LpCN1CjKIW7hnHd0kumUmFJVSQYEurAW7YYrPuG3FNp6wg0/5F5joLDxVXuita1PDbmvLOiJd6Sx+3tTRnuaFbcoSfUQGgd741ttje45rW2b4An1Bo8+KvBIPbOtj+pFnW91iiHx1Ob/qzr6sLsGZZkg0H+ra9/qsCupjUDoU/ysy6XwN1or42JFxZB35mn7iD1XaLrVobRUsyLaBqqVaFXmY3lh08CevyPUm01/08fnTk378ww/6b//9xzf8Qf/9n3/UP+NP/eGHz/rxyyf98PmTDk8Hrcz/Fd1F5g19VvRZ3+QQPgMjQ7vKtcmlqbipelX82aVWRXZB2rWFdMB8HGxsac+SJQlq98J6ImF2rP1dL/hDD7/oTDw2FhlESuFf8BM/oTLfW+nIwFpZMw/zRUDksTJH1jl+xi7o0rY+PrH5pB9h6gSpf1ibjsuq03qYYeJra0qZbfabrh3DDDo66ehv6pEhOsZzRXdXGMxamXVyJ33ZdtbKK/xdePF1hld002+KXkUfKEkuuwr8hKdaNrUa3iSmDbbf4On/x96fbsmRY1ma6D4HgIiaGUn3yBpWv/+D3R93ra6urAyfSBt0EAH621BT0kgfIjIzIjK7u8R1K2bgTAAOIGr0ip4B9NVaJj2m2bjRFhGofhfKUJRUsj5EMi/8g4xedObl7SMH7aenC3vrGVlv0HMGF+g7Tfq8blvmFxRi+9tY90ynMXBIvGZHStdwCPFONNufgQ2anopOjNYa9DfVVxk6fJvn9Fu47RXtyiO2FAySrwh4N1znlvclrNAC37e6EdAZ8mNdo5bPaZ+bJ17r2LYiYo5ZSyL/UM0y0wUaboiI2Ue+jnELW1KXvBFF4TnhcOJaX7/zjMACQFdoRM4E5jVDMtCnrcuNKZMhRVAXu9Pbhz2Dhe5zjvm9JSIY4DURcY1HXENnR1zjETH7dt5vISJ+K/t38240OPwWbnTLexv/rby35Y7/JUR8oTPiS9ztImLyeNNbxNfpUopc5rpvaXG+4fx/FCLi81ARX+KfM38jEnGtF3ENXSXiGo+4hs4zIr6kI77EXfbXIOJLm4gv8b+m7T+iTsQXmiK+xP+eY2dE6PPCwu1UxB+np5GxsN7CK3H9Gngzn7G/Nj0rz6+ImOHf+ivi9/s1D/+W8SJ+v8+/pr+IW/t8U/0W/8thhNvf6r3p4l8ddT//6kafG2AuCnQer2t++AaB0jF3CegbHMIuwnEQG0OIrWYuVt5A11Z1wFnz4jUveN9/r3Z40CWqHrm0++RfAGxFj887jkCRctHCReWK086+hVNy1NPxURcOAmecNDvQO8503y4aHFZjPytxBkQ82aEMXAvZGQuoNhTQmFUqqYhQpWOi8oa61MShCt0/3MmHrmVZFGyUO202DpQn6Dtehp445Dv0/zTTNHj83RexOCTb5QTjO/4SAhrgNi2IerOUgg9jEw6guWGmpCJFKJLQ9IGIquS/QpkvWEKS5S9knsBh9JAmhhQFpARDEUF3Q5AuKkzgxtJbV1g2rlbK1fFBJ/UzVrpLDcbsCtol30URRQlNhTb0qkG6UzrCdYjwGeD2iSA/Q4F8FYRgkB5BDX+BoI8CjzWblrrgPB6Q/6LD2nR3v87Drw/HPRJncNcvjxf9zAE+uPyzPEYPOuODnAdRw87uLtzA0bmwIYat7LaJnXo4ujAnOdyg3jKkHsaDiKAem5JhIQflegXGniVUsI9mIN8FJ+8AnfcrNPswwkH2eshr8q9ttn1oo3+HlxkPQabEYaIVDvS5ih4lIWsKdg6TZw4OGzhj03Zq7cAPmPKaFfR1PXQNdS68Ozzt8NaBy3MMQRo0BixcVCLUWtHSmgo6iygKbLki50b+PRct/iVlW6sYgtV9l+CrcXjvog/oiiiq1E/6cByznw55dwPENcVDM21i3kmFuVHO0vbIHDhSQNoX7T///LN++OFf9NPjzzjyz9pfL4qzSL4MKRqMJnTQFQ441Ju3HTkM9GH+EAvt9omB3tGsEBky3nVBFmdufY7MvyNrwZG5eOLFzwv9vPCi8MhF+xniT9TZ0Lsv3Y+UG86/8LLR/5PgnYsiv9hL5vqEB0WuwUsNjQ6N+4SgN5CYsJHrIYN8DkaIV7WE3n940D2Xh14/sqWyVQmZj1KwydATLx38P0B9fuFQw0uKE5frxvl8lNePgO+A72T8RB7FYw8iIFXmGhDkeWxZCYHUXhFBHJqpLTHfrkjiqZxBTLuwDazQZRqN1ppKMYoKYQRaQc7zl1fIjHsQ1Dw8mvZO2CXrZZoC41lPojQ9COvvVI4VZLgxdi8Ody5KJVwEfKQgDNCSeh1s2LPDQce+cBjQ0Il3ZD5oN4L50kOeGy53eGF+naHxAs6XTZcxJq6H3E5cOvcx4TaD/jxoRCgxwjA18NsVGpHwFRJj9RDpQtxh1zUdirhCtImgDX3MSsRniNwjqGP2yIggDvwyeuqM9YTszx/LUeoz7XhEzHgEITbmhPNRv60Omx/ognGhkSkm83+Bb+tl0M3O+mb0bdcgLnj3kHBGC/diwuibji2L2fcYGvTuuGmMCMGGUqGgU7c39OZxXevKcDxoU5BfYgNGwd6NrEUFW/M8SOaD6/braHM+n7H3i+cmLy46uhzox3UgB11c6bJ8bjY2416jLbOAIIPAn256TQc0mJYGPQt6WjK0kGcU8rzuhPWOOAr1zbPz/eLCl7HGyiWeL3YLFy2euzv1LG+/bHzmheGcw4THcxfLCS8jxfq2oQ8o3EPdNm+jsfyBBuuEx8POLUvzOGCys3bYNnCdpDaUvEzMtagdiqp/NQyWtWptbV76rI29sjbmMShV5VXOKillQSr0GqleQkF5ON9pMAxkhIipR/1xhWkRDymhFNCn7PmauRXZ5SvoVgyjgg6DBkl/FKmU8hmuGyWlDNqLbnZtrKO2lVu9pFFSHugyqVqJO/Qeu2AzC2vmAp/LsmhdV9bU+3kxXteqxn7r/OaLVXyXwj6lrFIWJAoQ5hn5X1hzrJuX89Dx2Cf8IuCZC6bT80UX8tmO1FmjxhYKtq2Vfhb6udKXigi6BSlFDXzSqmWBBvSx1NSB+MNdm79Y/tN39/rw/qAPH1ZeAleth5RtPmmX1gX9RmkqWZWglKJGHyt9HND5Pbr/8LDo4X7FB1p0d7dO3mutGtDRlaiHOQGdnuMDui/M8e2y68Ted5o/DNjlfW5nLk1QhyJ5jp3xHazrXfQxBrIa8vM2bb4hEPoSfssMnTatRkSQTCgBxDOudcxfFuKvcz3Q4axfpHxFKYE8qiqyq0tTaavMWyllylnRlUkdEIndEF7pDZaxYN0f14tAlHpk3zyeN+bdzvzbCTv755BtnCnGGWKD5wuywClh7iH+qbd7bOcOu1lbMLbUmF9tbdhUgib7RRW6ehb2jmTfCLG8MoYIU7UdVKIqkB+dq2NAyWXpAu2HMvSwpO4q/eZOPYluVOBbJUUjmmzocNe8SHcfkkJFBQJLthmPCN2edE4k8g6VdCpVCRP4rxYIVCif82iIemOmnefaEaEIoCK58sgpIxHqzROsCEHaIBCVCBIboWQYmnGTvLMn7OzVb2E9BeObjpKSeV6w+4J9YwqyCBhZa0XWGXKdRrgi//f40N9/uNN/+f5B//VP7wjv9Kfv7/X993f68N0V796vuv+w6AH9WYfrumpZ6QtbWpZFFXuqZWGtgQikIJ6ImLyXSCW8G9a367elqrWqhXYL8RUil5V5BoPmpdPHpsJem7r0opeeOrKuP58G59B94gXf8YwN7vigYg4Ge5lbaJxVQHBRXmwHFVtgbYd1VexuQSZGQygRVxojvg4hn0+fGLoo6MeotM0GP00qyM7xIC8iJq+mffSYchjobQwRl7wFGSwHYsmYsK+07UUXMmGDOSThNjOPqL9LQQP7nxXbaCi3MUbJQCqBDUqQr4ZcWxV8GUW1pir0FULTVUpB9lUZVSMLPYUgD/MqUtIQdOdzrtsoOEHI8dx1Btf1bMj++YW1egNn5HyizmXrzKMh7ylMPfkJeC0Kxktoy2vI+AVkpm7hLV5ZV02rwwIzLjf9Mw79BdzSt3CpTVcUud2tfW1NRjBOpHkNKYuipG55+VomZDiIKywPaSg1IogksknNZxACtkcZ9CR6VaXPUqpKNpVSVCKVUeW+M8oMo5CX9EKo8iVM5qPUyXgDCw9EMD4l/kR8iTt9w7QtioZhw7LAb4Uz7IqgkDEiHM7Mz19eG2Yfo3/Ou9ETEde2psUMOyTvVv4lfNP0r4ya3ltVTOwW/cPQdN4qvI3/Vt5vld/q/V4YEb9ZFBFXOVAacY1HfAltc9Z7RDCvx0RETL27TH/pwaZmFcIuG8lMza+3cnLGt2nn/RYi4reyfzfvWx2Mb2p+Wx5x7f+vpeeb7j7L89v8W/rW77fjfkvXrf7fOoy48vfH/VpXxh/X+kulGUxOcbkgnKLBhjV8Kn9NBxPTaeeLctfzm8fU0FxLoNPr1g3BAmB8mZyd8f8YnYXjBgvYQEO6IUtReIAIRtVXcB3Xv7Xf8fRucN6tzKHh+ob7M7KUz+M4/7fgdje4T+M2hkOX3dq5T+OWdpnTN7zNd9kE1jZeIVmhSbXyGbc8h7d6sMlGp4l9sCG+4ibpYVm94pb3e6EXqzGQLfAYRsSX8f84HmohnJtNvqBC/UoOW8ZQw6koyHfRzsFr47TccSDkiwg86MDrWGx92NvL6ahnnPhLWXXKO/2yNX26VJ3Le43yJ+3xoH1fhXnCM5zQ7XJfdOBwdSG+1yr/gnpOWJxv0Z9enqTTs/TyKB0JL0dp3yVsOjTUCbdOOqtEw6schjJStYQWDLyBpJ4ds1ZXrbx8KLnqzOX/08umjxwiH/fUJ/o9KtVpFzhm2o5Ml6MWde3w6gOlegoiNUPIG9SHAAAQAElEQVTaCIdFODBOd3ZlY8iUuV4IEiXIwxuTZYYwr3ldOGISDJDflcgz6csIDnnBQq4b0CMkaEDXdIjXOh3ctqQqimuLtB6aCo7AzmBnBHxBJjt6oiuGDYZNFZwL8y/3i6warkczv/B94jR5Bhfa+gBgOYpnrhPFEfjx/L2hNDGgslRFJb6sUlDH/ebCpcad1rLqgOzvoOsOmu+g8e5+0Xp3UJZFl73p5Vx0PDV9+nhiWUqlD2nY8Al7OrFWXbhIsW3k/arkQB5LlTIV1IEp4clLHIA5QWp6uhwgp7cLH/LJn/YYtnqcUREvlcom4binQbxQXqJD55i4p/u1Dq0tNeXLeAW6c2kyELj2SOFby7LdR1FE0ziFWq9atSh6keeikpC+fWndS0Dq0HnbsLuLELVgUWMTl/9DXgteThc9PT3rzKU31bUydi2iwkWh/RWu27VhK/jL2rDHTuOmDs2bEJPuHlKHD1X1HTIuu345PWKyqZzO7EElD9JYdN4rPCwasaCHmNiOA15ScSxKpps+Yai/nHUHX+KC5eM//1n//H/+X/rzn/9Fn44fdeYQc2nYb+nQd9J2ftb59IQKXrQxVwcH6QGzFYZqBGOnCjXFY9uqkcpM7cz37kv+7cTBbFdP6AC9DG3o8TguHNbOrC8n6ATUfaHvF8InXgY8I9fTNmgbYiox9tDGYYPzmvIc8LQrOdjFxIt0eiH/WWU/qUTX3k/IAR5CCtJi7jC8GvNjbYtaqfILxHfv7/Xw8KBoVZuGegst5PXlTls0HbnwfObC5sR6sWODgQ0nik70J14k7qxh+8uzMH6hPDEw+j8pqJvMWbFOiTYsOBrwtsNXR7+CLiE/hKUrQjNdA5NM2Vbv1qK7telQi+6ZR+8PXK6x1q1lUcFOcjSaJpYy9EzfH6Hl5+dH/fLyohdelIj1Iai7Y9gRoYf37+SLk5P1aJrGkDzvsHPRl7aD1O+UfYWPomBdSYValonKem40QlpK9JmlKeoVyqqBfDcFdtT1gi2dJG3s52NdNFhTzvT1whz7eNrZS4ZOXTrTbqdOp69R6IM6A/oCzpIx6EKf1y/qVuqJej1TPYv2SHnp7kmLmhL0dfIGZQFtpS6qyC/Re9SiSHSNHjb000NyXmF9uKIqXSdCSdkVQ5X+UkImHe7MfRfCmnRFxGxTsKEo1CJ9icE2An9IxDSqrhq5YCahZ+x7w27380XauwLbLNCSvBwP5svgdN+RzwXhGN6r/JLAMvGYgWwu2Lvn5mAuJmNU5NeYk16fF/jOhA4+SmxatMLmdvaFjXXmwuF8jFBEUSKfthy0Hox7LfeErOcPXPSs2F+wb3rcDo1u+8LLsMePaPa4a4O+zuQcoEOHmPPFOmPtyIKMCEd0TViQrFcCuWBfjB1ifFAk7HnXAo0H2t/Dy1JXFeTlGmlaR6pFZQ8C0Fw0FGEUWbcLc6PAw07bF3jcVbXR5oyCn192+aX0x6dNR68d4047e9WFjcg8DOqb3EafBRlZB04bVSHrXgkfBXXFpnNctHFptLHfONxfZWQ5IXpV9HBrt5TUgYuz+/t71nHky/zNClfsPx2ZnJHrEVt06HnTsZ0dnJDDeQzNf+6LeIe2HTl4LvsFqKJKyC4AxawtQzt8SKmCDILMIqQA3UuGKvOiku+ywvypjJ9JH+jHc7pyCV6XVHEW++WGLXbWueK25gdhZOxKbfI6H9hr8VrFXIuSDAsl6EXordNvYax75vy97YlLwIbeF+ysoPsoq6Idpn6O+Gy++H/Cnqyjnz+d9YieHh93/fTDs3784Ukvv1zUj4xxhjgWlIEOOxd8sWn+U2OFuVnQU8d+dmg27QNbPKxF98gecct4uG96966q1jNr/lBb2SsOm+6+K7r/7qC4q7L97Nm099BgndJIzbnHeh7sLQs6v1vF3oyPwT554MJwWVPr2lQYT4U+hjR6UY6q4nUV2kQ/vdOXihRVA1hdJ/aXI/4OU159L5TeqVXssw/RjYRsCzLOVpWl0A10if4zJOzE5R07uaCPC3bk0GslahVmCQ2pEIiiSFCagv4G/QqhkC0GVamhgp6L9ZxCRlV1Paiis9YK/C1693DQPb7TQt1KPbGHb+w7F/bBy+hYxmBP3/TCXjn38ONZz7xAf3o+6un5pE8v57kvef3bYe7Evuq/Fj4eX+B1U0WW/mdKWt1kWwt6FDY8WEcC/y7WLtwcbWXXMVA++mp3d/CzYEsVX6HhexZ9/HSR/ymps9cnnKqNc8d4xjc4P+mdzvoT4/yXO+m/41P9Vy6uv3+oky+/UDzc32kBFR47a/GFF/4DGirzp5QiP4hbO2tooNOaTV6XEn2JsQIdBIpNKg5sKOEzI+a6tWRhLQnEPYQFaMnQgh4MvyQolBgZiwZ66oR7oHPyk7aZqYhQjK5pSUPEhzrrLySqd6ljs0PUoX2y7xWws268nE+6/RLeZwLrbMffEoYSEOlRaK1gvUjbAfzf4Xz+6cN7ff/dg74jft9Cd2XooXY9oJMPd0X/xGX/f/mng77//oB/kVrxVVfWksNd07JUNQP7qWvVFYu89izrKtvpBRvwviTsV2NXZex1Lbpj3t7zMuFPf3qv//Jfv+NFwzu9f7jTSn81C/P3vdb1DnqLvN7s6OGcVc8j9QnT+Jl1wufAT8+7nniJeORc6P02WReqNqXncl5UykkRrLZxlNpFA2x51N0ytMBrS2mpBftY4GeRdbDtyFxX7Dj83t8Sm5zQiZKjfD6BJDXmy2esVfUVKhWVBSbT8QmGQqsKZ+yMg8S6saPMM/I4otuXc8dn2PTCumeczwlPHRs/6+XlrI6fLK9P2Guybq851LCQEpV+iyJCWaRSQg2G1kOowF+tklGQOZWEmUB3StFU8X9HrrqMMdGxvVkZWXQ62+kTMXBE2/ADkIXPzJw/sjfob+rYfsduuwI9izR1emc9kqYM0XtnnfCabTuY+1qnHm0iq4JxSkloTurHRMBXFsn7vskx3Z6XDftqS2rBbhwaD8j9flm0tqo2+ykq2HQQN5R0lCGVKlkIIGqTIcJM8qNoKLUnPBTPyUU9GnpLnVm3L3vAF/RISuRB16q0KMnsZA0I/OqCDkpZle5PSU1Bf0gZ8h3RxlzutAloS0AHsj1NXkgXyLAvVejciBDP+IyImP1FBGPkRClF4aGMIl2FThvkd4t7b7fcKaWuuewK7A1jkvUiUT86xYSOf4bzugo28xnQWbGrQpiMZz2VGGLJ/AzrzKBDedysRQFPUSrhK7JCa7mCipgQ8tZfxA5tN1iexm+1Hcj8lu86N9za3spmiK3aNg3Ta0DS54/TEaFE10YpZcbF47LbnY3HmP2F5Lj3Z5eZlhtu5Tc6HM48JbwnPV4xImWI/IgQihdRDYq/hen+I0QEzX8fptV8GFScY0Vc6/e46kSvj9eNt3B2RNDs9+E6fwh0pW8Q8aU/0+V5Y9/HccNyu2HQ+R/B7f4IcEgPV1v/Ok42n4ii+C2IfGCbuCHiSjfN/uoPKvXgrv8fEd7G9Pj/eWAl/2OpQQ1zwGs4bOVv0tI1/9ehK93KHP/H4Cv5sJiHhoKhjWsZC0gvEg5G33NuXnORwMlwOHBeDTuG66HqwIXj+rBKbLAbq/nOxniE519wps44mhc2uM7KM+gzIthAhuxk+Z/vaK0pjbkwatKRbHYyOKT58uyKi2RHFAdGOGaFftITf+zyZuXNJMTzZjOKCHly8cUnJdLmdFO4B+0ctJ5xSB45VH56PM7/kemFCxfBZ+Johj0X4nacdw78V0FIMCA6lKBZ9Cl4DQVS1OfHcjRmhusYTtxC4gEyUjcEfZDFB1odx474KCJY4DVD85oUFw7fpYSk6xz0WNaN4UW5Q7uxI0eikH6tR4PrxwcRYL5mfYo7HLifWYExJfofQzKoO0MnZ73gm3LdnlREKL2oEVb4qhC6tMC5Si045L5I9QVMtBWHtuiT/8e0zzisOKc7F1ljMltknUVJZfHQ6Hfy2DV1HEFmAghxURDXLU+CUVl/HX11nHgynPkGtINy+QATO/RuKsgoQJJv5wOyla+OR11w9qBdTuN4dMbrI2QMdriBU517UWLfRUWZOSHbJujQbh34MLVtOPE4tBcO8juOYaet472P2aaUgkkZoco8WhjTYXnV88DWb/qJiGtd+MCn1YKcG/DBoXGwKq0qWkrUiwiCohEAGjvgrKATc/vT44mD8Ek//wJ+fNLHHz/pE+HTj48y/tf/7//U//z//w/9y//1P/Xzjz/q8fFRLxyUX7YjB5Kzdg4SO3NyWN4c9O0Yev4iIV0xNGU6OrR0xDJ0e5JoiaQcfmc4RJZGDKR2xYwzp7uG/ELABx7Lc2M8O0m+RHg+X/RsmrhIeAH+k+4LL1UuXKB27MoYHLrHZZdtQ16/0MPg0G6di/6nnSDfYGQDqmSxV+ha0IXXKdvwcljUOEAUZMvSpp1yy9KX/49cYHx6etHz00nPXCScjhwW0XkyAYv4D7th0WEouORjWyGBOJAN642Qo+WHcSlNB3qzvge8U0kKaSKJWJeUR4QgQZidbCcVupbWsIdVB+ZZa9BLOit2XJqodKU5ggObR09FFLkDX5jb3hvruPmthOGOqauoohINruHgUOP1fOodXfRuHoYiQpaZbblyWHIYEbQVrHdNvSGT8951xu7PyP5M6ZH2L/TzjAwcPyGrM+iVw1Rt2rJOejelNsXETr8j6dshfcgh2N0O7MjNNi/zZ1A3zE8WifiIkNtoEEoazieceYTu+8aDdRVxrUcRVeIrzG758hpF8Lls6m8MDUENoQ9UllUfu6YdI4N9aDr9G+UbctnIu2CrXhukZNkNzGJow2a9b27Y9QTpMy8NnTfYpwbthd2g0Tm+6TBsF2YtEsrhW04Qn/kcxlScyJkdxCOCitdP0kFEyKERrEnJ2pLWLWFbmyqH6NaavGaKZ4d+r3Vn9tIXXgRcTCNMBnwykmBIMCRxKUiEFtgOBYMFwWvFzJt0hhhYV/qKHA9ohxxVvhoTtEZRwa4rdtKw96VUtVknFPRcS9FErSrEsxYl9UepMo6sBUcuGM6sxydovPiimfjzseuFl2OXDXvbIBWb3SnfsdGBjgL9BbYKyarYTw2pQnOryThDQUYUOIlNgzVaxDPF2CHz6DVSWAUswEuSR/7QNYS3KEndojS9ILB/ZVKh0IpwYBchtB28PuvaWD/O2MyJFywbPO3QaFoFvbJdgFCo0LREqhAPt+ZiKgzaC9Cr/MQrLZZZhSfPgzRPpqFQw7fGtLfeDde7FsXkp7bCvl8VEUoKXF5axQ84aLm7ny85/LLjfl3Ic37VujbZR2iHVa01WdfKohHoKpL5n+xZ4lJl6AnbeuTSmKVfx9PQCxd4j1zgee09HXehGgl9dfR21Rd0BChShR/3vyzYSgtkMpQwXDN0YG03lka90jUv68quwsVygf8EkVU9i3boimi0rVc+FUoN1YmOsOt36AAAEABJREFUjC9iCC51pXUpEx5zWZbJn2kQLfYRYvlD/Ek4aJ0a5BmoUUwnaSSoEr27jSifITme9zsdeF1x6PQg358+6A/8XphQeetnhsigQ5O7H3RwXaOQJ33MPGQYBSpqVQWFOfUWlm0poaXViVbzc720HRd4c/9gQ14dfvYeOmGzR/bqF+C5uO0dvsucg6fLBV9jx9qGdpmqLuG7hefVaxjsCAk6862/hsJGE5GZ3sFE9YXKEf/g5XjRyT7YJvzQwdzpU95Ukf1+MYd2Xn6fj5/U6GOFnzv21QNGYazY7Fz3ap16rMgsYtDHLuvAsA7EY9kkBMy+If0WYloqIUXEK4qKQn6mLUaqIatC6Hq1FBmtpmYe6WReBQxOeAzHCQOkQn7SX8Y0omuekH1QR2Cg1AFdu+tMJHwM2Y7Mh+tFxCwxT5QoWPuENsyzi0pJLWvh8rvpjvDQhhbkVtFDJVxgduFlwFKGDkswx6vu7qn/sOjAy5nD2pBjqMBoRMjjsBTJ80LQCnnCROQnIpTwbVg+B79sAnfG3coLgTvoAPf386+MahaFCn2GMCnWkODVDnH6vUTFnhp5VRvz67KHLuwFF+ztjP4v5xfOBheVuKh6DYCXwsV/q0NtETyHMHMt2Nhai2orU2cVHdVa1VpTRMjP5Am5ddbaQSjsFkEqCqUYhcNkbbEM3LZia8ayLLMf729BJeuqo8vb+j59BnzrbR/MkS6mj2ABPkK4wOo4qRvCG+xjnTVioO+gfR1D085KgWZohd4FHlpJ1u1Uq1K90cMamS1VQJCXpShLBQ5XZVb4uEJZZHTF1JnH3NiDmFLMtR26hi44zJczlnQWedIFxUCati7t1DXmHubFnTIhr4BemNHtiYjXaFdYfqCYtmkbLhuf86/luyj6jIKtNZBkmuTKV7HeMqiTKqVIJTVI3xAR8kPPQoxEU6I8osx0iDYKdZEPHE47hgfz57iN0PKPIV3DVI5U0IfzNONBT86LSUtCI8WKoBF8DuywE++2IUZzvkE16mvWiwj93jOQ5We8VhrRJw9Oukz06/hnUP45/lsRygez6UsRtOoLIuKVrvGr0GNFuPwK9xHx2/HhQoPyz3Gn3yAi3qT+9dEr/7/f7i+V/37LX5dEBPL4ffy6xbc5SYZBwOdql0RePzcZsQS85vx9gts47t3y+Xa8X9EV0rd5bvtvRQQdvml8G/82RsS1/Jb/puqMRlzLZ+I3viL+uPw3mvx2FvNbxm+X/qtzv2j+X930/1kNIr4owAb2W9S/zX8b/626f4+8t2O+jf89xvq39PmWps9xjJH9AAdpTLjfMXaxO8kLesdh8aXFzuV7ZyPuXPj1/cQ+ZpwVOEMLjtzKS4CyhnJNlYemgaP3sj/r6fysI47U6XRSZ3NPXgI0UDv1tsD9T5UuJU5JsFEOQOeamz156pvk0xzjy/ClLjSMfqYOmJsgdYIliI2RTBnXTX/IG7kdqoJHM7Joj9QA7po7E/pO7S9D29NFFy6jgy4bLyzKjoODUxX2Sti9d2g3FBepMBZOrhZCDhz0oGDDDA0FMrKDN3DKupAjG7bpERukbMMBeUlNhzNNhI9uoHh+6EcgwgVSRExUHJMrFrW2Tv4irmXiGSjzBpKyWIwZp14qcE0Yn3p2zsRzq+/0DQOeZVBPN1D31x94dCZ82ikZlkNKdhQtc8vesCO73B10//B+Ould0jOXQ48cxp44yJ/wXDsOONaA8xNKlDM4FAp9B8BXk50cVCdZlsjX8hE6pUBSTDFb5J22eJXqOJrZQ4mNBwq3HKajM2mFAui8NiLuPsn3GHakTL+d3rr4cNI+y1nsKBZHpz/DNrFBC8NoJGPRuKAjI4l3Km/Yjh3aMxdhngcOfbnnS7ILhw3T1rJorY3DRKrB7Noah6UF1Jn2LyUS2RYN4edekUIUXaa5lJTlbCTjRgSsDfnxdycy0Lztn/cOHBS6Xi67fvr0rB9+/qR/+ekX/fMPP+uf//yT/ue//KR//uHHK/78g3748Wf98ulRz1xomw/bSyoUEXK6My8H+Dxv4TkY1HWK4qpPQqcRMelBqkvwY1oL8nJoRAT5wuT6BF98xmd0bNJj3mBZGkfWl5fzSZbvyXK+nGXZOu1y19/RwxWdJWWTf8ESEQr0J+Yag3jgOX4WqaJPy7a1gs3ado0FGz7IlwClJnOwKNDXxlpx5MT18mrPx+ehF9aV06ljikm/1INz2VBsn9iP5jMoQxYeH946691wnDKPbX4t70kbeQwmlSpVgI1Epd9X+GK2kFdB45KiLos+w2tFWxRZsaDQBSM4Qa9lZDnMuY7SfBBq9F3QiSF4w2zEJBKCAtAakMx8QYoc2nbt7BGDiWdIXZifCu0M2+PsR5TA3/6qg43Qv0TtWWSb9C/IEJVOpmuXzsyzjY6iNCmKe+U6IRkvtSPDgQUNCPMl7oBelSqyqRvqKe1w2ekjIhW0j9dQtAlALqyF/ESEIsJRQnomnh6b0If4Gw8RQfkViq7AmKmmAq+ub5RS5DBKKkuZffrLtJkm69I67djLDF9lQoAKkKjlwppwwp79S0zDv359fH7SIy+X5gsmXnYdse8z9c7H07Rzy9XriMeKlBLbLdBgZJJhUrxwOIReYdNqqTptuBFW+CgTrh8Rn3l12l04bFm0IGvLZcG+1pW5sBzUlkW2v8jUxnw6ceI/QaNfhHmdP2NrXu929GtaN9Z2py0PvT4RcY3dQqdKCqLAa1hhoC0S46k2ilKNOkstWlslu6rWhH/qSzNMaCrw7Hzr0mjw4XDSgS7O7PNn1sMTtydHXrC8sNY9HV+mbM/I+YIP4rli2o3e0abXOcJQV6X/SQM0LZYP6WodwEtRqBBCBvR8oSmC/FKUJZTUnSiafRXyTJ/lbDheSqFeKiImNFIdGkyP+bDMvdaZzg35O3+HH2FTgk6FRFNV2y32WyWWvU0uG/AwbZpwmklJ1TJAoNvyWa6lJjIvE16fbjSJZ9rwLpYq5tCQUkHu9XOtm3O9XNfGerqyjhpc1vni7rDo4f4g/4+D379/oPyOMRtYVJemyJSQUWdeH+HtyMsj6+eM3k5cFD3x8vXjpyd9fHzWJ16+PpJ+If8qj23uU9GHEpoasm3wZ3vxvtqx0405JdbexhjOXxtjs65EhCJiyt281mzospKu5CchPb6WJzR+i0Y/67rKLzbuXy8l5y/ID8wb8l1fjHlbH7rQKf2JPJavKctBxBAPqlNRKKW5JBPMOm/XktuciohZ5vSt/BY6b8IdvIHznByve5B5Nkyn4bht0TBvxlrL9FsWbGOpFZ9lmXoz3xX+rb+JsiijQjg8Sqzj2IpCZ5j3r5efWCMeX33CZy7oX5h3J+z3fBnyiwjTZkw748v2jcjRAV2i08Cmg13CKMQrec00taKKPIM5sF9OOqPrnX4tC/cHKRKy8l6qkkLcc97P/RE6PE4Myf2Zx0a/JVKpgO8qx4Vtuc/r3NuYcrvcf9aioE9lod9kdsWExxBPRLhIwQA3mKfCGK0VzflWU05f169UbYA8p5PKN0TEm34cj8/615snIt6k3kahD8K6AtpZEZBxH8i+i3ciXfZZT6yRnnMUUYcCuKnQui5VvshfW1Ot0G1+0EVyuMvYVTJYp0MLPPkX1+8OzPX7df61yIMv7+8XLWuV+QxZVoG8gt6LIpoERth2SGelHmGpaoy3LAv9titqYx9YPsNlriPaWNcbNrCx3u+Tz5RdMVjisnzX6dVvPJ1e8COPvGg8Un5U57wpfBxqCwpkfpYMXuwl4yd0F5DyutaQg8fzuObH41pKu4b8Yn/bh3Yydq/dCkWEMnOi1kp/TbMtPK2sD143nC6lzLred3b2IsNrvm1s3+iTTjdeXF9g5szL0RNzyTifNxmOn9jXHLf+IGPaBr2qoKsSUuVrsV2VULWNkV6XCj1gbZ9pa62pLgB6TddENuRSJyJi0hpRGAMdwq8v+U+8fDu+nOWXcGfW5hNzcCecP4YiPlCGz/878Y15etlO2NgGOv0YuyBVKT9D9r8c87xBhCrQW9i8jCxSxBck+nKey26o8Oo2FT6+RSll+jnJYNZPUSjiCvGYjoiYeosgVOjtY1szdvbeGzZ8HuvL8HrGsifMUJ21SuqafBTRpxFK82PAU77mu47BTEVvodtTo6qhgxtu+ZLrhHDJfgX7oLo92OMwQa/pYcJeJf2a9fvBrS3hrZJ5dzwiFHGF5XhDQb5GRMh55slw3HD8imvbiC+hXp+IeI1dg4gv6Ygv8WvpX/6+0eyab+NOG2/z3sZd9m9FREz5XHn+dTzimhcR/9Yh/mHt3srkbfzvTUDEF9lEfInfxo34khfxJf63Kr/18x8Rsjz9+4a1ov49+PeN/pdbR8ScIN/W/JbmW7nzfyt+y/tbhx7PuPX7e/Fb+T86ND3Gbdxv42yrtyK5zHDGNaSUg0DnYIQ7yEbszRjgDPVxlrHtL1KcFLUrV2l5qHr4/qDD+1WxFj1z+e+Dmn+he8Yx4b5cTYvu8qCHugqvSINNsnOQ289ddgg2HH/dgGMtrnPwwoQXKnFY6xecsu1FO5B/dezy3KCji0pgl3A6o4TSjgzOSraqyJwb7h6uFfPXB/tWxPsMbS+0PVL/kgryhDOll427fvKmtwRt5ttjzZcAt/Hs2u0Kb+AuM2ByIDc5rqHptdhj4PQ2sssXVIqQ44M+Zf7xqO0YTLkP2ujNQ92IoMkV3jhvDoudMcNp538L53+LtBwYY8dxjCgSm/2AfUiQ87Ztky9n7LhMKkwO4884X1ChCL4BRiMFjc1/DMEVkAqyrzhYroIQNeDddBzu73T37r18QemLvzNyfnnZeRlwQbVDFtmwI4iew7/QxhEsXC4ncsqgnH58ib+j34uJZtxB2HHsO7ZiBI5MouS03ujfNjbphGfdngxdHS/61JV+OUQcUcor/VWWbWk4tpUC8iNi9tCRmZ24jbHHa7+Wa8lG26JM2iDniFQEYyHcq1wt202WrdHRfUSoletYDt1PaigtwyyqyLGVnI74uqTaEqpczoTlwdgBEItgiUuBrsFhYEdmPoxGhKSEs5Bp3aHjglxecLKfOBA8HXd9ws4/Pp655D/qx4/PvBR40i8fX/Tx01GoggPL0AjzUeDlGrpPFgAN+hMHkikD23x0RhvUG4J8IQJZb3bWi675AUURoSDEt6VeUi9VI1XS/btEmn3q9aHfOR68DvOHjZo/1zFfE8jyDC1TztjDBm0n7Mj1bM+2LfWY8hEy6NR/7X2ONVjnRBtLK6EV0UNEV4GRw1I54C2692XVXdN6KFMvBy6t6mFVYY1RXWhVtfOC88Q6cuQFwKdPFx2x731LhqqAkDHksdERlaU+ZEF3aJ+2Dx2BXVFZnXinfqdnpxGmhOxkORmlqHCAKa1OOgtpr3WG8yp0FQ5sUaoiK20LQ6Z8+Hrh8ti/0PYF84kLZ8vJY1mmCISxuxx+RkoY2K+jGmYAABAASURBVERik4nybINXBGT9GgmNRkTQ+MsngnShQ2jvpakjuwt5R4b05X9PrKUs5DcNwj1Iq04VjkikUUEquFBQLdQjr1DOeF2BmnPC8hoZs64GeUqISFgir4cifh9JX57/RilFBTtwXsSXNs53nkPjGm/ULXL8iqpQUURIc3yLlTmFLd/kbZkP1hSnNw7xF+bniUP8x18e9fHjoz5xufnp0yc98RLAh2hfxuzY8M7LUe+NcKQsEiTOcZKxPOcigrQm5jrthaJKiFIqKdttRZcVGRZ0Uegg4TsiqPTlY/qciggl5aUUVerbvryW13VRxc5Kq/JgfQy20KEjPJywrSMX6jc727mUGOw9g3kc1BP2H5Jm3PQF88EZ6mS+wvlJZhZNJksqSyGeKoTW0bIscjjpioSMkOVpvKXf9Wcd6E8ujPwSqSt0QZ5HFjzPjeO26YwefKluHKH5zPz02tJZW679QSdrXoHeKqkiuxW6fInSLCPTS12ooHcpoCnJv6ESL8wh09Pgwfnltc6Nvhs/DVpdz3Ui6JF6evNcGMe0eQ77ZYXj3l8u7J87a6BYR0QdzRm0YYW7gj3UtCdyDtabpCyZKQVZN/aXWguyDS1L5QJ7IVyQb1Fdi7KlgnJMFhkL12yXxz5ziXZBbrbhm9wD/YoHMTHmUGaoTL5Dh6WBojvs54619d37e/kFgHH/7kGL11bsKltVlqKpqyxcGg+dWUNP4IgtvTCm/wrr6XjR4/z/spzmC7Oj7Q/+b/KQaQH5yvNApyd81OenX/T8/Ii9vsDHieV5l59B/536w4yyfkQUZUJLVFXosD5+D43yBs1tKbqHP+8dD+wXD/4hxN06X3LUZVXFBiOrRN9SKlRYIFKOs/TPtYrE/ESEIq5wRsSXuG3yhlvZLd3p6IZbHiqn74HGJZZCdWJ9Nuyfx7D93VDQQ7Ee6qKE5qxFS6mq8GhZFIfYqet7Lq6rX3L4Rc5Bra4qtE/KB/rfkec2hjZ43eB5h4ATF/2++H/mkvCXp6N+fuQiFv9t69CnCn2WS0yabcrmoyKmml0Fey2OIw+HkKkFG1sQ62r5s2ff3y1aW5KfaszVSrxAc5Smuixqy0HLegdvC5IItuSd9fYJu3jmQvgk25BlOJhLE+zfdCM/tpMLZ5ar/V+m/fRXmbs8ICproW94gH9ODzqz1sDalHWSHREzHhEq0F6RVaawt4S/L6gw7XIji+R1Pql424f1Fx7L7Vol4ZMBxhVDMbMHunCdHeK8x1z52uQXatfL242XKDvzZJdY/4QWvZZM5E4vG9it1Qmf0dL71OgcBTYl605DBis0H+5Sh/vQ4a5qXdFBa0rkVLKp5Apv6CKqBlAw/wNaJ9OFZE45Wy9e64ybzE2/mbEdXuWY2A/1bXfwdWZO74BlQyxZOvGi58hl9Iv3Ks6XG5f+m//KlTPm3l/UOSQOeBhcSgdrQmCABf0u6GJpgd0UObRuaku1VuSxSykqpSEnxmfcvgf2i5xHVUS5xiVFhKxD1ze9tznkPpx2mXjMl3m88TqmriRIAUM7k+WEXXkNvsDT6bjphI8/fT3/hRRro/2KE3NtY27t2PDouwI9xugK9oCCfgpjQZ3akqBMfupaVZlLCX8B3yop03tDZk4eEl0l61nI6SoWbehivd6kI3PkZN+G/fRioICNvfbGT4eRz4CPQZrGGsw50yfoRBn03AXDCmgnwriamOsAk7IAv3yigjw/jMTmjFISug3rJtTIL8y3pcAfenPbQjoz6fMVRYqIryCeVMw6EaHbYx0N7Mykb+jjAszzhQnlly/Oc5lJH/Dj+re2nsNJXww9+zWtjUQFpqmkyDe6XLdQ12Xp8lLgq1CeExFBnZhdR1xDj/VbmJX4chnB/LyNz4zf+HId423RLe0wIiYNEV9C0/rXIuJLu4iYw0RcQyciYvbvuBERDiYiYpZF/H5oGo3ZgK9v404bFM3P78Vn4b/h6yaHiJg6czri67hen4grH6/JvyowvX+Ev9TJH7V9W3brx3m/Fb/l/a3DiPjcZcTX8YiY+r9ViIhbdOZHxAxvmRFxi878iJjhLTMibtGZH/El/bngHxzJf/B4/2mH+0cb3reC+I8e/1t6vk3/Hn3O72Oos2GNua0OdQ2N143JocLpC7mv4DLWzlAfJ237s/b+JOVJZe1a3xfdf7dq/bCo3eP44BypSnSvfR/TaWQvVx1NLVYt4bCQDpxDKdgkO47JhcupHWdF21kdx0w4YwOnTDhhOZ2UTc2X/v1Eo7OEE/oFF9JDIVCkbHWil6I9mDJZqB3zEPnyvOn41HV6HrrwEmCcQnJ3R2jmhYX2nHdepYv+dtpdJoYYV1TSjtR2SR5zoxEh8hEvAYxhGjlQuxNfXItFY1CbboUvyKXDxkXJRR2hWNZdu271XJeq9EmLDvjMNF92Egq8vHUU13XVoS0Tiw80rU0n1HXWtshYyC/IISJkp2vDCzEuhMaOE9ixB4bgk+DNhzaTps8hBFHf9jH5w8Ue0C/CwGbssFQcRo/vMV0nalHjUF8Pdyp11QkhPCL3T1xAv7wgW5xChKLEKWx4SYn+AwhHVbPvDZUwChfCG0o5Q/cZ2Vywrf0VgxAS0Eu5NZFwwjBqSN0p2ulpf5WzFQsfegP0VZCR4Q3ZqKVpOuK1aQT90vvoIRJySzkvSRdklkmyKOB1tiGdICIgYXyFiKCnUMlUzaJ8TdOT7OjyJTlBX2VBnxySVsJakuyhQplj4gnk4Pl8A1kK6tEpPA91JiF+PzLf5QuuZ+z7wuHvwoX1GYM8oovTFpSBizF0wqStkg2zvnDRYmd9Yz76nyDxHA3kP51y1otEEgZmCS+hG21IQgakQkooJfQwFGREBOEQrE/YbhLb0eenz1hEzNBf5q9jG54zttUJxt5Gl+33Ak1n7OfCYcP02s5vEOuLOmNjI4k8mAQa1DcP7ndgGaIvYV+y1MwXjHAWF6rnIJQ6WAeHqramosZEqYsM5cp8bno+Dv3yadfPv1z0+Nj1chosZcEwA4gz8VnjzBrieY9tD0JxGTXmmHx7DWFs02SejRFJEBK2MoGNCrtAuApoTOJGlFS4DmFCV0K4EaXStqlHcvkgLrt2nXzg5XL2zFq7o2i/gGCQ+bEaBoddIWtZLpZJoagOqQ0Fa3tpqUQGRhS6B5bdmLTvsi6NiFBmKkzj63pcoGsj71KaTgFNI3QEz6j8qKItGnN9mehlgW7Tv2iQP2F+6KOjnOE4cHhF0ciirtQAUCYpJOKW6ecljhzF8LdM37copcjwPDYcT3h0vYj4VRsyGCIJrijmFZ4L/bjNyFCPFJU0RigiiF8/HTljlrINb8h9w1Z9YPbl8wsXmQ5P6MiHyTOHY9u3WyZ9VPov9Gsk88DyD0JZZ8BpqVOdvYr0zC8kISVNH3Te+EP00DUmTJMxoEXMm6vshgpjRoTMU5SU+azMC69RlfUp0EmgW/FsMOVLh5eXk47PJ/mvFjr054AieB7Y1pU+KvszKCBPpn/GnQbWk8WVoQG/vQQ0hpKwtiKjmZea8tAFze/MrblOIM/BWIw4y8zrsnAxeXevXBZ1GlwY6whdE7Q7MSdfuDw+gTML4Jn1xJfr1o/lEMjTMk7qFeZrhebE7s3XlXbh0wwFeR5XhKlQZawC/aYhZzywMfJbqqEHo8CD4TqG67uuERGKCNm+I0J+TM8OfxPwur/C69/G/jngYf7SgYusuZfCn8OMrvAFajBXkRfDqqRUkenCdKsws0LTeli0cPFf0e2yEPceTjzizfjoeQcDWzE9Vl8rVbVWZJ7KIgX9hS8JaVZiiK61sI4Yd1wwPdCv/w3v+/fv5JcAdakq6JZOpBnSCX3ukTopuZTc9cyceMFnPBrs8yc2udO8ZNrZ9rEu9q2bDU9doIdgzQ/8yURnAx9y59LvdHzS48df9PHnn/T06SNr4wv+6gWXc5PlaJmar4hQiaLCuiWeiFCiR8Nyq+ixIsgK3wU9t9ZkrOvKpf9h/qWDXwTc399z6bmqtFUjsJ6R6qwJiNAukDb4GB1BSVPfRaGSUiK3wpgznpWxy0REKoAU0htg1rqh9/E5zlDmfsL2OffeIuUrL1mCutivx4IP89Og1TDNM3Q+5bD7SpdUyJs2sixyaL7b69oQyCygWVk0lNrArqqeTYP8C/w+s1f+8njST7888zLnMvV7QYeYlWcc7UIJjaVALDlEMY0QW4EaNmszaexJC3vUyosB7v71gRcvf+Ll0vfffdCHd3foYNUd9GUtMgK6En0FnSRx07YjtCO3wxdsyfq3f5WM3rJoLam7VlUiQSC+wfTe1fE7DF/yeS6cLju6HKZSDDTR4dn+qteX7jlLKZ1IRZo6SClBgYdbmuFU0YfzColKhYLcb3A9kkJjyhBU9omIUMQV4ukKRgv2GE3dwqJGwFVQyGdgFK5jWe98GRds5sy6eGGeGSf8vwtlG7x53Q4Net0nNDg8gcIcr8i+Yl0l3OOm5GAVpNG2KmtOQz+Fc1KpF7VFIFRrTvsppSnLekXeSbFCd2Ekt6aXlCBVO5NlYBs3CHnGgJ5XnhM5GXRE+5jrgWk/odMnnNuX8+DyXzoSHrkw9zrvNX5jTejjpL0fJeLJ+S5Jp9d6zqCNNaSxlvmfYm0t1VjDzENtUikA3XnOG543xfxExcYLdADm+uiEu8RSJM9zI6IoQHH9rDLthQ4dRoQiQl+eJE19G477QyC9u78hXElZNsaG7o7njr+36XTc4XfX+dKxy87YOPb9LPNV0ZN1Vou0FqmZB3hcCCt6qUysIJ5UiJIyIFAZ0Kmi4vCV5ohCUVVJ9EheBDZm+vbUpG0L1tSuuaZC3zDh6E3YWgyxZ14BgcimK8j3viLkL2QvOgmH7LvOc7zQEDLVmAAL9K3QCbn6jJRcfquX2Ge+2geBSglQJmY+MpghhbcwIhQRuj0RX+LO6/BhmK9buLEm3HBhzvglgOE63k8Gc8KASbqAV/jIObbksMCAw4SvUlIVFMdTyNxIlfwGUSgzyI+E5vIZ0lUXA31IIT+mw6Fey67xN9/Yl4w3Wd9G3YfxNv9LGqVqyOJKaP+CVOYbFCgw3uRFBO3c1oi33X+OR3zJj/gS/1zhL0S+0Cm9jd+avc17G7+V/1vDiCutEQGPMbuJiBmP+Dqchf9Jv97K5G38H0VuRHweKuJL/JYZ8SUv4kv8b1V+6+cfHea/d0Ar69+Df+/4f6l9RMzJ8G29tzTfypz3Nv42fcv/W4dvx/g2/jb9tx73r+3vLQ3fxp3+Y+ws2V2dTXewSTnsgwMRDp7jPkBV/5s5O04SLwLWpev+oardpdpatDw03X046A7H2//DLLWiDYft5XjmguyiC05JBvWjqZZFDUehRJXY7DtO3dw0ccr8CzbHORFJjC9oEY4JO5xkBw3HTDhoV5xxsC7QfSHcrpsLu34p7CoR7GGhzubivW/vIV9An3HELlvqwqUnvp38oHxBAAAQAElEQVSEc0IlxYCW86Zg0/bYfR6aN8g740iCKQccXuQjOyJGvG7gM5TsmHdeAvjX5gOaHfp/cLqHJDZC8+FDMamvP2OInYjPmOBLwrm46etWOSImj+bPzubCoaZykHH6BqcNl9/gTVc826XLhxVj5/DMEOSmQmX2O8d9pWXGXWGmJYTM1w46gF4kPrSRfSG9w17XulQtS1Nd6c90tSS+aOGgnwtOfaxcOEuPT2c9PR51fjmrn2iLncgPjrqdPXFYF47qQPd+QWIZGhfG3EbXDi5cethJtF8odEtVCf6Eg6m9y2V2ynxokbqsC8sfhUscRITOnC84kLoihiIly7FCe+PCqBptVeBcqlCYQb3QfAZpIhFFiY0VnN9r26ZSmpyX2HjEtb51mQr+E6IdGsg2wmni8NNNN6F8QoCeWRFbpgv6koIy9x+JbVMYEt+DeRRcqhSta9OK7AuObUTQw9CO7phaiGVMbFG056IOdjVEtlCnMpsqmqzzoHBGhj4w2Uau9rJB0g69G+N1+TEtgxEgCpF2gi5Fl51tRKGSJCEwGN/5E6/1I0JJT0nFt4iggaTiMsPlIU29oBvxbMhmRw6dfjt625DhhcOBL+1euNw+cXF3Qo4X5vDGWuKwww+MyvYg7GtQLuzDEgr6kg2IfhwG8SAvUirwY1Eva2r+Yo2XAOKgK2xgD2mn0q5Cl6Hnl4FNb/Ll/y8fz1wsXfT8fNaZNW9nLF+s7xwMvK7I6wdrHl1I8OPxPNdFfpl8wpkLLQ/G8niKArcI4DU/IhTo2fTdDmu1NTUu1QrhxHpQAUF6YJu7gqnRtTPXNub+7vmDHBMehKwjQrZRRmeg108hNDjwioNJsKYX5kJhbOOqG2ihLTXnJyLoLlVK+QpJO87dXAsM7C10jJz/M9MjsuCcKv+TQBv7wZZVHQi6VZuMQV+Dsnn5Dw2Dsr4gE+JBnSiuVxRZpSxSSUXEK4rCPPIdcctzOBRByDodEUIEM11oW+DPa0D1+sVakBRGUBf8XjwiUVXVtbxIrA8xxyWKnC1bvT5el75AU/0uD+iPLIpIdBHaaOfD45nLiyN7k9u4C8u9QEtEiIpKzy0XEHqd837ndXPEkLh84WaakHihUhI1SkhFSngzIoKuxmfYPjye6cJMr/nUoYFKq2pc8rVlUVmaimXUGv1V6gUvnC5cPpzlvwS4MA87Oh4Q5Tk45x9pMdeujO8SAwzt2DggHyqIS6MMdej0XOtZlNhgIZ3JUITWUStVFTtwvJSiiIDJLx/z1lpjX1rUvJ4vq6It6nSyQ8eJ+XlmvXi5XLhgvnABedGRC3RjY84anfXBcjCdYr0ZzNVg/ohwzmnmk/NFX6JPJppEG8GTyTFdDRqXkkJ0rNOVC8lVd2vTCi1Gg8aEphIVESeo8JKgSCN1fVKIUWgSOQ+0Lc01EPlt0OO18AIfl+2E63SS/NKRFwLyiwD2U9tNeH2jh3RrfJhk5c/oiplmRUPmy5LIq6qZ5kPTuq4TC/o2TOtamxZgude6yKHrNdq4zDxX+GnWE0A1arCytKoDNrMuVavDtenubtU9LwFm+5W+yM/aVKgrGo0CtZF64sXYE3Ph+XjRs0Nsy38NgAsx97czm90ZHeyscR35296CUMhG8F2YCwzLuEm3Q3076vHpo55fPmpDVpaN21mP7sOgmcQMC8/lz3ogB94KTDXsb0F3DToX9mvzvBA/QLv1e3d30Pv7O71/uNf9u/daD/eqbVUmcyULZCH5Ll2gWWjBui6MlfRvFMZwn47XWvUWLnN+RGjap748t/QtdElEMK4UJeW27qtB57I2rWAw92wjLlvQ9YreG/po8JeMXYJ2pgs6K3HTNfm3DF7rL+ud2uEw51pj/0lsI+BBtaljvENFXt97LFhewycfzLlNj+j049OLPvHS8PGFOYhuT7wUsQ6gWMm4Z/zCDo2+zGsZKrycrtirL5jZXuT42pJ5VeY/N/P9h3t9wK7u8T8b+0VEaIeGjfliee99CJPxLBVZyqiKiDmWx1vg23+tYv19QHcPd3f0DW/k1yzyMwZ2hI3ZbjbWC6+bExhOZ57tMRizC7PUxnrh+hGhgq0k8yIi5piWe9Jllo5uQpVywzxe4TYAWZaSn2mMuLWPX+V5LGPS1jVp2GEYcqEFusw//tGF9e/MGmZsrzLfXLaHcKl0YeO+sK6Yr+Hdmz3TdAb+kFFih94uvwho0VXRLFqW4yu0HrCdu2aaz6q8CDisocOhafWLRuym1EW1NrV6UJZFkQ3JVVlXlptx8RxW6vYk9mBU+rZ92l4jrrIoU0ZFga1t++ASfNPLcWNfynn+OMLzMy82jqwn9hltVzuHwR372lknWTxVWQ+hQCuUHBjrwN7TWD9q64JkQa4YZq4jFeOr6GtZKmXLRK2LEhsPNUmJ7Ys5agzCQd71ExEzEhGq8GKYH8Nx8xhxrSP6+Yy5FiV9BX0bxAOpjzK3nxN6PHkO4YOe8R02eN6R4WD/Mn/WWYOvpYUavK2voX9Vv5B2WFnHgjhi1PhMgxQRb1BkGjOrSmuK0pQgslGxocOivYf2zegyDbZBh7ZD22dEKKFlxpk3Yo4HkCswZwQG6OxXnTuBzmQdrqeh9PzHttpS1JZQrTlh+m+gazHVVFkzsuhaDl+NdC05y5JKNVIEID/zp9eHafwauwaDeT/M1w5P0Gl+iE6SvWadOWdcgH1t40Khf6zUqWu4vXvyvBe2Zn2YRqchTV7LSkqFTKNiY6WUSVtCZER8ptHp3ypz/xPTVqTbmM77Nn5Np4t+F7A8y651Z3R+Of0WM5OviOBbX9FpWn8PETH5i4jPbSKucfFEBN/XT8TX8Yj4VZuIr/NM47X1r2XhMuOPym9l/54wIv6weUR85sMVI8LBXwXT/0f4S538Udtb2a0Pp9/G36Zv+X/rMCKmbG79RsQtOvMjYoa3zIi4RWd+RMzwlhkRt+jMj4gZ3jIj4hb9Kv9z5j848sez8x9MzN9zuIgvgv/WsN6m38b/nvS87fvtmG/jb+v8R8bf0vQ2bpoGYu3CWWDj7EC6LYSkWN29MXVvtHh9g022E3YuwjuOkdEIxWEpTs9acf4eDoXDXGrhkuz+/UEHLv/vPrzT3XfvVXGWzyX1hOPxyGHNf67tXwRefOmLYzIgJqOwGS+gTiQbW42qhDZTKWjQvml6ofMQy2UzToBwQjWvkjZ10gMXHk7YRuEu4LSkIoiwwQd9inCjz70utKp6xrH9BB0/f3zS08dnDS7rBI2cKrU/HdWPRyUO74D/OTYHaoHAgRLymWA0eVzkYCfYEI6wGMcXngNH+AroYXyGVMNBqjgqhQM2bCpwpGdd9zNBXT791UkQTsNnkDcvT8grChkJbxOkp4OC045A5Mf5S61aalV74zgImSN6eYwdfjYOLRPoyelOnjEIqSShg4EN2CkjQdddV5o7EtjADscG+aR8WGmNMeFzwVO+ww7u3j3ojgPU8vCdRn0Qfreenze9PJ7nr0R3Dnwz0/TjNE2dv44fZiylLIVxAxTtMGD7QSRTBcLZneAQI+RzwxhjOj2+NPbhdtKfzts1+aGcCnych1OOnoJxfOhd11X+Nzkd1raqYDuZVQOZ4/dpAs4hRZb1tyj04zwJ4mflIYaWdbhz+HCYjF8iZ75sVzenF53IFzfOQ/6WgS+HQzy0EfrYQaqr1TL/yYGH+wOH+FUNG/O4IwNar+jQsmNwl5E6Q4vDXYVZVLXx4usyQhfyd+o4v48ihkUuHjHl8WefAxmNrjA6cWQ9gG3JMqem3CKolzFkmgs5xjUf+l8/ESH3GUFI3VmfuhGhCPKQs8vfQvDrF2sD3oJyEe6MdWaNODNXT8j1xIsAXzwa/vXxhXntlwHdB1/so0+7GgrTL54BmHvDDPNiKDmAB/N4cNAIDnyNubquVQf/2fo98iVel6aCnCMXjTzQ+oAcF53OoeeXrl/8Tyr98qJn1hLPLduheOb8wmhvtmj9yeOi526dw19gJBFB7eunK7EyEMD1WO8sh4iAhlT1POMwvdwt8ou2hfh6hy2Aw/2dVi6cmi9iFmhFVj5ImyYfCCGFrhhrpET/wVgRpCeGKJSCEHkIWahIV4RUQqUkCFWaN9K2EyMLxZxiMilARyOkjX52xugU7qVpz6ZLFF0EouqMLC+Ub8yxXhZFWRV1URJPn7ZrVU/sEoxSJcP5rShAog/XK/Rd6HuGjmP75RXiiQjsC54+x0OmMyJ0e1y/Mp7huNmICNqFzIvXdaEn148gL69w2rjWydvyKcxuYjDHprpZfnbs0Tpw2GnQFRzcB/WGpxK4hhvz64zN+pJm1id+syf1Kx8zHfSAjIUNXSFo7RqowBAiYwgZ1zk0FHHlKSLkJxVT3e5vAjoHRhIUmnbLyfKwXIyyrKptVWmL4iokxqM2A+5D2vmaOEsdIQx4pjsSHVABezQPHqPPAgbyJ0Ide+rI1RglZXkXbKqSf0NxHONr6H9Zmx6w+fvDqmWpmmWlqII26zTyF/mC0nNiYV4ULqDc9wVS/JcAz5cTl5EnXgScdPJLgPNZZ9YWH9x35G5aA5kPdLL7ZSIXK8PrNGuxWH/k9dvzmHk6aCeUPdc10w0NtYVW9sY71o+7Q9WB8Vfm68LcXGqbstebJyIU8QXb6O6SdVmsOYGtCAzspmtjXNO4MabjF/yXDX46fEzaTCNl1muHPkPQOOkkFOvK4BLMor7Jd2lFB9MGnQs0m861LbpD7yv740JZa01rbVpqReZlIrGFr9HRQ2hFL3dr0R1r6NpcP5TocCF9x0uAhw8PevcO/5HLcq9dy/29vHZVxo5aWDOKzsyVJ2zp0f+UHevrp6eTHvHlnrjge/L/CwBf7vZPl1xlcIHNTQM57Oio0Y8vhf3r8LvDqgatCzZy/3BQrVWlpvwEeu7Yr81yMG+lRO4YCoUFnRjmsdC20qbRtpZQm0gtrUx+75Hdw/2d3sHLd999p3cf3usO/ta7A3VWNebPHJd+xBMRU+eZVe7/Cs08j5WNfFCWJsdVUibPGMwXw/G3cJ6R2GHWIo931WfTujbdccl/B53vHqDTwI/3P890D832gWpbVUqTx69Z0GVRiZzpAt2tNfho9LV+hbosuupvZcxFe9SJTripEDeauhZt+CH+a4CXY9eRNzrP+IRPzy96RJ9PxP1PoZ2Zb7Zx2zDDC1GDroxdFazw55cBIdLsV0tL7DfRiZQaUpFGiLGYL8yFfXSRe0WGLLOdCl6LDPE0eLs/XOXyHS8Tvnv/oAdkdEBeC3afimkXrm+6Nvq9sD6cWB+MM7Y6TCz9n5lnu+dZsP6xfwT0QJhQOSMNtcyJCt1Gq6RBhVFUrlaqnHdNpwr5Rssio2ALyTgCsCHDHJpP0+f54P3/Ak3bpct7yol148QCeOYN/JE5dcQ5t/yP5846uPMytHMsOuvldNb0qVgTmVBKdZUYMxz9pOHzGWeksR8VrCMJ/Ctz8WYk7QAAEABJREFU//NiB/Ryx3y4x4d6/67q/YeDPnx3mH/18/DwINvZ3eFBgTwNZdVQZQ8M/NKhM2eCCzLd+xCkyzoyQkWJLbVStNSqq10v0wYP670WXkQlfVr+Ww/a0h8HsSO8Gy/o6MrvRcdXv/FyPqrDh897iQ9YoGSFz7uaWnh5YVSH8GSdVNb02qQGf4vtvXkuYPdtgZ6miCJh22MQyk/wdQNRPhGhiIDu9hXcZ2XcTCrxsX0NlLoPYeGhTnx0KHQIEBOy6vI88RroefPE2uiXH8+cac3b3BNe94KiTZV+/WK05NBCosFXbSKeKrYv8jx+Fthg1GEMCKCdPxEhRZn0h/VBxcxFmZU8CIf33hPZd9kX2LY+7c72t7OnDuhmaNVIWtOXJMT9il3qHdvawabB+j2YQ8P7FzwgAXl/rRB4s4HFegANub1FgS/zU2tRcRl1aktV4rVWuSyLVOkrFUr0fg2Jf2FXfkxzh64bzIdh/UCtMNXJq/+aZiMxwUu2a/1NXgOQBiPsEzBJt11iXbD/bBRKIFlMaVX0cAPRSVuMLstp0gjNpRRlWuaEUZXAeplIGAsguJq8WM4h06v55Py+fn0bd9q4lo437SX3oc+P+7vBmQNbETwZ13ONFAydGdAaxK+Y5GEE5vuK0Hxe27r9BJkRr2XfxEn+VR/Td6v4Nv5beb9Vfqv3bwndn+G2t/AWdzoipkyc958VpvNG29v4Le8fFUbE56EivsRvmRFf8iK+xP9W5bd+/pHhl1n4jxz1P+FY/5GGZ3H8R49vGv4Iv0ffwAl62+5Wb4bsJtcNqrPnGtsMdzZc5/sQGThH3GppHJ91YIO6YzdaDS7J7u6avMeUQ1O7X1U40O216ES/L33ohQ3zx4+f9Mvj03Qo7QCIlT/xNspyp7I8KAmjNbIX0b0gQPIB+3SUji/iFPeKjRDngAN34KQNnNFgs8mJwSIK2FDkfGaNNxX8DC7/cWZH1yecvR8+fZz/49P/5f/x6Q8/6ONPH7W9nLTj6OJFKdiwK45iMabHxYYLH8LBn7QxtuhL18QcU4z3BUMD3p2+ip32axWeogKnI5FbZk51WP6WscO3uOXdwg1nfcdpcno2fP1yG+fdypx2kfsvpcihsa53WpaDSjYpC07ZmM7YyU4/DqIdNPcjnBZfcnTGGujNenDf7vO6EcMLvPoic4yzQtvE5fxC1U1mq6L7Cr8rF5MHXgIcHt7p7v33qjjmI1bxDgine9OJA54xeCGA+kS3YEwMZ+AE2HmAXPpN6A5FhMyjaTVdAzplHXUoJJxqmbqiHzwWO0uur1d9UIv2OwGwHm/59Gs5ZSmqHLANH7TtIM7DthmjDg1pPyAVekiMSLldRFFEKGfouPGFVtNgeq/YZh80kC+35AdaEaCGbZ4LnGn7zmOkYOxhD59DS8cOOvGBnnwIa8j6DnqXFnK8lEG3Q3wpSmKHoV5CFy7gaKZLDzRWtOOYX0Zq41CEuWuogDQJoGtjHI9pegcO90CwA3oMy95zwXHZIcdOrKcID8uX3j59Jlw30EtETFUUETr+Fsxbz1fIRaYS5ENVKCJI50RBPwHP4cIMaJY2aDtxQDj5JQCHVNv0mQuDC3L0ocN/CWA+5vjwMBshIiFbQdOAB2vTYwfSUXTG3GVZtiXUWtXh4aCVta2xxpW2qnDAbMudjNoekCcX2efg0uICTjrx8mHfQkLGFYccEcljzXEYOxVC2grigR0WCVNgXHgR45OUZbZPYmlKB047H3OAtlRtCW2FeV2hA6yLGvOuzfBA3FhUahVTQ3ShCxHLZNv2mbYIhE1EVBl8SaH5DOjwPO+ss5Mmp4HlBLHoIyYdaYJ0fSJCAwjddA3G7Yy5K6bemgJZCnr8/wLYWf97gbaS6LBoj5R/IToK9SZSNJT7G7OsUB4AaSVE0k5ZlZmyTWQt0FNm2nlXvJYH9XV9IogHsnaoaziQ+9WGg/b63E8E41HXstAfPAO7Gj004fhETBl3BO9yh7bDG5x2vrCRI2vw6XjRyXa7SRt68hzdmKc7/Z6x75217tbG7aybwH6YNog7FHGFL/kjQtZRlJQQ14DPmw6xJgXZU4/wFhGz7a/Ygy6P4/yIQC55lQtytqxF39aNEr1QPpQaxPnSUEzeYUM7aw/iYNgx5SP4oYLkL2w/2FeDCpa/aZx0ZUgTQx4HFest/LK5cEpu7KcVHJiP67rOC+mCrSWVDcdLCZW2ME8OXLwfdHf/Tuvdg+qySFm0d+nE2nohcmIxPAPH961De5+6sBwMVKlOfkcXQX0KNTtgHZFB3jBcUV0FudQSMlpJLczZw9K0LlX+pbjpL6Xo6wflIHshwwniiEjMIpkGKQmDYQEC9mVDHyEPuZG2f7Uj8+5125l9iAYTbj/orHMZKcLB2qd9Q+zufUfUA5FcUW7yheaKLgp8lJpy6LXHdOernAf6E3p1GKOj2V0MOPm3Pq2jpZbJt8MMxqBWo9/Gi8wHLgPv3vlC8E6H+8PU08JFa0FWtTWVZYWupo0xnpkj/hHHRy79HT49n/TERfEzPtzL8czae2H7PGtnP9jPJ3Xr9vSENDdeFDV99+Fe798d9MA479/d608fPmiBr5oFelN+Apl1ZGd+DOchpGsA7REhWJ/1C3KxHCphhR9jKamFi6YDel7XpvdcHr97906TT/tE2GvzS4iFNbqtUhQJCgftI0JB5xEhp4nKgyWRUopucFo8pi8iiH39ibjmRcRrm1SttEevq/0F5H7Af2/Q+U/fv9d3373X91x0f7C/hg/fkHsENKDbkrSNVEQos77yXVSJ17KwD62yrtzmGq6qtcplpS6ScmLrqW5b5VJ0VyW7qdSD9ijsvIW9grnIBbRfAjw+PevRfxnAy55p08w564SO+PQJ21pgx4ie5W5gchcNbDrVFcA68zpZSoHupM31gxkxNulSFVl12bouzANfjNtv2BnL/m9EqJScL6duultZZ8xbIsuI0I58hN6sh2sfrOP4Hh376UraF83+qBcRk46I0JW2IT+JfAs0luL6XyPpu1bnldlXmfXK7MfxzFREfIb7M0yPsTMfvUZ4Tdh3+OwDXoec3vADLqwVR+bKC475EZx5CWOceLFm+OXAM3PtxNnpxofgzb73tp91wfffuTjv25E+j7B1EZMOznc19pfCC5n3D6ve4UN9eLfqAy+ZPsz5t+geO7vDr5p8RJ08WDfWHqQiWzHnU16Tz5c+Q/svZwpNC6qHlK6Ftdx68Y+ODrx0OzC/nC5tUeJL7La3UWdfLO86bUPzJQBrwwkZPHPGNH8XzoA7vm+g/8TvmS8y4OHKB/zgX9fSVcsu88VUIi41DNA2UUqqoJ+cOklZ/oaQhngiYvIYcQ3Jmh/Pm7dwX+7DhbZfVKgJbOgaSoM+Ov32EdqwX8vnyNw54nv6pY0v/5/QmV+gXdDrzovQDd52zhgdfwJlKbwPwGfBiZg8wEepkvdXWFAUTUwaGFuvT0R85kNUGnmtOCKlaMy8BNad1HfiE8GQXTt7lPV2k0tEyE/RNQy37APadjBEB9LYp57FHDUtQQcRIaaFCkpYiFTmYyupW5gwQJGMAllGy1AxzKfhdlnkPUo8DiOudJD86mN6DSFzh6OHLBJMUR2+r+lQH2CXMLFXdOqNX+GrzmWL7/K+aD/IdPiFpmmHDXgIJREkqetDfegs8JLku/41DHi54lrv62/T/XWOUwjHwcTb+Mzg69d53/bj9GcI5mn19hPxhaaIazwiZpWImDTPBF8RwfeXT8SXdMSX+Jcaf33MNP5R7b9U/kdt/7Vlb8eK+MJXRHwlj39tv3/P+m9p/nuO89f0HRF/WC3i71v+h4P/jQvzreAj4isDeVvmcSOu5V4QbnCdG1zHiLjWi4i5ODnPiLjmO2643dxsvel7xXPmG7h8OjuUO3TaeFNlRiOu/d5ochgRs8ztbpgZfLn8hsKmesMtLyKmHCL+utA0GebFcNyICN3Gdug8AxI+fyL+eIzPFYlEXOve6HTo/v4IrnNDxLU9Xf3m59aPab3hNyu+yYxapsOwoz+DPUrsNlN+7k99kIzZwk7CmA6Q8OM2XV6OSg5Y+vQsffokPb8oOWhVHKd7HK8/ff9B/8f/8d91h4N3ZiN7xqnYWmrDuXuMoR9OL9PZ+oWXAD/9/AuHtbM+PZ3040+f6O7Fe7t2Lj92HM9u76xDhnfVuYOy8eOkyWmHOKrCeQkcgaRa1VAhNPZ+1n65vixwvp0Fd57QcsTJOeK0GU/9op9eHvXnn3/Qv/z4g3788Uf9j//xP/TD//oXPULT+eOTdg4enYMHbyyUOFTi0Dle6RF8C/nMEH4ZHiour9gVxFL8hx6Lge0ywYQ3I7KlElIhye6eIIh742cfV8nyGRmpjKogjAjZPqrLI1EMDoVlgj6TMjuMRmOsQto6jQjZCX7HwbMuTcrUCNBDUvIpiuIw5F9Mn3gZcJ4XqCfZGXbc9kUtOZw8KOZ/HqNFCOrUyFnpv+BEFpz9ZU3ZCdtxBAzL/wANDx/+pPsP36u2A+JMYULatyLRi7YgJA6/RJSlUq+qkP2Crs6XI2o/IfKzPHevGPTTyb+g5qEBHRFFYQwpsOlAPvjsyKvLTyAfQ9BufszXPvrk7zYnXJbIKmtRXRcdOEx8+P47Pbzn4uhwJ8syKXM/EYEFDG2sfe6/0P+yLFrbolYWOR0RrzRvhJs8vyzbeWjCjqwrj2m4TzG2rB8TZNCx6wzGQHvypYIv/Ys5Zh74V1cV2S8tdGDO3TMP77jcaK0gw5w0mIdSmvC9r5dd9DUYI8qqUq0PaZo1snCdOR6yswwdtz1cONRa7pADqfEVXGa+XO76b+H6ts2Cs21HVVNiO6N3FcVEbamC7Cz3iGvfjrud+ViQqcvFY525f2VIWaQwQjZrSJZ/LbZzIPJBYxB25u3O4XFjDu9eQ5A5lTTBwYIlCknuGshSJCp0+q8BBvZbUrp/WHQ4VPT/oA9clLz/7p2WdZUvZ/ZAI6ahksZ2N16o+OD16fGoj59e9Mzl1DOG/sLl1IW1bdLBeuKXjYGgg5EDGTC4Ap0ENBjdIbT5sGNeI0IpYbLjaquUkaVg/UhkV9equ3f3usdGlzvsbilyXoPOlZd/vvC0XJ5Yy5+g5XQZ2EHXzoFx2yRZhhYeNHg8qZN3hS+/qSn/syzJhHRVblvkf3ImsdXKXEBksg4rkUQdbm9dl9Z093CvxmVXtkobaZo0bXypF20RDWU52hpMxyiVserMV0myUkn9IO62O3RCGfSFCn22hT4i5HLXq4zpw7Rtp7za1DVO/dd0Jn0ClxtOR9AH0OtDsdyP584sL9KtrhLNBbyYFmTWabfTrrPmcDaVl+YOsUPYBzaCCeqG3fou8Ad8cO6U6zXusnkhwUXEM3AcVSlro8/Oenfh8gaFMb55Ml2d8ed6gl378Jgp2S4sf+tI0DbtiIsMxxNZFmymsD6Yv+o4enU79fO+tDsAABAASURBVKG+7ROOp0IVmYkxIhxfuNg8kLcoAx6SVYj8yQcdWI9c/+jIPDtC/8V9KaC7K7NODOi88MKjs54gQiVjK3YLU1LHxnfQr3HWNdtaKTnrJXWNkqGKrS3o/rA2mu1KxrdMlgJdbg3NBDO/kVfgo7XGXD7Mi9gHLp1zQa4pBeVMR20oz7/678P6pSCLIgiV2lhLLOeNCUM1jR5CKeJWSoO9c8Y1lNAWFIVCpl1Oj64K7Y15ua5NK/vKystE25Yvoht0ieeCTKzPUopaXaUo6HufNJs/s7SxjvhCbK4r+Ey+wDuxviFySEgkGBMbDHnNOUObL4ROXv+QfSffOt5psPsvBbgk9wUXGyn+3pmlaEP/F23kB3TfM3dX1r8DtLeS0JVakNeKTZrOjKrCf3p9MlMR0MBF7KD92qpaSeRyzadYy1K1wv+yNq30gwJVLJ9W1MCKfO7ZxywrizmyahvJC2zsM4sG6SMT6hf8tJ/wS3/Ar3w8nvBbznp6fNEnfLgjNrYhz9PxGV1trK+7oEoNfdyh9xUaBvPX/9Pq1poq9mTahPQGiD7kcmPjonNHdo4bCJop0RURqiVV6RPu5P4TGyikl5JaapHHqQ7XJuv6ndfp+3tksMBzUURM/VYuzIcEb/QSUoe2KFJDFmnCnAAd2zSGUiIdWZWlMapHTjkt8rd9yDC9O/uJ97T1UHR/v+gOvLtf9f7dnf6JPc1/QfOB+AOXp1M37Bv39/fyharpanWFzlRGVYXO4vGgw32Lx2FEzLKVtrZrY+qYOeq+1uWgVhfqLCoO251UV/ml77kn+i3CnDkr7JwRTlz+n+SXO7Zd45kzwpkKO/MwVVSgxfa5Y2edS80dOBQ2J21KdJApBbBkhE7F4/m1Xbou2MbGQo0ZCYK0mx+5cqWLmOU7c10K7ei+wscHXhYZC3NCr08pRYO29jfcr+F5amz0fza9pYqAPXef8B4miCvs316zp31xLhG8BHv7/HEH82GpOedHI34DWTJcR/AUYau5EtOJ7+RtDG54nN6HSjaNLK88hhSFTyVs6pHEF3V8F/96/Jmz3sl+AeltS9buIaft0/z86VEn9BC0KfC9lCrP19pSpYC5jl+UfVfVriXFi85Uq1LFEff5oBEeOCPY3r77/kHfY3/fc4b88N0Xe/Oc36F72wc2LB2h58xGeLbeUJhtwC81OnwylF6enhi/zBc199jt+mqDCzpzX0LW3ps2XgSctqC/oWf6fHrZ9JFz3ol+T1ySnzlfXrAL99uwH8SugV5K7uihw0vobg2tLbVSWIuwwwF/8Ahfi+XBWDVSRSE/7mvHfjYMwH07bhMNbC3iWmfDzjyHaCrLc2VtPNwtmuD8UZB1ZtUNJZsiQh0Z2b4URVKqj5h2tnV0xj7xzEscn7U/cW5/enzWibP76XTSpAO+sHT4SPn8ubTQPeM6bBBSm1TJi+zy+A15ZJGCPTki5vhJva9RJWhQFHWlBlLoWMIZnZ2sP0LP4Qvy3tGD542oV1hPriizX8tiyom5kIp5Pu3Mb810JwdY8U4jzJJSTYHQdZ4kOqpaMLwVGzjcVa1rUWMPq1QsyPOKgMdC3YV2qYiYKK5jUC/hcdLCXDZdb9Ftf+DMufmF/fKFPWe+iMb3ObLvXtA5zbC3k063FzDYgtu97WfgJwU6Q7SKMYRmJfq1XlgiNMPUG/5CBfuDNMok00gD5L1POG3+bmtDRCgi5GeO24VdO3VDzsgsQ3+DSWOYTkNyeZok1sIB9ld08saXtsz5meDLY0/6+IqIOb7puiKg2ciZb5vKosmT+brqKEgX6uVERMy61/b5m2URodtz5eW6h9/aOIyI2c+t3tsw4lp2q+ewlDLrR8Tbql/FXS8iZr1bQcQ1fStz/luanDYiQrd8y9prgeF4REzeb+V/TajXJ+I6fkS85vx+EBGT9ojfDm8tI74uN2+GaTVtt3oOnTZc9hbOM1znhoiv+434Ou36f4RbP78XRnzp71bnj/r7tsw83hBx7evWz18Tvu3vVj/i2k9E3LJmGBFTF7fxZjhL/vfX/6MkYKV/S3BEfJv1D0qz4r+O9JauGWfBfy16XYiCRb2zwBss9BwUjx8ftXNx1LnM6mxyBYflrha9Y3O9w+m5a1WHw6I7DhXLw0FJfG+pI07RMxv1iU0N311Pp00/Px/1Mwe3p+MufDA2rCqyp6N5IeN86lxMDQ6j0LwLZzLkC7MOHRAmsVEawc7a9xNO7Vn79qKNg9525uUETjR+jO6acEDpw3+myuV/r9KobFZgx6E7cUh42U56Oj/r4+MnTScJR+mZA+WRC7ztedM4DuVR2nGmdpyWgQNj2Cu1QzJME4fDSQ/OCDXhB6JfN8LADWJHl0LXx/qfuCb9HUGh4cRvAdkFh18XWV+G4zc4fTqddMYJ8cbhtDctO78+wN3fv1PJqoKeMoqUgP72fejCpcAZuN0OLw4t524nBaekAzs/Zgc1IsABK2OGGAtx87rh5u2ajgr6Zr+XDwQV+1hWDgggSqrglFcu0GO5Q/JVL+j5GZxOOHjPOBLPu4SRDOgRjrjQrw8585eSpWihP8eXpapyCN01sJmLnrHJZ+qfMaINPQm+TK9wYpJDjB0r64fqMs16fSiesYigaKeI8YmpkA08Rlur2rooGbtAg8PIopscB20RKA2krpxhEGamjEIbQ9Hl5/NGyEuyW9z62jh07MypjsM4TL+rGyMk4LoDXVg/1pPjOXCtkfcCbQvO+YICVoN5N534JZFTAEFLqJQgzIkoX0Iy5PSgjxGpiJgQHN3ojrjmRVxD1xPPjefRkeGgBU6rab1hvNJ+SwudOj4IzbdBN/OTGioKpDf4FvoYqG2T7c9tDLef+tT1iYAeeNlHp6hzQbTLMjrzktC2fUGuTltec0xUjOhFZdH5RDBvY4gxuxwiBiEqUUk3J7a2oraEbM8LB4mFA2zjQqcg60D+O52e6ee0b1xgbHrikPzEYesj68inj89znm2sH7vXD2R0pQVi0CmFEvTe0B2nnw406256yzOEzc+kDZk5hBFF7ug41VrlsNO4vFnlSzS/mF0P92p399B/kErVxry4MFdM08DmhNQ1UhIaQBZEFP4POy6lKLEzJQWsozOMwXhDECY/BR0U6hmVudlaU2Xe1IWQ9ELY1gpd62v+qqB+j8DKQhvhDi/+54I6oawExnb7ZVkUKISkZv/IPJF5MKZobd3P8RjnFpoGo9DObQynk06u8pIG+rJN7ewXNz5Ef+bnFkYgBeD2htsbb+NOR1zrRQTNr7BtD0Q0emDDA+y/wsac317lP8QM6Ilphi7YyQv6+fxrPg6U81fpXZjEtS+3M/0MqIiYcNzjOr9bjmQMeIoiBTJ1mCkhBhXWihmWMttGXPuIuIZ6fVD1LC/kv2bNtOWfyLwuq3bPc4V29uYz/Jyh/YU1+YlL2UdegnmPubC3d8qMuRxSFyUIoUjoQrykF/MoiAc0k6mrXmB6Ntikmd9lHcLODCNi8lLJqMzTAj83WDdGLTEP+LaBVpM50lRam+HSDsrSFKWqRzI3Bof1Xb70OnKIf2FP2tFNV0Gi17mzbbssfxpI5KMUwfzXgA950yTMkgroS3ClJTjMpxbybbN362HODdu6aSzQk5maiKozsvTFm3/h/vwq05fnC3so68156AiN0164xDpiO2cuWzbm+LaPeSEUatCZ8pJyQTfGhu0N9vkQ8gSFyzvHHXrfdVh9+YMBYCrQImXpgqzPco8I+hV5qQqdJRNpFKQVirmeaD62ySRWFKqlqCKHEjnrWacPdyuXT4tWHLd1qaxTlYu2Rff3B3337j172KJEJpHoiD4u8HVmPbWO/BcBtrHHp5N82fX0wotX5ssJnO0TYHPWzfA8RwAzZGIWDU1d1ITWrkK/afqBQ9uYeLxOEMxPp4/OmuwwsN+B3GYBMjIfRhLH3Og7tbTCC/vCxf+iey707vGP7+4O+Mmk4c2XlX5BWlgf0/whGyHTEfRk0HkHThPMT0TI9BmF+g715okIuohZx+UT+LwVPtdDnb/E9j9p8194kf1f/+mD/vs/fafv3t/pO/z29w930HoHrev051frY10VJSVkz5cGxHQwIKwrFFFUsqH/lMdqSRoBlImCHEJFoZqpVkhX6oLCfAv6HNHEAEjSGinYa2rbRSj5l95eC59fdl6mAy40z6wjzhuDZsFYkSop+hdhiGFUPTY8e66bb8Pxhj5qrTICeStDiuRTlKQHtKNe5tsm/3Lac84+hH8hfmZfLqXI+vI/6XT/Dr+aNcS2fcPVNrp2/Btj0NmOrQ7LawyWiU7ZDgbYZ/rW9m2otw9rn/fPZam6YlFj3IV90aFxq+4+bnGHTnciO2NDkqcB4w7GHVO+u+nqRWf74cjV88kvAV44o/n/1fU4/RdeqHFJ/vjp5fpShhcER9bFnbWDrqfe5xzx+g2/wZoXOOCBgQRadZjkJ+lKg1okWNG6SAf8qMMhmOupZS1q+Kw3HQUVS2moiPWvp05biGHnWnfirHLhnHBhLfM6ZhkckMeBveiOs+f9/R3+j7FixweNKKZE5ndjXTrv9HcSZ4fOS6ZO30Wnc+h8CfZeIaNd7nfnBem++QB40uDCvOisEpsW1sGFy/G7lvCAXlggF2yrVamS1ybtiR0W1Sy0Ddk2bAu2J/dtWIbOt56MiFBiwAU7q7XKoXGLR4QiQn5CZcYj8qpLZGw9s/xr6hqdX1j7NvIRF/x0+BoTHd11JtlgPRP6asyXBs3m6cAl+YJelqWhpzLh/cD0deqb5n2/TH6cFxFy2KFDxFVScZvbWST46XIdQWeAoW0ftB/aR9A2FFEUEVTNL1DIj/tO+qBX6g4NmNtN/40G+HOdQMOuz/LrQKkx+6JbGWIezTzqedqbJ6e9zkeKOjEhHvdHMD/RhwSc92sENEmYtsYrLx16IFETOzwaKMU076+h69zgPj3QDCEeUibtzjN9SZ5pTOg3nQ5nvvkAAgWG0jKisUNfqEeE3sbFExF8/96Hxm+KJj2/m/667ptqyAEd4fO4vWH6LHvXiYgp44ivQ9P5R3jb1vEbIuIW/VUY8ftlv6r8JsM0G7csx2+6uuX9Xui6t7K38VveXxtGxJTTX1v/f9f7f7cEfn+2/Y34jojZU8Q1dCLiGo+4hs77eyPiy1j/ngn096bzj/p/S/fbeMQX3iK+xP+or79lmX/JeaVHsqPg+HXTYoNjoNGhCcd74DR0b1QcsDacwu00dOKwuXNhv+H8vfz8pAsX+EH98KbTpYUN/A5nbW2L1nVV4jx0LoxOgXMFfualwSMX1E9cyPmf4fmFlwnGx8ezfsLJfKHvF5z8Fxz8EzhzoJ336hdp4JQNnD9tEMlmyn5nBkCXL4sHB+Ljp48yzp9+0X58VHKxX8dFhXBwwZ+5KSvppStXqRxSsdAfTtyoqc4Guit0uuw4/hedns46Q9sJHB9P9NnVkcdALuwMalkjAAAQAElEQVRtOCG03aENh6hzMAgckoQ2//IlqVAgMkHBCYmBgIiLjVxBfGKI4UBckXkNb3aBkyrkOx0PHIqkvETKYURcm0qKiJm34HA1nK1Sysxzu46Dt+P5bRz0A/0Yt/bWvR0SO6On00kOjTM6cmi4ndGxB1hC3roCZygnuoKCxNlv8FnU1aBnwRmuOMLroWjlwHnAIY9WVAjr/b2SFwA7/L3gcH/i0v+GJ162nI/BPWhq4yJjnE8KaF+wo8oYlXDBw164SGzLoixFFtFlDB3PFx3hd4NWHwr6Nmgr9B8qe2hWxEGTH+rLIB5BGaHnww4Ps4rz4CFwhCtjLYcmH0aiNiX2ndCQtSgzafnbn4iY5b4UWWrVIN3R+w4f29hkp/wKRDqCcniRLeaGQl6VskkBKLPOhFc54HPg/A5sTzjvYmIULmr8C6uVqvc47w93lYP8ogfegt3frVqXqgW6W0kZBXoiQp8f8iNTEaH+OfMWQZaREuiinGaWO2TLz65BG4BMOxmQCH/Sht3PX9Niv7Yj25vRSZuXOR3QaRhDigglNNiGZygPRAF8DhDYmsBAhuIxDTfs1GX6cXjrcw6fORxOmyA88YKoYw+ev8bueezKABI13An9zc8kaigIKyxnhkzfgYPpivxW7OGAbNf7Rct9qt2lYqU+5TkbBCoaHCh3Dpcbh8sTh+bLPGDvrKWd9WVAi9HRoy5ndexcrCFXbAjuokE6uKwK69mheKAzkLSR0CfsyXQWh9iUw9okz7s76Ht4uNfD+/v5VwEVG6iHB5X1XiMqchrzII14pFEl1ln11BQt4whdTjCsPFbCI7JQkOE0dOgVQXjTWcXWC3KqrP/LsuiGFcM8gHvWgIfDQQfKXdc2Z5tRBHS5R2t3J96VzMHGulGR+ZQ989D9GO5rqU3XcUONubosVY36jXg1alWdKLO8oh/j2gZeYeX2iYhbdIa2P+OWfe2nyrxlLYqSE3xpgvVMAKqRRkoy4nNoex9MmG/RyetDiizqYRmkWMJ0veDcWde2ecn7dDrPF0vXC7GOjV90Qnk7Niwl4ov5Xsa2fB1joL4rQvxXisRHJSTCzJyyMz+G029RoGXClSVVj2E6iQdwXctkOdxpQZ+JPoVcegn4wJyo6/XYv4Z7wlc44jf4n5I4c9HEki4f4sOMMx/kecD+KeY4BRK2PDBIIzHIAFKXbb5oQNFQREzYJJO81hq6f8VStULLUlJLqWrYwFqbDmAl7bhxwD7nr5TveAHQqgKZdHR4Zn4eT5ue8FGe8QOens9zLh+ZvxfKzqwfR/yTE37KZvpZz+Zc9sJHfPIBvTNkvZLXaC7XxRqtQHjQGxFv1jppWaF5Ma2rSjaNKOqRCsKI0IVxTrYB0wJNpuv5xXR17KLrCXqe8KGeeRlwsr/GfPZlmXHBd2J71PFIXWi2Tl54KXNi399RRmd90eiIuKPnIe/hDToLwuWj5OWf/0mICfRbDOam18WENqqqlKZEfhlVEUVSgpjo6DlGKCJUSplz0vqq6KW6L9o19LLUolZSjXnq+N3a9O7+oPcfHuaLgAU9VV6UlGxSljlPXi6b/KLpFy4of/74pF8+Purj47OeSfsFiWVmX8Z+UKeu+d0Rxu51dQyxrKmEaZUmP6bnFc4e2J7nrng6ujW8hxmOu30iu6KhmqFKI6PRx5WHyuVm1buHpoeHOvHuXdN7LtqN+4cDeQ9a8ZkrN6JR6SlQBf31VyA63WgQT0QokVlBloblKJ6ImDKOiFnuOkYpqWWpumP9fLhf9OHdQX/6cK/vv3vQn3gJ8P2HO14A3JN/B52r3lHvfl2pv+j+sOru7k4lV0UuUJS4lgCdDhOm61OgpdY6detwbUULWJlXRkUejTpfUCeNEamIIuW17wvzj+mlcw/8uc4ah81i20fWjRfDNs454Uz8go+4M+c6tHR0My+h1WXpCUq9NyY6aTU1WFsCPXkuut6wXoEYbyglaMgKTdhhh68Ta+v1rw5O8xfvJ/bjI5fBfgkAaSqtab07aGH9q8uqDNqCgJ8x6G4PJftpOCQtnk64Qe+F9e5iW2Tt9jrv9Z5iTR1TKahnOk0vlCsVatC2IMuJWrSAVlK1pQpz0b6lERHy0+H/iqDf0M66tTHuxmAeE/bI0xWMaZq8lp2nrDfWu4sen1/0ibn08dMzPswJnPX4ifDxhZcxZ/am89ynLA/BV7cOkOkAwbrHqFDeob/PsCD/BnkLOlmg+7CG7vBV7/Gn7u8LtpakC75BVUVnxWtKFEW2aXMX/3p/l04YiF9U2MfbWL929o6C3As2Zrvzy9S7u1UP7+6n7U77baxLrWn+dWE07fg8p63qifPGpyfp5SVm/IU18nLuuGJD59ezUMdHG/2EPs8q7Ev+a6mGzA9L6MA58mGtWpfUap4W4g3UogX7X0rOPSgi5McyQkwyzY5PnVNwCyNCpRQ12hoL/TV8mUZY6N9lESHL3FCGgjF2ZIuK55p4DYcu1jU695n2zFw5wpdxOe+6zp1dVxp2Vexloa9GXyv0300kuijwFdAkeR/w3PHauXE4d+i01NXH0I2HzJQxaSU+oiBvwHzYmA9nCDzzgtrYtl1n6NwQys68YyRYQlcR8kP2lFWln8SKGEgDW9svmwzvu4bzJ6DDLZP2E7QpQcshkcUXthiDuCGZTkpJhyIpRg4BvK4H82Kwbvilh+kwPLbheOfrCksg5vAbbWBPF2i0r3b2vs1kuxBa5p9D9LFhx/Nc4gbQjQDpCLoGdIASoVSoAKaDJkIqJZQGRHqNMxLfopAuVHK5kUVUBsiOb0U4gx4JI8JZEjKfuKb4Tsh4LSM1OnGvkW/Cm54HbR3/PdCcvnYAMyS8vyq6jIhQRCjzhiQOimS6p17StA7qGUH4NfT6RMRr7BpEfElHfIlfS/913zferGfHb+Gtl4iYdLnMcL5D4238lnbet/i2LCK+rfK/0/8fl0D+I/mPiGnU/xnG9OQw/pG0/FvGMo3Gre238Yi4FX0l24j4Kv250t8wMtfuYK0fY/Zq2oyddNcQ+xiLtMvZxFiffV7d2KAv54ETtOnEZkVSxjMHyJ9//qhf/vyzdg5beE0y+suL/JcBeE6K1wNlRChwlAJnYi9sLBze8v5B5XAvtVVnNpCPHGr//POjPvKC4dPLJjv6+FvqlwJSO5fEOwMnjgN+pbjrFB6DBjRttO1c7u1coG3HF43jM/lH6HjW9vKJ8KNie1LTWTmObKQntbxwGBo63BXdf1j18P29Hv70oO//+3/Vwz99r/XhQdEWhik6Me6Rw8YTLwBOXAic4X3DiRo4LNqH8CPoN5XwKTZ+jT7zglA4RUmYhMUVCTUZ6ELhmo/zg5jb30BylqMbR+WQJlmKYm6IQfEV+SbtuOE2U7c4xRdetpxxYk8c9M/oZIPm6WvQ34h0VbofEzv1N5zpG26H5Y6D5jKToR6wdcWN9EIviQ2ZN7SlQHJBGv9VtQlZpxoOfsNJTpxY1aJoTaPda89FLzjhH5+Hns9Fp3PFgS0aHdqgtXN7MaA/oEuXowIegoNFkeRDT+HlwnJ3p8olwewbeeB3YYIdu8Gy0VVsVHZ/pt1MOBT949RQMj8RBDgmAVPGVYnk4VSJy4+wDdN3lqIy0WYYCa3I8TqP4Jr+O7K1k9CxB+uBXuaHqsJYZCcIs5fLduzjSyjttIFFnXEMzxxwjz6MeU5g4x15DDdUStA6kMNwZQ6m/fwi4ahW7MsvSw4cGB44xL+7b/ru3R1YuXBY9e7uwAuBRb489aFi0qTOf7siQhbNHOLWP/11FoNupjJmHdEooMHokeoKDRqOsFZID9JD2scQTWeZQ9uQbcl9BXzq9Ym49ms5GHQp23HBwZ06dljKdcT+2oj27sdwv7ZZt92xu310nO9NJ2zf9n+6nHXB+d6R383ZHti6nXjPWVQOB5JDvXkirnTBLvSECo51W1ILJ9gVW77jwLqyhrSDVDkIrqQr6coLl1ybIn2kKhxeqi5MOpvwhl4tSkiU6Z1yICNstNCI4Wqgz4C+QLfT7h0iQNPrNqZZPI4HHQXzTTZyI3doHarQuDDXFg7XC7aw3q0aliHzTmXRHhX57Dp5DYW2MUID+Yg4CpV2ybIazH0DYqUIgAKwA5QhEUYMsl+RDsXToSFVubAoIDzfS8pr4MIcWkivrK/LWmVUForC/ErKVHL25xfVvsyQ7ZB+C/kr9jwP9vcrdsyafbhjDV+0IutlWRjPYxbCqmTcUorC/RqZcvprxKzr8Set1Kca44eySEmizLwkHrQ3CnGnc9bTmycifpUnJaIbIJRRZnlEfA6J8En1kAblGdgM5crruiKldtauaR6b7bqTlvxPH1wP9RdeLG3asasi91/09kE9iohrFrKU0J8xCwZlQ5mhUkIMqa95TsqvbYP5lqyX5Oi16Syz3Cz79e5eB/b15XCPTu9U0EeWJnrXBbvyJe2Ji7u5h/ryFTvD7K/kjIG9XWTbF3bPZNVgLQvsPrF7gWCtC9MtHvjwGmrbyxQ0S4W5WUHD1pfa1NoXlFLY84sW+DQqvBrN9V/rmYeS0JuF6RXibkFHvl6Ol3kR5ov2nz8d9YmXGM/zcn3MlzL+pezxeGJrusj8DH+ZB+g13UIC17BL8DQBX0w2GTe+ikIRV1gH4un0Bev02zWYnzsym5d3rBNH/J4jcjyyvx1tF5fgElxXsG88k++XAY/sHbfwJy7HP3Jx9+npyGXXWSf6ONPHhXVy8+KEkSV6FmvK9FuQM8uImD6qY6gWqdQrEhkm8jStEfGZdmGvE9BLN1fad1ilPSxRWuinaKGjhn3MMIsKfQzLB7m1SPQV1Bmyju6XpsNavvqnPar9yLoo6GcotDFHTqxlj+jiEf6e0dMRf+3IxcsZH25Hdl7/d/g0vw7t33ReAnzRw4C+gN+UbamUUKZkOxteEHV9vO7u6LhbP9Dbodt5pZQ5jyrrmdtX2reJqhUeFoS5NnGZZqSWxaCMTK9hvqRc15Wxqway3ZHhBSGeGQPrkvc1j+mxrpQI2mLCejAirumIL6Fen8O6cLnadE94f7ci06o79i37C8ZdS621aDXN6LmBtVYdlkq9VQ3aSl0V2ZiJOWGJzXULQSUokeiuqHlugUOrtE9QZT2y5KP/UIgH3vhWRCiyKBO+o6iPhNfQ3oP3gqEjevWPgra9sDQUzgfkMQefmZvO97pysV/OGvhFL5s+y4r9A9KwsS6NC+qmjDm4A49vumtl7DE0GL9gV6U1QRA0CBqGLjttIzh2XDinPOnjp0+8HHyeY7jtgRegC2teo12ZdmB+cvLmdDVv6NO6w2xY5vaJjf11p+9936EtTY5cx4CAmY4ISHEZNEizzyAZETOu18d8RMRr6hq4H6NryD/GYKmYvGxE9p085jsBtMA7l+s7su8KjV7ktcciOm8DvgftEn8hWDt2Lv93+D/Lsj8zp9yfR0TUDgR58rzxnm+SUsEaAgEoPAAAEABJREFUUlSjqmSKqfA6v4da2/GpdubIEGLUYaWcCivruGWbyC6iSOVOoywao7H/JfT0q36wI/NoGdq/HBCdWGfFjtda6LcxRlFlb0j0nPQb2aQ8MKtX9HvQ8VL16Sn0+Ahfz/tcR+f+im4u/SKxFiZ+VtFZSbzFYK50LcyRQw15bh9qMpZRdMdY62K7z1nGkFqWRbUssj1oPnn9Rh4JbvYaEUqzix1V6LVNVdrOkHQhPyL0W894k7ljb1PnZG774ExhiLAzj8ZV5/A3AEJlXuwK5gdiU4G0Bl9rK2rwVS3HQ9OyVDUKrVshY3pR52W9aZ9gDvWAiOQri0bQEcmh1FDRjo1dOMezterEfD1fdugZ0LPJNtS7ICUE6Yq4th/uk4JERnRFOaMyX/ZXbNif43N86jl0m18BbcMk7Tswr7sGecH6Kni5wiNc4fa3vhwatzzHr6DV65hODwg3OvI2TRv8nWD2xDy/MOcupC/st9dwh+8LfG8T+zbkPjpzstOnxxJxU4NElNhcxK4sXZVzaStDBfFa1J5niFsWkXUT5AvurvGhiPgK7vOGOQ4JhwbR+fk27vRndCgaY9bz1+d85HmN73J42xt9VhUydp7rR1zpSQiOCDnUbzwR13oRvw5dPSIcTETE5HEm+IoIvq+fiC/xa87vf99odHiDazt+04vjhvNvcPoG530b/60813H+W0TE5CPiGr4t+4+MR/w2PebB+I+k7f8LY88p/fdmNOJrJUd8nf57j///hv7fToa38RtvEXGLzon+OfF3jpgW1m2W4V2dhdrDOW+QeQs7G07fE+cgtG/BxjTUz2M6gM/U+8Qm9fPLUX/mBcA///nP+uFfftT5l0edH591+vHjjO+P/jkFl+1szAsL/AMHh3fv3umf/vt/04f/9t90//33yvt3ivVesTxoi0XcDegjh7YXIqcz42+N8ZM7gdB+kk7PHeCYPZ30/MuTPv34qJ9/+FEff/hJj/63X3/+SfvxqLHhoIF+fNTplx+g62eV7aiH2nXYXyaWcdaaG85a17oWre9WrR+4wPjuXpXL0uCStHPA7LVpy6Yz8rggi6fHi554EeBf3s1flnEAuXDAtNM5xemDIBCOCbufpgc9usRGfMVO3GnCAWwGBrnXcpeRGK8gmJ/xWskbLrDD5jHtYBiyAwfOXJQb2/nChdCmjhMx2/MVEfOiyM7Hhl5cZp0HTlniYBecSqcn6Mv93tCh1WMaGI8mXmkMhcwe38TgCWcwtBE3dhyVoVKlihPZuBwNHNs9u3qtKlwa5eE7XXDEny6pZ174vJyk0ykQXYpuFJcdXBTotDFw2BnfzxI0+YKwtKq8W7VgX+3hnZJLwREVFQxtHBx5wyRxOaLNA0tTT5anQTIgKCIUEZ+dkJ1KHQhexis6p6GkC5VUYNPV9COzJB4R8jPQjeVq3GS3v8rygk0MV/IJCQwOESahIzwf7DfqvRzPeuEg+4iNf/z0op9+/qQffvxFf/7ho3744Rf5V7QvvGSzfsU8DdoG9jUsD5xKbQgPOSW0N+wbf31e9r+/b/pwv+ifvrvXn/4Evn+n79/f6/39HQeuZeomgt6gX8hY9GtaLd+O06mZ15XIVYEQwIiUwReltCVNBXVEYezY3gR97qBryHLpzA9iTiGNPuEhUoHOLrOO5UiBLNuCjC3rhhFVZG24vsvdn23Zl+p2roegicF3BOs4liPufjgoDrCpY0v+9f8MWceGsdMT9TXcFiqhdc5dsqUuxfgKMR3wodqGljV0wKZX4yDlKtUlVFoipgKqNjVoKIyfQNoYp7OeIB4JWgM9qkszxEYQAnHsHZ0mskoOZGnb26EDG5lz8BaOHanR2B2AhDZGoLON/I1wh6iukl0BH7msyuVO0SAWXXImkQ/wXstens/ivQPyT9EIBHQMMcQMvcYM6BnOMLBf0Scd6zPgxXzc9DeSPiJm+cBOOwPEvqGlrsrhZa1FK/Oo+ZBpcGiu5EVNdO92g66hHfoVm2oWtZI6VNotVavRHLYZr7SrLRUcXAtxzIV+SKfEMkec4GZPrWlZFq3rKl/eGE77kF2oY1Roq4zleERIGRrM3Yigw+tnYC9GR6FYD1oYFHjAJH7FiAIfX9po2lsIcYnmIDR6oPohq7mLuoM+wFBSPagb2FIwswN7CvYksTd3XVjjvKZ73cdMrvqiXb4iGNtxKWQ60aiITDhuUiJCEYF8cqIiuGYZBGmRD8JsQXAaEIkYoCxUSlM1lqaVfXM5rLra2apAxqPUSfO2QzOT0T8o2I5dO/smBQr4hjlNYNc2wmCNj1f7F+uvLyUE97oSoSCMYGxEhKqV0GvULDNeoH2uF1N/VVOPWdQy5PpNUqN9dZq2tTYV6Ezql3QpMkcwO3u+6T1xmf7Ci9hffHn+vMn/3MwJfiZPrCHHWX7WtAHsgAj8dMnzxEoxoxOveY7vmzTLyNOAp5gwHzdAJl11IFQ2dGZ/36e+96n787xAkU5chr6AZy7+/VcAjy9dvzxt+vnprJ/wV376+KIffn7Wz7+86GfSzy8XLl+GNvQ44NOXFUL2+2WDJK89zFFoK6Mj8s47a0LkX1hfvMZU5qMvH2oJFeR40wdq0e2xrQkLcf8DHVsUJarMW0HGtS7yXKvI3FgqZcihleTCrOiBefnAevXusOgd+/uHu3v5l/K+JL/NU7cLdD3QLWapQIfbjjyws3mxBE8n9sUL6/5G3nXtDMmVJRGDN80nIhRhDGESyhJAKjO85pnPVCATTaAUVNwnOgMnAqhZtNSiBmqknFdmvrC5nfwBpKWF1qVw2Vnly3/jwIvNhU27LYtE+459XlhFLqOjq13cHwmVTXTouGEwjhHwbwgaDOd9xhiTl9u4K2Pfg6WlFiZFZUKzBGspQwvxBSG0Stmks2mFrqUd5BcvBb1kaYqsShBRFEA8EaGUmGs51/alwd/SJp/zrwpYExb4qug6rAcQEfSTUqSCfgYQPAxgfr23z8v+c+gZF+doW/c54ThY//Rl3eyoFuj1sY9lnYX5W6re4e883C1a4anYlgcVsZEdWnYFa2qfslWpKu1OdblX1lXKRg3WhKB/Yhfm7sk/KiDc0Y3gJ9FXg7dSaBsV+8ivEUViTR5BP8y5ARha9pFu64bnzOiBWRlDlk/Spsj/xWu6Y7OdnKG0bWYqQUTMcMZJi3QEbRh3iKGHvz32mP3vyH2DgJ31a4JikprjQ0OnbfcotJeSDoq2c9EZP/2IHo6sNV4XT8yr2b6LVW2oB4O9fq4vaUOYkQpd1ChqqiDldEZXxoX4GdqPqsumtnRhXloPVQs6WwryLE3KhQ9+SzlolEWKyjQusn14/drxnYzL5SKvkxt+MBOTvqWlJDovKoRZJEVqRFOHkjEO2jvY7nQ8FrHEi6OsXk5d58sAu6aONVQi1EKgyz5VJa+RVzLk+TN9mhL4J6EFm/McWzy/JqoqYa0VnoF1pOsz9Y5+3oYuiQiVkqq1qDFXGxO0gqTvKELFQ4KLnbYb+86ADoMBRKEcusZOmeV0Qtcs8TIurFcbC8pOge1vYMvD/h1yTNb+FlKFF9N/txYd1sZZ4nBdgzlPWD+TlpTmOOwJAwsQOiVnfsxPJzaQd1cgrUSWid5Slz1A58XLRcfTRbalvYd27JKPAgYTlKyawA7oaurAcyKo6+EGPN3Cq2/f9avQ512wvWLnpe8Orw47srlh7B2T2XRLO5w8UMfhhOswd8fEkPN24sacO2OgESMI4QcFbDDkFwGWt9eyy2XXr3Eh74odBXV0Y4ydDmgvEPSNipHHUJahYtRbKGEuus452nj0CAmpjwFfCCkiqPMF0lQedV4/8CEwGOeak/AX1yjfY5a9TQ/Kv+AmL7f/Fm/L6Or6iS7bS0RMukzrFXp9KIeP14SSORNxrRtxDW9lb8OI+JyM+BL/nPmviHzLxx+l3e3vlbvsLVzvln4bd15ETHmY31va4X8WRMRnUr6l/XPB/478zSXg2fo37/RthxFfFPs23/GI3y9z+d8CETEN/9u+bGTGt/n/2dJvafw27nTE1/xFxGcWIr7EP2f+nSOmyQvzBIs7+5wGG+tg/8AHmI71DDkIb+R/4tD+0+msn8HHl7N++fisP//5egm/Px91+vSk/flZQb06uu5K0fvDqj89POhP33+nP/23/671wwftWfTMZvzCZroRFw7djkO2M8bWUxtO5pnD7YmLgvPLppfHjcv/s/zvaD/+8qxffvykH//8k376Xz/qh3/+F/3LP/8v/Uj48ccf9cyLgKeff9TjT38GP5D+UTsvA1o/6yF3vePt+Tsu794t0h2XdetdqnKRlzg5WwltkTqz0VzYaTt0TdSF/EVPj0c9g0c8xKdPz8RfoOuky/GsCzLpOFUDIDgJ/uaJDUcDr0YTyGQAWcBsyP83e/+hHkmOZemia0OYmbuTjBTdM3PPd97/1a6YM92ZERTubmbA/ReczmCKquppMarbiouAQW6FjQ0YM0o+FY+8bo/zLvOb83ebIA2FPP49iHHqYPcOv9daZeSc5c2jM4aDYte5nfW8safuBE3+C9JGcNHUPRujJ1Jv+F1u57nc1/w4NQbJ9HUq+g4+CEwkBjXgLUw/CG2M2UCXDwAJude5KmYpMnOVrDQdlOaTopywiYPeOFh8e931zZcUnPS2y6bGxwwiI0GUIkKZwymS0LiIFMWAQonAuByPKsuiqJOCg4awp0YQz42ZhD35vfegbx9QT+79gQikzPgu8PgdRgfgx4fJTn3CNhzE51KUOdiOfM7IuyiC/pHVkKnX0oYNGJa9YX0MMIEPprd2Tfdg3MHhlbXzdrnolY8A37Czb1zeeJ39wke2f+RjwNevX/Xy8iIfcvpu+YLozI8e9yvx1BWhXBXQnGKXD/MzB48F+37i49YPTyf9+HjSlx8e9fR40PEwa5rLOGDQEcr80ySCswjz05WyZL57CimXwafgUz3Bq+UZ7+YQap08NmL78uFi40Bh29mhddgVgvlr6c56GbbHJaDoY3lFxJg/KRSwmcTT0CH1buPxLecxLrIXdPY7aLpjlzs0bdjAPoLvFR+zy3n3tRzdd9iGx+xMMkDn+w80yGMj1/ClPPbsjwDzElr8AeCYEc2uqFJg8LbxnT6tJ135ALWuSbv9KPP7IOCPU57f68s8qDMnF+QQpuE79k10AIzp/Ltc3H732uM9cM4NCP7ki1LmQ0QSa69Tz+KR/+JR2EFChzMXtGU5qHDCzqyRpiT/ddLzy5v+4ZdnnfHhVz5qNuQk5BvQHqSWj/XQ0J3/oszylOllpqEQK4XxI0LCbjSepgjecxpv7m+++rDRJh+e75dM81Q0TRPADlnHt4NuUkGOqQa610AwT2bMHElUqTL2XIuW0f82Rq112HKhQcbujeSUNVpYs4bb2ObnedbC/uTL/wPrwJdwpqOOwzbjVNNTlembWPdGRNz4EqJFBubLcnH6GVSPn4hb+yP/ofoAABAASURBVE56b+f0M1bWiN8tV6dW6fANjNCQfxtyl6z2C/Z5xYau2MpGgdfZFT9zxVfadww/w3hDf/R3OoCN3Ojb1RnvnncT6ywiZP6Mz/z6XfeHfmL+gG9Uocz/IkJKoVC6yalUpZKVclU4n4taDro1XHDDvDvufB/YsTPbFpWyXbMgYXJTx96T50IQvowIdUG0+CV5Ys95T7NkGu8oKQ+7sY5/i8zFTNGMLo0KXW5beXd6t4uM/aR3ursyW3joyqX7Gfn6gv2Zvf6VmMSXFuseiDYgLbSji23dMfFNzfI3vAbxF0JeMCWZDzzmLc8rPETEjX74GPZterDTTCqeoXv0uyOrC3vi+XyGHuINz7VK5+vKZdWmZ76cv7F2X/lA8e3tqm8vq/xfLPwjH5L/gZjpH74+81HgTc8vZ73QbtDP3rgxLtscJHU15mlcPnRsixfKNgW6MGT7wa9QAFVdMWjvSoPu4D0oTwpklnooIpMziiJCKcpAiaqUyqgrlFV4rXmSdTXXSYcC8AW+cDpw+f+Iz/rCfvXjD09c4J50OBxYs4sm2pSpyn7MY/eUsbtJPRL7aeMyd5cvlV75oP7ydtYZva3IbOeC0PyiOEWYzoCWW5qsG/hKwPxhtmJYZTIZf5J0axdBmrr8eB3t6NqwrhRNJSUg+qVPY3fhTlS5tJlrwmdlHeYKLxN78KIjsYt5m48HVXxSnSelkqWc4EmQ3OW59P58zr8XKSIGUkr6jJyzBuCr5KSpZh25YD0dJj0w1/FQdeD9MGXNwPUT/A7Qdpkq9M7y5X8lZjOmaVFBV2Ncxk/MqffH+ZIyvJbB43GZ+KADjrOOzHmCtwVh3ObJyCpDb5EfLIp8UuSilGd4L6zBriu2+vq265W1Zxs3vCav+KO9BV3TQAr6JSMp56zMPJU1bV8/8xHDvMzwU+DPurLeLsRb4w8rWMM7ccJKkNxswx6n1EFLgz/72h6husy668l+IzOPec6mmXYRMXQ17MFrH/qiJ+jzT1JEgDwgoV/qW+v4kAb2d3Q1fKDxoWtsyzRHhDznAHyYF9NhGj4jIuvjoU9AW4Iny3jM202nbPXq0GBZNNNBJ7+7TWsJOoQOknzp/8aZDHHhd9r48LhaXvRxP8ilbRswzTfsjNaAlNGN13xSVlKIrV0ZnrJW0k1TBZOwxazTcQIHeU1MdVEtizJI5IXdYRzQDW3ozPHUju/Sztxc/K+XN11Bw5cFrSoyGjqvzIoMdnWaIt/O3gTWVnVtBRurOp+T3vi4ZF79offteoHXqzbiKxyiRBrsS5kVmeAqE1sV8pkxJy7maxG0Buslg6R5SreUCu85GVsxQll+GkLbsbfN9FMwzh3YjMt7v8nNOnWfUopsy5/TiKAXZMFnRMh+K8Jp3Mrfx9qYx/aLC9TVOtuEn9zZrxosdbDLc4r2llmCn5oCncDHXHWyjzguOmL7p9NBDw9HPeCrFuKmio+402daIzwCNOFvIgKaQi7v2GOPyshJjfWwYVuoSGd88tu7f96QhffS8SGAlspJgR80z71DJ4i4jRkR8mO6DcvQ8c899RnpM9b1QtxhrPC93YB+N/a7jbh039ex9jzWZ3hey+Xd5XtKXvtH6nrDBb3daIq4pS4zmoI+EmrQjvy3bZNpXVGIeTaunP1WYo1b2SavxztMz1j7Q89dJYUS+5J1VGpSJp+HvKX7R4BbGoowKB9p6C89dx5c//v8/d3pB+D1nhe6uucbcc8tv8MzOmN9+N08fE49z2dExDut31PXR3x/T6zfiO/vEbf8vZ1TIyKcDETEGHe8/BN/mU7j3vxz3mV+v+POl98/133Ou85w2R1+N/x+T503IsLJB92/rx+V/4N/RcQHPZ+nNm3G57L/yP/rSyD96w/5xxEjYhRGxIeyI2KU/Y/6FfF9vv/dDOszvZ/zv5ddxHceI77nf9/uX/edzZ4NxHTdIUIxo49g0JvUDTRT7Ik9h9CmZzXqv61XfWWTfGMX23DErxw+//Eff9U//rdfuKR/UWLzXtjYH0vVj8tJPx4f5Mv/nx4e9IP/T9ymKv/l96V3Aq6mlrLSNCvKzHRFuR4Uqcp36GcC/Rcugv1/OvXCofX120UXDrY+BF9Jfel+4cLq9flFr1+/6ds//qJf/tv/o3/4r/8//fL//Fe9/PqL1rdneFiVuEysbPA/TEU/E7D8l6cH/Zefv+g//92P+pkPE49fHrRwOVpOk9JpURwW9fmgvc7a4OUM/xf2+3UPrf6vIaDt/LbqjUP3mUP5hQPmer7I/66s/zp7I6joyEoEFiK40fUqIbexMWpXg3/jQwe8s1NKyHWkfhcPc0rBD0De4mGP57do1j/gAo/li6yZSy2jOFhMWSUSoWbIwYvLEuNEBFM1OQj5DI/R0bNTb2qf6255dEbw4sBaVpLB4XfknaJFKINihztNt3xXECQnCBgfAQiE/c/2FGTbke2ei1qepXpQi0lvHPR+4cPSr7+86Nu3bzq/vPIB501DjlxGEBUxLGMy3jDdIvqHek6CdCkVJS6fUp1UlJV7EtG7RGCFwPiJAbkcCv0TEdDo8sYYXQpoN9Qo74ospZSUcwZVCR5qrfo9XO92ER6rDxnfAzjLb8UGfZAYl6jq2nvXitwu2Ikv/Z0aZwJB/5vGb5ddrwTGr9jWGZt/5oPAMx/ZXvgA8MqHNl8G7axBcSBBChrwAQVbs70Ju/dldXBx44DRH0/8l0o+lBx8GOYgPk1FpaQbnwGv6c5rKFOeB88ZvvOQQUfoPbJaSJZ313vK+wodxuYUXV3BBRtZ8QsrB5y7LHaifuctk3vqvO3OuJc5QHa50ZGT9oZqmLF1BbJj6t/8eO5dlivyj0RdGrqmG5ePO8vwCjY5yPbB4Db+rh36UJY6DftgqtOvw9g7GIlK3nfQhFNRWKZVmuasxR8ATlnHh0UHfMjMJcfEpUfGxgNbjDypR9EVvq/o9oJOfelg+L3hIzp1HVlhEBp+A3ndUm75sA+IhIRdjTaDTtMKoptG0wWyhGAkfIxpFDT6PXM4sI5zmZQL9jvg/ELbopW57cv+4R9+0ddfv+kNf7tySXjFtm4y2rRBz4497dhWI8DfsTMJWTCCsHcj8Dk5Z91R3t/HmoBMTIT12FXU5cNKUqikrAqmkmUaKxdQxjQVzXNljWXViXY1qZqPFIzPO2NX1qB9nS8JThxOF+x5YY+ZSd3XmHifpkl1LnJqVM9BX+fvuI/ld+fL+/hOMzyZhzu6+U1Q71RSDyGJbhPCbgL0gYhQhJGVUiGfFUqKcJmRpfF+S1MUDTB3Snnke7DWZDvuuqCnM3i9nHXBjlb07/XCchs6vLAP+aOpPy41/LTVb1PYabdjN0w2flqY3pEdvxK8GBEhplUE6acy8STwYXu2Od7vP6ZhFwp2Z/opJ+VaVJB9BoFuA55M58Zas837g8UKD3732m7v63sIEfvq+I7AxgImEnaXemM6g3nwUxCpOxJz3pHRlWG9Tdi5MddJ8zTpQKxxhB7/28b+r0hcN0Ddrc2BdgfsZFEpE8Nncb+ky7rr7bJyUbHpGV/8CzHHL89vXEaiB+TqyxVv3Y01stF2rBXyO2hcSA1fbP5oK9IO9n0lu8v7bEdJlmFEMGfIvEQk6rqurMEzcYb9vf3Fxp5gOYr9a5dwF13eL1656L5wmX9F71fSC/udcaa995EzAcwbbcbHAWj/9dvr+HfyX/j458tPj73ih3bsq0GnAQGSJwOddd/5mNH5+Kng9gh9R3RFBGs5YaEh032HdeB8zlX5A/k3bVxvuG3NrE/g9/BqwmaD+Vjyss6euHD68elRXx5O8gXUkfV+IMac51kFveZUlXJBX6ELcj+jrzd09YovG/vm65tevr6Mj+fm1/a3IaehN35ZDxEhP9aF4bzpySWwhyTnDdNrRIRGO/dHz96LO7Jzmdsl6nMKZNNlf2deWAryXwqXIlUuB6c5yX5qXiYtC/vH4TBS81VnbNAdGMc+JmHnEYxHes9HxNCBeDwvyXh3vf3YhG0bHs9ropQ0LiSHrxxzFi1zBlWHuWquRRUU2hXmqSkPvjPrqpZZ3tNumMhPSqUqBW0GQjklIJWaNM1ljLew5hbm8seGJy4NH09HPfFR5+HhYfBaEEYEslQSkylyUc5VORWlsE6lddh1Zy0Ga7HJdj1sHptesfWbLtvQRxdPhIafCylZf9BT0MVU87jEfMSOfIm5cKGZc6bD7eeK3Tn2er1cCRmbmpJ64IMjqeH3Evrw3j5zRqjTpFSLcq3ocJb5yIyVaWskaMjKKikpIgAp7ymKRjvaRsSNZsa231hZf16HN+z4iA6c7rKNGhqxqRQRsp4/w+N+fo/wvCE/o445Xe93wzZzg9Shs7kpvkXw3TA6A5Fo9x8v7KFtT+ig6eJzEP7bH9b8/yVi7Ohox2E6fjM6HbvXBsDFMWJWagkJhKyLHJLXwlS7arkBM9HhOOnEerd+Ho6s9+MROzmq8vGpgDotyvNRlrtyGXLoEL6xBlf0dmatn4mRL3wEMB0pWH9M5vXltWA9KaFTFfRb1fgI0PuMHmbsLOFPNezrjTjtFd/7xn575QzX8YGOyTr7U+ATsQhFb/LadlxtnmoKVWzMdjZj9wdsZGEdH+ZKedUE7RV7MQ055xvt6N46uOvDNN8xytE3aqR/HphmxpqKCuNn7M/6jAh3H2j83oXdvGODxh1dbOhmZf/dwMo+NYAObWsu87nO+ZWL8h1ezWdmjIJdTOYpJ3nuEW+dTnwEeMAXn9DNoumdngpvGVkn+hgRIbLD3iOSAvTIEoAs7KrL6/fM3vPy9qo7bFeW+YYvt/nYDnsLadgm3SMUjGGIx3Ja4cl8mAf3XeHtyj5gXPhqZf/suu+4yOP73XX77nW2yrwbDT2LPSjaLZ5jmt/9JN4NKSIw8a5BInR1EMr6APUaT2BnEuajfUNHzLnBo+cedwfIwfTceNnk8o6+HDN0aKEnYzZFhCznXNItRea2J8Nyv0GCBFn+ETH6WH5B4QBlen8sP2fv6W/z5jFBd3cxqXm45V3gPp/xZ2WubyjSMjUfN3wfw31uNCfo/S3ucUbEjYeIcPM/RcT3uojv+T9t/E8oNN13RMRNhu/9XG6ePqfOu9qp8dfyrvsMt4+4zRHxPf3c5j/y/34lwCrkZ/D/z01H5/+9f7EZDgb+R6dj0n/aLy/kP7a868w193x6dyjJheBvpTT5F/6kFmOEeN9ITaudsTe65i2MTWa808r/B767OptaGwerNbKuBIVbLupl4mgufX194SD5TT6gejOqBCQHguPltIwLsQfyR6K6E4eB3Bsh166JYMJtHp5OOoF6nNTYyNK8MO4srsv1wkHqmcPvt/OuZ//1HRfDW8za00EqB0VdSGeoK7qyQV8IcM4EAA7ez2z6dswTcz4y9uNSdCTI/LIk/Xys+vnLov/00xf9/Hc/64eff9QXPgI8PT2R/iB/DDgtpv5JAAAQAElEQVQ+PGjhoBIEblsquvTQC/PvpTJ/keWwEQzvG9sxm7ioC+aGECVoFYGH8yNl82YXl7ZdAZ0dOi1rdd6RdYD7u5APYhcNNR7beDjHRplCiYNMBmOjzNJ9s1dOCuR34aJwJbJoSCUoywSI02HR4eGk4+MDwWPVRLsIxmLInfkcMF2h0WnDJjrl7NMyTGuDbpk3ghT/EzPdgSFoMN+ZT6QfiI49dyUGCTUC/qaAlhSSg+QUuxAhwWJVqokWXf7P2/cMM3VWmh+4qy96Qeff+PjzFby+XHR+axIfXcThyHIUchQjp8S4yCOKxKRasciNObrfOajBsBqNEIkaPIrDS9qlMNCp3p9O6mXhorEeeI8IRRhFkaoCGhNjFZipBFsF+ksp8JM1gnDmi0y7VNSjqg/ui7aW4DFrZ4KdALzbXpi/QUtnwuZyynyZ5wPHG5cWt/TK5f+bzryfz2fSq2zTO5cWKzZ24YPAlcOJ8836oVxCjsyHYMXEQJhWU0JeHT01DkiNjxAdOYUxBLGrYwdGcAiDxTGMeTVyhj9gXhGLxmEKPWcF/2uAUsYXMH3mbyeo3eHJh3LnN2zHvLfRRnK6o4+ObbncbZxPXUM3rTX01bXRz2NstF2RnQ8yDIsspR3ZSUnqSRGZoLFQKFnXlmtYFpS3SHi10N4kH+5XxrwiC8/pDxWdd9tyw5aj7wpfcDGI871DkHhGmqQICeG6PCKYIamUpOHPatXjwxGcOBQddBgXOZMqPiSxDnPFj8DvFV35cOILKGN9v7zo8NhhznR12pngzjrz2gqn6C6TZmhL0Dj+Mhq9BbK+MS1ZHDcayfsHGoUMlIryVCT6iUtVMhQnmaaoE2ukYi6h/8ZHt19+fZH/Svj8umrjI2fjgiVYj8EHARqhHwRpeaDLMS+WPuZFLsJ+grWRmSrnrOq1krJyYi5QaVgj0yxUGKbSd0I7U3RBhSpjzOBAW1/QGjPrasZpzKy1qd7W20w6laJprlqQ7cL+cuSSYJomGUu9pVOtmkpVdQpKKbwnTRA4QV/JSQV6S0iV1O0q+nS7TH1KWXdEJCXoSlFUSHOEIt6BJQSwXXTWs+DzMyKCtoyVkQD0JBDQ4PEiU56kBBHVHzr4OJFqVoDGe8/Ybw7tKeH+kq6XrgvAbFlHQoJZvcdQxZX9cuUAaRsSBt9ZR51U2FPH7pKy0lgvIT998JcEcRJzUCmlUB/0OtX3h35jXaK3j8LgBXtUv6UZWjP83FHLrFIPYFEmXthZThu/rtCzYe/r+zps5Aedw6a6gjQ8Calor87LmIPUP37HZmRA741u1i48YF7MFcrka8mqpWhG1nMqGvrFDm7prBk9lFyHPRTom0adaZ4VGUtMWRaf/3LyAo1X1pp98zcuzceHWD64eA3bJ3vtNuKAIWv4a7TtKOmmAz7isXY7vrdR1ljLO+lO2U6+rVc16saaRp6BH2qkGz7per2wH3J5zaXW1vGJIbVANzkr4NH6sl7GWNTvBgJjexk2s0fWhoz2CC62dvbSVS+vV317vurrtzNr/aqXt11v58byDpMvi7x15mCsYdOkal0dYUSDACX5dzB2BO3e9RCkEdRgBwl7zdDotKSsTF7QcQfD696epqwtyXPtfOy5ctl2Pr/q9fKqq+XDuBle/X8E/PB4fPevs5bDpGmeVdBbrvYgRTv04VJFCCh/+Lj9xTj8wfMv/ujx7Qq/K2to5ePKxreZGzo6CGwsg1BTArYv03inz3Z2e09SZBAyH/4AhHkw564V4ZkP8bjfaJ+7EhBjdvyd1OE95Pqak7LXPuk012Gj0/Bj8IXtTnmi3aRQJS1KURRizXv+VNRJ79ghpimN+sTgOeeP8WbLKWVsfcIHzqRFBZnmoH0I1roKdJRKPjdFalI0dejtRFY+E9zoDPon2hZlxvc8kROdQnQCQVKUxvxQjW4qME95yqpLJR6ddXzwHlk1L1kJn2s5eb6IuNHPuswgckFc6BXeGBR6Ah1L173JfuSMoi/+yMX+xLLTvkMxa28H4gIvvN+BIN6Z4O/I/F8eD/rpx0f9zBngx5/4qPTDgx4eFyX4bu2KXZyxjzfSK+Pt8vrqLZTxCSkqEkbuu9Q8h6S55vFRofqDTk0qNWh7QzCnQC70CSkiKSV4jqJQVoR1meTxrxiR6d7gbR/5xvyGeQLEB6bFsI1ZJ+LpHV1hWylJEaEgkIoI+YkIym7zZOSZknXjuauET+8qI92Rb05VA7QL2kWEYFud9d+QvPcLt289Dzs/X9vwJ6+vFz0/vw5aOzQOBSF7x5zCx3fnOdVFvzLlVZFW5mkqBOOYhEoW6PjppAVbOCDDB+zieCw6gHkJ7CTdMBfSqmkqsl0V5BppUuQsXKoupgmbOBM3X0i9Hzb2QUQi//8HzV5b2FSxDpJkPjvvDX5bmfCVky4tCXPSGUdi+7rycsUn7eh7Y6yGbx6yJ54qrJEMHzltqqwZTEGVtT4VCdJU4ae8o1J5Q9UEH7kW5TopmF+RkLBtATtBF0yB3XV15gv0VBTKOavStuYk854Z12VKodG/056+1hcF9A3GYFzKGMaqGNj2QH+SU4PQYLxftp3L+E2WmT8CdPakjj9OcWX2XQm91bxrqgl7r/jfonnOmqc66DFvqWQNpKQIAK0pFSXeJd4jK+KW2pZ2eLtiZD7aPduO8NNvnGv8kfbMuWdFj6alsVeKfbHjj2zfKTNakobfUJN5btjZjo7u2DCIK/Znfuwr7DO2vWsHG0x7X98Q9H7vA6+2FY9j/Y4xmW8Hzot5bEdGRMhPREADxMCbQMCfy7NCEaF0h0IY/0BDH3vv0Cx8yA2maWDr6Kz9KQI5Revy2D6HJcY0/yWFcpIS9mcfliEwYYOuy7ErB5KmnpmkaBoPKWSM7P3X/X24Ewob4zMluQC3H8vllhP09wHJg8co7nToDHSHXDcO5LbDW/t7nWVqjI78SswXEe4BL6Qh+Ip3SOZH709EvOduScT394jv+Vvtv+3vm820j0k+8/Q5/9GAzOfyz3mqPn4i/vv4uLdG/fozfAz8v3AG0xnUOf09XHGX8u9T1w2408jcf6V7hvRzntf/zX6SIkv2fKQ9WFAslaZQg2mnvlzYWv94b+/l7pdKVUQMlm1wRkT8oczlfwkR8Zv+bjcK+BURSjj5OyLiY2y9P66L+G25xzC8iJze8d5ljBFx69Nx8MJheyOIbo6b7u8j2GCDuL//WXrvj8RwilJOIETwEePd5X82rvsZ+htPgv+IGDR/bhoRQzYRWfEOoTvjuzMM6b3sL6dBm7/8ExGKuOHe6i7PaB1ZUceG64Ai0+6GXUFwLJB9K8OGsZPfCfrbO7Z2Idi+KKD9uiX5L8m8mfqfk3j48kWNwOaX168qBGvT0yKRKjaNCycu3guBdd/etBAA/sxl/P/985P+77//oi8Ps3KRRH05Fb2lpm/M/RU9PrPZfmPjemFze1bXV+j//3Jo/X9zaP3/fL3oH15WPbNZvsLPM6fdX69d37bQL0z7jBw3gjmEzuA7h51Nj4ekQ90I1ldNBGyJDXBshshBtE+kMwHWl9NRPz096sClEp3HWtoJYNay6DwddJmPaiAdjqoTSBOXWUnpwihcmCUO00b4IwCBhgNi/8Wjg5rG5UysmxKBVoIfwWPnwNH2i7b1TSK4EvIXcmBQDBMKhicPMg0pAGSSOFDMh1kn/xXV04OOXDwux1nTUgcyl45lmZUORUEgrTkpE7SdDhU5THo4TvKl2TQtSiigK2vtiSAw4DcrRVUxKMvwEARLAe3XM9q5flPbz0r9okBXIrCXdY2twISE7iJCidoEfxlU3ipr44idHKCnwOe6c2CgT4XuzEeZlT7PBHndNB2e9NaKvj7v+odvjcNF18tL147+GU5KIa0XzOtMtilBx3l9lpBbZ+xG8LNzGbmizzUVXeBxVdHVl5rnJotY8IZA4VdqISmSOmjhF8qImGFFwsbkix1kIPuf4DKHgFDjULnLa37mcH08Peh4etJ0fFCaD9rzQVdxmOhVr3vWGWgvzJ2llpU4RHUOGuoE/NDWrINdHDqaLlz87OpSToI5pZI0zxU1Vh3qorksSoy3nqXVH0e2IpWTdJG0T/xapE7KemDJKVizBX3sG3Z2fdX58lVv5686r+gA24sEH6xT20gqoQSJGdmVUuQ0oK21xtxZc3SWDTLgcJApK71T2yGzq0RSSRlU1VxUOfiXPEH/pMgVWWdQQEj0iMj0jdEv09eKiFGToD+pIR9ieLFkBrYo2mi3JepIx6zM53ESI5VU+Z2RAbbCIbqxxviRsbIXnqH1tTedke8r9nNlzW3YstpZyYKyLLBBcRDoIGjf4LHTV71DU5NSSMxvv9o4XHCKwp9kPdSDHtH7Cfs9ciCap6IC8hRKcyiWpMK63GHtylimx3z535q9XLvWPXTmwLlhb5xH1PjV8BMNOWPoTLuqo7u8veEuVyVtCmxQgiZ0ogjJwgJd5NFdRx4sX42YACEc8QMTh7ilNvmv7lo0xVyleRm+dMeuvrE+/ut/+6Zff3nW/rorc/mf8WtG4eK5YlMFwjPzyOvBcssbYwhSrsLYlFl7nAOVoCuzX0/we8DOK2u6Yqsz9r+gqQf0/yUXfcmhH5DrT3PWT9Dj/1LroRYdKTtiN4c66QSNmXaFtTDSmuR8cZqyKrD9JXQTkdSHzpJyzjrS9/F40sLYCwdv4zAlLhsC3XXV3LFBkQ8tnms56ARyndUjI+EiRVVSVbSA7S7YkvAhCZsM2ojaQvuE3CNlyTQ0mnxGnqW8KEgDvvz/J4AyVdDLjH3kqauyT9VjUsJ3p6UKxrVhT6+drvmk6Edta9brWwe7XvlAc7XNUH/msnhFNx276dht7FKiLqOzhH017KvvSeYhTF/vurYdL9y0sS5aCuGWlJBNQheWr+B+39dxGRZpUsqzMnZVEuPQR8MGLmP9BHtZxi4tqRxJvSU15mXDhJBZEx/V7Zu3aHZ7iggu2i7yQX+HzpU9s/lDJjJmGAk+BD8EH9IKM+xBowyaFDBspF0tU4f/6sQvvVCOfw7apLZrwg6qAT0RIZWqVCdl0kBXpUyqddbM3p5TVUYvLsvzrHo4oIdFe8lakxi1Q8amDdtfWfv+r/++/iO+9NubOnTvfJjNTSpKalw+XS8XNXxuZ53uyMYXEcbutY3cEvRlNpnEyJk224U9DH+0ss7fXn5Fv1+1sf432r5cz7rC76CjJKkmqYQCfiv2c3iYVOxnyq7IUqIuTVlBO6vgDTle19C+Za0be+E1YTtJ39hXv75KsKC3tej5Gnxw6IJ87RhDRJJ93caFZNWs0g+Y7CSxr+04l8GLuvzHIqoBTQiAfdgXEJX3BVta8IOVvX9FJ1ewwy9LR1ZzwwY3fO0KnyupfRLGhF1e9e31hf3/V/3jyzd9fXtGHt8UWOsB25xYGwX+6jJrxq4m1ndPGb4XJfbefa/YlYgbdj500XwlOwAAEABJREFUbPrHr6vs277ha19wU1eE0rGLvksIWdvlTPi1s16o5KNDB8EFn7yIaOKfjNwjJymFApvI06xcJwkbaqmoR9KwCy4LV/aX1q8K/G1KpLrC9c57gcainNFNhJCWAr2m7BmaDuwRD8SWC/Y44ytqmjWRFtZeBoHNpjIrg5QnGUEb45avUs4q1NVaVaEXt6nA/0/loDkOKpp5z7L+rNvCmPNp1g6vDYoCI64LYxwgysNhQwux44ReCd+JA0LLRD06vcujpYxJVLWS1Zhzj8R4CZlIKd1Q0FnGzyXb6dgXk2KSKvk6Zz7sLJrhvzBfSgU2KnwclGJGRoW46AredNnfcAkXYpiLvnJp+A2s6NO+8IKdd1xATqGcOrxuysI/scerX5Tx9TM0HDijPD5N+vHnRV9+nHR6yHr6MuvpseoE3zO2W2lbIqnCW8U3zOXEWNDTqpbEHjEddUR2C3PBmn76sugLYx7w35VL65iatrwx+6pX1vWOvQUjpFyVa1Wib6SigVw0seeksiiEHHtGE2WswUash7u56asF9VkRodvTlLJEd9IOmnIk5ZRUGL9gBzmKEmPu9G09SX43DZ4rz3SelGxbURVOUxFN5T8m8tr0mgz8SUuhM3vB2fZ9bVqB/zjn8rLrShz69vWsDR+eoT0rtF/R1Rs+7PysfXvR6/pfWdf/qD29QMObUkI3+L2ijjxDcyRNOWnGp+W86rA0Pf4Q6Kjq6Ufp7/9u1sNhVdabMmsrRzBLxj9JcryLbTf4bJq0A/usCz5427Yhj1h3zqBJM7xX8xMbq/KsC+k6hS7MvZeqvS54maJ1S/AjeU/arzs+cdWGz0aNitSV6WebStBSdGHmqyrrvbJ+WAYqScpei3VWxU8tXkNzUsb+O3MZLWUazVKZ1VJl3Bsyo6lRt4USe3ZGITVolqSJgSv9KzaUyadEIbrpSGPvgsZQp29Ok6Y0I6tJwufnKJLgCTlc167LVegjsZayrsxxZa7r3oiXQxn5OI4L+MpgLqtm9pZi/kAJ+M1NU02qEObU/4VFrVkp3eZRTxI0CYE5VDjgL2uqSpT3lhTklRdZZ55/JT68IOfn17Oen5915qP3ig0FH2fF+glsRaB7n2C/8J7aeDfEKFGybKtX9G3Yfps6ZGR+J+SStWKbm8iL/CZdkIPb7bSwneyM3VMTQhtjeTzHLAmbDEkpuqCc3gFnSYI3w/wFNc7nUSvqAfYSLN5Arp22O6UtEs2yPFKTZBq9D46U0r01bG8bMdfVa439v1HWNpSLHQgk/N0Yl/ETk09JzLoLj6EabSCTJoBYNPErQurY7eCJcqe3f9rW9DBAytI7OnT2SNiCtPcA0oasd1bW6Mc4TKjOoDfQN7/Deh2YqZ8ENaToPSYl2wb6h23sgOk6oAUzyQgCvwTE3uv8dyA55krYuhERjJV+A70/vaNzYJk579Rwtd8NvxvOG677DJcZbvOBd5mZ/8+wTA3LxvizOtd7PM8REb+h+86PeNzmMyhSRIz2ETHyESE/geyGgtjbneZIyumGRBvDLe9wn8bLX4LXwF9DYx7EyjAJOvJ3DENISviXcF5JekdEVlCWqLuX/T7ttL3DttY6Wm/Y2ztGGW0a6PD4+7QrZAT14fnekZn3O0K3J5H8ORK2ecd9HOlzW7r+lZ/PevuzvPV8R0QoIv7KaH+sMiUSi8eDOx1NeL+nEaGAafn5VO72hgYzrvyfgxsNfz53RPx5xb2UxXfPCodxy2MhI/M/Ir3PMSb8F/y6qVEfuvinvv8LphxdEw4XkL/P+CHH6JKBXMeGgJO3s7+j4fg7ZZ3V74NEYzPa9s4m1XTtO+66EUg1fTu/6sLBSSxHpZAYT2Pz2siuWghWTgQMR9KFdK5FDhjGRRnB6sPTSUcutBdQTycFh/CdTeWKVZ9bEEB2EBxUu/wH4ZctabdjIcgNgvHdwUSe1dJEeVLHWQQbFbHM2BAn8t4UXSboFnyIw7jTTn7n8LBfV+3wEK0rM3eeqqJOCujbU5bpWRl3Y33tIEQ9wWZNs3aCCdhVNFjf05iit1CBxqmwATJmEAz09arGgb4RnDaCFTe80eSOYAzQGYQ8NKM4ifUROPeBHHJqZ5JNI+/OK+EIQ/AtJM8mKJ4IBf3crhIElJw0DgaljDQTDCdoiwQf8AW1kopk3kDq4VhICdpTbwo25g6TjUvUzmFABCCiXAr6QDPt7mUBFXe4r7CUBErqzM0sBI4J5fQINWjPBIgdtJRpVUdQer7GuJB44fL+zEWkzquEjm4626CnqTLGMhcFgWlEE8QqsphAapXMVJQYN8FnSoVCQ+o9JOjtJnvQGnhPyiRFBKAvqWUh2tzA+INfF7gdqccRDzwI2hVVysyBbAVSOZAcFNhlSlXJ9b24A9MHgRW6wk56JKjoo8xB4I5t+vKtYZtefykl+BXm0qCd7pRvXMxczpv2l7N6S1RSTpArkecQoIZsd4pBRIgpYKOpoUOPvZNuBL1+j4AXdBOWUU5K8FDKpMoBZuKAIgSV6G1gcgryH6CruzO7IoKE+fkd4TwZ/3TKQAzlkDeNxtBBl1sG9W4qvyFXi7qT7gNNqxpkhHbqW7yP0en5jiD1GO5jNNRl7Azkw40vPJ1vjCOebj9g/4Zd27YDy0PANzm7brTpY06y9OpOPhC8cg5Shs8CPVMpmvEX81w1cytQSTO+Llh7K2Nve8d/bXo+X/Tt7aLnl4t+5fbt67dXzLoP7FvHBzXt1j8+afNaW1fMepfwH3+Emdwk5Aih0N5JIOydyohQ6l0F6sfhIJOHnlyLImV19Lzjo3wIO2NP58umV27JnrkZfH2+aMPZxpXxLrvalXn46RxoZHj9Q+M4KaOdzhxe/wl5JwQfIxU+pGtirgoyupsYrqqrQtchpAWaHkrSsYZOU9Ij6WGqWli/MzKdSE+HWcelaJmzJuon2k/Yqesq/JyOC/UH6id0kJVTQiZNKyddXwR0fG0zTdGV8ZuF/rUUVdqVCDV4MbzPNSUl1kFGl3VaZHTWkuvEc0sZX0kR8Q738Xvm/bdQyhr6bIJrKaC7TpMOh5mLr1mPjyf99NMP+uGnRz398KSnH5/0yPsX0gP74cIHxg6djfWxcvi7cFA+oyd/jH/FL768XbWz7lfsa0UfV25wVw6PvrywrhK20dGd9zi/y7qToDMGEmPDyshHxLAf2JVSyHV/CSWHak4DQ9dwlxgrWXbIOOeqwL74NabckPGKDV/WHVe+6colP+Qim6a+9RvYR0W9uFQfnUwrerNpyU/3L2BfT2EEMkWnGLmMVEIZugq6LdBS4CFH+uAt0EVEKGHzprWkCv1ZBV/nPpV0QjfWeamzvC8l+Gi9yzKBUmylDVBEKt3WbNeO/Df42KF5w96u6OiCLi5n9EO57a/Bc2fvbFxsbL4odhyArjpy2Yk9Gut944Kj087txRPwEyVLOYFQgkf7F/9zOI9PR+znqNNx1pE1sOB3Zi5Sp7mqTFW5lluas1LKChX0C827dIFey9/b6vnCWuESaMW+XOYLPl+Q7PDSsdudOjmuwc4CO4wIRUBLSook5LCp4QO8j1CkXJIKyNBegNOA7qDScabok7JoA33WVXX7okQaJYsp5P+ib0UWV2RyJWZaLS/76tTk8Sp+ocJrnSbNfASYlgO8ztAzaWePXaH3yoePMx8vX+DvGT34wvib/9IUWDcrvrXBcODvowuymrICP9qAeDrjASpT4jVLEdSDDuM3IE/ZPpLsG3Z2qM54HcEFNu800Tki5NR8Kyc5TZTzo1ualHPWlJEJcW0FOSboybf6KKRFEcjnHW1QjPxJ9f600KA9IpRMNykCgTYqqOw9FC0pInR/AiIYUpGkoR916rvEu9fVhNOe0M0NIcs+I/9Ui2xjGboF3XQSw49hI0IpFaWSNdbUPGs+LOhq1mHYK/6a1P81R8EGPGatdbSd6qKSJxUuqnOq8mO5ts46YwLbqf3g7b/0uPJBYNUbvtB/PXx9Ow+/31hn40MbvsKxf0qbUuwqpJUP4Qc+dDw9zPryw0FPTwsfAibNS1KdkjI2m7KUsVnTJqWhhwItOWdRrQJ/E3vRMmfNU9KJDyk//Pigpx+P8FgV7GuN+XwBFBGIJuSnw4PTOzpju8zrfbi6Jm+jILRv2BZrsuHDd9arYd/SaLjDXyOGc9+IkG0oQ5jpvcPyNFx3R0RSo70U6i3UkGfKValOA6XOMmqZlQtl1EXY5kKECLjnpsv4ALDKcfkbscyV9bU5RmAtCZ8RrcvE79uZs9Eb8+ED4wynVwUfRmre2celAza1oPPZcsRfYE7s30kVe1u4LF+OoRMfVTAbHeaEnLNqCVX4ND85zYw3KVJVYq2MNBUJRAS8dVlGVYwJppTEj+ynGut0V5Pjwi2Jc2xAeoK/DOlJDbl3fAhN+Ilh1+OsJnijJGNXBZ+XWeuJDwIFv1RZb5mxbnpIKsOuK2mCJ1CLpsmYlOE7WBuRqyIVaJ6U4KFHUSiLAoUdoZICPfEb2pNyzh9I9E9mKIUUSX4avTs6NUS/DrmYi2w7A9jUyn50Za+9gPN11w3Igr3oClb84o7xdeLQIEZO0eQPu5m1k4sEG6pTEG9V3f6grGr2+p6dVnicVOB98BehiDuwI2htkdQHqlrKghxBir/HIv8u2/iOLa18RF+J4Wzrhu3e9n6H+XV+lLfbHFJIzKGedPMXuo25hzYDI3astMPbtu3a2KsNvxsey+u2qavxv53UIi7Qa1ln0kJBRg8pFXRRFZEVEZJCEYH2bqntLCI0Huhx2ntgeR47qXcBbItMp/wG6po06GAd3VIKdnqjSL+b56COVsI4xEjK0QRZSvgcpKyA9uiS6yNCEcBnPKegJ95JI0J+mN4JSMA/jErV93KXNejtA34zTIv9iDrt0YHzd4wyaOgGdaM96ehDoVOXmQ9II9tk2o3Uv+ep+PiJiBsv7+lHxXsm4lb//vrvJoku/Rn06YmIT2//I7Kez/jrc2ESo8E9tc39Hm7gss+p8zfcbfb2Jn1+/5y/1//bpBHxbzLw4OD7YtFvFqBnjIjfLAq3/YyIcLM/IOLPy//Q8F9YcHdapuk+VEQMmu1U72X/kf4bSgAH/ddGt26sJ2+Cd/jdAVR3MNCucrpxUPXB7LLuBE+NjTv0ymF38+p1dMCmKC9AVqsN15ulHZPn9qZZCTAPHNxOh5ngjsMrF/7+C4JbIFHkg8BUitzWthERKpmAQhxemaMRLfSNjYjNnBo2PQKnVBWqLAxvQkk7B1WBlCYF9OSpKhEsRbAtQhf7qLdH1lHc+rAZMaK6N9GauJxZ9PDwoIfHo46ng+alQg9t1bXR+crmSyjr8A8UPkokXbh0XVvRBl1XAuSNwIrYkA0tq5NvBMgbctq5tG0c/P0xQG0fThvBIh42eagSNIjNWdDqw9cAtCsXIQgpp4EgTaUqV/hXVli/0KWBGO/J5YnfyLMScE60N0sY6D0AABAASURBVJx3gJYJYowURREBDRppxC3/3Sbgm0sZ/zXMlcukFd1vBGiNVARQQiadgGqk5OVDADINBBDwFOqM25UJ3qdpGsHiBE93Ggr24HzK1QRgU0mXbdfX81n/4H+/l1uKK7LT1hGVIYmLgUB+c3RNoHLgygThCdllDggZPSbrfa4q06xIWY2gwrZtu0aKCsuKg1VWKPl/EcrkdX/cCNo1cC8kpR2/FREDKSX9HuanQEOBBuusMz+mN4I/xAMr8IE9+1LafSMYC1nBIHTt4pfC7wb8NXruBOM7Mt2R7QYvb9eLvj4/o4JNzfI3kH8H5tG8XpHTPb+zbsYhgHYus34F30ZE1kgtAfIx6E2KTLkJB6GEKAJphBTkkbVARCgi5Cci/pCPCJpR3qWkEOwIZZDTgIO/O8I6gT8Z5IO0W2CG3z/h3iePUXR7qHd7o2FDxoaNGpZHQ9933hHTOBi545AF9Jmuj3dnkL/rTJdpMe1jXuoigt9SRkbW9zzPOh7xGeBwnDWhe9uh8EEbUrvAw4V188ah5tvb28dHgFfs+w37PuMjzviOlUv3K+ttJX+17zChjakwC8wA2fECbxAvOQXWuWlP8CdsJEF30qZkgsmbVNuZaXUaEYg45KE3ZOZD0ZlTmD9O/Pr8pq98nHjDV1357rayzg3bjrBZhlfDlrpB3ShDT3e5dhrcZASd+LNckFHpyKkr0j4YcVpYsws+4VCzjlPWaS7sCbMeD5MeljrKDqyhh8Os08IljeU7TTqUohnZLuDA+n44HvRwXHScp4ED5TOn1IlLBVyBlJMy77VWWUfebybGKrQ3XB/4o44tIzANRJZt3+UN3e3YWGMNOPWhEDGYbblPD+QonsE0PGaJ7jeE+Q4VCJng0zSfoPfp4VE/cuH/Axf9/+k//Z1+/vln/fzTT/o7Lv//89+R5/2nL3wMOB1V56pAPqbLenrDTl65+H/mIvPldePya9crH2u+Pa/Dpt74aHphj7m+H+Y7l0XDX7KPBwofF2P4jxxiSOhLSV7OQlcYl/wkynKu8t5ZkZthG885y3URIfV3uAOICLne7Qy3M8Sz0xYzHRf/F/aQM4Zlm7picxfWxJXKDeyg4Z86GLbNmsFQmYtB/NP5xTwCEUGC7EODpjE3uq9zUZqr0lQUyFw5KeAnpVAmn7G5YttAAAVbqvA3YVe2jd+gTqzhaYydUpIfTB6y+rhUuECr+ThT+Mo69fo1P9zvj3+y6fy268wa8oXKBr/bdZfjgiv8u8y4oqNu2bDenXfZxng7e53ny8i7QLfZqCFNOck29IhdPBCbHA+zvjyc9PhwZO0sxC7zbQ0ssw4GNl7pXEpWxhY7et+xhxUibSOX6xv28wadZ12h8cJHizcu9d5eL1wMbbiYrpULIcP92vulY+8dtewDu8usJ+zHYsqW65gzIe8YKEnooA99JQW0hCqF81SGjO9y99o8HQ46sGeXUpC9eJpSlvw+10nLXOWYbJqKKutixI7zrET7gE8hr6auCzZ0QUevrJUX1srzK37t5VUvr2cuja+64LsQ9Uj9ccr+646PGIYYw/xkaK3I3vmUBP2SL3jEY1m43y3V8KnOd/TaO22VlRSKuKFEUoWhnLMSg+VIKimrQH8pSTOym0ipkp+IkC8fPd8NvEfI9RGkuj2e07mIe30a87jc9BnOR7jec+dBk+fN77SYngjXxxg/o8tpqsg7a8Evz8vEx9Zp6ODAmpmmAt2JeW59xOM5SMbYHq/AV31fYwfrdjnp4P/aAZ9ufU9jnEWz/+sHME2LXOY+pUxoMiQ+6uydHQ07W1HamTX0wmX/r88vemG/en55k/9/LV7R8Zm40fZqfukpPIQSdp/GSF0V4ryvPJ0W/fTlQT//+Kgfvjzq4XTQAq8V+VsPpj1lyTJHhQry9pHNcRgbsc8LgXwSujocF/3AOD/++EVPX046npARHwamkpXxNxGhz09EiOUIX6wheOoYiuk1dt73vWttgPwVfq/47guxnNONeMb1uHLWX4e+QFcJPRSZds85TwUZFs1zJf0tai20zUroJaVMvqrkqoqsJ9bdPC+qrKeMztwmaCMlQZL8rw284bNe/YcMyNr/f22W+Stryv7jLnfT1vDrK219mdtZhw2/E21VILtxYU5MMFf0AaYi7D6p5kQ6aZ7RxXzUYXnH4aQZmir+LEFnKqY/Q7t5KcrwlHOWkVKSH8vUyLzmFEJNqugrA+vUcYrrb4CqrWuDTvsFSNfOJt9Yw8IHBPZjOJ4y3F/YkxxjgYCn7MtX432uwjwVWqa5QHsd6+bI14yFNeS4Za5ZNeUPmiMnGT1CzfK2pJoYOSTeU5jXSRW9VGRQ3hER1H//ufFz98+Nsbo2FLLCx7AhdOI14v+Pg1fiUO8D4x2/f8ZXOn+ljT/aY5bY2P4xuPn2dJZhReb2w/bHB+81xnHRYj+BnkrJig9AY5YCeShCnVdDSvjLDjT21BUdXMHZ8TAxzZn9aLWfZg1s7JE7dV4jA5AFW/Rt0MgY4gkmwU90Bvca2dkDvJ+u7M9XxnS6MaZhWzXGmIwlzu6G1yWagLKkrBhrK0G3kXOWUXh36rLPiAhF/BH63fNdRx07awPmyfTuMLWhq5E336z3DVyBy9zO/T1kxG2u39PgPSYi3ES3vUMqEfAj4DSgsw8IC7lB/12PaTDc6XPqvHGn0/nfgHXVjd6H7tz/hkSSoMm03WC+Im75iO8pDX/TLuJW53Ij4vYeEX79Xxq/kQ0y+f373yL+9+1//+7+Ed/lEPE977q/hYi/3D7iL9f9rXH/T6qP+C6HiO/5fw0ekxV6H+j3eb9HxMdi+NzOdYbLIr63ibjl7+VO/y1hGgzP4TQinP0DzaPw3+BXRIy5fj+0aTF+X/5//nu6scgm6YxlYNhhG/dNxnkj9qvUVzbEbaS+fNzVtXHJvhOUPBOMv+2dw6K0s0Ff2GBXgvONTZe7IDmYGBstm3FEjADG/y7jicv/p0cCu4kAqU6aOQjMBHk+JDxwAf/jly/68cef9eOXn/Tl8QedCAKXemRDLtCR1Ll07wRIjIh+M6wUtrKgXHLgtnfyKStSkS9gx/u7g6Ux5WkEKIlAOLOxF1LP77mffnjUwNODHqHzQOBWCbx6JMI96czFxctV+vXSdO6VDwETAXvVmQ37/LbKAfEFGawEyhvYufTrl1UOhHtritaVkEciPwi2oAw4ELIVgSSNxMnFpEqh3zwRoYhQIhCx7gwPZd058Ol7Y5h0A23c7s6jUyMiNJ4UamQJB24peb/v0Ojg6XZh0QmOG/R3NXS8OxhDv6v5ImjuXAI0AnwMgDlpx4FFBDEBT64LeKq5cMAqIxBeOPzNBMKWqWmLnBQEiwkbSNOsHZ29ctH1Cwe7t2sXcanaFgoOggFd3RH65U2dCwx/BJhjJ5juGh8BcteQW4LWxMzM21LWTjEk6RbkJeVm0JTxEnaRmm5P0DBgg7KeXEQFeec+8C67iFDGdjLBfi73fB56Scg9ImRVYBYyRp6xnO4Yb8dGI2LoUjyZuQO6E/IaBwro3/tVV9bfZlm6jnkiS007Y+5cqq26cDj0JcbQF7L3Qe3Mxc2Vtei/jDsT3F9Zpw6iPWdiAB8gap2htdzAWu6RtEOTbcnweoas3/xExHiPiEF3RPzm3S8RMeoyaQIRt3fXGbCp3rsakzi9w3XOOzVGO9oIHQ2bJnV+1PnXO2wThvt6TGNnfRn2PZaL4XLD5YbHdB8Dgm6jvc/h8Vz2mzZI3Y0iwgk8CoRKSZrmKh/ubn+Nu2jGl03Y88TBKJNPuailrB0Zbwpxvy+WEBdSV73aZ6CfCwVX1haxPusNU2WttT2pjwOKJN6F75FlMowI2yQNd0DvgufAyMdBm9Qde9vUaB90TwMBW52muzba+2C4sxb2Frxn1tqul7PBuoOWC2gGU3VsQ+wEsu+FJvuCxhjaG2uzqzOXdUYGDl0GmDRYXIb9WuiijMcs2HLFlU+kB+S3TFlHcOLi5MDh+FhDh5w0Z72DPGtqrkkLvuLgFMyjDW2nqhOyfno8smc8gif9wCW69TEdJg09TFmZSa2XyiHVsJ4KfXOZpBRq8Og9zodm+8AdXeMR8Pvwp+9PRCgiNGznvZhXeQwlUUeW8RZoOixVBy5rj6dZp9NhfFz2/9mh/wsAf2h+oMzlT+x7X9hzTPcTe+PxtOgIPwfSDL2BDa3oCbcrlvTQ06/frvrl17O+PV/06ovb85UL6I2L2338NSwMQU6TsIfAkOzrAjsO3ilEFx3E0J94IkIduhMy9p5Y2fcK+sk5KyF/RZN59vox6MJ7OBn1bud+TiNCwb4q/M2Gja3Y7wX7vWD8tvWVw/2V95XU8HhGY0+xTQ1guyPtaOGOMZuQMeNHJ+1KtShPRWmuSug5sCEj5SzTYiTaFOhx3naQc9zWbqkjLrFdLKxV28QdGdsodZLtIyJ0s42uM0r4lQvlM/vUKx9iXtmkzuxV25a4VJa4Txf37Fz6N/SwacUfOyYybx057HtHJR3ZZ5nFDRnsa2Nddt6bAjusuajmpGXOOh0nYpFFP2APX56OenpYWC9VB2zrCA5z1TyVgQM0H7GXE3GLyybKK+sqZbGzbGpcYm7+Yw5oGvsDH4zeuDh9wah8Qe5LvTMXMN5HrBdfPA69QGh7x3hnHw7sCIqht8njp6ShDwrI9EF/ojAxc2B3wn78nnMeepmmSTO0H49HPT4+6MuXR/CF/EkuO3CpdGINnUgPx1mOxRb0WIdNBnrLsl5TydI7/F83tZRZs6Hbh9dd/qBpHT3zwfXMZdAVu9t36tkjV2TvvdG+7IYV17khrKacpIT/SqSYlBI2E+QjQp8fxKLO2uzYKD9UuT7J77yMn4gYsokIMYySB0UeQi6BfDIyKaVgk8B1lDd0Fa2PcZLcL0Y/93X7iK4bgjGdd5pUU1ZmvIiQnw5RHZuSQhGh8fREG9ZLKkqRR3mJxDgJUWYQQ762nWnCttDTxNpasK9pLtjlpIrMPU9OSZBC6GWeg7HyQMPOJd6VlZinsNZKnlQKIK11VsXHGKXAN8i5KkVRRJbEvgmdG7Ld31PMThf2yjc+sF3Q45U1aHt9w37PxNsr+h3rC6UEMkxYQm8E7NsFvZL2JsdXmJGO7A0Px2msrdPDLK+niqJhR9bLuOhnj9oZZ+MC+8q6ua5nXYi5vIZ8kex//sG0Pz4c9PMPX/QTH3afHrHfQ0UPSSlLwRgRpIbzQDwRFHykgZ4BvHYA+RpAhvvWhm8wX9ZlRCjihpRCmbgwZ6dJTid4mOak5VDkdbPAp1PvKYfDQQf7BtJkeddJ2SiL6nRULQflNCvFJEW2ZWrHdlaIuSLvV5ybZf+G3/j67UX+uPbsjwDvcjd9NFXDjzd0s7Hm/BF0v160b2f1dsFWrIczc6zIZycFuanAy5SLpmK7MCq0VZWpKtUCOQm+s2z/kZKiZGypqGJD1kHO+VYX5SX1AAAQAElEQVQntAcRjZiEHGVSRj6FmMH6/WgbyLt3bbRdkfGKD17x44Rjsn+wn9sZw+NY10IagT0Zjtfbvkm2K9qEduXelFgIBZ+RkzSnrAldLNBvH73Mk+bJ9GaZFqqhK0tuHMgaNDEka37dO7IKNWTfaZjgt+SbLGqtg+ecs4yIoJd7Ntke+T1S68LATcPPLsfBK8xd8HvfcZX/D3iNC7paWWD73oZMdvgZvMOTxzGCOCLSjkwDSJiQJnia56qFvcjpTDrBMyQrYC/IjDWA3ZtKj2O+kBb8JTWF1tblDwDXNdg/G3HMrsvQB7RgSxuwuPetDz7Mi/Om1fyhQt3Q4JU29L3C68o+d72uurBnX7DZKx847jAdhngsX8vynmZknaErIvAXXREx4Po73N5IibpUkEcaiAjRWN3l5COC15Afz3eD1NFtg2h+Bu07OjdP5s2x+QbPG/G935263u1v/fvHXJ/pGfksaE6j3j49It7n7ybhAxG38oj4KPuzjOdzudM7fv9+L7/TZ524zO+fcS9zav6deqwb0qDTPERkRcQfcKv7Xu5+EX/+7rr/mYj4TlfEH/N/i7aIP/aJ+F72T+l/bxMR9+wfZBoRf1rmDhG3ut/n/f7vHRHxIYKI3+Yjvr9/NPrvzKR7+8+L5HP+Xv8f6V+XQMR3Zfy7lF//MKW/Lihq7ax3NlkHcMEBJLPhJw4quaSxobSU5UNWL3X89Tv3RQTEncujVb5sdCCxstnuBBIRSaGswJl7Iyr0naZJPqAelwOX+w9ysPzl4TTSJ1+A/PCkn376SX//08/68vSkp4cvejo96XQ46ricdJgOWqZFc12Uc1WKomDc2zy/1fPGLrTtO8GMQWDQpMam26FLEUo5K0ByIEnAUglcDtOsk//K7uGoH8Zh+6iJQ2gQgO7KetmlX89N/+35qitB8pWPAJdWdL6EXjmUnLm4fv32qrevr7q+XLQTVBHdyH+hW5ibGEgiwOocIuSIBho5mWiAyzEhayVJbhikwNt251czFPyPBowlQIwmIigQQHQnJZDQe1Rxt/eI0PfNM0tMEhGkktsYfnHqwHcl+NgJhjn3SI12XMCrJ3XyDZn6YtA67rTrBMAGUb+iI2TDfIGizkEo0FeVg8Mjl/8LmDiUBGSknJWQeT08aDo9qhwf5H+T88J83GlxeN91Nh1chuaWFJYZQV3yDQuX40FAXmJjjl0RHVK7VsquajI2uUVGHKGOXWtFiMgn8RELw9CAhUsxTbUj/z01UqQB2y4T9qVIEgGd0UkNH0B8MElEwakmJYL9YJ10mqIabYzr6bjzGpe+G/PyA2UBunbLET35cGG5J+ToD0OhXR3exr+RDC+2hSGrWpQJ/jO2alw5tFy5wHCgeyWwPXPIegPOX7GvNz5EOeh1EOzxC3ROrL/D4aQFOc+kM+tpQv4+mKdUoCsJ84R2qcNz+w0og/dQQizYQkjye4QiviOTp2aUuSVqwS4owYADmYRT0JnIgFkG7mbzA7Qe+SCTwH2Mj5Qy93O9GOs+pom/5xuyvcOyNu7vTi0T9/U4d3gul98x6hl/pNiI50/wlxT8T3KaseGKXgzb+IwfmfAZy/GkwkG74Osycs7LUWU+il9qyPoN3b2tDd/RhcsEbRx+Vux03YILxE0bbRqw7TbKuw0KuQndU6kP+GMtFxScjiSvES49LFusDNZ2S2vAtDtj/jbm3jDIjXVlG72wxl4Z/xt+7Pl11cq623hvpOLCLGhnjo3AyNkaNObYm4bMKUgiz74hPsx1PmAJ++2sSGHPcjnIoOLfMuu2ULekXTNr7pC7uLPg8r/L/0RQZSxjYqzf1ic+BCRNGVHSr4KF9feAzJ9OB/mi9Af2ksen07hILPOkSFCWQjvzppyVi9dSUcoZXVAeN0phkzZi5iShI1HfE30j1NH4DUiQd9kYQAP+Jx+UQ+HLGGjJk+SPklMRvi+xd03sYbN84XQ8HqHroIl1bHvxpe0Bn/hwXPTERecT9Y+no06PRy3sjZXyRNueKu6rsNeGXi+Ji/+ml5euFy5szxcJM8EsQjt+xQhzgS8OIHyxcObhj7Wksr2gL4GAnQRvEaEEr0bkJPufjb7GzrrV+5Pe20hplMD+EEVGVhkZlBRjHEXFbLI2bIX7oeHHX/lw/sLLMx8rVozuin1ttkPsedg3ptpZt17HctqkW75L7+sw4IvS8dNTiMkk9nDhHxMCDyB88fDN6CKsE+jKOSmXNJrnnGXAitK9jnSi3zQXzazhA2vXulqWRQUfmXLBBpIu0Pz8ctYre/s3Lv+/+SPApevMmr1u1G8ZHRQuHVbuhzZt8HvjURpLEyNrLamDjbF8wN+9tllHHTmknjSlrBK7TnPVj9jx3/3wqL/ncvHviI9+4ILx8eEwLpcmeJrgZTbt8DZB/zJXDWBTC/usbcyo1JlfRVNjr9nYI7xXXLgQOmNAb6z5Vz5IvsHXGexw29B7D0RtOQ+5N+je1FjDHif1hhVYaZs01viqTtqxqwxNmX4kyhgJS4+2bt95l3yZP+It/OMTH8AewOl0Ik6YZVprTqoTQIcL6YxeqwEfrp8PC5dOkyrpxNq3n406qUUS6sB+g9jUa6XxgWzXN3Rmfb2isxeCC3+MWlk0970g3u3LF3mYDDRCKzrwOg581P1jACzJULdgNJ5uOfnj6DuEDkcZ5QhL0cUK03giQpk3y8NtxOPxCoKyzKyjiECOHTQJfQWNXVdpU9/3mpyzEo2dRsTI+91wWc51yAKzwjdsWrGtDR6HK2iNsSFKeu9XRup+7j/ApWzOXZi96hSa5gTy8GdzDS3oYmLNVWgokeQn4Ky3wBaKGvbddpcnuM1KqSjnqpInlWL4vVCONCJJtNL9iYx4s3bitAZ2YuxGTNhUte1ZG+tsZ56VtXTdOr6lcWlo7Nq4+NvXTal3FcYralzO7pL3RC7w7QMda1XkOsHf8VB/8xHA/NKYno35GY99dTPwmzt23zplvUnZNJMyfkUnXziv/N2PP3GuOY4zTmWDyrRBNRr6oznqU1K/AbklEBGKCCnMs2sLLYoa9tUUjB7aW+ddlCdKslIUlSTVlEGS7cIXzzVr6GeZi8zX4Zh18McN4A/NJ/yG15j92jwfVMuskhfgdFbiA4ChNEPOoo6uujJzZxHqa0WMThExl/9X2Q++cM55YU1d8XP73kVjTDZkXxZ70+jIRWZnz+nbm/r+IvU35XRVAoW1lbHvwiLIkRQRIGtnrI4Og/kjsvwwGvKQIidozYqSlbBBoyKLlJIi6E+rHR/XiEH8z9hU2izEvjM+cUI2E/mIkJTUsaMd37292xKhND6+gU0rZ40dP9kZS/g1GisYW9hBHr6hK2FHlr3/y0bclHBXqtiV32cUXnEmUw0tpDOVtSTqkwr0ZupzzjJ6yuyXSWwJILSNNSpPyZxJKRXaVZVSlIxabvzT/863eCJCETcohTAjVNLlS+XrvsHXil9ciTX3gQtr5YxCL0xskJX3pCH793EgTYGOoEapNwVxnWUg1kJEh66Q7f0m26J5ydCYKE9yX6UEHaEbPUmIXI0Kg97qKtCXtELstSU5Fl2JO1d8lrFhC6YJM+JDQYOHDRq7UA1pQ0/7B3wmsl/3x44rl/9XGDJGGQbc4LdvO6SvEnoN2xhIPSnzP6eI8f2nKSKEQZOSOAu/sGOWAH3e5X/XgdM7Iqd7J/mJCDUyhuVrNPT8HdKd133fdQU7a2iHf7/TVB0ZdQuQcSICugI55w9U5JrQO6YlT/9bhFUwkAPagfWXksY4EaHvD4X6Lcbcnh/ove5zmfOm8c5PtzvAdzm982raXe/3zjjGfc6ITDYpIpQgKiJGPuK3qevEE/Hb8ojbO1X/Cj+JMf4loPtf+Ym40Rrx5+lf6frfVRURH+0jvuc/Cv8JmYjv/SK+5/8JXf+PbxLxXR4R3/P/UsbTbYGwgt5H8vt7FifQf4N7eUT8ZsG4POK3ZRHh4n9zRMSgxRNFxKDXefNhOP9viYjv83+ex3Mbn8v+j8+zud14tEMj98nxhvK7ntLQkZ3zzsYogoVMoFPZSTJIBFsBOsFur5MSh640LYq6KBWCSA7JtUyay3wDl13TPKvkokhpOPTC9CXnEQAd6X86zASqBwLmRYv7u22E2JnlQ2piu6x08iHcgesDh8Q7pmnSzPh3lKmO4GjsIYyxsROxb6rB624QZljvA+zAXYl50jvv7+tJO3SKYCbpeFp0gD5jXg7K8NPg75XN94WA8a1VvXIY8aXZhfdtDa0ELRcO0WcOm+vbru28qXHRERxSiBeJI1jPBE2WrYMPp90nMuQslxtciqk3aGsatPaOFPpHnop3mjVSb4YRyVqUFOrwrZ32BDmNvMeICEXcoPfH5UM2yMWpQaxBkN/lYKkjM6MRGHfGQzSDRMG/+vv4zDGCKeylYy+jATyE6aeMWEk5SXPNWuaqhcPWkSD8cLTuJuWpqPDuS67l4VHzw5MmUA6PunCYfjl3vXDBcr5sYlibBWgjCNXGrReHCgoUXAJiOorSRDdtCNt/AWh+YGME0z4Yrq9Xzh4Eflx6iEBQBIQajeDHPAWjvUOk76KS4vuLsxFBUShh16UU2RanqajW+m6DWTQAWHAAhZqxM/47fGDaCFA7QZ7a7lqwST5ocNgUB3BxcEhzVpmygnzkpMx8hXkaetuR80pUfEEP63XXRn5jPAeLRof5mir0LZpZq8vxhB6OWrDnI/n5eNS8gJn1Wyd0NSnRPpShw3R3+YkIRWRFhF9HGkq39HPZpzy1v6lPYsj+LmdS02f7vMP2SJPRh5mUIykrNFLGzcD2JB6nBtnxc89H3OiTaQOu3FkDlssV2XhOz9Mx5nAlWhmGhXF1ZOmLq6GLBp30M20dWkdT+sjtjUCbnvQ9hVTlHLL+F+z5gN/wxZRl64upCTmX5aTMoZtG2tPEKq8E+EnctekVH/F63rlUbGDThfz5smslvXKAse36o1vDj3TaCh0Pu7Xtet1t2PQ7Ouuic3Bt+JROfYd+8xXwaD4iQhGZIZouyGQcANfOBWbTG+lX5vzl25mPbxwUWSee37Zq+2qsl4YvuKOT78xhGQY2PGSHHJM2NdswNGTLCNkFdp0oS3BeSG8S2FRpe7vk37Vg8/4QcKxJC/I9IlPnHzi0P7C+TviRA6fsA4fpcaCmvnAwTYxfaT+zPib2qMpaOSJzXxLWuShxWBZ9EnXxjk5b5SylUA9S3lN220l5rhqXyaUqUpEi1EIDEcFryM/98JRNB80q9JUlaab/3SfNHIYP+L2Hx0UPXOg/cIH74ItO1tthntj/Zh1Jl4n8MunhdNAPT4+0PerIhc0BPgrrNVUu9JTxZVnXa8J1cWjess5n6czF+hVsHJh3dDLsHJ/Q0a9IbyflXbcUW7HNgG5gF7bfGy9p8BYRzHEFZ+xklddBRCjnrIL/qdDifEpJfkbfIYOCeWdwk1tg553Bt8Z4zw32OgAAEABJREFU2K5t2pdFL/jhC3Z8xb5sf7Ytw+v0Rjt+h/aDdtsXa1GsSWHLN+xKoo0a/9vJNbEpiDvCgTR0HYPeDzrRc0QM/kSvSH3kTXum3O3M24xeFi79/QHghJ6Ojw868EFmPpxUKO8p80E3WLO7fKn8y/MrF2FXLpk3vbw1WR+wJe//Vxa39XKh4MpHD6cX1vXl7LYXvREnGBv7W2M/al7X6COH5EvKpYqPQhO2gG0cyvgnsh4oPGHTxylrwa5neC10qOhmxv4M70UL8dVC2+Np1vG4DNguM/0ybVGJLFbv9Wfoe+Pm68LaP8PDCzHMFXqsCy9r+5CIkB/LK1jjA8iQoIafXX63XBPrEJKUk1SReYG2ROr3iEDm3cMMG7EdTXPVhO3P8yzLPyKwuV0N3yFkkdCV+5cRByKH40G+yHx48Po4yTpaHk5DRwWeO+1wY1wmJfxr57Koyx+cvr2s+uXri/7x1xf98us3/OxZF/vWramzRjp2FswH+TIPIp+wrIRvcZqpGLyP1HwEOgr56eyzhkTLyPCYKU7g+09EyDJAHEr8SlRDqoyMPkrJmpHDgjyMSgOX31PnLZ976nwtBRlnxq3KkZTe+7hNMKZ4VvaCK/q17V2xs+HPiTua1xPLxjS7r/uM/pGgX6ArxS5/BMCsVFHqjF+datIErctUdZirprmo4g9KqUop0y9JCv7n/B2JsQpjVdrOmqaZdBr6TtAcEbo9oYhgnKRIVYqsfXwASNhDBrd05zyDeeq6NtC14ksurKmL+fSae7ugG+jHTiFZOUkJPQZ7T3ApHP2i3i7IviHzjM+dx8X9iYvyA756mqvcaUNGKz7Sf6EsRohUpEiyriOyvH7sczFRZeQ9IYNa55GvQyZFKdMFm4HNUZ7IRISc3pAVAsF4zCHe2nuKaXpLHfN4TtclBszMlRgnZSmjl5yTKnrxXvP4MOnHLyd9+eEIHvTDk/MPevpyHP91jdeN96Aja+Z4fNA0LyrGdNRUj6rlqFwWpVzBpEgTkivs0kGatbbEHpSIFXbW0CZ/THt9PeuFjwAXZL8SI2zoRXYwu2Qf3v3h2XEJH2FCVwkdFNIUq/L4/wdAV5aRmsQ6bKzH8/lVV3zSTqzg+MX/RYahFOogvIaQQwalFI00kiKCSYXMNtKulKRSBZ9Fc510wPaWqSiUlCIrojJrZtrQhbOOcb42nc3P5SKvn7Ev3ekYktiQU4hhGJM0h/x/ZlyLSKWJ9+IzCShJGh84Rllotp5YUBOdK6ntJNHR9Ecq8JaH17Huh//FyNjSobFDayje+a1llvsWeE/YQOSkDBIMGzSWlAZsOx19MBRy6do3wKC23RuINVlQ3oOv+IiL/aIbM2vKYp0kMYXsFw3nxwc1ZCF8hJHYCwoVN56yzF+eshILMMHzQErQDxg0Aj5BU1LrCZ6L9l6172W8YwLk4ztQ54ZtrdjW3cauNLpC66AZ27P9XbGZEVOMtrs2YqA7Gjz13lm/36H3J7pGOZPj+pvMpxFUlEjKCWlCf3pHRg/G/d0NUiqKyIoI3cudRvi9yE9Q71QKSQxq3tk/IE2mb6Ssmw39+H0nJljh03ryRxy/u9x8uD+zjblKysrvNE25qIKC8d3Lbml8tDFdv0dEjLEiQp8fz2Xcy5z/PUzTd1iWMfhxu1t5H+/O2xZ3bND5G27t3fY+R0QoIj7oibi9R/w2FU/E9zJeRz+n/zMR8Z2miD/mfy/7379H/LFPxH9/2V0GEXHPDvlExN9MPzqQibi1Jzv6Of33jIjv8rAcIsLJQMT3/Cj4Z/xKn/t8Xhj3vNPPiIihmIhb6v4R4eQPiPjz8j80/BcU2KAjYtB0H+ZOrxf9vew/0n8rCdiEjD8f37pwTUQMJ3vTF5uyN0g2nEbAJg5hiQucTPBiOMgQwde4PClVATJB1cIl4vHwoOX4qEQ+yiQUL4n5vbmxiTUgAmpmUGE856mVN6lpKiNtzPf29qJvz7/q/PrMAe1FjRNozX0cdo+HWcfDoiMXJUcfak/kORAeSQ/HScsI3pPqFHJwNHGgKlyuVKNOStAbqShSkh+nRofnjcvkjUsqEfSY10KbiQBtnmc+BBw0cWFaDicFl3hrmuWPAF+58Pc/CXT1XzpFVU6LMv/rbN6dDW6n3of7K8HJzuFEBCtEOWJrRLQrUxHVEBQ3gksRTHUOKL3vBNq7iNdAh8wbIiRDSVKOobPbpp5VSlHKmfpQjIDittl2gmm9PxGhBE8RtAE90gh4EC8ydnvxHgT3HTKbdgL9FfovXAq8wuTr65su8OCA+Nan0a+pc0CiMfMStYwKUnhQb6MshZCLNBEczrVo8aWE9fd4xF4OyrUqVXTD5UrlA8/09EXLl5+U55M2bnRemP/tdeUwgKwIUrU1ERUK4xDRuYTclJmjCjkkJeYxrlyIrqItLexvztzMvD6/6Pzyqu3ljf7I3+Ot0Ouoi7Y+YDSC9gH6/eYHmSFgfoLiDu/QQ59Sk6a5aDlMWuDLmLGZDD+JNEqWUqJlQq9Qi6215v432iJCuSTsNctjVdrm0lXmBIom5BVcerZo2lkfmJaUGDMAut5lne0czHZoQh/MFBEyDfeLLF9mHbDdGduttapgLyVPqmXWkH2uyiByYWwjadgHxtY/Iyhn7o5SI4KZk/xEhDLwmwPmCOre4TJD9wfeBRoydzArbDR4d3VEKBkpqYDMfHnMEkqkYw4vB0lesx6H7PiJiI80IpQzPSPTLsRUmEwfqecVj/sHupDHY37OL5JT6sjQjwrXU+by0Y66gA7TkhK5oA16cfvA7nJNQ1/LadF8vPmM+cQhG99RD0elaVZH7i0qaVWDPs6aervseuXSzX9Rd4f/HfFXLjX8TxxcqF9Ze/7/4+jY7PgIcKdrrIcmX+729Spjp83OJc84DF3OrNsLS2UFV+RwsxNBv2Vwpa0PTJz7dEMbl5tec2+se+PM+jM9Vy6Z7dPs24YxI1jLcPgZ1nyoIZ132JfGpkirEmsqU5dpk7HhwqGxRFcFE+W+7F/w8UdM74StP4DHpegJf/50nMYl6NNx1gPvBw6VB/yyMWepIP8aoZwk7xNUqbLmZtbjAT0cuLz1ZceJy9yhEy4JJ2PGV7Mv5Kkq0V4lqeVQZ6CeC2WT4n1NBO+8KCJ0f1ISfCVl+hT0XqF5huZpmTST+sL/6fEg/7Mt/nf/v3x5Ghcwp9NB3rsm+wx8hNfojJ+YmXfKWb7YPcHz6fGk4+NRC+kC7XV5UJpOTDqrBVKLGX2FnvnQ/JUPNsbzywU7OqPvVdfzRRvoXGJ0DsX9elG3r7O/5lDc2e98iE/46YxxJxjy2h1+xsr1gvgELF0IgJ+Qn5m9tKY8ZOC+FRlNtWhGntPYd2fluijqrMS7ZYo18OEioLsPG3vlo+XlHT7U+wKiccDfBn2NZQUcN+Aj7CfGOsTubbd33DweaxseaC2Z5kzCekw1FAVqsS3zxoBiU5If2NVvPwIIv5g1Qf8CvdbL8XgcF8wP/q8QH5+4ZH7UtJyU8sSHux3Zr+Py/yvr5OvLJqe+aH7jo/UVvq7XDV1cdWZtez15H315PuuF/edXLqGNb1xKn9lb18tVjctaFqgyOvnycNBPXx7kv/7/Yju2jcHLTLpMefwXJafF8gbYby1JBaaGHqyLOWk5TDoQM50ejjqeDjocF01TVUVPGVvbkdmK/xiy34RupDN02+eYxpe3Vz5onNl7r9rxE81xIfro7POsFMS53xANu+jK0FBZBxNzm56BnHRPC2slCZ3An4DHSNBcSlGtpqvK7xFBqoFMn4lFfWC9HFn/j6dZj8hmeefN6/uBuOGAfpbTg8pyUJkWWfFNRVsPXfgi8EoM9s0fAfhg4/+Poa/WA3Bcc2adXFgn1sG+XmQf2tqGuV3leMw2k5BVjj7M62ZioYiQFIoI+YnIineYz0R5jsTeeIN5M0rKY51U+CrIbAKHuaKr5R32IVXzAuZ56MztjIo8aE48VWW55ZxleNzPMB0sFdbarjcuxG84Y4+rHNNtrDPUKD8plTGGx4kIJfgUPjrw24mPsqVIM2sJ0xnpjP0tc9HilD1trtONnpSVGCsiFJEUQMhfSjJyMs1Vtczwf9BUF5UyKaUC0qChMFkpVS6PVNFB0tZifHRbe9LKB4Fry3phT3y9dp3Zk86Xjo02+Np09p7Jxzb/E1fr9ayOHhMxYsVGCzwVfFuWLWNXTTv8dB34SHs8TXrAXz8+HfVIOk2TIoLl2HXFb163zv7p+XbW/Hng9W1Dtjs+d5XXtte5Q3k4UcnT4Oeuf+s8IwbrzkjQYDtqklok7d2rIUgzPAueRRpiWm00MproFVJPcRsb3XvcCd0sc+ZDxqQfufj/+adH/ef/9LP+/j/9AL7o73/+oh9/fNIPPz7wIeAB/h719PQ0fNvhcNAyHzUTG86snckp6yej14Ru7LcVSA25Iwb0IJCgrWJbHT1s+sYH3Rd82huX5pbBBV+2Ekxs+BL/kYuxb1d5z+kWkC5q7QwjF7Cho1VCT26z0/fydsZnviH3M/JfdVuDTYHAIjp6MYI0lPAfRkYWI1Uog4hQylJmH5hq1lyyKqnXUH5vG5ExT5QSFbkDLp8vW8JfCD94xZ6uuhJHeT+S9yBoDBaN6cmsjQw9RTdbGinxzi3dxVQqo548tlehe2btztAzj3WTtUxFE6j4vjxVpTpJuSgy8iW2Yir479oxAufVk1IqytDvPkZhvfjdSCmNOuc79tQ+Ye8aLJiNvXd8fQOMzTlv20PGdW06o7cLseaZNbSyHzXoEM9d9mINhdeQ+SdNrC37RcGj2yR4LDA/sQeYtztMa6Y816KELroCvTJSYFv46QZvxqaknQ8BnrZBdIM2wx/hrhBvv7Wy7rfWCXnhARu7QKdxJW5Y2ac20p2+O3Iz2g4DtBdIzGuUnFShozoFE4ty5FNWBSklZA2ySI1E+ltEhJRvZRHwk0IijYjRNqOnhL4SY43yzMzURQRWIxDYH1BSBw19dXxddwpgV4Z1MAAfI0U4tzZIkbEibvPZFxiet2JjU82akfdUsozK/Pc1kNDTALQlEFkyBA9+158895jLqaud/iWYzhuN8Acvt7zQudHleuvlxm+n3HhviwwiApGFpxlpRPzFdDTiV8T3Nrz+L/0T8Z3WiD/m/xbxEX/sE/G97HP/iPh4jfie/yj8C5mIGDL/C9X/UfwugYh4z+lfTV5Jf/J4sd2LnTfu7/c0Iv7ViLiP+c9JI+Ivdvszuv9i4/+o+NeRABvsbaCbafXmtzRsJbEJ353+zVF3tX1lr98UNPQGH4n2BDT+5w56dIIkAiRfsnKhgH9XsNHJ8AubbyNa3NmcNzZnB4Djr6zw+D5csPcw7q6SEkFQ1YHLmHmalNkwvTFcubA4n18Ivt6g45XNcVfiEE9z+TIpsUnNBO0Lly3LoWjhIHyYJ42goyYVB8TLomkhsAUVlOmgzGVElOJyRj0AABAASURBVCplgqwEQ0Yk9ryugLYOL8G2nKkKAhumIUhgPI/NpVElOI5pUTDOmWDpAs4EGSuy7VwWpUJdnhSq0B3aN41Dg+VwJZBstFXrEi2C1POJSzHDQaXgFEKobgpk/BniiQhRMZCg3QhkZiA8iTLXe30Zen8igqpE1fdUPMwCt6EdnY08qQMOY0N/DqbeCMafX1/GpcXtULVrI8Aa49NwpJZdh693XoTNYCqCBQ7MTQm+rPNxQVekio4ejpMqOkwExJwtKMyKedbERenEhel0+iJNR132TjC+YwsrlxBNTC4xrwj0xLwDATMpVNB7KUIUST7AD9qosk3t2OGFjwAXPjBdz9gUQdQYx3RbF05p28Hf+okI3ce2DkqtmrDfaS4yCsFXnSboqZjapMDeukKNOUyyD3PW2egLwXOpyKRqJl+LVEriPasyXmYslKcdmV6xz50LGPPjvh2eUdmgpSN742Yzki+wvK4WDncLB7u5Tip5Yqgs9SRZK3Q2H/ugLUZ5o6xR1ygTaY8kimgvSugrP+7vVIoI3Z+IWz6gNeI9Txpxy9/bOTUPntvw+x0RoWRgywVEhLICO9KwJ/HYtkj+8BMRigjYI83QSN6NPIfhOd3XcPkHOLx0DjP0RJZIo0vR+CWJUfh9/2miQmLVQBRzkXWe/pY7aladiqYJXeJ/5oN90KyC75hA4lAdpWpHpiq+yMVPYPy+XHhjvY0PAedNrxyCfRF3xcav2y5fjLLksP+dwyBUUsYgwigEwaTQBb2dA6pvCzp++cql1sY4Vw5yzl8uHKjxqxsXwRuH8YrNRoQa62AHTV3+jrmJMvCGv7rQd4AD4ZWD4QqN/kskH646RtFbyBgy6sgLGxTysP47/lOxKyHswmHRSLz7wr6wCBbKZy5gpujyfwHAvaH8EWBhDS9V8l/9n7D/R1588X8kPSLbhbUxGbSrpAUerGr7llKyJg49FVgHdZ7lC47juAA96ciF7nw8qKILp9ZPnRZl1kYP7Bxt20V7ffZcNNYtaaNcKUtj3YT8JGyTH+USw98U0wLdE4wUDr8/fjnpy5cH/fDDFz2Sf4CG5bRonqsya7qUQl8ArSWHIjo23lQjZP6Oh1kLtJp+Y8YvlmlWrjOkzGirakVhb1xs+jLz67c3PXO5+cZl3xm9bdYXeluxoYbemm3G9mHfaT3hS1CeAn3JYH59eqbJdjzBW5Z5dZVtZcMQjWL6863O9YbLbkisgUmT5cy+W0BGxpEnKRcpKh+ZuyCNVFqhaYU+25UP+LYxf1QyZLvCtj+nXpsf5MJL1w4HDexyfKIUivgt9P7YD3RaRri+U9qAaN9lf1NZF0aGN6czNjSxjq2LxfsSPCX0cIHmMxfLL6zXN/DC5dcrF4KvXP6/8dF65eJio96XFVe+8vli5cyHgFf088yFmXX17fmZC0R/WL9o3S58ALiKBa6An//Xf/47/V9c4v2Xv/9BPz096PE46zgXLXPVYZlIybPHLFPRhA1VeLYdZdKcpAk52yYn139CpW2qRSlnRcT7+pe8jvf3y6Arcc03bOmFj+Uv/j+MxMau100re6h1b7B8FVhhSPJ6H3EdcxfGnxj/Tk/FtgvliTTR3u0iQjvxpe0pUEGGllqrJvgxZuhdkPEyTxp5xjMffvfF/wL/sAgPGvuk7ezg9XI6arKOWCuRZ+ondWytgWsLbK1zwbXzwXXTt+c3Li7f5P//gzO685o5Ex/YV674TWFXwk8FtpJ6k2kPUq/TgaTxRAwJKMLpKBr5iGCLuCEilHAWORI2lkUWuqtqyao5qVZSsOA7jvBmLN5D4LviKyZ06baJjhExxs/IzEgpoO29jBkTiAj5wa0TLjVi9V0X/Ll9+JWL8yu69FpzfeDTskKJPhllGIJn48Znky86Mz68EoNX/J3TuYbmdxon7LLWohs9idGy/HiteQ7EKOeNgD7zUdF3Kfc+QiYJUAtfLk85817UpbHNjQu/PbQNCB2ap53YsMn2emWt4Zq0XhtAx9juhdjVNttZq0Kf/rCW2JeygQGXLBkTLmlGzkfOEafjopM/MNVJNbE/E3/aH13xp2/npq/PF/3665t++eVV375d9MZ6f+XD0jP5Vz4CbmvA/wTtaSCCd4P5zLcREXB18zuWidHgtLOnOm2M0IgL9t614/tMvmFZduxY1Me7HDPrqtSkBfpPh0kP0P705aC/++lBP//0pJ9Iv/BR4Ien46h7OM16OE46LjMx4qQZ/2ZdTKy3yt4ysR/6vwjI8B6pqEfCGgoeKWltZVz+X7bgPUNbEa5h6MI+7xU/eLZ9XZqu2NiVSsttnAFRTmPN921FFVc5BunrWW3jQwBlO/5v5SPclThl5cPjdn0j3jmr+4MBccOwReyz80FKSTwN2prYNJVS+kBEKMLoQjQ35Ey9lJNkO4+I9zZOs2g5+Nm4iF7xgVc+MK3XgEZsj4DA9jtkjz6YWIkejrVv5zfOyX2TOqn5a/hwaM7Q7HaJjwKZ+LCkTTlvYpmrlo5/lib0NrGeppKoyyBAliDUNrH1how1fLTfd+YVT0IvpUy6rze/R4QCPnsKkYGfLvexjzXtDdvqYOR3j2l0wsXO+PA57Fxa112OPe0LL+hjQ287/LQhhE1B2hk9MQ9kKqETRtINQq6sWNs6jNouMz4to4gEn+V9vZvuQRtNYZHRQjv2bhrbSKGHtA8EfIQasY5hv7XTCTJk3lbOQ17jptPYeR9tmqg3Gv37AG/yE0ljr5lL1VwLa6dqIr+AqVb0k5QHf6EcoZSlRB+j5qScM3zGB24y/+17pKII+tIp4tZenUH0GdKtLKCPLPrpyKSRtvd2nbxh/2d+XWfZGdHpzw+jKyKgMQ1kppigsZQ87K1gZwOlqMCX9QBZH30iYuQjbqloo7/xeP6/1GTUwavTz5ASfN55Nb83vfRGGfj9eBHxW7p+3+D9PeLW7v31f4sk4kZzxJ+nf4uJiD/vF3Er/7P+EfFnxX+zLOJ7v4jv+b/Z8d9Zg4h/PdmkiPiN8Uf89j2xgiPiQ8TDOeDd7QDtCF0REcMhRLDAesch3pyheCK+9+V1/HhMww5uFPyVX/f5nN4X+efmLvv8/jkfEYO3e5nbGvf3iPigO+JGu+vvEM993ogYbU13xK2t6z7jcz/9yRNxo8dj3BFxK4v489Rj3oeK+N7GZa6zHu40+N24v7vO7f4a3P6Oe7uI385zL/9radw3n/dGHtN0RPxOVgQFrjNtvrBnDycAW3XhAHjl0sgBTxAK9v2i6+WFQOGs4FDgTcb9VoI4dmmxm3OQbUp5UiZIKWXW5KCSQ0wOdqbWCQB3BWNFb6RdKScC0UlHglFfdviA9/C4qNQO1bsUKyD4YL7DcdbPf/ejfnx61IlAdibAWJakw7EM1KnL4yYCjpnxcq2QtUMTY7CZSllMLdMpDkWO8nLK0FjE/iiNYG4j1NqVILeUNGibjwf5oFk5lKapKM/+NzILR4nQZevyZcBlaxzkNf45jSsbmi/0nl8v+vZimTUOvfBCgOI5IYq5GrT2MU8giZBua3TbKd/YLptE8BgoAxKRdxctpL4rMq2hjw687vADWOMjIM5ZBb5Nv4gSIoI5kjLlnTxkauZSptImIgZdZ3Q8/g15LobwEmqROCyveuNQPAIqeLxwMPZB2f7l6stEgkPbkvXvQ1bH/7DDazzoeaP9+CtULg4CSSV4QXRcYCBrDpBPD0d9+emLDg8n5C1kt8kXb8vDoyqH+BbIl0DiCl+XTdCyYXtkUKVSYRoEsCIjDns+TCSPgk29nb9R1/ho8U2//PIPWjlUpBSyLi0DI+Cd6E9EexL2RwcJmoNMoIveg1zSBz+8jR/GcdWODpqaOjxZ5oG9FQ5hxjRNHK4WLafj4G1aFnkOREig6yE7JrBBz6TDYVYlWE7RZT1nj4Nuc4V3oty3y5m1tmqn84riLgToV1L/56ApJWXajsMRNjLNRfNc5bRgzObTNFs/dz35PSKgo8FuSJEHHT70lWnmtciHTQfZHRtQylIq8JnksqYuP57biAhFhIsQVbe5jfQ+3947/fooMx07+jFMX0RwqNx1xeZ21oXrG+2NpBhj0VEey/VO3cYYE/LLeZffsUOfy3xob+izoyyb5Yat3tEo6KyxnRvItl7wDdjUaNslp9Ay5iff8GuNvqK96wTNypnz3qZg/oQ95Hcd0JmSJmETvqgauuDiep5npamqYAfTEZvAdx0fH3k/yvauXPiZQGWKxGVN0y/fnvXr84u+clH1ldT/bIXTCxeIkCSEKk5v6hy423XXyoF7dcpa26HX6zOlJCMiEGOX/+uq17dnFejdOXDnnDRBV8oa9UNu6OfM2vbh7431+8qHhJfXN/qedeFAvzKH54/IjF0UpL0xvo0GeckP42b8ZmC/Db+ygrZflThIGkGezQUxraMs4xsKDrlwwVSw/4kDS42ucXBmjTlfbd/Q6Q8JgY8O2rNsNM1JpQpaQmP9wNvEOrCOI0mlZHk9zvOsSnlm7JQz+Ym6oomLkMPppEK6MeeObST6vMHrBd+ys9YokmUTEYoI4XC1Xc+CxUFjhe7HpwMXLEfVKdiHJtb1pKcvR/3w86Men04qzLtjVwaDKNfKOKwN64vykPD3oZqLDvMir48Z3Zygy3/h/PT+F5uBb+EsLI+RcmacAxaf9Iqevn571Vd/CHg5j3/q5NvzWWcuN3d8h0f3WuhcUjT2veY5h74aYzWG68qMZ3ksx4OOjw9auEwyKhdLZZ4k9CqotDy8D+RcuUw64kYrcqA/8svAspcf2idk6XHrtMgX6FFmLpG6TNIZO71gt+drw75WfcPW37A9d7WcjIYOOjbXsMUO3YLmhGITeiikJYoyNAk76cC+wx8BDGEzCXu6I7IGn26bUsgPJGqesAMwyhljIX+A35RDKaVhPxNyL6WoHhY9fvmi48OTMvoxH2/o8AIPZz64DD1weW5enrGhb+jil1+f5b86/4YuvrGW/uEff9Evv37VhQuWlb5v5xd9+/UXbOoVeU76v/7zj1z4M1dpwtGoFkFjktdH4mKpQPtMYfV+A005ZxmmNSLgUXJdhX4WGTxIE7Z/OM66+yXnMzbJ0mUloQ/W6hnZv7Lfn+HjjF5e+ZB05v0CndZFROgm80z4QrzBmk+9KyQ1Pi411nWzfZHHI6CXLtNqOjJWanJQhwqZqVSVkqA7VODHsjUPhvkwIgLakyJoQ5+5ZC5rpvFfP8z41eOyyGmmznZW0dlMWZ5mzcQPkWftMOj90u77DVv69rrql6+39fHr1xe9cKH7im354mtjre/Ymnm+Evc29iXzs/PB1DZtmnLO8uP3SBq0uVzsM93qQh7iyQqsMvjdSQGV5n0qSVPNCGyX+9WpsN6nDyzYlPH4eMKHHIaMCnqa51nLPKnAq/2PfZ1t0vA49k96fxprhBkhKaRIMl/+MPjChfgZ3e5N45+fMs9X6/n1lfX3NnyHkzhjAAAQAElEQVRcKUVTKfTbhVVA/6Zhc1ky3cc56wF/UOFjho/DXMdl8ul4hIdFtVZotu3O0DqRn9Bxlmn8jIYTMTpxVESMNpat24iZC3IePC9H5VTVI4HCTpHwH6G9F2Ju6YU19syHtTfSC2vwyoeAC3q+oMcXPrS9vp61EjM1yjf8TRt+b2dZXBXWSRL8SRg0acOXBfZ10E8//qgfnr7A20mJ/3WsWVHUVXThkv+VjwHPr7uenze9vOzIr4/jxL5ldS6QMR35sTzMh/U0wVMtWcZcp7FGS81y/GZZbKzBZjuKrI0L2d0XoMznufeONlwG/Ttwe9Of8bfZ8cac5f/i7OlphuYkloEeToWyRY8Ps56eFj4IPIz/EuDpCZ/Nxw7/Vw+nhyP71axaiwq2VdDrhK/zH434LDZNRwkf2KMql1mRJu3jkjwRu2W1XvEfFX9edd1Cz3wE8EeSZ/zeFblDMrwIX7fqjbPQBV/Sto64V0KAjdj8qo0YLOA9o4+dePf16y/ar686cFH+dKo6LUmV/FSlA78cV1lmtnnr9IrfWvGjlkmOhM0V3exI40mMm5OU4S+lQO9SrRW5Z3gRtIs0cW7r2NOuVz7q4BL09rZz5tg5l0jrHuidPPN4Xu+jHc5FLCJf/gN/JFuQ33EumlLSUkNH9LKwficWP0dVyvuA45lC//EHEVlaqJymAl1ZNQHWes4Ze9vVmMO8dWygYx87/AQMpVyV0ZV5Mdw+pQxfSbVMSqVKvDcF9Df5/EDISyp0EoPnbfDViB9WcNGZdWN/0ZrYCUOWr2XbcRqFsWwjHEaQ4SrbXWGPpdXQZ3NgyHspZdAdIXSRNVke0JlzVqNsp9Z0GT2SBE+dxnsPGV4D2wa9exfJgPk2TZCBvTRdiQV8+X+TSZfz120j7bKsvEbEk1NSYmyy44flNmwosDfzcuCD6yNr4OnxgfXCWkDuC/vHlOkHaREQTM/kcUBEiBnEoDdQ9/FDnbL7JXn+DT0ZOz1oPJq1Tm/4jMjqpCyFwXMoK6UsUc4vDV6pRw3yGEMeKM+62JGL+Tafd0RnHwaIXxEh4VeTmnIS9pQ0IfuMDRoJeqyjzHpAkUzXb31EN8awztPgNVP+W0iJVmmU3/MdOo37e0ro32UtsAt9wDK50c0QgopOXUMe79gRBmqB9z7k5/Z3/py6r+F8REDDDR7N5Xe43mUR4eSj3ed6t7njXj4av/8yP3dYF4blfoff77i3EzzdcR/T6fuQH3RExL3oL6Y5Z91hXRgR8TGGxzXuPDi1vO5w3b8EETFo+zzGKOBXRGCr6QMRMejSf8fjce/NI279I2IUue5vYTT8K78sjzvuY31uHhGD5og/T/+srXVwx+f6P8tH/Pm4EX8sv/e/0+k03Qs/pxHx8RoRf1BARHwwpf94/kMCHxJ4NycuU29F9/fg1Y4YT0yu47BtfJ1Xbzh3Z7IR9Oz+S41+VWaHYY9UtLO267NWAjXcuLyhiE1MCkUuEhsAO5y6vaR3bdA3tkJHxownMA5WBHyNy5TGIUs8DmQOHLKfvpz0yKXK4XEeFytPTw86nQ7KORGUXLXSfuNi6Xp+0/nlmQ8VLwSTZ4lLpkg7Fx9vBHBn7dwcdzYWDefMBOMnxu/xC169WUqdFm0g2DzZgdiINpp0ZTbOSuRwPC0E0o8E0V9UaoKWrJ3N60ww8srh/oWo8Y0uu6YRSL5xIPFHgDcOJy8cRJ65qH7zBR7tFEkOYkV/rbtE8NRBQl7Bxt05RDcO1P4rE6O1K2RewApobxpRVOcAEAE/6TPghv7WJdViKiU2dOuo1lkzh0nXyfYAeiT1yLTLSqQpZWS8EeDvpI0PHOvAmeD9FXl/g4/bRrgLckEbkHlBYupinFBOTrtydAWFwfEtCHpz2nTgAHI4TvJfLR2OVXWpipKp3XWFt0QQlgnOELS2FrpyqONsgbwZVFnicCQOWqKOWbBHSYOYTYkoYueCU8AybATngU1UAtEDF+7z6SgIAvGBREGKYOQbxDNkRPrxQ73zEaGc80Akj6HxUDzKbBuFuWzLhg9Uh8OBQ9kiv6dEoF9mpZwVYYQS40xTkdsdH07y+CklRYQasmvwtjnAZd1c3w88OwdBWsj9Hlgzx+NCEDvrhFxngvBiDDtNt/GypJwURsQYW0qMThnvHRo8b64EcJHlJey5MTNoCDrTTllBf7eNiDFGxB9T9zUiAt6S+MV4MdqLx3UkHz9W464uy9y8OjUibn0SsjAiQsppjPMxBnR7II/h9F7u/n6/IcbYLvP4huXntLFWjMDu1Bt2tCucf7fncBm0jXE6v6MxP5no8kVMhJTyOxKpQZvMobWWhM7zWHMVx+kPLZXL0FQmFdZi4mCUJmyhTvLHAMuWM5n8F8YX/KVxxvYv+Ij12jlke03uHJB3XEbDTfUBk3tbk32Ub1uTL2lfXrjk4mOC/5mRnYM2jeFtVeAnk9cj6yLzYTVleAKJfMALI7PuGofelUPhNsY6c8l8wZ9e8F8bNHk+zFIdgRtkkF0HTSOPDMSD+1ShTQ4pIcvAmnwqCOw3IDw8iMvIC5pEPvmiE28Q7+8iL8rCenAafegAs1C2PTBJZoI00qzpff15DeScZR/ufK111DlfkH+xTib8j/N5UmRsXyG9r4sWSWEoKyKUydeUdeKjwel44LJlZs3O+DHwsOiHL0/62X/1/8OjjlygTzN+DVoyqCAzl1KRnz9bQymlMcdCuwN2sXCTc2RtH/BbRw6q/i8JHvl45H+qp4fky4CVvfWKrZyv6IkD/PWC3kgv6OjCxZexYj+NNhZ1dGR314PTLvQCRe8yDaeJMmgZ9OSMjLMss0zeZV5H9Bg/LvuMCf9R8OWlJPrATynyX51n2zw85brIW/KGoV/waecLNmZw4ey/kH/jorKx9nzpIFKZaHiUAR/adjMuQTsZBfZiDE8WEmrSeMhEhEyv6XNqRARtAp4Sa7Nqmgp0QmMSUzXZz0bE0IP7ZeyqYjfW3zzPmq0P9pADqBPrFnle1uu45LqyPq7Q+AsfYn71Bxkuwr5y6f/M2nnmMv0FvBHzXNweNC53Sgo9nhZ9eTrpx6eDvjweNXO5X7FlxKhMzFWgx6gpqUJPRkc5kgrvprHkrMK784Z4IkLOl5oGfwU9TNOkmb128FMrvE+jrtN3hw91pJiyVhR0hY839PLGvm9f4v+qxEs0sBeLPsRDn7F+ScW+iwDVaWQEa5XRxkrKyBZSlaC9pkC2nfIYiAh5zIjQ7aExmQwtSSH3HbwljTyJZgRTLSP4riWpMG4hnVhj81yVmCwiS8zQsDPuTt556vi0xsXephcujp/Rzwsfyl5J34jNzOeVddTwTZ2PGcPmsMHOHjHWjW0NYhmesW8/Hd4bvHbqbiW//U1zJXiLiFGRFegwqySnSaVm1akMTKQzcU+tFdvMmkqW+arwl+H1jogYazYxVkjKTimLCEUEJf5B+jiJ27LpWolHr/B2wX/v6Nf+wLSH5Uw7mU8aey8sBXpqZm5Q040Wp5l8kWbyU41hp8t0azvNVZa9bSwi5MfjG1IadKUs5TsfJd71JB7sIVFHWWVew3wbuRaVPCnlqlxn5TKrp6yuAslZWwux7PSGzzuTeeNy3rp9JSY3rNMLBrDDf8OXhGcj1rZ+A716Tyrse4hYFdpm5j+yRo7zogM8VXSRo9Arqbekhrxu66PLH5Veme/1vOuNi+NXDgBGa1JnnUAonGdV6K3vMrWOh77Za1weyNRNvf42FtYOuEunf7Dr3eBxerCiAiFBycw6tpzneYLGScuh6Og/gloye1GhLHH5nEiDNHSgfJmzjodMvuqBtsfDxHulPSnx+LLMWuaqw1TRUQJOswK5RyrIO3EmSLoig+uWuDCXONrofOl6RbaG82/oYaeNZbRyHrp6D6L+QvkVXPDzGzJbscPN4GPb5fVF1/MzLuSCrDZOUKuqrqS7ZhRzmEKoBdlfseNXaNkHxO/IUsIeS5mUc1ZKSQU4vcPlJZIyoEr0EAapHpk0q8tpYQUXrZwtrmtinqTrNZNq+I4NPnYuXx03isd2I3rEwI4PW9H1BnaJM4fw7YEGxx8w5K4F217g4zgnHUkX0gM+DBVqqum2popUKTONJo1pGL0zSncWOkmwP37zk2AhJHQT2FKKImPwlLKCAQwaKuJGpRTDrhok3njp8NZuMeMqUqNrww9s7M1eL7f1S8/QeMYfK41c43dTgir7+w6VO35zx28yuxwbQ6FSCqFCZfifclZhHUSEIm7oofF8pGS6XJgoZ3TeyTCLf0sRMWRiuj5DH08abe6vjmdSEvNLBTmXKtZA0bKAOSP3MvyW1/uRNWBMM2UYXIHwzHzeb823mDkixvgRt1Q8EcFvjXIh955CETHeI0J+gvKIUET4lRQpkQ/KUypK1h9pAPPf4dvw2jec713or+uuF/M/BnunK8GoaS1JQ+a8KpM37YW5Mo0Tv3IIvaQPRMRHPtGpKxTxHXp/IuI9909JmFjWXx80Dx7arf+NbtfFqLu9O//HcSNi0PLHmj8viYiPioj46BsRH+X/nEzEv6z/P2fOz30i/jh/xPeyiO/5e7+IP5bd6/53SCP+ZfRH/Mv6/8+SkVfOx9wR35mIuOUjvqcRMYw84nv60fk/Mv9OJRDwbZCMn9+Y1Cjxr5vjtSO+Oen+vuk42FmvBAcE1DsB284hUFy6T3nTMnWVtHLh/qzL+as6HwPCO4qn611iA1MwOmNFOON8V7wfMDrRR+NDQFuv8l9/rFxMOXBwgHA4LPIFh//94wMXKIfjUcvpoInySqRkes8cosd/qr0SsTBmYrJCeGAkgufCu9s1onDDG1rKVUpAGWJAT+ykZE0vYwh6BF1y4EYaVNFCCfodHlYCuJmgzYHzEwd0B88zh4RCkOC/xn6+vMl/4ffKweoaRa0u6vNB4hDRykTQLDkQXqHZgRU7uMbh0pcZoIMg6AoCTO7h1AmiNGhayV/BpuaAjPK2X9ju94HuS7ZB6J1g0pxk/skpIgbye+A1c4FxOEAX76JdgJQSm39Rj6zItzRDs+VdCYjqNClzCMsZSSAv68p8XKHP6cpFwQbdBmd/5HqbMyIYV5Lp49IOhpVIjTknAi/pwOX/Izo+WdeHWZ4zTM9c5bkTh5E9kl63Ng5bly2P/4NgqbwPnG9pC3UOdYF8E4e6mprGxclIydNsItgrzEf0/d69a5yiGcE/ideMzSYxlvlUF8OKou+gkf+6NBFIijEVdBKBcDAC70HklbCJBV5meLjL+wiPhg9tlmOEOwgzaITNXYE8aq0EpZOsH7fJw14TbSRf6FrOVw7wxrAdpkzMWaDFvC0HZAaPlfknAtiBqcjvboNYlVIo4gbzZuzq/C8p5SpfUE7TokxerOMeGe6oRx5wKX3qHxFjrJToOyDd85AmKhU5fcB9W8Az6Izjd7fpoozxd9ar19KwK2zLa7dRHhFj3Iigeej+RJBnvY0PVwAAEABJREFUHI9leLwGJ7b97omU1CF6vDMOwyPLpn0cUvaPfGfd8aKRku+jYR+mEfgG9xf9oVI0kihThgrrHr4hTgEdCbg8JckX6YU285Q1+/C9TOh10XKcZV9WsA/D/wfYlTVWgG0/cTgS+msMsiL7K3P5Y8AVmp2uHKCt/zMnb+N62bnQ2vEtjYNq4zC+vWPVNz7U+d8Z//XXX7mceJE/mHY+JIqD6VgbOBr7tIWDKNNje9Iyd+hNytgU08u2v6KLC+vqdsG8jfkuayNt2vF3nUbWky8uugUOrZZX9KQUMRDwEwrppmxhVBr5PgrIN/GLH1I7Ecv2Do/pDi53is/z4VLYlpHtm0C6I2d5LdUUrpYPP4m5cyRV/Nuoq5VD3zzgNWm4PEEnLEFa0jCDXdAEH/Qv+PXK2BN9F+aawTIzDmtsZr0dWH+n0zw+XD99ecC3HSTaDCLQa5onqWQxlJScJtJQ5KTEvJmxUyTVlLksqJpLHZcxB2zndFz0+LDIH8YffjiooLM0BX2bOnLCPYotBBvo8kXLG5cyb1yyvPliir37Yr+Bn/aa6sj8Dvmhvw/JN0gpBWOiB3ydF0GG9lqrjDD9OaHejnzacH8FeifKP4A8KrQt+O4Z2g3bdoH/DOphlhiz0W/lcvYM8a98RH/hMsgfAF74WL5ibxsMbd7zUMRYk16b3v+IG4SP5+ZPECGIEaasHKGSRCoFqQwKEusp1SQjSsgQNpTJF+g2Ku1Kpg77asxBVhSpkpnI1JqxFXRymMYafuIDz5cff9AjH3wmFo/leb2ekf2bHJ98e3vT19eLfoGXb8RPL1xGfuPDxjMfAsznSozRWIdiviNxxJeno/7+p0f9hG6fTpMOXE7MtYz5mf5mQtBiGhPyTwl+kuQ05yyjlDLSnItSFOVU6T+pkGb6fkZlzmlZNM2zMv1YwmILl20flyP7mAu+5e111Yv/Sv7FfF0pvyL6DbIbbqQh/jt2NdZnQy8d+QX5IJYK+MNalNWhR8qRlHOW6U5ZiogbsLWxTgdfSdINEVk5VxX6VDrUkIzDXNjGs45z1mIfW0jnqgP2deLj3AJvM7zVMjNXYbzQDoNXGLxykec/ynj1B4DXq/xfyvi/2HhFR2fWyc32Ntn2dnyZ0VkzDDJ+EjQnBRTad3kd7GrWJzu518ttHYUybYyIED8KZGAeXV9K0gTmmkmhfaqD9iNx7gkcsKmFdWI+pmliuRR0GaR5IDNaRMhPxHvKC2Lk9+2nMd/G2mko1Lw7hrj4gw46XbmZvRLbez9po00b/G7E+OY3I2/rqGI3FZ2UJBk1Ow18U2ihYJmK5kF71eK1jvyXwyT3NyLiRgy/I0IRocQYFZ0V7M5zRFCWpMx6nK3D4zzGnJisMkeBBrczFFiSgU37g/keFZvNuqDbV/bGZ/bFb3zI8f8nx68vF/36Ffz6pudvZ73hX9bzNvhs6LVjqxizhK2mkGruKlWaMLDDXPjIW7koP8rx6QGaaq0yDZ357bcwFZ2Z825LL2+7Xg3PwdFk39A4JhK0T6nI/B6mWaflIKfmtcJjhj/vZx37Wfngbd8w9NZD7R27Qr0FtKaBnPMYz3KciS8OrOcjPuPoPHvDVLqW2gYO5ge+jpOYN5g/c/E/wdtEWnSi4gCWQ0GHVTPjzKydBVptf8ZEPpVFisKKLuOSfGtFF3hE5Mih6/USeuPMaNinn1lrZ94RO35RtKH+3HV+a/iRXSvrcEN+2xW/cn7Txhkq4zOO0P+4JJ0m6TRLX/hY8cPDrC8P06A/47sjJMN+XDwRyAcoZcqz8rt8bun08V5KQc+FNiHrMoKBhIdKWYqsBq57go+AH9KLhMvmnNvhocHDqgtrx2vEaPjwsfaxJad7u+BnLuq2qd7wAV2FM8iCHR/YE0/4qwc+wjwcigbQ1wPr5oS9HVgTx7lqIT+RFmzDfoLlB71dfkxzhjf1RFkoBbylSSXPSiDypJSKYswMXwKR1Cgx9h4jv2L/297H5T/s6Iouruy35u2CYV/wE/YNG3Hejh5hiBGkFLoB3xKSArI6vtHYGdPY2LPFLMn80wBKdac7Q/sEzNMdkcTDQP79PhZZybRS3Jm5dZeMGSU6ttYgqbNn3eDaGxpJU6KPwYvsb2tOmpHnXIsm0gPrZUbetzguqANTYt+dbpgXzayBsT7xSxHhod7BHPBl5iFRQii3pRnqSu9tBvkjH0H5exsaU5ZGu9HWekRXprinrB4ZekktB1o2JmgKpNnxBX3w3FpXg3+jk1JoUpi5y/tLQj4Zn1Lf4bzB8IgufYBq8lA02mfySZAy0ohg1jQAUSMNpcGUU1Q78vfUbe75kdJDHw/96GsbGWihbpjHAd7hs7/DLIn2H93fMxGhiBveiz6SiFt5xB9TN4r4Y3nErcz1fwroMV9hWv4k77o/hf51n4j4GDDilo+IIQtXRPzlvOuNiHDyvxUivtMc8T3/T2Ui4nufiO/5f2r//5ntUkR8KNiERISTgYjv+bGgeh/ln/Oj4H/ir79ES0T8hq9/LokRt3Hu89zTiFv5P3fc/7P73RzxjUc2od/ZzV2GDWdHDKB1lzZ+XblAWN+e1a8vKv2sY9n1MDXlnaDt/E37epa4WOoc/IgppGAeNjKxsQwHqfeHwC2xlRm3wLtR0TU2LZHSvtaqyuZc6qzleNJyOiqXKtPkA8xGkLIOmnZ1gs9KsLNMBxlzmlSi+AxGmkaa4CUok3e2nekIaIh2oLdLXCgQrZH3gdagAQe5cPAGLd5IqZR4D3hLbVUhQJ85KDz6P019mHQ4VBUCiT2SzvR9hb5Xgqm9HhTTUeXwCE4SPKxMP4IshLsi053I2Jf6piMa9BiDpk3BWD5AW64iKDYIdf7/7P0JcyRJlqWLnauLmbsDiMjMqp6F8h75RCjk//9FpHA4nKWnqzIjAou7m5kqv6MGB5BZ2Vnd1ev0GyscqJqud9OrV9WQUUhpVe+NFFqRpYObV0bVC6TmJL8n6C/AqZGhL+csB8DTNKlaznUa74kDdiTkBkJZKASequbDQce7gw4n5Et+5mBaOQiIdlcubXZ9NC0jvyLKDXTEZdqk4H/+LQdLyFCml0NOwg5af6F2VSY49gHGfwH58OmOQ8lRJ+YMbnQSgXDhsOSD3gU9nrksero2feNia2lVba3SVhgWmi037IJTBDa6ihhbD3Pm8FZ1ZJxpTqqASsn/pFRaSZuEJBmExHQ3JXSQWBcdUImsKX/N+/2GUIL+kB9aMMrmrBJFmV8pQqVmlZI0Mf/B8ptnlTzRNnFw2uQgfGHBdHgLJSEMKQVSkiLBl3gIEHULlpjCdAU0Wo8ZudpOOoF35wAi1qD8cWi7KuWkUjLzhTIBbGLcnLNSSkCymoftyDLgnZ+IUMpZeaqq04SNzMq5SqkMmnu3mKDP9AZBKmNGhDxOBH2Tx96h1NWpNz9G5CSDxrrB9QbsDTn7r99W7N7wJcyyrWpEgxuzjzYh3VJIoFQ/m8OcvIG24nF7Go1xOjbiA8oNnbXqMstUyDSwUbgz6fL7W3BNnd8HGAMD1+ABHodt39LoyC92YOcVO/elwlSLDnPmQFHBrBlb8Por2MWETcxeX2A6zapg1HOJlWjX6bsh1zVCK3NfoPmM/3jikuOFiwZfalwuK5cbm8Y7ZU9cbD1xmfXM5aP/C4CXlxcO2xcJv2H+cl81l6bjJA6hiYvlMnB/yjrdZd3dFY2Pr/je6TArQ8N+OLHn7kIljLexNzTyvGOXUmJ4RiffkBeilEjVk6QMApDvJKOcjA2KvOVviPc+tNrEcDSkjd+RowZCVk5EyPp3PuVQYN+BrctgzakI9VAuSIDY9grPYQTDJmSac5bXUSp1pOYzmHhjPYkHU9z92ZgsKJHcb6L9DI7obvzVGH7xeJh0mIpm5q+1qE5VyklC5vJAQfdADpGwDOhnbss0paIURQEETaLcacLX4QLFCII9TfyqU2A7oePQU9HhVDWdJhXmSvDeaL1h8CsXM2cuXnwR88wFy4svXUjtrzcO85bBLhN84K4ohRpa6koIx5dR4t2XGBGhBNkZP5ahzYgIeQzLyeOIJ0G7+2XoPExFU074j9DEoXryO6jY+zzPmg4nHY53KvOM7qqYlUu8jn13XbfG9owtP1+0cPOy8mGgYfPeI70evV4TNoPzFIEHwOBuPFjWcKKBRtJBkhkw3aUU3SCeiFCCbr0+b20iad876Qp1u3/rclu3MQ7o+9One33/w2d95iPA8TgzdtLKBeqL/8Ifmp+8TtmT/PH6GZt64abF8AVfylkBKvI5osfvPh/16WHWiQuh2Zd3xBSYmDy3dWGMvOk1IqiLN5pSrkOWKRdMqELLzqtpNSJCfiJi9BlyqEnFQC4RIetyhU7v7d6XrvBgON668DHgyoeMK35l/LNS7MMb/DT429ZVnbbW00BranyM7/hvQ9YPSOjHe1aCFNsZEhg8YHJ7Cg03Gd9S015ShqesYnmRLzm42CyasfuZtTbVrIn0AO7Qw/3poIe7ez2cHojPjvLeW8uslCfxSxs+aetZkKwL6+KFy64zvCzkffHaG3Xmi1jR/CAYxB8ynaZZPBG8A6+RAVY1xeMnYq+L2FP3McxTRLDGQjmSMvwYE2urou+ZuPeAXZneea46wN9Eah4Lbdy2oKta65u8IkK/fDo+AFcqu53WxNpqY70SpuGzN/njjnEh/lzg2+tYrKmO7gfckXXoNT4Ab717jI3VsCGHFfq7chIgJR6GFWX0UmpSKVnTXFj/lXxRwl6H7UrQLZ4+ylIKUpClBKap6ITuPj/c67tPJ9bDSfd3J3Q4y7Ix3zln2lYFdq5EmiY10mZ94qcva9d5CS5wm57O0jf2wm9PVz3y8kz6Yp7ZI82zbXakjp2w1YC7YZfs516Dd3PWp0+Tvv/upO/5oPvw+kcqE7yhRFoLW5IuyOqCvVyQ3wWBr8jywppYETivQ/a2nZqKplp1wO+dsNMDmMlP06SCfseYvWujU48kQsMBKaGesBbGWP21TbCmAr0gRo3ueZPj6ZQWelwVIg7UokSsmw3qS3KblbUjaJEwN/IBnN/TiQ8GJyqOp5n44MQHg6NOx3vNx6Pq4ahcD0rloJ5ntahaWC9X4vDLGjKuvD/jL14sE/SxsN66ZjVi9uuSxoX6tlS1a6hRv2MRBaxrcdF/0O/Q/w+cr747If/7Wb//fKff+wPp9w/6jvzhWHaZSezRG/HIMlLr03tciqLs/zmNpIqNlJxJM/2ooyylopSyeoRk8N6UtLXEGkn4BsBHjeeXLv+zQGfs5gxfXjvLsow5V/S8cTY0GrH3it/b2AMUG2Nu6KOL5QC6apFmcEBhpznpjjV/ouA0h8Y7vv84Z3SSdaTcPqBMRRm6U2Y4A9uMgF5JAX8JmjO+f8ekzHskZBtJEXs7Wf4tZLuxj8e81Hlv2GkjztiwX2Pl3Gos6O16acjAPK5Drs2dJGYM4pGkzCji7OsAABAASURBVNhJfcwREYIsefwhf9ZBZ0xDzJHU5HWVaJ+TlBL9cyINhd8pF20MrJ9xNvnxeB9T5xlozOm86w0ckl/1lkqM0QfIjvY5h2rNquy3FR8VXgfoqHOeV2902DT2J2ip6Md7yYTiJhZW4R0yGadLQVv9/DENhmVk+BzTGMdlbun0htv7LX0vRz/ohKWtrQdiCzlvNMRh8bcm7fmGToxNns9jeDwjIvQuZwlRq0C8gQiwD6G/kGO1CNKBDm8Ct/egXxqI2PMRIT8RMdo5f4PnN27v7+mNhw4vht8N5/vgpcOzebjB43zE+1h/t1xEjIYRMeiMiDc+It7LIkK3JyJG29u700CKEaHbE/Hr+Vv9n6bpT4v+HiUR8TOaIuKtd0S81UX8aT7ivcydIsLJQESMvhG/nY7G/4K/IuJt9oif5yPe398a/SIT8d4m4uf5iPf3X3T7V/P6Zj0R78RGvOe9YD4ulI951/1r4cR03WiJeKf/VvaXphHvY3kO4zZWxHvdrez/vKllYfxcAjd5Od1hx2zgmNltNhzzRkDnIPZ6Pev6/KT1+av69VllO+uBoOWQN/XtmXP4s5brhTP5KvZ7iWilb526151raxLooHHqagRJRhDAlkjDIQ3q6PxGC+WpHlXASkD28rzo+WkR06itefwVyfml6UyZ8UJwfz0zH3Fk4gIkCHocjDhA86FG8CSCNRG4EbFCD22hRR/gdsEOG2oKdbaATqDD5kjoHVz+p34lgFw052UEbPeHotPdrNP9UfVAgJsnmYSvHPy/cNB4XKGPzXxJRVuuhBqhcUjgwPn8/KIzB+qNC45uGuBdBn1MUxBEBbSk3qBlR4pNEdBDtBUEIsHluf8a3VBGgpR3yg12eSlnfjJ94IZIwrJNRATJgQ0HjzpNKvOswqEy0zZyUifY4ReHRnQZ0q0s6Bf0M0Qb/7Xvio4HoNlB4wU+fIGzwEfjMO0LGyFLwYMsf2SozoEEeTYuqXu7KHFA8V/IzA58+ZhyAPNc1M0rwVpGxomLUE0HLVH1tCZ9fd70shSdOUBcrk2bcVnl//OwjtzLtmpCDpxh0FPh8JI5vBQlgm4V8ayw2CTmUCePrK2D2CgzVgnJITfLboc+PJaj1Mf/GrzZ3zYOkR177vAm8wyCuhxdtvFk+UUwZoyRxhg9oZ+qXKrKNCtSETG4LstVHbt5A2tRSCoiM1ZRZm1MHCSddmykcwDpHD665cv8CUsTAW4wd4TklOnf0sSLdZ6sz5zEsFLWK3invs4H1WlS8TzYRqKMFtDVUSVy8guICMb9AGwwMnZEuVIghV0aW6cf7V1mwB7yo4A2453UZW63YisLOvHaNTbyRqP8hk7XTp/Rl7ka+ZaYC2zwbfl25NYZdOQ789N/jMelx/BFvFtvMERHj6jBH79Heus3Utp2IHOEnmVAw54iD+yNEwQlDXlsyuggYROJcn8IyETg1eAUWDn4FTBZvvOkiYufepqw0YP8sW26O2o64VOOB2XqAz01JV3h4QU7f3q+vl72X/XModQX/89cdBiP+MknLk9f+EBwxs+sS4M995aGLaKfPLBpmhqXK8H6SDqdPmB8BDjwEeCkw90Buo4qpgMbaMjTS2TxmiczLguRC69YXiC3kLqV0EWBLK53UIdORj28aORj9BkypqyLd6Q4OiI7vQ0i2a919JxyHnmRD2gK7C0hI6fCFvroLwWZ6E1ijcQrxBMBHaTJfclHhJzPjBsRso1JidQ2o0FfdHiC3qRQTVkH5HHC5/vfj/3u/k7+C32XVS7ACyetDt0N39KYlwFEN4YMKScJuo1g/h7wwnhyGfnREBpS69rRlOEh8dGy8kWg1E3G7I80p6IDtjODyjpNqagpefvQlcVwYf8+sx+eOdDbT16Whl+XrCvzaHR015G7Xp+IUESMtyHvVztPOSvXokyaoox69/e6dP9gDMxKWUGbUMlSRRYTh+6phiqpfU5FbvM8y//lSyEflbGoi1LVkMdKf+8f5/NZFz6SL+zXnkOWR5c8h0i5ydwZwQYHQ04tawMp6JdI9EUvGZSSBGkDaFn2n7aRgg7GwX8qohmSDNmGPPfwF+wrDXTm6Ixfofv+/qDP393pOy4IbQOFjsty0Quxxlfo//Zy1jN7/Bmf80zZFT5aJPVBj1iDRUf0eO8/KOBS61DZL/Ddmb09MYf3lIYfUTRJ2h9kPWzKFDJWQm5DL6QJGwhQUpWRSdMoTyql4GsmHfEvFMnl/JJyUpQs5zeEO+StJO1/UaDeQhsXdVfiGvuV58cX4rALF0RXLey3G+UL/K3s/+47Yjzk1PDbjqn8bhv5iIiQ4M98ReqKCJmHG0qeFLkqm/6wPpISRGfIqilrSqGZlznn11SaUOoBnZywq4fTne6Nuzt83J3mGR/GmImxIjJchrYerJPOR6eufX2QX21WTY210lkoKzprrBHjRj/k6paXn6Eb66fpttdCmlKEckqD7gjyChVSfmSeU3QJGbhPQRy+eJpK0mEqqlPWxP5gFPSW4TMxVk2U5zJ06XIjv9ZFMIiS/DQ4fKPRxjbKsagGf/gD7wsL6YbebE6iveEhPJ77wrbMt8EioZpR0WvHHjfSjbjDEO+j3vEU+551OqODaS7yGjGNkC7zLPg1eocQ8ikL+Qh+EvwWndhvHj7dcel+r99x2fvDd/f6zPsdNnvgi7X9RypVKVcFKR3pXNV5b6nK6MojVlz7hGvIuqxJZ/TqC2nzfMVOV/Rr3W7w3/AxbfCySfYj8Nb7C0Nfx4fx778/8qHvxDo/6uHTQXfQOE1JuSbZIdlPIhlt+Mo9L/lj0saawVWobXiLpmEzEaGMj5imouNUZZ4O7CMVlBm+MITIjBtZMDnQsBsyMjom0/m1sbYaCursM7afCFoh03iNr+XLf84rmffsFL2MOIQzm/eRCT8zT9LMOe5oHLKOA0kn9pMJnz3jE+ap0GYemLDHOh1VppMi0zlmZkfGPQ8Ze7+5bIl8x+dt8kcAf5BZ+SCwqSKfSVcu/i8vifNb1wtx/AXFrKyxQOaJ/dJ/XHV/TPoOf/j5mPVwSLqHvs/3s373+U7/7odP+qvff69P7LlHAvyIrpUL96FX+yHOHYv12YS8Q7cnIpRY+zln3VBSlmWNOOGDtsNIszb2zpWPFQu0vlwzfEjP500vLxtntlX+r9Qc91yh+aaHZt0zkP21EejC6zuw8R0b+/gNqypOpLJeJnz9gQ9oJ+R9rInzSuKDS5b39Bl7qHz0z0WKgD6Zp66VsXHJ6oPepJSKUkzKqe4payGU1CLRJo/U+a1DyQ3UNdpsCt3KtyatG+ODK+viin+wXBfy1pFokGgfEYpgBuZPIGJ/1+vTLQfsU/YLoNMvWlOo0aKN1LLJSVDQZR0O3xAr+U32H+KBVHTY3iB8FFPRhhx97dZgg/euHgZtX9MxhtcE77kkVfxpZW/IrD3vrZk6If/eOGtxdsLhM+iqRJn/OcyCLgbwvQXknJVeedWHZ/AKvztXgR1BB+9v5V1iyxcqG0C0MmjCKLtEfObZKNyQ0/aadpjf6ARHSK3La/0jNuTbGLghV6OTqu+ThUcmH+oyoEARMeg3D0aEW2mU6/V5LRplbnNDRIyyiD19bc50feBX31GOZbDXQUXXaOsyk7qjDb46xmwMX0nF4Af697btrd8+1p/+jtjpinhP/zbaf638T0d8L4mIt5eI9/xb4T9xJuJ9zoj3vKeNiJ/pJWJ/d90NEXHLjrZvL/+TZCL+YfRH/MP6/0uJKUX8OuER8aZILxDDRDo1nP/XANNi/JKWiHf6f1n3v97/uSSQXidyGiNvXb0jcMzShmP2hrScL1y+f9Pzt590efxJCx8CKgGmPwD4L2U6G+iyXnZHHZkPAX0EEu67sVHd0Ai8GwHBzcE7SPJGnaGgs3W6zoHGtjUudzctBNALlxjPL6t++vqin7686OvXs54fFz1/vejxpxf99MdH/eGvf9JPf/NNT99exJ2yCoFeIRgKb0KMFWymgi7JMxUSgqJlVSPwXB0sGhwAOOVK+y5E2gY/hFAiNhsBmwO1QxWBe9JE0OYg+XicORCcdPfpQRMHzkawcGHzeiIQfWSOZzZ0Qgx1AohcKmRUKSc5SPXh2X/huDF/pz2nUWllXuRkOrovdHuTaUjIJ6K7Kxu55IDJF/+JgCbMFgFlk9QIbBhBSiHRHmchP9btpu4s/ZNqrXJgY2QC+1yLCkF9hs5EPqAxEwQlgqbkQwmo06Qy0Q4eI4KhY8jI+vSlzQrt1t/iQByeGvx3NnRhA7J80b0I8gUvxRccBFtBPhvQ6qB4IljLzBWgELQVPgBkAv08n2RsedbzEvryfNVP3876gs6/PT7p8ds3vXx71PXpUdvlrOASJjFfEGATeUtFkj8ATCHOK3LAuEFDF/9DXx05i4CKc5KcJu380evtp492e/tGe/PtsrcGrxlakLM2NiEmsMudQllvlvHxeJRxID2c7jUf71Sng2isXWR9pPsc0MxajAiZLvcXj+c2bCuJ92ydI7/g4Cbo68g1ojNkDJ27n5HQ6YQefcBwerOFUfca5BZ0XMokI5MGYybQI43xBCUaT+y/oS1iz7sgYs835OtA1jCtjeIOnRFkSBmMnz0fAZ9k3d9tjXHYQSDu7w8DHq/TwGN4WXf6yOMA57ebjpRotf/0zrhMbFnat9zs1LZqH7Bhmzs24fSQe2PpMAv2YBrU93zwPvJ+x68I+9rf6ecy0DkIBmkg/8CYEv4koYfkPD4js15zTpo5fde5qrLW8lRlW6/Y+Xyc5I8ABb9SDgdFnYB9RtEGHxd8wwv++MraOuMzzpdVTy9XDqVXPXLx/8yHgCdwviyyjzHPuxT8uyGVrnHAwV9MrLEjh+u7U9Y96+x0DN1z+D5xEXA4zVwUnriQuSM96ABt9guWx8LB17JbuURZOCTe0g1/3aFxAHn3zpyWE+JRI++Cnsjwc0udpZxuSKm/QdiNkKXn0+gsBbaZc5ZtUeQN+61AhrJtIteGfD1WhKhOA+5zQ4m9jGUx7C4xjily/TQdVPGLOVXlXMQIEoNlhSJCGSSFKnXZacqamXvKSR5X6LpjEw2YbrrKNIt65Srh/51m6zQVBeMMREhKAIEFCbIT4xcGyCDUmbsppVUFf5ZL08zFSEVXM5fHEzZTsaeEDKTCFpKQY+FjYmIPDV34qnjBVq7o6ordbBtyHtiGrTfWl+1W7B0asvZcUDDo0ngiQjlnZWRT8A0JuYnHfW/8ep/v2H1OoZJDE75oZg+pyKiQFt4rvse01lqVp1m5VCX7F+STyHf4bvB7XXf7HWNiQx0bkdefwbugeXwEwBYtd420Sbc6aNvXJmXQNPKUpZSUcx648eGxDZebrhn9JOgIZNGRpEb/xpTEDOjW/PrSSRhRgR/70bv7o/zPM93dYUPHig4aF8uSL/1fkLlxZu0ujNmQz4qtiDVY2Y9OtD8SWBzQ6cwbFGGyAAAQAElEQVR7LZL1YZq65x96MfHdFYIQdcYQiJyUsKUEXykXJcuRfERW3KAstzFvR/ab+/t73pO8N6QsVXg44GsMy4SZlBgrgJSYLmSbWWxD+BV/CLicF10N/M/CXr/Bo3V1g2kPdGQ+GEEaMuyIrIFNrh/zdEFHaNAP3Z6/llnThBwr9vHGD20UKhBs20rRhfuSbWwqRRXbmktmPWYdEOARfsyrcTqd8F8HxpyU4SmQVzNfPaGnzvrYdPFHGnDhos8Yfo33ho9b4duxzEq8uPndKTFNI5bp6CciXumXvL8LfUWEInak1zRif88K/doTEcqsG8SgUopKTSrwVdCPy1xXKLMerat5njVPk/xeaZ9otKMg76TOeK2/zhW8s4aGHtHXlRjNOrygT+vO67h77UjQkNF527FpT9Gl7V62W9bAxqVrI+Zv3ju5RHOdIfRsnZv+QVetqsRxzpuXnb4k255lBcnMFwMFPqepoiv6wOdMv7kWHecKn1UpZ6Td0VmTUgGTVKoUWT1PrKwMgp0WCcdBPc1qfaZPok/SxllinCnsB+H/iv2ufMC6+p+gAW25quF3OvwEZ5qSzqpl1fEgYvys+4fKB4CTPn1/J//Rz+EOG2XfDAyx5Y68xfztNQ0hbpAxh5DFtmEzEKToUoaXWiu8Tjqy155O+x47TZMsO9dHKkpRBOOSgrGC8btQBXkGUVdKSZiIcnKzpiCVJUBsnYHj7MJ+MTFMLV1zDdVx+Z918N7P3nHHZfvD3ayHh0kP+LGHe2hBDzO0VGicQMG+CjI2Mu89qloU5Br4uczFfgNdiPTtY8szdvaEf3A88szluS/QX1468cqqb5zjvnKe+0b8fiF+2VhTfVvlPxAqfOw+8LH7gEwPedUM3Xwb1WnOukNWnx+O+vRwp7u7o7wGTFtEDJlYxus4h2xaGdP23lkDwVqPCOSUVCwz8wMiQtuw2a5Ovie/CxlXbVvV9Zp0vnTiq02Pz4ueHGNx9vC6sd/b59ho38CqjrW1vtHXWEgXddsUaKyVhl11znWJNZTxH1lNEzqDNR1qGjjycjhWzewJ01RU5qJsBdN2pc/GOLErWn5a53cPRWSlVJUN7CuDBK/vKIrINJYi9vYRISkhu4B+871jw1YtR/v83f/tPNJYOdJACehi/JKycq4K2+sreocoCOv4lEAe8jtjivzwEx4Ifm5+wGkKMa6gTTz092/3I739RAT1ocS8OzTe7UvkB98rtBCxt8vIoOJX5rlqxp9UFkt69bGJhUiWXk1jgdI3QYT5cZpzUs1FFXuf0EG1LqjPdErax4/YU/3iifjT8ogYrSJCETHy6kmG5eV1bT9s2fu9Ewf63Rh5GvAzSHWZ2zn9NbiuY2MeRx3+kHUClrNllZndaUQMWiJ+nqaUfrWcbqN8jOuXX4HrjBtfzu8QNta051lv2GyDoRtc7vwt/Zi/lTk1fmXaQVfEz/mI2N9/yY/7R+x1EeHX0X9k+BWxl5H9k/KI9zrX/1Mg4n2OiJ/nI2LQFLGnnj/iT/MR4aqBiJ/nI+JnY0T8/H10+hf8FbHTcyMhIm7ZQffby9+SiYiftYuIt5YR7/m3wn9lmWR6It4JjXjP3+oiYjAZ8Z7e6pz+W0ZEvLFnh2DcCiLe625l/6dMvbn8BuOW2Y690Z63Y+4EdmlgIZhysPP8+KinL1/0/O2Penn8kQ/mz5rypgPBL6EDTn1TcACL7H7bPuDr74h427BLzipsoLUUZZBy/pkNZ95dHmlSjwka8rjEWLn0Xf2fjxJIOnh8/HbRy/PKHUDiHF1VCPindNSh3hEwHuVxzM+2dW0EguIw578O3wj0fdm+cahzcLP54Ep953Du4IQtSn68+TiNCDlQ8F8GiMBaBHiKlXn6CCgOc9bp4V6f/e8B//CdTp++Uz3eKR2O2sok/9Xu21/9EUxkAqUUhTGLpOCSbuUgfeGjylkbF3sdeoKgqW8LpKxMt0IWKfFQAJ8egkxEKCIE88hJr2hs8RsUIv8RbKHLX2ywETF0IZ6UkB2wrAq6KAT9dTpoHEKmSfUwq06TEnWZg1gCmTZR8tB1T6EWiflCG3Zi+IJpJe8DtANkH5w7NLDzSwQkMCMhP7ohAxgiIOxDrk2IR0xFwBWauYQsXNgnCjKoHOgLH1hiOmjFNv7IB6E/fPmmP/74VT/9BEi//PiTXr4+anl6YporotplaFkaglIR5G3AlzAQgNxCfvwbsZIdOSmlId+IoEzYN7IkGLVdGD7kSo02fcCyjNjbukM3r6IOW09ZSuS571HGvidken//SXd3DzoeTxwCD6ozcka+EVntNg9qtOg27KERTDds2TZtNOy1ew5Olg7kMuuQSZjatgLfjMHL+InE/NBQalZ1EFzrmHPmAuGAXOe5qs5FuSZl0wvvG/T2kMyXbaPSx6mRc36Th2m5AcLHfP5lP0D8isTRLgGoL/I3Uo+pYTdIL3YE88myM6gTcP/udwZrCMEgS7MYuOXddsAFr9jg/Y2m1zK/ewzDwbFt01hZ+ze4/IZuuwTmyX27OeF95Blf0GS7Nvb8qo4+XN9IhTEFdha2bfoJPSX4z+giI+PJawudF/Th90xFZCnQY0IPdZrkv/7PXLw7LbT1GrRcWiRx164Ne/BFji/7n89XnfFxL1zoOHX5gt3QhHYbfmYZMB9Tzpq4CBi+iwuA+7tJ9/dV91xo3J2q7u7ncSkxc9g+PpyGfzvenWQbFXR6zAX/4kvay3Jl3gvuddUVm3R5QzbyYwMwoVxAcxsti0I9pMiS68hbXuKxSFkt8vsNTV03iG7Ws/k3LAtj+CTWzcjjlxShntyYQemfkVVW0DUUsUM8CZsryKGmrExayqTbepiQ/c3OM31yqqogKUiz5lo1xmWM6Bo0C90mSRQpZZdt8hzB2MOpZWoZS05v4J3uUGnvEIJZ0HYo27WPb5eZsXFoQutSrKSL5kPgO6pO6Oh2eVTxjSkXBQS0nrDYJO89Z/zxmQuvC3uL/fKVixnbufX0ETe5iyfwucnMOB+hIJ/hxX5goMxKUajdf27j+M39MlWoRbVmFey5oJtqW5+qylyUyyTLuPBesW2vh1yrcp2kVGRabCIeb8D+D7vy/tixc2HbNNJI4W9PV94N/B+dbDsbly0D7KceMyKGXszDNE3QBz3wmuHN9OSSFEnKKDYrZESEwu8uZ31mI4cS74Fucoqhi++//6y/+ne/0+9//zt9//u/Ihb4pOl0UmKeltEHbVfWzc23BnPNxxlfPGlmv5uKkOmKiXRYe4f8pCSIcAO/KZg8AdOdclaqkwp87CCfq1wXEWP933yc9eQBEnNHTkroxbL3RwHD+0FBNykVhbBLlOC/dl2wHe/r4l2Y6HJhzRNL+fJ0IZby+DebspyzezN3ROj2WIa3vNsYt/eIGPTWVx7q4Kci4yQ/3jsNj5uRNz+q/KrwMYG5oEfk4PcKT8epyv881wMxg3F3d8daudc0H9G5bSzDhvlLuO/EZWEbPuyCbdmHLr4k5vLyyrrxPmEMXlk7zu82hSZ7l/lKkJmyoFe8x58gwZ8RcasTT1cKKfAAQf8bEraVgXVZcxlyyTmPdJSxTo58yDGsr3me4akOuF1JWQmCIhhcwpYCHoUddFlXjuefnp717du3Af8zcc/PzzqfzzKP1uWCvs3nAPp1uiGbFTjf2ONuGHsl3kbsd0wny2PPd2gOFfRTWfsVX+C01CRIpC6DUGY9RdLoB9lKWfL6o5vcdvSjr/Pmy0IL5OG0C/0p9uXPxnRmP39BR8PnocMz+8+Fs8Pl2tin2Ku4bPY/YXUe/wXueecZW974oGH7tU16TUcQP+qiFBdGd7oIN6XDfeEjwEHf/f6BDwEn3bE/Hu4mlSkUXFQL2gcPqSgZQYGgEd9FCIAe8ErDZkIZHibs1Do84Mdn9uKJS98yF8bKo978RjA2EE9n/ZlGsooIRkYCTMiPMBmZdhFvJHSRWTAG4pXTyoU6S0NT0Q70MHH7fGDO091MPHrQ/cMB/k56uAOno+44x+z2NWNfs5LXZZ4U0N4jq0UaW7s9LiIWIQDoQx8XbOXr45Mcp/+B+PzHn57ks9vT41W+/P/C+9PXp/Ffeg3Z26a4IG/blb3vKv8XC5CnOUvmzaj8sh0c+Spzwnd67zsej7IM7dN7ysRGTbbRFWLsszZ8rv1e7yE/EaEM/YZ4XOftRImJUqhH0tb9caMQ04TOlzY+ADxx8f/8dOUjwIsen3Y8sW6ezy+Dhwt25PVzvZ45s17GWhp0wE9j/5E/cBh8YBJIXOZngqKkrsK8PkufUM5hrnqw7NHBPR9r/QHTPFoPpRTdbALSx9ru8GWINIXrC/Y4qwxdVRXvBam88Zx5V2QNECcIbPS9YWWv9XiWy8p6GjyQ9g1bk97mj4iRz6+yvKWDvq7xRMRIb79su6E27DRok6jATAX7CgqMRGGE+9GAevdp6oJE3uhLu4wdGJ7LcD8x7s0Xuc6w75nYf33GmbFzv3v8ZPYZZ2/P6F4z6sopKef0xletVZa74XGMmw4SbX8Tkd/GSSy8yPu4iX6BDoyRN6/oQGBf3/GqV3juO7bezN3wH9aLYbl0DNfw+w0b9m5Ydw27G+0YB+GNn4gYdHluI+edTuUP9NEmYm8XEejmHXp9PK6zTo1b3ukb3nja+TAZhml1n45Sd7zWN3gHrr9hb/da3/f0bfzXTES85vQzWiNivIsnYs9HvKcU/60/EfFWF/Gefyv8J85EvM8Z8Z73tBHxJ3z9stzvRkQ4GYh4z4+C/wl+RbzTHPGe/7uSHvHeJ+I9/3ft/y/RLo1J2cQjIJj09n5LI0K++Il4T1PWWNgRQbMG/oV/foXuQdGfKx+N/qXp9/yGifn7pu7zrwA3ObOx7dT8ko+91L/tZN9SnLadL7uNGodrHwYu51UvXFBfns66EDwvBD24aoKzUGEHT9GV2ZT9V+krwW4m6sw5KztgqUU+7MaUJd5F0Cs25ZH63Zsjm2IirbSZDpPu70+6JwhyYHeYT1xI3et4vFPNkxxIXwm2gkDFh7zvP/2g77//nT5/+p2m42fl6UHrWgjAEjRven5a+XBx1tev3/SNS+IvP/1Rva0KgrAgOOsOythgA7qpkAjKAhAGyhCBmjHajfZX5bmqEvTPBBVHAlHT63+79OHhjkD6qPkAz7C7Ms9lXXQmGD0z/gsHkpdV6vWong7aWtLlKoLMVQuHzU694KuRGoNOghO1Dbq2HdZrbGwAG+9d8aZfXqG4v26gRAwaem3Mx8aZ0GumdUn+3Smkgr6Z8TL6KhX1zKECXzTBlzByoh3DbrRr9G2MAXmKVAE8er6+b8oN/hyMbAQdV2S6EYi4zIGvD4sdWYgLLCFbaYG2BVavjLwqc4DMjF+J+GdkesBGJtsDNmVaivNlVqmzcp0Iws8jCH96JBD/duaj1MvA+fmiBTvlfhOqGzyuTE/Z+Gu1K/LetGBAPSf1doL6hAAAEABJREFUwE+mQA+hiBC/gPl1vitu/+viQKLxWJ4GJeM9Aqojkc8gQBbNET1l1AnOhG1HdBkZfqaaseWZwLKqEmAm6jttO22bKn0nwDhdahv0tRCiBQ36O6k0ZLsxHfIXOhnwzGvTellcMdDRrcdneHnuNPScmLdomgtp1oTiva5KqipRlCwLAkuh6EEz9OWcVfKkmkhpJx7bE8nrTxMLSvtDfs+g464G8cYGfRGBHEI9NBCRBXtS5tIvuRy5kSoVBWUQM9p5xNGHcSOC3/tPICMjKZSkN4TcgwJ+3K915uFQt/XKAbHoglyXV7A8Wd5dfdmQN7JzgTxwg36E3DZFb8wgUtCg3fLZSOHNy1NmAgQY+bhRo/H4LSIUqcl/gT9PSRNGmtFHciWtIkKBPCJCecpKNalOk+o8qfChJs0HCdvv2MxCG9yGrvBwgY7r0nQBC36GpYedIAHqNtuDwWG8c1mfqSzQcGT+E7jDT524eDgeD8MmD6eZ9KBpzjocC/mq42nSRJvMvJGyhH4WDoNXfNQyIF255GdoMb1WfJpU1JD5NiDyCM0ylVOQVsl+AH/QOzJn/Xe/k9Kanw4CdGSeaNsB7yg78ZpzVs4JWTrNigiQACnr6DaNUH7Q0z8Je+74oEAelb4FPnIklZTlQ91UkDMyriAs51zUgWibmNTIye1DM/VTyZpKVaVNTl5LlTXNZcTxnulDNgX3FX0U4oGHDsgJeo2ewiRiZx3OsUHq+S3RvvMLkpEnYtiS2hJCXOrI/oQfPE1VR/R3OFZ0xdxcItdalEFDx5sYE7tdab9iC1f6r2vWtibsPKuTb5Qn6pN42oafW5l1lfBTAd0RQQU/5IXMEzwPMIflEfFar0a/QbHEYJVfE30q/M05qTBeJq2kUy4qJSkXaIWHMjDJcs/YWEamN7krklAhSGqstQ1a24rBW7gDHeG0d2zkDeSoUR/yPuq+PuxjTB5SuSYFc9WaZf2Z1gLNmcmCIcUTEeIHUXQF+2CG9pJlMegwF9UiyrcBr5f7zyd9/7tPfAD4Qf/hP/47/dVf/V7ff/rExfNp2EtSCEUrUOqwt2ka5dNcGTNJalR3NeINt+nQHz2ZKinoG2WkFEvKSsjXyLkqp6JMmkhTZFXsI6dJHXH4EuzKnjguPV+4rOKit+SskpNKCs1TkS8Bvc5nbCgjm8TY4vFeua4rF1oNnyJ11nXKs7z27Satj4EuYT7qyN2APGFMUg4pC/K7gt6WYyJNtPP70Al8uywQvOfN+MSCoHNOigj5Mc9Gh94Q5QZ1GT4GSlKlboA5KzHEdCqy35pPs/zPqtXTQeV4VMKXNuTUU1UDpqzBF+alwQs2dsXG2A7gs2m1X+VCfAMLccS6XFg7C3rcYLFBCTDt2mmN2FORdgluDXPrclJkG5Ek0EUZqXjM2w0J+lJYp1nmrySnoWIeSxr2N09Ztt8ZWRXKMnwPIL8UoaSQBpAu8t7we+brQpzpC8xvI3Z61hOXmS8Dz7qQbnxM3i4vatcLvBsvWrnUvPqDD/xfKR86FnwFBkYaEag5FBFjXsd7sl5D6CUrF3ipkwppKpNS8J4pB0mhCNClYDNNxI1TleYpdMcedIfefNF7dzyNtXQkVYcnxhCzNu8xq7BRcO3E0Z0L20XP48yy6Om86HxunAUoP2+km3ype+Vi94osVuy7o+/eViW8cCK2Tqx34Wx7u2jrZ1i5KPE+lw2fm1nXR3DQp7tJx3mC1qpck1LOilxEBkwj31JWj5Dtd1Noi8675LNSWHfo0T5gmooqY1iXmIhk+zfcV7RXUu+hDs9inN6TRBkOA7khvMa48NBZiMGrdWTQSF53QlfJvDFCIu84gOnFtJqIRQ68HKDlCA2fTkfdH4/wOulQC/yZtgx9WXmqipyVaK9cFJHUVJgmSUEdMazpXNCFL82/fX3Rly9nfeXi3+/+Jwv9ke2MT7qgm8a66uhdjNIBhseH740Rm3CzOmDXc9o0ER9U2lWc2omPLabVe+DpcMR/HYhZWNvQ05Vl32Q4tOjsc72hgyG7YIakzJhDJsiiM95t/ogsIddG26V3reyPlzV0WaUXYpxHvnJwxNC3523g8cV2hU29bNgU4HB3pvFy3WS7MjbsubUmIyQZgg9BibQpo5Oc4ZepJ//XGbnrng8y93dV96dZD5wv7455rHnzXNGR+wna5THQd4dWYQsRoYhQSVnDv9esPHwDaSrKmRSIx30aY9ywse8YTSERK/dWIDPU4b+tXdpoyTyJOTP2449KuBphokpJ8JFIdyiFIrIiSJWZTRQF/lK/eJiNNoxOW3Q0+oUQ/4AbO+90BxMpMU8ZiDFHpmovZxYF+ksQVNHxhI3ONWPf2G9OqgBxyJuVdb4hf/sqOJPX5YYuPF9EMH5SrkkFVMaYSyafGSOUGZspaCOQFLwMYH9KWYn3NNqkPe/3X4FyUkRI8O15B5Bxk58k2yKvflHHgZjO0Yb8TX9bb2gETrAx628jta0NbBp257YeJCKQj95ogkTm70pZslwK9QlaIkmGeG4p2f2HemcGHSH9Wjr+JQJsBDLl/Gj/ysiNlo+p88atnfO/Bbf7JSIg5heFEXtZRMBnvNVG/DwfgQBGLYwLhC1Sinhvp3+BJ+Jvn99yF7pwatzyH8lMOxtj3UX87WN97POPkfe0hsf6ZeqyvwQRv0V/Y0iDRLfU+XdE/Fb/93Z/UQ5bl/EXdf7TTqm3Vb5wdGpnxYuChR4w9zEVG0lQjh9RUpfr3e+26XgR/XL4X5b53WivjsN9Laob5IULOvU35JSU046EYI1be6emx84lsZBM1y01faa3w9+Nr4/1buf6jzRHhCJCifluML16fSL2+tdXyO0/axvx83q3u43j1O9Gg78bhJx/CwFfv419zog/n3puwzzd4HcppL8IUA597Q1sEBhnA74QtLNo2IrzDb16w/AmshJI+GJn5ZJ7wnMEqeWhxEEyzXq+JH15JPB5XPWHv/mqMwcIphDxIZtiUyKIqYfQ8b4qiAeDoFJsnGIDHY3YQDEa0VDybpNCspFwEZUJdPKpSodEWdO2vrDZdp0eDvru873u7o/yJuwD2OOXP2i7PEnbWRWefBCapkkbm+8lks7Qe15Penyu+uu/Oes//X//oP/3/+s/67/+5/+qx68/KfkAR/9+eVZbnhXtjJSvEgGmWE+dDwM9zlK6SPmqnhdtXFg1ArMFuWzQ7L/6sBzLVDTD5xE+f7g/6D98f6d//8M9wZo0z52+my7bqm/Loic240vh0v/wSY9b0XOfdI2jrk5X6cLh5EpA7P86gSWt3oLNW5DUJGgS+hiAXplWLtH3NbQqukCCj4q4Z6WYBPHD8UOyXFP4nWmROOBO5Cfkbz1n+Cp103yQ7h+qvvvdve4/H6C/qkw7Up7lYJhYHctB1gSHC4HhZVnRVROTo8pGwvty1oKML0TgV3hfO/RBxB5wIwRH5ayv4ECVuajq8LHoSol10FRz0pF5D6mMw8c9l5Mzcg7aCn3bDh6++4ydPagTuTw/XfTE4WJdEuLIWjl4nL99U3/8Kr08yRefwdqOCKWclUqW4H/jfelNG/A6UCBE9C8OfSLYlX3UtiD/RY0gvq/QTrnXqH0kYkQmXavXECPCPTyENo4uF4zjjP5WStwuSujARd393aTP2PQD+cNcVOA1Iis43kQ6KdfPqofv1LGJrWctHNpf+ELkA0WoMkvSCh2dA43gIVJW5uKHIp1fFq0cUhLvNFRKScUH7iR1eNuQs//5kGkOCdkX6g9z5ZB91N100qmedCx3OpUTNl2w4SzLfcoJjkKpdQbqQ0yJvuKxf7AsnFqGG/Lzu2WEylUiacplwPkNucCSnDYlNd432hiddirwWCY1dNOYw+joLEBHSp7H43tsWOKg2FTajooebigareW2vqxa1q7na+jrc9dPLMT/8eN5+LOIO+ztiI6hBfnpBRvkoqOvZzV8UNtepMZlD3wJ/yjsWQg7oBlTVNrCotxBPvUEV/DAoVONFJ2FssbDGAlbS3RcWSNiXUwl6zBN+LZJBb9VY1ItB+RfQUYcSQkH22uWWBNbnbQgI9jQS5fOCrSa8AYxZLk27BFw18/wGV1NKhzmKnKeaXvCFh7wXz/cHfQdh8y7OcN/qM5Fh7uTpvt7JWzCvqCWq+wHuy7QIE3YbOEyxhdoaxT8VtbzGshRXLL0gQsyvlxi5BsfW1KeEFeXbfhqnpGl/baEnA3WWgrkG1eou0pctlj2dBqyzawBxCWYA6s6OujIUOqKtENqMjprVC2QdpbQguiryApozaS5JM3Y0VxDBblXdFixuQMynaBT6C6nquPdJx0evtP08KDgEkRTQSZZZcpiEbAmz0x3VY6ueZ6VcxUmqDrd63D6rAU7UCoS4zUqTNeIm4IisEH7ALqInBTQkpgjV/rw3nLIfgkxaonMWpnUt0nRT6pineYHHeLAOp10qpRMSQ/3k374/l6fvj9qviuqJ/qlhb3nqhWZLbiuMxde374u+vpl0fk5dAXLc9PKpcXKpV9YN906oDH7lbCjBE2BD4FyXptMm+0jzxV7OKhgk4JHX8rDiVIkMaESazFjc0XC/roKPBs5Qrgs5RKaD1Uzvr1ahoyXuUjz+Gf87oaenriY+8pl9SN4ulx0vi7yBW0gk752dS5ZOpctjYukjfrGuvVaZSq5XpsU2ENEKKWkIessRXRBqEZbZDPnhDyzKvZTGXdWkh+62pzki7qaQgV7q2AujfGfoYUYJDbVmhSUbUyY0eOn7x70mY9mPxAH/f7hTj+cjnpATnfI8b7MumNxYVHo7qAjl5kZW0Fc+1wBWchN0JCUx/8gQGpBBVTRMCKYe2WJdItagZ25ZWK9FZBjki/fQlVqWc+Pz3r+5jgndMgTpUmBbCfGmdBD4Icaes8Fe8Zujlyc5xzqr3NN0wEeZ+xaesGQ/MFR6YBdFuwr9jL2neu68RFyRU8Xyi66qglVqUwFhJLnQkZMLu/7/ovkSllJ8BZdzKgg9dxif0q5qR6SypwZJ8li2bqYV8p1UgK5TNSDCWBDURKVzFsWtXJVLxjBLCU+lOUjmcNBfT7y/qA1TeI+j7WWcO1dVy7xnr496unro74RT7wQR8ASHzcbPF21eE0gq4CHDV/WiceC99Sk7riAqSxvYTiBTTne3tR5DfXIglB15C/NLJlKWYWwScqFPDQgb++hXaGG79paoGPJ7i4isL+sWhIQhYsqtneck07o6/7+JOOAX5+PE3tKxb7mgYnxEYS6ihL2Nx0etKwJSC/Em9/8V9iP+DQzC65PX1mzVxX2v8T+F449idlsI47nXthcnvkIcNmaOkoJ89bTqx0GdCWhVk3o1bpM2JJ4bE9NRaK9dSfkH9A2YV9TqdR0/EbTlCVcg45T14T+JuzydJjwcXdcSt9TNut4fFAJ/GKrSjErpwM6zNrgqyG7HkVn1rL/CRrcBnl45fzydI6xX52JFfg0+VgAABAASURBVC/o94oxL/i+6+WsxkeOjfOAzx4LHzocFyraoCnYp2J9xkecNbFHndKm70+z/h0+9/tPR53wXZNtsBR0nBXwsyCbKz605yrVCV8eesG3PRNTPq1XNeSSse0Mw8bwhzBeamiivCPzC3QMm0hZq9AZvG3E3utWsY0sESdO9aS5nNBZkmN7lo1SIJc8KVLFWoO4sA37XbDhlfkztpOiqVCbR9rks8AcXZPEWJsOqevefgt7sp3BnmqWcjESPIYK9phyVSipt4wOEsh6flq0nLvEOSegF9cqy/pyuXLOWeR44ML5YGHPwcwZNzSVzCirVmzryvksOOdk1piWJ2VkP8dFd5xT7nPTCX87m3YDmivyn9mrp9OdpvlOZbpTwi7alpk3BlY+gNsvLviw1jchLFVsbObMGmnThT1k4zwzYY/+50Fb0vBhL5QRMurcZ71sB/34kkHRt8ukJ/AIni9FT+esl2vmo2GRP3I8E08aT6RX9t4r62Uh+F3WlY8FF63YgO0rOFuKGCjlBdqR+X1RhvcD5Xdz6DvOZJ/HP89UBJvyejjiF2fsBJEp2Y5Agt6cM7IsQLQDOammENWK3nSLD4cfxSNswPsbIaJYuDLfC8p65ix6JsBcWSeBlTCCHEu3dUHXK+utkV7U+0XCPwR6sL+O2BToI2N3kTCUyJIS7br2WKip42MwG1WISvhvI1g3iqQGIQvrxjZhkGXkPnz+jXansCJRmaIqp0k1HVXioIxvDSVlGkS3/V3VWUNB3B6UJdMW+tmz8b5SfsYmDK/PwIHttt3l9SHWYrACc+6avZfgk+oUmtjbJtZsPczKrBVZIaDAj/uXmpVhNsGrmGPfEzZt7Bsrtm/wpmC+jB9INSmMCPYNwXvAZpZSVpSqyDPvrGlYsy1dseUra9pYWCset9FLGIPlHzmTpW/E4Lkjkw6fYs3nnFSnpHkq8torKVTgrxbRR4oMoOstJS/KEK+chnmiD2qAJqmpI6EQO6+2V14787gt24OMFl07aB96ezqDGK1RDnY6+5vdNFe8to4IRexI5vM17+qIvZxReGUgNdp2sJe7vRFhuRT43JFTUc4V/gG6i6B9kuLvAMGT0ZlroHftD52HsP407a/8OtVrG9N0A6aqG+S2Cn0khm2FtQKXTNWpu+HWJsFPCXgyUEAyUEB6hUg/oivpIywjIyOAxPgRzC/RakdEKCJ4J+0aj3VmopwG/Tq60S9Slxmu/4jESB9x4/1P0t61j99lP/O3AclAU/sHINH310Dx+Plbxra9A9N4w2jOrwhk9XcEM3sCemFU/r0z5Nzftdxt/3ZE/JyYjy0j4uPrX5C/0eiut3wbivu78+G+/xrwTv9Ozd/l/dZm7/EX/fYC/Ys6IuFX9Q3n+yf2cxv0z9BIoNqAN/2VaGFlN95a4oAnvXBJdiFwfn560sUXrN5cCaBEkNw4SCpWgoVFnQ3OhyQiHYnNiUIm7xKLeACX47Szyt1WbIpiLG0EQpl2AThs/PjTH/Rf/st/0X//H39NEHvV6eGk//h/+ff69//+r/TD777j4HOvjNNeoPOn57P+5o+P+q9//aP++g/f9OWns759fYbmC0HgqkbwITbAgLZ9U28KAh5fEjcHZAQ4o14EMoR/8pbGCS8Ihht8KYU6CzyzSybyw2mxWr1x+lBboJl9XA8EzScuAcblNQFCIihYkN/TtemLA0IHOipslkUtsjr5DSe9rV2LLzZINwJGSJWdqiyztmnIkgByyMnvlllHrIyQWbcJBE7XG2ZDrk776NvkwKubP5CwkWzwC9KUSVOWokoJ2U8OCuaigly9EXSFGvIl3iDAxQlHUoPeLqfUsUFvyHFDhiv0GQu69IFj/OUYlzMrgYpoI/iy7AVzDfkKWcM1HKCf1/eak2ZkfDfPHPZm+S/ADodJh8OsaaQH3d1xWX13r+l4kgg4V4L9hlwVBTGtUCwpT6q5KCGXhu7btikioDwj8QLfpK88yo9lCi/iA0a/LOrXVTLT0IxYxjhFMfonfnvckVLm0iAVT2LOSAWessR8KSXmCgKtpInAPREoF2ReCRAnTla1VqVSaV+0EpFml02HwdvhyKEGHss0KzGmSVzgw8HfsvRxQXFZN+ymkd90Qf6DV/MhMX2XbdN6TUkq2HPBnjM0QAKxizUZKpGoIwDKmaBwUh20FQLeitwPb5hn6KoH6mfZPjKBk/nT67PBBcvg9e09iQho2eH2hnKiLIOQbIADSbgbRtEbGjY87JjhnNrWdnveMJ+mICJK2CdnQxkJ25carYWL6do4OK/KWFfS4oNqmvXCoewrHzGfnlZ5GQU+t60dP3EZh9AVW+7YsLBTqTNWSJF2YA9jXTInE0iDYOqhYzTVa7vIUgr1CI0sr8VVCGjXRSiRyVFUU0WekyZsJ0dSSq4DdMishZiKEuvB6Njshp5aSmoK+NM43G3QY/9x5WL0gv36cmPjBiTgYabt3TzpHn80QYM/nibTIfMm9ZBaMB7+LSHEZBvB6Avz2hYKji1hE6lMKtOkTBrQvKCbdW3jry5/wtf++NM3PhD/pD/+iP/99qJnLpnWpcnm2BB0twFDj/B+wb6RsMfMXAytAo1TTnAETfwoIOoD7IcNFK79aa+JG0vJb9Bj9Xd4kat5l3HTjVN84PBF7HGIQEyrUpMm+JqRcTnOMiZkVedJKnkg1Ul1mjUdWQMTMkAHAb1i5t5Dwv+EMmTHG8QToPcOGWAQRcFrGiaABu4udE5H+ZCEVeJ6ulbW9opdQqoS42fGP0Kj/+u3u8OsO+8zdwed7iYw4y8n2dZorBVBLMj7yhi+hBgXIFyEXc4NO29a8R8b/qZvm+wz+KUB+plC7WKVaRKPaY2IIS/PYblBjhKOxHWSGdH+wFeOhOhAyrKYCh2SpFLKK/JI7f/KVLGrqky6Mg4sc3G38eFu0QuXdM9c9L+AM/mx/lmDgUyZxqwiutCg12XstS430o0H5pWadjqb3mwIW6SnRltsA7eonLNSziOtKZMPmf7beqkchmsK1SJl8plKWKOdBg5z1t1cdcdlgdfbCRs68F5LEs2VkaH8MF9H8b2F1JMUQILGDE9pLxOpwXyKTGVSYrKIIC20pa+krOA3P4z5/PysJ+Kzp6cXnYnXrviDxZdvzy96eXyCV4TidR6dMaQMXbkG9l802+anolIKg7FK2U8u7IPcg2GPoQ1aryiHH7VX2lf2yNVrnMLGQr/iN6/EfFtv2ljzHgiSGTMhs0y/VY04b7e7RdraWBvaFaicY7S9paYl56xgEAOqJSVBCqkUEQO7XKSE3/JlTZ6kMhUV5J9BNdhX8zQrSlUk79GMo9DWuyAdHvvwWY/PVxlPrzZ35kPU9eWslctiwZ8RrSPLBkjJ32zNYyEaCOnqyNh5r/+NzCbYBZ08P2r8YgRKgrYaCHiDcjEAcgkKGZ83Mgpe55o0EZ/N8HZwPHScNZMOwKN9w+Fw0DzPyHtSsS5zYa6sjbUxfHaXRvxAvHl53SsWeF2xkxVeFy7E14Er7RZt+IjutWICBi2ClhjAfIRqWOsZ3SUFgvT5IWhvvsUTWGiiUYYOBW0i4BKdkvJb4s3yQ1yqOWlmk7rDv93fHWTc3R11dzzg344qKSuFeyV17+3w0vBjjQ9gDR/p/0+qrfXB78L7hQ/VbEPErknLStzNh4IrZddVlDX84AYu2oj7DNN+o9tr3mvWF+SQJF+MH9gfj0U6TUWfoe/zp9P4QOG1k1KMiNa2uSqIObpWeMTVEnuI+Q3mbPhc5EQV+kmapqoDfuNoP8FmWEDO8WrjiZEytpGlVAfPDT1uTIJa0E0DCAHjavC9bA1+GvN1NeYwdn6wtN60csm+GY5x2AuDtdo5E3VvMqzXzJ5cmKqQVvgp0FGwoWkq0DnpeHeS7avUWSkl6IFP5vFe5Qv2FJXygsargt9CBw07X5u00i4i5HevAduV0SiXHwzAYzIqOu707oyxKUFbxmckLp2xZA19oJipJllOgsZUsso0qdY6bCQCmTFva11esg15ta3LI46poCMiFIk35nXdlYYbMhoxNvkze+fl2jj7Np35iHBZM2nisj/0zP33Mx86HvmI/vS8EgNtesFvXFhTZ3DFd17xixec54jLEMAKJE/InGpisYAVXBVaqVlU+cBRsbFD7Tril+8xtoe7qu8eDvr86SjrJ6cu0d9rsrHOUAL9myJCQ37oJeesxCZV0J0S+ZRGvfwgF348wp+gEyMbG/JakJdpftMRskzYRM5JdfhZqaCDguwrjsBzRQTz5FeEUkpvKCnLT+/oAbTW1JmnwXkP9AVkwmjUQowRA/sYhbz7J4n2NwR9UirMUdhfC3USFqYEZ0ldQj6oVz4XZGi7zW09r70Nm4QK1m2osy+6vLEOxON4IcGvyYY9xuzwLcwtNGJR5pBBm6CR6WQiRVDPpHv/pIwubnCbGyLDC30Hy6QRpoGJX386FR1AGHKS/L7x3pSYNQ2azcPGm1PDMm3oqSFbw31eh3tL3NsvTKegr/3c4Af+TXPETr/biHqj7y8SdeKxfjo0OzUgi1L/dI228D/eQnqvc8mO3ker8fIxPwr49bHsY56q3/yJCEiM32zjykCGN8JGXjy/RijFEX9+PJr97Cfit/tE/Hb9zwb78HIj0TL/NVjshrv8MnXZPxdMm+e6pc5/RMRv8x/x2/Ufx9rzbU/+xX57fuMfRgAe4R82wN+3d0oJ5/mOv2//32r/ceF+zP9Wn3+uuo/0RPx9je2fi8p/jHlsUsZtLOeN2zsOGmdseRiOUa5bIzheuFBctG59BJNngsav377J/37ojz/+qK9ff1JzAOm+BGiNQNIbSWdb2ohMjT0I2rQyaFvZGDbm9BpxCtibvT8TfDewgXX8m/jrl6/68sc/6tF/yc0GdP/pTv/uP/4H/e//x/9Nn//qd3r43fe6+/ydZoJRH+gUWQuB2jOHXF8S+PJ5JQBzeuUCegGrgzJH/T0pj/8FczMvl2Q++Gy0DzZOw3IQ84oAQepsKDuygrUing6aIpGwaYq23jhZSvLBy4ew0/Go0+GouU7eagi8F728vGhDXoiUHnQmcFGq8kArrRa85cKBeiNotPx8qYc4JfqIDV3IdYDAdLwPATbRQBkT9iaeGBZxSJlS8nva1aDT6AwYEYowMmnW8AFjZwmNALoQTIFbPgjwRhsPDp1MCEkhzjEgBMmCZK2cdFZ0vVxWXbissS6uDoo5WDoIdpDN9EIIALotb/NGYagh6U0Qo2DuMs/joOHDhmVqWoyJ8uPpXvcPn3X69FnjI0CtWuDnykHQf713XQMSs5SRPcJIvDlmrtDex8edRf5LkcSMlg/V+w/T+yC8cdBv2EUfTEEnPBGTa4A+7puRV1YwoiFSjaEyuSznO7ku20WpSdNUsI2qzMGlEE36/XCYNPPBqFZ60ckBaKdvz1lRqxIHmkQKW7qwJn0gWaBlIX+5rroayNrysCVJAAAQAElEQVQ2c71uXFCsYw2hCIkDTEKmXpOcI1SJBmwjhV85aacNoYQvYnMXIledqyYugSYO33WeeJ9leU8cvqf5yPukCZoKdaXO8FIZqKinPFTqdWNgFAoYGUAvEaESaQdzZyoMm5Plk5CpkWmXFfwP2YVGehvI4xq+1Pw5unAtAxs9DC8VB78b63fFSEd75LGAjcpn7PHL10d9eXwcl4xXyizXy3lhjV74uHndZXmzAeQtbBUyJdre0O33gA9iOBOqN4huO8QDPwkmjWydAudvKNRNOSH7pKnUgZoyh4wycCsbKfYzgUSfiJDX8sa62Vg/Plhf8V8X/HGDvo3D8jZ4XeQnYXOZvpWLo5xDpRTlnGV/AUM0aQrkREaKUFDnNhXbs76NA3qfsdNaoY0PAplxTIt1Yl9r3/b16VE/ffkGHvX129OQ5cIaWnAQ69K0WY4oy25L+GGY0J4m7DEkeJMf7FJqgijtKcZE7uc/WAxrkE40C5qFOv6zU2YZqNOHd/E++vmdTEdOmy88TET0MaV58uXL4Vh15OL2RHq6O+zrNWfZvgOZlcOdKlCZpUiIKoNQMFZH9l53RQEvTYG9hHhIEw6/m3fg8sEeVbefoGFEKCL2Io+HDlfGXKF32BfysHhm5H9g/R2Ps06nk+7u7sCJ/AGcZH9pfVm/TIdfbrqwX1zQwZXxfJlu+3+2f7b/sD8Bu2/Gfi2nj4CiBF1wKiSB7SSVCiwPYBswZNLZY3R7INY03BARigj2F+wHHuY6DV8yDbuadJhm5H1k7AmVVW0t6cKe/sJH85fnRd5Lzqzb88uFDxgL+/2qhmxtfw2bV2/YAJcptmPoD+gwLOugLjAHtxV1N1Ako/Hbh+eNdnRTomPFvjMovNSUh+/K0D/l8rZOi8sNbMEycP0J3fj/S+P+/sgeZRx0dzrAW2XNhRCLckAqNJtu09RvNioqtD9e37TSDsqYm98KBvBc9ps3YGwaGDbCumAY81Vr1ZEPyNPhqMjIFD633tVZF6EMLQWaMjqZhi4OxCyH06yJPSmjI8tkQZ4r2Ig9bIuXy2WP5yxueHCZ4yzXd/hweoN4IkI5km7+ZOe3o7s24LY3OYjHvBnuY8CuBhgnActj5zsoTz9DznnMVXNSRU8zPBzYY3ccdICvabL9VYk2Qt4rfCzwtpBx7PLCzZ7jyOfns5x/wd4GiH8vrCPTu2PBn2268XNbo8HaDeuBsRMwva4b5cir96be+89g/ulC01DEDvG4HcloG7GXpyiQXtFZHTqb5zps68bXfDqi86PsByr7eK6TbDM9BbtF14aO1q1r/HUzl/5fiZm/PJ31beDCh48Ll5mXwfuZ+qtj5+GD+pD1sDPWuXVgvSBm1kOgX6lOYXIHTLsB8YoIWTcFf5EjKdFxvMMLFaJWEnYLbRFZJU/wdBx83LN2Hu5m3d3PrKdZ8yE0zVlpzNXU6NMiIT7464lzi7SQLj1234cPefa+Tpx0Zg+6gOvSabfqik+8sD9diJ2u1F/xh7aBjbKGr+zsoYHtB9Sxhaqwfnz5WomXZr4I3N8d9f13D/rd53s9HGdhbppyUmaBw6IiQp211vFlvWU16FqZm6HVmqhPmkvVERs9HQ74iUk+OxzxhTVnOWZKCvmJCEWEWu+6+fXBB+Od2VMv6HQlULzA6+ADX3lFd8uysF7XgQ07v/Kh47qctZAaK/tMB3rdE/3xLDIzwoNIU84qFXubT8gef3b3oNPxAfu6U65HpUIjml8Z48K4Qo/Wydr6iMkgVx1dmN9l0Eg56RUZX5D3Cx+gXqB1uXY16F+g97puQzf2LabZ66MRZ7XG/oSmSw1oKdhBwlY6a71rqtLhmChPlGf5Q2DjUn2FZ4+xIaONeU1HU4gGilykSMhU0LrLSDyQK8+5YvcX6DlD6wJNLvNYLr8i2zMfy574MOg9daTsVf6r/zMfBZ7PKx+vVw3bQycX+Lxgb+674ms8zsa43eMiu81ABxn/UViplQ2rYnRHGLs/HvX54V4/fHrQHWv6OGfNNQ2+EzYZIaUUSlYFvyJXRanKZZbXf8GeEu+RCw2zzF9vGnrpGJNh3gbU8Wt92It5NBZkMOhG/m4z1rUYKiXxo5Rv+aSIkMtu/iHxknPGhnY477IkYSmmoUOHd6s2+lL8s5+IGOW38Ty3IezAZRHBfEke1xCP+WuMbh4hGV12tUBStKV6zOcxhi3wa+ji1U7Mp3l0O9PpMQ3nI0JOjYjQ7WFkJdZLhs+IgN4ut/F7HuUh+76BmlXAXpdpp4GIuA0n4ScGKPHa2QEP0LrnA57a4IMi8q4TqbTZzl+x8y7a7WNH7CnDQuOej3hPIwKphSCZFB6whYi9XjyWWUS89aXo7SfU3vLOdH4ZJOOnB3QYvUPPXuPxDDdw+hEfyz7mf62N62+IiEFfxJ7eym/9It7LI349f+sTEbfsGNMvETHyEb+e3to4NSLCyc8Q8V4W8Z7/WaN/pJeb3P+hw1m7xm0crE8e2+8Rfz8eIt7bR7znPZYR8V4W8Z533b91pH8OBiPizYg9X8T7e8Rv593+t3BbaLc2fv+1/K3snzs1PcYv543Y+f5l+f9U77cV+RtER8TPam+ycOrD4cauubGrXAlSFoITHwD9fubg9/j4PD4A/PTTT/r65Yuu/v8D6Iu6/1NAPgA4OPaG5x3NzsIbqfFxg9Xw/Zg5AWKAEc0ShDgN0sSudeEi6fz0NC4F/rf/6/+m//v/8/+h//B//O96+P0PSgTamiYRL+orB5QnLjKeCbaeCb6+fHthmIZtJ3mzrbVykJjHxciRIGquk3JKA4UtLrFpNYKbxuHOlzdibhGAwRC7VQObvLHdNsSA+CCobGDThQ13BRtzLmp9lS9bC22mFDrUotOBuQ8+/M/yhh+R9yk8dCQpqqJU9TyppcoYSWeC4ivwX9a1JokNEzIlBXlJ6EQEiyIgHrjRC03ynzDOoQCJILEckspUVGZ45tIuQVODPutYPBG0BX0cUmKwHugn+JWylGlf6T/Ps26gGz/Qjq11eGjdPCFJ/xU+B52Ny/fVhyx4uKCXC4HvxgGrEfyOvzRFxx37Ml/0EtPIaYIuY/AUCAgaII25GnIhOEe+vpAwTWmuqqeD7j590v3vfqfjp08QO+sZ2fz07az/8eVZX8AFm7B4goNFYM9armrYrD7q2zZoXgZgnjFkQK8DY9ukTK/pBuIQYfLkfsYog17SxHuB4sEH/AjFISn4k1LKysgyZ1IC+0IAn0GtWROX7vOxaObyRbwbKWdsI6vnpCDfjcLoqTBq5ogQMkuthWy2u9yFaSzgii65/KUityaGGCjchhX/ZVeWnBYu//3PP3hYloamKalySWz5ZnRv2GbEIa8n5sMGE41TrlIu8FSgDSgrYoc+PBGhiKBd2tOs8US8lvOWQDc3vWMSm4KCiKD09QeZ9lHn+h32KYb9ysohbdmwj9d0lPeGbDYtBPX2Xwv1V+qvCGxBHgvpM5f7T/YfL1c9XzadKVsInC+8b1wGrPiFDTteseN+PWu3mSsC3iTWXjcwrg7tndQXdpiQBOldPMhLIBB+wucIZHTofImkkrKmwtoEU6nkQa2aJ+AUTKVoQs6FNNP3lnqMiFBEaORzGnnxlJpUSgZJtZaRuq94Grzfxoiktz56fSzn16wEvZGD/mWMU7HLaZrGexnj7+UZektJyrSNCDGF7L9ekOMLvvkF2V4NLmI25LuMQ2/HPpkJ2x1rzevNYA3dLpiErb6BplJIwDTeEBb0zT4Yy+WYvDp5p2MJYjuyYgbQFgRaDgaKFKJTgfaK7c+sS+7/dZyLDqDiM60/hkPLRWvKum5JVwoMj2tdChrG/oGNMblYoJLnNU8Q0rGVwAaHL8FWRh3lo594kJvA2D/QC51pwvqlbfSmoMx6tT790cb+OUOr6ZsmbARa7Z8n0vv7ex1P95rmI7qaGDaYpo+1YPu3Tp7Zy8/Y/wVcuUCy3ftSyvrprIN221+YX4YQNE7Pc1vP70hK0PGmJ6sIP236bfuG5ZMS7eAhIlSQYc1FBZuebVOlQmvRPM8Dky+s54OC+obOfGl0RY6+PFnY9F+4LDKurMsN+rdlky9RhF2JvNemkLWQb1h2KCOBQB+G0CTClYbxJN5sE0JG1NB+YxyP16wzSRmah7wHD2nQX8hnlJIVsPgKROR5Sg3Zfu78EQncn2biD3ibihhKOdOLzLDVxrygK0FSIGWnDKQPT5AftIr+vDB3GIxhfex8NJKVBk0HLoC9Tmf2lNP9ne4/f9LDw4NG/INcpcRP3pHJw4dSKJUs+3p/7D3wYWk+HlSmKiYV5s4y7SM2ecZnntHBhm9lKQ0GujOtI6ukRAzA4PITnXfoTCkpDHRacxq655WhA7qloK/HaIxjuRh6fZz/iNfivW+EEgNZpgPYYmCvoYaepJJDM/Kekf0BXuY6aZom1Skrp6oO346FFvzOmbV7RvfD1riwOxM72MYWYpcFu1qB6fPl3Upb87+xTjZsrWHzA9jM1i7yfgBT0NgV6mqUG1ga8lp5b+rM2eAXM+Wd4gbYWiKQSXTdnm67HWUuD9rSlzLXR4TM/zukwpqyHu2Xx/5dsrxn95TUIkkpszeGFtb5M/75kQ8cX7n8Hx8BHl/0+HTZPwJYBsRuV/ZCX5yKJ7s7cwexZsIfZOIH/xewpUrzJE3MndFBZj+ICHrsP1A9MglpRIRKZKUoyujAaUTSRhy5DTtIyC/RPikilNFhxTcfT4WPAJNOd3VgnrOCuazDnotuMfTicbaspSX5Utz/fvszPDydNz3D08ul65n3l3NnS+/DbW/ErJgzbgNdYQNtoKGjTW2vkNCh8A8JhTWcZeJ9yk33rPHPfJx4YJ3fzXXQeDztNtZD6vwyQub3wHtWhzYjK6uyJnzJe2LjObJmj3wMmOukqRQVePcaD4mWMeThsWyvF2KTF2zzCb7O56bna9f44xfKbLfGCp/jApf1uoIrF/QduzMEHx0enDbOcE7FBfT4K5e4SrGCPuZMqaCHCq1HTfWk+XCv+Xinu7t7ne4eNB0OSiUPX3rhYvzCvJdhO5u85zT02l7lsDHsiu1dr01eY89PV71ggy/0ueLTn1l3z9jlxXsU8foVWa/QuiJ7r6HWrwrbXZVqTSq1I6cm/5M+p2PoOFN+oKw2JfTT1bD3TVf4XjkHXNnvGBJ2E8pJ8JdByE9jrUauMr+hJMu6eV36l3hSMDe2FplRpSt+4IKtnJHthb3oGd6fiXsG/F8FYG/Pg59V51f+9vPdlRjpqoUYc+FDzNjH1gviP6tzliajBJ+ZdZZZZ3NpOrCmDofQd5/u9HB/1B02dpiLKh/CHMOzrKEblkJqPZkTdFJVphmdHVTLrJyqUhSlVBSRhUjV0YvZc7qjI6+mBUVd142P8At2tegCnws+cKXM2NauRkcDyew/+F7TERHMkd6Qc1bBnmutu/8l9XtE6GcPvDIqNPW3ixcD9AAAEABJREFUYvu/t5cPmYhQRLzNkVKSMnyHxuN+Kwyu2M7GGt7pNE2v/LOi3MZ1K3pc0IP1cSXWd7q31+v4oRz0zX6XvCY1JNyUsISIIO0yCcGcen0iYtBo/m+wDMy7kehwQ8TeNiIpIvYRemKahDwCWZNtFKOvXU+UbcKOhd8K0DV4gV/z4/wN5sW83sAojNmd/AwRIdMTEYOGiNDtcS7Cv/VWF7G/68Nzm+O3Uje/1X/M/1rZL+t/7d1lN0TsNEXs6a38lkbs5REx+HB5xJ6PeE9dbkSEk4GIGH0ifjsdjfkVEfzefyLire9eovGu1yfivT7iny7/Ot3fmnzUwcdGETtNf67eseLHfr/MR8RbUcTP8xHxJzK5NY74ed2t/N9amv45GPrblPiPObfnuI33MX8r+1/pP6EECADElrTjdR6XGa+vToZevKF4Y1GwKbCRsLFtBhvZQqC2cuG59q4rAZT/cvCJi/lv478E+Krz86P8n5M6GC4EK/K/Z0igkgnMEgFh5N2cPY8PEYaYjz1TbylzB2WpdSXmKtNBp3nSAwfQzw93ur+/VyY49gXbxQEGAfJGYPz1+qK/+fpV//3Hn/Tj10f99PVJP315kv9yy0Gv56x11h0B6g/f/U4/fP6ewOkz57IOJL3OF6SCt4BXEdyIwCfYRBGGjLGhe16IDiPoy7sIfgKeU2xKBC6FC6u5ZA5CBfqZ93TUPXi4O4307nQah3C6DVleCeAv4MphYGmZoCtTHgSGmxaC+Q00Aq6NQGvIqkuKJNM36HQUywFUDhj7RSJgFAdRBQ2hhfOGVAMIJAmdiAMTkaXCgQy05lJV86SSqnIQGAHTZ9lFhCJC6TVICdIdRZEIglNWiDwQ/forAn60hfoS2jiMrAaHrm1pkNckdGwSs3XOCJmXfZRNWa8RjeVLvoONQ8n2GsA13lMtaikk045tPPAB4P6H36tzufHckn56afrrH1/03/7HV/300zM0IA/oEcG2Xs6qMJitb2xaVO3oqBp6oS1Hgo6uBF3+S//AFgwUpKCfbhj20uTyUWbbAZ11A6O0hRd01KFd5ofxRF3OSSmFut9BoJMyVx3vT3r4/KDjw71mDlblyAUePJXDUdPpTof7B524yMmHg6JO6KCKDOlEWiQOvmbJF1iNg0g3vwbzJ5CxjYytlugaB3cOFdX/niXgToSDBCKdpcr6qtBTWIMxFfkiIUpWh26LcYukjt4UlKVMrihSRV7TQEQoYod4ksh3Udd1ywuZfkSgE1HWQSCjUKNXo/eOzppsyNCgUB1GURWi77KP8iHT6UKhL3RWxjOcN1b4p0p7HquCPn9w4yzIZcBVvgR5wT5XNN92JhXYkvANPiw39CoOCWI9yodmxmt9v6CVoDFeQb6TH/+2KqnXGoxIzJdCMnCPQmw7klRT0gQqPq1SMZWqj6jIfgKuK5FUa1YpSSln5VJUJt7nooq+nE/UV8omyg7o8ogfdZ4phtwioz8Tov0Zsm6bnCbolyM41iaNXxuEciTmLCDJY3n8WoucTtjIhAEVaEmpSOCKz3rh458/AviQ/8Qh+MpHgA3ZNvxCI7V4LF+UoiFXr6dt05s8Wev6Bdp4pwk/wV7WB51Bl1BHwQaql+G6j4BBeiVF0J4cPRT234xZ+CiWAWKT/9P7mTVx5MW8pali+1kLMji3rGeMxv+cG+dh9agqqaoKfWAruUH/4GOVsFnZV2AzQVk4/5qOd9oPGbM2NPIQxU/4cgNaCnryX2PmIk3kJ2xgqpkWXYkkJSljMwW/bpuo0DvP89hjjviO8RfAvAd6afS6MocvOS/QcYGmC5ctZy4tzlzUXLDvBZ1Zb7Z1X4AP2mm70wZfHUKNkAL6DEGrbV3eb6xQ0PTazm21P0GRMXw9hJcBKTmFPtvODfOE35tOisJlWa5oJ7EvSlfkfoHGC+niPcXrFXmaVuu9D1rhlD0xtivyB9bHL+F20DZ8CLSa3o10we80DGdZr1q4BFiRTcN/Wh4BGwlryZEkprBMAnl+TJ3HCGm1yhdPpYZqTZoPmQ8ylRRfiq+v6NB8j/mxd5PTGKtjW42xXb7iq532juCYe9iJ0zfQcCdEAd1sNtRgc/AR6ML8eGlYprVWiTXZI0Ei45GG7TWyRKNutCCfFEFNzrIvqdhOxafYfrpCV/zf49OLXrCXK7ZjHTT0IfoypQrjWj45JRX+l5T18yfG68y49hdGQT40p7ypwXxDHl1NBoyJITXGJON2gRFFhCJCWSHP6bWQkavHmjKLhX0iofPEeHCsnKRK+wmfOSP7Q5004a8sl5SzFFmYFJfF4pKriaWgy7VxYbeR7vAaWVgzDR+zIu8Ffd1ikg1721jrDfl00g2b6dhfwrcE60PwE3AUpM4PPtlDIE8d5Q+gOlS+v/cut9t57UpmnBLBr3GzC6fiuaXuwyvLtjFTE2qFtaQYus+UJcr8jj9DaAsNcMl64mLyG5eW357PGh8BuIx9ftl0YX1dkYP5XuHNdL9/2GiMu8l2nlC+LyALF66ZmGKeK3a/o6RAT+ZH2tfLphy7/hJ8GYH8hT0iVjU+rjb23ZFuepUHfXJnDSU9fKojPd1lHbh4z9iPPB48ShM2VOAzo8/ER9qkyxo6MyZ3sVxidj1xWf74suqFC/ML8fWFveiyCNvuxBKJ/qENHXeUMwANgS2N9dc3BYAoJZRlH+PZjlm6Z41/5iPAD5+P0HjSfKpK2KR1s2JQ25rUW1VohtOj1Ku0ZXV0kHpTYYwJXg70OZLOU+EcMWmu04gFKvoKy4k9b2vCRmP4Q/PxOHhqxDANvjr6Zy54aK/o+Mh1XXWDxtMUlhTrKdlOQcLTalz8L+r4984HAMcyozmt1QvZrK6qlKqmepIv/+8/f9Ld5wdNd7Omw4zMN13wDy9c4nvdXFk3kKCOXruyNuLU7ZWPBWYu+HLHCufLBk8NPTTaSF5jq9fZ2l9pv+rKuto473Rir8zaqmXVQN34YN/l/++1w6nLmA+JdZ5Va0Bvkp+N+RyH2LZX/FaDno5cDUVSRLiZulNst/O2271zGvUZn2G7bUpIUFqRs/fPF/YL8/BErPNsnuDHl/+PyOHRa4p46HxZtbCuvP++rSvso9vG8AmBLWRsK6EPDi6K7aLMuS7Bb02rJvTyCdsy7u8nnVgD4yMAdhOxQY/RSeMVSSlXlWl+QyqVslmRisgo4IOMAp04FSW22+1V7lfOEsaFDzKGP964rrUm26/enq6IGEhBPu2ANFVkWUqSccRGDvOEXvJ4rznkuKBjf55Xr89bnrHMkd8NwdmO14a8B20iYszt0g5PPdBPk0zvsjbtNEsplVfs+vaYG/uOefR/0WEenV9ZMzuP3UOOsSPiV1LqiXu87xpuDDlK6si0jdT5G2AXfqVsmeQ0UrKjLKWdpginyUMNmEZ5pB68MxJ8da8n1lIHjfeBTdqwR35YR52weud7Q5eut756C/ysFK0P7GPz3oVY/YuUnwjPJc8qyxfSNPT6Wp5pk3qnLsj97T+dKoPk7cdzbsjHcP6GW4Pb+y9T11snTv+uiNjpi4g3WiP2fMTP049jRsTba8R7/q3wz2Qi3vtEvOdv3SLeyyLe87f6f2hqUzFu42AirJTbm+Q641aCWciwroymrlt9xDt9LjNu/dx24L3Jreo304j3DhHv+VuniPeyiPf8rf7favq+6v+JOPy1RfVxqogYCyXi19OPbX8t7/Fv5b/Mf3y/tfnnTk2D8ct5I3Z+f1n+b/d9NzXL4gbz6s3QC7wrEXCturIRLmygK7vKQv6JYMYb5fPjk759/YmPAN8UBCgiAFFb5J0s2C34kTc0IyKGTXn8Ed0RiIkdKRg3Ma7hTVP2JMwRuRDcHFSJjJ9fHvWHP/5R387PUs1cxHT5/7DniYDrkeBkwWtFPWg63msGTWlM49R8lFLYZItWxn359gi9Z12en7VyGey/iglo8UYmB/cc4DoBWeNQJ/LqTXoNzMgw7iZvfOENnyAts3NndnSjQtt8KPru/qRPxunIB4f7gfu7O90Bf8yICDU27csCH0vjAnLTmQ16R9PGxu5N3IHL9dJ0JZj0JbqQk6DVAX1HdvufLiHvETw69YXHi+SPAa//zI0IqkSgLIL5AfIJOutUCI6nDzio1hnxTkNPEfGadlID1uGZ36NPrVW1HJXKQZEmpSDlYBBADiQ5LPQuNQ5fFuPgBxI3+B27DIGK3MDyRemhJsIaOcWYREb0psloiB2JeYt8sTUdqhJ2gfiE2NRSUkPHW6669qyeT8gzj8PehQNeR57ataYg6GEqiTnVrFvGdxm0bKBRnnJWGDYjxlaEBvThoS3EaR/D4wDrBgQM24a67YaxozMH5cOemDMYN9ADnTV0k6XKYeVwV3W8P+qA3cxc2uYZuU5VUZ3O8oeAejzR9qBMQK9SpVTVo0AeeRXtprCqcYm1LhdtV0DauZRIzJ0N1qkvO0tuYwiG146+v89FGf2mqVA+KWPTlaA9VZczR0JLCaIHI6S5KCWQaUs+IvOeFBEDllpEOHkFsnrNKboM13YUk7CH8MHB5ZJGObK++adNtIIH66mRrgZ9nN9o7XbWo9f9DfLcGRt5pXtj0IDOBFZhJ9ikL0FeOKhu+BIpUZpU4MPg7kGBHuX1B41Dj+jUtHbmFvJsAU/QLeC855bnk6DY6KQ7IkI5mAMgJQX/E0/QIoVUke2MPI0KjRN6NmaUNHFx5TVg+ILXmLEXv1tHM5drKUlGzkJ/WRP6nCn3ms0URoRuT3+VrUhd9ip2afBLyQbgNSKU8XMVm/BHhYm0VI0yjynmGjxLikjyer9w8D1zCH65XPXyfNUTB2N/DPCl0obM7ZqGTC3XDfl5TsxByLTjWxvwhVOnodPNKTLS62Pah17oarX4vUOEbcHjYhpaqWM4ubyjW7eJCAWMWkYJnsxXgf7KSXWqXacp6Y4LnSN+5u7uqNP9nbz2/BemmIieofcZv/yyQBl5MacG3cJOQlquYrMhRXjma2BVQEzgG5yKVPgHjQW7an8gloGid2XsyPKdatFxrugwqeC3SyEFpjmTFggvpLaLA2t0Hv/EycRFyKzD4TTSgl/vkeW9+8yeuSJn1IKP3Peep8vCxdGqM5d9bJFaobN5DwQyjYNWeMEOYArbgF7TbaHb7kl3m28SOqKB/C7aW97OR4QSAi8pC9Ejf94VypGUkXspRebDaSpVN4i9xbRv+PALNvNyvsBHF1viuGhayPgixX9B2dcm+90N+Y/927QPQPurDkY5dAn6TdugVfxG5ltvWrgI6OOj7aI2fOiCqq7kN2xoG7RvtGlsPB4m6Oe1EoxnvhhKnRgokIP961SkmQ8z96cDNjXriD+f0KP157Z0U0MfjX1ybSG/rxiuaWukcMR4yHXYGEY25uOduoBerwuhA+cRpTAySfTqGyk/KbAoyTQb3eMoqbvcwFxb7xrzkY+cJJChs84TeiiKlARpuu60QD0AABAASURBVGIcz+ezriyC/QJrxVZWdSqT6EfaLRfIG+OxNnwJuVFmXmAU0jYF9lqYo5JOuSjnDKGS++w0dkXEgOuMUmwfO2K01qhP0Ob6d4RY0lDTB4qES24qFFbPNxXNrOvDNI90mg5KtSoS+xqy8Ucy7i65wNx0Yc+8ss6vrIsLl3cXLlrXtaGjV3mhA9M70NhnwbqdtfgveW13SB7JQUeDCgO+1Hjv0BikDR523iNC+5Po1YYsIkIpJdrEgHgsx4ggt/9YZju2UeC1tnBJumJIjMJsyDXRHsAe76GWMikgVlqwuzNx2RMO4evTop+eLnrm8v/MReXlusFLG/pekIWxYgOm0Bd2OeAF5LzKl7GJfEqNPSdpKvkVSRm5p+gQsmECTWTgPZTgIyJLSmoQt7IxX7GV3gpNsiJ23t1/moOL/6JPDxV/nHV0Srw0j9gEu6iTUp61RVEUpxl77bpyyb5glyvxqPm03zavT+jSeMb3neH9fOny/zfKC/mNDwPrgvSgRRtpD2W0kkUaUoWXCq/20ZW4enwsnpM+n8r4N9rvoevAxezEGrL+2o0/6GjQk9MB/ibWpLT5K3LrbsG+35BZqCK7Yy26Y/3dEQf6nwSapkmZdQIp2kS/Luyzyb772/Oir+js20vTN7504L7YgjprszFHF2aKiwjm7KSgM0JvwpDhaJN1gwtGfk1MTbqCTSxN5uwgK4L+CnU+Uu7dKYOeejiil3vdPTzoHhwf7jWxpnKu2FiM+R0LbPjvbfRnnEBHquqkDfuzCBbWmHFhT+1R1To2EQCGbcsL9rywD63YdmNtNc6bXQu0L8ir86GkaZ5IwfFOnB2T7u4LNE18pDhoRpYZehV5yMXzmq7WEKaSfynCtEFz92viPQPKeN3X2KgQQoR2Etpv0GfaLtjJBcfxwrp5IT3jN4xn2xnr6pH455mPbM/2I+YV+1qB17PHFtJK6lCyKadQ6V2ZuHIAPivxgO3MOEyhI1+d7vBj93wMuDsWzYeQP74hMsVQIqNF3ulHkS4r6MSoZZLTzHuKooisBEJJTjt8kRHmavMfH2LM29VrBR421oVlt2mXTUQok48IBWvDvOjDE+HyUEb+RsXfGrZpw/lSyqgvtHUbI736Pr0+lpPx+vqzxOWGC5sSSWBDrAH26gsGdkUn67ppg3ZhW0ZElvl16r724wt+7sKHjiv3CsaKv3O5661385kU8NtVMmlOpEk1xSjL1iF0JxARuqURuwwifj392C6nqpQKSEqJGWOf0TRLSUZAu6EerEmpk9qWjY7ibFem+2Pq/A3m55Z36vePYBLG7IqIgQwNptGI2MvcJiKcvOHjGH+XvDve2n3M/1rZrf6Wfmzjshs+8hMRg37TfUPEXhYRo0tEjDZ+iXjP396dGhF7XcTfLXUfIyKcDETEmCsixrt/Rfw8HxFvbSL+/nml3+7jOX8LvyZXTOqNpl+r93gR+7zO/xYift4uIt6aR8TbPLfCiLhlR93by7/RjFf4PylrHxfITZm39B9rYo93G+tj/lb2ryH9SFfEu5H9a6DtH5cGm5TxOqo3wNes9F5ueRjL2sbGT6J161wMrOMQ4E3fG8yFC52Fw8GZw+C3L1/09PhVncDMGySRp4hq2TxW+Z19UJmN3863sIlk5vPlzw19Y/O6wYMTSDGhmFDyu/w0yOxKNalywXHmcv7F4KB9YYNvKSkdZk0ngk8uSKfDUYngO3Jif2RLjizY0PPTWX/4w4/69tM3fQHfvjzyIeACuat8yZfcyNEzgWaYeVIiBqk3iaBzpCIPut9B4pLKByEjcaE61VCpWT4AHUqWMZfKZcyBoJRA+fSgg+nkUkbIY4HHhaDkQjB4WYMDS5Kgt/UkH4bOBC4+eJ45vfifJllJu2UEOn1FKg6c42MAFxayHtpVDfm0vspBsjikyBfOHM6cjwIPmWlKUobWnDhAgcy8OShTKI3gJgjmJ4LnedDvS8YbfLk0zQcVeMtpkqIwV4WcQDrImzG6DwtdQ41t2dTg0YercUkw6IYODj+y3IeMt70xI5CRGDGRT9FVuZQ73R306dO9CsF8T6GXy1l/89OP+q9/86P++scv+sLl0DPjtelOLR/5GFCHGT1x8bg88vGIwy1CFTeRgPcXgC2LIK81aFFSgg9uDCT43wEZJTTyTrFBBWXBL37oIEWCUl6ckgjehj2ZJ+iXgaF39NGwWY9PU6Wsgcxcb2B8fwCYTkfNpzv54tFI06xUJwl5p4p9l5l5C/Pu2HrisjO0bcamjaC3EbBvyKjxEaBzKSbbMzQEtBSOkQV7GP8FQEW+2EQpq/ZDxCblTeOvv6At1aIyZeXDpCA/6MBuTItKgf0qYQM9SLGhSFmRC2X5FbYJDEFS710ppR2MHRHKCDSrk3ZFxICQWaB3p3p93NdwUO6LmG3tw7akJDFvylmpMFpOjC9lxjcCvWXkah4Mt+m02SKxeiWG0YUI52UNPePXFi4AWD74NA0gqj1FbmLNC9rEgTRIbZt+j4CEgT4ynQObL2OgkFbIkt/OG+98NdoCT0C9xzQCWXjcAv0Ta3RG576wOhxnHblIvL+/18n/NdFp1gF/6I8AE/6vzkUJPqt1Rd83Gkwc/JpvHwQ3DguWI8rARfcBpoSNDUnCRNf+oCu38QsqVfHY6L3MWZk5kuXKPBnc6jL2ULkASLmquxNzrVvg0hc9Pb3o27cnPbEWnzkQn32YvKzqyFz4B3Ew9trpyKMj6z1tkAAoC9a2YXo+wrx05gl0uEP06R+ARBGz20HUsK+IGGlKSSVLM377BE93c9U9h+p7LpYe7mY94G8+f/6s+0+flViDSyo6b52Ll1WP7CdPzxe98EF8hRex5gSNnJglLjJ2sJbwB+bLdcn1fl8pH3sMhI2yVcKmhqFxuRHYA2IddFXLHSIRN/rZlMlAtozAznJGH9jJNJXhq2utI7WvHr7keFCu+ImUIaNZklqhwXvLM4fdZz7U+OLijC4u7DfDP7MoOjQ2INs8+tCNPvsRyhq+xHryiNbQQO+yjaVBXMhPREBrUmH+mrFRjC2BHEk3uK5gO6ZTKRS0zaWq1Ekqk7bIWtDvGbp8ifLMx/vn57NsU09PT3p5eubD/ouulAe8CZ8+sCHnDwjLHHl36BSPU2ODnhV/3Sx3yzeaOvw24oGVsRq67YxjiCHdRx6DscJgrASCMZLB5Y3jgYwbnOfMep11d39g/U6q6GLIh/Yex1vPDRu25bw/RpCV8x3bbr2r8eL23vdv+aC8WzfQG3gzz23/gviUMSAjIuCqa6OtcoJ8dBQZ+78BedMm5yzrwL5kxq9M2E2ZqmIqCnTRc1FLWZ22K8T5w8uKPCFLDKoN27kSn7h8QV6uW1jX201u2AtMaMgNWiJCCTu5QTyDP2zOtjfkatkmKUBSKCIkuLF/NJ8GXKjQoEJbgYcZWidozUnYl1RyqKbQVIpmeJkr6Vx1OBxkHqf5qDxNEuVCLl1p7AmwoxXmVvOKTfmvlVd8We8hVDxYGXrwWhh2ctXGxrGx1zZ4lvUiZE3sxYjQwsjQAZmCbeWcVZKgrUJ/GanLLAOF+0kJ2jPtIpizd406BTJACqYN21yJ+zbm24gtGjI2TQ2auomkJeQO3W9kjAZ/WxRby3C5lzX0xJ73yCX4t+dNT1xannm/LlCNH1tZc9fLqpVLsfV6HnwEOhAjyLGllR+LIq3UNSBl1lAuwp6SKorglVk7lDezJlkulEQksniDlpFnGliZs7WklIqKdVmyphqaZ2nm8vPT56M+f3cCRy54D+MPa473D3K8NM0nRbW/SFp60tpDG7y2mHTlg8fT0mVX/cxe83RpenxZuTRfhi//9njW47eL7FfOT1d5f7piBPaBVmXAc0YvAwl64K9mobtFluZMDHWoDXqqHu6q7k6TjqyhGcJLmRRR0UOG86INX4bJaF0aNrPJ9gybKjk0I68DPNxxjrknBjSO84QsCjZT6Z/EspO3zZdr1/Pgw3rrQ3ffxr501gsfBs7wZx7GOlz7mGtZFg2fhq0IH5eiMa9k86/Id8JfTch64qPLNBfVKTNvhv6Qnz50JXeVkHFhXfk8cORD+d39J/TyAx9pPqmyriKVQW/vAc+mO2nZgryRyGt8yDjz4eWFy3HDe+rw8fiSMx+sr+umdWvYxob9N7BhQwtY5Y8wM/HrgQvwI5f/89R0JH+6z+zdE+eFgz49nDh7zZpY49lrSdlsDLraoKuj2Rgy9dqJiMGr25o3w/nMYq0YdY6kkrISizh7vMjyOMsmzhsb55IOtvFfEJkvnz+e0cMj/D3D57P3W3AhPrduNvTR4dF7i2EfnqAu9865dMO2NvmDk//6f+ZgUTlnHlkP98cCbwd4nPXp/qg7fPaBuMV+rUxVqWRFTopkZCmXgVImDZ5SUc5VKQq8vEMJfhSSoKILPSd5y7+yZi4Y3dAHBniz3T5009ALcmyNfv4hxbaik2JfI06Jrop9BykkYW+ZdV3QSx2YsSPTZWTaFeTtNNE4IiArFEkfHsZGcx057dh0059rOro1OSu0XlDOQrrgJ42xF8Kjx845y6npErReWJhXdLIsFxkrZ2qP6zmQhpJFSR/TV2vWSJF1yUk5hQq0ZxyeMdqSdwobMjzGR3jegSTq00C4YWQKQmJMCklp4LJXdKGfeAW8dNBYjxu2Yz9vwLJY9lpa1y226AhloPehs+CdShnOB87OSMjWiAhFhBI0DVh/ICLkJzHOR+Da9BFuY3R+GQ36DF5lmZpet3dquMy41f8y7/cbbm2c3vCx7lYWEW88ROx510X87XnXGxHh5A0RMcaK+PX0rSGZiOD3/hPxnt9LNMbR6xPxp/WvVX/vBNN/69PIGSTjx3XGeOGXZW+Q/dWfj3U/64ferU93ivjLaI947xfxnveYRsR7WcR73nX/VsEq/6dl7bZAfpl6Vpc5/cfAP+ZY/xj0/K8xPkiAjeL21j+sajvmjU3Sh2Hrz5vGwi7C/qkVT9CV5XfvGQuHvJcXH7q5SHWEwAGkr2f1cSBZcO6bvKF68/fGERFjE/H4hgMHp+zaCm86bFJywHCoEu++tPTm+vnzg777/kET5VfmWLXJdK7Q+cJh64lL3Ecuf79wCfDjt0eOJV0bnolYX4qkXGaVOkt5UiP4/OJLqK/PXB48yx8xvBnKcxsEM+GU+fcyePBgjKdGnpnFBU0bPK5qHLQagbRTQVeEJGgksoeFlaKmxGZZU9Y0F83zzGXAnabjSalOUlRtiW02ykg79CpVNoasrUkru/eZwOtKkH8leHTAOPTVQmE6mV9vqecDg87OvI1xut4f8hDoCwNf7iKl9ypywZjdiiVfoKPkgtyyJi5+T1y+39/f6+EBPUyTJlBrVS6T+CUpQUaobaSKoUbT2X1YQOYuR12IpRFnQIdFOdA0GEXuCAzZQX+nYvBFvlGPzGtOyK7q4HlTyDw8X571Bz4A/Le//u/6b3/N8pMoAAAQAElEQVTzB315ehyHomcOVT4YvZB+5TD0xx+/jg8/P/3xm16+PuoZOL1Qt3BhNALw3pVSUqpJYnwY2lOCOWXKSpamIjn1u9u4jrSTdlJYV0e+dBzd5bwBuy7ozGG6YdKvzEfLnJXoH/TvSYOvmQvUu7s7HTlQncDx7qR6PKj4EIgdt5Q1IMtar+JLWrHTDXsZ8yDPDYFvrNEG+ps8kS0rJLBVH57GRwAu+xMIPggkDvQbAe/GRUbDrm0nZmHIIEsB76kWWe9RqlKuilRgBOJTgv8qKkmdB/Al6BRP6wF/HbFkJdoG5SONoOwd4qEpv8U4ALk1dWGeo7//Isy8+S+vGvbRaTnGyUkpe2yRhoL3QF+ZADxT7rxpNzzWyrpcFdoiD3C24XKg68KhemHNrUuMpWyZNi5ahHyFXCFFLD7tT1NmjOAi1u898Tsav0SzPZVMfYf2DfRR9/br9gqPVGqASkhTRChHUuFgNCPruU4y/BeBPuRNrAXD9YZ5RKxjnZSalbKH67KMNuTUFNCUmMKTOuX9bV7tj6vkjkFnilxP4gNKSqGMrXpc55PzrJcyZU0cOO3b/EHieDzqRl+qE7OmcTD2wf4rlyy+aHnmY8CLP8yBlYOxPw4K29UKla1D44aISbVJ473J/sHrJ7xHUGYZwZCcWvxODbfXh6djZ/trGppwPiIUEcI0kG9StYzhZeZD43HOXCKUcWlwd3dkHR514IOL/4sc5aIrxnPGWPxfwn2Djydw5kC/AdNv99XNCzRq2ExI+MBBFxdbbjPyw5bgzx30+gzeVtjiUulV3sVyTlJwkahhW40XZDN0g22ZadoKe7d+ai3oA1uZq6yLmdS+I5WsnrI2BdPHOBRe2SQv8HLlgu8KPSvyx1TkfcBpmAfPM9INHfCDX2j4E+uiu0770y3dkAI6lCAYmmw3ii6nGWHnnFWoSwrlCKUsJb+nW5qUIitKVa2zygRIAz/ToyCXrBfk/IzNPD2/cIF3Hh/2/RHGuODP5f3P9N5g+Rq8D9tBxkhAidS0dfxeQyodOjfSnKHL9DBbg1cR29jftHFJg+zhORirk4onwQcUK9HeKUXDrjJjFC5sZvRhuzqghxnsPLuVZdnlcTxUx+ltOBDUQFkA6rC1jXLXCZl13r2e3WdPG/NiA+YP+Qe8KNATeYEOGnUr/ss8uL94eu/8liJiIKGDnLOMYTOHg+o0KbN+c3GKHtBFIt+Y0Rcoy9bZc5psJ9vaZdu5EIs5XQgYV+bcZbbRpg1+ZPtdFzVoMn2BzDNICvSh8bifYXrN40fQUREx2lnuzkTEKIuIYUu1VlVs3TFXjqSSQgWdTiWxhRdN+MZaiirtJnh0ah4tg0AGSlmhHT2qxFsnjlGnLLIE/x2dkBk89Y6UW4M08wmwmX19dHo2BfUy3+jCvFZkbXogSZn5EkNmpymrBC/YlseOCA2aSCNCfjyXYdlYzpbTwNizV23YqueKwH5wirZpy9l9G/Zp29qgyljhZ+11+LMrwcuZte+4iXtXXdYkzF3LFqDLc/ni2PB4GX4c1yZiCSPgLciL+KFrQUKbchJyB9jkLdbwGnFbBCdFl58OrRuZxuvWEnsF8mResRYSskIsKuhwn3Mdl+ufPx24/D/q/v5O9tGn0+HV181DZoosn2FWeFUUtVSgLsNL0mXrMn/cv/JhWjoTWz+fGxf/q574MP3I5f8jH3bPCOLCx5AFH2n+7VY6ArQ92nck5Jm91tB3tKvULhJng+OcdOSscrqbdM9HZNPmvTGj40AyvYc69rRBx8Z4vdlGNOje+UyqJeHDi45z1cxYdZ7kPd7yEE8DQzerkJd0QV5n8k6/PV4425zh56IXvnaYh8uycZm5aSMmtg7b6/ml4++E7nKSMr8yRlmKWPsJBGslMW/IPrukGCoLSbZByMbeGBO9BX0rcas/qN3zsfx0f6+ZOCCxxnogf9ps+K7dppr4rgK6CE2Jt5pe2H+MM+mXby/66duz/M9SvcDUsjVZ5hFJyfYwCEACyNryL1nERUJmocLlOKLSce46HrPu+Zh/OCbikaKZhrUkpSxFxOBFPDsv+xwdOj1HKUUV2idQ8RczfadSVemfc0ZWGbkU0sp4IGWsIalH4oyDrPGH/gOuK/K+Yj/naxt8Xng3jy+XDbu76gq/N92s1Hkt2x46+2sDgnf1xoeAVQlbq6yluXT0EjoeMvxN4/L//q6yDgoxy4TdZFCgL8m8RMTOb3T5ydCfUhl1KTJpUSjvoK1Yd0pZoq4bgie6LtjrujYtKG/hgty0rijUZRvnBV+U2/8E9mSZ6vUJ6I+40RByXYTfuzK0lGJaiyzvUhNlIZe5zvTfEOE+8TrqboMe609Akx4JKmKIzyL0Olu2kNfwhm6ajZeRiu3phtfxN5+bwMr+Zbhtty6EENyHsXOSasrYW6iWtNOcA0kFeb/vSK9jR4QCfxwRg3/9yhPRxdCANGgf8a6Tt/Z7uTxTZMm6MnhXL7RKr6DKfmagjzktpwbfTo2PeTqNH5ffMAr4FRGKCGYA8KPXJ17TvzTxPLe+H/O/VvZr9bd2v0zd9iMiYqcf2iPirXnEr+dvDSLe629lf2ka8dtjRfx2/V8675/r1/7MtB/rMaU/N9xfXB/x24RE/Hb9Xzzxv8KOXsG/SZaN24vXuDkr5w3X2elE7ALz+0d44IzTjYixKPz+y/rbu8e7wWVue4PfjY/1fr/V/0unpuUjTE9EyLIx/04N/eKJ2OUSsae36o9j/bl8RIxuEXvqF89leG7L7DZGRAw9ROyp2/5DEXbVkeRUr6t2n8+bj7FvCOwFY2MQT6dd92onNY0UjaBLjNVTJi8CzU6gtlGVxoHgQgS9EMGtBAPL9SwiH+bcaLuocwne2W3ZE5Xon+jV2FQ32hudXTl6Z/RRITn6p7ewTV4kgq6YCBzZeDdQ2GRPBPl390c9fLrn8mLRlcPOzMXofH8ijO0izlI5HBREgCvOfmXolcDGl07/6T//N/1//tP/j4viH/Xt64scdJU86chF/FRnRSQ1NvyFA6y6FKaH4KZfF40oFbrlQ2tvgrl9009Sg4bGgTZFl7HBt6BX1DGkvKn7oqRRNnQQ0nSYlUsBk1KZtBBYPT2f5YuNlrKeXy5aCFIiUZ8rYyR19NI5NPSG7CGpNUmRJfgb80EDkRkB/qqN4D6gy+WdILn1C+I9I6MLQdGV8ehGznR16Grw1TtMUxwRytCmBAMuY6KO3lxPFXUh5aRcq6r5QF8bMjkjH18g9XC/xOihBR1v8NahPSJLPSk4dL5w8X7mEmfDbkRAKadDzldBPO1gjjGHvKEvR1PhIsW3sefLo9btrMcvP+nHH/+gK3ZXOSAd7g7yJZfpWgUPxzvV+YRNJD0+XfSVQ8VXDhVffnrSH//wVc/fLloJvhtBt3W+XK9MtygihJjVCLK750zQkpDNgPNNoxx7xAhkRC0yOjbbKQ9kIstPO88oj5/OBUcDQi0r75ukzk8jZUwOkdZHRNh0Bg7YsT+63D3c63R/pzzPzFOhLylKVTkclaZZSpQh24ZsG/0tc8t+RbbOW3fy80GmMIsuViXk67Ua2EnmgJHhe6qh6ss6eA6Ozf6vAQJZ5FpUoAllSPCqjJ5TVnuFIqtHSKSiLDJyeU0zdFbonQ8nKQXtaBYx5N1530RZ7/J+lktRZl2IcVoPbKnLh3nXNewx56ycg0NCGqkD6451m6cdbdTN0DpNlcPfzIerO33//Wd998Nn/fD73+n73/2AH/lOOz1eg8EhWgPXLem8hq44lGYdgkZZwx9ISYIGqB/ZQE4KdMh68xof9CXoj3BLczVAJ3TewQZoH10yzXDnuoFRRh22IGSf6JkSv8mbR+cLsvG/Ud7wrX6PCMZpQhz4slnfffcdB8HT+AjgA5X5L8iARpDdkHvSCv0sTegIyqQNX9OxFXFAksfDD44KdzL6xu8mSFGxbaD7w3FinuOYs/AeWcpT0US5ZXLgo9X9w4OmeZb1GzTwnGf8q33FNz7WfvOHOH8AYD7vCXKDzlT4DFhGfl2c5xENdFMXrStBn/3G+Is5+IAJOohkg+Qm24jpqdjezv8EzVUZ200c4ofMclZCjhnd2T973+ocYBPro6DLxLhzTiqgUe55fSn66dMnPgbcqWJXXudn7OEZ+sclBTJsrL/eQopJkQ5SmkdeFh/2JHwNTlFvewo8Cb/Zr/jlhcsj5oIR+FgxqU1JXTmFcCnotysi5KdEImm8d2V4icQ7OooI+UJzth5q1o2/GR3c8UFxYm8U47GkIKkD5KbEOBnRhy4c7J+4QP/6+MzlxAIdTEO9zBO8mlb/F0UdW48uaEoyfeKlMf/CPuGPchf2ooULsQ07tu5LysoKNXi9+p/xQ48ZWgu0mBfXGc7XnNBXHvZbkHNBT7XOrOGTcpm0QXzA8xDdsunCPuI4xLRf8eGXy0Xn81n+a2U2Qwn/xoYh0XbkoVvMLWhY2ScX5G4002rdZ+mKPqBWU0maoKdjDwtje7+wT40I1OSBxFChDD2m02mGp4Q8IvbyaZr0VpcDv5p0wBYLfcTD0GIpy3bTWH/b1rUi64W0KSF6zwUb1DV470P3abTvCMH+RrYT5kxqavBrm845KUO/TUOUJ9pE72qstWihhk26b6fMvqXUpEL7WjM87XZluzEytG7o9ooMmVINOz9jK45XnPpC6OoKadhfUsYkkprXRBPjxYDtZvNen13W5bkNvT4JYmvKlHstrzIv3hOHXVCekB8DY5ExerjOsi6UG+bb423mEfm/yR2ZeYypVJ1YAwUdVfi8wT7r4PihVpYogqG+039FSAtjDdeIuhcy/nB54WLYepNi+JsFnm6ytJxMg3WzLVc5HTTCWyaWaKyLaS7YVR7rWsyhxuC9D74Sc5su87LhD1bmF49lE8hVPSEf2qYk+ze39TrvvWE3K6GUY5imUsWameS5ImL0iQjZD8KhrugGM9OGLSzkX+DpicvuK++PT4t8Kb5sWVugLC6WIG+MAUNaWB8rayeYM1xB3CDiBNOcof94nJkbHufM/EnzoahOoRRNgv+EPXoNHOqkjG1FuK6oR4aeTm0RrkIL9vYu14W+mypxiFirEx9DPz8c9Ve//07ff/egw4SPIXbxXNb7TEw4sfY69J0ZzLZrnjFbLv07+3vThf39zMf+55eNi/JNT5xnLpdO/N0G//7IeL5uugD3Nz0rNtAQ3ILOF2RgObT1rHU5w982/gq7wyNT6x6beribdX+a5bOLP4qbX9NkJHSYc5V1ar+1nC/Dnm42pNfH/ByPR2R6UKrIBnu5IJsrtnHZ2viAYxq/fbvqD3941JevF317XLTT3+T/IuDL1yf4WJWK11cfurRszcfl+oLtXOUY++44YTuhir6O5O/vD/r0cIQHytGt48TxzzzlpFqSImLQbH8VpaDrkw6noz599wMx1l+N/xpgOhy19SDuELoNbdCvlKWo2rDnafbGEgAAEABJREFUZrsmv+LjnthPvxGvPw6c9cQHDL9/IX5/4ly0mV98seVXUxJk0HtVsI4KdsjSkjjvZAKIuYYmcIKPz58O+gScn7FLOmjjrJaia2Kx1FwGLx7XcpEppc42HextKaR5Knx8Qg+kp8M09DHPMzHQUSf2V/MducL/HbKc1OFZ8BepqkOl9fHjT4/6ykemJ/atJ3gdZ5Iv3/Tjl698tHlhP9vGB+0rZxO10HjgubHnYmSQvSmZbtZAiUUz5nN3Kvr+871+T2z7V7/7DI2zzOeETxdx/XJ9piv2CRUH7CdZbjmrsJ9OGOo8HzRNB2Vo754T3ThtCnok9Naga2E9rmpK6LtTkxTh/Mb7NsjMjOmxLUPL1eja1KB1wxdu+LPm/Ql5hhGMA3KSbigpq3fb5zbSiBDkKtvHl6KKjw7aG+Jx25uubm0oHn19Lm00jIRuAcPqwpq/sM6vyHdhXW+r5zIdocREOeehV6drb7oQy6ysM88zgAS874w5yUOtCCOVoaliJFNJ4ucd0F/AxLgz9B+wnRtm9iC3DWTRkY0h9LxBqOc2NjTQ6Q9xcuq6BXtwnWMtyNdA01vq5dV6CK4GFBAHAt0Zgw/mEOhsZDf4PQUtkEMCEaEIYPqsR3TXkEdJbiPRROVVL5aXeLx23NeICEqQFEmnT0TQx7RQQF6UQabeYHqAXh/T6fEM5w1XOTU+5v1+g+e+IQI5MKbrPI4RETtfH1KPFfHz8l8riwh5jN+C547Yx/K8H+ExP77/Wt5t/iHAFLBM5M4gthfPYXo37NmgePx4qY8Mv/pHWC/gT+pf5Wi9GRGvPNLW+r0hIoaebRM3WCZGRGBm+5ozXb8G/Znn1/p8LIvY6Yr4l0n/DPk/4//WNuKd1vSRmV/L3zr9U6URMYaO2NPxwi/TQvK/fv6MBG5ycmq4uVPD+X9dwCF/IOimceInStOrsYYah77O5fOOIgecZ4KzF4Kyr18e9Td/8zf69sc/6uXxSSLoiFf40Kd2kdPBf+/ygTMihhPWcFVSd4qDoqFEsOCNUGw6bivqOpvPQqB6vTzppz/8jS4vT/RZVNhEUwnlqWoi2D59etCFOZ7ZFZ/Y4L9xofGNYOuFgHmBfkXRfPeg+XCv/z97f8InR45d+YLnYjFz94ggmVmqVnfPvJ7v/8Xm9/TUkipJRvhmAOZ/4OHBICtr6ZLUquqRpR/HDtwNwAXMg1mWPRt3hY48F6xUq+qySBsODRgcHLyrNhyATnzMS2oOItCJ36LMlx3ExCboUDyBIzr5JDTdLss50W/Geck4WoX4ooXL8/0eZxJn2X8+W7jsiFyQd0iEPWW4DngkT0UbqzEk4MhJZ5wXOzD+NY86y/1Iuj+mSfDqioPNeobIbkBzeu0RLxKeBdDF5CGIBxkDEIoHGfL97tOpg5aon+G31KSCQ2O52ykrtSrlKgQqb+jyk0JOK7IaNJrU1ujD2HANCQdyFg7N5AMe1aHB+n9FQHMpWTlnyL5qw5n9p3/4B17i/Is6B7CSpPpKT+UQWJY6L8tXLiAXnPKKY5vKqh6LGjZ8aYEO9ip1p1pAXmhfVCIpKcQgko2/aIbDPJAeiTS8T97I6+SZXKiV4bjIF/3cwqABH8txFhJXUsRrvpMum42b6JpSKWZvpAkD+5duco8IJeQgbGk2IW2xNQi6h9SUok4+G2NurWM3NznbfnujpeVtYBOi3P0n2wZk+dBE98oc1KvBYXthblVQpr4zNMREWB8cnBII6MplUa6rMoeJgR2MjAAjS2CkPLmxas0ZHSilQlFRonwiJcltIMB1JsiCDfVItCchEfLFJyIUEUq0yyFlvkrKKoSOr0vRE4fXnz896uefP+nT333UR14APLI+/PSbT/rp55/16eefOKj+pIMvqpmLAQ+KogY23gJdetKFA4MvDTZk1rqkacSETsx4Z84iV7IiQgV6qERKCvmhfFLddVvL9BYqqMFHfhxPJAzHX/Migmo33HhN2iPjAxdZu2XVuq5cfizyHFzQxVKySinvUKeMBrKBAmjFwhCqTU8YdYAEwizcFCSNAOkVHUpmoUKOd3mtM5uFyedxa81algUaMqiqSyG8xZeV+Loo16pUi1KuLK+dCyhxEXPlkuLM5cuZNe2qzQucwWXjXMPmOtY07qHlzZoW2Kt8KMGG5+GFQ5PDIC9NGqU5ofT6YMsQPRMRWQp40+szBSGqd8lrNjIY6HaQnzXQZ6iaH9YW87iuVYfDYaKytmySXjCQX76e9Dvwi399+bJxibTpwoVaY63u165GHbZEjW0okL8Mj2OYL3iYex48BeMmhagoiJqwzIMs24DXpwgSrkPp/Mz0jGnSjh0t2MKeiwrvM6bZ4cqLUdeaKoaGeYjcurY72N5s65dzZxtuuiL77Q72wWHdQK/HEHqYITJznxkaIkIpCaQJ0y0/GBgfGa9JB0rw4IuCiFAkKSKw3QTytCHLfOEyb93v5JdKO+hPzNPIWZ3WXtKujO99BVHKadPboNN5Yt7OOQvNjg8O2vIFEntHJz6wp4He56Ee+7G8113GnrFb7Lq8ziXL3bxuyODK5d+Ul/XKOM4XT0RM+jO0ZZjJIj0k81dSyPnuz6H7i8iS0DbKGK+Q5+JrfmevatgLJKrBWNviZqINKuFnjgvvnXjvzBP0EVzEznWcyzARD0sphqwbj+mxM7QVZJ0ZO2FrTkM6daCGSHaZwbpfmbdlXVRZc8q6yvNYKVMxq2E/G+Nf26YNuVxebagRNuiGLJnGG319xicDYzByRy432USEIkJ+XN+4xx3+GmBp9vdd31SMCMjL9AcDkuY3NLp+QhaBjCoMGp4f1odtbMd66jniF+45VxpSO8QYAZ+aJjR1MKQLercN+ALp6rkB7xto2EI3Xsudt9nOEMRND1LJwRzo8l6QUsh6MOY8gUjzPoSCo0sGNLdX+Tb3TV+3fj03r9hFg7YOv0OZvldsdgElC32SF5K31SDd0fXFfdmW4IOpzkiBlWRdsTtj40X38TK4AG9cfnVt2GAXTyrKqapk/KjGmJtBD6xXo3WFdYqcBb2y7cWmkgDjLjW0X4sOvAg4cBmbeREiePOca9AzdQhtXTHlfcHPvrBeXtkLGnYk+g2TQN8BFnyvjOyWJPrNeqJP7/VP+6o9Y+yMpWpZikpNStSjOd0EfAqfKLG9JC7ORRi6IG6fD45c/n/lrHBiz+dow54UnHOQxaXrbJ2y2F+xbaMhA+tK0C1oCvNMPJAmy5V2zJ09fO/ge7dmOVwguALTY/2jAvgd0DOYFgkM0qGImDQnV8zQj4EE/WX2oFqrbKsrczGxNvVI0z4R13ypcUJ3Zxh6OW5cKF/17L9k8K/N4eHEC4Z5iY5MYYOxJgVzPFkfWMMApUqF8RbsaEV+K+Pu91m+aLb+Ulzl811j/bxuZ/aIq7wesgRJCiXmT2avX9a9/M8yrZxxvH4EvLQRUipSJJCRWNEg3pUFWcKs1N5sMYQJzPlme/CPho7ws1GpMe+MQXxgf8IOg7ltLCmpIjNI0Aov+zXpsC9cjC/6+LTo4aFiN9TBjgb6arS1PplaklcM7M37XMc2gz3Bfe3oaG89LrTf79n/97zsWdHFAnba7x+0Ozzq0X/5wMALsivQMLBTOtWgX7qFtzzn1pH99Yh/4L8EOPIC6nwa+EJNJ14KnPAZrMMz+4znwOTX9mYBQ5P3E/vnmb4Lc8lzvSJS29mevWu+eHpc9GFi5eXNCr+ZdWBMsXvedXie865LtmOm7ww7+osIib6tFyJUSLbwOX8sI+vigswHuhzUjQizKDkPm6DBLc03S9rsV9jXPR4RighKRTjkJyKI3+B1LKHDnLPu4T3udClFhvOMiFs789GR9IisNyiw6ID2bPLUUcKke4Ru4ev4BO7bcJ8OI8KkTfo7jLt/0T6SsNZQwJB1kajHdBEkTxT0bvqMytypzNlvKHLce8661um/ey47XannNh7UfUfcxohwGM6eiCA+gvFjpm9fEHWLQK/zjdeMH4KI78siYvYVEbNm0i2cCb4i4pXfUMQNrhNxi0d8H+pXnik78u8h0T/6+XPquY7hju6h43c4z3D6Hjr+HhExkxG30ImIeOMzIpz1XToi/mh6Nvgr/+rxjUBM/1viV2J/qDziXSe/0u5PZUX88fYR/7ryPzX+X2t5+msgLOKPC/+vgca/lIb7YnAP3c89fg+d95fCffwx/KX9/vntbELGaws2C3bE14QDlxmOG44bjktsl2Jv03xoi181N5XOBWrrSVcOBS8nHEycseevR33+/FX/8x//WV9+9wvO4Fnc5Ei89Td6O6vhyAwcDuHABBtpiaTMAElDidEG7oWdErFVzzY4lfKgEHAzwy47Y/1CX1zoLzgTexws/5ohcLwbTtG1X6UsJQ4DmQuaWBdtqQi/Si9bF74Wrh4j5kVlPSjqSuWiNnmCXPiUAUV2cK44YQ1HuuGB3rFxMGlA8KDBsghxOWVl+CkpCJ3XNcyHgYMp+Mw4Mt7Yvcl7s1+5lDkcdnp4egSHif3DTnUpEn1GenVgBH04M30ktZ6Qu3CGOZDg0NtBvEDfhsM/OJzgp0pe1Q07xdA9fCq4crrhBiGQ0UAnYbqM2ATZyGDcwpA89gSOnLpgcUz4sBIRcpiSVJF95mBQoHfZVVUOI2Vd5Au+SElBftSislRlnLWZn5Ok0OzafRuQ1hrS2ro2H6Cxkw6mU2/6iVOAWVyk7aTzyxd9/t0/6Zd//kdtvAjalaSHw4ojvtcTOv/w8KCnpwc9frRcH3HID1p4EVB2D4qyh+uqa4em+gBdB0VelTJpI5LszAV2Cgsa6A7Rz9BxX7oNSRbviNAIEnycZ8COupKUQqIvifiQBrbSX+E1QTyBE2nznunhSoC8mPNjyHoaxEUeCXoK5VcbspMoZEkLcVbHpruujHylw458B7WvEHfFZqx+H1znr9iuyNn2gj00Ql9KDmQ+sBWPEYyXNbC4rhxN+K3ao+d5qECPay1a0OuC7VqvRiI/yM8LcnxFXXYqzK1Sd8oTe6Wyk8qKWIr44lMUmZNZclgQVShSfivr0P89pB7IHP6oBLlDflC/7kAkqjm05DzDda16fDrMy/+/++0n/YYXAJ9+etRHbOPjxw96+vSkDz990IdPn4h/1OHpg1YOcYmXgl22k6zbRcDQGUFesVPUKAgRBEgdCl6NeepRSSnMS6JACircMGZcyFbkibVL83EHQxQCQuxtljlM9GFkSa9RJ+/I8GhUmC5klpRVCDMySnS4WxZ0tajWquz5h6xDaBe5bh07wDY6695gTQk0HpEhLcQEkV7tYfI4oEvvH2iG/pQH/Uq+kChccKysuRMHxsU+dsa+ajmA/aqVtW7lArcui9JaxfbBPGw6IdcXLiW+sqb7r54u82K2a3BZ4TVt3ghgr4GcDS+A/U4ffAyvaaxtnTk7sH8hYx+cEnEjCDUXxlcekI/usGDNnkFfd4ef5UUAABAASURBVH49NxuH7USTnJKWkrUCz4UDk+KBde6wW+WXMOu6KnLRkbXqF3j43fNFhl8CfPl6kX9J+/LSeMHRxdalC/xuzD310FwI4WXyBQ8DCH7YLL3UQN0g7ISSTB9IESop6xsP0ozLjylOiiF5b60poHHhomKnB9bAh4e9fDnxxPpY0EOxXcBfRMD6UO9dnXXY6zHsWNRcAG46I/+NdcIy6cjF4mxUGMTNQ0CXsCsjoDaCb+QVr31/o0/zSXybvhuC4huS29Em5VABFRtbOFUva5blbJta9ztsaa/MZXRaVo2UxbKmK3I8A19KeJ6eeHnsyxPT3Zm3tmnTPgHt7XTU9XTSdjkh8gu8XzRYSaUmsfZ5f0uMHSCj87oWGcqJutblhp9zlfufckF2ogfvjzln+b/EHAt0YfmM13mU4K8g91IWOXTdiED+Qb/0wEvHTrvOnOzI1HP1Al9n7Ma4QvtGujEfjN4H7QB5gzzbureeBA+Jy9fkuQqY+UKkrIvpFcg4ZRVQQU5h1ibcJos0HVVse8FW/AOFPZdeCxd6hfVd5Fv2G/xdsI/j+cql1pUL0ys2fkEuXbYl28eANs9ZY8pqGtAGs0MRjGN5gYiQnykr+DIvcggGbYxJl6iHYOGaKn2icenkckoUEcq5KlJRAnp9XD9YDzJtM3ot5pkGNSet7GEH5vTD44E58iDrOpMX6KuhV9N9ZW5aFxu+1hl+z6erfCF5Pl8m31d8lY5+XHdjvnh/9T5rWAbmi+5USpbwvRI6YuiZziinJM35Lni985PcQFLHvgyiypn2StgMHL3lj5lfbas1tHDhWaqQQZfX6lqz6lLk7tyPaZlgHRrYWqSFugucFnX2BVTK3A/m/tAFfq8s2APbjMiKCJaojXnzilee3a94EvJNzKXgYtJjl9q1LiFfwD76QvJp1boWLdCZsmZ/evdAsU7I93g+y3Z1vTbGGvKaSdfKRGskqIZn5uuuSB8fV/30YdUnLnefDplwpw+M8/Sw025X2QezArlHTlKa1NEydIX/M+sD0ws+h86szUdeAvgvIb5ygW584WWuwxP5J8oNrzVX7NI8RwRdphuymFND/iX96r9GWIb2uyRfnO/2Scsu0EMoKkzASEdGrXfhemlj/m4d+ePUJWg0Mro2CmuG5+GE+UF+CX5YImQazuwd57nmbayFHT6kZ+j/zB705esVOW7w19lvu47Y7Rn73BjU7ZWgB/tTQsTq9LcRDRVo8OVyRb5s7zqgwwd4sHx38FZKZ6/Z1BnX+9oVIV5ZjCFFiFVB+4U5dcAnf3j8oN3hUaksEuMpZY1XW5pp4iMSy8WQ12/7riwbxCWOOtA+sIlNx5eLXsCZw9yF89kVeD/1XONoo4SdFgXeWxLmBULWRYVW6+HpCdv4tNNPn/b6RGh73PFCpoSYe1KBhgJtdsEG833ATLBm7JD/I7w87nba47884NM8rIt2Xhvrgj2v2NmOvfYwsT8QxwdamXdLLlJOkpIGwGx0Rk4nGPP/h+KIr8M7J/jrXP43XgJ0dNfAlfgmvyCYezDzwLoe6gp0J9aJDNN5DOZEh9ehCiPmxzr68Fj0kfnw8WmnD8y7w5q1oOdgbib2hKkGJlQCWKMUAZJSZAkZeH3X3ItizpXRCZkrG7Rb9tu1y/RQmaYhP16DnRfhtHu9wdwL7sfsqVN/TOQYMoLQSFQ0MnZvm885ZDjPKCySRq2VdbOoIN9MnutHeExGQR6BvCciM04mM1gvQw36J179HNNqeC38fvxQIMvkQSX43Gh7nTCPrhvQCnlKKYCUnX6FbaiQ/wYqlneoJaOrrHWp2FCd+89CnusnyE3UDfq6j+O4LCPngXtcPBEBj0Hs/klYSFJjchtdafI+SHd0YIh4kJ8V+hEpJXm8DP13RIQiQiVpIuKWTtQ1cpIKNBsZuUUg75CHmdDr0zSwgPGaopzYtxTpe5txy7VeDKrBw/hV/LGyP9TWbX4NETH5jPg+TPAZ8S3v19q+z3s/7j3/1/LuZf/eIeqWcR+HqXyP6ibpt+R3EZcZ90z3YTgdEXI/RkQ4a/bl+hG39Mz84SviVhZxC10c8S3utBHxLS/iW9xlRsS3vIhvcZf9rSPZWP4YIuJXDTXilv+vFUBE/F4XpseZ99Dx/xNgfox/a17cp+F+HRr3uMO/dtgCwt4Ki3EwyzvOVcc57S3ryslv/lKBlwB2ml+OZxyzk+wE1ryot4sSF/IZByVxOROdNEu/N5DAu7J5RTDChJeMzuLebqDeyGxa+E0yqG9nx/2V0bSq6zcfn/Txca8DzjBVFakp11BaabBk7T981O7jT1oenhTrXj1XXdnVtoC2qLrAx6UH4dAZT/MCThw6znhiJ3i5cil15WDXcJRvziW09a5ADmME5EDzlI3ERJTYICYksU+TRZ3QfEbAm5GkyFICdmqWteI0LtNhfHi9nNnhNHoDHVNQWS3S20Y+2Kobw27Q0HDMII1Lpa4TtJ5w6q84xT4s9W0oQVuissHJQro2DfQA4ZIa6IDOTCwbPV0LfwCEzIBt1Qj60f1BD9MhoU3QJhs5VGvRih7WtRLPSqQzOljIKzjJFWTylMrkpdNnR4ZvjhiO5HQm34XDl0vQO9DL9XzS+ctnff0XXjCB0y+/yBf/nx4P+jsucH8LfvavvD886OefPoIPshyXfdECDXVZVNadEhe7qg9S3mMLK24w9CDLDjAphXgYUwY8ZiEfsmyvBHwsM4LXfMcM3BJyxhSf00I3bjn6kC9w7mjopXfJsA0F5YYGtYnfw9SbgsOHMRwfXXbSbTOlZBWcxlqrMmHkpIFRDSVYCDXkeqW/ERUtZ3jM2HiIM7qufPkg4QuJbetqpH0pY1kPDp8ef0BcMOZCHysXFHv0u0eXK4ekncNdlmU7dc1cq2DSAV2mxbDNZuRt3P6JokVhessi5aIBlJJMsycE3Mk89JjSg24hN2ievAQ8JLlPl44UmoC+mSYcyKdDc2AzoSbL6k7vHv1PHBbtObQZu/2iVJPqUrTsVh0eH+S/Cnh8+qiHhyft9g8a2fbBOtGTTujNlwSNeBtJ0isiJKdNuEHJ/Ay+ocvyJIZdTU6JduCPww7PxOGHCtIMQ5aL3K/hvMRY6Nj5QTy9IiKUI6mkrKUUraVql29Ya9WyLPK8q2VVKYsS9UYgR4aeut+6ULUk+jcPilt8pok7787HtE2KRQbrmLA0I2Ios05VDmHLWuaYHte2sXABtWAzy1Lk9G4HPeigrItSWVSWVUpZG13aJk+stUderJ7nJcJVg4uWYM3ShQotlBpjNZqQ9D8JxFLEMtUmfCCb65ov1Sj0pVOwH2jS2mRabyCK3GQQvX3g3xHry3MAdATjpJBBSkmWMWcaLYm1jkgtQvZNhf1mxb4Ksh6p6tyzvsLQ8zX0hUv/Ly9XzRcAXMT4l35nLiuu8LNxkTTXAuqK8QaXDHP+YcMy2OMGa1CHDqNh1+01LZ6I4Nsf036H8xx3viathblr1JywEcB6sffLUi5k/Evn/X4v07+WqhRFESHzLAUaTiBMHnYyJlmQo1u5OAg3zfUD2kx7ILBEO6NEUkJuspIM+emKIc1e5zjkkZbbUJDDbQK5JlXsItOuZClzQeaucpESGUauRQvzNtdVkVlP6BVzZpvrYEDbkG3c6539kSsXs1dsyZezE9C8kdd4I9MIhWwDmQcrjcfziwex9mna+1Auadr2uq7yuptylv+M2n85Yd1MHSGcHpIi+IQETXJGS8iPnjDDYD2zbDLtC3O25EWOh7JYwuSLrw07p6uZblvoyjy4cFF0Zn7Yfi7nPvd8l7neDV0D+RviyQr54s68GJisSk43G4CXtWZZ3kRlpJAyvAZEGPNCxml4MX3mefLOmr4sOxXmbqoLjTISC9l3OrOXHJHnycCPsrytg4Z9N3hyfNsu6KYhjz5xm7ddYhyv2ZkwsAnzYViudzit1yciaBIz5fyGPu/1nBlBWSqKXBXmLLL8JFIRgR12WQ+BjU3Ad4LflDT1uzCf13XRslRZT6JNo7wxX83HBZ4uvKg0zxfWqzMX1RfPbWxsw18ZNkZ0b93caXMYrKNZIVTB91DAbM6hAmrJcnzSQ/5QV0IxzrMOxGMezS9RypKDN72nlFRqgv6shbW4onS6VcKObc/rrshr8LIUxsmMHfLTg34S6VyUWAdyQq+pSHmRy2BHLE+go7sbOnIwj4PCjt4tk5nGxt1nRCg8b1mPY44vMayWGtpB2x5aPjzu8Hv32i110lyKx0yMydqCPnw57X43nFzDNmT+XYGpKiHLaJsMthr5cvPTw8qZoOrpkLnwXPVI+kDc463ef7D7gsGnnBWgwTumiccQapHVVcTdJvNQemGNfj4NfTl1fWX9fj42feVs8IyeX+Y+deVS+qqGkm0bA11FTsr0m1JSYT76F9qohL15aOXyfL+TmDoqXP4bmUv0QNeYCmMPdJnpL2ANnUSW6NM/PHFUJLPpxwezDkutKsQ9FsrkExpUdDqgAVPksh8+OBOcSFxb1oC/IY8hXbHRhgwRtdzGiAj5sY1N3VrxCDupqbCfLktHXwA+PnxY9MjLffMVzCPX91zwmfB4vMhx68v9LqzVD+w5+4eDdrudvG6LZzBcIwxoSqkoDHjoFPSRtLGfnrcErUOwoA0/AHNjTdxm/x7D60zj3NCxSchky0kTCFS4AqDL/nTWVTVdta5Dh/3Q3/2845xwmC8CPn540AMX9ivr+1JWeV1GhUpIbKBfr00L83OHvBdsuMKv/5nAYJBAPnqF6xUa2pYf4HmHb7Cui0pNjJ010Kdmr4Wesxov2szTZQtdr1kX4xI6scZ/tc2x7vtF1InwzEsCz4eG3sY2mItNA/10Xnwa4zUM/IeM37PkjTNS18Mu9LTPeuTFzX6XtBTBnzT5sD3BV8ZejATtDoM8mdYIoQp9ewKdJHTRtQ3TMNDJmLRY10HFiMCeRPNBmN4QQb4AY3iciFDENzjvR0R8K4/41tb1Ir6lTbPzfkSkosjIGpsakZC31LomzYhQbevQbvqHTL94IkLu744EvREhzwnXucPpuX9JSsBrLdXgiTQZ9DrbUPT2iQjKb3BmRMj9Z9YkjxcR8tPtj8Sg7lCi44ggfoPLjYhbOiKcfIPpcsLhmMpLk45behC/8RJxaxcRb32bFiPrW17ELT7zc9aPYY6ke16m/A7nGRG39t9oGo7+SXyj1zTfcG/0Y5l18mPe+/Svld/7uocRcY/OMCIUEZO3iFs84s8P9e650/Iu6z88GnHjBSb53OIR38I/RWBEvFWJ+D4ecUtHxOzbFSO+xe9ph0ZEOJiIiNkmImbaXxHfxyNi1nGZEREOJiLiu7KZ+Tf4lf5aaf5rNOa/VFY/8vJj+i/t96+rnU3JuFMVRAwCfwZlhuMTpAnxceQDi2uOHmyQkv2cxg6KT6TOwbZxIbbhwV1wTs44xidwZmdtPpBx2BOX//IOMDbnAAAQAElEQVRGhqNEAybmUNA9e5pSBJBcPnBY7uiBU40nl3DYY60aOYnhGbyLrRynJuthqXrCWfvEBcZPTwf9hgvg3/72Z/3df/1Zjz89qHDRh4ej4QuCdS9xaO1lUUuVA2vSFSLmpR60XnAqNwa4ED/Bx4ud/JeT/KsSX5Q28tShm80021GF7kx7exLeWPT2IKkhBf+Jx469QZRN97aB3e2rjyG3jQjhn6gU4RgvHIh2E2UtSjmrm3fJQ0F3qEXSgIY+MrJb1IlfcBaPXDT538j8+nLW+bTJ/04xZy/pemscnHLsBAcHJuE0Nl7OiB4nAgXi3Cu6NMNNMy4/yV+vGIR3UJf2dnLcJnGQKUtSxcGsnMYKh52M0xs4NgnEq0PZod4XJxcOdSfkfOKi4DSd26YNQ2roINCFeLbLVZ28jmPrfzP65fMvevn8WeN6xpke+vu/+6T/hs7/23/5jfwy6MPjXsbHh50+Pu3lA1biBBCZznB0o1al3V6xHDTWR504EOFji7MKB6WOWJADdBFBLFeAHLBjjabYOiIZb5gvV4aUgeMoU2JeoOiZFwzpOeKsGdK+Geih0acxKBwuxLZ0B3ky/6QDWGd5dPocygFQRylJtRatnCZX5kBZVmXSwlYwCmGmanz1VNQT84eQluRlbdj6lcPS6QJPjDOoZ2jQsW5PRNBNCOuTDzqYInMuAGNyetiti/bMzR1zbEdoGta1qiBf69k6NiIXRVqkfIPjLbKae8Z+G9iU1CXYD+i7iRAxyWLYxi3dofGOQX2DJoh6gC4hn4HD3LETYd+ZEXzh8fHpUY8Pe+2XqorMuA9RSUM2xcohLiVIy1m1VvlQ+nB40uPjo/aHB637R6W61yg7tVG4FAg1r3XIzLT44GwaNCByRl6/KB+dvLtesR3bjyaXY1J/i9++I6jrMoe20ztMbKJsIqQUmkDHKSUZNScZa104lK8canccYvfwfNDDw4NKKW/I8KlUhKgQUXwzcW47NtCwi7ElBA66NI3IPCB7UrfPD7wO5CzTbtAMohTQnRk3E1ZsciEsVTIqhlSxHaMsVQnEUrDRkC9S/Qv6Fy7VnrnoPDEp27kpuHzhpCmWGoYKTbomTY53BQwZPnhblilRxTLLJhn5mbYJxwHNFHzdKrrSDe5z6o06GJ/npkRnIGOvYd7R5eAldoaYyjpZSkfuSZ4Dvtio2MzAZi7Y9ct1aOIsfYUHvwz4+nLRi/+0H5yvV138wpZwY83pyDrgRXOMDX4bFwLXecHeKG/cemwX1nXqe02cRDd4pZ1MG3anO8wLFVLOvASQUAEVm3rf4KarMBdWLiYeDzvt2T9t+8uyzHmQI1FH1O3Y+xDLBIf94GJi8JJ8w266Jr1bk+mYcmrIrCMt5keChjTXkoSYY0J+TKPDV4R5tbydhmcHRsStjXXJXYtKHqowUIuUc8hqcxg5aWFfX7hkyVxKe20PjKynwCqHvMds2LThy1pf1F6RnTHpv17UDdaMgVyEn+KWBdvx2pEZz2NFlhLjG4HcImdFStCR5DmVU1VQeSjdxC9kIfEd5GT4B8rEiwphzlWF+bHkRYl+Zh+ZcuKdVqbtRmNH7kbDDjb5ouvCPu9L5hnHFhpy7/hgt4FDg7RtISmUE3SHlAN9J4AcF3iq8FJLllGQZ6FiRmawNttk1iEj0E8y1IVIVKCvQHNlrcxGqsplgfcqRWJGhK7Uv7Sm09Z05rbuivFsW1cj7z0wLgW6f3uhNW1j6P7YRxLlDifQaEc/g3kJeVTrsn0UxrV05UyDNm4naB7uM2XJQL5BaJjWiKB9wFOomveQqmWRpCkT8jLpZb/I9lVYp3LOtMmId6gz59rkazAfmqZO8Hsv+CvzMpKNq4EUBflnJWVIYhBoMl0DfhyaB4ZSwv/K+E+ZMUtOKlSfdoicSynTXhJ54tlYC06nk17wTy+slWdePNheLN+IkPWzrqtW1tnZH8rLoKLgtRbt2a8P+ECHw06oVBHQJcjD9uRBDOxZFDaFGvP5zFp2Yv2ZvGFjnTQiQA5Sg88Nf6JRPi9hm5BR5ivNXoUTGvA7Q/81Sm7K2GLBDveHRbt9AYtW1qMKfYlxLd8zPqpp6NBlG/LYHZvSFhoGNOSeFNCTIKYwxo5L9UcuOT88lvmXALgneliz9uw7OxaTtYbWmhg/T0TAO2tV62KuDW30dUVHjX438lEnfmG8vQj4il/9lZcAL6zb9llPzMETa8oZnTRsr3vdRaEBD5Y96lSB/gJtC/zu1kD+pidp4RK6TB9ZYklQgS6IUqQKVikWTf5D84kIkmki56Rc85TZslRV5JZznmURoQiAzZmPK+vDGf2ceSE9xQdvprPB33Xrk+8OjUPIVSL2CuRgPaBMWdHTRtHdgp3u186l8tCHh6In8LCvyBW6GdfnpZfni/xv9b8cz8juxB6ySdDsfX/PCwBjd9jPvAjGDYYAA9m5nuUX8DOQnvXAcgKdSXOtY2+N8FiVuTdkW2ycz64wN+1vIw8IXyZhu6OZqabRr+Ai+f8LEBdk1nTwxfghaf5/ATg7PELTbllVUUhh/FqKCvOmmnawFKlAo1/sQIwGvmawf3TguEh3Lt/F+gO1WjkPLbY5h0uVdbwwt4L+U6KzqIi2YHdZ25Z1QTcX9qzjJZCb5rnkhRdQR/yHF9b+I2vM+ZXXDZub+y96ij4mLZ28YVrYz2JceQF1UYXXlXm3X4Yeeen2xHx7Ql9PhHvWCNNYa1aGv4iQddAjIbSkCNL077VqkDeU1EeotwGrtpjbethY3z1HJ03MxWC9yTnP9jmGjJKklKXMPMiMZdhnm3AZcJ33cD8GxPzeJyLI6xOJ+WZkGhsph8hSpEKY3hDKEjwM80DThp34L3g25GaYD9t8MAtQM3V144H+Aj4sB5c3bKmPDTnYprab7JH5wNgCICW2JAYQD/uvXuE+bBsODceNiJjjBDIw7Q4jQpOHSTKyfg3nZox8fy2ELb1HV2CJ2MYwHDdl0iAt5BARiviGHMm5yqZjgjREpFeUnCgLZXSbyKvIJWWRjjkvMvl3FOaO69wREVIKGREhP53AcNwYfBkE82M6jZngy/H3sC6M93mOO+89nPce78scf1/GML/6iYBYSiJuIdE/63Pv+175x/Q9/98jfG8Ljt/HsMyNe/oeus6v4cfye7oTMSJuMnFb65fs3/tE3Oq4IOJb/Md0xPdl/xbl7uNvESkivpugEf9r6X8t0xHfj/ev7e+vrb0n4x+i6Y+V/aE2v5YfcZOhyyK+jzvvrxXeY9jzbuT1ofCmwarB/s7Gl7ThrPSRxNI/00cuc33BceQi+uuXF/3zP/+Og9FRo53ZceyF9dvawMahRLdsit4wxRYl4jN8iw/NOjhP81fw2Q06G1djvKGF9L5mfXrY6be/+aT/8d//m/4//+O/6//6H/8v/ea3v9G6X3Cmrjq3rg0acftwwbM2Wm903NioRl7UU5JwwkYU4lWKrBbeKIOxhhqOze3QOUhD0kiaD6Htw7IY/vIqOKDZmBVev+hLKYT7CWf0p0HYAA2i02ejYpedAfZe2UHc2TE7rNpxUKu7VZmNFLHTRtP5wmdXY6XttBT0dhz8Bp8XHERfmh1xuo++YAIbBxb5FHOBNuoEejQ/HY964ChqUmYaDHp8Uzpx+o8IaAvxpftjvo0ORYP2HakO4nbU7CyvOJU75G+UkpXAoJ8O7xuyurZNFxyuK/S8zL9auMgvAs4cqs7n67zs2CZ90svXZ51ejrpQz7hyMWhn0n+G6wv/n54e9OnDgz4+cPGJc7vnELVfsw5L4WIua/GLCNtQkszDyDjdeZWWHXTttaH7S8s6I58TzrUP1J2DLCcLRLNJxIfBQU/QPWEF4ORHQ6YDuRFapjHzuwK+EnmGnYsG3x276Ch4AFQgV23UGSM0OqAr0U7EUbJE2QxpG+r4evRLiCaEj6uC41WI+OBXkbcv78qyqq4LfBmZsGrA78iEXML3VGeX1xY6IWfLfLtCHU4w7EhjMA2HkkIZOo3EmMk0BPkMnlNXZmwfGHzhv9st2h9284WVD3QLLyTqwvi1aKSYfG701+Cz0+dmOxjmyGVDLuukXd4Y3/Ex04LWEKRxqSQQWBrt6ANK5GfwFQFRhILOgAlfWPnCcEX/D8yhnz5+0KcPBx24CbAt5Hn4COZUqJbMxUDVQt11XZlvO+33e3h5nOG6P2jhhUBeD1JZ1aPoin6uKM92euISxhdxjbQPRKabSoiR2YCdd+tzQGV/heOGhIz5Uuerz29YJjMk84PcZug4WfLzFr5GKItAHozjuegqSTH1VlJ+Cx0vqaqUAhalhP1TjtXK5J2w7TPzznxcsAmH5mcK3pVGEgx9g749EfBFcqCZ4XkA4FwRMZFzVvUFBxcGiXUlsJsMbDuFy5jiAzHIZZFyVgv2lDambX49HvX164uux5Ma+wq3MPJcFPYq5C34luVqJpBpQIfpSZDr0JAly7jCfieoR7Xb51bxFv+Ox5DX8ynTN/6znJ5gDQj2hAyvhf4f1ooNLdN2djvsBZvJrC1XlXn5f95iri0vx4s+fz3p8xfw9ahnXgQceVF7hM8zPM4XnfTdufQaoHMxfd3OurLeXblgMs5c9BmX86aN9dF7U2MdbcijIzevNaYRE518RYRYOIRY5UM2XCig2bKp7J/LUrS+2r1fADjuC48IaiFf939hHOMEHS/Yu2k+EZ6xFUOWEXU9dli+6MNmEcjUYEpqG10uH67sOsguoCQihGAl2sxwmtPQbM+Xaba5Qubc72vJql7zyMjYTVkW1VpV10ULF5qL157dqlwX0Ysak8rYkM+Z9dvrnf+qz6HlapmbRzF+QJMgNrEiJVon9mZMVRk7rWBhrFKKIoJSz1tEjAzX/YMWxizQEdCHoGX533kOJeZiBVk5VZWyqORFFbg/8UTELIugb9MMPVfm5YXLXev9fon+FnLxeWUeGObN+0hjoTQvm+0B+7QdRLi/qSDGTFosO1AM1pgcCXoytKSJkkIsj3I4eWeOJEPBf5qP0zlX5ZwV8GseUqlKxCMXZJPQMprGJjbkeaeHqEyT7cAY2IQ7HNMeLE/opM2tbMy6LnP6DqfviIAmcKMny2HELc/9us297hwqskzzHRG3uqa/QrdhuVR8yoW0ZVVq0tT7WmQ7Kwt85izlpI6eIFdbG7IONuaJ9TFxaTPPepnsUdeh6Zo00XDSN/0v53ZFEpYylByCScuSmZ9Vyxy/TBpMv3hsFy8vL7wEeNFtPp7lPhMdmFbTvTK3K4r0frjkhK4BPHnf9p799PCg/W6nsiyMmxQRzMc0YTqZNrrydfbcwac8sw5f8CU3bMxjTcB3p85GeMVmLYt+7eqv9thfL8WGf4XChdnAOuy/Zb/wYKgCfaZtQbZegwzTDjGTn4hQR3hXxvT+dMXuG/0P5O6JVqNwyZmVUXJgZEVde/acp0PVp6e9ng6F/RysWTuwItM6vicoIwAAEABJREFUUaY8LatANk0h+6bTZjvUMget2yuXzZeeeaElLmQ31u1NXsuf8a0dvrAW+y/WTqyHJ2Rj3/bK/GvMhIiQ51OGpkLafwmwVmndJe32gd9UVOpQXRI6rsQr8Z1SuSHyqhFZkZKUQv4rAK/nRip56iyRn1JSBOXIdkNO7Xqe/vKJdXrrIVSDHhP7UNOR88ARX/qF0Hv9mULL9LJ1Xbz/vNqmdWse6FlQoEz/mb20FmlZhCyhfyft4ePBvyx/2OnpAd9pv1fOVcLHvCCbM3vW6QI9rGUNuZhW63dPvQfsz/GAl1CGV80nIiZvI5xX0EtAvyYgVw2deH0fQqrbwFXvE43zz3Zq2rggNxp2a1uxPy50mtBDwh7pjdEuKlyMSyeVfNWCHnbYxQqDhTluOjO1Vmhbl6I9ituvC/UK9UMhU7BpTJnhxdr+YshPRDgAHbVBZQ7VkmibkR19IMBaq1KpGpE0GKf1oivnOKbQdHVO8PLysukZv8Fn6ttfEZ70jN/wFX/hhfn4wgtArwPzLMf+leAPgiR0GKTFfMvMO/NZU9PqHytgew8PVR+e9vL/LPiwr/AGTTVDTyhBq3g8/9voalDXSDdzzDyMSArrhbht5IYhr3XWr+E8txc0eP7f086LCEWELF8j4paO+BY6/46IW7543J5gfiJu+Rld3VEKugH3tEP3I+pEgu5cpExIWykkfBREJdPXsP+NuWO858FjRsSk1/1FhJxnuJ3rWweG9eC02xsuFzqJYCxJEd/CiJjpiJh9R9xCj2GYl4otpqxZDvnUH68Iwu+hP/CYTim90ez0YD9ydccdRsR3/SUGiwhElbDMW5nzfkRGrs4rkeTQ6T8G1zEibn3qz3xM56/BzX/Mt8x/zHuf/rH8nnZ4x/v6HuMO5zt+D+9xp/8YXO/X4Da/lv+/My/ipouIXw//FC0Rt3b3ehFxj77Z1FsGkYiY+URnGPEtfc9zaETcyiLCyYmI7+MRMfuZhXxFBN+3T8S3+C3nb+87/TWSbMM1/hpp+0touvPi0HAf99Dxfw0iYhpoxK+H/5q+/7K2Ninjz2uNz6dgE3MonCh8Ak2wiXTSdvjtHLB/6oRTfMQpOXFh8czFxj/90z/Nw0mbfwXQpHEFhDgVRDT7w0kYrzBFnYM3+zJ785AdXf8q1E5Ip82bTigSO7d9lZVDzkcugX/z86f5FwAPD6t2XKBXsOyqMheUok7C6cLDVk84jXlRlFW57lSXg4KywDkYN04ZN+R0rtRhC8xA8BsDCuF5cDjoOLPzotjpMSCnCy8Inghdj003IktBlvyQjxydigilSJr/ZYn9VhEhPw6WUrRj8684iXsc5fnP1uQ6nTHLHNYZj+Fwfq94jBuHoY2XMQ3BuWy7dp04kBy5YDpz2XR95iUMDjgeJo26ApoDmkfr9NMl4nxJpg9dELl9HL8RJwjkE1QdGpOSpo4hDLcBg7rmIHHiqRxYd1yKGL6cKTjWmYOnxRgRsx/BfURIhJCP6Jou0OhDy/PzM5d/X/X582f5guz4/IUXAZ91Pr0oGGspWQf6f9rvSE9hS/RVwJqTdpQbJaTHw6odNlAYfyQyUlaPBAdFF/QT2MBIK9c+AQ1wtgF0K2QjHEKI0uAgERw8hazl0GUmGjnKIem4g4kQBmmEJcFfMI6wr5SzEvI0KKB4TFgX1gmCFUIFIQp0i1NzOI2ebIDwKOA+jMhJicNFWYoWDtHrumLuq8qyyLKfB4zkg0aRoKMrdOUUdYGnE4cLy9o4M1/PXATP+QxPY44pCR0L3UqdT4ebrgw5C2NWbHTxuFwi+PLfBzrDNuuD/Op/ainhfEaSCCMVZWjJuSqczkkRMTGHI86IsB2IIqGjIC5CQIWh0Nsa4IqviLj1ERHzcLZbq54eD/r06YMeCfeHvep+Va2V8qSAgcAWIEFKUibteDFP2NUCPytt1v1eew6plTDqohFF/rXQGTv4enzRl+cXvTC3bKO+UGzYjemzLg3Pr8nAK50/BjkCjoLsLl/K3v/6SdYz9JEpLERyFUsh+i0+y4izKHs8g6iXS3lc2fZAR885ZxXWk1KWGTqdYDaUJTr2ZahhHk5cGPgl28ZFxmAeeEgEzmeIL90exjUdUCbopCtFBNYxJkzLjEFQMEQukhEcQP2XONky5rBZ1kVlLVqYw4tlvq7K2G8wdzt9X9hD5sXK80knLs6vrGUD++SWQigBbBLzs4PhRc92SjvTZJiGzmFfUCVokWkGmJE05Qc3MwwifAaGAJvuQj2myQ/SgwYTsG19+sAfrBaZF2FLDe2WqgrNlkMizMy7tKzqZVVjXTmz3b1cmr6yN37mpfjvPj/r8y/YzpevrHEvesaGjhzmz1yU+BBpG/Ih0nHb1MbF+5V18cplygSXN5vTyOd+6HZ9t/PeYFoleJmAL+zAzGR4rci+QGNhLazoYMmFtXHHJQ52jo3POYse1lqVgz6QiUV7YT278FLijN1PQNMZer1eW9+WV1B3IDePPWkgblt0udHpyHBc9we7Efkzb0xh30u+hdiYNOSXy5ZxzqECH6bf8znVIoem3evOsu6VoT9yku3Ilxi+kLuvd3c7N/2W8eibOhclU69e57hEDIe0FpjjIq8MUs7QkSYyel+R1eFwmPJz3HQkiBzw0unDOpnrKXMJNjHBgK80Me52RRgRcjtDPLd2m67YjS/Rruw5vojd2G+mztHHRp5xYZ83H7YBj3XDJvcxBnKDjoT8vBeWkm+ys/zghUALX7f1oVAG4DOTZ9QUKrOeadac5xExaQ1sJ1JRlKqcqlJZkHshnaXIQv3qjMtWItvFgM8xkCiCMF3GXPOgz3ZhehsX4o4bLhePR7Yd3TG8KDGPKZqflJKMnLOMiJj5KHXKoCGrLvJSVuQy67h+IotZLoijdCiTUXLShPnHzib/lTywrEV1yROJMSNCfvqrTiz3qSd0dmWe3HTS1fHF7CfCtlz3JgtWJzLMY0JKXp5EKGw9CIvHhlbrJecbX47bxr2fPT09TZtbvNZAi+kxXLdA+x0UyfG63GifvEF2gde1LvSx6tOnT+yRj8TZI5k37ici0FyCPaiDvwtryJkXkkfm/Ql7O/IiwHuG/Qfb43vevSaY9yv+hXlv/cp2dAFnTR8RI7Dec0nK8DlprBmfpeqBC2TzZh/CvHo+dSjZWOM9f89ec1gHPabNIHnNgTYEqyAcrInjepLaRbsiPXIx7R+J/PzhQcZPnBMsv0f29sOBdW/iwNgrtGTJ/dlOMV6P678E2LAO7pPldfzInDui36/sQ19Ys7/4Ipb1+Jm1fV7IIpcj8rmw7/pFQkfHnT1okB7IQawzKRo2NrCjpFIFQgn7yrYt9sGy7FRBLjvlsii5EragnCT0EhFKkJqcZFIHsBwLfVheCzbhsJSinLMiIQgwInGRLh3ZO56h+cWAhwu2elvbL5oh67xfBMxzF/6M2EcCucToxLoycy+nTSV3VV7sV8bdcYn88cNB/mc3f/rpJy6XP/LSBZuCD8tg4/x38cts9NJQXKLNyr6/O+y1Y98xzaZVPANY9k0De3EKtfSQ55TXQtuB7c020JjbjRfsmAeX/oM6DXd90xX9GOfXcLPNYBvdemjYYb+IHpXiyhhHRroIAwIb8mpCpKopaykVPgmxzwP+44FzxFoXykIF+btesH4FczbRS6LXnJIcphgybnJrIluVfhb2DYdTP7UoZXxzxhq07bzY6C2rt0AX0om14wsvAe6X/1+ez/KPIr58/qovX57xP7/O89EJv23DZ/MaannfQ7WNXq9K8Jt1UYHOhcVmDx37w6KHxz1z/zBxYC7c51zGblLJShA9kL3XKffbmRvCFmwTxiB9ZU5sKGCWT3vvuGXoAHl7LXCZ1/U7Te5LPDGkiSAEKQJ5gSQFBQbDTxoiQt6HJ4L4BPKl7oK9r+zDDt/bvWmPuNd1mGZfzr8jImR6TLvpu8Np414mnoiY7U2XkOPwegO81pnHDdu+YuMNW+/ex0CbaGrMozs6a8DEq6z09nRihuY41oEREZp8o7e3EPmYBuNOTwT1JhAs9LnM6y2dTh4lhAXGGDN9DyPCVSYiAtn/iKGMbUfEpCviFr6X4T3ukCVdRklBmBQ5iYZviAiS6W0c/YHHXLjIdN7De/x92nnv8cfKXO/Xyq1rw+XG+7jTd9zbOjSc7/BP4V7PoeH699Dx/51gOsu4j2k5G/f0XxqyFKDjeGse8X084lv6rdIPkYhvdSK+xe/VIr7lRXyL/7nl93p/S2GKyIoI8OuhmNQ3htIt+DdNu89OvwaBvg/vC4wXG5f+fujcexvH//8PETGZjgh0GL8Xnxn/rl+djba/jvBj+Jr9K4EndMeWGrvwwHVo1HHewAYMjTY3kjMOgB2Dxqrig8KG8yKchE6DE06mN8i+kcARFpueuDwRzojYCB0mO2G6KpwfmxRDYgylm6w2HNIBxMuDRH644ztwcHQ5U53+KR+kG5uwL2c+4dz8/X/5jT4QPj1UDjiLMk52LkUqVakuit1BfVk1yqKeqnufSKMq45it5I+UZESEJv9soN7MTVPDeQ7kkDjlBk6QOrSbR+pAFPW7vNBbXiOGBjx5EydQgssAKZKc9kYeyMBOY8pSLlJl87RzY8cmmQ4lDlICQxfGMk5cLmyM2U1cysixMGao4TzaAfuKDl44jFlPrUOD6xGa1oDchCwDCD5oKDoA2EkYkmZIxRAPId/+tMmjYyF6dWQi8V2gteJkLnbOeImyVh8udyp5kWVPRINyY/4TT0tRRwhX6DjjtL/w0uLr777q8+8+49hfdOagdeSibOPAEtC+ULeYHtO8nQSzEk4uX0o5SbWCRFza47T7lz0L+Yl2fsGES6Y2uhpyK9CXSoVtaJiySfQHeqY7cJUCWco2TFyML+ic8kJfoh/HBzY810Pb9czbEF1TQTqZ3iu6yykpZ2KpkHOD7PRTqzH2kB9/I3sOSrKMoZnKLhAdvkIaQZ3kupuE1Sb3zYEi10UF1LpTwn4742pgw5GolbWNAiuhMwcn287n+T+Hu+grF6xH5HzhENs9p7FtPFcJu+dLGro9fSjBo/la8tCCItYi7fjac+reH6p2+4VDdVUlL3JWzhVaCqjK0Jhe4bj7H/AYERqTxiArMRYhtFsu3bIJIe1Qo96mEFQoIoCUYiiTk2lWuJRdoGP3uOrh6aBYQ2I8YW8qRSpZEAJmC1iMKY/BGGQqpaTKOrFwUFugv2A/sVbaVW2RkF/iED30chr6+rzp5dh4MdU5fHYN5mJwKI0+lLCtPF6F5tBQ0vunvyZC8RqTIl7jDmd0oLfXfvTumWVSxdaNN5ki74BH85EV8lzxLw9rDjkvUaZUNFKV17wTtn2C5jO3HD5c+1dzncOkvOYajK436PbAH+KWkFlijIhQmETn32ooOw+knHXXb0RAg5RyqJQEivZclq/rqpWL24V4LisVFqZZZn4Gcr7MlwIcA4oAABAASURBVJln1rALlxeNg2W/ntkONnBVcLga97V3yhiyCOf8Zh56nhie93d5Q7IU6RUh3TIk9DNmnKg/tIcQifke6FOEmTw4mnJdUxFsuKZc3Bi3p6yoi/KynyFiZa5hL744goevzDFfHH09HXU8nybO8OV9sqEHX2x07MjwRYf31CtrzwafVw6Zvpy5EHoP8kGlUVfe/npS9MDuEhBcDIlvDFwianYL9r96fhAW6yBrzlvP3QM68AXAulZlbCrXItuLeBKY+1jrdNcmzK/Hv8lM6vA+67AmB3Iak6iGfjYl6NfMhxBCupOCuEStBnmNGB/6mGse0RjpVsXrEHbovd39hoY830sK+YVSSlLkDM1JBbrLiuyRv1JRi1DDJj38BdmeiJxQyJk+r/BiNOQGubrxIwkZijaW5cC+xzXgITOm5VEUOdF1UeXSa/dwmGH2mKwZGToigk4EG0OWzwXafSF43TrvrdqUXeMydcNmNy4LbFOzgb/gadoQ43ovvODPdPQ+oNUQdGF+utO6kW4NSdP3Lf7aP21gHJFvEnUSskzQlSOpmP4kBReR0iZMgTVc8j8/U/JQSUk15YlCiJlQNybEE95zQKKeZUGBlJMcT4F8aBORXVNiXHUC+JGShmVLnuVKhfmhK9luphwmn6a5UZuG1JhlpNzmFieTT9BxxFBKXQ5vCNKME3KpPF7HXm7t+ixL0G0obvU2bGJj3I6cRpeCseBGEQGyCvUsj4xuPX8cuv1IQc9pkm37uSJztk1d6WtDJ5jZjM95TVkDpsOQH2QxQIzklCwHI8OT15dCdmWMQruMwpeUdcC+fUH+8eMHffz4UY6v+738EnXlpfWCv1XrqpSwVXodtKu5qNKu5kQ+MgjjqpKvqlzgfvqw14enVXvseVmqXDeVqmC8oJ/IxANe0eGGzZ5Zw3zJ/cxF9zM+w5X5c4GPKzx7vbphw/batHVMTN4TE+WBoDJ2l2F0/hNAdSiXrlK71l2WLyX37Nv7hx3xVcu6MmcGvq50wsbts1xY71AZ+kVACm3025CRaWvsC1fOA50zQOLCfaHKT/gAPz8+6BPwjwIeH1YdwP5A//gpO84H9bBTWXeCEPUo6qmwdhQpqrr9M/OOXmEdOjbQdbmOeUHr0JfoJ9aUC+v4hfluejrnnY6ftCGzjfX6yr7luMvCayDAepSTVDNIwTwEyMTyyKXJ65soS9hsAIdGjiTPQ9uKL6UP+3W+PPnwtJf/2vGnT4/69NOjfvr5o6bNlkXWqZTUtuDIBO3nMfclyGWrH2r4AT7PdPgYXFzecNHkw7yAm7FflaE94+9mznErdB7WpEfOWB+xpZ8/PejTp4MesamHx538VwuYhzZssaG7jiwDpiLnaWu22YLdKUsRoUG550XDrowBrzSF7oGPtenMJLtA6/UyNG1tEHZpww5meuvUaxMbe67/4uuC4q7EzV+j3sCAhjvFHjFFxWBOGDFuca+DNbC/BE1dS07QmrSyxi9FKtCaWRhTSmoaMk8tskyrmM8ZPoKQAnXkNqCRLFEdfSSlmrD7oZwdhhI+dEqJsZJG0I+wQdp3cGae+cWXwyPnn5fjBZ/zqmfC4wshLwhO86854Bserb/OfOjY3YDHAb8YNXR0DWgR84JZA08bfGx6eizYTmW+Fe3WrHWtmjphY8isG8McjqGh23P3o1CTS5gL1yn77nGgV9hYZ1zL3nJv0OK9bOYhY4eWh3Hr8dt3RMxERCCLII58FPyXMY98C1/LUioKZGVaK3QaxTTnjJyTIoL2Uqiztg5FxCsymcg4KqHlTA3mOKaJjRLvuskKnm+0hgbMBmMZ1pNeH/PQsSXzaGBOc4pMO2/0Q6fWh+e+ww2dvIXEnQ7m0hzntR8MXYM822WCZqgV3GCX+gbzJPgZtzzxBHGCP/gxre73VgEmZ+QWRpKCDgwFedzDzDhEeJ3xHHbafrRDBEp9t7kDWl7run4EaYBJK4dUiGTSDpNCDCU/EeHgD8IsDYgz7fdKjhv39D285zk07vlCeo5bh467zHCeMWU/sG9wjzvfdQzHDceNPxR32a9h1g9/S5jRjPwlodsY7sDhHU73e/9OAMuNQPfwXn4PXfZnw3PaeGuQiBkEf+AT8UrQD+UR3/IjvsV/qKaIP1zmuhH/unL38W8Py+TX8K8biWnlTSHJm0xXzNBrLf6IHG588Zn5w5MFg7+Hrh9eKDOLJaESywkLmcPxWs/93us7X+/KOybkxWvjoNK9ebDweAHIOVTwUA3mtpx2eIeo58XGbSJCETfcRfF+otzz/lAYcWsbEW9V3rePiLf+I34/7kYR3+c7z328n/DOSzDwHhHIm83M9Qy3MVz3z8W9/j10O/dlNDbHiHDWhOsYM8FXRGgk4PAvQARtWdjs4IQ3FfSJJc1FmSLkJvA6/hwHzbGy2CaMptCFzfGMQ7KFW4pnU+eydePi9Xo9qePkXjHGSx84BEWXS9eX3z3rl3/5quPXk/6ff/hn/e7zFzqmKQ6UqDVOn6XL76R8JtO/6j7SzxHqLkIFIGn0EKLXDluqONCZ3TVjc9lefe5SaoCQQ4xwRsXBohbpw8OqnzmYfzrs9dMh67/9hvAxsQldFWnTygHjp7//rT79t/+u/W9+o/z0SWct+owThU/FBh4Kxk44mHaKl8MDvYeeceAvOJ/buKozHxoojNkuJw0OHoFMBJ3ewAWtgpvIiTEH/EgZJy+TTjDIdqMNuW3jQq0Ohzj7MVTgLwgbDjjV9IgDvcM5/vT0qN/85id9+PBB4rTwgvPwAi0nZH7E4d1SlXDyO7oT87qmRUvKsrO74a3+Djv7p+NRXzig+BLEjkcj3s5ndYc+NPnS73WOy7YALYN5riwJmiYkRYSCzJSKUmTo10xHhPx06xdknGj/W5pPuw/ax5NKX5XTTst6UDkcNLhcPbG69TXpmofOjH2Cjq9fvujzP/2iIy8AxvNVX/75sy4opkTRysF0ZdwaSaL+4CJFljW6mMYC3Q1ar8hvg5i8LNovO035cRj66eMD44cC2xkgL9LX41cOC+i002XLXOYOnY6hdq7ShvUdpcFlry4hYefqg4wGLkTPauMrZ9wXOD5qJOw5rlJcKCeEDs+9zNzL6JuzkrivUFJViUUpdtCygCr/c1QbktxiqAX9V8bbJ9jbpCRZ7whQnf63wViEngPLWlWQYSoh21ZEVkSlHW2hOWEHPUImvfWkEauUDzekAwfsVZzj9fXrVc/gdNzUmAv9vM1fUqkjh4kkbQiJE2NC5gV+lujMzw00Ldh/wXHcYTePzMGffn7Sb3kB9/DwoHW/U65FmTIffsqStaD/BdvecXFRCCNnZaMuynVVQW+57AhXJfTeIqklqeXQoB/HB2tbgjeLKgu9RNO6L/rw2w96+vsPWn7eSVwsaAmpJokLBS0PEvNDaa+oT0p5x3gHlXpQ5CKhKyaFFqKHh6rDx70WLgnyflXe7zWWg7ay16mtOl7BuejlJet6zootoapQsFboiuF07AEb8Do2uiQj0AG1+kQITc9s17lDlGnO5YDGoijQDt9zDiLzQatBdwq+UkB3mhDxkYinrLwssmwTellTV6Wdu0hlUeHFp5DvWQVTeGJ9y/KFzuXc5xBr0KcNhjkm0894syAxKjKftBFVD4kXZdGyku6IGcOMZf34YgzFyhcsCzTlnJWRwRJZvtCCNGjLWlImXLWih93KepH3unD5+pXD/hdoefaaB06sVxfkO3yQZZDQxtibxLps3XnMKTr6U06aplsklSzVLNvOYHwFaVpqJAqThuO0iVIU2GOiPqJU1kWFvgvzbZeGduSvGbkh/EAWiAc+RXdFnTxf9HqfaPQYHEzFi7gT470gy5MRXSckfqLPM2vQCT5e2D+ez0c9Px/18nzW+aXpyprTsKcRBQqEvV3hdCiqlG2cOVjfmzZYNw2dC525TvmnqrxEFS/yJuBJjD/tjy9EorUIPiT/swc5wV/aVJkje17e7blE2j0eFGtVUDlo09nn2+Uq2FemL6UCw0m5MHe4/A5k0kPqrAkNfhwGPApeg7XZl5gFJzXBv7ic6415Af9ivlrsQ9LGHjX3pWuTqCsX5EWDg/FAzilCkKOEum7oWljzMvt/IMemJmUpalZCfyqsgQjrxCH8iA2d6Nf4imx+xwvmLyx6ZOmZveWI3cOevJ1s2FzHnkOLauwY4zDDGMhDRdbHyEk9wSHjneCz56Hky5P9oj1rxL7QFmIC20rEL1jGETlc2wZrY8qpb1cN5JEC7kfTnNMIuCxZiReYDAw/afIftGMIuWpnkejU7hh5R0ZMDZbloeZ88sSTsUPRZ1CYzAuL5diCPQEpwWi3DpBZWoZG3iYCG0gMEhH0ekMEbeg3wWtFrgU9CxpHDAnZ113ViK5cCzZZoTfTNqvkVQX5dew3kMNg37gg9zOy3rjQGuhkoOM+Qyk6dKBjuNCYVm7ZXDCoCybcuEiXGrz12ftQSX1CzIxgXvqytJSknANJD+QbGszRtKzYSxIdqSPrDR002zOjdGNQFFlKgHBEYhzXDqVUVJm/lnfNSWstjBkK2kTQP/RuTL7MC+KRs3okRUEeU9+J+Sqdkf+VvbIxQQf69hxqXEY2LupsrjTSW9jdtyG012X9JeYSLoCe4M1hZVyvP09PD/r5737ST7/9SZ6rdVnoZvAy8aLP+NrPn591wr47a8GF8Xw5Z14eDzsu+4oe6exx3/W4ayr5JLY3ffyw6OGwaNmt4EFl9wQ/e0ldlp3l0JXgaeAvND3jH59j0QvzxfPnGZ/hBZ/Ba7PPNQ1feDChgvNARpW5hXIbshxGY2+07ijIZVOpTaluGulK2LV/rDpA1IrfsMN/bNrreAnG7Xq+Dn1lHP8af0NSUasiV13ZE3wB7wu205dnXV6OOpRFFft9QHefHg7yS4Df8OLk558/6aefPurxw4MSa0VlnIXzQmHubqnoiF2erjdeG3qOQC85KShrjHmCBv+oZv577PR/Qc+bYV1zgb5dzrpyLriyrjd0uA14Yz421jjrvrEelZG1ep4M+mZ+71l/Hx6ylmVTXS5a1iO2+EWZFyQZu/Y6EejCyEla+FpL1gP87/FtjEds8cPTTh844zyg47oImW60aurwMZiLLKfYxmCfabq+BPpYWZIz8mpgg+4LW/5FaifWpxvsDwX0B3QG/Nj320HDw5KU8XFG4wzXn7Glo3a7TYdHaf/QsaGmDz8dBKtcWL/ol5cXwhP7ehfkqJSi3X4hDGbjhi96FdNAI2V1VXUSzetW79QP9ogx2x7PVz1PbKx9CdsHEWrI8oqML8xLy/7CnPM/xXbEDq8s9r1D9GANZz3s2K8IB/bZsKftfGE72lh2Q94XU7owHjxVaXDeDO9XIPPiLLPnwLg6emmp3s7I9N20ikmDTEMFG9qxpgRQKgrWB0VXty1g+yk32e6NjI6DNY1S+B7wFCCDpD1rWPU45ou1+3xqnFEQ2t2dAAAQAElEQVQ6PmfX1+emXz5f9Ex4OnVdscsLc968NPjpxNuW1VtV8v6FjFI0ZXhL6aSlHLUuZ+13F+3WpsocLHVge1k5Z9leK3Nnx56U4bmx1m5Iu7NPXGPojE3Apl6g6/l01oVww7YFHRwF8JsYu0tMDVoNDWnCttiJtcE3mbYFitDxUIw0kbBVYqw4lVhWjqKaqgpY8jLjDkvc8nfQecAX2e9X7ZgH61rhDTBPagr4H0L4IoaMszbGOWOYLe20hXVYdIaZE2vzmTl8hpcra2einmwnlEUPQYkmHdanpJQS9EqIgnnTwRBbjXrLikjKKVE/VNCh6chJ9DFo00Gj3Sa5wWgzTQY8d3m+s8XO9iu62DFXHFYl5BrKEarkO0wKFY8FSsoyMvEbRIuhQF8MNMcIxhpAGlI0SdCAwiIRT1cN4t1+zTirY6cCM2/mN2S30eKCms8amT5yKKVgDPEMBT4CZChDX1Eoo2eDmYfNpYmasqg26TbtPQIb0e9BPBGZ7/QGlgNsc2jDrxDc3eF8o7VbmcsHa4LhOg6N93Hva7bzjjyMhi7ew39hadgW7thYS+6ANf0xbBh/w78xkIzeg2zmxvjjGMjkFVgMtouc4KnD9x2DuNEj0X/S+9AiggQ57COYAjHruP4EeZbJHTTWe1j2d1hu4fnQ6eMVzjNiCNvSt+c1g2zGNI8dPm/oY8w8l/1JUHf8KxARivjLkVLSHRHuJ8PjN1sMbHNCWfFrmG3c7tdx79thxK2O3j0pgkx3/Bq6LN6lI0KyUkSAUgiImEBNgsQzyLcQXc+h02RjuLSdkVt9lzv5Fs7E/au/Rv5Xw9dm/xn8h0ggyVPMQ/8YOu+Po0diQS5qwdJNvNOX7ce5TGFSTddt45B20WVrOuOEz80T5+xyPMl/JvyFC91f5p8sflE/nRiwKXB2Bs5UvzwT3yYSu4GRMcXMxlFxbJelYMtNwrG+YRMrP2mHVxYUymR7JMTZ61xUbKejLscXbb7Yff6qz//z/9bl5RccKem//N0n/b//r/+u//rf/15PP31S3e11HaErk7iBnopSXlUKjsO6x5HYKZdFPuRlDgqCuIYj4MPGhoPvsdr5hH/MRogcvHlDnISTJzYUsZkouiKGYnSW6Q7/A3QFdFuWIiSDj/ONThzQjshsF0g6sRAtS9F62GvZHZTx7ht62ejpgtNlJ+xMuLH5tUELHNLOuvCCQ3PCobmwC1zZHT2mN72OQ2n6UhtKnXEnvQ6B6WW8qFkQDchDPwIsJSYLBPAHhTl4B0Z/TXWlQJaWZ92p1lWJ+EC/Hf2mFVnzMgCB41AMbKjrgjPuvwD45//5L/q//7//oAsXWQN+Cg6QEcircaCmYyUcPgV0mARom3J2mtFpwrc/XRl+aknarVUPPuAuVYGzMy8EkMMZ2zGubOxXDrTcMerl2HR6vnA46vKhrSNbYWY3++vq6La1TQO96p0TJZwkOY2NizHkyy7TO4YCPWa+jYikAE0BR56lAU3Ye4TMm6b+h8xHVxLVNCTgvEGbTmoDXXSjjBNm+VTkesM65V1wlnPOSinTb5JV3SPRj+d0Vbi87NDLKhKwhx4QwGU69Bc15rXtZbghPAwQthV4RzhTtgvULIy/x172a9ZhV7Wim3Wt+sRB++PHJz0+Pmrd2QbypHWgk4ZA85Kgs6qgk1QKJFT1lKEz5MNbH6/ygWYKZfQUGhHyY3qojIT6vKTZH1ath4U5wjhLFuc93Z1UiJXcDpuU4F8ZyotEayl0fyJCOUkZnpSGopLmUFH3B9X9o1J9UM87XenDFxNfXi763S8vXL686ILNDGQmgwNEY+5trA29Dw3PPw35CcYzEqHTRlAU1GNhE5UBGZY1VAq5u87k1xHwPk5yfmjxGtLznY8k5RRKKSkipMgaqUro/sKEvrCmnS5dZ6/brNF+4SYOQGI+DOx73Md/o6XTR6I9NmV6xUM/kzWKZkhWRCiQ8WC8OTbjOyRQyUk5JdWctZQCVi223bJStkDrIkXVgMYN/UAiJDX2mIsu2OeZl5dX1vkGnY0DvpCtoC+gV6/PCAkSNKK/IWIoIB3h6vbMBOKFS7e1nF8bRgTUSwUbKI4n0nfQSYL+Mesn+QnodJ4RweCkN4U6dW3TG7xyD8aFQdOJNefERdEFuq/MpTOyPmMvV9a/DW99DHrrabI1t78xNJgvjdDzptOuAc2H8XsI9iXaTriRMxoV6Ivv109AkWUwkH+Ht1AuugF7j5KVOEwbmTDUZXu0TV+vVy4Z2oQPWQ3dm4RO/5aDaXP4JlvkGaYD/sR6yWIi091ZDzcukjr75E03Q0KuRkRoPvDpORQpKwICX/OjD/po8lzqHhypuCjN9kkZGYcZIg1ZmPDQBdkeuQx54ZLyGft+OV71bDBvr8hrYw80mYG2I6pCVYm4kdFBGmmmxRMRiggN+vfaQEIOPVbHzqgyP27jyEbHUy5uY6DDAW+BTVXoNL0p0cVEmv26707/qJQuuoJvtzGIyqHng9m/0v9GpCOXxl7WiTs0vO4wlIIvujeZutn/IGwK9qfE5ZaRc8h05BJThjkX1ZxVIinT2O1cbmTXzVKAVNMMI5AJ4yBKTdtoEqShK8IOKBgICfJm3sZ+emVtfE+vae7kNebGxmW96U8MOJD+GPRB41v9jTE2CbsKBglswHt8RMDXDQhSfrAWIQBq9Bnq9QmINzolzhrwKcb5HkIGBffkGypr1LIs7G+r6m51U8GWOu2t5zZCxpWJfkUnpvc9zON2bfJlQids2J/DQTi8Z+CnCUy+aF/hyViwhyUn5Vf9JORimJ7ISWL8RJ54/KLFPtQRH/zKReeVcTb2IDEfK3UqfSxFqly+79ehw77ogT3z8emgh4e9VvbpwsVjrje+c2a/oF+Td74OPXMJ+fW46evLpmfm1ZG8S8vMNemKXi+sz1fWCvPa2Ve8DM15FKGSpAwCHykDX4RmLkAdGpmLRobVyt49L/LYcxd88VwWtSjyS5UX1kn/Uzwv+LZH1n/EpFxX+q0yn6fjUSfvDVzAw6Ysv10uOtDnHj9jz16+21ftuSyc//TJAZ5B5QWA+RY6bgpd0KF1aj9k9JBtZWAjAz42l5N3vjSd4fGE3V6gy5fOV3g3HQ592eG2Dfu1PAzruVG/s2/5xXxlLVhqQF/SA7p4POT5y+ynp6qSuhhOCb1l9LDAx1qqdnXRHh0J4WZsY7eSPlQ9HhwuWtasuiSVtUpF8prRmD+jZ3UuPkcvTJ+sCy+ON3zeQV5nUdnMA3vrGfifoGvQ2Zhng3mmGGK5UBqDaJMnOENoJbOAyuXxuob2h9DDY9Hjx5120LTnZc4O+Wb2+a7QGUPaEIhl67x1XeUfKywYJWzKEyoiK3LV7UlqGpOHPkJue6X9FXptD947L/R5NVpXYx2c5dB8hP4je+oz/BzxaY+s+TdcdXq50n2W0KPn3BhdOUlLycx5h6HMWlcw2gqjKy9mbZOH6d+uyHaBxqSeqkZU0RoaMwjkkyb88q33gcxDw+NQS37QufeACMlr6/1X1qToSzxp1h/ImsTsSyMhB8F/zLl2Zm6f4M37mnEkbhv02tJYT4yNuYlYZpveYZV9uHEmGbyEa7y4yZxXMhe8yyKtu6w9PB48P8Ae27mtqwP7E3TGBCqYXMAW9AR9D10Zz+tMs/2AjXlh+zc21p7L65xw/D06RJlHIyIYJ01EeKyM/LNqXlQM5JyNKEoYiuUW4Taaaed5jkx9MYcX7KnmxPzXRFbIT0SWok4M+upMkKGs7jzmd2cuDJiENDlUl0ZHH+SJ8ohQRKhEmmHQX9A+IiTKDbfD/GS+NLpu4fg+RIAzn4qWA0ZyK5/5zC/PbQXzjR7HK0Q4EYwU8pPnuDIFTk5ExAy/fcHETNxDaEF7HnfSQNlgPALB1gQdKuimB3XzkO31bqd32TtU9Fnm8ggaaLgbJdq5HCnpDrJmPCLo+wZXjvgWd3pQy+EdEXGPznZviT8RMW/WxS2Ej/E97s1d/mvxe95fEk5zeW14j/8lYURogE5fDiOcxiYRyQBkay4tRH4M7+X3kCr/i59E/fcg+Vf4iXgVxP9u2liTZbyN+15Wjr8V/EWRFBHT4CNuYZoL3y0eEX+yUxv2H8Of7OCvpIJ5uJMS8af5vtf9z/DfXgLWxR12tryhe6N33OHRzhZOuP+93ZeXo778wkX8777IBxN5b8CBjRzy5qOcJWzam4id2Qmx1HE4YIljG6Ccb3ZG0WBi4OB14PE6zkUDM5x5G9U2qrOBsjHtlqoPjw/zF/S//e1v5i9/djg3HUfoxGWAnWLT4YO0L2JOeEtnnMhL78LHhJKAvIJDuMiPx9w45Dg0zLtD94fnCX0XqjE2m7p4yUGGJm84fDNOj5pC6EICgGLLRH6Cr8SGnxQsKk6RMT92bPb7vT5+/Cj/ae/D05MOh4NWnOfI6c0JM934xbrgROCT4eBfZWes4QjbwW+mHXQKOxWn7CgbOG2DA8ng4C0uaITTMun0XEuQMHUUyCIp4kaZbUCvzy2n6RaaoU7zJvkAg+iWfVZdi8L6Nm8BnzhcvSW1LXAgh5p3L8ZJJSsIfTnUggHgL9Uio0HXebtiJu47SQlEUOkGi/kGxsfBkeVNeeHwsePA/vDwwCHpoIqDSCN5Y7QNXK5NPiyc0bsPKC8405+fzxxwN15wtXmJ1CwzjGIgNyFDhA57Q0FeIG8Z7tTA9lAiw2+koNVpSFWWIoakoQEvtj3D1CeFEv8F8pFlYZCnP/IE5W5TuIixw7uuddqE7cK/0HR+tvwsp9mPx5YiAtEl+UmU5VyJhjbm0gk7uCDjDZlcibe2wVrTkGXK97Tt7aYDHCpIVuZSodYs02DslqIVPD2seuBSfs+habdmrdQpPlDVOnWQ0EtZssqyqq471WVHX4v4kiJPDVpHESHlNBGRFJE1CDP2lKC/YDM+uDyh36f9QWupkDXEMqOgXIblniShC6xNmvxIlohB5xIHAqWilKuykdLtsM3c83zbMeeW/U5RF22UnbCXz6x3//z5i/6Fde7r8cKcQ1bY9MAu5osj1hSvWQO5BTaUkJnJSAolaEjYgQjtgBvdF6PMwQEwEjExKIZC7CtoizLkfLMz4zNfcjokpQgwZIfcPJiXlOEJmWSH0G2ZRbheESxog64zlyk+SL6cL6ThgbE6tAtbGBzgmKSaaF2ClxsG9L3a+E1bEhK1zojI4/ig5NC6Mgo6z7WoLNCE3Wb077VhwUYW1ohKOtBr5CQB93WBjhPr1JEXgkfo88vl4/Gsy7xsatC7aZguaE4wlAkNIdeEvm9gHpJ2HkSLBpDYEeVAdoMs4rQlU0I2Hj+wqzuy6X5FWW72W7HjAg81F1XKKradEzOS7rr7YmzNMd1lSEpIJ6sxxzcOlTNN6KqN/cvzb2MN7ttJDYzOfjKgGwQyT/QVxAeytp14LbHNNGxm41Lde9ignuhL7pR9znqybUih7L4CogAAEABJREFU+cBbjqS7Lky74xnaF+Rt+IJpXVdFwj6g+YJ9nLCBE7Z+Zk24sE6Y3utcIxry7xrbkHXQqTsAJMI6Y0LHAK5vdOJOu25EyHaaUkBPUkroXDzUEXYtxpYy/WTYgHubHvlmcVbhC1UrYSQlMrUDXUqDTIoIxVLduaS7zh8k2GZO2I33/tPphGlf1eBl0kSbhN5S0AckhOE4wrOcc5IQkRKLSkqhCUiLCEWE7g+kaJCOCLnfTLgU7AObTug9esi/XFyZjwt2s+RFhvNuvy4scJzpP81+zcsNAT/IGDrdr2X5a9jgx3rZ0EFHULe2MAaBEfHWb8QtnmEss36XSSN0wmQtGV4zNp2UQ6rUpZoKX5XyYlCwx0aWZVGGt0hJQwkLvcEyMA3zBQUldzpMs/Pn3GVvMb3GFfsyZv5r3G0662An3ZkXG+GV+W80+EQgCuwhWEO9jkKm/JiCQE6zPYZgeRlOu1xQecMtdYv3e2LKPSImXwm+zJ9hGRme90ZEvNUVj/v3OEZjDjq8w+n3fM5LVvi55zl0Hdd3P3QHezd9RzAOxlkI56XclGebY7uN61oPBVty+soFnLC1jXVzww4MRDT58WWrYX9yrQsvAPa8oH/Qhw+P+vjpUR8+PnCBu8O/3Gl3eFBlT1at2hQs/11HXhQ/c5H62X9J8/WFl2lnLv43XVgLXPbiv/bAf7rgU955NE3my/C81+u6lGLICPRhnRX4Ksh7x/p62K9a16yK71i8J1B3Ywz3e+HFA8uQjryE6Kyfpe6UoNHjvHD2MM7nI7bRVJBbLdJKnzv68wXuwb7gYdWOC/cDLwP8IuBw2OvAC5AFe7aOLVP3t7GPb6NDYUBdkpBrb0mtWRZNJ3g9QY/5PvFi8YTsnT6Sd+UCds5F/MUNe+3Y8oYdDy5hez8xFzdVLs+5d9XDWvTAHvgEHR8eDvp4eJRpWchfmI81J+qbqi5h80bDxiJi+jsH/CfrdWVO7pZ1tnXadjpYr1h2FLOPpIhgDxLr4gYfQx1Hu1HhzMuM47HpeOrw1ShvU7cdGdgmI8IEzPaOeE6klJQTYA0orAsHZPv0eNCHpwft9w/Y1+MMa10YR+wVm2wHbjdphd/HD0/aw3OuWEAM+h+yDlwnlVAqWWG8ju9zgNeVMzK9YBMn6DbtF+R8h9NXeJrYkk686EAlMi4zX/K+5vbnOU/anG9zzGQZDaUslUiquUwZ75Graa5L0UJehmfXF09nvTFNfcSbrXRs07YyyDOkRM0Ef1mhrJSMogiHSRExMcaNFtsd03fa3Yik1qEZnZ9ebcw29/xy1tfnEzgzF6964UX3BOukX5CdmYfer690tPUx9d3Q53btUw/iqSnwc4v8csxniKUmpnxRhj8jvdIlHtuB9XeHbdDrtue6z/zeWx2f8xT/7Ba/6EL8lrdhU9cJzwm3d590PXmPuMkgIlQKNKD/DAo0OUxZ8ppheF+2/2A4v7InrTVrv1YdOOev2FMlnclHpb/XfyIzRaa/IinQf2CjQw3/3bDdt9f9404jo8vzSTkpIiu5DxARenuQ83htd5fTj6H7u+fd4+9Dx+/9RYQi3uM2Rzx2RMi8WwYRtzriibjFI4LU7eM+3+M+vsNbDc1xZr/YJynSCcQPyHIdzQejnOHtK8J1NevnSMqhN7iNERH6MYyI2SaCshjK+pYWT8QtTVQR3+JO/yHceTV/vxa/57n9H4q77D8KEfE2dMQtHhF/Nv9vjf8PjkTEG3cR3+JvmX/DkRQRU9n3yRJxS0d8H955tBE7HnErv6cdGi5zaDj+pxBx6+fHem7/Hj+WR/x6ux/r/an0fYwf60X82/T/Y7//mf59Cdx1cA8b7sg9brt0fC6wSsLPkTd0b/RnDgrcS7DxX/X8/KyXlxeJSwJWfhkJNwlvULqe1S8cInDYL+cXki9qxMflNOuJrUD0rQFtY+h+sIveaH5RxwlsXH6I/ioO6H4tXPLu5Yv/v/8vf6f/+ve/0W9/8/N0bjbGenn+goP7rG27cABYtOCwVh9yUuHivHMR3Ln4vej5dMWZOnNJMDR6aMCcERFKUWTnpLK75SRoagy/AYdXyZf/owviJAsBWoVTl6DRIb3JzoucDupJ9AGXQ9+ekRBTol4wnmTH84mLf/+Ptj75f9724YMOjw/KddWApk2hBl3XEfPXyZ14SkUJJ8V0Nxw+/znbxoGlc5kmnJSO4zugbXAwaZyoGhc87XyC/KPmiwDTl0Kif01Gievb45ThHPZsISQF/RpyW/9zOLkpyqCLoY5TdMGLvV4GzrfQQ+Og0bk0dbrpimOqlLVyKHj4dOMvcPy6GmUXnPeNdledoRXF6LtnyrErNJQYh3PfrRg9WO4l4xjudjocdhy09lOey4J8cN4u6OaCHc2XP7S6DmEL0guXny/kn4Dp7tjvALFJiUpGJp2gOyHHMM93QIB/MSELxiB9k0lHTG3KwnPFMvEcMiw364rTtjwOpLx9gtgdibg/YV6J5EiqpcxDinm6YVGtVYX8lEJGBD2ASRf0YNbCQBTWLcB0NMjswQikN3j6PRqRjWn1IUUc5AcwXwHfAT2OG4Hdd8r6uCjBUOFlUF0Sc26dOjg87pXRbV6g0Ydu5mHZrzKcF+Qr6NG0pKwQiCwZ8BMRMn8ZvS7wedjtcfrRK3SrbWpcrkRK8Acsf+pbF5AvPwNaRzhmUMcBCOaNclVOVb6QWzm4eu4V6MnrorTfKaBzlFUXxjpD2RGb/3Lp+sph7MjheeOwqVERw/CQcu8mQdSbpzhC52kMTZAO4pbllBn224HrBmWzDuW3sEvoxTpwG0hWopuIsIQUEfPQmhRK8B/xQ5iLhMxSylo40OaySJGYYYHND+ZWZ54J6ST5sqazRnQOnY0DXOPyorOGMmHFwi6h38kT9Eza9P2TGN/IjGfYFu+w7t7Hl2WBnmXaq+u6XaQssQ764HrlIHtmrl05/J7BlYO/L7Y661qHRr3Ka9LBGqNJU6M9mGuDhXSbezAGociR/AHnN5k3mlLHcqZUEUo5KxVAKMLgQJlLudGIza375XUdWbSHfl+cL9Qr0O2LupQY3soB9HyTaVTltFPGfkKLlLAp8lIqxKkFTQ373bgk8kuMPLpqSF6/cpLcZ5A3EdQXY0Cz7aVZT2DKAnkM4oOQKt99gk5MYyKMCCWFIghJZ3i1bowMv+ZfzLeG7C/054sDy/3KmnfmhcwFvbRXfdx14vLOHmN67nSZjI5OnJYf+LzxEPAEBYxNRBAy9eC2g4u2zuXUBhgOlQZIlIcQgRp6futPomnIj+fGzI9MvWDvGLpuTdyB3EWjweTvmIbruf69nefcoG73HsO+IBDYiNAeIhKjqyQpRwKhlMW46CFBE3qeMs1JATKytF2vXMpZnsk8StQP5VxVmHueA7d4USbPdW5h1khAUoNWX3q9p3ljTzLtb4A+xz1XGsLe0JVl6LxhYbE+09X8+LLA/NygSQ9DyeTF/BrkSTXH5NWXLTWGFnisOWmHANaSsf0qr4+FOXGnGcYVybZc1AerLJAf2g6DtOlq2NOGnBs6tL1szONb2DTtiBeStqGNi6yL1x7syRdNjm+sQe7D836wBgV9msY7Al5j8uyB4ZLyATpycXjLvX3/mI6IWwHfrn+H6xlkI5tAVun3EHFr63qz3euYM87YpnlDb+bDcPw9XO62hjeOjfW22TcD7sPlxmyLfBoy2QgHfdeyzvUzRYauQvwgKakhZ8vTgBxVdOOLYb/Qtm3WmrVfK/ty1WFf9fiw4juvenzak7eX//It170iFzX6bj3NPeLETerX5ws+HD4z8QtrgPOOvgT3i3Doum6dfbijz6umHk9n/PszeZsGug90P1jrpu8Ej2Ribx2bCu25DF/WgI+sZa1K2FvHxq+sBdeW1cDlEszrhLaLbHMjJTXX2c66XI9q/czeeKVPbLdIS01iSVOttzSsq2DLy1r0AO/2Dffs7ctSlBf3myQFdhwSsuyR6B05IEjTccFmT+z7J3zq02lwXti4hL2ATfNlALI4cyF7xoa3rUFzwxg3erwq40QahbCmpiUPHUowt0KHVAmzHg8H7fd7mZ5k3rD1y+WCz/yil+PX2V9H9/JaGiHXyTnDU1FlfzI/6+vaU+YczZpyHPDUJV8Qm4etJ9bVgp4CuRnS1oourO3Xa5PnZW8D2UoRIT8R8RYfXiN7g6eBrIOxs3ZcwJoe02E7c9y2e3F/gx5SUpRKvZ0ODw96AK5n+hO6riinoBfnGRXfK+ODJfiIVDQiofvOeWDowjw4YWuQO32XMzrxj3gu7B/nLWS4HFXQJrALMDLthk6XpjNnPc+pK7bo+WaZGihegXVZvpCrnIQVBDYlubykrOQCif1kCBHxwrnNfeYm00Q9AB2d8RpwDyKMSIrICmXNPuApcujtQafbtaHj0Ia8GjoboKGrrcEz67tp91/C+EWAXwJ8eTnpKy+4/VLgC77ol+ez/P8cemGfPjEfz/TnfdvoGsjlSv9tDpmTlPnK3sPgeWBrJcWkLUWBylAwvpCAYVpE2mFjHlzOm2wvPmNeGOuCnW6sdXdM+eKTO32PO3S6wUvHjue6p9sTEfIZ2eJNfDkeccuT6cPmxNyx7TltUE1zPuMwec6sa9UOm1mxpVqSak7wIxEo50zc6cQ4+QZV9JiZCyGmK7ocyOcG2z8kyk+E64cifh/m4T3M15+D923ucY/1HhG/P16C6Yjfz4+I903hCyMix31PelC75W6YL0PWLToNQverH56I+I5nF0eEg+/yI4K03uTrvozM2uSwvIaOR8SsFxG0Cb1/Im7piHgri7jFI+J91V+NTz5h7I3nX4m7ocuN93Gn/xRc/38HIm68RtzCP3fMiJhyi/j3Cf9cOv696kXEW9cR38cjvqXfKv2NRdJ7eiNuDEXcQpdFxFSw4+8R8ev57+v8r8Qj4q26J8Vb4jXyPi/iW93X4v8M/kYl8F6vZsHpO7y4Oq9zQcW6+rbBbCTOOGRXHCuiOr9c9Pz5qz7/y+/0+Zdf1L+8aBxP8sHl+Pl3lH3W8csv1Puiy+mrrpcXNRz4bbuKnQEUiQ2XiKTQ/YmIOabpiTHkC5eME70uRXucz8fDyoYv7XAifbBZK9OJFwUdx8bOgX/x5Av1h6cnPTw9ajk8KK87dQ7hWyra0qIzjuTGgaP3mE7BYHNMysqRcIbEQWVhjGC7HBocYPr1xOX5SWIc2V0mT+YD51hciFJI3U12XILywJEJDqrfuBJPkgYglnHiM05hBDViiL1epRQOBAuH71UBrSMS16sBEj0mnMXMC4CsQdm6g6+yqsALhRzCNg5gmzoeZYCCPAs8lQj5oinmv916lgipLCLSdLQ68RvulwehQet+Azzg5uIY91u94QAPgwPYGEd1Xog0+N+Qgw8Tvls5v16UnrksPZ6Hnr+e9PnLM4enF7le5KT940GQx8uYo154MbExThtDDi+Wqzk0czQAABAASURBVGmjTxiSGmPjwM/D5MwjTX31DgtdQV5ozMPJ4WEv635dV6VaJOzLf7J/wmE9IxfI0ZW8U5M42+pE3gUnd+PSnwIZ+YqOMFHhVMdG/6/j2yHtCHuA4NJbuWuCQ56ikbupIwvbIYYu0z22psEYZmcwTufQ0nDyNR/az9BfgT4CmQs7Ior9MAn4WOCCjZCdrIKze0PGXhI8ptf88l24cGlp2KbcbkTWwJ46Qp/oY8p6IHMDIWpCt/EUQwEcCloCKww4hBloaurtRNEmHyoKTvm6Zu05aD88rlwwHPTASwAf/g68yNod9vLLuFyqeuWAl4uCuO1AKTQRmfGyBH2DuNUrnpSSdvCyp12CfgZWYAsaFL59nECWAaCVTugrxBepMSGh0zvopzL/7lBOGiCwGU6tGodVF+jrvDxsdacLh7ovx02fv5718tLVLwneQ3DCvAjiQtftBtuu6bNNAvVNg7Rtx7BtGJo2Bb2U3W0lYOMG8hFAoJuga85tspiy4wqlhPwEDZEVIAVp8nKqsq5TWbSse6W6SPAx8qLGunPE/k6s3b68EY/XhRukxFwKaBmmf7vIdE+YTmwFpWuCdvMDUfGKlKVcgqGSas0q00YdFmXkfEMifkOUrMQa1lNRQ7aeDh6iKWSRMWVYWocaBR2aG5AzmY+CxgBzLWCuBetPvNqm4+oXDS7Y5XV6Hj4bZCNYZCksQX4ipCnQJGUy7qhFAinnKceMTRR4WeY+s8p/hfLx4TDD/WHRDnt3HXpgLklsjRMX1j3DJA8VJfi0rRX4LlUMkUTXKnxNQEud8Zj5lquw5bAxQPO0G+Zeg98NQTWE1OBtYFswqxtuNiPqi3ZIUqIPtw3bEhMmM04OyWvCin34L3MyNpJKpm5mBMnq9jo+gbzbxvyh685Fx7gSZ9+0Tq6UncGsx9o6bD+MkYyU5MdxYSM3kANdnfKBnq/0ixqnnr322uzoQpCqwRoguY+kiFB+00dWSXmmI1jPkO1s81rfeYlyYesRIVqKzrCpBq66crnsywujYx8Du7nJkMUeO0qWnYHc3E2mjwQvRuSkQE6plik/X7Tu1oOMhTUipzrH85gpiibS92HG5mf+a3kEPIyh90+HIeuWANKDogQPQAZReB2gYwcblRryNDpVURNtxkSnrGMfA4GOwRjwpNHo4IZEusBrxqYSelngb7dUrUsBVTmSYF0JWiGCmjfpXBnbNuK9uivUSAt5DwhoDHPL6zIP73Gjp+sWSgMb7hhAtx8FXTE6ef1mgC5jDepMoIGdB+WZ8uwQvgJqXD8YT8hhgnL36fgtv8l17umEnJxO0GxMmcCYw06fDg2y5idjcwkBOLwjAiHPUuhntvifUDAa9Bgb9F2R+R0XeLvH76HrNfRhP8jjNvhr1Gvwu2GfDVyJz3nLeKYhAo4Rjefalfln/3tY3k264MQcX6564cL+wi0pokN3hYv/RXv0udQsVCrMlnCoLkMLGQV/OJdVKS9SXjX3iKhcjCUdrwO/rE2c8OVejp1L78bl9KYXblpP7IUduXusjuw25n+7XNVYAAN+oJYp35Xhc9oYsmel15KlXU067JL2h4KPULkcXrXDp8+5MkdD3Nfik4WuvGS/bBk/feiKn54ozzDhHzicOUN0/NhAB7V2sTzT75B/bb+v0spAK5f8O0JjXhYyhsPE+Jap17yBXEfKUJck7LxHUu9V25Z0ZWyH50vAd9eL5YwcXrj4fzk2ffl60dfnK3LZ5uVobxtzZaiUhpy7at5e0VTwDTM2sjDeElJlnMcDl+NcfHu+ZfISVAwEOpClUajL1oMNS0LWg0kXQ/RftOKnHA4HZHjQut+poOeRAro3nS5nPXNZfESQU1fnruOExNEMXoKwy2XH8xX5brTr6uixMdT9g1g0z13QZX0GsvY6gTnBV0BHUmVvX6GllAXugvX1Sv9Xud/r6Bo5q+5WmcbF9aCzoBPTm1hLg/KpD/SagcgbzLmhpI5fsKF3xM6LAKGPAQKfHfqxz6/Y4Bds8RfOoDPOHHD4TAPzPv2cy4C3xh7TCbe5JsUYrADIEXnNrYlUApl0TiLWNaxL6EikFFkDffWBFIDnrrH10OhJYwCHvUjYrEbR6JmWgLYpipL7mghFaD5bH9rQaSPs9NFVkGFRg+/+Cu+RRy7fratn7O7ry6bP8PkLfugvz0f8UeCXASj2hC4vG7y6vy55TnZvqqxJtq+MDSbD+xx7n2nKkVSgKyKgK+THa6ARcUvf8zp92h9r22CeGpJtxvlGY95v2O5mGia2aQ9eqzb8t40y1xnI0P3f2m7yOkdPDNNn3OnOnjRYR43O2jigV+QlSDK9lYmxYIgL69iCTS2ElXTFHkspKjCckuVelHNRiqJAvkI/g/nd0VeDjyvz7Y4NJrZhGga0oHn4jwhFfA8KoRP+qT/GmPEfw06Z8WO+275HxPu+xVhGyLpBLYQCd1oG5UbIj31Dw3Hjx7Ea+jBMxx3f6riFWKMBskjGkLJiIhG/456XY8gokWRkz12IfAtDylPu0k3+SeYji3wQEYr4BrK+S0d8X+byPwbz4nKHxvv4r6Wdd4fr/rXANJmWe+j4f+KbBCLiLRHxLf6W+TcaSe/pviv/Hros4g8zGxFz8tzrRYSjMy/iFp8Zf+QrImb9H6uYhvf4sTzi19v9WO9Ppe9j/Fgv4t+m/x/7/c/0r0vgrof3YWdjY3+UfzVxYeNmP9PA4dmIn7nhveDsH49nGV+42P3nf/4X/T//8I/6x3/8x/ky4Pj1WV9/+aznr59xkJ/VLhfab2wgTSXh6rBRCKdHjPM9krKCDTtUUyYcpKTBZobXQdVGegNs1Fz0lJB2S9HDYdEDjvDjYS/j4fGAc1q0rEXVFx27nYJDeqfPhmPQGKWrSLLzlnFkGKNLEZkxQnZavGnOApwEOyADR6QDbSfpclQn7MjCoXAYNboCFy4LmmOIHiUO2SJP3z2JFPAHzE0cp23Qx8bBr+PoeGxjOiVdapE4ECWdrAPTnBb4M1bkVBm3SJS11rn3cgPdhmYuibYRAceDA1lXWJbQOszLVKxplTRplrzJ690DiYIlQD3oRBmUdi68Trpw0XblInioy5t9ikLVoo6jxTkE3TcOI9gJTrk1l5ZVCzpaHw6KknVBts+no844jCOFAiduKNSgy78gacgET1Z48Joyxv5k+mf+lbwmFIHob45kgoe1YgsP+3lIWjh8ZBzEwVh27o60fWGsE3I6Y3snbiwuOKdnDhRXHxYu9EOceyF03MEQjIIO28BOKQ71ANN7gm8KpjyGmpwf0ICZSda9MWWGhOhO6IgC9DClqh+fIOOGb+V0R64bCxlLGaMvNaH/DKqWZVH1L+rgdeWQNZ3gZacdci7IO+MQBzYfKasrMaeHTtdNPsTYxhoycWgMZCKeFP4CDB5olGYSccvXUxdxar9m7Tlx7w9Zjw+rnrjwf3jkUMu4e+bih58+6vHjow5PB+14CVDJ8/9zo9RVicOe9ZLLItPWIrAZQVNoRJEY8AyN29aViddcpp0Le3HFRH1hI0IfCF1v0KCtP4EVhSPAskuU3NMOk0oKrdibndZISSIea1Xer+JGQq1ksKjlqguHlhfs4stLkw9hRw6dqBvV07f1ix0JmxrQ7HACOxvA8Slb02v5YhMJTQzT7rZ3uI973PVAeJ5ia6ZYPAm+I0IRIaHPAEK3OWdl6CylqpZVtVYV9J5Jp7wqUtWGk/+CfX85XvT1dBFkKEai15AIIpIiRJ55Yl5hFzf5ErfcoUM8s46/iLtBpKT0ihsdeY7t8QsyzLZX0wJNGZi2uixKFUBzpCyxno2o6tCzGczJC7SeofPsgy00+1emnfkfyAhTlNcBzzdZrlYGa8KAzsa6ZnTCzlrqeSmY9bw0yRPjbiczJfMx4VOPDRyShI4M27zt72G3l//y7NPHJ/306VGfwOOHPS8y96rrQh8JkjoXIF0vXBA9Q/ML4aQfO+jQmZKQTdJquWiogCWyFtJGyUmJF92JfGPSDU0RIdMyoNtrY0M33byRFvKY9k//Mhr6cz4t5DLgscdrXoI/2371WsHeuM5wB13LHLXR/nptujL3PP8ujLWhjw6cv/EC6cKlxPl80RndnM9nXa9XeG8eETEGkCy3mTHlSAwdePkbKWQ05tS1hTp26XuK2zhDV8Y3f+GZj8BSKkqEBRuy7SzYzm7ZKcgfEZNmOFYoSa/pRm4gV/Ns3t2fabzih/jHCdfLSQP7GOxfnVDMxQGE/VCA2JsQk/wixnwwvDJzLOWszNpb0LfpMD2m6z0SlSNCEUB50p7ixsM9zLkqMTf5UkSWBnyE5nOnuaPLO5x3s1isIhISDeZzR3Yd1Y83dGyiw8O0f/hx+4Hex3A9wDwZhucyeZNX4pl2BTtbIWVnW6xZOUkppYkRmTEHuhm6XJvmr4uxD8t0Y06eUaB9xYatGJDOlt1voHyQ0dArgdThddI0Jv0BYxGhDLxeuk/P8yv21fAzO30KG07QO3URYuvtaDt0fwb93Xl1aDjvXv5rYc6hiG9wnYhb2ny/T0fc8iNuocs8xh0e6w7nWQaWi2F+7nB6wpfX9NVkGTRcnG3C/LqubRQpqWLzvmzZWAv9/2/xfLPP/cvXr9TvahvabIN5eNEzF4Jf/D8Jfj6RPt/8Ai5bK/ZaWYNz6cpcSufU0Okm22wqOyVsMZeVcFFPVbhqXAq3GZ6Y594vXrhs9SXkiQvw46npmbXtehl6r1Pr1Xud9VkUyvBWkfHCfF+KZBoq4Qo9u7Xo8bHq6cNOHz8dCB8mvZ15cOYFxwtjtJZ15kWqX0BcWHsaZRHBEB3eL5jEhVEurJ0DPyTxUiHrwO3/w37REy8XPjw4rDPvQN6OshV/pSIT697zN0NQCihNmb6yxDxFSlDulTkzx5KuW/BCorOmd33lwvmZS/8vvGz5/OWsZ14CHLmYvSAn67wz58T8yrFxLhHrfFeNpkJ6IX9hrlV4qClUcsh7I1Nsho6XkmT67nDatLpOJMl7WKlJay1akOGelwgP+LoHXgYU2trHvWArR+aOzzDW31d8lc/Q+4LvYt29vHQ9gyP5tqUX6h7ZZ0/n61zHbb/BfEoKJeicayB7UiVes9CjEch84czF/rffa13XaU+tj2l7z7yAODF3fbkq2uVaVXerFgyh1qJMRxGhyEmRknLOEvGR0IWSWoS6shA9+g6hfs4aIcTM2tMFuegk9IINPvNyw37ZZ/Tymctwh1+4KH/movzEen9lnfI+dmXf2rwWsY5kxkuMC2lzLfGZhymCLSXVnAgz+gGef8D1DQQCXZJtUdDZR8YOoV3YS0/EE2vxDYJ+8USEIl5B30H1YGzNSMbWqC/D8ZCiqEdVJ+/aQif8zmfmwwQ6+sK5+yt8fn0+6/Pziz7Pf67rpC/Me+v0zIsf2+P1ujE/m6xPuTcmptf4ii4LNOQIKMyvtGX5ocrMS3ynkciCHui7z2ufAAAQAElEQVSQMdPOS/AYlN0+Xvc8huE5YFjOd3g9u6AHw3kud92Ns+4tvqmz/3juDEEv8YGObtg0uPwfzCsjtCkzn/yjI8xIFZtfsak9+/Furcy5iu6SrCuLOPGVkGdKVUqLQoTKEnprAz12wBpq+5hrWdN0ATob1RhDhrmMSIqICaffw3WMe96PcaeNe/k99Fz+Fr/1HfEtTNAecUu/j7tNxC3/HnfoMe4w/Tfc+SGEV9jSDU7c+HObH9s7/SMibmNG3MKEGPPrPHoLkZNpvSMi9D4ecWsb8X0onohbHtFflbPzf8Sd9h/znXbZHe/T7+P38l8LXe/fE782pnV2z/9TY0fc5BXx7xP+qfH/vcsjbnzdx4mIe/TPto+3Bn+FkXRXtEPTdw/v8Yj4PUYjbnkRfzp0P38LeM93RPwtkPx/DI2Bw2ZmrINfgzdogzObRiRxhtPGzrlxyDxxCLCz6csB/7vNnz9/1pff/aKX52dduBQQzq4dK/Yx2bldalLF80g5FOC2E3kXvoE9X+y4fLwxNaUYbNWU4bzYMRg4AWLc2Y6+d2z8/qsAtnD6De0PVQ9cRO52C85oUmaMascT5yAvqxJxH3A2er3izLj3Rth6qG3QpKpIWVKSHZUjztXxeNQVB3lwwB2M3bno2ODtyqW14w0nhlMuJJwlXkgI54UEPQzQcS5fQw0FPcOS7pAPtjgZHjIlKSKgLG4h3mjGwykLjvO6U64Lrk/g9DYdLX9633A4hSOT0wqvVckODocm/CVtOLtXDiuDw4C2JoQqoetoG+Td4BcOjcrDckWeFEjQyZcSMmeBmvTLinH5W+j+cNRo2/qZbq/yr7KWZdHh8KD9nsMcl7wd5/UMDT5kdOjcPz7q57/7jT785icdPj5o4LxxptPISQGvUapGZMgduiKbC866ndiNcJCmQEIPMg8dGswX3kwMZAt9g7LuMmgv9Lly6Ht4eNDj05P2hAkbwJfmINGR4TYvdS89kOng0m7j4LJpOw91Kg2gNzAW4wgMZEAN+eJxWNfjgsguGlwkDTSUclcuwv5CJYUwQRDI0UjK/Je0KBKVxBODr9sn3aPYZJCV0UKK4FvTZgRfTqQUyjmpLlkLh8AdfO4PqwzHd7zsWl8PZBGBSx2yFQZtjBHpbRp12xKyvSLjDTTiA1nKj0PbBrzxBk+C90RPPkAsNbTnpcNhl/XI2A+POx04cB/mITtzIKzyn6jvH/byi4iVy3+HfhGwe3rgpcCjMjYSuXLpkNUxhKaAVsFlkqIwXJawm5wq/FZKJW0I6dpEA9Cp02cobGCCKjfHmnx6Ijk/A7qpPXMGY81MvnIkeY3IC2OAwuV/Qn6DtQLC1SrzDlq2WNQniq6sFc9c7F45jfqfRyFDQm4Og8PmjA/odJ7t1DaJLIP4TbamTYruOsxFh64v8h03KJIf8oN4TNkHdiRBsiJCKSVQkE1Wgl7zsTAHjeo1A3vPZUHOixLxjs35MPmVGx7T/+x/soHDony6blgcw5sE+TEN0CtsXtA+4cJwJVeAKGSqO2hu2xTERpaMzHrvNSxX6JvrWVLBZit2U7kMKNCc6iKVVcqZnpLaCMTYOPR2XrRcJl446B65UDhz+O2mtYf834A2Q9josKzHVfIazLo0uGDr2O0gHa+yiwjJEA9y7VibIbJ/DymQ6atsU0LOkEnoPWe/VO3Xqk8fDvL/BPvTpw+EH/XI+laWnUZUbS1xmZJ0Yh32ZdnXlyOXLiedTid5nnVkiqiUGdh7ZE7Sfb/LQrYUDuTt+WZ79iUMFeT/d0pn3fE8DXQU1hH1RH/CzgZroJxnnoFchs6CMEi7P69JCV5KKSrwYprLsmAnRRGh1oau7BsnblkmuPw7stf7csG6eOai4ZnLxiOXEHN/xI58cTm8HrcujzEFxphibJk2MJC5DTggIBg/Au4BZDGm5tJuf8KwrlGPjEGfhuA3KVRom7GXiu1UbKdiRwU7NzLriSR12wbjzRC6TJ+xeY3DPpzfuPhvyOweduTWsCUTMxwiiwjswOOBu8zmeEuFRVPDfIC3gNeckgp0GYl2Xo9CUmDTRtLtvxx5tk2ESta2ayU4y4oIi0gBr/26yTLtkxfxWLKJkQI7EKEtBJhPEVLPdVtrsNBuMkCAAX23Vl1B3aCe80T+XNeRg9NMUdWStLIXr5lwXbRb69xjaq0S6wc96Pb/0tnYL886MSeP+EfniavO2M0Zui/I1Rc/hi9XNuatabtD8Gc6rQ/D+a57Pp6m//j85YW9eMMmrrIMXN/7I9srUtyEBCw6eW5MScCL7cv9dOIGAtOAX5ffIOqHHI+IGY8I0pr1XPcPYVZ6/XIdR02/4TGd5/A9zNcd5u1HuK7bO/+MT3k6veiEX3kB1/NRF2QxsFf37TpGSkmlFAhO6HjAQ1ZOdYYbsj9yOfjy8qIT601DD8Kmc5J2S2LNKtqthEug49CyFFV0XNc98Z1K3Svoq7HnnreEn5S4bBUX35u+cJl65BLS69mZ8Ej68+ev+so6sLGfIHJZRwhSYr4N/OTABsLjY6k1hgq2WBxPjXnSVMvgcj7LfzH48LDTyr6b7AMq1FjjYYeXTZ1L36ETY9jOXs4nna4XXa9nbOOkwTqfuBCsvNzYwdcB/h72RQ8+C/A2a79LOuCjHLj4fzwsesIfeToc8E328Fxku46cxBRVj8TInoNZUtbQoj4K22PGrgMaOrK4sCddJ45cMh9Pm84G88D62aBnMJ86fmFi7UvwHOxL/utbkR+WBzaJ+yTrRszFxEiJRdDIyCmHZDg/Q1NhjcgpYffB/IU05o5tgtik/+GRFyj4VA9Pj7gs8IWvtYApS+R4Zg+y/E4XyzH0chr6ymX5Cy8uXljXvaZ7ffdaf8GnMR+3NfEKid5TG+N2mZ+cOvY2VFNoxX4W9o0VX3O/X7Xb7SY9VNQGny+cnU6WC/FAxrVmVe/72C/sKLImMutNJi+XRUbkKiIa8N4441xbyLZwxe8yeK+g+RcNm+QfZXzFNvxXAL98PelffnnR78C//O6Z8FlfyDuyNs0XHOy9Z+bZaPAQwnb6RMdOB+t9QvbFfEHnAkpJzIkET3naSmbNzxmic9GQtZMU0Cjmy4BOOa8HMpPaiImuEFFFhMzzBF14Py/wnOoiub+U1an4DcnTCF9oYHvvwDETFsTWrGdk+4y+vuAffWVPNq+f4dcvB57NK77dmTpegzpz8mZfEkdwLfAW2FwICofQr6A+Jp0Rt/BuY+KJuOWJs4lpHNAqhUQr1zN6H6xJXR7PQO1q22CuXnWZLwA24m2We90bvWsgd0PEb7QMaAGmC4iFJejIcwiJMFrX1FPAB7qqRW/6WdeqyhpQyaxMoIhQxA0pCvJH8Kkq0jLR4QVTQE+Sw60N7Bb6ocXpgS7Nr3TrI+L7UK9PRLzGfj2ICEXELIyIGY+ImZZ5fINuZYnQoE5EkDdeEfJz3/Nu8Vue44b1cAdsqPP1PeAVPhugaNrqDLtbM6gMx8WY8Yr7+K8hG3FEqESS1ytMSUZKSd8hhjLdRdz6yZKMNAax8dp3ENcfjOuPPBEx27lKRDiYiIiZf5eDM/9Q3GX/UbjT5NA6cvge/1F0/TWOGxFvZEV8i79l/g1GmBo3qu9Kd+p93Ok7nH+Pvw8jYhq78yK+jzvvP/GfEvhDEggX4KQ6mCDutbn7i40gInBeWLJZ2MNLd2K3xVkRZQNs3jnYRHOuSlHYbKTGzsl+rYiYDuFuWTl4rBw4ihba0pXmw8Zuh9iNvPgZw21nn/Q+qIVDIWgJQvYSJYW8+bPLSPQfERpceGxnDouXkwq7zQFH9OGwY0yw3+Po29k/aLd/0PyTZxzWgRPQ4cXOZbNTiYPZ2Ox7FOW0KnDGzOMzLzJ8IN18CIOugLGBw7L58MF4nYM2DGuCclH+bUNvEhfCQqYaXTE3ebLefRpOkfuLCKWalGvWslbZkbEzfTjstIcHH4zqskiRdUEW59aFzyv/Es/DjqAtdKeoCuDRGhv8dOhx8scVT/kKPYR2BDk5yeg0nuuKdYGcZZmbTtMbwXhdv/rc68Eb7hJVunKON7r36067Za+CQz9wFK9b5xg0tJLnf4op5Yxju2ngwMVSpl4KB1GVKjthJ5zVEx7/FR4s0gG/E9CrMTThAg5UglaYhgY+5qPRL5d+g7gvLyxD/3NAh0frf1FgIxxrphw52ugC05apady4pLjisPYN3hGX7NR34sZG/8g+PD7hQE4du2iM1ztjwqHIQwzKeENlyUokUkqQRx809yciS+QJGTj9I/CtlGamv7OC/xRBziSIsCsounURKoxVbTfYx4IsK3IsHFQKhwu/RNmg9Yo8YUsjsnKpSrkocppOr22gId+GLTcqOX23CdvNhowb6H7RBa+KoUjC+ZMSB++Sh2qR1hroPGvh0L2UzDgB2a47lLhZqtBY13XOx4eng54+fCA/y3TYDnpw0B7Q5MOUMpIslFeVuhLulFOdqu7YkjjQ4qlrQLd6IPYhWS/igV++RS4gX91JisfvgQzZmc7oqXj+IbcwM9A/kFFaGZNwU8IUsvKyKldf8EIrMvVFZfOcQnYYtP5/7P0LfyS7deWJrg0gIjL5qDqy7O523/v9P9n9zdzx2JJOFYvMzAgA818IBsk6pyTLtqTunnYergQCz/3CxgaCxTNkZxs1DZ560EeG5wAmZOiXIpkubNRlcp3LBg/Qi4xHmctHgw9fEdBs0CEh+JSU8qScoQ/aE8hgmigjTdOsAt0JuqMs2lJGfEn+ly++xLlykrxxSJT9g+llze2GgcGbPq8z82R6Da83px9I+i4LfRAoI5smZDtS7DRBq+0yI+vi9WH6oD0o74Gs6VtZcyx9vXCB9MIB1j7s2TRSuHHY7diorHNlRNg15NqZzrICXvcYhowG7eM5kKkOiLof2wI17z/oIBbsDzpzTvK+40O7LAvLBSynWXfneVz8f/r0oIdPj7KfmfB/qczq8N+w5ys0f8MP+9LcLwJeuKSz3AUfgc0btoss9Co+vXMJ3AYU5ENCRIMGajFb019Jqx9Bk+B957nt5Twn5OkxPTaNxk9EMFZSQi+JQTM0WicFev3MTJhCBU3fuIC8cEFkep0+8RLG+W+kz8D27xcFK2tgG76wymtA49P5Bq/20vCP4+VFSD3xlZMiFfGlHkmVfWKrnW2paWV9Gx5zT5u2zahstfsc9lHzPMuYsHXDfJifCMaXBi2mp7I+Defdz6B61K+2EbWRl+0fuXV0fNgVVCqpKyKEyJSyWGsJxJCzxzQ8pn1JQqZGRMgflxvOGxGhvT5LHiyYIZwP/fJjmg1IZK6uhoyaaNehiHwf6NRJvZmeLtNy4JfjjWevBWigBz9tILDl6F325xN1vuTDXevO9s2F3YLftpwtX8Gfx0EdXExtunEbdyWOuXArdSH15aH1trGXVvQ5gP23Bm02V3DQ6nZuv6NqZX2/YHMvTy96/vo0qDDQQAAAEABJREFUdN3xs/bz0RtLocI9KfoSsLwjQhFhkmQ5f8Qo/MFXxPftG/r+CMvcOMo+jvkx/7GN236sc95lbmM+f4mKTI66G2vH/7rphgyNjdhy5aL76evPrIWbGjJotMFSdFrYOx8f5V9swCqV8Z/zfNKMf0+sp4ZiNq8f/OeFS0DL1rKaWOdnLsHv8VdnLsXPXIovy8R4k5bXF7LWccYPKE2qkVkOiTiz64WL4+ut6YZO15UyAic///zlm+wHLuhtt9EQ7yYJ66u220oefREzBPYlp6A7NuMFXG8X9HlTypsmXk7MS5FhG8t5onzRiow29oMNO7rC/wsvGo0bdlaJuTZktNWLGpfueBAVLqdn3hDNRTqx30zY+hRdEw4QVwGvRfe8BHi4X/TIpflEw0y7SBo2FBFqPHQVjf2oIzn8d4MG03KDHkjQC3K4II91S+hHyKUP/7Sipzp8zaoKr4LGZpDfoLFTLwRleaTelNSRwcqa3dSQkXmqxFoHbD+i3PsOpElqtK/yOI2xGi9CXDbDxx0vNh7g6ZEXAd6LPn/+LOszFXzL8BeJOYyiuuVB9/WVj+tt40KdS1r0uBIHjDULHys2VJmjQ/94sc6LDMs5ca4JVfanLvsKx4DzPOmEvzhx/prwx5mY74aebpzPzEfH5xdi0oK8M440IpRz1l5WlKfyXT6XWf4XqrWH/Hs4tYk0jbgdcrFL6YUXUU+8nP7y7aY/fPXl/zf97g/P+ufffRn4wouAb09XXWhzZW15PTjdtk0df1exUfPY2L8adDpWgDRl0womYtu5SBM0l1cEqfUB89hMQoNJQpPNgNYOKjbj1HCdFBLjWQa7z+oK1JJHbJGVkYP44MKRakDbjq3G4BfydNk660E8J21VQk3kQ1d0eEVPz7yEevZeTaz0Qn7nGZ0iLOvBPFsPCRtKKbFWQsIGxYclgl01RYSyAlKhj0LLCKPR/kl78vpt3TjrNobHPlCxHeMod97zH3C7o84phHgoMb3EmrV8LaeMdDN0jLIOTQYSyrRJA1XWV+HLOppLHnxlSE3I27xGBOOGUiqkcBdAe74j8I6+GrB9sQ14eSKWUGtdvUOZv/T9J2If82NpRLw9Rrzn3wrJRLyXR3yfjwjoewfNf/V8lB1pRDj7K+wy3Ys7vPl58Aq/DSadD/JOJYS1N4Vf8/yO1+IfJE1DJ0ECDRFkpDd6k0IRoePznttLIvYSq9YlEfvzL/N+/rci4n2so6/5/1H+KPsflZquA6bhyB+py/4T30sg4tf6/b7F/7inf+vMyYvROBTu9OMgR11EyJtESiwt8m7nuogYCy0icHDpDW5riE9EvJW7/9HXTtnwOOITsY9FFufXdNS53nA/w/UH/HzgKIvYx4mIo+iPphHxRv/R6BjP6VH2x9KI9/4Rv87/sX5HecSv+0S8lx3t/lhqeUbs7Y82Efuz61xmPj7CZRExdPKx/F/L6/UTsY8fEWMMz2NE7OX68PGYx2PEXh8Ro8h1mNOQv9js7IwjYn+mRe1NPtS5nYOwPch4IditDiFEPKJSCgHIjYuCK5tHjGfbjYMsBx3Of7Qdj9XZgORgmOCrjUBhkyhzOzLM3AYNEaGNwMZBQyeIloNQdulKNNQvL6qXZ3UOEhGeNxOkZc0E+g74l5y0zGzyUNroazoiQnfnBz3+9Bud7u7V2BgjzyJ+gqemVE46ne/kS74IQo9ImjhYbdD29PSkLz8/cdh5hvSVva+rQwsE8nwlmL5o49Dm33oiI20X9e0q0zyCZ2QpghmDYSWFHEBm5CdodeBZ4XW9vsi/2dRpn5LklwCfuCj96aef9PD5E7R/5uL0s3KZCH5vBMg0ggfFRN6jJ3Um6C3r6kMgh5Qrbwpenm66fLtopczBfbPcCYITabxCBMDyJS/lMCh/fMgYsleH3pBsJMhUyLTRfqdxlg+SmSAsZZH386Kcs1prI72/vx+/IXvPBdn5fNbp/g5+flKkrLv7R336vOskUpFyUU/0RT8+jGwcaB3ERGRFSChdYm6URt7PRMMcqtS7/DfB6a2SQgV6lmlChzFwOk+6f7xj7pMyh5XGWE1JtoOuLB94N9Ktdfkgd2PeSvAsN6RcoKNzH2yHDUJDxf4Ej2F9vULQ0jnENQ5OE7couSSlDEpWsr5Tgu6AB2Yn3yWGqOqMYzEH8yAABXQI3Yg55bwbqkocCKlUlCb/lxh/hh8fvua5yAeVxOELcenu7k5iDkaXhRe5CLbk9ZzypFJmpTKJRto4VaysrY0F0VjctXa6hAq6yDnTzrqhKURGCiXzFhJZZdadA/KAIqbWvEy6vz/JgXxKUob/MiVNc1aBxmmaZPg3phfWYi6zjIn1lnhJVMN+pWnrSRuHIF8wfOVS6MLBJpSlPCGGhBhCHVqHnJSkVJjTFlC11ivUwDk3Es0y4ykplAIkcqQNO+4gUWe5TVMZdBX0NM/ky4I9LzohxzLPSD84dPWR2k9c0fELB8sbvgzzUyqzAqiHxOX1rkfmYy5mZG4pYZeRpOyvLgl7kemDDlnXGzo2eO7Ykez3mBFmJeTsS9TOZA17iQjmzApsK0NzeUVGX0pJFTrOrLW7T5/lS+kGbZkLJCFn3IIuXOx8/bbq6fnGcoIY2zrjInSJx0EXsnHabe/XG0tvhSQfoKETGmWYfrcLOhmmF1Rkb5ozui/W/VKUyPvgW7DbQe8yq3BhPs2WHS9X8qQWWU1FLU0cfJteuDz3gfaGP/MLgY2DrjBkr8+KvdoGOnR31ovXqEkoKQuzAyEfJi0/y2zQKylSoqjLbSNC/nRoNkzzkB/+uLLGI0thvbHGA8rmKckXaR3dLKyDB17UPnIp50sX++v5dKJVl3/z8MpJ3T7FS/gZm/jy9Vlfni66cquxQvsNRaz4GV/a2bd0dB/YhOfZ2Ccb8o2IYS9QLJcnlOO8bAfYSOOF9M5Xk3kOyiu+vENvTqEZGk9T4SVdFmJnLDxeJFn+CTl4f/SeveH7/Wy4zPIynL9wmfj125P+8IW98OmZPf+iG3TX2hURY6wplzF/gyZuczWEmyQa8BNvIKMeUsZOUyrYWqIoxvNOU+Y5ofcX5ripotcIOEfHlbUmhHmaZnXKU5bcZ4JH70NnLqBm2xLtxcd9fclvPHM58oT8b1x0lXnShfVrQho8rPZ9B//YoO1CzCfmCmQUEYwGqci2g6SQ5WTb8v4tNO58xk4MugzfYVpyhkgJdfVXhHtLCd5BGHKbRKukiBhjm6+IGPxfeUl34fbR+1LjginSTHy2DmzYi9CzZbrBS++S+zb46fjHipwGkJ3l11w+eGMN0zhD8zKXYRuNdd6xa4qUsR8xti8rbTfTq99OZR66wrviZyty3LDnTRtrckVeGzSYJr/AN2xXN18GAufroKcPviJ2vX79+lW//93P+vbthThlk8nz5bJtLKAxKRQREnI2TYHPCeait1y3o2NyTfYBzetIXYgFxCuod3/6dtZVYxLT4tQ6jfD4zEC56bTeUmK1Mb/rxcep+6zEa0pFnT6N8kobp35O+OGMrI4ylxt+PmD5+IXaSkzmOQp9TIf/Rc2FtZYYc0pZc0464yPv7s6yb3EseCIfESOmWng5w7Ygt31kL3WsZRqfHK9++4YsqiaUmbkc98WZL2sX/JfTQkf7BaMEMzJXnifZH2d07JiotqSNPRjXy4vjPPzxN9bRFy5Wr2vo2/OqJ/yZfwMZ05G0y2vIHzlWX9ITrws/mpkvsydEv8rxQoamhX3hjtjsgUv5T58e5X9NtcAfAyHejHyFrRVhhviCTTN7l+VQWKMrMbZ9ZsX/VfydGzG7/Cd35lx5MTvr4Zx1tySd4fm05PESYCZfJlF/Yo1OQjwgyTqY0FtKCZ47c9OIPSjlWZFmNdZdZY88cGNtXfHhxrp1vSAL/wmmZ16O1tp02FAEVoosEiK2jm+s444dVvxPxw6pRR4VGqQQNay/ijBd11mrlXXT4K+zbtpW0WnTxt6QS9J0ICedeVn32S+iH+4GXw+kZ+Ltgk67EuJJ6j2kKEp5YaaiiKwAon5jbK83r9WVfavjxyNC82QU7KjLOvPLlbsldJq6HofuTqPNNFPGS4CEfC/QPM/IDP68t6ysl4buG3Lo3eMkRQTY50+pKBHHDOQJ+ibNp7PKtChSUWctNIUQOb5m1TMvCr+CC4bJNiSnz88btniT0+u16ytnnmf23Gfk/Q2YN6YnLmqMcWO3r8gDkOvoAwEhk1XFdgkPttGJgHbiBVUukm1mnotyTqrY84Y+OvIM7Tw47/F7F/U7pKSUdkQEfIQSfE6vdhZBGR0sE0N8vFfdsAHlJEVWB04bYzXm21pC/2Fy1civrM8r8n0mPvZLgBs+BVXqdsQWW5P1eUMn1oOJiwjNGV5CytGBUymRH3TUJoTDD5KBKett+PYu5mwDjsVu7Cm2m9b6aOu+vYWMG/Nt2C/d1aHbqOwN1+sq+zn7UaPRYMA2DuHBWLgKXTnjV/hKEjoRNHZCsyYWAH6+yvttSsIuJfuzCR3NJauwJnaQT3Tmp2GHpslgOuLYOmxpg1bHZ7arDdpGHmezodsr6/P2gf5QlpE4l3iciNDxGXz3PuRS6Wt+Ptb52TjajRS7UzRk0wdkGxyQIoL9cXtFHeP6PGW4T2Mt7bKl/+s4ETH6pQSdkUY+IugrxukDO90ZPbOmrBP07P3ygJD9gcwYB5JCBzARRW8yP+KTUELOWbYjwY/1Yp865TR0MU1ZC+tmxh8YpRTZ/iNCxyciFPE9EuNGxNFkpBEx2rluFLx+dWRvmKYDbnMgYu8XEa89/vXE4x04WkfEmD/iX0+PuS2bI+9xjjGPMqcR7+O5zZ+DiPc+Eb/O/zlj/EfaRLzPeYxz8OY04r0+4t+eP8b8j6Sm4yM8VkTIMv9lufhEvNPJ45/8ifh12x+N+ccGSRHvA0T8Ov+jjp7gKHf+T+FH7VwWsc/l/H/if08JeIN957y9bkDvJWKTGxslm6LTlbSyWdi5Vjt/HO6FjbyxYVTyDlqoVjh4w8Gzh46A/UYgW9ldt63xfONufGPz3efbD86es7N5hDMKAgwxJgSNvOl0QOBnb1LjWSG2uFEvDnN7+ybngw00oMeb0eKNp0xjEyqJDSqDNCmVWWVetMLjRgBV6XojkPdvaT5xAH0igL+8XOUA3xeiK5cDDlieuPj4+vWbjJenb/K8SRobo+kO00LQLOQT2iQ26XAKTRqbdJXchk1S8Mn+S+/9x5vm2Nxpm0CE5GAss5Mup2lc5vpw50vd+XzStMwjgLkSbFwImoj54CcYtmgjqKlb6MYl05WKG4HgjUD5ir5uBGXrWiEDoNiEXi1XobCRmj4LBHoHTSYEeoRMIV7jQ5kdaEQoWRfI1oFX5jno3335yuHs8vJVpt9/M/u3v/2tPn1+0MwhJTIcwrx5mKZZmWA4rJeUpSAwYdSqLMROoF51JcK/ctG6kTogFEGZCOgaabxKzdMAABAASURBVId/wb/qBnkNappSVGVkHH3FRvp4dkA4EcjPyHI5zzrdLRawemQRP6tCzwaPG4e8jVFqC12H/DZV5NW2po4dCzvpENaARvkKKVVvsmNeCNGhS1l2Ng69flK8ZsTc73meKE/g9QdaXnPfJ/AmQ10xxm1jrmColIONTco5K09FMM5zGugpQUlSjx0V269NiK0L1QtTGNiQ5Qpv42CNbBsYFbZr1rKw6f0ZKYWGnBlRBtMrJ8kHKNvugh9Y5vIa/E1alokD+KQ7LkhP6ODxp8+6f3jQwos3FulYKRuEIHZ0UqB3oqywDqVvL1VfeQnwBG7Yc60dkRXmzVKD18GMyxo6j3G4CQkZBW1CwWj6xcc0S/ShLrFmM/IcSIKPNC5MJ2wzI88CLylnBXLc6HNFFhVZYhZc9K56eb5q5cDZuLwRa06W20CToI0hObwEtEkJahTxPTUmwyXWO/C+Ph5fm7n6KHsrxxk215PKdgVtgRKiZO00JykVxVDKpDTNCi5QNvjYsPdn6Lxgw5zhtG0dOwj1ilQg2TRr+GF8FvIJINC1Pzvd/bcbmyLjyJtawWJ8h5QStORBW54Ka/Asv+Q0/EIlUdZS1oCyaAwJWVdoe+LS6Q8/f9Pv//Ckn78+6Rk/fL1U2Sc0eOjYQwx6uywn01aRf8Vue6vyAbBhuw37gknRaNeFSTWk8azjg0wzckrINUFKzqG3NAkeQoWyKRdNHDhn9pp5nrDxBXuetXCJFTljCpu+sZ888xIDs9VtS/r2ssl/puDbExe4XBqtGHzDCUXkQUNHN511mBSyPdo2XTHylHlt5aSdJ/jpHZ7xh+bJvJl3qulSKdqZC0nJfVNShq4M7Ql9JmzZzwv0T9h6gRc/u96yGusRP3vDhr3Hr/QRMrEweoQiMo9FKWXlnEkTYDLWEhSSsU102VcNn4hcWQiik5ST3Di4ZEklK5MGZQkaIwKb3Li4WEfaLI+eGC/gKVhe2+g+0ee0THq4O43/P8Onx3sN3D/oeFm220FVZY03dfbHyoXRpg2bWeFrw27MayOlkRCsmESiTqOsKVoFXfKz9zjkkCEnZcl0G2VKysjVsL9wmnOW8wfSK28wwk9CLth7JDUQETy/ow777fBataEDv0y68hLuGz5mxCjshyu2v7KON+RTWSe9B6RDp5I05KUxpm1Ev/wcbeHJ6yN6l22soN8CH4G8/MwjY3QVhjT9RkRGkkmIUBtyuuEIrziSKxdu3qtN57puQ39ON+rtsw1M9pVGDd4u9POfk/K/OHF6dZwCrqz5G6nhMSrykDvDh9dAxLusTNMBy9wwz0ajzwGPccBlrjcY8u0nIkbe9X8KHsf1lvuGftahB3gmXbm42ogVXO7Uz65/T7E/dHZ75f2FeNP/ysb7bqA+zESff3ocl/yP2LQvcx3/PTze6ZGXjZ8+fRq+ZpqmYV/mN0VRwY5yJk1ZnrtCRyc2SmqyThds1Bfh9+y/d6fEflx0JiY6nUnnSfNcwKxCfKnI9MrjpfcNH3WBrwtO7OXS9Yxevj5f8WX4MF6o2Yet6AdRs7wTwPzgz+u2sVd2/FMnLhQ+ODwqMczM2p2iKeMTJug6c3l8Pi+6Y+6yFGykvtrHDV4aqm8SfrJvoQotoTzaNE8qaS6ZlyVZfqGxYL+P8Hh/t+gT+InL8L/7dKe//+le/+Xvf9I//sNv9Rvk+9Pne14E3GmaYow19IPMLDvrzfZaWVeeoo/1Qrux6Uobxr9i1zfW4AvyuKDLIZ9r4/KyOjzE10Ar66vTh2Eoq5Stg6/WNzVi1E4qZGL/WFhspSTomdBlyGU4nkGb8EFdlT4bRZ13rDfW15V3K7dRNsHzjA4f7uwLTzqfF3RZFBGyjDZs1DwxjKSQiHUrdEG+XG5eVtpUCK1Dl8jbegOOpTvRWIiYOm7orGI7SVNpKmljH096fDhjs/fjzywt2FT1JTnjbcD7mWkIfGeCnojAQ4UiSDH2Y+06zfhMo+R52PY0zcplkuuEDqBKjdQ0X/ExN/wgJo4vspVnZCvkgvxvyAjmNnS0ka60PfTr9NgPPJ74eI9K6swDT7ljT4I/EQeGZuzD9joXyX/mE7JJY9DfsOHeOyPIWhSkUZ5AyKUNTl0ZEYJV5ZxekUljwDo3Eg0iQv6Yx85gptPjNwprbdhP0420orv3NlmN561ldCmt8I7YBcsjv7IWLYeKzVoPhtBFdI/aGbkpoN4cZKhOWYPWlII0DeRXvbylpQz9HM+m3YgIHR/T/RGe17B9Gc631qG9ybzu/ZpykiJCeaCPZ5cNMLzTEmkv53migB+NFwFZpPTNIdPvNRRBI/QkPqZH6CSF45aiCDpYzkICVdhPl2XlddJaI7+94aDZY0RnsB/8RMR3pW57FHzMu+yXzy6LCEW840dlEXu9634Jj/kjmBfYGbLeU7TdNOR+tHebI/8xfZvDMjQoCAM6SN5+cOVv+YhAyjF4EZ+I4Fvjec+95imPOEr2Mn34RMTocxRFxJH9m6QRf3q+iB/X/0h+ETF4iYi/Ce1/iUki/sfSGvGn54/44/UR73UR7/mPcon4cfnHNv96/t/eIkXEmzFE/Dr/cUgb0/F85J3+KUTE0eV10bPaX0tSSq+5/0z+d5WAbUdsviNFCEdKdvwcm91GMOjfWFoJHtbaZHgDuRJUNIIFBygXAuCVICsi1MGNoN9lNw4HV+puBGk38isRSRtz0q53Nh92XAIPurxu1t6QqhpBJ1Gu5LbM2QlKiX15xqZ9sGXzHkR6E2YctzOC9snjUVaw8UIQkFNiI2oKymz1e/msrlBjnJXxngnef+ZS/w9c8n97vnHpVAn6Fi7aORyURTkXmW4jIhH40B+ackuaeM4K+aDlQFeORhldJnhEERt0N9FAfPFz5JGe2XmFA4pQU+JwlEFhNy1ZBNqZoHrRfhC8lw+C54d7BdEo5yEOaE3+s0Dmo0ZWjVkrwf3KZR5iHy8CfHi7+kC6So1yk9WHXFeF6XW0SGFH14NOFAxbQmjaP9AsdGUB5pAgLMFzUlHiv6I85LCPdVNvNy5lFv2WA9c/cNj6h99+hv5HDgrzLtdp0jKfCbAX5TQpRZFihJ5q6MO4YV83aPZFn3Hh4sN2NA4U0NmoH3kfoEwv9DPx+M1FpKDerwpdNWUxZ3A4nHXPYfDh/sQLlbMWDojTUpQn5s5JNZK2EEecrDVCL8jkxuFh9Vyw33sgjqRkMayiYd+BHKOTx/as9kCRQXWkpnBjB0zoUsZr3v/PBAaT0wi3poN/PMYAZU49roN00Aeq9v8ggLGCMX3RNca2ncNLITD3xUDAk3nLZVZQ15FGR8ZNCSsLrazFlYM9bA6bqNjzyhq+8rLFFxMN3ndUdWQtZDxs2/bi9cnc+7xdDCvnEaGYagBSZNk79QHqzMN5ybwAKOA07MH/CuA0fsN+kgfZoLEqq+dJm22YA80FGn9+uuqff/8NPOnL14tenjc1Dtr91kVDoTCJyzGMHQNvEjwmlDEQXSkEOiLvUkeBBlJQbMzo+q4SEu+ItCA3Y6bTRBnncdZ71oy9lPOkmJNaDiV8Aj21Iif/TzGfmf/CgvPhYQyPPFGZ1Bhk6FLMTx47kp+Nod+qQROaVdgnNB2fTv0Bl7mr9d0j1KEvIhQR0BLKMFAgdkLOZc6auEjJU5JQSExF5XxWXk48T7r2pG9c5ny7dD1xkf58aXrh8s7ry3agHpL1bUCDEFvia1xGmzmvNZnOD4B2OgmCJNoq820bIQ1oS9BiugprbuKyZ1kmzadJk59BmRYZmTSmk2wDLQrqNa2bfvflSf/0uz/o//79F/2OFwHPTxddnm66Qbf/PFDFV1iEptt+rHP536DfsK/DyCGoUt0Qt/W+kynzMRQlSIfvMLNg0J1l206mH9nuaSjnrFOZsJXCBcGEj550x4XLPb7l8dNZD5/udebCKSH3G3q+sH7sj9c2ie1FX75s+vnnFz1Bv/91Q90C8kKd/cT0eu+16AYpfFnugR4y+RIJW0WvjEsHfurAWJu0CfMDbDeJNLkspJSlgt1O8DGXooL9zCVBfwbmo2iaJtl/JGwmw2OENEyBMZDayDMbo1LuCmnILEdSpnGWO4jPL+wCur0MIkI90YbxI0vDZrGLed7nnrDbUrICugo0MpAsC8P8BGoR/rbitCYuac70fbibufS/06Pl/niWdXB3P2ueZxXGC88F8jwpsyZ6LmPN4up0xbfYx2/IveJvWMqyDXUTOwAflUkr3OPzArsP5O4056SJcT9iYe0dmJlnKVmneRp7zzJNmktB7lJEqMtIIw0liedAjknBU0jMYxz2sHIx+cKl+DdeKH0lVrlg9/6lhctl0+3akFMT5GELjNulCMboiXFCQRrws4M66vX62eVKAToONGuKphTiR84XhijwWlLWlLNsfwm+jc4cpm/sG+wnV3ABtxsxFPvIFZ9on7JC+0fcaLOyJpz6ly38m//+1xlPzy/jUvkZnq74pSuxo32rx3P/ww7EpzfrpsFbHfDaMAa90ByWH3qL0Q6rZT7vY4bH2bAhp6bfMmDIIbOIGKnLj3rnDbczPKRRt47cO5dujUuihh42md8bse6GMa23yj4LXlOX7/VNjThsZf+64of9AmBFn54vMf+Mb5lL1jxlTTCU4QfxC7GzPpOmYUuTZmwsInR8ImLop5QyLoaHjDCK6E2ZeGRh77o7TfiqrMe7CSRQ9MC+dndXdI8PO+Gb/VLWYyTooKdWAs3rrekFvq7wciGPCnXFb12QwZU1Yh9mefhitiL3DXmbH6PbF9dNjTUkdXyFNMFXkYjXNk0hLafQ3f2kM3Sc5hBKRbarNvpWkFJRKbNSZEmJZWprDdUePAuddRUEtTDYMhc9nGY9smc/wtMjcd/nh5P+7tOD/uE3n/QPfgnwX3+r//7f/kH/+F//Xr/9zWfd0T5Dm7Ab+5mGfTSY3Egr/CBGWfcG1iRP6/RG3RWZPF+3sae+XLu+YbuXNXQzeOmLisel7Yoerm6/XQdvjXNSt0yIYVM0QTa+Yhq0lBzIKQ0kBeLoCtMG1KtGX8sUBP0N834Hzw/3xFdcyN/Bu+Xs9tUX8vXGvPTFeP3ic6t92KfX7Y3YZX3jd1Vj3AraYHxTGmeShoylgi0hUp0m6Yy8H8j4ZcpvfvrMS6tHbOpu2GqCh0CYO+AB+7T8GvNHhBJ8HchRVNKkgo+ZStFkG59nLfhsoyCchM0ohfxhiPEiaIXuCh+Bf0v4uU664dcbcjLpFRut2O9aWYfIvpIa7t/UPZRMH8JVwFdm482lC7eN7w6dlqQz/J1PZeQXbHOZE7Yo5dzp0yX8Jl+MIxBv0OvHPLtNYgGXgzdiimXKQ9/nZWK/KoyZhtwGPWPMNsbyMBX/3MjgVtBN16Afvjp7V2+ZsoQfEj6o6vICsEfvEVf7Ugzwaptk3V5Zl7tNc4bAjmwbXkmpN2ytK2XBV5ZpzejC9BbkfiAfI7SCAAAQAElEQVRNprMM/UzoyHC7FEWhrIgYkJKMzkIxLHPPe+DGHmGfbrjM9ZZT0Ms/JZLyDzClrJJCJSdN5PkRYoVmDflN6GdCP8spa0Z3pWQdbQLdum2nf8BbpIIFJCSNBLqINTXWh2kxNmJK02dU9rDhE1qTP6b1Y+p8RDgZ/LvecIFT42P+eLbdHTB91v2OGON4yB3H82sKL27vMQ2P16DtDayJZrAOKnbfXlPnzZsoM7wf4kxhXJARmCn8MU70rh2V9BWMkRXa523kaIMEwwjKQWa9G+ITsZdFkCLlRJ3xPX9BSykiBsQnYs9HBE/7T0T8sD5iL4/4Pt17/ce+I+JtgIj3/FEY8V4W8Z53vfXh9EBEDPoTBhgRR/H/1GnEO50R7/m/FdER73NGvOeP+SPeyyLe80f9L9OIGDo4yiPiyH5X/lb4V8ykxiI7YGM5cMz5o+df1h1tfpRG7Mx9rHP/iPibM+t5/9+Gj3L9Uf5/VX4PXkx/Z/MeNlrf9oUReDh47G7ABurA5OV60TPwnuLd1luDceNw8MIh8Hpb1XuSaJ9ixv6y2FUUXJB6cx6xApsDhfwwctsx5m5SZ+DOevGGJX+oFoEeg1LJQwfu8xrQZAczFGXK/adu3L8R+IyNj3YRQXBwVp4XaMryJd7zZR3/pB5WlcuJiykucU53Ot09ajk9EBDeaSpnLfNZZ57rWgddMl/M1QgsHZQ3DitEY9RtbIsEWXrFK20auy1MmQ8QEXx3ZKJ3qMkb5UQAXVJi3qTTXOSA/pEL04eHO919elQ+n7VRfyHS9cHihkw2g8uMLgc3WZuyGs9GJ29EEKwh0yHPrUnINggWnAr5QLx2Yjop9Z1UfIKU4EnMGehSShQalA/+VmWC6DNB2P/3//Nf9I//zb9pda8Th6tpKlqWhfyJ9EzPjPpCTA0S+cxY0AytJq1DP+ajlQZXgvwb8nagCKvq8Gg7JQaS00EvMotRuUnjQLQyQhv0zATbJ4JCY1xCn6fxm193vEiZzyfsYFIvCU0Fl6NNxM/iDKGbQisBtkWTkF0GBfoy6wI2xeQKy8sNOuRbBqbBOrasgrJERSBDUl/401WyDIfeqecngDyO5Vx5OPJODcZFUmIyCT6dOohy3mnKUobHUrKmKWueZ+VMfpmx41mlzKisSJEGmpI29O7D04Zc+06UTDriltddxZ4P+Hmsv95lnmWaKnJ26rKRwiN0CvrSK6I3Jepty5mpJ+xmKokLxwxNCdpsCyeV+SRl0zdJaYLMmWA8a+1lXDK83Jr8Zwf+8OWi3/38zAXqRc+8FFh5EYDCxFuwgcoa9r/Q0HaTP8EKPCBWguUmyrrz0KhX5BC20jXTaUFGJ/RTEETicE6WtR86nWedHxZNd5OSLxYnWpdl0NpTRiSB/JLopoo9dGQalssAE2Cz+3pDwch2yLF3jZR5P/7sl/xdncmRqhhqwHmlJKaT9R5ZMjDLkQY2kK3/pWiei/JUlLAJpxNrLy/IeZqQbXAhkeS/pvP0suln/8unb1e9ID/7dtP0pu+xGCtF0I0+Ozr2mjtAxTsPtnPLNAL6QiklBTANKWdNzD3Ns+bTIgxDpj1yGnSWecIeZhVonE5neN/lqzKzmrIuLMgn6POfm/iK7v03fp++PPMSYNWNBbtixxsXMZVLDNut6QtoFfRE0usHCUKj64YurCzrx7WoQobzEYIBmUaFNFLWb8JQDBJNKe8vAHLhIqSwJxQusGbdcwn9+Plev/ntb3T/04OmO2RuHqJo46C+1kVbn9lrpCsvXgY4rPsSd/DAutztp2vQX5sSC9P5sZ+hA+s+Qaz58No8INqJj+uddz2PSjCREEJGBztCGdsqYMoJvWTNZVLJoZQlsz8tPOM/MnpJ5DP5wJ5skxsy9djdNg1GvmOvljdrRuy14ll+pu3QQXQJGRqRyDIP5Chjr5MxbHZWZm2VUnTHPjfPMzLQWE+HXpv1ZZmENGHvdxzy78blTNFcsiZ4yMAvzO/v73khwP5zf6c75x8ftODvVSa1KKo9aUMnjbSxyGwOVMB/gWTobaDvCDUZ9mVOxYWYiF8CJPMCLQl5Gp4/82w+pgmapknTVOTnnLMiQv400ogQU/vxO6SUZEQEM6chgxuXJt9ernp6ubBWb7pcrlz23HRjf7Q/t2zMg81gJ9s66fStA3t9UzdfKQ86eMJnNbDJazsxm3rDZgBk2kbmkpBtQrZJBdlm4HUrxqCVGpNtTNzAsIUWMj3er3154ovvK5f5V9bvxTTzIuP5FRdiw6vBRevK+vU+f6wDPxs3+HPqsTym1/fG5alTw/MeqfODBmhy6uePcLsB5nPqOrcz9OHzsdx1HzGaYTPyroHyOjGB12zlQm7nW8i7gwB7epTvaZP7GI0+BuQqI/Vx8YXuacBPVWM9bexn6/rCZe2V8VZ1PKIXhuvMg2WycblrmiNJjhlzSpCJzXYS1l6yTkmtvwXbvCMeelhCXj/3XJadWUNnLjrviNWWZRkxWuFlbCqTKja4CV5a0sZ4Dd4jTVJMWEtWpXyl4saF2eAPPVoe3X6g7TZo+QnfmyFr4itDz/AP8MfImqBpnoI10hh3Azf4JHYmzkjwskyzTuwLp/leJZ80ukeW68THcmj4/qDXjJ9hOMGi5tw18czQMmYqzqzJT48n/f0/fNJ//++/1T/+9/+if/j73/Ai8V7e52f8jmU5xny1aT+bhwPKTJo8m7RB8o2L/pUL/+stcZ7Iuq2JPUvssX2kFxr5RfAVfq/wtKHTyqV8bVd1/CRkqUDXPBdkP2majCyvNZYZfEqo4Q1lSnKsHcQynfF6q5LjXp4Twan5OBHnLkthLNp6zaL/Rhvby0qM4vOZ19uNtbl6/2RNtFd+zXuH1oC2QNhZYr4uv3idpo4OGnR2nc/Bi6OiM374hO8+Md/5bqH8rDv0dT6f9zz7+lwmQYJ8FnMqPr1/sA+eIwJe00AphThm1syY1skuE8r8zFgFu1CVrPfOOhTrJyIr3pAUYYRilIWkkJt25lGmDgj72H+Tn8Gw0cSglu1URKza4SPr/m5iD5n1wEuqO2D5lmWS9RNZChSYc5aRoCsiFMFcvQt3OOZM6MA8TW96Lsiw6HSamGPRwhq0/t3G+8w+TpdTIyLe8l5fqEqdwSEZP2E5SDdi5SsX/hfiuhcu/59fVl6qXjmf33TFz95Yo2ttw4+0dpOwl0AZgQwYHvrTQCnwAk8F3z9Nk3b5Z2xpGjCNGX5NlxERjCUd+hwPfPm5QajtybDt2UfciHmu2J1xg64VH+9ymzHityaH/JJCESFIATwlsfRi1Cf1PQ/9kKlcqEPGEwt9IV6xLGfscprS4ClTh2qQocaHJYBuGBB/JkZs1hWp88ZBt2k27X42P/T4jk+XjQE/fLnsgIt/lP9Y5jY/QkQM/n9Ud5Qd4/wyNb0HTL9hXjb8svO7DdkWKvbTfohjzGMuqXm5vD1G7PRFfJ8eNpG0lx/PEe/PR9mRetCIvf5jPmIvi9jTP1UXsbeJ+I+nnseICCcDEaGIHaOAr4jge/+JiFH/a7lplEcE9odUSCP2thG/TvWvfCJ+3SfiL1t2kBARR/aNh4j4k/m3Dv/OTES89Yz4Ph8RY+6jQUQc2VEeESN1YcR73s9GxPdlEeHigYh46zsK/oyvf0+TdCzMj6mN5ng+BnXZj/JH2R9LP/Zzm4hwMpiL2POj4D+//reUgO2jE9yZeec/ps4rhTpm0iPh8jtBPhtFEylbAGlPedQ3da3s2jeC0JqkwmXe/eMnTQR87rs62NhCIQcOZ+W0SGy4ESGmkBhdHKLlKAZ6olPEj2kKUnGAUCPHnDLGrk0jNutuAl3PHG7nvoaDJwetez6Yp8vPCVoLdE+56MSlwHR3pzwvapQ1xjJPE/Sf7vwnBBLTFZBVewKhlbmvXETdHKz4kEPQvF84EjhCQyfQESkRLmxxUEMmvVIHX+oQ31eJAFyMynR8i08H+08QhPnteY6mQj4cnL32SVw4LAQ2dwT19/dn3XOZMd+dRUTO/WfloHHT87rJhwxiQHomsNO+Ib+t8fwK1IUipYA+GS5wsD9ohc4GTfyo+0sS9KBAUmns/kEak8S4lrsG35vM21Q6wXLR58+zHh0oc8gkltRC0Hs6nUbwGIKWrakSjI5LO8uSZ4uoMVGHzlAhxwETQW3Q4WDFsH+s6PEIGhJ5uaP5sJydblcCwwaqSmwDEzY2EUXOyNByvL87cTBZNC+LYi6q8HRBBk/rqq/rVdfx3HRBJjcCJgenDCWh/46AA3oZUsbOf5MsN1XIQRZDZl3iMNYzdehTBgdSX/AG+YjQ2wceZXiMSnujkZonyr0ejKELeHbXHaGIEF+KnJSmsqPMrMGz5tOdyjyNOtcb4tNYrBWmDXGBIXTSkbWw9ZSwe6b29LuOA95eQd/xQ+WwbcsbucnPQNDdeY7oyqBAa6EDEpYPjz6UQ6Im1tw0cbA4LZpZcylPYnlxMS3sWYg5acW+Nk2kWTd8yPOl6svzqj/4t6e/oqOnmxoHidGxSYl5OrpSZc0Nukg7EJUdXbAihK0HGAc+6AvKAvvxhcREmxNtzxGaqVvQ0TmHFoieOdzmOfAXkmapUt5zljikRp4VaaJnQGfjooY5oV2/gElpW5cx9GgbYbi3nwjU+BHUQMN4cUQaRYqc3hF725SSEs40Q1MpSZm1VtB5mpwvPAP8XAYqkzr0arrHUhddbl1fvq3I9aInLuh8EEOFQkQa/sxEI5fQ/rGs5DLTbgjZDlAPPTAgRVdAy1AIdPs5ZYpZfxk5DhqhMyXJNEM8GR6g+5Ap6qZsUpSTYjoJI8YOAj/XONCu+sYLC/8LgJdvN14ArNqwjW1tsgmavF0mibVvSAl6IgJSoJcGttFxc2NmDaSBViXz4nqeG7brJdHgf7cXSoIm/GTWTAJTyppwcBO0n/ynNMZFQdHd46LHzw8646cze+GN9fZ8FS+0MiOf1fqkrWYO5V0vL03PvI3xn5Dwv2bwBYlR8efVF0WkDbs2hmJQTlIoSIWdd1+GsuYqGPWmF0F017mMGQUvohzSZbmXJOUUKshlpDwX5JPdAESE7K9SCUSfNS3zQOArPUDKhSQpImj9+mPf1Z3ny7Sxro45hxxp2pnT40aW/P8yyewXBZ88scYm0pnLnWWZ5BTRqsHHik827P/Vk3IkicuL6Dfl1PElQgeSSZv5Wnyhcn/Sw+Od/K/lTndcQrHfn+8fNd/dw8dJMbHS04TryGrosTMu4lLzmrXhmmDKLDb5g9kEbAU8JRdiIzJsL68YPh16LBL7P9OfLT+EXQayck4qpUipKJQVcSDkj328kVJShMuSzLf3H8cdvjDxn4sZefahC3vnda3YUpfNeABH2qC3ta6NuspetWE/m9cH+5cP/56LapIEhJo67DTtNrYhgS7770z1xNeUM/JNyDrGmtJ3n9j7d8ZAfqa/QYDprlvHH65cTN149RtM6AAAEABJREFUYXFhrV6w9xf5b6X7l0Nu0NaFLNKsHoVRsxpyr4by4H2FxxsvP5zaDgyP37DtPW3v83doAI04awA69jZVDZs8YBkYruu0Z+Lxc+SdHhgVv/xK0ImU2gdUbMaAJTk1nD/g+NH83rauFaASCXkFvDr1fIMeKmbkPZUsoyB/m/wA6xXTgZdtoNZVlYvkbsWj0IhQwnYy/UskhYSfQCbUV9o2YL8wR9WcVvnv5Z9Yg3dz0WnJWlh/Z9ZfHn6aNZ4nRS7qEaqMZ1019HWD7mvtuuLT/C8DXrh0vN2aVmPTsKPePbuQUMjrQXycmj5T5rBI0JzUlKEnpU1dV3Uuxbf1GZt+4XmlrmuChqUs0LuopFlKmZ9JZVoUylqx8yvE+DI4UeIx/dIjS+NfGQg/2okL9YrAfzhW/YyP+PvfPurvf/OTfoO/vice8S/bJGbOkZTgO3oXQlT3eh97nuTnpqraG9vIrs8rLwBebuxR18weFfp2CT1fOummJ+KUb1x0viD/G45mHfSsDFPldRYRyjmrgAlfsUxZcykDU8q0SaOuuH48NwW+KLDpzjro9aoGZFsA/nMo8xQ6nwqX1mfdnU+apyLz1ejDshhrq6LDFR2spC5r46trjGt+0Y39WkI/JUkF28JV48Kv6GLTmZiolE3inNLbRaZpyom5suyL709nPT48cBZ40D3nrfM0a0KughJhQ4an6dinoONAR7Zj3sycTDxhjzO2eTrPvHCAn9PMmWISU6lDc33dIz3e8NPKijAC2pLk+fhuQKy3zjoKeBED2Ey99ipya+yljX0lMX/SqlIafHTd8ZLs4X7Wp4ezPn+60/39SSf2+wX5Luw3M+tnnmdl9DPGTeGZ5HGHTHnqQMxXpiTzsiDIM/09jmHbu7P9ccbL0JeiKyIYo2KNUD6e9zLI0+C1ZXXQaqDPpg3/7jWIqel27azPjZfEqy7Y38t11dXrhP201ioMRrYHI7Bxzwd5Q3emcZqyDhR04DLTlUsoIbuwjIGQp/jsvDIspDp/wPx3dN2Y0vuB57Y/N7brjSV502r/Tr5C28aLKPe1LZiusF1An0B0KeRP22UiJuNx+BUqS5Yy/mwHeZ4TjsYIzmKNNta3f3HRaWe0FrYPKaWsCORpmQeDIh3B26C9MR/zmwbTZp4O+PmXcO9flh3Pex06xfCPsmOsI+0o2Hh77o2pP6LzvGMfb88f4/VuuwlZ5h9R2Xcs/2Nc2GKcAF0uO/o7f2AvQ3mvsvZ8HxERsrkPYBcJ5ECyIxbqGvZFm4hQxA63ORCxl0XsqfhE7PmIPaVo/ER8/zwK/4pfEfE2esR7/iiMeC+L+D4fsT9HxOD76PO/UhoRb+RGvOffCv/KmYj3OSPe88e0Ee9lEe9510e8P0e85113IOK9POI9f9T/tdLkxbUvrD4Wnyfys1PjT+U/1rntj+A2husiYhhgRPjxP/EXkIBl+6fwF5jirzhEexvbPPjhY+p8sLFHHBuDCC6qNjZmYyWAvbFRX26bHDji6tmuQisnnVQm3T18IohwwHlSiqIWiSCZMQgCvPEahAnYfVUjcBTjcRsscWjrBLNj11Kjvuv4mCb2S4kNzGA/3Ov3HYy+XUGgwJ5DcCoVBYeG0IkgeoGmZZo0k56mmUPOopnAtPjicVmUuNwoBnW5zEp5Hhd5Nw5imw/NiKtB+8bc/meVT19fCFiQB0HVSlBV4VvUDxqhvzq4JxU7byeIHDyZTzEQkhKMONdZjnRTRCggPJkp2jiYUUjEgCQNvqqidxUKfDhxEDwtiwo85HlSz0XEfXohePVvGt14uCELyNfKBJUL9ZGH/tva5MNaJWDuLjxAYKjWkG+V6Ra6QMAyTCeKFMSIAn46KBKBp9kRcwme0DIy34Pl9fqkyoEgE3Qhds0EyAUdRIR8gIdNunS1rcmHECkxNmP2ohbkCcY6E9Ye6oMHaat9tN2wwwatRicVcNrhX7YlZB+EhzJx6CB8yUu+QMtM8DrNBXomMBPgTko5w0qgqaZndPd0u+iZANl/Gur55aKn54tewPWFQNWXpC+r9hcXqyqRdkOWoj0EMiUyRBaCdgX5ERV19eiwGLJxElNqfKgPZ+DRCYxL6Nl25FRDrvSlLOBDagzZRlPby8AYoMn5ROBlZPiZkPWCjRipzHJZ5jCfUhGNFdiMIMSylZA3NPRXhLIqtmL5Vvhy+kZThw9BCbpwuXXnw5vlH4PeRiWIJH5kW07q5EMWhV8CLDkrWw/QOM+zUs5yV4txI7Nhrz1NUp4hcVLkhfTEsi8caDr6uOrCbeoV3Lj4xchFAwX/sYzUbQfoURy2ZbkNfdiuoQs7EJ9IfCFPRadv5ZKggya/BJhof85Z99B35pA2Q6sPEOIQXHnj05ik0r8n6M5ZvhipyG6rDdveOHhtslyM3pgHnqzPwI6TZf4qQ0VowII58pmB0aNGGuque0WifADaRD7wB6hKtike5WdIcpUSh0zbQIYHI01F9hX+TW77jXK6V0xnaJ/kixz7hAu+7DIuckx/lfVruoWcfPkRliW8hJkiHTahH3yCsuDLIOufTj4iYDc0dO9D8zKpcKgvc1aGXqUs5QLPWfZpLWVFmpTLAq3sJdgB90u6ciHoC/+VA+7t2jhAdm34EdUuyzgiVBJj5h2RkhJQdNh5hf0eto2iJPRmDH6sm5A6kPmORr7L+eY8ulcKxB4qCiVQIrG3ZE3IeOFAP3NJkbkYWUjvHh41nR8UadF1y7qtSbdbYroiu6qVFzDeUy6XTZfLjboNG6qkN9IVPwN4IbmBut4k/HSH9q46eKnwsOEP7VOdGg37r1xmuM469PoUPpIOGkB3iMJmA/rgJZkn5FVKgY9JfunUJHmv7hEK6gL+bEtlnkYbtx1ypZ3neJMfz8IHe85O6vJum6G8I1+PK2SJ6BSBbJFpSlLhwmGeixZsIyLksSOYG3rNi/kOSRla1tsLU1zkPzcX7K1ZXRN25L3x/v5+tCnzrJkLlRk/mKdF0zLLa0DwmMqEdrMQpa7sl1cM64ULiBt7uoY9QJcrRx6KoVuv9i94EvujddCc4i+8PsSIA/CWkKd5M1KGN+ac4G+BFmOaJpV5USrzoJUMsog3wKY6c5pvw/HWFd3f0O2ISyCp4qM37L5C467eQOQdnjq21eU6Y6XfyppZ13W3KWKANvpV2jeZrd5jzNdtV4yX4MXuZUpJjjumkjTlPPIZf9gRT8f6e9AyND4VIjYGu9G/0eCd/q6NOTfkeSNmNJ5frrx83IaoG2MoMj+FWRmvIUVQodH0m1/3uWD/K7xs2LvHbsz3x+A2hmX3EUd79z9g4o+8U7dxeuDjs9uqQyO+pmGXjYu3j6nX9PFsvfh5g+8NG3tLkcV4iYPvWln/G88VXVbSDd4M2/6E4ZRSMNck1IBtIHRsyzaFhLSvoYbe6is66fcw7x7P6NBhCPvNumliPzs5JpqSTuxzZ9b1+TTrxJqxfXqteP6UJykV9Qj01bXB+zdioW/PN/lfZD19vejp6XnESBc2cc9lvTX0k+kTEdAekvqgT6yXrFCOpJxCvnjs+Ku2XbDbK+O/6MYLgMpzh1a6S0ruBunMj12EoEkZ+/Vz1Y0LROPKS4D1elG7XdWxFwZUb1Uj3ZXB86rr5ZvW67M25kjYfGG4ifVZkEXOjI4vmUApSTlnpZQUEdABF/iyG2vpxnjGCj03ZHtFlxd0+o1L/yde6n59rvqZF9Q/P1305flZ36DxBfm4zwa/Fd5sY7LVJzF+Bxofz2kw7Zg7QZNpGM9ZyIIFAl8diLE6Mg3niXWTx4OnnJMWfOnd3YkL60Xn86J5yW/8pCiKlBXIUXxMCypTZU9pZII1rNdxY4zZlTw+dtN5SZN4iRLYEYKW6oVw66bAH1qfQd9gzBxJcy46LYvueBFuLORx+fLHcxqe7yNcJs+ZpATTGf6nKbDNWXf3J93By93ppDM+dM4Jutqge6edntBvcZDoGLdit65fqfC+tsF5D1Ph9hvtAPx2+Fe4dlNivRWInZn77px1/7DwYvk80vv7s87Qcj7PyPasiVgmY0MJeg06y+ObF9PgmSJi8LOw3uYlD32clkm++D/fLWPcx7uzFtah7RH1yJ+GrXgMj+XniJAHH88tFKAPZHUmrVvIwN3qhu+5sL8dLx6HHBivc+IRMg5iWgZQRMc2YsB277U/wJooIOeslEW7kD8Re+q86TA+5v1s/KoMOodeKmaDTuwr7AM31pD3qY29qr76wmq/SBun5l/knQ776oyMD069yZQgdhlTToi+j3xmryolD55c53OS1BWRFa+gsTp5RlNEgOysXL5n9m/Pa9iGnP4I5veAe/0o7zLXGc4f43hcY2MPcJnzTg3nP8Jlhvsf8Hg/guvd9g3IvSE3l3/Ex74NBf2xuohARu9wv4j354g9n7WnCcFH7PmIQC9pIOK9LGLPi0/Ee55HRezPEX/71PMbEeFkICLeaBoFfEUE3/tPRLzVR8Re+OHbco2I79pEfP/8ofkPsxHft4/46zwfk0fEkf2TdEfEqH9r/O/MRHw/TkS8jRQRY46I+K7seIj4vjxif46I0c/tIt7zx7NTIyKc/Jn49zVLEfskEXvqYSJiEBgRfsSR95H6y0bj9EBEvLWN+HX+WMBuH/Fe7+dfjuWy/8R/SsASaNhKC+fYJsnYVrzxrHXj7mGHg1//2R/Dm1VEjIPl169fZTgYTtOsiQvq+XzHPuqLu5uevvqQcCXoJtBig6lc0PlSY+NyYyWgNjye5/MGT9ylzNhZIedd1h0QEHCLD/u+DGIYiGWt9E7LNiAKcySVXDRPgCBgITibwTRNGp8UCoKaiRcBRiozd4ldL1zEfPv2zEXjhUPqKs6zymlSybPE4c8Bi+kwvTeC+kpQH2yoptPjmn7LzUG5QSeK2XWhaSeYxx/9REgDndSoKtBYcmgu0kQwMxOILSUrkS8EwScumJb7B2WC60hFzcEfY9SWtIEKvV2Z8qyNwyqkoqsqy7lxQKoONih06jLT7lQOgkeQWCGpS9DegAPn1nhmHh4pT1LOStBp/USs5De6v1BcdZoztIfCisKGAnpyFM3IMqdp2EaC7gjGoHzkOdxhHjqwMd+27TRb3jeiWqeW/4bdmPaGLTUOHx2IIF4cVMTFUPiZgD+pC7FpQX6nJWvCLiYKJoJ2oyyzYirynwKqkbCDpgtz+iWAL+aMG3axcUlUwRX7uH676sYhuHJ5Zxo6BHdsUP4EMkoAIUWEbMCNMtiXeO4gFHr70M99DdsS3eS88dbmLdMUEQNvRUcmhahQKch4nrUsiybsPfKkgF/lRHWmbFFkLBZeO+sc0rmk2WXceDA/DsLHYYGgu2IPLudcKSvGdBniM1J01HeiFZSNL7PvsgPwuFc1ZeZNCa3EaA2voU42sItpPmua75TKIsUkURZc4IlnH8vWim64gHh+etG3L9/ktKMTr0kv1obeBr3QLAsrj5kAABAASURBVPKmV137pzfSHTGIFLZZ4akqwXfCVjL9/CeAOPMN2y2svwQPDeYjS3nJkDXruKTucm2owkAzWuclwKpto0ftGlNa8SkxWQze9cq3UmjkXWdQHqSG5WNEBE1ib5clsfYZRBrteIY2fxsRMdoe+p99mYNtZ2zbmMifzvcq00l5soxPijSrQZ8PiC9cnDzz0qubD8SijuBAOIF/MdfQN5O9lUXj6RUf85T6h64M42+JYRlBytin7fJAgS7TNi+L5uWsQSN+WbZd7yXzogxSXhgLW/HLR+wW0oTaJPIRGZEk5bynKZLkNRhhMujXaQud2I9tBAcpkaeQ/l1j3XlAQ3g7utFa3To6wFgRoYhABcyVDMl+eipJBUw+3M+TFg7yD4+Pevz0WfePv9FyekCCCxfOekVnf6lgw16MVcO38SLGh+CVy2j7G6PyorEevg6b7qBhpxv+277QbdYL/oj9yM8dvjr+u73CeZH35YYx8jzbV6boso3PU4bGSb6IeHh4GJcaGV46l4SGZZlYFFGyhDw6yrR/WLmUvfHS9LZe8CE3hr4iz6aOYtrAJttM611dGnmELXHJ0rlMEkCMSvjmCX3P+C3/a7G7uzu90ZEn+gX7Sh3o7CW9XpnrorpdBzryyOilmD5mOtaA0+SynJRy1sjHpI398MLFyAXf8fztomcu615eXnRDjp09cdgH8qWhBhhf7DOWrW2m7wsbPrCSV7uPiGEbvmhIyCilhD2GCrzN7DXLMmHb2LhjI/icpkmGabTdGu5zQHy65faKUFKKLCmQB/KkHJeljv139GE0/I99zzYuUZr8P021PQ3gk1bs6MI6v1pvPFdkJT4RoYgdoiwilFPSlLKy5UY+5zTs3jQf2Gmf6IsfRN8VORkbaeP5Iw5eXF+x0W2r6A4aydetW6xD7I43/bLj+mrPptnY0MeGT3V+x5V45sq6uQ1cry8y9rqVuh3uV6HnSA86xMd5Ejk1TK/bGs7/CLb5Q76+tDqeK7S5/Hh26vqbYxbWs9Mr63vF7m6kN9b1jTrT5XmSYsh3zE3s0ollOl6jsVYrtrcDjfU+6HUft3X/lZfett3L5YIMrgM35Of/uXBDbm4brPWEbhP2mnPVVKQTa/qEbZ7OE2t+kS+MjdPdIv+JxAWfbF1nbAAzU8PONvi8skaeWTvfni8aYN/Y515lejyf7VJ8finXjl0EPNg9N15qbVzaX7iUf3n5qot/eYQ1LfwCUw55ROuyHK+XVVfiLcxGz7xE+vnLk7480QeezesLcdnPP/+sn3/+g56fvujy8o276Ysa9m50Yl6cFPQho8uTvj39DL4w5rMa8k3QWnIQty5apllzYX2WpOK1jOxMs33XRtvNOoGuDT42BGOa1i2ESJDHqifiw5+/vfAS4KKv5L8hn2fOOhf6VmzRuhVjJtZVYq2RfdVpldh/DJcZFIyfiBjyyBQm9HikeAMsB5vAGTTo6sS+Gfkt+J0zur3jQtk4L5NOYMb3zOyv07SMtR3BCOYDO/Hase5Mo9GwQ4/5ljJ+8Z7AC4CKz2/oKnrTlLvs9wRdEe/jbYzpcTrji0+G0hxFmf9STwpkZzsIZGmZGB6PGkUEYFz4zcQ9k/co6D+fz3q8v9NPnz/pE3vsidhgwlg8jiEhHebznCTDZht0HdiwvwrNjcoKXN55FnI3D/RmXkahLCHHlJv8ryoWzjNn4j+vj7v7ZayX892iE/JdTpPsCxP2Y53C6qs+myzPzjwuM0rJrL20YyrEPFnnU9H5vOj+4axPnx708Hg/xi3osERCWsghSWSVIwaCtbiPSwU8R2SlKMwbzCl8a5d9Ut2ajA0ZG4Me9tAwv/AYwdgAU1TOofIKy9zPLncby8eICEV8ROY5y5+IIEGC0EYGWrqT72D5RLidRr3psY04NbZXm3HaWFjd64V05Nknkva+lsXAoD3poHdCZif0dEIv1s+Zl2DOz3PRNE3KyDyVDK8ZeWVFZOiDZrbyXZ47XRSOH5eZLtM4aMJ+/PzH4PaGOzs1fpyv8F/RVRvY/fsqz/MjeD6XO/WYBzz2jqQYvOxP79/whj76wK6PTvKr/qxH93G517zTAy4XchY2kwzsxmURr7ogjQhFfA+3Say9Ax4iYm9z2EHE/hwRbv7dGC6IiFH2MR+xl0X8OnW7vxQi4m2oiPf8URjxXhax53/Jl9secnTq5/9VELHzZHoj3vN+/lsg4n3OiPf8MXfEe1nEno/Y06PNxzTi+7qI9+eI9/zHPn/pPPt9DIOOCP3SWCJCx+ffayzuZ3iciBhzOe+yzoaLH9AOlmWI/J5Kyc3Av5bS5H/rH3YKnOAuAued+3PTj22d/1sj+Sw/JrWWB3D8DsAcPCUMI6g1OgczwxuvUddNlc15Jb364EJAUWl/5SDz+y9f9bvf/6wvP3+Tgo223GmZHxSaCeqrvhEM+7fsvIH54mVs6mzs3lArh4DqwLit2gg4NT67PCNCEcFGyY7FfI1AgAcstYtSjJd2HbhP52uALw5Pso7oS2N+PE5XYgfy5jaCzCyCtqQyT2MNXAkunrjo/fnrVV99wchF442gPtJMu5NyXpSU2aw7h4imxiG7EVyJ0gQ1gr5AZonpQ2K/7Ooc4LppMcZvW2y0rrSGltGu0U4fPklKIRyDmFCJQCWVxPyS/75pZvBMk4lg+AgY/WcOEkFwn7nMK0WVBi0TCIKWsnokRZCy69sHbNB426QKvw1U9MAbHvlwJMvXz8jUMhoyFITKOQ7slql5cRmB4iA+ScnljGvd+l9anHkpkZFrot3GwcvI0XQiCMsE0gU6U5kU0JqwF+UsOQXcTTBMAllbC0gD0GmafRD0IcXYsEXTTjwGcQGgEx5FH2GX5tUQ82Zo9bwjCMxdM/KbCQRPXD6OMtKMDBOoyKtKujGOL0a3LSGWQF4JmhIHy5uu1+u4dDhoGPPQZ/xAykjRldTk+d8CaGjR+CC0eGtISXIzm7b8FdAfPck2ZRsS+nADz9OQtlynoz/dPY+63AaVK3JGpJk0SaMAWSfsI03KZaZ8onUavSy//aDAdLw44hwpoyJzB5vOG52GToNp0pifsaElIhQR6pHUFQzSJevBoI9sTyPtY9wxpp+B814fKSUt6GC+Z50RuHf0s2L7awo1bMWo2POGfVzWrm9coHx9vbjz35TeL0k32a+IS65hy7ZT5qBwyEUQDgWyLsIviQb3neIqZiHV+GzYVceWA1kgwVE+qWhORefprLlMKmWWaUZNqvDZ4V2RJequ9L3Cc8UfNDeQPyEl6tHLaOc8vGmgS9inHXPPXUYbKf2S5H91oEymgAjJkKArlMSz9PqNralBZ1ah7QScZsY2JmRaliIhV5FPk+2gMH6WxbQi1+ulqsN3WL+dtqTODzRog9dh1jo+SRr0OIU/8wVVcKQdnacGrXX8K4uwTrDloYOQCoe1BXrOXDSd0fvdedEdF6R+Nr05Z+Wp0G5WIk1cBosyBXNp/0QEc3SVRFswJkYOYh5Fk+3LqMy9ssfY5qrr4GVfTztfzhsRAUs/BuJQRwC+KMhRX+dtmphnod+MPu+x4zsuBHyY//zTgx7/7pOWz3fqp6RbarrgDy/4WdtJbaENOlhq+Jgu297GIrNf828rGrd646Xkqlu/ahv0S5UO9t0btupLPqeVcQ1G2Xn23gMqe6r5rQjG2Jqof+U5pJSSCr56WRYuHU76zW9+o0dfrJxOysjaMtHrJyI0fEVtuuGob1xsXm9V10vXjXS9NTWE1Crah7du+8du/HItObVeBhgQfYh8Y1+0PWTMrXDRc35YmP9e/jNKd48PmueZxtIK4Suxh5B6ZdyKDPx846LTqFywNeKIiFDC5gv2n6Ef9hQ5KWFnfm6WA+T5kvnCeC/0v+BPXohjzNP4sxjooFcaMWdnLXf0NUBev/hEhLx2zYORkmT7SNhCSgkZhkopgw/zMuWkaZooS9TlgYDOHZRRd9Ca6G+Y7pLpVzKeSEoRnlJJUiALhK5ueVckipwbOrZ8KvTang64fEVnfjFgfoK2GXkEA6WRVqXoSthN2L5DrCuJqeU5mZbL0QnM7OUTF8jmoyiZToX88ZwDvaFdZEhhT6EeWRGkvatBiLHZfsEKne5DsfY9vsq6PeqFvR0YL7zQ2Qpu3od5aXMlNS5cBq/4f/e71Y11wzjo0utoMz1MsFMEUW8/TfYPtnOnpss46HG+8cKoIStjjI09OF2hy+2c+tkXbE6P5yO90f6gy3Tsfdaxnr02rUzrfFomNXxJT122IQTGDzILtIOeTWNlPW+Dl421WDXsmJvnF+Tgf614e/2XXCsB08a8DZ5RqZICXfIdocxTTkkzdnfCps5T0Zm47DQnPZxOYNH9aWFPXlS4KFbm5WueVdFhLmelRCzRE2uy68K6vzDXhXj44jWEnFg28CHZkjp0i7VkOiprdkPf5t9w3mv3wsu3i1/gvDzLawg3IK+Z7IyaGjwf7Vf8zrenq/7w+2fOG8/4nib7nRdeEHzxOeQPX/UHXg48PT3JL/VsF57DcxlTzkIkuiCvb8T5L8/4VWiKCHmd5SkpT6EyZaWSJWxXkdUjYIiU/bGDoEyvqJGIKAJI/k3/Z+TxjZcVjlOeWW8v/hdrW9a6htx3yKQznpIinAqa2oDUNYDSOrwHug5GDudJC/QsOaHLYN+RMutUXMx3fF/D5sXHMhxAfgk+8pzlvX9airyvGpZvMn/QjhnLtmpsjdma1PAldtHhSs5oYuwAKaVB540Xv95v6D5kZbowW00pKytkv7nC+w043XhJZR3argdt8O0UcsdPGt+Sx48IRoAI1oIM6hhWGb++LJPu79kfuCR/4LL8dLfI/DGpvG68liInRcQYixxSzm/wOdbnSExxSLT2jl1DL3KNLCVir8w+nZBrCH8IsgJ5U5ekZQnNi0CoLBkkJcs5SYhuIBjI6mUpoO+gQrBhvUop0f4VBX6MifW3oKMT4/3ES4DH+0V35xk/W1RsjznTT8qkEaGIYMAsKdQGkgT9Si4b0wm20BMW1BppQx+Nik656UivqfhQzndE6CNtkKjM2EZirRsBg4l2EaGI7+G+EfFhXAmF8OUft017n1QUuahHhnboiDTamd7eQrU3VWxu+AvyG+St+A9+Bh/mMyJEz4GC0eVorIWuQnqHDO/monts/QEf9nA+6f58HrHNskwqrO2M3M2faRafpqLWoadm9Vakjh/muYMKvBY271FbV2XtV+jsLY8+feSDUaDISifnn94tZ+eavK8Ibne4bIfbGFszz1UHj5Vx7OMND8MI1PUBt/+IfaQ0ZGt5d6Qi0JCr4bZVHRreIZ73fm1PPnzvtNLCE38oj4MdlyFnvfJzrGE0v9NAfUTwre+eI4LnDpyG/InYU+cH0v5MKygcI76lgh+Xj3Z/5a8OGR8h6PKzp3WKyp3VkXbqXeDnCOjmOSLe6l1uPbiN8Uupe0yXH3D7I/8x7R8wjSrzAAAQAElEQVQf/kZ56z0i5PRvNOWvpomIX5V9LIj40/Uf2/4oH/Ghv23beGtobX0EFdHEt3S0+zekSXwiPkzIs38OA7FTyjnrIyJiLBy3i9jzET9O3c9juK3HtCN16mcjHRdAgQNTUgOdfMqT8jQrUlHgoJNTygNIia47PFZEKGe2BlKP78DKaUQo4VkjQv64zDj6uM7lfwpu++fiGCciFLHjKPtjacTeLiLemnycLyJ+NdbH+sPxObXzM2AZvjXwsdx1hsvsWBuBWkT8K+O/kfXvynyk9Uf5iCz/l/hOgpYuRU8jQHBgxK7GszRF0pzyABYhH+J7bfKGt7XOJdyNA1bXxAbbEIAvz69clq7rRJD0G93d/b0inWlfVGxzzPPt65PWl1XEscpRNGNnGTsSH7Y/NrhNiQ1aWYRdlHDh4aBx0BRBcBkKNssgEIVger0uTG9WnTxYuTAZmzV92wiKV1UiWf8pluCy4eFcdLcknUpSyUkCHTpaWdQ53Gi+06oZ/qTn58oBh42TTb9AVMmzUiry9C/PK/UX+Lmp3xhmTUqwZt5igxbT2VfW16Ytrtr6C/J6UWo3lXpV4lADS2JAUMC8g3kUPIsPYwh+tF0woReoumkpFbkRsmQh50l3n+71+Nvf6O7vfqPTT3+nfr7TNs/ypWkiUvULgtNp1gS/wx7yafB341DL+RCZTirwn5uUuUTR7SpxGOsGQX6DuUYPeQdAfgpomWl8MEsf20WORJNEKFXUOITq+abAXoq60tDFldwNeTTlJev86U7nx0/kF63I90JwdeGAdKtZl016uXUulUK3mkDRFdle1jpeJl1fLlpvVZU+qFYO0HqbpDaji1DbQiJwy/i0NFEG775Ibdo0TR3brprSBt+hqWSVUpTTJEXG7mY9c2Dz352/1SKb6x++rXqiLLCP5nYp64pt/fz8pAuXD4kLtCiBrbyoc9CBAAnCvOY7xtJpO8pYN+KTlKQoEvYkrw2k1uDT5yynmLGsq4hQxA4hOY1PqAc8Qav9Ng0kb0C9qiPnILgVXDiomJazZv8ZEuiucZLQ/cbcZVqUkMtau1ZkmMsJGZyQp5B5lQ/ZnfLGod6XRXXFjrHFYJ0xjaIzlEIpJWjZEakosDchy46MunlCB245eIXmUia53cp4/o29er1oof3D/aKZNdljU8W+6xzS/aR+P2s7T9hzUYXmjTX63JO+EXw/Q/szBnzB1m4cuE1nI83QBkUSuhZyaMhkMyDa5HTKXB6kCbvoRVotcPLL3b3uHz7p7v6zpumkzqE91qKJQ8FSZxXWeMYuM4eBjM0m1mqPJC/3C7J5QWZP2OgTh94n1s6FS1nP7/nEuhd0rFB2Q24Vvtuc1aYk89znrs66qmVVzVUNYH4S9b1IDfoVyIX5lCnIs5QXibFSJJWUNSPfykVxh/eIJjezXAuXz5m5CghkG8harMGCX7AtZOSatGAZM0u/absmaQuQkUG3gJSQe4ms4xPwLj/HJCXbIzRpUlcAgU6fLiHnUFOg22QeKJFCcyk6TxN+OOuUumba5HrVAH4zo5NM+xme/FvhE7ZVGbVigBWf1KmHdcbJmqfCiMy1XiTG4UtKIQiAxEZaxcBqqerCWryyJq3zjfEbC6UC94kIBTxlBd0LIIcPCaNMysyTJqkmdNQutLppYto7+pxJTyj30zzrHsFPqalMDZ+c9fiP97r7R+T7m6SKLi7Q+M1rAFpW5jQNDR0m5lDKcMkc8HezvbBP3GLVir/aouqZiyvMT4l2BWICeay3Zy7CnnS7ftXLt9/r5fJFt/WbvBf6pYfHuSDbF+zRB2xBb6Qy7PbKmrlis+J5Od8rAt5T0pRmnXjhdbfc6zSfh32hJtnX+kXRCy/Ir5em9ZZ1vQbI2m4T82M/a0b0k1JN7AWbGi/WE/vEhC10Lt2bGRCfaOrQ33VDIjexAakjWzZI5Slp4RLkfHen+XSnDD2VNXdh/W3sEZXF3FXon6TaxTBiIWPWidKksBQ9vuekcswDbzlnlVKQX4L2Kr+MueHbLrem33991pdvVz3j9C/QecNOGqlqG+N51FqlDh0pJkWE1FA89WQUmWfmSsxtWx8mqJD7Cf8QCO/MGjwVyS/DpynLfKaSVfE/W07sKw02uhqdM7TOtPHL/wIfmVjAv82cvMdAW2WvvuFD29YH//bZGz57wy9uzFV7IM+gZ9d1W/Xt8qIbcUtHhon1C7Xa0MuG/Wz1RQoMmFglrAPynXVYmbNip0JDOSWJsf3b1IbX6Anaz9j8BF9sgTLNEQG7XRWevcZqa9qwZySlCdlnMRrjNMojYuiCam1cxBqNOiHXAv0T0st0tN2sXBBv8Lv5oh9s1yt8r+ptI21qjFdR0AoqAzb0gLrgX8zftVLvsgH3QVeN2h5NUKTAwCO6OnTXrUEPLe0HseOOTSNCRkwyP1fW0vV2Iy65aYXuFX3cWNM3Gvl5s/xf54N8pNdlmiqx1Gbgw6plnKs6vmLDP17xKSycMZ7HGmPQ+QYtRiXfUNoVP+cXVqidcYtWYrkbe6JjE5vranqRXULHCfsL+ElQnoPvPqlMD5pZ1znyeDF7h9195sXl33GZ+pl94W4K9uWsZS6aT2cFe2/Nixq4bUm3W9K6TdpYaTfm/krA9hVd3FLoAs8ruhu0MV/Qho7e+rThay4EcrAjQd+6Vn358qyvoGGTZ/zM54fPmgu+Es6si2a/h22u7UUB7509eWN/urx0fXva9H//85P+f//n7/R//NPv9U9/+KanS9XXl01fuNj/w9Mz6TddbCvoyHpFPers5zmdNZU7LfMjeNCykF8Wnbg0THbqqSpyU54KmJXznUp51Gn5rBJ3+MHCOJnySZn4D1FrRac31szVawaZNzbuW53EewZ9/YpsLkVXXpa2NUnUoXjVJlmvQnb2AzfsaHP/ShzOXp7ipoxtFNJCej8n3eEbve4W9DbRz+suKRTY87Zij9ih15vHzFNSQY8QrY39I9PYZUGaWLvK8BETqyBrq1kV2VR0XNFr37pyS+zNhpTQa4qTlBe0U7TxvOGL7B9M8/XyrBX9dtZMbxn/2rGVbaxLy761TW7b+qbhj5m1U2ZEZ9gITTkr4WcyaUTIn07ljqaMPywzbbDTgLcJmz1/Omu+n9SJoSBYa7tC28ocbcgkMDhEx14dCgRuO1yxxUpMs6UZmxVx/sZaXqXU1fqKNG/IHRvoUmtNQl8L8fTC/n13lu7vM3Fi0flh0on4dXm44/leuUzq0J7TooX2E2sHNodcKrK5eP9mvIBH8bH8Out5iqb7ZdKUuk7w9XCa9ABvp3lizKClBh1lPikzZppmJeISRWYphWxD1sdaq7bNct7g3cRXNfwUi0+03Mdh7TUDLl0QEeTMY7WZDGRaR0+MkZSjaI5JM+sy0zLQftDRoAX1SSkVlTJTmwcEXYEcqJDzXUmN8bqyKk7MaOzhFTqgVLfWdcH2uwr1CX1U+c+NPb9c0csm+7+1i7IX+CNWQF6hTb3dlOoFtV91wp/O6L6gvwka/UJgxr5ndDLnWQV67h1TnENTCWXWTk6FdFaKsyLuJT3C8x3pGZwoWyB/Vo+iFVq7GLkv0Ji1HevFa6YJ/kK19gHbutFf7buxh3qNNHSPOWql3QGyUEtfxncdQ0m2D9CV1BUK01mKBM37WpBorspXU6J/Uk9ZLUh53vvRhva26Y5dGViDNtbfL3Gsycbe22tjxkZnWtcq/+Jnr53nroguyBLhyoBjdJdJDV1U9U4KEs9GMK+R6GTkqSiya7o29kjULkZFdlLlwfkeCT7zG/y8duoBTcTwUo9/F3rvOoCCxzAaMmK8fyVtxHfdbSL0x1IkAC/wBpHVuiZtzNkY3qjkj/kPFiICue5juo3pGqCcCgWyMxKp7efAMc5o+/p1lP3RlHaIUYbHNo6xPX5W6ACqs+kIhhQWvAH9CFB/DClCB0JiNH3XNiIU8cfxR+lmXtdFvPdl5PHj8gMuiHhvExEugtwuyy0i3uYfFdhpZ988IJ4H8C8wrR/Cbai33e+2LbH0hHrk56P8RymyCfkTsafOm/iPqfN/DG77p3D0i3gf/yg7jKtH0m58LLRRmdRo3vT63F/T4/ktFcLDPBg7Ish/D/E5aCM76m1Uzn8s9/NfEh77LznenzdWe232b01fu/0PSqJL8UG/fhYLOyQZHxd9ZyM4wAoazgCfJqOyU1U2h44tBZtTj8wm3vTChdy3S9W6hiIWlXxcLG6qa9ONDf3G5cF2W9XoH2wCKaTEV8bBbm1VJ/jOuSsRCJWSqZPEIpWjd4IEOuoNOAap0mD/yZn22eMl5odZxt0XZTBOQMNFRESKMUeoEGDNy0kzwX9ZFoK5R83nR+VyIryQrgSKxsZQEYVARGPzrsjGFyFfv7zo29dvXJzd1OAvkKWAU2+mjY3fzkU5NHGwopEGL6bZPKlJIe0InkJjr5UnpM5tDLeHIuJ/EfvqRFDvw4ovx2ZewixEpROX/6cH6L+7VzkRvEzebCcFAVApRTOXaE1ZFT420q0lNnfmMHPoMzwxhzIRQAZytn7Mg6Cqq8oOTY6kOeiIQyxvP9DzFUorHiJUUlYus1KeJPSAkKWU+AFZFIVmAtsMUs7qEQRVIhDoujHvdV21QgsiJ5Wu0LNymPCz81eigNZDDQOs1G3QvCHzRh+KxIDYdijRRqaI8SP6TrcoIV/gY8a2Fub3IeqETPwvFizHky+aMjJDXpEXpJ11YY5nCPjGIdcvuc6Pj1ru77RwWTY5GDevtkHmtB9a4WFDft2BFMEf00JTg5ouB0sV+14JwIYNYPswr8o62BwoNOn5+XkcWG9eH4yhLgVfKRLyTRJrt/EMN5Rr/9BG6Mi8ymMOe5EiQgn5B+szAgWkrMiMAYJyJUYOAP0b8vSBfIzfOibAGr4B+FlJzZPljvDVLWzaqDaZ5wbv5NTgwf3HuIwt5oEA7Z+Qu1Vk01jHAc++QCocSmf4mUgza/Lh4ay7R9bjKStxIIJpCZ0oEj9FPdM6TaqRh+1UaNjQ0UGbGsKAHwiTZdyRS1dVZ8NuTt/Q1J2nLeSrhQbsDxykZuawzOK1MtEA8jhoSLmLY0BSjqSC/jP2kqCxY1OFi5Rg3XXoayGrl4FRrPigu5Sz8sQawa9FTqKZlEMqfc8nqXPxsE+0092hlFIG8I8bABk8Mybfrz9NhQGnFMolNBGlZ+YozDXNWWmWitMpiUVi7mW7s+5RP6ILdXxCQHhvWRZIQHp0kecLWdOIB8l658uZHZQ2hQxa8vThx4MM26jCAUutgc66kDK0Qp4mplumopnMQCmUZWXkZd81ME3K+OtOnw07v3Lp9MKF4I0Drn3VmNFjw9lBW6ddYz1U/HDF5mwHRkOm3boHMn3ubNsxyIfLSX/54749bWr06YwrkJij0HAKaUYv9iv32MH9/UkPvOh8+HzSHTiBdDdLMFxpe0WeFy4FnlnrF/8WL3vndd10fTvZbgAAEABJREFUhQeq5AP9hfXy/PLCpdbzgNehfcx6wVfC/+CdSxjha7qQK3Ju+JfGGqv4cPO9Ql9jTPPsQ+cNObyVQUdEKOEPLGu36/AeEUP2LsuRFEFDeIsIJJdUWRcVW8Ftsy139oEgpXzL6uz9iEUJJotCRmZMOsm29BHJNIM0CqtS6kAq2EFmXQSyipxknffIWtjbznePMsp8p96CuatWfHSFL8877AsBdoN5XW5s2MAVmVl+iENKIQYW24euyPmCLob8YerKePaH29bwhRs8NYnxEvwkZBVGJAl5DPBs5iIYE9sQPNkf7026XO1+LEvUH6zNrAl7T2DwmJAScENYknVgW0McKnSeoXXKiTx9cyaVl/BAYLMBn+5jvlA3/U1BV0NPXUJnfCE/t7GMGjw2bM32tGE/lX2pcnnYsJ3OzpegX/jkiFAGev1M+BRjLlm2jZKDNFQikWYlaHW5+crw5nWbSpb4qVAx7AsinQ6dIHfTcMNerUPL/HbddEVPV/RhXVXoHHEI8u9Dx02N1HDfyvpxO8PjHqiddsw1fBx5z+85jaON047sNHSmt4/L6KLW+gdgArWP/boybgM/Sj3+Bn2mbX3lz+2MxjrdLGvkXFHEjsYcGxKvWrn8vXIheOHljvnZiG9GiixeuNR+ev3Ndo/boLuHNRXCTN9i05X9ekW/nt/2a9kNQG/OkyIXZWzNeppyGvHkGT06rnzEZ306n8flo//cyjzPysV7bsYqMhrMalzcbejiSjz2wouzZ+Z7vjZ95eXSdQsu3W/6l5+/6uc/fCGWIS5m3k77Sju/TLzhr//lX/5F//RP/6SnL18RaoOepBxFSSHbzDRNpEkZ+hKLJrNvTUtRYyxEy8vOqhdeQF6Gz+xa2a+6pkGfGCfSpOR9ORWWeKDXxpro2NWNvpt8CdzwX71Txaz+NoIFl5FFZj9GTEpJ6hGj78bcG30q6KApqyKL2oTeNq1bU+sBMvpIWvF/ltGFlxvXW9PLdaNMsk7rsKPAlrrMk2GbMw0MJ6XQWNzqSKSRfQVWAjkqWSpT0oKfnEBhXVpuEV2RJKfptU1Bdssy6cw5oViW8Bih8fGctfVBb4Un+z/zsUJv3fobfdafaDfWJPw08qMvyth4idjwHX6+oVufgzr8WbYNZiyfxny7DxccpCHPTmFDXhtt9zmrruxrG2um0TEilHLGBmDEishJ5nXhDer9/Vmff7rXI7h7WLTcYS9LEioZ6GQtw0Q/09UZb1srkwdzG7sdd3eIQp+shFA9b2dd4mAIybqmkAqCtGynzPz4xMz+PxGjTaVplCFf01XY89OEDackWPMQalsbMuwIwTo3r1vrghw1BIQqNHyP8zhuj7cwxt08yf8q8h6dnRn3jP5m1qL4dGRmOquCSKdjg4H+6oCYm2paCT6xhU7W/LwilNThJyIUYSBb7W0tJ7KjH8Q5i90lIAUCDeh2+Uj164/7R3hMI+0N6OeMaW2RdrmYhpAaFZ18U8jyQERybDL2AnR1AxfOHy/2fZcb6+fK+tkGKnbn+bxMMkKcomsgSwvP9mXnadrPycjv7rzo7u7Ec9aCvhbOF/NcsKcJ+5qgAD/BRb54QVp52VNJO7bRobmSVlp0aK2s9w6OdGuB/AX9rzxgy9aN+TF9zvfehkx7f9U7lfzQR/Rt2Id1Rx6eVvY62/+G398Yax0xXMe/1dFOHz9Dtum15DXtgVzjrcw2NuZVp7wPOvbKNhLXjYxroS8iFBF7Ed+IFd3rrZ9HF23fIflcGxH060rY35+G3tpk1vbRNnIa5T0S43iWpB6sUWTegJLz7luUmAPS/kM/EfHD/ohvlHcMq9HkI1zR/WW89j+e/5z0aOPuxzzOG57H6YGPbV3m9obzfwlEwNyfOVB6JeZI/8xuf7JZxJ+eP+JP1//Jwf8Cld4/3228MeJH8DjWwL89xXZ3Q3fXj7CjMD6W/XvzEe/Ci3jP/3vH+9gvIsYCPcpgaCzIiL384CFif47YU7c/6pz/S+DdeenNQf0lxv3fZYwfyS8iBvtsWWNzss6MjofqeKDOAab5wEjAV9mw3DgTsNhhrgQZ37iQ+fn5Sd8IBJVx1mVi4+oEdjcO6QTtXHBeX561+jch2OxMgxfbRNBdclLjkM6XEs+pMLqRoKavvGBYVX14Av3YQQma9OqgaD2CFTsqj3ug0bZx4NrTSrOmzPgLF9FnBwYEk/5bgXd3BJWfP2n8CQQueQP6bwSjzwS4t8bmybMiq0xnZRCRtDpIedm4JKgK6hqbNlGZHPh1LnAbPDZk5UsisanIlchJxiC8Dnr4UmO37cLRkPq59+5EGDdwtisiRkA6I9fTPMsX1+fzeaTOL/OZoGaRTAtD3aBhBbUhWwKXLqciWDT6oH+Fxg7dO+1VfWvc0yFz+nXqzEPAv0xzbxI2wI29fPButBF1iU05OISMaME8DN46pDNOSBAu5aSZgHZZFmiclLIkDt4b+nTQMw4P6MpTdGyNrA6sHKYqNrj1TgDYxouZC4Hh4K8yB/RX6NbrxzYlBgqQQYEeg0QuK+hihp4TQeDMwdK2sCyTZgfeyHOBxpwJOphvw85X7OzKPP4n3hd4vsHzQVvfOjIJTcEBlMCtc3gSh2OrWsgsLA/4ZGIdOu3Q5DqXmdaIkH9DYyXg3bC5ypyNCdxMyELwLubs0OM0yA9WmZrJ5XHkfLuRbEocVEqSSja6WKIDCb4ThQFSSqIhZHbsd9OVSxfx8bym48Ia9T/Pv14uWjm8jpd2XNR0wzYAb0Iu/TXf/QyfAR0eO2Um9xzwJqgyT7FWFWS0QP9dLvpEkP4Z+X86T/qJ9fjT/azPd7Pukb8vUudUCOhnnfLCYfeswnMCUlJF7hs6d+qpIX2XL3qyjIyAvmAuyzqE7SK/8Qg9zfJFwINunt1/0K3gPyHSNmB/ovHpsFFlfaUsTdD+K/BCaZoWBbzZVn3YW7Fd9aQeCaozY0qeYYco4xmiQvISUaFdRCiTjotR6O7a/5M/wRdyFuU6Uuo1AM2MPvhA9gU/NxnkZ2iakPGEvMuUlJIHkhq+seJ3jQ3d3jh0bNigfWxHXgPISkPPTThhIWjRcQdtRH1nHMGH64LU/ZwfGLRJx5gy7cB0llJYdzMoOuOP7ccMr0Gvxwnj9eH3xAu6eTkpYQtX1rv3GP8N6hfs9MaFbeXyaUxTxfDoijYCzTaCzVV4okamq2MjgW3YLhI2ENDivOXp+pFS1r06kLEvY5tTjCFil5vbGZVJI0K5WKZSIT2dZ91xmfZwf9anh3v99PhJP336rPPdnaa7RZGTNua9rlVX1vwVf7GaTvx0pIn6ZfDZudjauFC/Xbtu+BXzeWWdHljpO9ZVMH/OyHDWNE3K5MXH9H1ERc8dOXR8mJCBU+sqwavR8TuJfhP951I0lyLnSxRFxIBl0+DZ9PuAansxHfvBfWVPWYc/8foSdhCoIoYPI+Nn5kJBzIItOY9c/ZwUyikpY6+W4TQz95THc1C2X875OSvRznxtyOyGb1qRYyU/wBwNdObs5hE0+Gq0Ge3Ii4/HMMY42MeNi+QLvs5/OuTChcPl5aYrF1KWuft5riGzBt2Mb94QAyPBF7qUEeShTTlJrK8gb107MElZKqy7CZ5meLNN7zY+I+cJOSPjV/syTUZEKOesYj1MtAHBc2fsFho2tGLHKzyNlPyul2rLHWiRJOhJ0CI+Q3fYwMGT+drgf6PMtrTLrisivoN1NHwfw3msBD+yANDfKOe5wN+Mf9n5K1qWZdhkhmamdmsQaD3Uoav22P147ezrm164+PZLvWfW9NPzC5fKL9p/C/Q2Lk5XLpFXYhJf5hnWjWH7Mxq6OWBeDNu4y5w/eHTecLnlfMA0HnCZ693O/QzPcaRH3s8H3NY4nj+mR3lj7dkeh/282RH+Hb+1sZ5XYucb/Bt+rrZLZPGNy/8vX76MP23juT2e6TOdznsul9/ob//gvOeqyKuiW+dlyWOjiF6JNTUw9ClMJHS3zLrnosx+y5ePd6dFd/iy01SUaa/MCAEU8m/6X1hzz1z+f3vetGPVF/8ZzS9XvVw2mT7Lc92u1H/lhcCznn7+oj/887/omZcEgv8Te+b9fML+Q7hO1kLSMs3Djx12PxPrTtCSSlY7bJ++q/Xdk0RsG7EwXFZXkSIrRdGwU+zeMursX+vtBTt6wdVvEmsFK1Swbg2xfwWvOZhCiy8JZ+ggPZHCPuM1JV4MKEstgAJ30LWxv9dayGfmn0e6Epvc8DfWhXHBr1gnA+hj2Cx71m2rekPd1KB+0Nq7Omujd5HypUQa8rzDD3KRP0HUPE9aFsC+vvA8oSN+iEVDk6Q5QtbdPbJ7JK5apgn5FmSd4VtqyM+2s6Ozx2w7oP0KbVd854qON9LNa5QX1RvnoQYPjgevL9/0/PRNF15SN86FlqmiKSKgt6vil2yXfhkXOWlrCfkIvxQ70N0GU57L/6rFuLLPbchUXMTG0GNWIYViOa6duej3i6rPn+71dz896vOnB/mFwBnbLRiQkVIaum9KghqZh9tWR7rCm/2I9eMUM1BD1m5rWr0HdmzFsE1kKB2Ar4JwS86amGcuWctcdJ6KTujAl/R3xCfzPA9/HRH7uE1CdCO/bU3VqA35hAR9QgYdGVA8aC6lDJ/pGGjEQ+dF1vE8F2XmjlfeImK0jwh4RK4YC1ORD/VR1smDHmPuriR/IkIRO/x8oHdoooeiS/Da4bv3Cp2V0ip/OnP8CK4zIvZxI95Tl4sRPFa0ztCdMfsobtjfAduK18oBrxWvG+/H/tdrz88X/MdNLh++jb4eLyuQi5HlPOJRyQk7l6YpkF3W+ZTHS82hJ/zNGdydZp1YPz4HJvTqPaypIytAWpFbhcyG3HrKGoD/YS+IY6dbqjQy7cZGfkWRFbsfaNS7D2lHxxW/sLfvsi1s7Lsua9jkhn2OPvQdY/NsWTtvPsXHz9GlNww5D64l6M08J/kTbzJ2nwOu2eFWBt2gr9N3IHgGwiYNij3s6OIxRpkLKYkIRQQ5jTQiPqTCNgOkHVnoKCtHekNBppl1lHKMuoTi+GGMriO1TgbgOTO+20QE9Yl2oeNj2ozj+U+lEe/9It7zR5+I97KI9/yfW3+0+581jXjnKeI9/7eiN+J9zoj3/DF/xHtZxHv+qP9rpxHvc0a85/8S86aIfcCIPfWgh+Eeqcv+GNzmTyHifdyI7/MR789/bPx/rdwL8GObiPhuMR60iY/bRuxzfiyn6t/988tx/HwM9jF/lP3PlkbEcFwRP07/2vRaRsYxj53+yOPwXR6R9sfOJsgG6w3JG5Dh+sQGRxSnSrC31Zt8KSI22Y4j39R1IXB6Jkh84gDjjXBj07txubHd8OBsmpXDTOWQUwkg+7aKgdheGxtaY2PoCuZsBOKNceSdVjfoWeXnxuXmnjaed7DLsWMxMMGK86bTMN0bhx7D+R2rvLEU6D0TLDq48kHnjgOPsZxPOojdjA4AABAASURBVHHxf//4oDsubQqBnONQB8EOUJ32PKkQPCx3j5rmO0Wa9uCuJmgnTCSor2zmpkUOdgj0xHPnJYAMAipxOSunphmZOe/gyIDZ8dORfyeHZPhOO6wj5GO5hJpKCk0laSEQPU2zpmkaKKXAZxHxg67QM36DAhpM/6ZMz1C1XramC8G2DyNX9OKAxLRvBCWNzp2+FT1xQpGQZfLclItLJMP0BqRZpilDIj+Vw8GGfh2gWWY3dIj21AhclYvybGSlKSG7JEXwE/InIlRMO/wESHlSpCK+gOlO0J0gBztjjhs0+3+ot8Gb9TwO1cjNch9w3kIkjUPW0KPeZJmnaErRNQIL9JAitHCQ8guVOy7vHHRHgQbQU5LjngvyuDDfDRlZnr58uvIiol2rxm+8YgelQS66T6SJ9WJdqotPI9AJ5pQsN+Uk5a7EIXOasmbszXNbj4n5hh0zX0UPDX4bcwodBLbTzc/gpQpm+Gk67CooD3gruY0geFlCyxwEuxkVhDx2ZClyVuLwEikzGiMydlPYvLTCowPtKxdhTm9cKqzQ0NF9H2tzG3MmGDNE34BnMTcLgcH7K0L+eN2iPAWH3Bl93DHvTwTgv3086b/8dK//9tOD/uvfPeoBWu8m6cwBd8lJSy7Y96RlugMnaC9KJp61gCHjPnY/JSXWw6RgbEiSTAtyCgmOOmJuI7UujAa9Tg29fjK20OCv4X9s23ubylCb/Nw9tiSaKUfiEB2a4cP6st06NRI0N0mVryvB/A0bwDxkf9hYRx2/1/GfbYDxWVMN+KLKY+82qUFvwEzAqNHgR2hKlBndKTQ5/YjGJUagh05dQg2JkYxAGNOcNS/IdJk1nyYVnpVYV4zli9wrPup6fRmHrNvtItMlZCXPbYZAZ2wEr37YATrtowyG3ZY2jdToLBpDpEYERGj/RISCuRPI2KJlOLMGTqdZXofOW55ODV8AlWmRyoREihCZLqwJXzS9cFH7wr7T7LAHmKPDPH4ugLCHDl2Wr3np0G5dh/mibijLaauItsr6FrNIjEEao2NTRIgvRcbqU8hsRVDGs3lI8FLMSyRlUMBcChdrJz3yMuDx0728t0zsORnb8b7ZlNRoV7HrK3vl6t+i18TU8NrZX7Yk1KIbRvTi9QivXo+bbQkec5pk+fjy4f7+Xg/nOy3Loon9wDSZhohgloCmgPyQPw0dVexzZV17PK9zP7vO/dzfcD4iRr+eQmQQJ/4CP7rS/4YiLhDoMXZs0LphIvgIxElj7fJtGvkh5z7yFutuo9RpRyQJMSrhAwbYK5SZFnj8Jy4Cnp6e9cyl6A0/VRVj+BX9NvK9h9QZxIBrP1ut5ld8grIB5B2GB6es0u/ycpXt6BvpMzHMN3BF3tfbJsvJMq/wKvyE7WgAOeoAU+OENAAJvvhHdPATQMo5NJeiBRte5sLl3K67iXVYKLf9iI/X7qA3Gv0S/fKA6w2aMGVThWfTdIO+Gy9C3Mc6HOTULlTkporIiggpF+1jS5ZXpaH7WEY0l+Xk/lWdfjH6ROyp7cjror/qyXn3NQSdCB2bK9jipGMNL4vziwo69Es07+vKSZHz4EvYk5enddiQv39ZwS/ZLf8v6Pfp24u+cLk4dP5yGX/G6MILsBv70Q0/OnhnHZgG82V7HPRjl/ZdR/5I3f6A+3yE+8P0kI/zhut/2dd28Mfgtsf4R+oyow2akB4y7zDdWv9uLh5kmkc/1qTTBo/ut8LvFf7N9xiLMTbit9GGvGk1TJfbuNy82G81fJyfXVfbis0QkRFLW39Cl5FoOfTH6klVExfe1ttyKrywnLg4O+nufuESbVbhwiymopay7K8a/mkj5rmsSc+XpN/94cZFf9OV0L73hI/uXNpd5BcXv//97/R//9M/6cvPv1djz7g/L/q7T4/6zePjGHtmTUQX+3hWxj5ySrLNlTxrnmdsa9GM3zzdLZqI1efTSY7BU1kU6QQn3hOgi3nVs5RAAGrMa8Pnm1+WIHbdlYnDx8vf3iheWcoQjXxmHNJ5yXpgH/r0uOg3n++4ZL7X48NJZ+adzpOEDW+1CpdMPBq8DJm09VnrBg3IYmMP2vDlG/uTZV/xFxWe93W6amW9Xre6X7aTX/FjLhuxbOuM2YbsNnTLEheqVmVN9t75FvwmFWL/jN+Y5oJsMrLIKjA3AccyQQ+Wl1CnZnzpXDIx4KRlKpqgnx+7J/wI7plJViYxbluXafPeeoU2r8cXGL2iVNvQyj57Yw1eXy//n5++aOU5QdkdOrWMTtbNhJwkMZwqa3sA3mBbG/Zf0VOLogHyo7zSHp5XziWe23KxnVPE8uiq6Ed9RfwNXhIvpyb21ZMe7k+6fzhrnOPY+wqyYQoxrSoyY1rBInLvuqGTy3XDLld8feWlY+WlkFgXBnOgV8dijfOteHEV9ULFBfu4qqhr/KZ5CLkG8amQ56Q77NOXyfd30ICNnDkjllKUsOEeSYqsHgHfwlaYwyYHUU3UeVTaVOywwah1rJyGfif0e5qKZgOe5hndIdfC2AcyayUxjxgrIuRPhefahW6ZSx3ZOd+w+70+IkY+ghR7d58Dnt/ws9MDFXsaozG2y1z/S5gOI4Jx/xUcfT3W1hAxcq9ghfCNjch5r5+VM9CNs57jk8vri7Qb+rMtuo37eyz7Oq/zBL+JtR3QG7EqgcJhrOQqp5n1YXlOUx7rpkxJLtvp7rtclFStkwFGIm0pq/VAlpZnx4dpB7RDLvbTtGHEFfq/wxaqG5L7UO51btorRrmNPlW2ucFHl8JAfkkBbRm6s3JKUBWKCKUoypmyPGmney+P2FPxiUh8g45EmukOnvVGv+XWX/k57O543uu6+uhH2nfU3uQ6D3SkEfu4EXvquog9HxGKeMdRZ5q/g97buDzi/TniY77rl/Ue80DEx7Y/zn9s+zEfsbf/WPYxH/Hn1Ufs7SJ+nR7j/bXSiF/PGfF92TF3RBxZRcTfDMekEXFkv5v7KIz4df1R99dKI76f85gnIgaNfv6PgNX4H+n+5/eNiLfGEe/5t8J/ZyZiH+tY/B4m4tdlLv9r4uP8H/N/zTn/3zA2/l4DOHbz4zwu3dkBtiEZlqk3BTt8b8bO+3CC9xfbibzzbb7AYudjf1EvEucAcXehCwcOB43PbNrjgM49gDgoJAKdpBibm38jvjvYYfPrHHZEcN4JkB3ciSCvri9smmC9EDTdOHBsSllMXyXmFHOEoJyNiULK2DEpk7xRUQ4XiqZgwzJMM/GTFqLheUlaCPBPBPInLsFO5B1YGY6IEwFBOS2azmepTARsoRcC9K++fGH6DQkoTUrzGZoWpswEkJ1LswrpoUC23L2qQPBEBD6FlDikcisCqasa/Ml/QodAdqRRpdgYtUnwZPi3wXmQWFstkg6MKLb10TYRJTiQnwgGp2kiIC46LQu8nTVNiyJPaspIImvjQLShKMStrSWGSRxW+giGHdzfro3guA0+GsGKebA4k3XDITRe0UlRjIRcCwKdS9YExEzi4nRFhyuB87AZdCH4j1SGHNNEKsFSDGQOJYUgzHI/cdjywaHMk8xLgfYMlB1yG1kNHurgIaBTA7V2GSNQvFXyFdIalRgdwSQFEjQRmZHeZBqNQCqCwQQf/hcClmVCD8s0c9jcg+zISZGSOMvpin1+5TJo5fmmrDUCehIHta7r86rtZVPcQhnZBjDrgjb1rkTasVkHp1KTuKDVaEA+dSlRhCwS8jzdn7g84WCbMl0D0rvGumNxRQ8xKeX0wQbE+hHjCtreAD9SZcBNgp+SNy2l6jx3nU9JwTzBOgp4S+gtlyLrJWXmS6ENmVl3G2M7QN2w24ZcG0G4MdbomBPax1xNQZrgK8ErxEmmzXkdH3QEvw06JyL9BbnfMddn1t5v4fe/fDrrv/500j/85qRPd1mfWZcPXD7cTRMvAmZNMSGirIwPEfoXTwETHXkYTC1qlaJor/e8ja9QMC+cUdeUyAdzR+8KaHRqWoOWObpSSkDifAA6oIK2lv9mX8bFuNsFOou39kklA+SYkWFkaJAYNo11tmE8nJ3HRfUF3i3TjiyFPwmeB2pTgh6R0tGdxfDQqzeY7t1+Oly0d8R7no7M3OkT8N2EqgVpI51gasK+pixN+MDT3cSBedEZ+c+sPTf0SDfW95ULzsvtqhuXTkP/2ILlJT4dHe40VwW2IXgw3UeZ7aPR3vuH0Sw/qDVVdJdyVmQNCDma5oDZSJRFyIdar//Ffuw0sRbn4Q9m/ILLVCapzEplUU8zlj7pioy/cSB8+nbRjcM9ohUmKSrVsRHhjwMkbCfQf9+qhi2jh07jwOa7bdp+go7hPL65a5Xp06C/yheYg+Ys5g+Zj+Gn4SMj34J8k9dUzooIJXTqsUrvOlF+dzrr0+fPuv/8SWdeMs937B/YeIX5C3J8Zp19/XbT00DlcqLpgk8xXp6bvj2tXHpfuGh70Qv6WbGXDn8pJVluxbKBqIiQy2yPpRQdaUH5pjFjGClLtuOOkDb89ZULHB+urbOIeOvjcSJCx4fpLE5kTxnlTR0TaJjzpgt2c8V+Rsp4tp+KjfSta7g8LsRwaBpAD7KcgWUknq2bAcoUDRl2RelKk5RBmryCJY/7jYvhl+ereqcuU4nVr8jPXTu6jsjIoChFUZAf9FOeRj4JE4WMpooMq/0zjLndhh5WLr1urPerL/659Bq/lYrNXLGVan6wF9FP6Bf2GbrtCIiBbtuL6ZefsY1hI5Z30CwlRZISzxk7KfA0k9rmpznLZREBX4xFc/9EhCLC2QHrSNhygwn7k5U9+sZatQ79fMBr1/lm/kyi9jEQA1rvaoP4RGlmPuakYvRBX9WAT8/hSTOtbC/maV+vXSZp5KMrpdCEfRnzXDQvXruk5JexjifaMNfolKXEnPEKoQ/kz5SYSUa0oRU9XNDBEzr+yrr++nSRXwj4pY//dcYNHa3ow/v+R/05v6PKtB/wmjcaehx4lV0nHcCQhlzN7Cv8XCk3vB/6X1hs6N+wXJ1a9gesA5cbx7xO/fwR3Ywyb2A/RmI+pzvQQ6XA9sXcMMHS2IShkt2QuWVHPIT8TM8V3Zu2iKAuaNNouvMeEcrYlviM+fHdDXS0n9BZZuL0ButQitQ0FWmxXZLOpKdzIXZAl0tWQZ+BnltCTyraCPzXNhMHTfikpJ+fqr4+Vz2Bf/nDs/6v//8/6//4P/8v/e53v9Pzt696+vkP6vhd/8b/4909F6fYiW0nYlyoOhaDYXXotI9uyCnDQykzJpPll8ATLwBOD8RJDw+a7x4U5ayV2HDl8HHj8p2loLVmNfYF9x/AnzeQWZ+BlRlMws+NdlfV7TKQiJnmWVwsl3Hh/3ef7/RffvtJ/+0fPuvv/+5R959Oms+L/OL21jo8V9B54ZG01UkbLwButejm/2cE81fWlO0oIognmLVV3WrTFTu83jYduOBnLlePtep6uemw7xWf6W3JOt5Yxxtnh40426joUawk69KnAAAQAElEQVRir8EUYvwd1m3Ao2Xpc5baxl5UwcY+FOg3qeRQiSR/GjI+bHmDJ6+91fShpxf21W8vq/z/RXnixevFfvfLk16+ftWVfCUmSox/Iqb49Hiv3/zms376/KhH9rczF+HTPCvlLEXG2yR5r2tBir6ainpgZGlSi/kVkzbi5xt8X5n7hdj6QmxteTT7I/aqur1g5xeFqqbcdSZW/IQ9/PT5Ybyoub+bNU2TbDfdgsHIW8rMZYQasTTLWBdeMlw499wuHXlXzj9dgi4IkZBD9KruF2V+AcCcebwMuCHHSizaNEVoZmyWhWb21PNUiLMnsGiGbyNRFiy02pPMV4e35vlXjfMLYqa8D6zod62NfJM/GblNrLWJfWGamGsu8suewppMzLcjK5UMb5As6E/IGnRk3JAQbhR/6vGFtELNbRi8hdShX5YPaR/Pog08d4OWvUmsl06p3NP+SMeHOspcH6nLNjgw8qGU0nfI8GL8sjyCiSV5jRzgkYIEfYZQRWjYPrJZefm04yr/FQHnHZuPfRk7DGgK1nDgxxQ3hf9crf9fGummUpoCXrzGM21KTpqI2eaCXKc8ZGt9GaJul80kBciTIk3QVARjpAH0RvfWpYoQO4Jt2E6rgT95RUWCrncKDx2ltCbssNvVkQnG2ZGwExliGqjNkXSgpAwPRXMG0DwX6KZsAgV5F9ZS+oCIYBQjkSJLaOtiHpEHTcyPTjt0V7BB1K4D2vDsfKOsVQ35V5h0W4PiV5o7Y0sRMSDsxXBfjU+nfGQ+fDXKXN6hYk8VpNCT4MMokJxd9jqubcsDROzzRPw4dZs/BxHx1iziPX8URryXRbzn/9z6o93/rGnEO08R7/m/Fb0R73NGvOeP+SPeyyLe80f9XzuNeJ8z4j3/H503HQvjSD1gxD5BxJ667I8hIlg8/zqO/hFxZEe/t4f/QMa02zE4/TiMyyLibR4/H20i3ss/9vm35o/x3O+X+Y/Prv+fERG7HCJ+nP61af4oI29W+3xsCJ3NwBuE0y4ddf11I6gEXxtRU7AbJCB2gMph/0ZQVAlI2e+0sfn3nBQlE352vawrQVZVaGI/XRi0KLOR0sLd5QB/o00FzZEQG7grGuM2ot7Vv01OwNe8ibOhR+6K2OUmNvpBOxuOeeojaGFDOTYQNs505NkoC3AwldnoC8FIYofJOSkTCI/UAVWSal0ZmXHgoTiI49ImpklXNu5nDqRN8MahZyNNeda03Mm/hdRVCCA3k6/KJVQDok+wxaXI3t8ov0E2wRVBSGMWZpMjANMebH6ibN/0+uCzp53XgA8K+OGZvNtAqiBfGT5nMjP0LtM82iTapJyVigOWxGFIoIp4Xpw52Myl2pMawa6fb9B6AddL1UZwgkihN1QUEjYhDtrdDUmFrmgkDXq7IEBKPLJZN2QX2ECCljwlZQLXPE/Ky6yCDBMvJTr9zK/75ByakfGZA9UDh7nHx0deXsyjrMyTIhdFKuopQwapMr2hm7RB/8b0DR4wRfTWIQ3dwWQDsj1hRyPKxpZk+DnttGLgSr2BqoJtLdCymG7SGduITLucNNIUyG2TLyD++ctX/QuHn5+5lHjiYPTycpUPKNZ5MlMb/QwCfKF/onnJBILOc4eOxnppHCxYACiCxrZvVgwPEvN7mJSSCrp1mpBBypZHFoPxU8EGC3tqHju8NS7gxHrRMTaBr0Tgm6rmqWqahXyLCvpIHEwySOaZtREG86wOXlnzErzDfAAmxUyxWPTry47KPJ28BjYFPO18brDwStNYyzyPdUmZmsLaw3dMXTqzlu/m0CMvJR7OSffA6eeHSZ8eZ3DW48N5vAwpZZbQ82adDrpCgWxEvmKvtlmn3QaBjGXAh0yDaWNOGGCMil2bm3dEhLLpQt6Z/ILd+fJqQUbzXFRsC9EZchv2JTEr9CeJsRoUwBf9MjaSc0bVTd20pUyDxErPWlvgP8Rhv6GqBlkV3TVRyRgdCNqSgv8YgHLqeqeMFLkdtCfyjU59pE2d/9p47uQYk+8YkEpO4kcFuuZctJSshYLC+pym0Ok863R/1vnhTgsXKhOXdF6n9t8bdGzD3zdt+HxZluLjFNn2IVdoIz/WFTJ2me1bljXtnB8s8NXhv2NTjXEFPUJejPbdTwTcJ1HVkXnBBxRsddECXfM88zxjv7PydCK9U54XpfmkSJNWfIF9mF8CPF82LlA23rXWQZrJ6b0rpCHnwF5Ma+XldcWXjfX4aseNNTTo700IX5a3kLXG2qQMO2ggclLkDC1lIJDtEDZlEK9MfWbCzKzGlPJ4keU/qeF/AfDw6V7GiQuTmUsS+7crvvUbl53cA8mXEi/44suFmW9ZbZu0kV4vjUu0qy5cEG1rEy4FOv2TsKfguWnl4n2s0dohvStHCHJkGjL0RfCcAzLLwFFmGVV0Lj4RIZcn1kREyHX6+EGHkZMEnKJabchswx425vX8vrC5coHu39Sr2wYPm7r9sommnbyWrRyDvhCvYec8d9u0y9iIIEGZvWTGXpfXfWJZzopUpJRBIZ/pEbqy/jdsoeErmiiPrES7Ekn+LyIkbLNBQ4XXDVtYb1UbtGzQRLFEH9EaMnSjzQ2aVy6KDNgYPqBSVrF5j8WA9EHWSRoGJj7QLdahRtrkPdH58SLA5dAgJkjYVsCn2ZhgdJomGf8Pe3+6JUmOZWti+wAQER3M3D0y8zYX+f6vxcUfzdXkvV1dGeHuZqoqIgD4baipuceQUUNU1c1mp6RtAwTjmXBwALHwLNhTHvFIUkZniTpGlem2Lh4QvDpfoX2HuJU9escuNmzp59igu2o1v98BEtCthuwqNHmcDZ7v+lu5FLtjZ6009izTYFrysB9og0bTWUpifZaxVgu6muYsl+Wc5Pd5LvCV4SXENHo8tptuWaMfe69Ggd8r62ZFGb6IvCLrVy59XrDr18uVi0jb/1U39qCN9XtjzVZorsix9w4/d1hWhv3QSN/qPPf37R55tzFcbzzKv09l+hjH7caczGu5m46VW2enhstc73YPuMx11ovtrmKrsKjWuk2BVKDJ/YIyz8umo4ZtNnQLY0hKSthCYa926jbNg0BwzpZvlutsay53nNWxsZGyDzMDLbsi7kjEPdZfRp+TdYg+p5zQFWBvnngnhNSCPo9LQcdJXodlnqWSpZTxjFm3VnTBP71cg4+W0mc+AvzT//FF/+v/+7/r//n/+l/1v/1v/x99+fpVfnJKWqZZh2USI+CnL/i0L6p80MStyAh4qsTaK2WWR6KP+fI6CjoFl82OKxN7dcoTHBatW+iCf7z6n0q7STfW9ZX1sCK/jbW6cXFe8fOWhT+CyMZPnBTYdTIXrNUpNz5IFGKRSR9OB318WvTDh6P+8ulJf/nhST+Qfvhw0uH5KO+XCIq5Qxv727qHbnx82Bq+mg8BtWXtoGMzYp2advPRadsoqy2h647vafTbx55lv/7CJfvL9QYvNz70rrqt1MHDWLu1sYZ3wvGV9by9Y6xP9uSGjnvvMm/2K+Idp4s5bBIyCJCpL+p4xz7swO1tKys+48p6urAB+ZzzwuX7y3XTK+krZV/ZjF4vq16/voCvury8Mvwm280Jv+z/kuO//fnTkNHH5yedzoc7Ticdj0ctyyLbzTwflMusyFktFZDV8zzQ0iRFgTrLLnTjI8DKR5EN2uynjc5679ZjvamjvxQNe0rypf9H4sWP7Knns+dcNM9F0zQplSLlpB6hyAtzTOgmkF9gf13XW9OVjwA3YodunTXJclHrSq0p+HCUHKO3m4K5LcdA3hnbmZh//H+KsVa8XiamWrDPA7Z5OBygYWbOCTvpqKCr91CtnbmrrFvztsKnfcKOnnfm7F3QKi8vFa9L+DgdZh2JhaYpw1OmvLwjI8uU4I+OESE/pt9o6mI6NeZtjAs70EBGiWZJ7hcR76n7VPo04LwhHqedncI9IwLb+TU81kAW44VMl1GQ/wN+/zmKaCk/DZoadIqSAdZND9MpHvMXyK4N2a34W68X//NAV2zT74bXdyDthG5sG8kX/Zx/vLbn0lU4d/ijzVSkGSzsV/OSNOPflmXSPE/Y6aRMg5SLIjMv9PewbWYl5JyijDQiKYCgcwD6u+nn3WnvQtbyclTF338Pr7nutnAWEfQEjG05R++8SxGhbCRpQsdTyjpgz/M8Q2fBDiaQ3+U8aGOMR0rvMUZAY0QoIvR4PI9p7tDg/B2h4Z8wEtNnOyUr+2C/G84bzt/72Ka/4TF+RIz5ImIURYTsAyP6KH/Q6DS/0eeGKdEu7nDdvU+4avQbmbdfETHKIkKjLWnEt7KIv53X2xMRbzm9jxXx8zK9PRHx3uataLx/n4/41ibi1/lH2/+sNOLXc0b8uuwxf0Q8soOXiPgvSR+TRsQj+7N5H4URP69/lP9npREx6HiMHxGP7M/K3wv/jRn2kyYvnl/2swEbvyz/I+8R/7HEm5bHojcPhsuMR/mDh8f7I3WbR53zfwQe89H/+/yj7B/p70kAJ98l/P4dnReaP96tU8u0YTqNcv90Kh2YDMdPkOIdzRcn63rV9faq2/gr/W2EB5V+wc4abJobAav7OZ/KNAIRsbV5PI+1EXAOEKxXDnqNsR2c32nY5A08CLASl1bBJq4sRfoGsdFHbwpS8Xjzd5noI3Wl3mn/BgI0dkpaNY16AgMN7LwDqA8ORGMO2vqCdDketJyf5P9z3VgWVQ4ba2Rd2cwvBMbEx2ppUUxHSYXApI9A/vJy08uXV61fucFZHXwzp3dS+OvMYzq7NnWClHcaOITc8w2+oZmNMiWpp3iDmQ/mYayg3jxzAA3SgNdC20yQEBFyOk2LSp4V0wyNE6NnbeiRWFobh48dRmtPqih63ZOIp9BjQ7UEPATBEVmBsImXBMnSxia/MjcyhXDKyJunccio+LRdjXyBECNzaCzTJCNKllKBSkEt44QU6DTnpBlbOXCAOJ0PeuIy0n8lezgsWpD3TKCTyqRc4MP9salIM50z48Aw9PGiDg+2p52DslPbUiXfATdn0L5KHBwGOATBNO+VflWJkXIKzdC9mGZsICXJPCwEhCcOM/6r3SMHi0wQ/sJlxFd0+sKh6ILQLhjBFX2vr/DPAbRzcSeDg4ssrx1+q2XVJeTTOEB0aKk+kAJxkIAQ2KBNVAl6IEqRE3wXTfCczWejP/YTyL/Tpnd0hfwrNmC0jfl9UcP4jbRvF4l1KQ5K4kNAevs/LjueFs0cJAq8BnYeyDdyEROqRSCajrpDSoEMinLOShaIJK/Liky9ZisXMB16BBpzdoPDqvnp0NTh2SkDyjTTW4HdTlwszFPowPxH8gcwz03+QFHKrhMfAs7nSU/Pi3xZeuZQ53WYp6Jg/fGLcbKE7fYWBKedQ9yuG/pY0UVH3jKgwbSZHkGb3vQeEUoCpIFIk9rgL4eUk8hLE7wv2OXxMOs0sBB4z1o4fCWsmK7q1iXy74wb5MUTEerohyzjJMU8S6yBt3glqgAAEABJREFUlrPWDqrwERtmCLAhy7IhP/mEZsBPh/YGtGMP1jlzqDdk2KS3eTo0a6DDidFIAe3u5VVB34DWHFKG0TsED0XzlCDLyJqXIsv36EMzmE4HlXlSRwaN/sa4XEOfgjePmxh70Gza4N+y9UdhI7hYCWQfpsVoUuB33EWkHkPm44GgAb7AtpGws0gSCfRN+IA7ZmicsJcJWU7LQZkL4MSHAJVFLU3Ya9Zas7Y9cUG465WD/JW1tyLHjhwDuRoMjXi6OjJvrJcKnY284M1ltmFBP42guZKYe/z3kHVDxpTJ9IUytpCxkYSAwwMbWfShPcwiPhV+zW9YctKcikpJmlh/h6ezzh+edXz+oIkLkjTBS0zDT1+30CsXWbgaTDgPOP962bVhJxU5Ri6yX0xl0tAVuthZmw/7iwhFhB7P4BWe+/A3FZuQZvzyuKiYp7td8J4U9/VBGl3wwy/4GesZ/TeKOuMGviNjR5GzBI+NOn8EaKYDGa74xnEhzT5Z8YV964gW+VHfrXvaWO7DzqE7sKNAH6IubDexK6LBY2hC1ssy6XA66mi5nc/ypdKEPURkTCpU0XFXIKumWhtlg1B+BaVwRTv1RDnvpMF7BPk30FCmPaUiUddRaqsJeQckdtLGuq187F1xqzft8Of1y2Si4x3ezzs8IgsKJPPxZjvjvx6BH3FpJfx+o13FL/XRVkpZmjB8H/CXMsHzHQX/nygXj9s2dfUQJKYBRahL8N+hs7KH71q3Sly2fQO+xn9hbB954VLVuOK/b+xDK+tjR14bfayvFX059eXKlQu/9XbR+CtLdHSntzIfPPI7ojM9SFLGHkpJMqkZm3DqPd7phP68fl0eEVLKCuSc8OfJ/OVCEXKn3PEi5KjhL/cWYgkj+y5MSFfWqnnb9qZ9a/KFoGkdgG6XWUYGpMkpC1myHt4QyOp7uI0R2DhClPMDNLKcfwlIUouEz4lB26CPvitEG1fWmFN/SHed4fcbtN/WHZrBiHvr4MH+x3ZU6ec/InDqss54zu8s/B392T8lBeZWkQ3E2UaV4CYpWZYIOoFlWRQRmNiu3TZK38bY5i+jl4aNNtZeFysZIXmthWNr1ptAIuCb8GkT+pxRyWHO43L1w/NRH9iLz88HHc/ExUc+vrL+OjqsmvC/SVdfgO+zLrfQj19W/fNfX/SZOPiC8kzjYTlpyYtm9D2lLIStCo0b54iGPXr/YFrKLZsVWV3V8VcFejKICHXiGK+lHl3dfkcJS8ygIJdJiEvXtRMTNNkuNmRuv1jxLR2tNdac4F++1KXXVJKO+OOn86IPzyc5fYbP5+dZp2OmLul0yuSLToesDx/P+gg+fHjW09NJh+NZeTpI6YD5zNBwR+VDQCeOHuiwhOHUTiZBayTaifZdG3ZxRUc3dHSF+HHJftk09jBs2vZusFS1Y/cbdrHysu43+Lzohtz8fueRMwV+dPAHj8yCdNodfgfVsSFrOVpDtk2N1ONaVlf09MJHaOPVNBjXBy2V+TZt2O4OvcE8h5L1jB08Iy//EzwfiC3Py0RslzQT4y1TkePNp+eTTvjt5XhEXkdNxPde95GTAtvVsOWs1pN2ziaVtd9V0E7GSgtlgd1r8G8+G/QbGLmGHomb/YcNmThiWdAVMZvnPRHLHNgzpmWWsBXEN8bc0QXiHjJ+IW7/8rLpy8uury/wCL835HC7bfLaa8iLhST5vwJoVwUytJ3m3pTx5wXMSZpZQwsXzJiSDksZa+bpfNSZvcofAvK0wGZW76GdvfDKmfeCfi/EKjdiFWOlfK8dfqusF/GkCNlG5ylrZkEejwsyXLQs088wTZNKKdKQZYLPpMZcRnWqQJbMjb4r6L0rIn6GhP/Q+9NoX71i7kDGroqgD/xGkAL3eSAi3OR9zJRCmQU9wPotJSnnPOic8qySsn7ZF9I0ZIB8HU+Y9tqlirty2pXId+y+jpj/yscy71UbqfVVsc1hI/i5EWeQBhzk0pCjWMMTa7oMHS0ozjI1FnS2sL5n0mkqKsgzkUYuCug0RD7j7wbNUQbtgkcy8JwUyuqR1SLJdBp3ujv224Bk/noP7CiUsPdMn6CPx8z0yyGVFAMTMpty0pyzRgo9yzxrYJo1lwmeCnVFmb4pujJtjZSSHogI9YCmlIf9SSGBjlzbAPXQZJt4l3mTKjq4gzzCrwDz1/foLTTgwSRFxB2sRe//EfFGUxppgS7zVZKg23Uhir4BHlKIMe7IkpIa/HVyTabR4GX8RAR9E+3vqf4NT0S8t474ln8URnwri/iW/9fWP9r9vaYR33iK+Jb/r6I34tucEd/yj/kjvpVFfMs/6v+z04hvc0Z8y/+RedPDeB+pB4u4Dx5xT132txARw9gjfjv9rX4R8VvF/+4y0/63EBGDPg/uNo+NLOJbuev+KDz2Hx3j/8r93+XHJnSXQxrJN2dufWWFvGn04Xity27vj7P3waERTG/+K32CJB8qGhttJyAKNqHAw1faNTaW5E2TzbN5A2G+hi8nfiQQEmhsKFV0ZXfsagTEweE4InDsUiaASFlk6OQDCmRGhCIAeWr4aepjAIaAJh+eGht/827LDtyhQwatOgcKeXLaMZk7jA0m2GSCzWdhky3QPk1ZE4HqfDhoOZ/kS5rM4epK4OZ/Cuinl6s+Eyw7iLsRuLncQfONy99X6l6+XPT6lcMzh2iifIkDa0d27IuDXqYSUYDUmwK6ZJ7JUyA/o4yMaYoIRdwh8wH9fdDf1DkMdPNE/wQPS8laoNNB5xG6feiauTDLy0FpPmpHjA0ddIVqEFwrq7KJc/4n8KKMukZ5aKJFVkQaZEZlLuQZBOcaCkRnBOIadOy04Z35c06yzjLBS0J39796lCq8Neo1HnhGAImdv9DO8l4Ixpa5aCGCNu0LQftMID/Ps/I8DaTCoYA+SllGD2xzICAJNKkOG7sH0B05CboF3QhKIzXNRP/dNktqexsBfegekBB95EIe/R9Oiz5+etanv3zSpz//SR8+fdSHH/7ExfQnbOJJuRyGav2fRn/+/EU//fRFG4fPio0ImxjCHvMjbeiy7hNyYCrl3gkAmxAc6II4UfCWkkxJMjK82kKhe+WwTM34sU2PABddNPjrBnM537CJO27qdcVkbhLrQQTxZZlkmRZkGTkpItThuQdNmGeHJIaUkKtSUU6TEmkX7Vpohw7LrMKPU19MsCxZSlXddki55ez8kD9lHZ6TGAEBpKloWjJImtB5mRpTdSEQxfAdjWm7pqVoORbNHMwnDpmFtViwhzutIUFzY8zKwX7DeC2b2+2mioE38JB9p76/2wF22pPoLMEw5DBnCM4U0RVUddszdCTyk22AeX3o8mHSh7kIt2cICwneBq+MH6w/jyPWeEQoMUC27PKksPwiyaJZfUDhoG+afZB26oufQTN8dGgPbEOG5+jiGb8wj6bEGooByanIJ9oOkBcXGwE9ln+gTPvCPmRQaVqF+DWx5jL8JWhMOauwvgoHS3/oLPi7vBykMqmlrMosqA9xJfr3b2BODfoocwP4FjLwWhp0kQ/qg7pOW8QLS7S1nYIGXC4/EQrTwhQRoQR9ZfjgSbZT5+9pUZkm5TIryqJIdxobPqkGs+K3ruMwXbWy/nZ8LtOoWfBVgplBg2XSoE9UhtPeNVLkpU47yp0G8kxknAZX8+Ld6MylgFhoZoFoIIUUocoaraw58bgo064YjJMRgtdssKRn7Pt04mKEC4Lj07MWLpKWwxm6Gxdou3wJ89X7C/vJ9VJ14aLi65ercl5U0M1UFk3IorCOk+lgvg4f8zzfy3OhbVYSdOEXKr7uvldzSUS7BA0F/+L2y7LoAYZRRAw47zEfunJ+IHSvz0mpZCklgJQYFxeBvKUdme/4iortWZxG1FCHFgGPI9pToJFiK6NjMDZyDuzGB8iUQqazIK95LkyVeJ9V2B9sB532G3M1OFUqquStRqZg2M6akWhyTzt5eEspDdmUMg9Z5TQpglaRFLkoMU4oozG0zwRjPFL7m+v1ysXDTTf/VxjoegWVNd24GBubAXPozaYEH2KUoXPKA57kOvxGH2u0DrsLyjF5DZ2UosEverXdR87QGnf6dH8i7u/mw4hArsiSYYinqjb8yA7RTgfYk5yulN+44Fq5eNrYo8ZFOvKqe9CvYXtVqGz037AX87bB145PrMB2cE+rGvuJ35t5MU930gadw5dCk4ucmK8MHwkmE/aSBm/w+Zbm6Z53ahlDEks1VAP56562If+4u/U3mxqX7BA8aHxLPafRkQfLbdiA3x+IuMvu8e7UbQ3nf4mIe/uIe/p9vfvcZdDk1LZumzf8/j3udZbvropuBuDD9tpg2Ovj3qbJ6VgjxMLmbdgXDSLy0JPnNR0RIevfiAj5sU/wu/Xkvtahx/Nast9vxAa13aAXOqxT9otWd3UDXcpAtymqxoUqe/T5ON8vxj+cdT6fdDgfNHtPng+KaZYSdKlob0UrF7gbH872Xtg/FmUu/X1JPh+OmpblXR8RIZYhcyQV571W2ENyYjjyvd6wxZX2dbRLNG7RRFOJeuctB8yCdyky6xbsltku3Uba+TDRtFu+CjUauw85RYQye8yMT/H+/uH5rA9PZx1Ps07HScel6DBnLtlCU5YmgpzEx4fz06yn56OeP53Gf8XlD5LL4cRYkyLPamlSFR1A60m1d9kXtQbVrauzRxlSUWXf2pFXBevetNXQlXV3w5+s0O+yde+DflhQZQxf3lbsZuNlwOuTvi5rTPJIYRbf0pUUA1nkA87ReUfHjbaWRUcmG4OvjHFlTv8zdHfs0NJ0gZ51a3c5kqZUlCMhk6RlmnQ6FJ2Q0zR1Zf8b68ByytGUctOC/Vi+R2K3AzHG4ThrnmfaZlmnTG9SAbTxwhTwSV5JOS1K+IgUs4QsIVmVdd6I3SsfUTt8CJtptmnKGshJosvQnec6MO+EjiNCFQdpXnfkfFsrH0ibXtlbX143vfARwHi9SK/stT7HrXw82ojVHKdV5MbiU0K7CX+XWR9oUAW7mLj8n+F1SquOU2A7oTN8ns4LH48OGjRgRAXCUJu85retDj97g+ENGW/I39hJd8oqercuOzQbkC/MFXnPWpZJB+xzgbcDMvXebTu2XIXcI0J+eu9QG6wheEf/nc25I2NhExppkp+IrIgYuLfp9Omu+hk8XtAl4t424rdTd4r4VpdSUs5ZTn+O8laWmfsO8z303AQNUmPNVHRfGRRVQ3aiPJBhGx8BvKetrJeNPc6y21gPxo6ddHTWbCP4uCB+KwT8R+z1iOwO7Dmz4x/0NZfQTDrxjoqwn6TkvQqgcJnmnkIQOeD3iFAoK4L0DdJbfpRnyZ3BkOn4GBij7K6DRF6KCGwojTkQE3OXgWXQV3RPsw5jjWXNOSHLGOsvQ5+RshjHCNLfhr57rMfvXpGn1JG3TCt24foB7MUybyhkvPeOPpoe+e9Tj+f3BBO/REQMuhIyTLD9fX3OeV4MlsQAABAASURBVPCeI8nlEW7blUg9pnHP9jFGdJf8Gu5r/LrmXy6JiN9tFPHH6n938L+Dyojf5+8/m8SI358/4vfr/2fT92+ZHxtNd0OGqYj4Wf5fM5AX2R+B53j098I2Hu/f17nM70bENzq9KUUETigP6O2BMU3TNJyDiyJiLGiXi8fzuC/ZP/QT8Y2WiF/n/9DgdDbfD/A6fiK+zTMKfueX+Xzgl+O426PO6W/VR/x6rkc7p+73gN8Nj/uvRWf8O9hIUwhPK4yQnxjowau9tESAshEErgT2Injq8qZ65QA8DrR4YtOxrVettwvB1CsX3l/UODys24UNuhLwzyrLrLF55iT/Nf1yPOtwfCbQ/kD9CRuZVPeQL+8ulxvvaWyAhc24E75cLi/6/Pkz+JHA7EWNIK8T8NFJ8u4UXX6CHSw4GFQCwxGsETjcgyFx+KcNm5gICHwQokByP4KDRlmtuzLvhQ2VQalq8hMRymzEZZ40Lws4KpGubIyvBIe3vSObpL1K+55UfQAisHx5uemv//yTvvz4Vas/AFAvSCA2Y30wNnSbDweWO/Krtyv3djf1/Sq9/aemHdoEGnTf5S0YAdCJkBRsnEpSwHPqjMkEQVCaCWYyeavQQeGJQ41RpoWWXU57yiLmlOlWFCkvDDSJmFQ//nTRy9errpdN243AnwB55dJgu22qBFr75arKBQLMCmaEwsV0CmgpKXhd1dBBI0huyLYTNJh+mXkoyGI6CM9GIh+S5V4gGFFr4cDgdCqJoCxrJsidCNgSfIkn50z7WeYjT7MiJ4m+CbjOwd9KELgTAFYOSp7f9UrMXCZBHKNIMdqHmEa+sIB08kHAFZpLho5JM4QENmEsBNofPn3S+flZGVk6SL8iE+J1KSZkF3pB1/6Lt9va5GDeMtuRlS91G8K98GHIf/VRWGQpEvMG9FSwM4akBGLjF+/IEIOQ4Y9qD/7MzzebCD3KI5A9tvL65atulwumwxgSc9whZE+hOvYW6GRhXfpDS5kmBbJIZVbm4ncCkSdxJlSDTqWQckLVXZZnKEviHbJ3mN/gy+VZAS1ZMA6opNwGVrdVlTUr7CFhA43LB5WmvGTlQxLRL8PRnoOUODyKg1RzOknTadH5I77i01mJjwEr9h1M4YPc+CvW9SZfAom5YR1/tYMq694yEuvUyyXgFyIkDL5jE9H64Fk56Nolr5+BqiA17A8e1bRSyVm2C9sE4qK/1LyO39aoyCc1TSVbOrKeTIdRESY/igjo27jg3eSPhK+vVy52b7qxvsZHgMqYHP4agDEJGXY+aohDqKAbAcuy7KwrMW9ivjQWHzwMRiW/SiGmUqIsjTZNJQnaEvWVfIy8+Uj8yvOkZJ1T3VKWSlGeFykVRNbH4b+ia78jHgm5jnksV5fbmdRdgQwMfwTIKCTRONSUaGyZOhXlg7acFLYt6oVt2CcHazwljadT7nU5TVnLMmmeoYn1OPFBxvQGcjaTLUI9FzBL0F0V8j/XdkNmV/91HRfo98OhZHs1rJtEu85pfL1iQyDgI1vhttUB1qHtRIiBtgHIyjQF+5LY56wDweMA+uhc/HsMY7SLLrNoFPidUEIGvgx54gJtXIwcj1yqnTWfj0oLMsfAIQvVYyu79MpF8wt24oNuyjOmsCkSskBnUlK1YfWkFom9SLqyP9sH2s4HvQg056xSikrKyHJRzklCJ4b3w4TK30GV/fWO//QaSvQffctMvyy/T/Dgsvw27gLdCd00xtwh3jqJSOo9ZHnf7CfZF503GnIV7Tq2YDoNGgtxqbPHhOs7FuD1im1MjH1gHzCOyOuADdh3zTM0QVekMmQS2AFq1Eo/z5Mon6ZFKahXE2RrnsyDmK4iuw1zbMhCisiKCMqZVyHBdyrIuUzy+Dty9j+PUZhv5dL/69evxCOvQ96WueUl5ltvr2pv67OxD3XWRmAAtoeGXXUDnhL02NwydaYrIuR36yMiZPka4rkR79jnlXmSZd6HXHdku0Ov286a54OmaSKdNUFjiqwAbvs9YEM9kvI0M8fM6AlbawM7wtvxPXsLyqWcM22KUkryWtnx5V47O7Zh2E4K8vS8ETFkWViXFV9luL8H8j/T8Pr6Cq19wOWPNVyQ8TxDC3pSZE3sS5ET5tGw56oKrwreGciXdyVPEnqunQLqBp8p8+L5+4hRGjJv2JZpqM5jD6Y/KRTYFvdAKoyZ395dxgCK8Bht0DhEAB0d/Rh+N++NiR94LP1fpnVv2ogPV+ze6W4/jplFxLBNX06v+EvvXTvjbc5jK163I8YiZrjh9w3Tb9qNily91nZ4uDI2SwhdaiChI8txo9+MfLw+zNPojywaMnh9/SrbV8M+t+0Gn1Xe54Qtir3V/6VtTk0zBnlmjY0LcWyuv/1XK1ORFv+BxnHWtBQl+2tsxLaU8qS9o5Q0c9WWsCepIrTW00gdE33Fj33hhvUrMeSPxCk//vhZto2IUClZHb+ak9Sw9529vUNnY72s11dsfaVNQkddsDfyBTqXZZJ9gnm1jdWmMebXLxfW5iq2JOwyaXOsvon1cVDJs1JKAyWH7BdtD8VlKLNh5xV09GK0/TYu4P70w7NmLro/Pi/6y58/yv/e/TMfDp4/nHX+8KzT05MCeShlNS73m4qUZmjO0N90wZfbj2+2D/RuPW7QdcU3XtH5K/FjbQkbETHBPuh/ZW96JT5w/Q1btvzsh3xhv8Przjg3bO3C2MaKnvc3bLSv+NOdvXDFZ92wjaxA711eH0bFpmzXXRn5Z/aXqg0h7oy7k27Y7pXx/c9vvUDLFf1leHyC1/PTkQvpAyg62Bawk8T5ZcKWLKfDHJqmpIn0fF70w8czH5IOen4+6vnDSYfDLI8lns46izKpp8yHyD7oqGN9F3XMCpfD/XuDxgR9XRW5dezLtDf8KWqU91XckU7E6t5bS8nMn9lfofMJvWMvTKUI7ChPCnRTGeN268Tuu768rPrp84V04/xTmY+JRduIu/+zPQKvGdjSjHqnsOQ2TXwEOPB+OITOh8w+G9Q3HRbeWS9H+7UQ9ExKzJ3x0UZnfOvzFdnaL1xZ13cd7vDtWmSYi2YYu4M8fB2YfIGImfwyT5oXQNlE25ykCCaTxhgkZGKURWReaYCck9tOixK0eCbrG5EPGVv2d/tqcnnFTmwvHWUYDMg4lk9jjoo97QPJQ4NALkZCr4b7PPrTgb73n4g7XSklGQE/jSrPvfGr8tIgyqiUj/Us9IHc5JSLdddt+Ljb1vEgIT8eK2On05xlMDzFTfYn4oNA4iwyQRvTIdvgo03R+TTrcJy0oL8Jm3Uf+0vzCpmKCHlM26qhnPBDRS4TY0Em79Pbe5JSgafCO2XTrOEnU+I9U55EA1muhvekCXoP7IW2lSNr47hkLZyHF3Tv9ISB2T9PGDtTa+KX8zPpPM9asDEMVd2xKHqSH+YLxk308Wul3Lo1mu40RIQE/YpEkmmWhhwb7xGZMtagKEMXvQc094Hd+sEurFs6KTGXU8NlA4zEpsvQXRHorTMI+41tw/EDCpHrM/TZlgt0lJLk90JZtl/JkAfoPuaIiDFWxLd0zNU7/aAXOiJCv3wifl726NOwnQd+2eeX7xHxq7kj/vVlltEDEfd+38/xqHMa8ev6iHtZxG+nD56cPsaN+NbW5f9a/Fb/R9nfSr8f+9Em4l8//6PPvyaNuI9rWT3wL83/0LPTR9t/zVyPNo95nEbc53/UOY24l0X8dprc6I/gQfTfSv/I2H+rr+d61EXEyEbcU7+4/gG//wP/J5EAzlyyHh9m+cvUdRrPQ7/NmwsB5lhABOqNg0slsGzrhb1n1U6wnnDwRwISB3jTlEWMxaGATSOSrgRu3MuQthHoEaNqY7yNzdvBpuELg8vXi75+edXLy4tufGDwJmkanHruQZRtEGcvNgxvcuENI2eVKcmbSMlFiQ1ElCnBG/AYUCKxWXgDMiCcn6pwIEmzzDgMSbfQTFC1LAvprDJP8BEaAUeXbtD9SmB98YVvT4o0wQtDK9N3UUQeQWQlgBabpfw0fjU6g+CAEZTHiGp29sJd/BLEiFlo2OVgMyIIyiqgH4EVhGpATTSWCGaCfNDC/8ZhmTSCnnkpsg5Op4POXDA5aC8ECbnMipJpnQZZG5v4FV5u6Mb/RcOPyP6vfLzwZbb1EmL37UUVHe20qyitAZEfQG5ifkFbAkE+sdEHM1imMn1+h/xGXSMoaJYk/YLyDKBEmXZW15S7zMPQoXnBhmb0MB8WpUxBzooIRupyIFPpv7OJ75YjOk4pM7MpClnfoo7GkkvppyDrlMRlpjkPupk3hZhqIBfeoSUD7imgKelAMH84HAi2FmxiUZ4mdebcWUvXvesLh9u/fnmR5feFC39fPga2kYzKhByohswsO+QuIlwf7uULRfgwPTKxjggN6BzBEnQJ8KoIGMhJiXkjJwZN6rqnK7a2caDcWJfdc5h35K7gF/0Cuxdyvr/GGCulIo+TsImEfCMXKWXVCJDG2J13lzWFWgXYL+arBs+NS6MOxqU1/ESrCnjz4TlolN7y9h3jgp/Dkv9Tfl/6Kpv8EOITFMq+wnn/hV/LlJgUDlHTadKBA+d8XjRxCVHmrMiZzlKFR/Nrvu0fasUuTNeYlybQiiGQkew77jbB2C4ZSZWwRXEwEIIJLkEYldomWVYuAylCmTlLyveUfE5h9zNgST3syLx3DoteK6at4Ss35MJyZ811+ZB9w2+s4Har47B/fd0UwdiaoCcBMX1IkCHzAJ9eKxZLsq0wHgrQoB05y/BJmXlZrBp1lAUDmKWChDP6N2xaGX4iglKpM6+CeUkb/FXKq8KrFHOFXuY3Lw3Zdpjo2FnzhQX2Xjm8Gp1LG0FTeE5gejppZ88YNFrGntjQLx7oso4SNp1zyGkizTnLsC/IOId5nuVLwol1l6aiVGYNO4gMl2XItrY0LlFWfNSNNVChGbMU4tNI4atR1ijoGJvXX6PdqHT6ALQLGxJSsG7vQBmWvXgC3WAX5KQkRYR/DUTE/V3SexP6ZVVlbCqhxIn1Zn9yfnrSxw8/6BMfGO8fXrLGZc8LeyB49QUOhNtuk9cqYzMqOmOOlO6yektznpSU3+cWT4AMEZbphC+17L6hqJSfw/KOCNTRB+g+xsuRNKEPt59z0ZSyMu+p3FPvKU0dMTZcQSXtd30gwys8+LLPa8Go8EMDxoc6bMt5XpgnAclz5SQVxs/YwZTzmGuey/C9y7KoeC9jT04lCzXa9NTh3nJ6QDzm3XQasKWErAo825YMy8J1KRXmjlHvd7fJ2FjOZZRF5JGmadbExUm4PIqkpIq/qfhc9aTkSRSKuEPm7w2RsgJ+UkkqgKxSCH6HI5KwYtOXqTBdM3u402kqtC/MOw3kfKcl4puehi1bEBJ0FuVkzIyfJcoxP2rI8tu2v7MGxiULtLNs1b1u0NXKZeQAa/zGhdRdX+iTuoiQ6dN3T0SMMtNkueu7JyKGHFyEMCHkAAAQAElEQVQ35AnP7h/RR7mpiYj3/hEhCB51ESGlTD6LXwA5w8Rj7ZoH7/0jhbYKnP8epsfvj1R/4GkhtHNfEx7vt/D9XK5/vDtfhw5imHqtrA1igRUfs+8NH9vUmrSbPzKPfk7N1wMb7V1mNpy63Je71tGO77eMvyEr4zPvaz7rMC9q+ES32/lYWdsm05Xgyjop2NyCnQ3Mk85chj2dT/r4dNbz00lPp5OeeX9+ftInLrw/ffygp+eTjnzMTFOSdXRhD/C+UVgfRlPRlT3u6j0O7Ao53r+wZ/hS+crZwfREBPRlff78V92uL7SqWtjjD6zxUjI+dGcLWZljV4bOw1x0PM16Oh91fjpA3wFazmJpy/Zj9MgS67MDxUEpz+qCTvGwTvmt3sKJIkLumxTMJY1zAX4acyUWTEOOmfczsceJGPD5fNDHj0d9/PSkZ2RwRi5HyuZ5VsG3BINZtpW1tRI334iPVi6aUR++QthAaGfuynwNu6h8MHB+b12YBnWd81FDdlUXfOfL5cYl9TrKPNaG7RjO7+xXOzZT8aneNy6s2esbLnwAuKLz+z5Y2RebKhP0Lpn3ytw7/VbGuLLet9rF0KBjk11UYZdNEpJBRvN8QE/z8EEzeinofSqhmVh5Kk2F2K6UXVPakEPT5Dx1xXW56elU9HQE6M5yPHLRuQDLLOf8ThNkQEPVCgE7LztyaZbXfpedlGWFRSTCyJBl3RHuhMJm6JmKoEnMH5qXhC0VeZ5EndCNgrmQwY7P2zjbrHvmPJf15bVy5qz6yseAL/6vAsZ/hbfJ8ql7G7JoxHIipgmQ/bEDvjALnTxPqcxZkVHTgXfz6IvlE2vpeFzudCL8+9rtctrQASyqN7FvduZq8A5GHL9rY1+pe8f+G7w2FewwE0NNWVr4NU1eO5MOjH9f6xM0JFmeJZIi4g1ZYi7Bb0eWjfkQ2Zs9WIaG7jS1TtpluaL8t/7h7DsiQvYbnscohQjzjbfBFxO4vyEepzml0Sci3lP5MV3DxjJzZUqSvZKq1wV1DKUKvTvjowZZXo/3uge2GvDR8B1V9jU3PprdMOSddWf76YzR0Vf0zixNmf0nWY7oz2kize/vuzBtjXNoCiX0m2kfUCTaiDQioLMD6r/jSeOJ8fvxq3vu3u+v5J2JCPr2oaOMP7OfzjlBVzA3GHacNU+B7SbSByiDuKFn2hTmdl+ySs7nNMZMWXJ5oiwx/kiTmDOD0OOJcJ4KpPIou9uIy+8lfdDsNhr2YD3+FpqVRBfXkfzqpxP7RgTz6w3Oh6BIkTpl93dE/S0fb2WkaVR8144yvT0R8Zb7lkR8K4v4lv/W4t+fi/iPHe/fT8k/ev57JBDxP0d/91X076H4rY8X1+/hrdl/SOJ5HgM98hExFuf35a4zHg7gUfeP9O9VAjZDQ2xlIKQOqQPdv7+9U/zm9GOklUPWxkbauGSq+6r9dtV2eVW9XKRtHWmi3AHYkaho5qt14mt6w8HvOPArO/dtTwRb6e0/F5b2VrRRtu2dIbpWDqDewH2ZeQ9W421zY6tgjAzp3jCIhiRT3ptEueAm8R4KjTraOetysfkQ0fDT1Efw097yuxw48otmTTMbPnuuMna+EFwduew9H08cco46kM8EOTET6GRoJkhysHGF3saBIk0HpbJwMPmgDx//pOP5I+8zwQqEpFl5PjM3tCIDEb0E/cOXYg4oB24Ssrtf3vkysMIX7aG9PxCSoHHw62CEgFvUiUsqxS7LhvhAkKlxWYIOjqdFZy5Pn7hoWpaFcmgps6JMUi5qMaklUiMKB45dP3591ZeX2zhwNIKwvQbB1aZKUNoIrB7og+5NRF8aNLWGyKsEPcGldsBfclndJeymc0jtO/Xw74s3+dLV7eAh6DNoz9JMoD7NpATRM5iWAt1FhUgnmzkYTSkxj2Tf84DLUC+jdW22VebduN1ovUn8SPSJPPoJHRsRQVIVyBJxWCQDBRo834wdlCkxt7Qgs8M8D1uYjwcVDkR9mrRF0k2hKzr1RwDL7yvyu3J4qyvaQ0SdgzBGL90gBBlCoGwHQy7QKeTgv/Y3iUOWtmnWjd9NcuQYfI02LjSwO5EiYtU9oGBSoE8R5Au9iTo5gBvQeIhnXXqfIkKWWeRJGSR4Ezz6r6qV8uhak7CPGKgcmIyVQ+1mwNMOPxtrYOdQTyQuI9BvQhYJ2UfdZYj0frFfIY3DRcLXMD+/9f6YH2NQiJyykHFiLc06f1y0cPieOExlZJ5sLPTf0e394Np048C7IVtj35uM4UMqM2AYmCPMkPekA8zhFNrsB5I6Mzc52Bzwe1AGIkIIV5bXvV1Hhk1BG0FDoL/gYsXo8F3xh4317NSHuJWPhTvlvgBZt12P1Pkb68rYkOV6rdpBvVQ1+PFluzjQcxsA7U3CrmFMA9Atr0HkLdZVxy+bD6ON8p0+VQnjD2i07rl7hm5R3uV1o1HLcC5KRT1NqlFYjfTqgcn28U8B+N8ljjRrQJkxEry7U5c/KsQwQgRtmoB1PwC9CQjemdQdpGh3vMlOVozBmmNo5qA6QRnrvYz1lzWRzksefmDGr818ECzzpPuHgEKfMujeTDM+9sp+YpneOARW3i2iynxGg/LmMuhqyK3il2BUKAVBwAO2Y3kOWbsj/QIgML3zgExH/s2OEaPkPBj7k3l8axPIXmCGn4n6OSdN5Jdpki9B7J/Pz886nc8qXHpVZHnlMu0re+uVS7KG7wzsPeUMFUkNHiPQAcAgFQgtpaRMvVP56V0CEUGTpCmHCnN63kGH35Fxob5EYoTQMk20yyMfDftAhsG6yczgcecyac6FNmXMVco9zewnJc8KfEhnrB3Zek2SsL93eT2OvyDFjq+sgxV52y/LskXceoA55U4gmuQPV547M6bXY1mK/AFwwQ8c2NfmZZH136CvIZkBeG4G7+IZdOcs+3HnLYNlLlzQTFqwI2PmfZqYKSd4SEz8DTHK7nVUKlKhvjA6epAwE/O36Xq9qsHXji/kJkdjfzN/lHkdu05eA9iBAt2AlKUgRVGM28mHElMX5DrPsx6Y0IvLUslK2Zho/0YDtuBpGqlh+SsYeAyOvUSSywyRt6jtey7o4YEbNK7Y/LgwIbW+btjdShujsk709thnGJioKm1d5/eIUIUQvzcqjUfeXSNC1iMmSNpZLk1+KJZJzSUG/xEhpVDkNOD8AI0Z9mEeI/X7HU2er7VO2iXo+CWCOov6l2CW93k78xoRwWz8kDKaDN5YTozPW/sO4yPE2/uOfr/H93WWkfu5bMM/rvjn27rj2ivmgs9Hxm5TGctpg7EHKn59Zy9Zae911eDFWL2euBy2rjYuCk1jwoAKNlIQ6pyLJtJlYl3PZfDpNkMWY4wdnu77g8sHWHglifVSdMLHnk9HPbHOzvil05L1fDzow/nAx4BFJ9ZhmaRgoVZ83eX2qpU9sIXUIo348Qsftv/606v++uOLPn+56q9fXvWZ+PL1uuoKzaZ7dx/7OPaAZcr6+HzWX/78g/7854/69MMTfnEeF2EFn3UoWedl0sfziXYHffp41qdPz/Jf6C+cN7yWM/xLCd+TsIcCfYtSOSqnmZR35EKhOjQOoPfEurbs5AfZJ3xIyUkzDE60Z2p8Rh4X2J+eDvoz8/63Pz3pT386E+8jj+dFp+dZh/OiAh22X1s4qmaLRha7dCVeurHfeK3ZRFsPNYVwd/K73uK22pNctrG+rsQGFy40Xy8bZ6Om663r9oZ1Iw8wi7F13chcsYkX4k7724tlzLvL3XZlPVvevhzdmHAbtHToqroxD6/Dn9m2KgRU2nRojAhZphM2kCf4K0XFIJjI6D6nHTurWgogyBip81z8HyYuwzkDHpbgo1LRMx8Bnk+TPpxnnUkPS9YyJcZL6CaUUsImu+rekVvTjgyqaWnSuidtFdkQhzbS3mK0jd5HOuU09tUDH4+WOemEHg7sGYdj0cI8ZcqDj4hA7kmNGHljzNsWyDTG5f/nl113rKSbHPes0FLRk2Vnn+b16D1ZWpU5d03wPE/SxEWy/zkgzHN8EHg6ZD56LPIHI38IsG1O0yRBp9FTVsf2epBGgh7AWct+eHuLYys6EPY41ixRWUHeE3Kfp9CM3I7wZz5P7GUH9LMskybmsH4y66AwboZ28URM8J1ZF4EsG7JsyFmge4q39J7v6F1K9ALQF+glIuT9KmVpANqz57AtgIigPuhz/7Efcy4YItF/gNhypLwH4zofmQY0ipQVqUiUi7zXB6qHzj6wNmwCeSAawjV4qNKNBjdivJV18OIPNq+rLqyV63VHp9uIPTY6VNp1Ag3bSiBHX+rn1GV5+gNVzjuxTdPCPoSpkCYdkC9mpEK/RB8hvfs/a4sxRleHbCNgOSGLHpQB8Zj32js93AsZk/e+HxGKCGXLLWVNyG0uBV1mFfQ6wb51a7u967ToCEG25+NStGDbrqeLCvTlnDT+WA278HspWUYe5UkpfYOgUSkz/x1NadAnno6+eyR8Ii/8dFhsCrUQ3MMHdfYLvcMP9tgGnDca9nOH+e69sh5/DlopkHdCPkaGlvSGEiHvOa4foM2wM3Uo7MrQkFJSRLwDEn+V/2WZ3/+jERHvQ0Z8y78X/iPzdy2BiG86i/iW/68gOv3RSSLi3egjfp3/o+PfFy8r/G0gv79lWdD9fe5HmVO3ecDv/8DfswS+N8G3PI5fuNk71WwA9vDv7zH0bmdf2REGOKg4ABKHnc4l18blf71cFdeLYr9xaXVT326M0DSxWRUCk2AX3XDqNXNZynZK2KSdYLdpZoPJA71l7WzijR0nCLqX5UiA+CxfXJ9OT1o4hPhAnLzzYfvsOCI6HOjQ1NvbBsRBAqIlLuRGGw5Por5yyJB3axiNiHdb9oYjNYURGmmOzoaUCAIyQf+k42HR4XAgwH/S8fmDFg5Bgkb/ZcqNgKTSK/KscjhzWflBzx/+NNJIsxzEt9YZOEMSKe2D9+/RfUow3chTTtlAhXzf6WIj7Mg/oEsc0ORnqK/J7+yjyJuxx1a9SbQVwWiARGCQ2UELO2xBH3me5AAxl6I8L5qWg6YZIO/peFSZTzLdFT2su8bhwIeQFd10dCTKByryJjjvPjU06EDGY17PbdoHDwyA3ANdJPhqtBl6Gn12BW0y7e/omggQHNxmaHZglnlPYKQER44EErxEhCJCok4ZQaSkANbHTqC3Mb7z94CxIxW0SwBDB2QTktIbBA1dKUIZGWfm9XBOTQfnBSXmJabSREWC1hLSMk2a51kTdpGRXyfw9oeASvlebONZa5VWDnyX1+v4p6D6ytR8DAiCURGwqkmyHaA2U+igSeh2pFSOQBN6IEwyuVmEoJWDYYdSuirUobth041DQ2ec5XTSMh81zwcFdEiFhkk0FENK6KyjB9tbeG5I8OApMTjI2EamX8qTWgrVMT7zhdTII1ohWoLq0AYvA/Cz3jZtXHx1Dkq2h848YZtAXkLH1rPTzmGpoIk/9gAAEABJREFUR4McmH8jyyT0Fuo9o85QwE805oShwG6si/kQOnJwLATCZcF+QcaWOXEpclJHFrUHMm+6bbs2aDJ25OyDpElp/OqMaXjOb4AW0yQURgqnVFEmMN7F6NAladjud+N4rN5WNS5zKhc0lZQXLsR3FegqyLAkwVNTmKfIasi5RkKXmfykHhMzFTGsbhxaruNC5y7P3UZkgbPOhuDH+y5xYSeXwyfMSvYbzB2tKqgLtydfvd5o19C5eE9A+JrEZAE9GvKQLLuK/Hu2Py6q0FmhcUOme+1cOmzypcK2dXx0QxBZQZsURTnBoEIyGE+Mre42OzxDD5wKDgM70NuccrsH9BtPMN4bEuPnnGX/RVYZky5T4MOy5rmosOaG3ZIm7LZHHvzAtjZotx8wGvx00HqMeqrgpcp2siHXjcuRO6ldg87RAD6QoTwYNi3Lr73VOxWPfbL90Bu9Io0Ikm+gFe9dB4xhgRfvL/YlYZmoUxcyn88f2D9Yw9NxUsLRwIqU+Zngk74Fnx0U2u4a/cTjvOHyiKBE8vs7rcg+Kcb4VFBZSYxOCuQ8o6GPDG2mw/29XgznxZMhBBJYckmZeXIk3FLIfQZM4zypU+c4YcUeV2zRsvdHuoY8r2woK7K0zHdstyLT9znIi7UryjVk3jFMy98kk1reSUMu1vuyLOh/VkHvnr/Bo3hM7wMy7ylok2g7gaJpxmbhM+ekgjxLyZTPA35PKQ25VGjYoX9zik1DjXZkVHuIZTDs5sbF3AbNGzQ7P/5pr5erro6JuISrfMBr+MZOG/PVblfJa9V2ZN2ThmnEhkpAZwbQNMHTAxlaI0K/fMyjaTScd71ThkR8FdtuMv1178MUegvZLbj9Dd2Y3utlxedsAyu6gc3Bu3XidhsXtE49tuXickQgj+Vy1+/IyHnXPeB3l+/oevhgZGjaEK0CXgXPY5+L5qFBp/zOo1n1XBFB2b08wvlMLwygv8G9IMbjdnTi1PM7NajWI3Xe+OV7RLiYeeI3MSrffnVSRMhvjXE91gOe95ewDB4YdUIPrBjbz93UGyZR0QmoXXtvcrnHZEWOefzL76M/yrG8PabLnPp9xW8Zzhsut/xsy7adlMco/vVu4xFYHeO57Y7+DO/bOx8dN9utbRRiAhsN6Apod75iDyLGF3te939BUG/QfFXzu27qqWJ7O3vwOvYLX0D7DyH++teL/sf//kX/23//J/33f/qrPrNGVsav0GBbvKwXLu1eiPVP+vjprD//5aP+G5f/vtT/8OxzwKxlmXQi5jrO04jJD5wp7pdkWc9cvH/8RN8PJ53PR/hkP0VhKwv1xuXuXicpFqVyUMkHTWVWSjOKTOpWKjY1LPEuLFm+4ilei3MZfiKzDv1Pvixc9h5m6Zl45IPnfeby/6nocEzE/dD6tOhAA8eHOTEv83Rl5iIuxE/YFez4stoSskusTaciT5PgHRtRZGzdCDVse2+inbCXhHzj52CcxmV4Zf82GuleQyxnXffOx/uGPjpx/E5Z1Q2fdAWv+C7/F7/2yRsTbK2rvc3feiCDkO3OsrA9mf8URREx0N/3jV0iTgttyKlpKrsKMpp9oeqPAIhgmaUjHwH8YcAfBI6LuJxPoHC2moZuZ+Q8ZDYVKSdBgmrvgjRhKqTMsIdW9Pl6a7qAK/F1pQzDU0nJklMOaWGsp9Mi/+X9aVyahh4xQ5oYmz1BoMNLJ0aunGtuyPBCTHsDr7fQ66Vx+V/1yhyW52iHH6vEUr03ibTuVxmtXYl1XpHZhRj2qsxamHPFDiW2KR3Gx48Z+zjzgeiEfRyom1Wwr1Qm5JnVlKRUQEaylr3UqsQLGSkkQCvOdIUzyQSjPqMU0hmZHeaiE4I+GKwRy6DAY0RoPK3TP0NjoFdBt9gjhE01wBTM1XuoI4vOmui9q/MeEUrQdUeS7eB7JObIxCopJRX4cZ3zEaGIbyjUu/yBiGDcBApwmsbYKWXes6xT8ZiWu/6xBfyk7fR+rmvYc8ceOjbddLk2bBx75+PYyHMeub7hxmIw2l6R6cbYTcly5HyVid0eZ827XNHbJB2wV/9TVgu8FcgxRB+hKUUfvEHeSCPufD7enX4Py/Lbe6NPh0fJcislqUxJ05Q1zYD0gP4O+DeXzUXyGTQzp9vOtJ8hZiItln2SMvMnaMw55DERte5Ib6mYM8iXN6TxrvEkCf/nrOm0ziXKKPD7WIjYgfO/hP2D9xDDedc7fcDv3yMpFPHAXYYRAU2m816eINztRur8G3LOb+3SGMP1ESE/ETHKIsKv74iIUe6CiHs+4m+nbvd7iIj36oif5yNizBXx70/fB/87zUT8Pm9/p2S/kxURfzMf8a3uvdF/cCb90fFs9L+HPzr+o78X7d/KP+qcGm7n1HD+H/j7lgC+/OHTf0Vo653trb+Xj3dem7p8QGlOiUrs8EVAkQwOk50AXrebZura7aLr15+03l4VpWshUE4Ex50NteVFNR0Yq/AFP3OQzuQnVYLWStBBfMxmVDSVg85c+j9z2f50/kCwtBAcsBOaMgdePqjwwWHbCMB8wcy8AW2DenjwBaQq1PqQQnDa604w04eDVsqM4qVoiIBNbKBsyPQnOuDyjnxvpE2BNNj/dWDDPXAAeX4+6/R05DLyiU17UY8sYhI5gL4faEI1ihpzOFBxoP3yuuqL/139l1eCrk6s3CWCrUB2A9CbQLRG+a77ActBCnn/hTyBdQeClh5iTpNPhsSByB20DQalTTB4+CbLfeFd8BKUi8vXmQPUtBT5wqwQKOYyC0bUSyEGmCT0k+aDyuEkXwbeuEC93uoIsnpP6hAQmpSCfnzAETKuPtEYXICOiBJ7kPPjw8sqoR/5gIjeAj25T0CT4DeAKHunNxpjN/TRkL35MV8G40B/hzdfZt7RGKJBUx8y6Smwqaqd8QYI1jn/IQmPHqrQ3rCzRiol0dESfEOX5QiHJMwNfYHMgt4ZuRqJdGaOJRXNZcImZ1mGvKgV7JlAZcuTas7qU9EeoQsB6Fd0f3vd1Hbm4NAiZCoOaAPioTgBMV/vVf5fQw6Pi/KRugFzJ+wwMbeYI3JSYGs5TUroMbNmpnIkvyjyLOtJ1pEKQycQoGtcAjcmhEdmV0QopaQE7WValAk+RRBKgRpd/F/urMh0o8/GeD4o3RDszZem8LJxYPJF9XpdZVvo1AXrDWNnvoo8mbMDOBP22IU+1SnXgDjAGjZXhAd9AaTHGIkvJ+Mvq/Alx6dZy9Nh4HBaNB8WWSams8IPZGITnjbG9LV2vQP5Jzc0sFvBj6BLwwahz3nTzTh6Q1BmCHr1eFIeuYhQDvdrWFMb/iLDX6HsSCD/xIfPD+eDno6Lno+zDodZ8+mgxIdEocOeixo9ERfrq3J4aVy0V9xo1ZAl8u3QLNNrWvcmGooGpKwHX8YYHG7GpaIvbdxOtGOtDZ+HQPoD8Jyo52yOfLtCUupJ3rc7dBiRoAl7qlHQUlKNxJoSFwkcsLgY+vHzF3zZhcPxbfg87wMN+XXW2qCByyQx3zuQ35Dvmzylynx3yHRGkwakQRD2L4N2bntv05VSUi7QSnmKqsJamHDM8zJpWRZN86wJW8jGvEhlUo8seqr2IC2Ad8oavNYujY8D0Ltygbaxd618xBYHRHltKkvIZuSHgqrudU1CtoNG08k4QqbyYz4SmaAw3eGPyw8kyqFAxfTDe6F9kGbKw6DPBC9H7PqEnfgiy6n/ejGzd6bC4DnJ8t6xhQYTiF4VG6no9qEL1w+gE6fWr7DVCPqbZua0n4ERiP32QxNeGvqBdnI//4nxCpl0QxbwHNYtpRGhhH6UkwL/pBRDtjfs8sa+cGNT36GVHw7s2DbvKzAPO/7DtHdXIlqcN+NDw9ADBczhOTMkZUEDPAkeOnME+s+sszQlWTaGywfoZx7DWk/CnSU+2madWIPLVJShlYkk6lOSEv5uoq5Af2Lsyhy37caavA5s7GUbdm2Y1A15X+HvCn+rdYE8KhXX15v8//Vy5YJzx/d31rD9PVuXckCneTBD6MBzN/ip4KGnwj5SckBfKEFXRMjPzvoZwF7d1nC/B/zudpLtQ7JsN2RsmC7bie3A7XbotPxv0P6A27lPZ624reF+FdqMhjw8fkQo4oGMrQT2CCctRl7MH5EVoPcu9zWcd3+vgRQSrRXwJGTaWU8deXbmCvpYPEaiVUQoIvR4EkIZ+mWQ7jkGHvVpNHvM5ZeIe53XoN8NtzLyo+67NCLGfJgbluHWdyCWt4x7fkOn4nsI/v1u+f0SvYWs1M4ctYdYttppVEEDprsyawOezM3H3o+foLmM1rsqtmY7NHbkN4D8LOeN/aCjK8SkibVR8BkRIdGns6Y8j9ec9b1iv+v1Rqi2jX3b/Q23MUYeu2/Y3A4acd36+qL18nVgI93WF8a+KZVNM5eczx8Omg5i/a9cyq2y+e++WCXu+enrTV+vVV/ws1/4QHZZN63QZPrNr23/w8ezns9nnfCBM/TnQg3+UiAjhxPxybHMWnJSZg1lrfJfXB/mznmh8OHggz59fNLhdFTQZkPIN+KTdUtsnRnxT5Qbi8Q+15WxWwnxk4aGkNFhRGAHCQR90gCiZI/fVZDvnJoOfIR+OhY+WtxxHh8BQgfK5sOkQhyVppkxYKKzH6mgu9Be+x3wXtHbjm4oYv40yp3HpahZ4cSr3Rey5HcMYuRrwW4Yh3eXGa0n2kNnnjX4iqJK2c74G/Pc0N9129DJxqX2qq+vV319uejlckMuDUm676RIBV4zNAf0dNkOHGtHb5pSfhMPdaFRb1sL5JGIFoJL75x25VhVQIpNE8HGxEX4QuyGSDShx4U2B0RyXBKxUUHfi56J6Z44W81L0YQvzvkbDbVW2f72vWnFltY18bGo6+vXTa/4W9txa2LepAavOYSvL9jDrI/PJ8Y+6nycdGTShXhhnosKfjanSZEBaYtJbcS2Wbc967KGGBo5VeaoGhfKGHMfttE1/Am8dOK96rNNvajVK/HUqug3+EcOfAwz/8vcdTxmHTgDPz2ddOYD1ZGYcDKvy6yU85Cr7UCM39Frwwjq3uG73TH2yapAFhl55w4lpIn5M3B0M0VoRnaHqejIuN7nlnlWwVeiMVmXEUkhWmNTllnFPjyP81uVGvZGkZhe9zSGbYSyIvgNrdZNSknfIyJkmWSEH3berNUGXQ3fbvTeZYgngLDNYMxvYxRldGG4TNDMBDKahHxCXQmaEraffpauyGlFPitxWuUsgQnovu7biKcvnF8v7MU34tfVsR7roNqv4TsD7t4v/1nTswEPB2KLwxQ6Dnkm+R2xiiqTpMgQRbw2eGUM/7GWz2yIBTl16L4jImgoyu6paCuecDV17p/g1ToqDD4zr1EIePxhIiHHEIrx4Qh5+j2xphJ0Jtqk97ygK2T5pyRlxknQ6PEN7yMYJ20EaOBKEEEjSZicGvIVeuGVPPoK2lH20JvwQc7fIfRp0G7oFkk2yTkt+2AAABAASURBVDZ2r3+UV9pBPyNSy9A0Ih8Rigil6MpME0EewgspP4K0UT7SEhr80C7R5oGI+xgR91S/eCLivSTiW/698A9kIr6NF/Et/weG/EfX/0IJRHzTWcS3/H82CZjwH5siIsbCifjt9I+NLhZrfx/CC/nx4vwv8ahzGnGnx/l/4O9TAk3xLxCW7vpnE7CupW/masdu+BC6chB4HDTYs1QaNsPG6ov/YHNt11cOCK9swhcFQ8wcrH3xlQl6goB4T4UzMWBfWLls2dl9amNTJ/gYgQ/RhwOSPjYcbywEQt7gmcP/J1T+t4Sv16sem7npGoyxOTjtbDAOOhw4PuoiQt44ekAQ/EVkuAtlhSIALIh+ImARgUEWBQRYnQvBTllOIqictBwPmsF0WDSDQpDfGWuD5hsHqp3UcFCyw9uN9+teCSZXvRB07/5rkrVy4GpqBC7dUZaZJfXlHDuo1JvEvDSQoEXQYXruG3moQ68ez8hDK7RTQ+mu4HcQIATjeIO9BwldiUBjnsu4MFsW6J9nJaKaTjnTa92bHEQ19GCeWk/yR40b9O7Q2JCYyYIc9R5jHqedftUX/g9sq2BQwk5GCh0icA14CWhL9GTf5zcvHYhftDG9GoHORt2uTIDtQ98IhBzsEHAJPhuDMD1hUeWtq3XAgHDowSiTOjppKUmRVEkR9fiEstOWHzVs1qmYGmb46QTu9KMwHGi5gjRIg5mC8sTIJ2R2QIbGNE3KyE9lUktZNWddkRNnXC5NO0Gqhjxv110bAWhARMOORSpH2xY69iHGFmN35rHdNg5Olbkr7w7cKrp06gCzECQbKWcFebGeYl40H46AjzboSKAT4HfWVO/IwMLicONytc5UllSTn4hQzlmpZBUfipzPkyJzSMDoaS3UC7mNi7BdDqyv2MMVfq7Y8g2b3+Bl54DvC6+NjwA7gXblcknY/ZgP3mT9koaNBzuQU/MNGb4c0xYKDunigBd7UiAXr4fg41HiI15GJg6KfTHgD3BnDnbnZw7654MmbHnoIWX4mJQC2oXe4dt6rozlKRtzNX4Zwh6FrzIaRt1pYJ+HJanRZuRN3y8QAZ0g56zswDTlIbeCIzSmkvATWQf8wtNx5uB54IB71NP5NLAcz8rLQfaDXaGd8Vdk5QPKKwfy11cu17+CL696/foqXyjeXjikcxrd8B+dD58d+WJYun8I2DXWGbJuXm/wYcPrti34CPRtXsQDaawpaWJNZJCYPyKUkFdEligL+HHalYZNd2Xtgk5keEPvX6HvwqXBhYuj223TjnFUy9LzwYvwlQPIVAaHY5kmdChsoI6DV5NpMuQnQnpAb4/Hesu6LqUk02x/EKz1zIXCNGfNc9G84JeXRdM8awZlWVSmRSlPipzFL7VIqoyJONQUsr/2HuYL0Cu8XJCvL27X66YhW+QJkZL5wr4b7x1bF/yOMpczHsai8TjvzCN1HkSETPsDlkVGLxm/UlJoKVmzD5nYy7JMGjYFX0fs5fzhrCdwtI3TRrDicRpM7PgRr7uVi52VffHGBwzz48sQpzvljXmGjGk/eDFt0CPgcRCpMnabc1YphTxUuQ0Scr3LDecjYvjHIQePa/4ZN0kMF4PHR1vlpAAtLEoundgPrsC0btB1Q54r8rxiP1dsf8OuxhplXNMsOob9VjCAYFqkkSQTjE01fEcHEfd5TfsDEaHxxDcbu9tLwGNi75s02W/Dd2I81znNvBvDfpCFyzyObduyHDKGB9O+QXuF9w0Z7KwLyGYJNq2+0DSITW5ccu72hfiYHQRtI0KDHViRusRaaayHnX3T66Lj7z2vERGefqAPnQgV9gHLyGWVdWfaDOddPjrwKyIUcQevI+81YNt3u97jfazHu1PDYxvOe9xv4+MJIivhLwp73oPORzun7vcO9Oh5pCT3mXJRiSRErZIYxxk1yGtq7Heep3fkgu4ErJuIGPUuNyJCKRVFxDukNPLicZtfguLBazBX8st3iIjRNyJGaUS8v0fEKHv88rgR8V7/KP8+jYj3V7e3TL7Ho7LTDk4HXbv9ItixkR1fuaHXyvuj7c/TUKV+w6YM5z2+53Ifp25v3RgRpuduNy5/xM5OjSu2uuI/PE7HkCNCE7opOcs967Dni5w25m3YanvbZ1JUTVzuHrnY/PThqB/+/KS//C8f9fzhpImYPzNGsg8ukxTESMSVZVmwci5YWfcvt6tu8NElzZQ/f3rmMv1J56eF9yLHrV4jjgltKlNJw18ujOs/xCiMhDSUiA2mEuy5oY/M/eEje+3TmUvXozLzV+Iglq5ufAi4EbPsxF+wKuFjeo/hzlnSyLUNfVAkYWOWn3h5qMLvjiwmbLPAu/86mCMN+3rR0/MycOKi+XCY8DMzWFTyDB+TzH/3fEry01pnD6pa98a8XaanMtcOIRtl9i32iVvtbDlNLtspd/0O/Ru8rMRc38NljfiJe1B4SqIrcWiI+0+94mONr6+rXvBNjjMuxBEbemBYBWtzmhYNncF7RB6yqPjbDk3RrSVTLjXoNL2NMttb71VQSWVV9BXgJ/gwk4nlg+ghE+BlLsMLtnKYqo5T6Mil+OmQdT7Neno6YjNP+uHDMx9ol6G3BXvI83SXXQp4AbiKhg2te8h//X9hr369bPCzamUPX9edcG7FZKpsLwv9Pf7H5yN2cdYnbOPpfPjZ+LnMErx3Ze3EyCsX/1fi0Bvy/Xqp+sxHq79+ueivn1/1E3isOfM9/BNnkoBH4b8S9pj5uFHgdawNUvO8TEnHJevEuXE5FM1z0cQF/exYZexFGfmFauvyGka9snyr/QHK8f64E29v8Lh7/dWbvCYCuYeNkzQxQsa0lilrYfzDMo3Y0/+1zOw5gkr5cWqE+jgjkGKXFWNpTdhiu88NES6rrPlH6nqP8EBEKCKUUlLOecB5w/JpdLj3r4xbGbfJ5YbenohvY7jfHWWM6XzEvT4i8N5vCHMLSCu2WDHNjbM2Zqo7gnXVOa/UgRvnrxuHshv2ciNOGv9sMX6nsfd25BfW25BfZ72GJs6apTRNRXxoBLZX5HpEjgVdllJU8EUZI7sjy7T+LUS88YCt9N6RQZXwIV43Yt6gXDy2J4+HOJFro6aCjfabYuh4x3ugJORqSWRqC2tjKmnQY5qmnNBDQI/e4fEHoCMxeITrE3PEG7Iej+mzX/T7yDvDrM4b45Vfzv8WrPMHHvU0l/OBfTtv+N3pAxExshGhEkmm85ewjbksIt7o/pa6c0Q4ea/zS0SMd+eNiPt7xG+nbvN7iLj3e7SJiEd2zBMRfyh9H+zvNBPx+/z9nZL9TlbEnf5HQUQ8skNv7y//SZn0R8f1wvk9/NHx3d/jOzW+z/vdi9tlD7jMiIj/EgF6rn/gD0qADf+XI3BWk/HQK/uqDLd7L2Pz2tltr0TTN4BXvztrhZIDyctF+/WitjoIbIRUXYmLmpilcsyaT4vK4ag8H9XzpBpFfbQqOPwMnBY1z3FZ9eXLiz7/9FWfP3/Viy/HXq4ah5bbhUBvGwGF2FR8KbFzsVDZ3G2flaDFgdq23TTKee+q8vPgxe0e6ARaYoOVUwNbhiUFh7FOoKCtDj5nArZpmgjgZs0EqMvpKGM+LAqCSAfrluFOFLLSZ/NYqSjRhwYEQZ07u43DVAXQj8w6tI152y4RbEuNn37Pj4PWLhGkiPJAWoMHNmRfBvcgmKCc1i4G9OVd8BruQ31weUycoswByQHCvBQ5AF24nFxGQHrQAi9lXlTgr0Wo9RgkVVIfJtbWCaiazNOVS40Nui273kICIw/P1kO1Hrjs6wRXMrjkGHwRIKNYKA9FsMEzjxRiAA3+OrS/IeDT9OekEYRNc0DjpAM0HzhYLot1UDQh13swVgh6skSHPBX4mAbyPCmKw6SAJ2lHHw2eiKll3irzPHC3iyrPK0ELcED2yIuALUFthvYpsnLOzF+Up2XMlaAr2Q6gqdLGMkNzcAhdcL0z6UYQ3zmAVi7vOG0INTE8cxHQWYaGLwMadlepbMBpZ+67vhvjBVTcf0yzWJOyLIedzdA0q0wHpTwrcqGK+Tk0Na95eFdKUiQoCpkXB1s5Zw05Iq9UJiVkZgh5dtr6UHJjHdw4YN3RdCWovnIg8aFr5ZJgw95X+Fspu7EOd3xAxU64GZOwCdtAx74NsdaiYbUGgbtaKHzpv4d0o5zDR6K8VGkSwI4nMCcpl1CZsxZ8yXEcHD/o+eMH+WPA+XxWhpcE/REhP52xW2X1o/s60NWga4O+FTpvXEKs5HdorNhtw14dmDsN6DStd0AXA1rmD0QwxwPYkkBGZpkFl9Qk9OgxEuUzQfrM+jJtSllKSY20g8iFkXlXIKaOyKp86LNsx8EP+oZcuXz3pWLlI0C7bWJRiobIF0FhXwF/LFI1DomVtWcebLdMjX4TKIqcFcw5paIZGyn44WxY79Ms09MCQYOuNN47eYbHDXbd0PMrPuCVjxEvL6/DL6/4al9ydnyAkK1p6tCg7wE9wx9Ao+3ctFnOspwC2WYNmfD75z8RErKCFCXkmsGMDUysc/uxifVmv5V4Nwrvo6wU+V3wqZRY/52ZgnVvcVVMckd8VVdov3IJ9vr6KuPl5UX+6DL4gFY6qrM+h2xJZZhPbFnGsBFW+kgrmga9yzYSEVIKGYFdBLSLFkH9pKQ5ZU3ofkH2BXpn8gVlma/T6aAnPnI9cXlx5EJsOU1yuYVj+Xl/27HZse5Yl7bhB1xXqavsLW5rWgyIYnpkjV/xOEZEIJ40kHOGvaaIkPOW44zNOvV7Qo40kJCLxzPEExGjvdvkMuuwnHQ6nXQ4HGS+TIMvsLwfbshvx5huY+3d2A9vMt2mueEXO2vfdA9bGnJud5qR2aBf9yciBp2myYiSNZA1eLm3Mq/t3i6SSsqDzjIlzQv2D6aZMuxpjMGYibpM2aPe9IvHsr5xgeAPYFfLG93vyNd0m37bzufPn+V3/xNeF9bHhYs2r40B+jb85E5Zxd46/G+kloP7WJYRMWhlup/9RIRMX0Y/Efd8RMiPZWva6vBx5leDx2makf9xYGZvTwnBuAPokcc8CX2mYJ0ARZKRqMup6IGIkJ/Um/+AUEM36ML0qifeu3Z8gn2V5WN4H7Bdmi/TZho9RoZ+Y8qB3YdKyiqURaeWvaDb92KbY2yKnD7qnN79BRXjJ2EOAdzZJnJPG/b1Pbx2aSR5fOgeXX/jV0QoIt5rIu75iHv6qIhgzt9Ao4EhZGo4b1TmfMB7u/+Qwhhl+IKmECRrQ387+4XlZRmbB7/jTSyRAcuDaZB5lWVseC31HrDYGae5esD9vc/ttjng91HBL+c9x32uznh3jPGRE03GeNaf7frrV8ff+EXsNTPXkpMO86Qn9uAP+KgPH8764U/P+vNfnvWMv/rw4Yn0rCMfMe2DU0zY06wyHdnzJuEt5bjSU/VAj8jMPmYhDp2mLK+5kkKIGXQl8l6zh2VSVgy/OWM3C22XKTSxfudHnrKzAAAQAElEQVSpqZA/HCed8ZfPz2doeMYPPWFji3biiZUL8y8+Q7B/rexTOwTgbpCb4DfU4K0yfjBLSkWdeSt2bz1YNjmSUkgJPQUaCTgpueNLQqdzARNzz/jtAzjpAP+H0xH6DoN/IYfEuGKOylzWu4E7xRKQQ0gu75iy57OeDOvK2PA5Ny4yx57FxfeFy/xXYgL7mRd085Xzl1Nf7F+IGeynjAuxguF9+yvnqBc+4F8p88cH85wSfCHPlLMiJwXv4hlzs49su89RG3ZSh3+7cS7ZXE5M6LrquIn9vXv98sG/8RGgcfnfSNV8Wb0rIaukTXwbEVuKZusKvR3wwYcl60TF8bTow4cPesaenp6f9fT0pNPpROy/aJompTKzh2d0NanxoQMSdCMOvfDx/gW+vnz5wt79qsv1RTfOiDvxRyDTmTmez4s+ekzs9QmdeG+aIaQwZopy12bt2lsI07j/F4/4+S/I+PPnq37k8v/Hn77oR+b4+voYf1czz70q0h05mhIfh9AkdG5Cq/L73UZDE3v8NGf4yYMv02HcaSkKIf8IRWTJkJijDdmP9cqZtiF/YQtCxoF94k6FKx1jFvbBiXXhMR+Y56IyJeUwNRq25vGD92CODs+GbczwPIZj0Lsfr9r3BvY3rIMmSFNKjIvdFOIX68h8OPW76yLCzRQRAx6/YfS271HRkxLyd1tDbseYibJQlpHId+h0PctGCvgwRAqaihpnnJ2xbjiWKx+7bsQSGx9xVtb8StnK+8pCu7JObqvvD25yjNzRn3gSesvoDfXIePxXAf7jM9SlxfbKAWSeJ9meJgqNTFnCjjNKMCBZhmk1gsv9lAXJXRGBTfSfgRdhzOikkm3iRcKeGudl73dB3lxm+uZMjnfH9LwqMa7nfOjcdJWSVNB/wQ6MPGhLyvRNWdCQlSIrlJgHemIkEu8d4bYQa6Hzfv/p/ZGnPW3CzCHnCBrKj9PQo53T34RHZSzXBalYyebP6QDyv/MVijBEKtlmH0gKRdyRsJGIez7inoonIvj92z8Rf7vut3v8fmnEt/EivuV/v9c/av9eJBDxTWcR3/L/mfSlPzq4F9Dv4V87frCujb/V3nP8ui552b6BRY/MesBSImPnMITI++j4t9JR+Y9f/zMlYGc75veGQ+bdEN7eKXr8sCfI8LuDxda6KsFAZUMlDkbrWexx7GFVjYhsY3N1YJLTrsxXdAc/OYlNKXEYPagcDsrLQSL4UilULEp5fk8zh4TQpI3A7uuXi75+ftHrFy4JCHR3DtEORMRFYWITeqATxfv/gNQXN52grXLgqQSnPpgbG/mdw7qDNSIFdQIQp9GwW3BPs+6MJrHLSGww8kOA0AlwUzRNkHsEpxw6svGfl5kA9TD4yvASubwFj1U3ghB+GCEplCV+19pHAG16RiC0V7HPIy7kvjN9ldSS2Cslb5LGCPSoV2eETgOR6v0JckEdCT/Ud9oC8xgoaKiWX4k2yWk0ERto4lL9cCg6crF0PM86cmg6ECSXuSho0GP0YC7egwAZma9czl6R783yhtZGbcM4+huiQQnl1od56ARcatBk6O1JUJzI21eQVSAb5hKWJMaDTOFgFBFK0JER+jRNmqHLOJ6POh4XzXwMmJdFBR0ULjjKdNA0zcpOy5E8dWVWSomRQ0ImzfLuneG77N/uaNQbu8LBlUhpEaS267DMFHIaEm02SKQNinNZJsCaliLTs5wOWqBPBGCVeVuapBnkRTsy8l9gVWTS9y4KJPKWk2XkqS2vsKxAQGf6Lk2miW4duhqNd9basCHsWrbnIdOkfH5SOp40PkaUWUpF/JJ144twpSzloqA8paSMLefcNcEHxfBZARNFSNY72NqkWytaa9HrrvvhCB9whY8bdrHvWbYJTIM6KKR835pMX3/QBy/v/LAOxDssSfApZNNIfdhutLftuhwKWDkxsEDPkhN3yKsEvwna58MiXzKcnp908l+P/fAsYTO9JCkn+Ai9P8xn2XbWs+my/L6Hy4wOHXJbUuc7smZCySmoHHRbvdEEQVh/ViDlpncgZdpaBvv9YvPGYQldNWwvbIPQ7nEbVmcaMzrK01ETH0an5Z7O5As+csLuC34l56wcCX4Y2vJhrIpP2lnfllmF1h1hNvUh88EHfEIkfbpi6BZZcAgU8rF9ashIyqQZGyjIi2bDlyd8q6AvNMPdBBaO7vPACx+wvsDTX7ng9F/F/Yh//unrVV99kc6lgi9VKvo1uuVjmBZotgxc1pGBZRUP5aBbCJXloRQaeJR5ERqIVaBAb5qKhlweac7KIGETjzR4V2S1lFWRHdri0qlpZ+4KTbuBjW5cXt7g6XbbdTV8OYQhN/aMsT6hPZBzjLTd1yzyFuMIOzEfDzYwY4o6mqjq+A2/96BPhARtg8eRzwreI0Jml04SczTsaEY/vlxb8M0Ll1nLeWJ/wb8csmY2n8pFw87BfwXWvy/Ub/Div/K87THW4UZa7Yt70v0hZWwB2//3OujmhUY0V4OeFpCipIAOy/hhg5ZtRKhRZ9Bl/ESEciS5PiPzeco64JsPXNx4bZZlVs+JfnXIHzaFKWjFR6zjYN51I91Q0OZLOvzKjl4qdt4AC17cMEMUH7wqa58P2ohOkYQ4u5RBCglEBEnR+4Po3/NBjjYJW8/Q+T1vfqcWVXY577oyzyqz9xT7b+wIXdtf+LLpZjs3OVXs913Xa9Pn100//nTVuoWu2NOFNXLBll7GpdyLXm6vum6rPn991VfgCyv/McONMvMqSQnGwnZ1J8a/B1z+oMtpZqGmLPlywfozGv0M+clJE2tjOszYzKI8F6EkIUTsMpBbiMkGcs6yrlMKipISes/0LexbTlPOSjkrygSytrqDBrp2FLmhrxV+13Xj0m3nAu6mG75gg/fNcqLc6z6ws0CGkIbrycg5NKGLlGLQ47XS1IcOnBriMW8ko5xfZKmxHQPzY3TyD1gGDSO7p42l1VnGTe/vjPD9T0S8v0aEsu7v/v0zYGb6nSfCraWIeIfeHvPwQBu0wicrwvLoyMUwfRW/ubNX2B6cF/Jyuet/1pa1s+GfHOPC6pilI0C2F0ZFIk3EmRV9bNjmVdaNx/VY83wgljqo5Pl9rXh8w/Ued7RlQd74SPXCB9EvX4jBSW/E4NaZ9+HTnHXCPz0fD/pwOvIx4KTn03no1H+k8bi4TcHaQa/c18p2dsEm1gqBSsojXluUUhLmiz3toIEd+9rHXrbBIGIQQlXQznSKJ6eiGZs0CntCzoyXpIR/sO0fuUw2DcfjUWkqQy4b9vr6WvVy7ficUMVPNuRWFdRXRhUm1tVTKBgvlMe75dLggaayjCuZig5cLp6SkmZwYO08ny2Lo86nWWfikwOx6bxMSlNWZh0l6I4xLnMihjFGx7hAojylBA8gikTbHomIL9h7O3Yc+JCqGxeb11vTFadvvHKhb7/kDwOv+Jsr7zc+AKz40Q06N/hkGcr4yrq8sL+tjTnh+9t8wVtT4rfPCdGRBXqqrO/GGBX/3Oizbbt2fNvK+LaVd2C3KxfTzXLCxhv7ZbewyCdzEBsjV6UkZV+0gsQZscSqKW2a8w6qPjxP4MDHm2X8U6vLE/Z6OiljZ2VZ1JBLBQ3Z7L0gkyJcqF4vu15fVnDTjQ8CFz7o+5/027kwTxK2UnTGXp/YR09L4gNWUCb5vzLp0NGQ/9a6qqkMKOZCecVob3vSK/L+ytnHduMPAfbhr9dd/mMIf7RuNl76JvgN7FXet/hoIvarzgeR4KwgZJCJBaZchSnogM0elqw7Js3424l4zzaS4S1l+1uQJoicZJ6raUIfG3rZO0yhLf/OkTSlUMlGh6/QxIX1whl1Zo6JCSM3bFpvT5Mi+Am1tzEoUW9ZdQ8gVeYwdvT6M2yVuk6DxpmiK2MosMLc0oR9L/iFhf3GcYzX5lSKSpk1pTzsvyPnijyaqhwbPQAxasR5XnvfI+JOZ8S3VG9PwLcUsu5aaKS2wSGfYftVLPlBb2vUE1/sxBqYqboFWOmN3oSNMooC2rK6Ejw5b30WDLYwT4a3KRf0hs6cgsFvypot+yS5bYZOIyIYJxQR8hMRI9+Zy+9OO/bSmfMBDSJD4x2Ghs8nTUpDdiUVaEzE6Ea4lDmzTEfJQZqUiQ0y+ZKzvLYL86aU0VNWiqIEf8wgA7IZTwPiQfxvY0udeREDpfefe909HxEjE3FPx8vjF/I0/e7r9NEv+V7jrY3PK657ex3J4z0iFPE9xLtBGYP5zB1JMtGP1HnxRAS/f/3Tf7tYvyx/vMP6rwf5nZKIvzHB7/T5n1H14O9/xtx/z3NG/NfpLzkIUk6yke296QG/2/E5xTXaPb7D5Yb7Of09uP/fgpXghebFyVpSVgw4b9jhiCciFDi+BxQhA7fPosFFxq8hyoSjaVhZE+6FVPJKTQrqHtC/8Ji+Bx5NI0IRdzzK/r1pJOmPQP/Ck5DbAxG/pjniXhYR7yM9+HX6Xvg3Mh3i/7WwHoyK4gyP741HDlIM7K+r6V7eR+pgGaOgVAMPWxPzCn3mNElcBPZWCLySXr6uHOZDjTm+fPlJl8sX3dav9L0o500puCzbL0rMNxOIT8ukQiA2ESDn41GdjaoGStHM8Ac27KQgP5WjSifwuVbdvl60va7iBkFzLPL8m4N4gvmVg3clGOY+RIlN/frlVcbl5VU7QWpjt2+spJ2gwwcrTkXqBIj7y0Xb+Gu8Bh99YGcKCGL8AE2KgIdgY+3q7Srdvihfv+pI/gMXD89T6LzMBPsHLRyCYpqUuLi7tdAXB9nQ0xFmFuXwUpCd5X+5vOinn37SK5doja8E0bLEJWsI3rYkEXSKiwSEISJcsIH7X9IIfqLuitooq+pWrIU/3iljbqGLiID8opGnPgg0HKwlFnrJu3KqBJ1Nx1MamOamKJQf6MKHG0ZWRy+Jy+ucjhQu2vZQLwe9Mt5nDnJfCbpXNvaOTpovgbkICYLmBK9hwLvsB5hbRkKOGTW+sbhLauIlZiE4KZ+k7vxBaQLMFXlSpKTISXlKmo9Zh/Os09OJ9KDJl93zUTEdlMpp9E/QU6B7UsHuOrKqSgTlc5LW9aodRVcC8+oAncvcEaRHU+KjiPqugKqIzlhIgQjSAX4i+FqWZVA85S4Humfs+HwsI4gn5lVi/Ewmz5NUJvn/F2BLRdcIXbCBm7J8WXfFNi4+RHEY2znIj/GZrhDgp5640woVyxG1xw29gMQBxH8Rnwkgi6qWQhsQoOWulkKVVMhIBIAN+rv435B7UpQCfyhXlu8kQV+BznnJOhySjkuSD0YF3U8IappoE5NuddZlP2jtH7XmZ/KhS5Mu6PVCQP1lazJeW2iNIsxCt13iTgg5e20hQ3gVMrff4ayHLjJIgo3hN2o0BXMmfMKemvbYtWtTw2e4T2Gu3JIy853LrCUnlRRiBCEuac6YzqyMXSyfzsroxbKo6LIzEqtApXcFAbZlfeNw5ssNH2IbtiyeWRMM3wAAEABJREFURp0/at7wCS6vXPR31lkfKYrorD+tUr8y7z4g6OwwUaFzxU6unLCdrtDZkV3Ks1LJ2EVSxqoCGkrKsmyL9ZGKOM+pQkPDRtK0qOUyoJzVaNtCavTzQSmim1LGk1LO0pS1of+VdWWXYbg9jRQRyqkpRcUKVm26gavaBMXouJauwH9N4LAUHRnnCE0FORQl5Zihq+hyS/p8TXqpJ93iSXV+1gXfj9vXj9jxP3H5///955/03//6RT+Sf+ELkQ/HK0awjcNi1X3tQ3MSOuyaqliZRYG9C4J77erIgF9q6qJI/jdVBV9CvgPR5PdYjpq4xMrTpIJ8Lce5FB2mWUf8wOFwon5WIHeWEBrDBqNrh79Gux2B5ygqaRJiVVNGlot6wsYR4MvLplds4MbHZqFP4W+FDQwaaC107Y73PbOhm6bKPtpSKNjfeknIOEvML/IBmEIy/SEpCqAe3Qb5RJpzaE53LDlpRieQKpaoDqyJ5z896+mHJx2eJz19nHX4MEv461d81yt+7cY41zbrp0vo6zXrBZ1dbllrxYZaYuoOEDq8BHYa6DiQcygEA9DfJeaPlJhzUWLiHlKQLstBC7DdNnRU6VNhqDGnIquDACkllUhWEeKpgi3NfAj48OlZP/z5k86fnuDlqEjzEOm2ISd8YgU38r5ceeVwfquhWxVArvDW8dO8SbqCG/SuavtV23aB7iqmVsyF+YoikqaMXXAxJHSJ6SvDfzKtKanBU8oZ3/kNcy4amGf84EGZ/gs2djo96fz0rOPTkxZsqswH5emgQv8L8ciP/8dPI/a5Qdbnl52L/YpvLPof//yi//HTq7wu/nq96IVY4RUevu5f9NPLj7pwIXXddi6VNvKVcOQm+5sHOvbebU/YWUVfGxcw1fpKWTM0LqzVw2GC1lnLMqnwrpzcS774EO1SzsrzpDyhD9a5/yvMPDVl/HxmHeQ5aToU9DMBxkFPy2nRcoJHy3LK6D69oSC34MPurhf8uH3SrsC/d+3Ilka8TegEvd5C2rMwS+2XjXRXWzd139BVfCdymCLQkVGUc1ZCL5GTMmsnL8wPLOuB6ahpWu7IswqLouHT5cvEtMupUHIj+Nu4cLyxx/QkKYv13EfqfJhnxk8lY5tdeJKBigNoyLaT9trgAV9JmuHIKJGGPdsNFcrmlBncP0kRWSkVZezlAdPKcPoenYVkSMkdQVOYB+8taC3Qtcc37jRAx9ZYIwBfRRMFhhtQHLDki5QMk4mySrv1ut0/urDxrvhjlgz2tMv+60Z8UfGtQXu6i2/GWoklrLOMLed5US6zJmx7QucJXVge63blI9VX/fWvf9X/+B//pH/6p3+SL5WXaVZCzhOEHPFrh5Q1wV9mjlyliTj2WE6ag3EVyCfJeu05aaPPFT+amGMqC3VZG3vEjRi4EyebxgSdCTk1xqxg6x32Y9jaK3J6RR4NmVfkgBSlmBSR1WkbYM5FxeOTHuZJ5/NJH/GdP/z5o5ZTGeNUEb9ei16vQWSQGL+zx70is5voRsyy4luwXeYKFzDfztwr9ruj2FWFYwj2ztwNn9tYA30P9rVMjJGJa7oOJev5eNQza+oDF9gfno/j8hnzVeFXzotKFGX+N3iG73teUm1S64oIKYUa2NV1o+wFxvd0JD+JY49eCbIuW9WKT7/giL6+fkFPF2xng4+mGzbhi/ErcfmNtTl8bMv6vFY+WK76wj5nv9PRC7f6EnrPGEnyOmLN2h7DdsY+ciH+/Mz+vqKzDT+w3m5j/Bs254twyFBlP/fef2Fe07QR245Ym/FSb8JkYJAfdFSwt3kKfHHVmXPH87Lpw2HVD2fpL58m/eVPZ33i5emHDzr+8Enz80f145N2bGdNk9Ze0N2kjjx6HFTRxQqPbZ90IQa54ZO9PoRs6vqKKKs+PC36dJ706SnQj5h701Sq5iVUJskx1h4dv7zpBYY8x5YOunImuWyzXrfM/rrrKx9Yvr5cdfGHTj4O+D90sL+7frmo8mEgYTtziHUQaHhTx++1St3+qkz8uGjTnFYVyiescMEfn46LjgdwPGriTKmUMYOkHZnuPWklmOG4xQegBAqy70JFaujH/ovp8BNVwXhGTjs2n/X06aAPP5zYxxbBigJ+0yTSLiXhFjpyDAl5JipCRYFtB/tysLYSiKBePKYDfa9s0Bu2Z/l2/EFOTUfGOpWuRJw856Yze9QT/BzmRRPrKDGu6B9TEixpj4oUdq2cQzfa34I8ZRyDTYp8pmEwOQ5s0ZSgNDrjK/hfl9gfd/bHRtrhYMduV/tUaLVf38ivphXYd72+3PTy+aKdde+/Ubxxd3DlTuGGDit7lO8GPE4wVlZXZs8oOSuC+ZBBybMWfOaSi5YU6FZapJHO2POBdX1kj5mpm0Jw28UQWjCsA35zwm4LbQq6TVNRwkcYkRKjSK019Lmr1i77k75LDb/S0Xvfkzpx0Ugb+tGshM3nhE5TkfWvVrUTW9ByrDMPm6G/MH9Grylm5SjoIlTQl9ejUSJpShkU6rPS+F9WWFfYVjyg+9MgrCJry8tozGskVBL4KKdJwSgCcR+HsZIy7xl7bdakOvN+D+8LRkf+iqYc6OA7JHSfJcagTtSBhE8J2gwkiSFle9FoGBK6YFuQ0dRVae/8A3p7vn+PiLdS5M+cPnsZ3aXU+fxgHaEueKFN09CZyw0JQt4Q2I2R0NE3JJlPIyIUER7534RAnr+EdJ833uYU6S/RKesYxu9B2MwDj3YtQg/8S4RGhCL+Nsz3AxH3dt+PGXEvi/jtNH0ny4isANKdd6d+/z18P9dv5R+0OY0IRcTPmnVs4oFHRUSMdhHxKPqbaXLnR21EjI6P9+/rHmX/0elYoMOa/+0jt9CgtwcCH4uLVMIB2UDEAqMB76xC/wb3eg0F8Tp+HmXj5R+//qslECj/gZ/NjSfjvffK7/vP9/bYAj1T3FpSYzOqHPT8NX3duuz4iHlwEroH09srTnFVYkOfcCgHNrzTPOvkv0hbkpbjPDARJKRlUmMDWpngxoGmcXG848Erm15lAxzOdu8K0NkcPeejbCeQ3TgAGZXDTnewt9Mb+3ziYvjZ/8mnD/DLogwdUlMlGK3rjUBg1Xq9aSVY9bgRhTaTusUwdgTbaRYGr06/RrBRb3zIqFfNNDrm0AnaR4Dv/+T54wf5nyLpJasy/4ZArox9W5tW005ZisxwWf0t9SaywcMKDyIIEfQLByM20veURt5oK5tug/YELUH9QIc8IEM8+BN+a7w/8qMgNP7nsUVkwSaeVBUEApmgbZpj6ONwOmhBJzOXCmWGVnjJeVLikFimg8p80pW5r9B04SDwSnDlYP9mHvZQI1ixzhhenXZqoQHL03QEbZjXgbarMBD1lNWRjUhFvVKSIpHNpEEasjO+I5TzHYVAMuc86iJCZq0xZ1cwZeI9JCVFBL+boldo2YXbkh/b9igb5ZU6gI7VLJ/Oe6eP5HZG9ORumpBJmUKe3+k0ZU3QMs9FyyFrpNjFhAwDXqqCw4q0QkeNNC62Vi6AbuCKzm/YyIb+bQMb9sgtjoJDxbAF7CGwo4TdyzLsgiB4GTp02igA0akGyKaryQGzYLQBp9Kd9pFCh6DJsB40Ho8B36zXzAYR4p3yFEWRZ7otHERmrXz42+CBJc8hOOkGTVds238V/nKtHCg3fSUdf2XGQejKQXHnI9wK/FdjO/wldBTmhxThqiHvhj1V7KKBykHAefshI4ZiYZw+7pdTUk6GlImws22ANNBBnicdOHBP2PGw35yYoquyduwbGjL3XEwn+5AdX7FixzfovL5eOdBdOFhtGvRS53739simVWRflcKyqYpAQAa0CESZlKZZaayXrEggQikVkGgfA50bml53QRS8t0GfLxh2+FvR9bhkoP7G4fnKCe8KHT7YmA7pPk732PAWiXfG7+i52QaQlWWW0F+GzkiS13hk0sJchWlD2rGTBgQCfbt9wqelwWPH7rvGskBHTUWNg0aLWS0fVLGJCo+bktYWXAxKrxwIX7g4/9EXoz+96MvnV/nj5uX1plcOytdXDl6g46ODeSBVeptLfo9ANh0iQ1IXw6qTNSBGA6Jefu5pRCjB/wMRwRh3JGSSclZirRoN+XjtwY5EvjFwU8i8dfOnzOh33D/QNV2w2e12k1iDplHoQXw4Mt0dHQayVoNW7Nf+oeH0rKOm+2Me7jl+m2Ho04DfE2waXZ1xwkXUoQ58SZb3ywP+44AvPnExcDof9PR80DP7zHzMmthDcynQ33WDviv75m0P1mjRxgl6ZZ2iEg6UDXRIb5BdJWQt5jPdI7WSo8F7lWmv5AKZIVhlyw8U3mf27uPxKP9F7cyBPk+z3K6nDEsxkCPJurD/84F3od80fGNWZi+ZDotm9v2c82hnvjd8xwqh3kuu+MEL9lFbEmJFIqRBAn0y3bYXZM3CFcxILsd2O3LzvAV5TGVBk1mmpQT09CyJQfiREtyJp4mqwV9xn2lC5pOcN20zvE4ug8/D4aDT+VnPxBHPHz+NtORJEaEK7S9cBPlS7DMXP1+4HPuKrY9LOfOEr3vBp3x+feHC6Ktery96AV7rtYc6Y5junKZBS05pUOi/uL6+ftX1en33Q5YVhJsFHU+LDsjxwEfOg2UKvabdY0UE28euin021UGncpKyZFF0LCbhK81n8nwgclJ6SyPTLkSrDn26g4m94hp2U1GMD9GGfWiHYnFx1JVFNWoJbWwOjsuMihx21k3jgtGxSyXdiWEq/q1DH9PKtGR8t3mw3FMuGkhZCYQginkiMrksWJSgMCLIdxC0E0jKXkAStHR+J+Af9A5xlnkb44QLByJi9I+I0T9B0IBCtqEHEu/R7+P6wla/eCLu47jY/SNijBcRejzWoRGsOfNuPOqcUqwhUxxHQ85tb+iRVuiycynsvmPuCh3Ay6Figzvy3Vn/3rMGbjsf4atW/IL3uAHadeA8olB0yyrL8raN26a8vo/4mhm/4zE/v3zFh79CQ1VEQFsb+6P/YGHnosn7eWOuxrioUqmGzIMvBSs0DV48WQpFRoLoppPvIeUIhfIANdLguTFXx1ftEv0iAhkWddIeFBlv/YUeLQ+9PQndeJxASTmSMjZesKkZPzkvmTUzjY8Bp+eTGgthw1e+vq3PC+mGjKs6dYxcJkVkkZN5aPzyXJChGBNl0qIQ7ZjXtAf0Bz0m5p5z1mJMhfPOpDPr9Xy27z4N/70siyajzLLNJ9sco5l+I0dRSkUR402ClshF3q8jJ8KGrg2B7My5YifW/ZU4/MZeZQwbIHbY96aby4ktX9HThbV4sZ0g3hVd7fjZ2oS/uMt8Jxa1Tiv7nvMbY9yIixzfvyCjF/byFy5Mva9fabOtbeireSxw4/1Ke49pGasnfXuaOr67s+53YuyKvJ0P9syC8Ux518LF9IGPlOdj5/I4dD5nnU+TTqeZy+ujDnzMWU6k7EPL8aC8HIQBI35kkxZV/FDVQtZaMFYAABAASURBVEyS4Vt6uWz68uVVP/71s3768YsuLy9ar6/srUnnZeLjTGH8Rccla2avKiDPWYk9oVveXYxlBDLKXLqnAe6L9XpjLRDfvjKHPwJcSbdrVVvBtqti/93ggr97UcCniNmDS3lCVGjoOk6hhXPXYU46MO/M+8R+WUDOWTlPghiQ1JSHzhu2e926ruiSrRI+G9jxucamHf+aUlLKUs4xMDH+cijIcNHT00kza6KUJK8VpdBoj81FZDXsqjNHxzY6+ustq7usibSrtYaPhx7qG+veemzm17ZDrLrzAWnKSRPjOp3ngnwnHZZFtnvvrTlnpTE/YyZJoEcX04qp3t8jQp1xIkIR3wBb8jKk5yhXQJxfgPsPGqFza5V4qGnQSBP7PsxPG2erDVvd0eFqQPu2VdneK7yMtT4kHshGypGUUlLmf563qMsIYhLHzNFpQ1kS7UU+EiyF3Cci5Cfint7zWRH3905flzXxXoV8Bb3IGPqH2SDnXvso71tQJ/TgtoCOpodkzBcRzAkgKEEPsyinNOoydRn6M/OYrkz3nDTqB38uBxFBq0C+d4jedzAv/ka/eCwrw8U/S3ECiF+DcHhx2lnz1sVjPPd5ICIeWUX8PB8Ro2z43tGqaegcvbss4q0evplQjyfiXq4U9yJS28f95dvvX5Y92HxTzbeGb7mIt/He3h9JRAw6H+/fpw/ZfF/2781HR3H/js4Pvv4dXf/R5T9QAkN7NoiIeB82IljYPze5iG/1bv/e+N+QefRz+sC/oftvNk12KuCXlQ/H+8vyf7z/n00CbB94RduLKe/2HDid+3uIuHJg44CxsnFe2TRXYD/vtj64+q9RVoKBncOeCPwyzrnggB0UnI6zTseiE4frZZlVJgc6STc2CAeo90tFcbHUNf66hU36sUHfCHJXgs+d3aWzATSCx7WuunExM8rYUed5IuA/6HA+anKgSBCSc1Ji1ysEd0Zgv00dPggSGMsHWvPqcvMg8+wCw8uyddioI0jwAagT0AUreSKQPBKUfuBi5tOnD/r4p096+vis09NZBToqc6wEgisb4oqAdrbX6k3d8iTdLT8O+q/XF4LLq5iEGYnQtUl9U2OeSlDXkKMP1A7MG3LvyLQzngYgEProSB/yI8OvkfVmGbzw48Q+BRnxxmbVQRAEZDkw8+WOLzrO5zPyO2lGP9M8K+WsVLLyXJTRF/En8pZeCZz8F0TjYMBFyJX3GweMoSsC4cq7aSUqlUwfgQxRuhJ5XzQG/AX6Cy6de6qSo5ksIaKBDq0JlJSgMRFUZpUEImvKZWCZJk0phHmpIQsHGB3+GvKpTkFXUnvD3jSexLiervcQ6iewQlPI1fRBkhhMOOSBoIfbkoyfSFLiVwkJsxqYStI8FR2ADxTnp+MIthcu8PwXCZ1BTZNt9IYcrgTPV9bMFTmtBPM3Dg+VQ9oOOsGpZdY5vInDkuBlgDGErNTNRJfCdmIgO+qCOnPa4VYWCLYnPykEwVIOofBvoDwiKPo5cs5KyDwiRlpKUUH/YlzbYmdtwAKi6hyMOqR22b6tf1/4XrGFG5d5K/TbFnZswnpprO+RoqeG0BsRboO3IBUYKeUZur+Xd+/w+oCkRL1lb71neCpTQvaTFmx1mkiXRQvI86I0FSVsRamoJXqCVpMq8t8xBtN45ST1wsX1169fOTB+GZcc9mHDz7B2bVdG7U0d2kMZmWXxayAiZJkZd1mV8Z6QmRERGk9Yb0iRMQZPFGbd6/zuOQzndwR8wz4ufKi82D+wli7QcgMbh+3KBUbDfzAUplHVbbub0xX5VEY1GmbQ9L6uyoQsJjlo9rw5kqxnIyJEY0Edpl9V8Tk7Pqe+6cw0ub73ir6bcGfqXjuoppHW3vEJVRcuPO8XBBtj0A4+msfABjqdbJZOIZqpqtShD7saqSvRrZBTYjx/0DCYArr4gUR+80M/fqcUyhiCZZ7z3WZT0uDJ7y63X7NN+D2CtR5itizUDx/9niIt+zRjdx46L9iEP1y8kjZkjlAEQxJ6GLQjB5cF9BuqO/VNDbl5r0vMYpgXMe+AeRPPILLTorJq79xFxDvdU07ca0wcnBcd8cEnLjrOx5OeTmd9OD+RPss+2v7avFk3OzTat7zneX/Y9pXLG6/HsRbhzTYm5Dug75+mwQuU2UYCfaQsBTItJbOmZi5juICBpiPra+aCYqJBVijijkzjmTV4R9G4WIEfp/aNJ/aPA3u//aJ1V5HbymWi4b39iq07HeBCYfMaBTt0V4N8hzcfJt+MEJrvMkz4Ao85gD1kkLhUEfNjojL09kSE7BsK9PjDhNOHrdh32Hbc32WW9cePH/WRfd3/PvWnT590/vAs91MK7KiOuKBi55a/U2MbF2g33S5Xbehg43LMetLbk6EhQ1vBf+UcSshZPG7zgMexvpx6bKOUJMO0+fL26cTlIrHO8bjwYWBBFwIhP4lBc84yUmSFEvMU4PQNWUoGbd1eb4/nesu+Jy570OPUwOuM+pFHBvabK/vWCv/OWw7D9vAB5sNw24hQhjbbsHl5xzRpYs+ZUpbpiQhFhPw0/5LziVwoIisiKaWinItKmUe5dK93alN/pM5HBO3dJyni1/mIUIauhw04bzrEY/4jYvSLCEo08np7ImKM/ejjfhH3du5rVJwP2xzL72634nG5ZfKQzY6NW26Wn/MVPzP8rDo+q2H6AFm7/cYaurFWrsTGjrtfrxd5Hbmvx3CM6TFGfvivLvuoueQRrxyWSctUQNZSJtmmcrZsOmt+0g8/fNSf/vSnESN6jJUY5XrZ5YvPCzZtP7Oz/+zQbLiN163XqxTII9BLBmUgI9sATg2vy8pG5r6m+Xa74lobsV5SySHTGvikjAxw92/rvUmUeT9yOoC/st/K0D6DZZoG/V4XZ9aHY/Q/ffqoA/4nF+SIjd6QmekV9lLygt5BWpRiUufys7F/VYDAxzaaWCOF4CSnRpuqhD4CZUbbyPNODLbkpIU17Tjw4LMOl/9Pzyc+Hp5lGo7EhofTopn1mqExkEXQR/gSY+SxmZFSFhGKQIaRlJgfxvlpzNzUiJ92zj8bPtTyG8AubE8P3MwnZybbiHntFrgSY9zRI2knltiJK25sgnsLfJpkvnd4X/c6LplHLIK+v7zc9JUPAVfi1pU1vdLnRhzrd1+Ir+Q3YpdKPNL2poa9V9oZPjtV08c+KS7HZbmx30/oeZ6yFl9Wz5m9r+iJ2PnDedFH5PVxpIuezxN7UOFCuSDjwJ6Sko2iZMV0kKZFKzfJN3TnS/ofv1z1v//1J/3zP/+kL59ZF769F82miXFOOuM7D+wBBX1NzHuYZtn/W86QLsuzkrEsVvh5xY9f+KBi/j8TM37mA8NPfPz9+srY1F3f494N+dWBzvrs7PT+w5GSpAPzLFzIH44T+3sBkw5L5qPHgTPxwjqDt2VRmSfZB8Eguk7y+ocU3aBjRZ5D5pwV7u9VG5WmVdZtZyI5Fyrod55n5HnUBz4AnE5HzUtRpkli5JFm8TTZBz3s5pE2lpr5r9X1kj9gb+hwx+53bGODng1ff0cdYzCYMnop6HSei2b0Or3JeOK94N+z7R67dtsB7DKgPYGA5ohQhJFJgbJSSuRdFno8nfbG492+0rRBnqptz7Q+fBOFN68H7NO+60J8Z505bz6s42GfpoW5PV/GNgtIb/7lPk97pyMiRv5erkGjeXPfByLivY31YW4i7mWWc2ttyM3y399odd60PNIN2l032nMv0EDHroQfHLFakjxvRIy5HnM7dfn3iJw0gDyVaM+7UwrVIgFGDQBTDVTspPPee+ftlz8hF7vOsL2Y5gFCdcgeehjvrvxF9wgGfiuLiEF7xK/TBK1GxK/r3D3i5+W/LHu8O/2jiPj5XBH391+Oa3k8yr7PP8r+kf5fTwKcbb8tooifG46NJOLnZQ8Rue5fg0f7R/p9H5d9//5bebf5PUTEqI64p37xON+nzv8D//8nAeu5K9QIsthbtREUeNNcCT52gkVvEqvLCDhfX1/1xf+HSV8/60p+J0gNgr4DwfcC5iI5SGC/EbGnduURvL0Q1LwS4FwYcyUYra3LY98Iri6vN62MXdnUvRlM0zSCJOeVEwMm+S+ZJgIo5cwO1ghAd1U2/LHxTgQ+x6PGX5IQCPmw4+Ao0zYi5J0ssdHIeW9WzCN2QGJUGcT+6uxo+7gc28hv8snAfEwErCcCyr/85U/6+KePOn08a+YDRGfsFR5eOXy9jICja9+zdoJuy+9K8HTjILITyIsDhJDEPUXSpoG+CFyBPBpCb9DkQMAyMPzeKRPB2Eh7vxveI72//fw3/EUEEu8K/peUOHRnHQ4zgfFRp/NBy3FWJljVFEM/qEKdQEhlUiVouDH+Bbl+JfB9ga/X6y4HUq8EyL5UXbkAvv9F0S7RToPGDT5WJXhNyDEN4VYFB6oGeq5qCNmILEEWv4IkDeRBayij6oLh5HA+KQI+kJXlUeuObKssIwerleBFtBU0Dyg07LhL4x4PunwZvGNzFTpbReHYsgbD3epVEFAH9BqdeToHr2pwkEGb8vw2m0yEP2PY59OsD89nnc9HLYesnD0nQTpz2Rb4psWFaQyxEI9io9DCpW6qcFilcbdvOtB5p08n2PNhSfA2GjvlQCxVhZqSoBOIvNEldfgNBOW0Mb8iREON9Lu8P1BEBMUhZodW05uVYKgQtJufCTtwECwer/GmUCXT6afIMroKFORBkfPqITFhZ5ygTYqiKU3I0r0bcnVaee/K0UjbfYQkZeCAm4RyhvFPhH+Pd/NsjDYUJ/gzLH83Ssxp37Ac+JDFxel8PCsvB+Vy0BAr62jlIuPGh5cLHyyMV+z49eUir0X7GNuE2w778aDw00hJ+M0P9s9vyXRFVsqAeQXCgK6IoDr0eGx3ORL8ZhXaZzAB02t4bJtdU8eGG/bR+Ai6c+jb+SBaQdd17bpxyH7hMPvKwfPGpanXmT8WeU1l7CXZXoyokmnJSYMm5jItER267nA9TXgPV4210bDtsX4wzmobJ93xeS7bsL2qUE+ZMWcl/EGZT8qkikk7Qusw0YWDpx3LRhWaWDb38RmPAskVpvHNZgXPRnSkjD1olPP7Ttboy3CCQPJNg4cUSug+G6y9lJKcLxwwrf95Wjh8HjSRplQUmpgl8cFKyLJpbZL/mQmWvm7QvdeO3EMrvtT24Is0H7BFuWDA/At/HHYc9tPQmClPjBrwE66jLLqw0wZ0f95txRXtXjZ+O98VEYJ0aM8jnyOppKwFmgu8zc7nohkZn04nPi5+AM/4l2cuLI5KkdUxHpNp2k3z6v0Sn/yKffsv1W8wa5vuXaKpSOQ0IkRvxujM3WVehN10eGzs1xUddT5IB34558x8C/Kc5HxAp+hBFesZG2Ms58Xj1HJw6jFLliZ+eY884R8P7DWZSwLP43VRsRFfIrwSK3g9Pj4kbuOCoWLed1R8YmP9Qp4aenK/TtrRH9M3AdCAAAAQAElEQVRq2AC2UIBpFDQ1KhxjDF+oLqdu97AT24rhd/cxXO/U5cuyDL7npej8/KTz05NOT2ctjiWoK8usAS5almnWUiZNuQwdFhSboGHm3eUe84GSsjznlBEONHpfWaYiz+n2GXm7L1Vq2Nmd3438TlFTmZKOxBj+y05fLj6z5xzYt93f9FuunbUodBSRkU1xThHxDgb61c/oZ0OhxuOYjojgDdtBzpb1oAea7m2DdSNQ5Zhm/FvaGOPGmqjoqn7XLqIrwW7OSQUdTVPWMiMvUuddniwzoLfHPHSMdQB+ehcyaNj8vUFEkvs4dckjld5opr3enohQxB33Pt/yfv8e2fKHjoh4631PIu7vEd/SiHv++/6PfMS9zrKy3JzeRxI8dOTWcTENt1jhS8iw60Ys4jW8Iu97n1Bvor4NeIyGLdv+dy6NHG/diL38/ytxYS9biZNHXI4Ohk7Qh9uJ985A3jtzErLo2ERnzKptv8nrMefAv5z0l//lz/q//T/+7/rzf/uTjuejgg4b6/RGzPpKzDficfzMjgP1OjUN3lc9t+fyPJah7fGOPGzbedt9QrbiMX9e++63EQs3Pmh4HygRypIyi90o+FY5OMKGPHY42qBO7BeBz4Id1hzrgk6+5J9KaMGufMl7xuc8fzjyQeMDF/GsXeJ1xz5iXZTpoDIdlbJxkGJBJ4HPEWFXQy8dufQ7LSHmCE2ekz0g9fvlf+Gde07WPTtfNiTPP00hfwxwHHjg48OJC+3D+aDlVLivLsqsYSGHHugXWuybIphEQjdO00iDuohQKVk5ZwUyQGnQVuUnUb4sC/VFZZ7+f+z9C5sbuZWtCa+NSwTJTElVtvtcvvn/v+2bZ+a07ZKUmSQjAMy7wGQqVS6X3cft6fa0o7iIO7BvADYQTNWtb8Jci0z4jdeQclKKypBZKS+KVKUoliTcQAP79og886hwK09zh0D6oflXvy9NX7G1ry+bnngZ9HzGT8GfuuLYvrDn2K+6st9s25D3HKNx/mn4LZ39v9sGQaC7QH7B6AVUNovMflPQ8ZK7DqXrYZEeVnAIPa5ZR+S51qG6hDKyS/AXtaKyVWk9aU+L2iu2HjpDky/sn3lx4X/y5fx0VsN+k0JLLlNeNWVV4gvyqktWsj5YZNhqmJeamHNo1/S/3OczMvjyddNX+vv6tMnnnysvRS68JLEtN+ZJh78BXwnJ5iQVeIJcHaDdl/4nzgYrfJ2wxcMx6YiNHg6LVuCwel+Bpijogw6mBUZFD8yEgdTwN3Y2tjYyeQkUtX2ov2IQOi3qFXhc66LTcdUCjzkHuh2yHUWE/HgeNvge9D2QXacdahLL9+zXMpASVZNcx+v6TmFjbWkIqxM37zs6bkDwHZzrAr0meM+Ea6mqpdwATTmSEvJO0BAR9C1oihsw3Ihb3HWCtHRLR9xC/clj+gR94xUxQ9PWLA/42qAXVenCuukfHdpnurLeNtbafW/Y7A7PHZ9GynMcQtZar0nv5fV+6IhQRExeIm7xiD8NYfWtjl6fMQbrjeaYthtEic31G93N+UOTNtsUvnl/wxWqmqZ8YbuACAmxKhPPlNacZd2XHNPWEwSkVJSiKCImpJAGDUQw4Tg6phzS1LGHZryvR4Hp/gbakkdz6L7J/FvZkOVvvM+7x93mzyEiFPHrME8R39f5ed7P0xHf14+4pf8cHX9NfsQ3vu/1zeMvxe95Pw8jbnRE/HL48/r/TP9jScAz6z+MYk/A/7DB/znwfw4JsJDrPd6osmmy6L8u4s6+L14zZINgS6RpUmNx2nE68PE4NAwuTIY4p7Np5bnQ25F/+fqkr58/68vnP/IC4LOGXwDgEMW4KuvKor4p4SAM+ursWAMnrtVVL/R7YXPaceJSWZWWo3Ku7C7QxgboXzlduYQaIaWSVWiXcSiCDW7E4OB0nQ6euLDCE4IevDacc+EeMagmalFZV63HoxYO0GVdlBL94xyIDZMdbDr+HadVOATquF6RVCjLAJLlTXjjoNKvF+JNKUvJBw4O4P6Fj/v2P0WitZhLPW9dX56vejkPXS+htnu8TNvOcOMVTaZZXLwgMAU0h4ZSixugY0BPx7nqXMpNEN+5UN9J27EVMp59OLyDfnR/TDyIiNecMcNgNMNO57JaNgc5HvDUcOI2uLjiDZbDUakeNXKV/zmYCzJ7wXl64cA5D4U4wBcOhT6MbhwKdmRo5x/FSNTT9axAbgm6zWOi3xG7ejQ14i3t6hygenRBkmBfgu8bgjgywlEjhv0IW4oZiscs2Va9zu3QulOvYyg9kkaUCbLFQIipy/UaF+8TbaCTGzqO4sCZ1WBOwB/fHEIZoA8F88PtOk7YGB0nscsX2JgUTq1A6IBD//Bw4KLooNPpOC9pSs3qGprygjHOTFzuNl04FKE6DegQ46ZNCjzAxFhQLaHDwVjqFLSzZNu4Y+ySyAcD2YUZYxRZdjjbPvSNnDQxDTTE0Dfol5+MfRum1wf1w1I5MBTgsNI7/alAagJZPRVFqhLzdXA4GZQ15NaYx6NT3pIgQIl6KRFn2IghAYeJ0MgRiujKVMnIKSskRhP5N2TRCVlNw0pE9ijwVsf1jEFx7wrGWdajDqePOoK8nDTyAr1J+z6mCK/I/YJ9XrjIuPKyaiO9I/ON+dVYZ4xOX3SpkUImLCVoUAhTmcAUpBHQ8PqJd/GZ5dadWKf+0KBBRCgiyLt9IgIbohvKxDPHJN5iyKLrOdTRSc/YL9hG5uCSdb30iQbtGC5SH1qpG7aBwbj0IWQpy4UxzAO5c+xvozOghgJbybS9I2gXjG8k5mKkRlddHXvL6DpziEvLqiAshKWuyuWgEUVbCyFCWZ4XaPNacOZlhf+ZK7+sGMzJuT7ZptsuIWvR78wz7XGTlymTaSfCFFSPACREOeuFoNk2JNamzAvlSTsnoJyzMrzUWjVRFpVXRC4K7LQp6wqdW0+8AEgzfkGpV/TfUyZvMC931uoLL4Q2eIJ36LRu5Mlquu82iB0m7CQj7zTjDbKMITF39VbPaWAW4HFA9zQd85GknBKQSs6q7GcVWn1wy5HoT8g/lCMrp6qlHnU8Per08EHHw0kV+Q/Gt8wb9t3gZUPOvkQ8Y99nLmrO16YrFzINGicfU79CHlJmTIbXDV0s+crIMhIsoJMGBjQLWk1TSRVa0qQLo6ASfDF+AKepppyS6IJQM6zoZCnSYS3QzgXYav2EMvm2M49xQbYX9pHz9aIrtrOBSTN66tg9PTGHYo7rMaKHOsY2gQ4C/UWEUs4KfINUk4L+lULGIG6ZQy1pzbIEs5l6iYslIzvuttCffoYgzZBy32VZtBxWlXVRQV+ZMR2u66rD4YBeAPFjWTTBPDmxd/pXppULmMI4Rs5JKQV8NVkvmX4ydGboSgkyKcsgkef0QBdhMCcZVit7zYk95oGLxQcuaR+OJ+wja0DoxkXXjjwbuh/YhfsXTwzmELLSz+C56TIjKaaOK7IwSobOSUOSH/dl2O7u8JopaLV8mQHM1JiAC5okRQS8JuWcCaWMgdz4TNhIBoRBub49g84MFhcNlDfHgrcBPLUMx40Q/UbR+9BxQyNpQt+eiFDEDQnhRtziESGnfwkR3+pE/Pn4vW3ErY7ePZOHMeAH5sh32rJs2HDXYElsuu47687OWtq1oSfP5x1mXW/Wpx5N+QTWMNjbXM/tWK+sd/zNbWva8SUamCFr2L6f1f0/acCHCNbdRGuhJV/8D9LX7YWem+pStICKY1Nr1mK/9uGkyFUa7P+4HVdsynsmgXbWHI9x4QL/gg94ZQ7v8CCejN24j1qrjvjcK/OirosStkXx5Ne2esVWHRpCFkJGCdry6Cw9N9iihtfV6JNOiFHAQw4sjjkRrKtBiGlhigM0FfJW5tvKvPv0w0mP4MjNcinFwzNMaO9Z246N9FV9r2o76avYxzpLfldHdoM9y7QUxqsxVKEh43dRU4U9aclNC3sRSxyX16GVNcXjLoy9lKKKLA9c7q6nRZV5axTkkCmPnASxUoQGcygi5CeGbuudQgkUZOmL1EAGDR+6YxMRIcv0iH7c57Is6Oug48NBB+O0qkJUZNFDklLWwFdjpUe6RUOFkDxl7G7Il6PeCxvzDdPBd0nqw8iEmfLE3tj15enKBfimJy7Az/gjuP34JGNiuw7kJnXscGAg9qm7dYotD+TYWes7+6hD/9N6gU0G/m3GLss4q3JGPJTG2tm4+I+Jj6eQ8eGUdZyX50UZ2xTYU5H/3wB7XrSXo3o+qqWj9lG1bTEv6J+eXvT1y5PO57Ma+gwEUlJGZxX5VR2w8Zyz8lx7k1JKGsh2hMN003RnnFb0cqXPa9fzBXldxX4FduniOQfcP8ISA6E/JDztw8q8KOWrloqtLCI0hlZs0y+J/BLgyCX9OnHQ4j2G/T2XRVEXKVUpihrY0EnrwdwTCFm8rY0Z3uJN0fpEkYQ5alkKY4YKiUxmShSgfc8p45aSc9THQPegS3tPai0UWKGQG1kaIyYgATnd2jRs0rzbLmkpIbWIDs9dGV8yY7+FuXBHhoiUshKEpAgJnu6IyIrvEIwT0BaEaYYRtGGUAV2DMCIUb22COoKHmOgKU6NGXWNnrNbHlN0ObxvGfrnuum6bGmfV0brk+cVcE2ujsFuEAs+MBE8yGGFQPujV6zIkKMI0/Axp3Hg0n6+ICFf/E7gfhoVm0941yUDWrtihwT/KcNgZ16HHv9MSjCMNaGC8LMYMIFnuiJn80GBc6+yONib1cBDqgVwBrdVGyGFXqEuwThjScENkZz05PmhvdGRJNUUEYHDk7Hznzbr01zFM591Dxw3XcXiH0z9HRMh2EuH+/xQuMyL+tCzi1lZ/p+fndDt9H+p9/J73z/C/pgTSe2OIuBnqXRQui/g+732Zy/8SZv13X+/rO/t9+pfirvNrcBuX30PHI8IBk/4WzsQ/v/5hJWDdDhZrM+D4PXS8e1FXYWPI0ylgv2TDbPIBZWPT3L2Jnjf5n4J4+vJFz1+/6HJ+Zu/ES8K5EwcQ4exlHKJakxYcUzs5sayK9SA8VY1y0Kik60GFFwDLeiI8KZPXcCb3fdeVXXFuIgF1iY2JjWXDoZx/dfDMmFwyawyVXEDyriX5pQCHjEF7lwUbccYZmZsGzq/5w8uR+/chZJuO3PAA2HZWKClxiLHz4o12cPHa4KnzUqP7ghaeLtsZWVzlC7yRkwbj79B3HR3HGWfRDuMmhskaUZTyKiXqxWDD3dW5zHdfA0eKHVeJ4ZNHZo4ldBL0k8gLNlvzL3i2o9Kp31qTkMMEvJvHt7goM5wvHvoTGGztgz5nSLkdhboUHTioHHxwOFbkDn2FrnMocYjRsijQjaC9RdY+ss5cLp2R14XwgtO/EdoW/Ke/gwsIkcYTl5C/kFHAZ0DzwCWzAzOQXeegNpDDwLHq0CIcHCTFB/eDvhGstMMHug/4DuhOGsrQVbClgi6NiIDtTvVdO3LCZOiNV6eSGQAAEABJREFUPIEu2bmymBq22imf8TbUgOPGQNaWH+TQAIFTL4DIsO4jkAXxlKXKabMuSSu2XKq0rGliXTOXdItOH1YdTlWJNGcRXgIkPTP2CweIF+xhXtBxSXd93nXlws4XNhCvMJ+MOfXrAxOOqW13wPsgLZxBmZnJHXJBlyIOwZpIIb2iI6M+4xQlAO0uiwhFfENKSQWmVg4by1JUOVwdCI/YwsPDg1bmaCpVIxKjhRq6b1EYNaHJfPtV9S6duVx/YR24cCq8skjs6H+qU0KEr7SiP5iUHNKaAs0HA582MQZFKIxQr3B+mGfDHbqtFWaYipyVyqJ5QQ0PKtAWWZd96Bk73K4DE9xZk5rOL9cZb+hCSkopzeG7Ar4GQxoh0T5SIUjwHYq4Qe8f8ijQBHKOCN2fiCD7BucFOjVuem3q0D7gz7x5DjcNZfio66LVF7ynkwoXJ4V45FWRFrAqxQKKiutig2KtkeVhoB1ZRvQ1kEufYYcOU9Al5phcB0RKc7yMnpfXi4nDsejhdNCH01GPDyedOIgeoef4+MCLrY/QdVTGFoQtRF3VU9bWQ0L2XWVOU5sopgp/UkP+8zIAm7X9ksHwO2BfcCWvXawHntMBTQmIZ9Alsw/qNdGx22H+rHv4kutRBxbgIZSw85wz8axSkA2o0FRylcOYtBZ53TJGKsI0X8HIkVgzpDPrjH/N+PT8ouens67Y8YDGDlODl5qTQdON3qacoSnQ42xs2iz7WYasne88p6k3CAM+UpYmkl71IhXoLSVzeZS1lKJKhSWIO8xFmXhKRQWeVl5ynbCNdV2VU5X7NVg2sN+AlKF5qGVf9sH2whpq7Ox/tjkaaD7MN8svsf5GkhAV/WsCUSrN8qFkelNA6w2JRhEhjXQD+h8oLEdSpmGF3loS9hnwEVpqVspSJVwPhTWyqi6ZcRJ9Dtn2Tf+gnx357czLBhz2jkXQd1DmMW5gfrKUuE1gJBEhPxHB+MFYDJaTRBCEAU0MxCcU0K5XOJ6IZ8pTKZO+Za3QVaiSZn2X1VqV4Cct1OGCZmFOFPZJz9Oy3OpHMG5Ks+1SyEtZlsOSiw4la6FtKbd+55iRdAtDwpZ39sWO7XktyPSVocnjLsuilbl5YMxlZfxaVGqa/Tn/+Fa+QH+V53djzu2vura+B2nxWF4EqB/5jRtmOfGImPxGBDLMsy+PbZgP02N63YfbGA37ZuucNjciq9OWmT3TqBE71Iy7nlLIfPIlr3/CWGN0hboSMzyhyAjXcY3vkeg7wD3XNDh+Dx03bUZEKOJPgQm52neIiJmOiNnGCfd5h9MRMfU0Jv2a9SJu9SO+heKJuKVNx3tE3PIjglqa8kd0M5RCAW+jhyxL52P6xJHMEDIc8jzYEWgbXX6oqkFfgeQ0n6SGju3z+Nett7nfZN98R85uu7N29f2iNteuJss7M+8rdm17yjlUiHt9avi01+2ZnbnJl6M//viDHnjpWFl3cq3Io9AepMLoiXW+gwEa/Tf4ov8k2V6Pp1UP7Cf2IfwSwPZk2VjGjXV1x+Y3/Jsr4Y7NXvETB2ttgt9JIzwHaygHaAlfUWOT54jDRJmwmxRNAbU5OnR1ZdKJeOaFQIXE4xpa/Yvrh6oT+1pm/vRI2hD0BV/s+dyQc1brYC/IW1zoDtxW8u3D4D8EtCbTwXh1osu//q9znKEjfR65XF1Z147gsGat4HAsjJ1VCT2HD8hiPS1auXSuzOnM+mHfes6vXNFrVkCbZZSQr0OXBWO+h3hSlupcUxf55WM9LFoOVYeHgx4/Purhw2mmg4ttKWlgOAainfE2gvGqFBU/qSGPIdidIerQvvWZfyFsqtqQz5lN8wl5fX4+v/0VwJmXAP5lvPfNF8ou5519E9lRt7eQPC7y6+zzjbBxRute7yYu8nmgcKYq6K2mTUvedVyGPqxDn05Jnx6z/uU3D/rtj0f95hO88RJnQX4pZ+2suXgSvASYPWiPheEqWLSNhL/XeVlx0cvLBb/vMv0+r12Vtgvr6XGtOuLfLE4vCzpbZRvN6KIjsykjhTovvxovAfaWsIugn6QX9lX/kvyCfdiOPN8a8621pg6vg/NudNtmQ96TSk2bzE0LOql+abRgO2viBXnWesg6osPDxEHr8YD+jqrrQSlXdJXVhrTzdUFBV8a/MmcuKI1h1UfIz/zuY54hM7SXnFSyVLHLFX6XpSi/znWfaRIyjJitdHsS9IbYFiY6/Xb66X3cxh9djTisUQ5Bs1HiuwMxJcljXqTMHGFctkD4FvMlqaasWorWUlWI50iK8Fhj9jUYy2tDH/Sh2xORFRMxMyIcGjNJu1DIdQhnGfS/9iOeRl+d88pOnZ2aO3ZxxSavyPCM7O5nlSvxG67o+MLLgCt8bhroE84Z507jz0KhX2Riug2GnJ+I0F229zDilpfgPUVRBLzDW4feKV8U6XnntbyzGQzyjY48h3Z03NTxpTvCv2MwvtQVr4B7JdaLkkIlSTmSIuI7YEzy474nzchkKAmxyGHTrbfG+A1VuN6t/jveqQwZr3LRa3gvpz3033iAQuTTkKPTP4fH/yV4PMNlETf606utRtzSEd/Cn5f9PB3xrW7E93GP82swDXeY/nv8fXhv77z38ffpe/7Pw4jv6Yn4Pv3z+v9M/2NJIJlcG0JEODoREXPSzMTrV8S3ctd/zf43Bfd2Du/4N3XwC5Vt9MbPizzJjJ/n/zP9n1wCLOwy3sicJvqacvwOZ7ExdLHNBFtQzPDK4n7euy7XLjsiO7uEDypXHHj/0uLy9KyXz1/1/OWPOn/5SdpfcAB2HWriQLDo9HjUcuIyCSdYOANRufzPC/1nkNiIipQW1bpoqSctOGdibuxsIldvkt5QNNTBRh57qHbydhyi3Rf+bJKmnAkmcegZUG2nolN/GNBve260dehfTNoR2HDmnKfuXY8eHFBXbDz2qCBhRoMNdnAgaP2inYPVdXvBWb5o4/DUoIO9cTqneyT4yVyQIreW1aMo0kFRF1C1UfdC+zOX45ad6e/0YbpjDCUuQDinqTA+ZzR5Y8+MHeoKdt+YdDYN4oO+ZL4NaJtxeBdluudFyHIM8V8QRRaJuHgyTnC18/nw/S+IEo5jg4+esqau0JfDnoraSNoa1CCnjj2ZBA+NuKXuzC6hL4QkY6CbwcsT+SCHZAaOfwM9dprsUNPVLe/ZptGGPrjImn1MPhrUduUUqjnpsNTpNFcullLJggT5l3N27q7YJz6dNkJ3abpmiDM4u4K+gXwHB5u2B+MihAasPALELA0idyBz63ygl4DawgVZzUO1SCsyqjj1zkvOq1mn02Ha+QE7n3/pkiqtMvQM5k3TCwel8/PG4eSql6/YzzO2hP11DlxiDI9jWRjm3xcngb3anmUb4ZBhOQbyEz0b8R3BJpycgAdo1QSJVxvAmBQRE9RQtv6hewGlJlXwcKx65CD58YdPOnEJsKxHpVI1UtLUvfWPirct3XiC/ideajxzye5/M/hyaawPXaNTyTD9NhIrwAoxHLd9UuZ65tM8d9I01E0x4qEPdECG5HbmGTlNlqEHRqjjz4A2yQeyyz7m+GfoOkPXhYPgBdo81zxGol3hQDJb0ZfnrteRRqdNoY7dCzvPuSqDRDyAsL8J5KeU9BZ3OpP2ZAUZm8iEJWWqJUWEkqiOatyFq5acZRqWhbWOQ9/h9CBj4YI3oK3TVh67HFWWk8q6optVJYogUOIgI4WmrGQZSYKXaT/w0V/zrP6b7exU4BNSqkkV2z0x5/1L4g8fHvXDj4/6zW8/6re//UT4ifQn+Z8a8b+Bfnp80Ho4yHZQlwNkHeikqCyrOnxMmSmklFXyCl9VOVXWqqFhHVtvDg0uesQhWVwEQLDCdqHvH8T0mgFfASdeN2z71j18ea7d/xIgIeeUkoycGReUsihDW8Vuo972GJVVIy/y+tUjE2bW564ra86Zy6ivL2d99l+yfWUPw2auvASwvbTtosH+xulQNzlCE21k+4X2YA+82S/yNZ+gjx3zBQ693sUQQyqgMyLkfcS82yZKJJWUJ/KMJy25qGIDta7Iskys6P/glzPoamVtKSu8SPQVaDth+4Hta5rFlUuYK+unD7YXwn1rkGtdNIaFflogeOKvaQgJ5BhZghTpNYwIQbJyzoSJsMwwkQ9LGpYDNpcjqdAesxeBfABNjFHYxJYaOh1Xndjzj8eDfDlYa5X7HSnkZXdDhhcuiPzPyp0vV9bIi7wve3/2X5PszOMNffivyxr8iHGD/oOxvTda93eIPkdOCpBqUUyikpw/QX6YH+SL8BQQ4nmYITrUZVBFzvMavh6PqtBuebudUkC7ZZHRcZfYTzKtjBSUSWIroFooR1KGzoSdUFG3ixfKGcAynfvKtGkJMpBvqNYs72/W9+l0ki/51qVorVXrfPGc5Qva07pq5eJvmWULZQWf6aBaVhXsPKcqPxFB0GWbM0yHosuICPKNMccuyMS6uWMpi3Jk+ems43w0kHk34MvrZiPT2NHJRnxzCOwX7vhlG3PLcLyxdzXm8UAeU84hIQrGCCWFIrJSKkqlKpgDjmfms/MNKSkiK16RXPdnuJdFxI1W6BxhrrF/Qsd/jk4d8+LQZQFR1k9EKOIG8UQE37/8iQhoN33x1iYK2k8hDWbDq8zc/6DuIH+4SAkTgtZIGqCRiesi+zH2YTbWmR0bo3D2K9qJekPC95Uae92OnL1Wbczzmy871Br8YluDNXeisR6x9navSc5jncpM1kR/touBTvprfkpSxQ4/fPyox8cPOh4etGJvy7LINnKXzYF5sdZFS7FtLjodV31gjfrEGuX/T5Z9oQP7hu0p0WlXwk9r2qDXNHfsZdrJdePieROCUIH/oqGAXtuoiN/Q4RjgMyb4gnSyNwXra+YSObPRVex6zdKRve3I3DisBXpWffx00gN0mY6MPWlk1sPMmAnQw/YKy5K1EzGxPSEv7NUvJWoMVeRUX8cojFkZc8ld/idO10JYhYxCHvMAEQd801KkhYvexbScDrqtJwctyK0sVQnZWZZ3mTpuVGz/hqy1Vh3Yy4608cX1iqxd31iQrfVyoMz7+KcfHuD1gTV2UUUG1m9OSYL2G5ISRN2wEj9I9BdlkffGkTLSNpKYwtrQhYE7p/MmPXPp7xcBzy87LwKanr5uYNdX/9v4X8/EL3rBt/W+4/1z2iJrt/fQzhnAEDYmbC3Y0wu6zPixFSzI81B2nbgc/3AULwGyfvxYwaJPn1Z9+rDq4XHV8nBQPizSwr7O/tjSqiv63EeF9ht2LuzP/rEN51TvIxeIt72JJ+csy85hRUandcXHPaC7FXnk1x0g1Ojz2kNX+jLOnBXObPGXi24+L/76Gbvd4G9nwnb2pQaPRsduMCDZXw9sNcFbwVZKacyV0FLTfHm0sjeuC2lsZMVe1rWqYis3rMp1US6LFBWLS9DC2E26nW/GpGOb4w4xneWveOUgWxpMkhUej/R5WL4ITPAAABAASURBVLOWIjGt5blYsIOIUISRJaUbRmIahliu8KEbY20yjxNb01zf+5ghDfgkRmryXPYaIo8Pv4nuBkRFDOVXmZeSiac5fpLHGIzzDaZhQEfD7hq9RoQisgKI/D4RjGlIVJPrdyKd2IDo4XinjPDah66cU6ceiUM+MuvzB0vP2MS0U4TptdPY8PPsX3QWgM46OYZpa5M382fc8pw/XvMbI9+gyftQREweI2LGcxQov8Ut+zsGNHqeXVnrLox5gcCNjL3RN716LK/Jb4CmbjCHOvtCIF+PKere1squgIYkKU+5hyx7w2NGTpqwciLE8DdA3YzLPVmfIAD5ndBo9HzDwKLBCOZIyHvTdxjSDrz/QKLeYzCf7nD+Pf5LIaQoIibexyNueRG38Odl79OO/y0YAz2wR/1c78433Pc9/Hnc6X/iv7YE0nvjiPhmsBbL+zKn/zfxd212p/EeerCIcPA2MWfin1//wBJI39H+XteNTdMYLPY7i7cX+o3N6crlk9FxFnxwaq2pcdA7n884gF/19afP+vzTHyQ2K29MmYPrkcO/DwQrzkjGC/EhfaTAsQFsemd2jeveSUNOVCUclOV4ki9yxEa0e4yuuWE1bDAi9PDh03TcvEBf8MyuYOCUzV2H8sB5zjhbCRbNlzfNxjimd+cQMtuw6TvuTSgiMzgbH+Ps8MkpigHZzcidHw4YHce1cZm9cYFv54YKFHUhnhugtbFpGl1Fjc1/iH5x5FLGmUtVnRYX+Nngd2Pzb8S9IbKjSsjcgGSJfhLEZxJJoYhQYmMPeuAsItF2sEGZNw3oNPT6ELdcZv7MCr5vCPk/12/0J605I8dFBw4SN+ezqnJ42gd8CZLQkziUpFIldNOhax9pxgf8dRXiWREhiXy6Fgj06gNUwFNAp2Ay0PCA/qFGXUviFYzlcrke7WTQTq8IyhGFCsIoXNYsS9GyLNOZHylgc3D5BWi/Ic99G6KJLJveKEdBXbewjVCHVkSk0UMa0Aw1333QtVzBdBBGh14DpytgLkE/JMiXXIMDTMcp88VkOWQdjqsKdp44uEGkBrJrUThQCccZWO/XoXlZzqliw/GDbJmWOyWmeziTfmUZmA6HJhJ6BB1J5qiTM8zZhGPOESn9/IHVn2dZphn9Z+TKeUGZC7PKnDlwIPn48cP8n2Aej0eVuioKtovu2xC8JBA42FkbB2hPu+uVNPNrR96NSrY/Q+bjTv+AOvMB/eZhwF8HjYshXxB16jbk4zAiFBE3khlT8IuQ5DVlhujAfXv+bPTv9QO1Y2GS55/lujPPHfoSyjRZrp63GZ4Vs1M5j+Z01Wdc80ETuUquZyGZjns44yGIuwHZzTjlAdIrSimqudBFFllKWSqRVEkUDkOebwcOs5avD/IFex5Ugn3k2tWjSrRPrGOlHhV51cCOGjKe65ySZNudgBfswrx4HmH98loxeQxSlrewYeKQAE2hdV3k8U8PBy56HvTp46N+/PRBPxB+BMfTYZb7EsdzrbI+eE1eDyf5LxR2DsmN+XNF6FfT1GFQSR1AikQ41ynr22jW/Y5yCFm7ZFvQUMwWHVI7bfxJ/npFl3kybC8yD9SPkKzHCapHxExb9hmdZdbZwvxLU4dFkYpGWtTJH5GJZ+09YcMSZ0AOhRt710XPvAh44bJ5g6edgh1l2L7UhlhgADS2V5gneAgAkRIy9qFX5A/WhGFao0+6IiQY1HwhR57gYWDrrjN5I52pZH6oSJuEflYt9aDK3KvYwAG521bu6CEN2igRMU9K8GQS6dW8Qbvp35kD5mGOA22mc9oIe9hg7tGCjrCNOXM6w+/02yfcvZGw2RsytMWE51OHh6DPqWcJFgeioK35QQ+1ZvioOp5WHVkXD7Yh7NxzQzxub/rOyNpyf+JlnS/+z4T+d8fPvLhz/HrZWWca4LJw8rNpWL6M44t1WNeULbIYQFkKxhfzDGJJxDfAiwz2Cb17LB/DWdOGkHmuRW7f4NN0XhnboeVp3OuLJyLgX5ASk5TQt8cyigjllOS+a04qKasUwhwzbyGeodlYKF+Q3SwvRaUm7KDosNYpz8Nx0Ur+spaZnjZxWpmvB7aclbpVWaGIG/T6RHxLR9ziEYE40qTBevH4dyToFY/57EzqppDtrkWac2dOC/S/szdu2FsDfuG0U7C/yspr78aLNKfF3EnqYkhZbwktprjR4aE8XooyaTENM02Bw4hbvYiAIikifhVCE6bb0OvzPu4sp9/DeREx+3X8joiY0YiYZRGBnY+JiPiTsoh4q+fCgdA8jqDJCEKkID8j+I4sFiUN5IqIWGpYQZCp58eEGMv1qOpPUG90iWX3tW6X5b9ZF8i+g4hQREj0473V8t94wXb1D08uL/jsF9qeWa5Yk9EJFSXW5Su6ejk/6fHhyJw9aF3KtKdaq2yXGXtFJfPC/4AdHtnDTszrh9NBHx5P+pEXAN5L1rrMdtZjRExZDZg1GqGQgdeQncvUznobLLFJYfaoi6XBYIIuI5jr9EDpoFVnnu2EQ97jEuup/TCmiypzaOW8YRwITw8Vmm50ef3xnlDXA/NpxRRDO+tkAw47l72tkdekrQ0x5RXI0xTNCzUiBeoSF5wFeuTzDeeBxFr/jYZB3wEdADlZVguE3fzVorJkFWgs5WbjUaoiFQX7VEpZORv1NcyqtPX+6/ntcFmWWZZQwHGtWvEzD2vVw/HASw7AJfnhmFTw4wpt51iTDvcLUlUtqzIyWI9HrYdHLewrCy/L7WOkutA/NEGP5WLsPZATaJm9cvByduh87nrisv/L00X+d/G/fr3qK+kX1uv5IxfeGux74wVLl3VsWJ6eA8k6HSh7NCX8Po0r4YWXP1etadcxNx24LD8tTf6rgJP1eCrwWHSYf1WxaD1CZ6kaOaszF1pkRVqkWEFVH4Wxh87Xzp7RNPdBE4A+xbhi31tK1rIWxlhVa1VEYHfsKtTpCvVpC4EtmPekbR+6kHfG371cG2kJ1x14rnY1yjs8t9Zo2yRswy86MvaZbDNskjnvWngxXnhp5NA/JvLLgVqkUkMV+6jozchLVSpGVqQipaxJ1wisL/SC031h39zvY3bBGl/QH5ISa0bOMXmsDFCwO7pQzkkZ+8C4FRHU/PYZ9O3U4OvqtWDv8NfEewZtzIlGencImJ7y2tTgu6HHBt+DNgMqIUTu2Ugx5OEYlpCx6Xt+oNP2MON8OW4QhZFEYBB89yFvgNfe7/UHNmranTYaYvA58IrOHW+e4+jOfuoZmzjbx6Og7R07adjHLtNvPmAK8ju2YFgSkDO+he7fMO+G49+RSCLCnEsR9zDPeERSQpeGaYY87chyR4eG7WlnrIEe7v0O7NXjdGzWcL7zoEpB2bA1jCEsVkL2Dj1sSqGUpYS4IkLxFg4lMhlCfm4h1hKS++7YjUOX/RxjVqbuGIiJmqTNw42+jt2TDz/3tPu5w3n3+M/D+zjOd5zuCZIi4juQ+d0nImY6It7qzYx/h687Le7K8Z/D+YbzHf4T/5TAewkwx24GbAOx8RuOR8RtAmLlTv856C889/7cPuI2AXLOLPBZpZS3CRERvxh3927rft7DeS5zH/f+YGbSHHHry+Vuc6/rtOG04TKn/56IuNES8cvhv2Vs02yY7jvuPDuMuI3xvk/X/zVE3NpE/HL4vu2934hvdT3uHRG3/Hs9hxG3vIg/F2b0/h6v9ZQUwH2LZ7CIG0QVEWwCweIuNsSBw9fnBuWy0bMuXFg+cUnyfL5Oh+CCZ/B8vsi4Xq8ytutZl+cnPf+RlwAcNjS6OoeKYKN6eDjJ/wM7O16DDerKJcSZzY+BpbJoHwkna8zD5a5Qh7ZmEMfPEPu1lIoyDtvZ//YoTkdEYJtF+Fca7uvS1M+b1PtMNx9EcZb8C8JBfeuXTqB1U8HBOj0+qq7r/OXh16/PurILVy5dOuHAscjMqboU6ibGkaI3ZHPV+fIV2ZyhadcFPq/bBmlZR3g8Pn5QPRy4Ukl6QmZf/atS+tq5NNt6oe1QJ36G1q840b708K8shplsQ4JfIVtBO4Mp2OiFAyCeYgeRQ1ekJF8YjdHVoalzIBlAyNnCiAhq80EOos7MdxlOwiA9cNY26L5sL7N/HyasnwMHubxmLRwu7Dia/1Kr6nJQWRdFqRqRcK53PWELX56e9eXr03RI/UJIlInrB5kN5C1os17adlXfr+gFuVOYQZFkB3HAX5913SiEsCkhhE4aEJciS9m8Q4udWSPj4CYuDITdmE0fJudFEjZ5xRYu6OSKHs/Y5gWn/cpB02I1LsTtEDYcQYbXFE2TRLspe+SbGKuu8I4sCs45Wco48ymGcgpFSBWajqcql1vulbo//uaTPv3uBx0fH7TwImt5OCqvB+x66Ann0877Mza645h2HFO/DHhBlm0PJWWAk9U6rDMAwaSJw3uHr044zADyo5YE4R1LwyrR7E4u9k9seEK8h4kFI5D8pD00xpDl7jDjpfvXpycu6h5PR/kS2C/tCjrPC/wxJzI8pLpIiT7yokZfDfn3VFgrButAxy6aGrZ9wdHeoLNPPtArY2Go8LTLNg3hyC8cTAyiHeqN5hCF3uYqSrnbNXnyPHDacfSfORQX9FSWVYbpG5F0Rec7+ncf5q/TrgH/xY7B4IJ8gBQZ2474xgJjON6Ze8Nz0YQZkKFORT6yIZifCail396bOvYa0GSbcJXMoWvxQbMgP2Sek2SQrep64D6Hdw5Rpqmui1bkXwi9Nv7hy1f9xBw7wwv3oDK2jY42DMP0mC4uUUSyoJek0PbyIkEPUQV5gT+gZDG78o50jU2ZCVg5ePoX9TEPql0H5v7Hx4OOx1ULtr9Cx8PjkTQ2TD8JXtbDSXVdlZZVUVfsoAh1iyk2pw5ilC9th+XGwIOCAf0MDBEQ6rmObQjbYCpBZihFkv+LmQr5iQjlnJWyeLAhmJwXh0ky7ZAirwOlZsJC3VBC8BGEuapAX572GoqcVNcFepc5D8ON6dsdDdrsdL+xJpxZq5+fzrpwuN7Ahfn2/PTCnnZ5s1sUrXFlj2FtEXYYQG1XbxvJnXnVoEOS6UaufdrHLrHQBGOWtUBHgqY8kTIhsg0g6FQK+hiKCGXKCvlGXRatXPYcH0769OMn5aXIz6zjuZlZm1U0UoYO6bZ/Shu0eQ4gJGjKEvMnmO/BWiZoUgzy6Yn1Ihg/IhSpKaiaa1LCYBM0RUg5Z9VadTphA4Ti6fCfKKy5qICagjoFGSRKRbxyQfXAi6bH2W7FdnKFTiVdkaH3cv8/fy7sEWfm7RnZXph/G/16CjbsZcN+5pxElpBJy4DsIZchrCmrlJL8zH1oGht8IX9NOG5gf05X6mZqw3uAwjzNOdHV0BUaLLOd+UyN2bd5PrCnO/SYDndovLBud/YM02Q5GBkZCVulO9UlT+Qc9DOQX6CGpILNuo8FHRbkW0k/zDlXqOe6oaVUeU0+LKsy+hI8BWt9oLdKv0vOMz/Td80ICg6OAAAQAElEQVQF2ecpF9NgUZCtgi4mIsk0BuuCIcsRGgsVk6TADhLppSSdsKUD82Zl/Jqsxyw/SA8KqMW8tm15nt9xSw9dmNfey+zTnJk/piUilFOS900xvhi7IePmNY8xIVFJAYZSlsxPor7lY5kv2L3T7ssyt/xtzxG0oZ7LjIiQH9cT+crQSpb1aHi5NAYDpoqc0bnrGEHccLnr5pxlJPoxIkIR3+BxIr6lTY/HtZ3afhx3XkNi7nPwZdpvNr7pis3YtpWyHF6w72defJ2RywX5uP2O3duWze+OoH0JRyDTV5Y66dnI8IWW16nLq29xZv7YF3K72X50ub+IgGxrUfAWyknYBGl0b1vxPnCo1j97O2tZIW6f8MODXwQkuRyxyb9Gtw4Pa9ZvfniceDyt2Kv7HFqR3ZG09RcRslwrNrWAlOuNX2zDdNpersyjjb3AL5IGocbgBcXG5e2F+b0hQdYi5iiqkOBlQJtsR6xrQTqon7lYzczrYG0TfubAtuxzmq8j/pn9mSNr50758/mFPaBPHWzooY8k48I+ap98Yx/YWZeu0HjhrGO93caQiqToV8Im7qYnzyuZjmcmGNOZfTPx4iQLk0LGnTBIVx3x2603FEcnCd6a3LftJMGcQ/EU4qUUqsWE5eh54LAyzxfmJeJQRjKF+boeso4QcGAv//TxqP/f//yNPjxUHU+LFvIzQkgpBDETkZMCPST6qctB1s1hPaHfhdkY0NU1mONWRceXG5z9urKY2vh4uz5/OTPPxZmp4ftfSb/c8PWsP35+mvDLAfu4lumO7Tc22A0bN/Z2lee/dZTQU+IlwO2fjD2r8BLgtIQW9IkJ6eOHqh8+nfSb3zzqt58e9OnDQQ+nRcuadTiuKrWqd02/0/RtvMjZeVnx/NLklxRf2cvP7OkNZiIC6UqWc0aABZkUlOS11PI9nW57Wts7vHZMLNSxjYYsNvz0K/ZxMZoov4Fu1eDN89Ow/UYE0gIMl+HD42ReFFXGrPBn3pYy5L8kyazlfgmwoqfDkuEnFOy90//CXvNSNW0BnXX07TnjdUI85sPz+g41MiHIdj/XVuYHxCFTzT3Y66htp2JD3oPNd0Z+qRQl5BCMAat0IpW8MO6im50UjUja+mBv3Dm/bvihTZ6zpmH0kGmYcdYS76fZNqchhCi95qUs5ZxBUspivY+pi1s76jJyREyb39sQrKhD0KCmJgSLAxtNt25p0mkzaDMUs+5sg0F06nfyrujmwhy/MJevW2O+NTV0+RUb/vL8ohf8O89zr5cTrEU7aK1N2syLATVw4zwLmZ6Z6yklGZAwyzpry4BXQeEYQ3TgIgLixCwj92sMbK+Th6lNPifdI2b8SmYzLAN4gAVoHtDe4Zvx6dt90Fx2C0qSMhQk7GvGSQeFmbaZChXfYilVNaNnaKYIHeSJSQeVeyBT4LQmbeEepchvMBedsa2TCWoM2g63A53xIBke0FH/U3gO3pEwgDuCtncwmCLoVLcnImY6IpSg3Yj4lhcR8mN532E5u54R8X25ywzXdbv3cJ7LLNv3bV3HZYbjRkS80RXxp3HXvSPiVp6n7d/k7nHu5e7PiLjV89jvEXHLd507Im55EXHPmnb28z7fCv+NkXs/fy78t3QXEVNW73l63/4+hmVyxz3P4b1uxK2fiHizBfcZccvXu8f5d0T8aXnELS/il8N7W4cRtzrvuv+L0fQXa/yNFQKi3EVEOJi4C+sezsxf+YqIqRhXifg+7rx/4r+uBGz4b9yPJC/0twXem1TgcG3yIe+FQ8vT05O+fv2qz58/649//KN+Ai9cQm0cjrkJEruWEpviyl5ywlv+4eODHnHippOz4Fyw4ew49Bu7x84ir7IqUsU2s8iajsfmDbHTFYQMNiXnD8c7dstmE9CYFFKEUiR1HPduj5CdNZPnxbeUoulE4/R8/PhRx+NRzveCPw/803GQFJmP6UpiiLeF1U6jD0F21hpOLNRowek+nY76+OlRn7j4/eG3v9HE7/5FDx8/yf8UzNPlot9/edIfcTi499XIBy7MkvA9cKg3PfMS4PkrzgjO6sYlry+X+r4htttmH2PIvHl8eRe2kxFDMf/r8uM6Dt9jrgO0hQFIpR78CWeIjnHuqtZaoL/KBw6krRUF+ZDywEVHqYk6SSlLvnQb6ChyIk39WuW/Yrgid4dnnKXbpfZV11eZC7kL3XhsSFVBkBkUGLCzIngYOP+yk8qBd4aO40SJ/mRagTeEMevuEmWduPPEExF8SxHxCnNRqZe0XZvs0G04fXaonL5wADF8YH5G+Hb+nrDfMzLfKOsel77ERj1pcHryMQTZDDTESEIMxJvscCUOnQnZ5BzKOSvhcCXs7MRh4uHDSSdfnhKvHFbSsmrkIl+cX5WwawkyteHhbf4FPS+E2nVoBx0nddjIMQGNJI/PWUJpSGGdWlbILY1OTwNoQjzhyoS/9hnugwp2blPQHh6CAYLDh2JHj8/oOriwO4CTAr623uQ52qNoo/0GXRs6vbaMPQRrQsOhBhj5vg1hwqCrw994k+OQsBu+GL0rpZBlZtkF8gs82EDAdDvNhyHV4LHhlHfsxbrv8N1J33XkvAY94hnA6YAn8+i6GdrXtepwWOR4p1OHKSVFxISgAylgrkiPwQegK1H4Dro9w6MQpS3fVLn1EXELB325b683xc4388rjn45VxsNx0ZF10HmHpWpxfFk062M7uSxKHMhGTr7u0wu2+RNrw7/+8av+1x+e9H8Tfv56Qa4hxQIq8aGGTQcHnRpJMCIyJeaLkJ/UqWe6CTEivyCyjFIO8VHKktc2VCCG1lI0wbkBuhL0hIICI7NukCEysLQEMirN2pnvXl6u6H5j7m62YXRPVBg9wJhdYSNEh5M+h9AY9DKA1Pg2neKBD76/fZwP/cw50464kf1QolqCiUSEj1KWCl8rdB6Qqw++Zcq1aDmsWk8PkJ6Vy0LdrEgLqIybNNC7+fDl5RWb7b4AUWKcPMu8fvqFhiiTGZsh/CBjWstzKaeA5P4Nr/QObFLE6UwzFM9Mvw/NoyZdGWUYCdoLlwMLvKzY8brCg8EFQYWfgg1l6qQKPyBSVR9QAy8DnQzC7jlneicYY7yjz7YBCUp8mUbsYxpF6dABLeRHduhIQH4GhHoNKYwIkSkl6hgS8hp8i+yQ+ai1Mgdv64njzkvU7dC0M599genLuSd8hy+8jP/Kixf7EWde9nvdvvpylL308vr/GmpcBAZtu21ItyciFNDV7zyFRIZ+8RnQZ1DoteI7oFenIwKW0qT/Tq9D+wzvYR7E4zbmJSIUEeRohhap/LyOVyKp5KQE/xmRRQT1BnAY+v7pt3w6SdiW6yfa5BJasJHF68dake0iX4qd2Gts70aiYkS8dRcRt74I3zLfRSIon+PcaIuIWYoZzZnpy+e3uGJOA29TTHPmv9RbmvAcQjX6hj7twfKhAryHKrSVJGTAELY7AnqY399CKSKokyYse0Pvnoj4kzopa+ZF3MrEM8d+FxKdn4hbnYiYY1hmen0iYsYibuFMvPu693nPiog5ru3B9vE+FHPSfWd05vojzDyEotPO5NvJbMzVxlw13NawzL2/OT7BctPaYCnqmnIn7n15x2ad7/jmOIWD/iKyPOZt7EI8KSKYJaHE8Czr8tpveyx5oBspxaaMH1DyLpZRsazogJ2dDlXHQ9HKheVpcZhv+axPJ9ahE+ERW8Q0Z9+ZdTnnzJisn5HVA/tADht7ww4uW8MP3if2vcNT2Dywm87WdcM0Mub4AMG6hbigbShjp/aJE5eoMw8LzYP8GDpC9JH1xnQeiB+ga+Wi3OtnhYdO3Y2+zqwhF/bMM2+wL+AFH+yFt+zXLfB1sML+iqZpvzkl1VxkvwtKldk1TEeBz/oqu4U6x5o0ZVEztCTkVbQsCz43YO22TEKJPgMMjZBSFPoLRVBCHxFZ1llKKAmZCbuY9ob/kuAxgcz+UdRlGvzPEh25PD+tWT/+8KAfuTD3WcsX5hU67N8h0TleRiYFfdW6QtdBdV3kS/B1PWoF6XV8j7czrv3nK/ZkX3XvSf6lvy/4b2Ej3fT0sut28X69xZHj+Two26dveOHy3P0YDd/aGPAyXn1Z4d8F+gjCux0u7EGHYn1KpzXpAR0+Yn9H6xMbXOArY1+WVSC/HhVZFuZFUWPvNq2YlbwOiScikJUm5tpjGYp0JJnnHLfQ/ZE925m8jU6uBr7NGaedd23yUWfbx7TZvXXsNqntcfN54U/O88CjCU2LEiXri7l1qMIWhG2EYGdiqaQX6QBvBeJyDk3emEymTSmLDuAvqWMwDM3YAzqaGuN1xhogmAPRhwY2HhFy25ReQ7ogSxG3dETMeERI2FFEqBPd0cvOumKYb4eer0xXxhqTR8/X7nGGsCmpMzYfym/8ZualkSzjCcksVL5KycqTL4blM8940G17I/lKUyY0gtBw3AhXkTwnjFuKb+eHBjyQ0ICRQRYkWhLq2EMnA7Zkm24I0Lxd9yZjxwe5AvPeXuVpnkzTHU4b7l/ocgwWCBJjIATC+ydBQwSDkxHxLQwlCUTkGTreSXcVaJKm/DryHcRZH1HD5GOGjOFx3sYXlaCBmgq6zU6r09sQopV1XiKUGKqEFNRJCkWAV7qziJMWj31qAkUgQ+TEcDKc53FFzzeI/KFh+RpUcvk3BHz07/CtbLg7/VJ6Frx+ufw1+otBRHyXH/EtHfEt7koRMXly/O+Jv0Tz+7EjbjRFxFv2vf09fCv4GyIR3/r/G7r5s00j/r79/9mB/5MXpL83fbdF/U+H8eJg/KXxI2JOiohfDv9S+3+W/6kEIr7J8k9L/yNy3tuH48aNjuF9i0X+lvK3y27wAhQRyjEUerfYs9BvOEF22htt++uGurehq51oLt2fn896fn7WE4d3X6x2Lq+E455AcIG74sw94rg9nqo+PizygUJsWhsbry+Td/eprEhFwqEbxHc2mTaB4wNFnbGlooEj2lqXHZENz+TKxWMHOxe6/h8TP/FS4syl+37d1NnQ1YfMm3gqhwPhPJyh25fAxjP0v+DZnV3fmx3llpMhNtdAGEst00H78HjQJy54/cuiTz980MePH3BOjypcxHhvXx5W1dOiqIs2xn3CGf760vTMIeO6Z122qvOWdDlLL884zn4JMGV21cZFnmkevkH1zo98YFvz8YY/hhSA/AiIcp7RO/x18TWdsAbhHbkPYN5hYbabGz1lVFK0nfo73TcONU01hdal6IHD3oGDxIqjlhLNPB5jJfhPHGAGXkUHDa/Cv1T+ej7rKy98vp5fuLC86oqzb90Ih1ltqO+dsboSYUZngrewTnC+BukO7T7oDvMLvQNb2TkImP5O2TfssNIkeOdLEQGwFwsdu0ggsBuaCP9ODKdpn4yBquWDng94l23XfBGArXydNvuiKxdMwzQNeifs7qAzCn0yqO7yu0UoQCYRoZyScs7oPsl2VZaiRy7n96XgzwAAEABJREFUHnkx9ICNHD48aCGeDotaRe+StpT1Qr+Yq86MY3ldbRuXIf8z6bCufk0alBl4sLqBceFF2LscYltJwSwxRNhJdQn5jO+gST4F8zPnAfRDOrSHbgeuUJ78dPpoXFJnffrhUR85SPriNCJknUeuGqmqkW7M1w0+9pF07Wna99N5R7YN7Nh5vznXW1ef9Eq2zwnap5xVkEnmAJrWqkB2gc0N5DOwrR1dNL4a+jA6B0Tbws56sfkvWK4vuoBtv2jbNp2nHX5Fl2fSZ3jeVTkkPjye9AiO6MXpgn1nDlrB+AM6RmR1h+YcmXqMMUKCBkHLBHU014XQ28N8EYgYs6rnZSRpNiGsOWkpWb48Oa5FD8cF27jhAXt4YC49wPuBebVAZ6FhyaGEx55ZJ1VDV0mfXzb9Xz896f//h6/6P3//rP/7D2f99HXDPrLUi7rlywE8mFcL9T2/pn1w+JQBfVQUk1ymVUjGYXBIS68XFwU+akmCFOhNrAOhhfFLlSq0GRla83pQFGwgM24q2EHiRYXQf0xbfmaicU+rM2ue4fW5tSF52qJLeXLaFoDn/qQTmYfzB/VAwp70/on+mqJcHVmPyYdpT7krJSlDe4HOBZn70Gl5HpZl0p4tUyqVpepwPKrURRmkWpVsz+i2MWbr8AIttuGXC7aLXFsPSAz1FmJZYtmEEeqQqTsvcz5BVwpBm5Bux8RBGpovWwgtb0GnzAv1HNrE6F53iHznCR4iQpCsUgrIqthr5eZgwYYOD75IP8jzMsNTuL4r0wZpyBjK0JChG3ogGcJlmm+06vZQX+9hBjCpYJ9ORQqQFoehhE3GfZwUNAtJwX8ZfmGMPLmvRKOuG6ukI0I5Zy3LogPr4MOHRx0OB63wkmrSoHxH9xfm8DMb4tPLM7azcXF01ctlYx43SG/wMkBD5P2WbgyCrcSAP0K9PhExYx0p3GFZz8xf+LI87gjoGLTzWjLYm7wOvG/ies7z+mNcmW8be6j3roiAvnGjzfurhmLSNSTrnH5lEC+2VZCRZ0Ju2bLFRggUhAODGMN8JNpmBf+lSEpZyDKR2pVSV0F+C7JdsfvDUpDroiP2vSLrhTlac1GOpBSayCkpJ0OEEtJ/Q4xOPCYKAxmZviPMlzAdJDPgADTs39jHeN1j+9xnffF8RS9tH8iBPGS4A8vSCNaiJKnm0Fzn4LXAh3lJeShB6A1Jni93pCRl2jg0oEKDvhze4bouu9McEfQRjPbtY91Zh+/h0oiYdSNuYaIjI+KWjghoS9/VifhWFnErdxuP73GMxr7lcEe2qFQjspRYN5FyB04bIr+h770N9suu+bIdW3S408femyh6w0aiGXtHzkNeY6/Er/g10xf3JSXY0ENnjx6R1Om/0VdDP4Iey886t5/vGVyxy2p9xKbQpkRYWQcO69D94vXxVPTxtOAf5ukfPLCnnViXjra9Sl6tWjHijB4rWEgvy6paVuVcoUG4LgP+9LZX2Dd+xhE6c/kO+WqswZaZcaMX3qHbafGklLBpgaGiIbYolTFUGC+zn2XyFuJrTlysZh2g4Xha9fB40IePB/yZoxK0Rsamaee/uDjjTz2z3k9waQ05urak3f+cTMuE1EXeHUCChO35JQBDyHxWeF7o02Ou9PuwVj0sRd7bH9ZVj+ABORxY946gQpPtRPNJyDsrpTQREci+KKeqhK2kKIRJEoDegSxKJHiXMrxmNtbKy5rjIn04Zf3wYdH/8T9+1P/xP3+j/0H4L7/7qMcPq1YIKzVUSpHHv4crF/7H40mn06NOR3A6aYXeCj+CFsu9wXfDlhp7YAdn9nbv8U/o7Ik1+iv+ydfnq748X/SF+Bd8kS/Pbcafzk3P1D9T94xNXvDdrq1hszu229D3Lvv5Dae34/t3/4VFliAXhPxPAT0cQh+PSZ9OST8+VP3mcdEPMPywFtWclJAdq8eUhnXWrbc9adtD120QdsYREgzlnMwWsM1IJFUSYYgwqxbj1qd4vFYwFaGVfqDb/fl/CGw/52yf3T4CZzrPtX0f8vyzrHb49Jo32CNsLxmb8RwrbFhLasyTwQuAjn0O4vjbSydNHi85cLN0WNLEAnEFeP0LiGUao/EBP33KcGecDd/XoXVlej1v1MfktyTzU5BTmbrPOctIyCxjtylL9lEGc6YHDPPxemXc++v01Rv1elZH/+azIVvDsumU3eoMiYxgfaE7JdZshlNOQraANb5UwpqgJVMuni6x9ng9giuZ/oiApkBHBgSG4biRKTMcD5FA72lCcOx0R0iNnA4tg3i3/U6ETPMOo9bXFXu8TtvcdNl2bayNlp1l2aYtQpv89EmXaXO5Q8MlA14d3tBfaQ6F4A8ZR4RSKooICaFEMi9JmjzBRyRNehHdBo23/TO0z3UwhMmp94HcNTGgPaj7BtEtvNK1/CLQ+2mxnCdCFRoKeqhUyITWueVNb7TsHAn6DPm60UhkjCGPMzHIUPB1B7TLIMufQfw9yOvI3XJyeMfs0/3+Amgil/88vOc5/y8hIhTxp7i3i/hWds/79wjf0/g+/mt9J3QS8af0uL3xa23/2rKIeKsa8S3+lvk3RiK+9RnxLf43dvv/iebMiL8rH9PQPULEN8HfDcdhRMw6EX8+vLePCEff6jvhPn4NrvNr+LW2Lvu1tv9oZRExZXenOyLu0f/A8K8zQevCMKEODcfZJ1ji2YRxWpx2fmOfaHxdfaBjU+jUGJEpTjgjujkjOEM7eJm/rL6yeTXZGRD9jO1Z8j8501/0UIcecXSOh6K6ZHVERk1dRtfZGzab54iqyFU5rTMcLJqNst2bocNBd3vXFQf0mcvzl68vevryrGcuyjYu0fv1AlGNoTs0QCYfhpkbjR2WNwfHmWyOjfDSds1/0mhrbMAMoG9yDPm/IcjQ8bDiLFc9+mBxXHRYq0pNczP1xvfM5STcK8jPONSxHHDaCpfjhf4Th4uCbFa27UWNA1rrCflBLi8f7MwFmySEQrE/wZdBgPyFY4JH4IQEvbI82HAHI3iz3ZH11hgdz8Fp647Kt49ZQnbC2Rk4jg3HsXPx3Yn7Mi7hVfiXTI+HhcNLha+MQ5zkw3VESMgpclbBQzWiwkck+Nr1mRPBF/DEJaxfCmw4xxu20HCyBmFHT/6VcudFS9q7jEARoQ5tXQMnsBG3LZhEMuenk39TIPWI21E0X8adt5gNEiILhRWJkxWpyPQO4h3sCnEWmJDTyO2Knl986eQXF5dnnPerBjLRMM9ZDjUg4zuQuOsBegUsmihZlk1GPpmhD3bgkeNqG8DO03FVX6r2XLWBcxt6Rg4vEHXZAjse2s5DjRdD21VTtXa0fek4YZ0BccFq/XEzdquEDMW8CcjE55NsO8R/7fMmtwjZnifNOeRfAiZ0fDgWHTnsP3LYP51ul42H06oFu8/rqoB+5UUtMiLK6szVHoWL4ARpwcVd5+XW0BV+rhz8MC/4wals0qTvTmMmzUEzkFVmHUjMoSlHyxL9Td2ht45+TbMRiL8jkIYsdub5lZc4V14+PfPi8Ssv/b58+aLnlye1flGl78Ox6mjAy8PDkUuAB1knpSSlLEWEJIDOUQfzXtrRTfecMp2zXPMZpAf5M+EvlxkpSQ4NddmWFVgcB72Uu+5Oeeayy1hqaH1FzUklZ5VIyoq5hgT1UpUWZJ2WddrLE3b9+dz108vQ//X5ov/1x4u+fL1oZ57FTjvK8z6UOgK626dD1gPZRiw4UTYBjdCpd/CY2RdAoLI+12WoEBYOiV7bCvpZlqLC3M9LVS6LqKCA0A6apAt7wxl9nzlUvXABcH7p2rHvDm2jJ4YLzeFNF4jeSUMTNFIy+c/IQAb6kKHXh7l/i1E/BuMOWewJe83YrvU5UbNyNBXylxoqlIn+OzYz0F9EKEpWZHiA7siFfopGJPTesV/NF4XPrFvGi/lBxjvGMbDDBDTpk2RZ03d0uDcYw2NhQdKkdyigVUYaooEct330kEaKiSmaJHWnyfcc8TCuo+hKlCX4WpC/sa5VCy+zDqwvCV6UXYG+ImS7Dd14CpFPvNmegXhCIfevQWL4qxMhj7YyTGeRAt3HImXGzXNehhKhx3OrEQnrSXQ1JmBEUkgT4smKAAKEKWUtXEwfuACbl9RcVDu+8iLA9qUUMs9NY67RPgj7Je0Le8qVPcqHcvPm9V/ImpHpeSgiFFAidGH9imeAP/kgR8W7Etq5TkQ4eIOrDPbOBjzXDce9R3pvNi0zje16vBtN9Av95mFjf25cZhkuM13uPDNOSkkFOeScVZBfIXQ8E3dZRCjBDQKViPF1+5Av2oaRnTWo1WXbCusLmQkZOE0V1rdlyrqUotn/6zgew2mHRkTQR7jD78Jc0lu7sH1RY/LKOF45GvvNBDLYmccb+tiZ+zsL/c6eSsC8l7YrumQebeQ1y5O61t3AbwnmTULYOSdV1pYCHFb2ymUpqrW+0ZChP8FYRMh06PVx3IiISb/rvEfELd/VXc+wThwa7/MdNyJubSICkac3RHxL3+m5j+W0YZoNx10mHo9jvB/XaYrmJyKrh+ArxPItz9VGxPLakRkiluG0+zDcvjFZ2pDsD+9ELGPjgn9geO06z3WrzTXtSv6Vddk2vKOgTt/CVoXuEutARqcBEvMkp105bypl11KlwxLYlHRckw6v8KX/kfxDTVqwQV9uZjyAgFjMh7Zl2uDCnK/sGSlXjYDXkaA5QdPQBfqeLptezrtesJWL+WAeQxJTdSATgM0MEOR7DpUUStaFCCVlwpKkpKGckmoKzbpD5IV8gXrgNvnhWLkIZ///dNLpQ9V6qirYWUBXp+bOHnW5hp7YY5+85m/Chyj0CnoSJivvAdvlij66IE5pymuILVIlMzaRCjEcbXTKoQP0rMyfA1iXRYdl1VJXbHtVZtyUsvxEhCJuEPJJqWB3RZk6NVXlyEqiHBmM1onhU0zKmoqaVvyFYw19gqfffFz133/3Qf/9Xz7qv4Hf/fZRP/540sfHo06HVSvzS+oediJBo232uB44zyAbzisfPjzwwuSow3GRy1wnoCGU56gevUOnYbldsdcz++MLfv7zZejL86YvvAjw5f8TL1ZewIV86/uGXZv9t70h1z7laZ0NeLGuE/TZDu03rcj0BG8fDkk/4JP++JD1L59Wmc+PDws8oceCjpDlDn07dO28ANg4V53xPS6sPx7TuvO8iSHY5wvd2d7nCzDbL/pa0FOlnyUnZcaNCCrfPgMNNM+5Hrq6X+M6dCHc4L/hgzl/w6Y37LU1uGGOMR1u9qhAV2POlQyfhZdshflS06aad3S48zKg68QLN9vrsmbmT50o0JVzVgT0pBBk0EOIYZlHHXp2XduufY7XMc0hQW9Ct25Xy0I/N6zrqgyvznd5RNz6ReYCAwFFhMQ4ykmKzHiZNHElhao6L8d6Z24i69GzKJSQ+S2kzmjURBvYZUlSjpDHLCTskxuWb2KM2/4FzXDUWY8aPtNEA4UAABAASURBVFRnFAaVHOr+0BHjORURBKQZJSIUEaS/faznO3rv0768TqIWOfT6Ytl53bywFho+C27YsPPad3LUa/8duTb5cd/vQ8eNiIAiU59nmwjSKb3GM3M6vcaD0PGE3BL9DmQq9Dfmvsm0ECSQRxn2NpDxmLyH/NzHd9x7vmUYnDVucanUpAVZGys6rDlUZzpjawkah5L1jL4xTiWbC/HpW9Gp+38D45P17hOT3oER3jBe068h9Ru2f5f7+9B93tOOG047vOPdQG/RiEBe3+CCiG/piFs8vck6XOWvahMR39WL+Mvpn9Pq9ByQr/dxkr/4ifg2xvsKbmtEfCuP+N+L3/uNiHv038xnRPzZNvdOI+Iefav7lvFnIhHxVjfiT+N/ptk/THb6h6H0n4T+u0kg4psh/7t1+jd3ZFM07h05brDvDFZ9FnFvtF507jUcBlXsHEUfCjZz57mOf4nkTfLZF/w4whecuAuHuzOHiwu4snPZCXp+ueoMGrtssCjXLPnXRXVctOiqQ244blmfHtebY/r4oOXhqFiPamx0HectlHCqVy3rSXU5KeVVjc3FzqY3mB1n007dxviNTby1rsEGPth8jjg8a124ZDNwEHNRNkpRMXCCDscjB4JP+vTjb/XDb36nhw8flUrVFe/g4oMSjtxAPhFZEUnCQRkc7HvbtJ+f1LmUCOouKenIKenB/cHD4+NJc0fFaU04cfVwVFoepHzSPhYuyYrO58RmXzR0UMoHRVTRlXbo3+jXCfctnFSxMU9YD67UO0l4JfTmaafpFpJHHespItTGAB1HonGpfFG7vKhzWdqeX2BlV+BhJPozHM/Ur7Rbkc8BB+IE7Q9r1WkpWnPSdBjsNFCnHFeVdZUvg0fOaFQc4K76TN8/PZ3V0NPOoakjvwFil/wSQBwEBge+jO5SH8I/lJ2PhAwHzuDASem+xc5S1JAc5qSgPAgToR3XO78xsM8uJcaKQT0wPF6ERuA8AQFqyWDIV9qEnsd0mqfjx6X/BvZpR00eJyIgAuj1GUPCQRUyFrIfwHRY3q810GPIzljCia3Qvi5ZdU06nI5aHk8TwYX6hkP/otAXbOwZmZw5dJ6fh164NL1wadpbRm8hEU70YB4C+5/Yt5hnE9i+sBmZMXQpaEqmE24H0MSdum9hRMxEJigpVJJUSUwUcRBctS5ScBHAlOBlwKKHhwcu0o/wQwE2olTUAjtW5hjjMLShhw0dXDkUoWZsHRnvSV4XbA9t0pM0H8YWYyuTxoZuIXFkE7lognjKWSklBeMlwpSlAsHFZUkazJF9v3KgvMr6G/tGfXF4rVz2n/Thw1Erh16/3KhLwMOqWjN9FClCkwZCzEaddachX+u10a9DIVMG8UAESHUAoQguSuS5yZyQjdhpQ1Jg2AneEjK9Q/Bu3QT9GZl+DKiYv2BMjBfocGBj+36m510+U6XDorQeiR90SaueetaXF+lf/RLgD7zwfNok7CMrNIfnICjGEP1hQBLjTMgPNkzQsc8OD0Mdqhotd8Vo1AVM1gL9mQMFIlaFwMp6ULHl7BDZZS4LsulaVkW1PVT1qPLa7Uuc8x5c6jRexFx15uC/c7nSbKcWcqJD09eYuHe7NVl3QN/tEwQAeyJy+5hBA6qDMNKYusZcZP1m5F2wjcrh/cD6cWDtWkwv+YE8OrLtjB0RipxAmeAL3pMG+t+R5Y7gL/DgC4zPzxc9PV/1wqXQZtsI14NYy/VGFW3bTX70LwNZWp8yjUGlxFcAQotgOJ5pBv3+9V13PvQ06Ozk254Cu0pJmjy9yn1hTV6w5ZWLmePDQSvryrpWFfafDOQ+uhS5aKAPAdgWZoVJUNChO0IkbjAPd4jHZYly9C/W4ShdUYbSq+4TBhFAgjCqdw3ttN+75IO1CCdcHlkRQS0h1zHhREL/dV114EXACR6ODydNsKeYl+qFJyf5n+h43i76yp7y9flJTy8v2ngZsLNOB3wk0Te6cAAZkvNgz2MYjt7xRpYLkKsyEWRvOd905JquRT6fhODdv6to2mmfa8vO/uB9wjakxPg5CXOZw9NM9x5cp/EWt9lfYK4NlGBR0K2UJNvthGnBRkQPZN/yI0iGyVLY9g3nyQ908knQnxnbNp+sK/qYYzBWYl7XWlWx+ztyzrohESYlCLnDvUYw3sRQxC3u+u6nsNY7HhFUNb8eIbQPiekgppMaCc+NDVlN7I1Lqc6a3CZ25NapgxHwwWacZp5AhryurOj8iP5Pp0UOj6dV6wEesLuC7RspM7z5hL8pO5RzD0W+y+8IOv45YEx3QLruuOfdQ+ffZRMRU1YRt/Cen9/kmZHnDZaTYZnd4bTbSAm+Q4hHO0IbTr+ij9AdrY9ZZ+49zCvL1rbWoZZqb/XcXjxj1ulq+HIb6/4ZH/wF//GJy9cv+GH+N9CfWbfO1w19NLm/CMZDP4M2wzpgcSjRlJChffSCfIv3AL8ASBv8GVfVvKuyJxgPrEHHNXRgPVp5ee+LJl+kCvvT2PAnQpV1otaihXWpskdYFpEWeV3asWn7Cl5jOSbgOw75V9WQj3yEbcExvCV49Md8Go4bjhtT78yhpGDMpBJJOd3CIkIh+VfeSu7KpYGO37/q+Fi1PKwq8BJ1UYssv4R4fu76A3vrT183XgY09JGlWBWmHSXYPxCTfo4PjV6LQp2lpLOsDNUIJQSdkW+RtFAnp4Ts8sRSqlbGW5ZFtVaVvMg2EhHyExHIKJGXlaIQ3hDQJ8b1eKkNBWtKpe9ivYF5Sb4W/fB40MMx6cND6CMvOj59OuqHj0d8oaNOD4u8xtJYnT3KdmMkhTI2bXoOdaHdA+1PE/7RxOl0ot2qvKzQTFgWRVmhs2rA9Y4+uWfHxjo+X9fX864v+LJfJzbiwH8VgF0+sZ/6hc8Zu/SZ0WuDaejIzBjw5NAI7LOoacUPfUB3H5auHw5dv30s+g28/QivH9Hh8biqIEulrMYe3nLFhgo+fhLDaMfed9YcjzPor087bXDdlOAAd0E1J1V8h4V1M5ORxMPc6MhpQJMBiWo7PXRx8T7m5T9TizBIgy3EsZhL3KHtOrSDxhm5Mz4NlegnM35iXyjMk4V5tmCfB9bwFf5gQ4/Y47HG29xal6QFvZaSlUwbdKacFYQDEhv032jrssy8Fw/sdGArFE+9eu5V5LMsy02PtM85lMwngDAhCPnyfzZLoYiQyHTf7g9RqDfWsCYNnJRvSKQTmZluCu2y5kUyfE0fhnmXJga0JNUlqyDnCa/t5muONxi/09Zc0d0Y6hL65EvhL8rJh6YQ/EPfoF2PJJFn3FqSZD4kWt9oH7NPy6a/rq9DRabfsrqvyfZjGk0NqJDberQbpIhQSonQ/SF16HMdw3XGMLV6e8KxkSgCxCOc4/gdFJHlVkajv7137KhjKoGsE6HQaUBL0kAxYziuyW2MIVR4g4asRsSqjC0hUt0wsGlpQc4LFRbsaiVec1ZBdpkOYElMG/oZ9Avn9BvBOGQO6hh9liQkCj3w0hWCnFeQH+9BhflJGpPeeAthb8Yd3uE6jjv8hkG9MXv5S18RoYhvsI7cJuJbXsS3uMv+vTDGNxrfx/9S/xE3elwv4pfjLvtbERFvXUR8i79l/o2RiG99RnyL/43d/sM39wz/+zFBz3dju4dkzUlwDyNipiN+Oby3c2i4nUPjfdzpX4Lr/Bp+qc37vF9r+49UFhGT3Ih4k/fM+E/+ZV2YRIeG43c4HWyUXuoHzorTb2Ws+naiLtzubVw+NnbQnbp2irc2tLOSNypfzhsH9qsu57OEIyw2EjtVnPO4LA8duVT4sGY94rx9/Piojz9+1McffqMjl/CZi4HB5hO5KJWqnKuS08psCqGGA7bhUHlMhlOQX/IyneoTl+2POKsLzk6lTaaU84FoKHZS4I1FEuWCmDgetDw+aP6zBKejcsXdZE33Sw333djANBJN+8TAWwgcQh925kabpMImuuCYHZaiB8Z/4IL344+POn04qeDRBfmlropyVKQjm+aRg0bo2nBChp1oo8ib6t4bzuqu2wXCLjxq4RGITIBk2XB8cBOOsWmxbgw4UkS8oZSinOGevA4j7u/K5f+FS5Tz87P8P+FqXKQMnFM7qI3Lis4lqpBroNPC4fpQkk5L1fGw4IxWLUuZjlsqWXVZlJFf8jjUcYhvKP/y/8vLWVfo3JFVJxNxIfdQIl7aUAYYilCkNLoC52Vw2ZRwUCILneeJSEmRE7onL0uRQglZJ/IH0tLrExEKGmZlHNBEbppOY6PvTt8T6JE7aUGSnH+BTx+YTeNOvYaMGnVc1tC/sPMJ8maI6OXG2PoM4U/EPZqrMOj8OB4RSoyLuDCxohX5LVxonD590OnHT1p/+KCBzK6R9MJg/tXUy7np6etFzxw8X76etfFCYLt2cWYRpCmQne1Q8CgPgt6mXczwKqG/G13y2U7fP2bo+5yIUESIr4lApjlnFfRZseVapIwTHVzt2xaO6Novto5c2C1c3i2HVcEc6ilTQ1zWAWS2IxPIRr0BOehhA/DYX38xJKVJ/iCcY+v1YSzHeoop7pGLAiSjLsplmbTlnBXQWhi7cEF0YK1YsEXT7fDE3P/48aN++7tP+t3vfqPf/vYTB98TOsii2QRdavYTyIVxPX+MSRtZHfnu6NfzprF27SjBoeG8SSdKmXHqOX3HrZ8++8/Yc8ZeKzwRqOCYJ8ZMgTFxWTOYwxpN0YdClggYElXUORxuvCxtlFv1Xq/GctSeDtpj1XlULiekz9jL09Mu3klKrohdy7co9EmXmlCnU6BGspMinHwT0v+sBB/z0EZ6QJs4IKM5VV7UVg6glRcnFaOoyD0TrqybZTmo1FV5PahyMZDqIttDHyG2Bi7Md/aAxh6w64pRXKGrIUtBoy8DLU/HMRRohz7G9noA87IuviEgMZH3/kP9AHATrFWB0JLljMwLwl6x4RVbXjlsHpc652GF9pLy7CQiFBHKqSrnDIqiVCkVKbIG+ZtfAkC3Lyw++/9z8/Si5+fzfLFtXjbmntdPvepx9CaBAY+2g4G8TZfpm0qFTiowxmAI5gHrq194GspJtn3HB3FBk+AlpQRdWZGyCnkFHhYuA1bm45G9xX+ds56OWtdVlTzPA8QvGADwQYLpp5013ZAT1jX2q4lBPRDi8Vci5BPINth/SEaWkmmpRe4/ZTLya4GgmzFmV7DPUkq3tB2Uuxtl5Gw6GIb1YVDXsnE/y7LIdvTAi0WvLQ+8CDicDuQtOhJfsKuA77kmex62K3zsN2DwDWA4dAz9fcj9ijAY1x9yHfwyBqUGpW53R4cRx4Pi9FrmPNuqL3EmqON0SmnKIyLkOjv5sIdFonnodR3DZe7zDgjlc6PXeR5LP3uGO7IMoYPKNx4HiYmmjA5KTarWCSGkyHaWsmS6MnPAMjZqrdSrk1anc86zvetFBPoJ3Z+ImOmImHXubTNzKXLSSKH3j+mf+kHx5vMO29rGIrCOHmoXAAAQAElEQVQx5x3u3A7eZRGsQqK+u1prlveWDw9HPTyedCI8nhYdj0cd2GNW7HrFrm0ry1InHxk6bnykSWOiowxP99Blv4Q7Lw5d/46U0pRZREzenY74Pv4+L+JWFvF96Dr3Pj3GHabF+RFwjv4sI8vQsnP8BtuDczVpEI/LCWRTcGhE3MZ0fAh9MKcwO/bbjgvQZL/cP7z58vVFf/zpSb8HP3151nyByU2lfZ4UhTnUZH1ozpfO8tRVNHjn15WZ+zHwKUDi4jXHppyaEvmJeNKOzopOrENHAx0u2OGCza05cQEumV/z/R4ZO0y2o1SYIwHNoSv0b/jz51dctq4zjtrNt+/yk/iaMpr7BosMDA/i49Ufu8spR1Lx+CnrUKoWwpJCRvae6/UM+gXqMWs5Fa1Hg/WT/SyVA+LI+LCa++pPn8/6zIvfZ2x3KMNTRQZFEVl3eqbvjN/cvRd4H0Ce3gOCPTQRz6wDSTFlUqFlzUVLAax9tvGH0wc5LOQF9Cdkk3OVhG4jK7DrnKpSFBWnIxSUDvaZOQY6K+wzfnGzsL8c2asfDkkl70reu2vT8ZT18dMJP+hIfFFlLy8lKQdjvNpjR6Y0J68oMR9qzTrwkvn0cJDXZuOBddq01sOq6n2/LEq5qqcKBWLPH8huyP7sVy77Df9TQF/91wDgJ/bPL/i2n8GXJ9vkWS/nqy7IzuuF7dF0GI4Pr++WKeH9svzESyn/eOwDPPyADj89rPrh0yO8Pcr0LZy/0nJQ5FXKixRFbSRsTbK5zLUKnYTlBxKWmJNUkcdaiw5g+gu1zryUh/zYxm50DV3pCLFpx9+6YBv+YYDD87XL2Aivl47Ps+nqc/Jl1wYa562OrQx89YCvjI/lF23+fzfYz8Kd1aP1h00e1qzDsuhIpvWwrlUr8YW8wnpoe8mlKEFvKlkwjCXAo0Km8xuk8bqA5JxVkEmFN/djuJ9CeyMzf42U6C5i9tf53hHBjsx2fAj/WOrCuu69bt8kr+0GLg/rycD0Q2JOd3y5YI2fawlZZGLDQ5Uxas7MgaRlKTewhiyg1qICTxlfIyKUUlGEwzTDiHsY8hPKiogJ8UQE37dPQLNjEbe8MQZyGK+yGcShaMolqRF2JVa1EKqdcFu3+SbH7qyJhIBcNv1l3fKdnoV/5ZfrD8Z16CYOjdt4A1lKlm/bs9oOXSihW65N0A5PtHW7OxCNDNsr4mOtkHKSCrSWKfOkpWatxlKmbdm+llLRCXJPoUTdG/QunqZ8I0K3J80gIhTILILwl4Bu9O75xlufOrinHd7h6ve4w3va4XtExFsy4haPCEX8KVwx4lv+z9MR38oi/vr4nT739/P4+7TLfwmuY7wvi/jrx4/46+re+4+Ie/QX5RQR/1v5904j4h6d/bwl/kwkIma9iF8O/0yzf5js2yz5O5J7Wyhui8/7YW4T+C8Pb+P7Nbzv85/xv14CETeD/utb/L9V0zZh3Mdz3LinvbF4YxxcopLHBj56l3BiJ8jyxzZj27tdmLKY4yD0MdgGh9rQhNNXNqwzzt3T12dd/RIA50f0SYdsLg3nvONgDTairPWQcTJx4j595AD4QXU9SpEUbCKDTa/RP76HdkKnB5uf6SBQRMg2X1PFmTio0DavJ1qiB+hht9TtsMDOCT/myfQLhwZPTnitomMpsnJdVXCw6rpKbIhdyc3l+veDv+mPJJW1qi5ZJSfxUSCHhNdBM2U23NPjUYfHgw6nFTxqxXlecPbzcmKsRZ3LpdYrrTLpQpjkJyKU2Igv52edL88c6C7yZX3fd5l28x0Ruj1d3w79op0YO0+kuzOVb+n8GtK1IE8d72Je9KFfH1QCz2fg2Ilxou3yXwX4l0UrPD7g8J+4ZDqal8NBix1R8uq6qB5PWk4POn74oPXxUSqFy+Cu55cN536H/k2+BPAlqqxExpshTvCUPeNqjMlOBFLMiQNFSAgyiN9xYy695edImlBRSXnC6YIdpECe2E3HQIaSRmQN6gj0SNhqkm2pK2ZcrjMC1nec9qvO2Os+DyVNnVC2FWxn0mlaDVpGxKT7/hXxLe2erZvMAaJwuCiHohX5LY8PWpDTgUvqjOwsrw4Pmw8THBJeXq56ebrq8+ev+vrlrOenCxeOm+xkQ7RkeXXGQZa2a3E4gnBpb6ALw5IQZ0CfAFEn7yS+hQk5RNDPWw41SQYyz9hKcKSz47gsVcfjyrw8gOOcp4/Qf8KeD6ejyrJKli/97chzgoWgjywCKIASDmCDtCxnIJ6IENWhbSDWDtmAVAeoQkZ33VSUclHGrsLGa7jtkEQ8sM8VezRODwf9+JtP+u//47/pf/63/6bf/eYjB8MTB8Pj5OHIxVLF+c05pCxswp0QDodJfixaz3fPM86HavuYuDIvfOhxvnGv4zgMuBM3n3Be54BnjNc1z7YQMWC5TzABaYPOKPe6UUMy5npiewFmc9OOHLv2SBp5Uc+rtliJH7X1zIFb2EbXFdvpvOATlzyyjTDKJEZDd/pMl9GHaQhF3CC0JNcDA3qCMHgBkZIvfgaHhtCKHSzIriDvQrwui+q6qBikS11V6qIorGkJ4WITOwZwhZ4XDsFn/8UYtn1+OnMYvmhHnp5bjXCAmx0jD+x4eL5hMzJuTPzsu5NusAVv0CrTz+3FlG9ImIUS+dmIoVqyFmhcOGSaNEWfvCcqJspSgQ/Tn6tKKUrwMSIx3ZL81wy+APIFmi/SfmJe/vTTF718fdILL1Ov1yv2sevNHlgn7nF99wQpkAAxpSSIuCETB2GQ71BvT5fQCV/kdAU8pUhynVyLrINsmkFky50aiAUyoElgTFlb3ht7cLNsJ/pNflQcgITumDaC/TbWgPnPryFbyGJMaGeIzDiWUyC7SEWBrgOahNTRCnQmNXQvT2Jl/gtFBPm3T0TMdKLTymXEuq5auYBbvKeQdv9eW+7pYDwhN9NlHi6Xy1yjr4Qd+xI2A6OodSjTd1JioD6BKAh/4WOeQUcW1pflYru7xz3OdrnqypwyHHee693rRISmHAh3FgvL2OUeLSIcgA5puzrrdGOsCex9hqTdl2HejJhrEc3unzkH6MuydBk0Tz3Z5qnjtcPc3mx/TLlmbgAi4hZHdqbRcnZomRsRt/K5LqFfupr1I17z+60vt7m1XZRznXX40qBBh54+Zc1sgz6ThhjgVWqv6+bOPrVvTeb3PZ+mwf0e0PkDvtLDw/FtnT4cFh3IX9eqlfXFodNH9iGHB8oXz+elqHoO1IwejPQaZvLrd1hYr4wVW3NYsTOHhXnzHrY90xYRuocRAcvfw7p6D70+Ebd6buu+SlmgadGco+gi4lYuhQRspfZvG2tyt1QjK97Xw+4jQhGhYbym349tue7YlNci+y4v2O0zdvsF39tr1R/+8JMmfv9Hff7pq554mek5tOGf78yhxhyaF9n4Oh2/sHFJ2dtF3gMG+4C4PPdFXvYLbPszIM08KYdU+Fpz0sKeVaCvliySKklThtn8kDfXC8KM7L1FeYnYifiHQ2fs5MrF//nauRDeZJ+xY0N3e/LcNI+eg0Z7N3eErd7mQWCNAU0J2iUkqYzMsE5oSarMi8omu6zEa5p7wgEf/eHDo/zDo8PDozLnB5VVLfI8HtiPfX5p0DTYVoNZF1zMdUUnjsF/o+mi3XLjUjdYrxP6TMyP7P0npIX+llyQUZ3wr+x9mW5f6gFfalkOspwM26bmAx/K6D4hx0IYTs1weM2jf6hRgaqipttLAHG2kkruoLF3Jz2eqnxJ/uMPH/ThdCSv6nQ6MLcq/QpemgZ6uNuU5Tk4Awj+KjQf1pX6pzcckFHl5WxljhbChI1HWjSgDlXIesWUpvzOvNB5uQ694J+8nHfZLp/xBfz/iPv6/KJnbPXF/gEvCq/YwE59y3TSY5pA6vghyHVelmN3Ky+lDnmX/39yHx+qPn046YcfPurx00dNXZ5OqstRuYJyUMoVJrP8mEfPF8cjQikl5J60sIasS9GRtcV49HrEenNcK+Nk6sSs6zUPkuAxs6Z1baxtl8lD04WXAVfov6CbCzx9w1Ub8/H6iu1yVr9eNPaL7PcEL7ZTv4oeVZlbB+z0uBYd16wV3/ZwWHWArjtW9JFZ/2qtrC1lIkqWmHuTPmyvMXfGK+xnmWfzfuM3T9tf6MNwPxX+65JVmBeFiRvuDtm4fkRIShojhElMbPB6wZ+4oNMzL3v80tH87ujwPjcHNilsk1bKQReOMx8SfddaOPsD+DpazrzwNa/OL6UoZ8vcsI0WBWkjY49GRMx5IO+Phu5PmpGIMMUKZGGI1AR1LYeOtU7A0wh4A5045OP3dXg0dnTc3mAZ6t3jfm5o73JvUec75nCih4Yxhpy2noyZR775cLxBg+nYmDMba+HOmsiSzNrSddep9em+v6FPPuECLocSwvZ6mOHR60/CLjI2VWvVHUfOogfbFbJf0cGyVuZAUcGOMrK+I6UiIyIrIuaQAxpnxF+OG46/g+3GiIi3di6evGNEluU97vBe5vDXEBGzOOIWOhERc4yIXw5dx4j4Vu7034o73e7nfdzpvwTXN+71Ir7RZrnd8/89woh46ybiW/wt82+MRHzrM+Jb/G/s9h+6+W0V+vuwMHu9G889dGbETfgRt9B5vwa3NVzHoXGPOzRiiMVF/7We7xa0uyr/fBgRLED5VUaJeLzG/yODzuAGARuvv70Z38Lb913fTr2PO20MHFnnj0gkg15wM7nIa1xeX3Euthbc4Q41PKIrzsy2vWjbnwAOTmpcnlz0fMbJe37W4KDBaVra2CxxkHyoCDsI/pVR4KzimFecngJSLRqZsRi3KW6bHw7/oN3AHsVmpHSApkU9QDIy253pJJv+RB+5LlTNsnMUiTI+NyciSzhdbbtovz6r72cada1Lkn+J9sPHR5VUNRdiOwzwKngMDlnuhgLa7xI782gvGu1sKuXNdqkDxyaTbqSlFRp8wPWvkk84+mVZ1QJCvLGWCp+LFIz1isy4JS/az107B4+G49wuTR2P2hc1MdCpD+yYWNBNxJA5z46zcYvNP1KIpJyXSRdv/OuqhUuW9figgw860FXKokxZWuoMC05gKkmJcHABJJ6M47CsWSsvaVYcRMeNGafdshbZmTjC2/H0qHo4Kuoq/xXAV3T+wiHzAu0bDr6dwz5lKdk5tUw1T3hdGacgRAh/GSdf2pFhl8ibsE4dj9DtUioUWYoCYDSlpJyzHBZ4Vgopp4lEWWRRBuAnEc85KVMvZUkRjDYwzZ2DykX+pyYu6NYHzR2dN2wPj1B4bnp7aKOph6GE5UXELEqKmZa6jIDuYC5kQtOFaFWQ8YPlhdNbl4Msr5aKLlH1wvx66UV//HLVZ/8J+tPGC4BdV2xgw+mW5WfdIKdAZgP6bIfiggmhSsxZMZYYP14BIXw6VOoVibTpDdJBrUGaz+TBcdOuKZ8HaHw4HfRwXDiQFB2PmYuaqseHg05+GbTgIFbP1ywh9TOUnwAAEABJREFUzKYsz0nFgiRWddIaSSJmxBD51A0An8EltjrlTRRTaPoFreaRMCLER0ohoTMF7UDzAdWLQYRKJNWcdYCOD1wm/fjDIxf/R2g9MP+yCoeaA07u/VKRDA3adYXscDeHGjPu9U5+oNlxo931j7yhVBN9KIE3m4B0kQ4w22Dz3esV+vK8FeuHerjniWnD6ooIMAQLyvCQc6jC6wHZFg5CAR0MK4+TFEq25VcoJ0SXxRlBV+zgwkXOcMLjjKDNHSI+6KLJ/3ns0Jh8UECv1EMxEaGIcBYN+oTpyYxTsNlSper5w0VQ4aB6KwuZzlSLUq5SzvKv53vK2ujrAt9n5PcCfS/Y74VDjW15IJcOBjLqgMmnmx1fNTjw86WbHesXn2H+3koGNENvDGU4TPDW2tAOhmVBvZqKKhwnhawnxEwqoFmQHJIn5oIdEwZybywsI5Ia89HkXaDdl0FPX6/68vmZNaLpcm5cAOzqO+PDp/sV61lgwwENenvo/zXdGdWQ6QDBGCH+Q1Z8HJsYo6vRV6OvHXRWqA5vXRvDWEZX6jWJvATfllUi1TEWr1k7duj4BPQ16Bt7zL2abjWYdzMcQ2MEfRKGRFSdsNG789NIisgSiAglbA/VKqPnGU+SyB/wJT/Ud9xtZ0fOo5yPkrthbQ/Aaqvwuogiim2LwoKOEv0EWoR9OIsJoUfLeGcv9EuX5y9f5cuU+/qs3gUTCjcCoSFYeEWfYVKn5y4R8kXQaNa/gw//DVu1rC6+2PB4XO74hwy+MN2ZXzuXfIM6nYtRy72ER6IfjMRtLe8xhgKdRLhsjgZ5A9mjO/YV68f1GsJ22AndRnJ9Q/LWIp6ZT3/qQ3TCJ2R2OzqdbZtI38sIaXP7JEVkJct0Aslad0CsLxEhGRLSEtEQZMzQtM81Ion2oYyuM3qKiFme0E+gZ4dS0rDBkHb7HswZYUsjoKujun4Lp+hDQd1E2ZKLlpLnmn1i3h3WouMSWhaRP0AHCWiu4Ycl6biuoFJn0bQZ5qnDO32J/kxnKsE6lVWYy5W8Sv8zTuj4wmWHQ+eVUmS4j8gFXuuEZSBsJU89Dt1D5xs339g2tMPfDfc8t3Md8VjcGdllaEpZ8pyJCEqGxuhg0P4Wkqn5QiZCI5JEgwji6GsQijDilqbFbIsZ6IptXFvgbw/2AcAl5Eb6hb3g69NVP3256Pd/fNLv//BM6L8MOOvyEvg6A3RdL12eW34RcLWfhp3btgZ7cLD2JA2GHioJ5KFM2PGfB5eWrpPgw3MvR5L5MwrMuJ3lZkD2tJ1IrLG54MaMuW81TLb1UOuaW8AF42aKyOvXTmEnPbB/XwizoGtsV/nyNPB3gn3C9In1ROhqcDEs1pRAdDvztFNn4Cd4ns6L1Vr0wIXq42ERLu20qyP++PRv8MdOp5O87y4Y4cLlGIwy5NCFMc/sXxeI9AXv1XOdQfqISXdDCfZtB6EzBvliPiCCyXPCCFIKec/0pbUBGTothUt1cFi0YKuZPj1mgs6OzEd0eR7OrhJ6R4g9ktx3o/MpF4+lpECOhnnNSVqx+4V+VubNiUu+x4dVHx8PejhV5lDWEQKWNSljl4E+3Y3pvvd55QJ7h2fx5JxVa53zzmFdiUNzXRYV8jPnCCIaBX+PuPd/RVaoSlHhJKl7H0XPG/vOFX/vfBk649PaF9iu8LkZkpCh1Wm9htdY9j2vKJmdwH8FUNj/6sy7qKYNuQmeih7h6+Fx0eEEHhalmpThvzC/c65KqSiiTNkxilIEGORLNYeyecwFPlct8PGRM9LjibPSepp8Z+wkSpVy0UgZfmLa7wa9V+bZhr837ZZNxKHTDZ72a1MDO/PqG5+eb1e5vG9NHXsaQGzIibmU4HVFLwvDHeBjqcHZtEJb1lodVujOk+ZcF8XkL0nQJT8YTIcuwzr0fjbYs6Zu6VvYVeUsV+i71qzC/ltBoX1JAf8FVNVSbmPkrJSS+GIswsg6Q+8F2ufc4GXG9XrV3B9ZOzwmbEwZ0cgUyWNHSLa1QMG1SMV8Mf6BxIItVeReSlX2eOgkshgyKRN33h0JGiNC9+fW57e0lNB1SClTJb2CgE/DGlGgbusKGa8f02d0yhtrDkuPUCX1Bvt2JzQ0+XAT13UYfE3c5x/p+UHGfZBJwnOLQJ2+nedct5+0UMC0mP3eQ5ddWbe8Bm4zxF4gaMc+NmC6xr1Teo0ITRmkMUORlxjLa0HEUEEEmJPy9Nu7WBK4o0jYFPA6ASp2nXNWJrQdWN8pSZl+3If7hNTXT5/yDcrfEEEe48/Q8W94bTR5NG+G896H97jz7xjsPfe4x4+ImYwIwRbj3UJnOp0U1vws07sngnrgXda7aCL+SyD7r/j8Et1uZvUYjluv70PH7+3uofMibnQmpO70vzci4t+7y+/7e+1/fJ/7XzJli/pVxq34O+4VI0IRN7js5/n39L3sHt7zHUaEAw0WSRue4YXG2FmVDS8iLv85lFk2aBcRk46kwBR/GRG3Olb2HX0MTbBoJFaPOyJudfVveYJe/xZ49v0KYi4V5vAXAL3sAbpj0I8h2tzhMucZ7+NOG7cNBh4kRcR30L/DE/F9nxHfpxG/7vACbngRvcPpW3miHoisMH+TV/SI859fN172HJzggTOMfYwjclmIVzbGzAFi1wsOQLCp73rGqfuDRn6R6qatn/X1+fP8xZGdAkWVGIfGorF0fVEeux6OZTpwyxoSDjxGp3w8TjfvjPNtWdac2cjYjhrNcB6vLel5B1vMS9Md5yFxaSYuqucOt67aaLN75zsepNNRSqF9e1bj0l+Mm/0rGTbFxEsI4WyqSOx/HL6blpzmoejl6UmNwwRNJTakcT1DAPztzxLOaNBH+ODRXzT6s/q4IMdNJ8b+sOJwrwvsWJ5NibqFC9TDqao8HBS1cHhrvCS56IwD2SFgcCnKuxSVVhXn0JUD3H7ehDCUmL+dQ8/18qQxoIPMgGZ5h6dMHHjmL4DRB4zS5irZ8UOXNJAdV9UqPFql00lCxnh6UskgpARL6FHIIqBfKaQYsp1UvIa6iKxNA70KPlNsCurvyKV7zpdF9XBUWVYN2l/70Ofni/7w05M+f3nR88sV8rrwZXSFp+3lrG7wkqjxsoAbNQUvYwKdC5kLvaTYFehI8CrkPLAPm1DUpMwhZj2tWo7IE9vJZWiFzgOHk7zAZ8o4cW0icIpKljJOUgEBjwPnqmPcO7Zg+jdJZyazdfHl6YvO5yfaOrcL4cNhm2jwO2g3qEsTIQQwlBSyyBK1XL8jGzFuJXP12ByYF/j5iPONyesDdnl8fNBAJy+R9JQWPZWjngLbjUd9fQr9/qed+TM4GxS6omfsZJzRPTQIHgK5DGyiYTSNF3Cdg7nQ9+Dl1nAc3sy7oM2rUcNOdmg3J13SYFwETOgENSjXaxADjkhnxsr0s3LgOvGC6xFZH0rTcRk6wNjCXMkcFtLKHKsP2rRwmF/RdZJFVGrSwmHzLndhF+1lFyYkbYtiq6gWYBgV2is9ZBxoI3FgiQRByFBKfBAkYV4OJl7yITWGFuZAKZ31ZFNCzp15OgiDssw6FtAo7CGqbWXFZo6KdVWPpIGB57KowIP3VK9nltOGnLxuNeZQ5wBncMMCvU1MZQX0GjALHZum3KE/WhejTBQVZZD4FnRTpJ12imzOtCNfj9UJfdjPrFemo7CerflEH1mFg+RCwxPsn9JQiasyvGImalzIPKObM33H8iAhf/VF2rJ0BayRVJIGnzE00GVjXl111YX/OuFA3hRQwTYQEvIY0JdyVZqTRgrmXYodGXWt6yDcVWtT5dIuVZq4Hoe5qMuU65YDErKuEXpCdj+xDnxl/p85mLZRdX5ugmyoTsq2TU7NYztL2GzCpvv2JNu0Kw1kM5BWG0NdJjMjcnLoa85B7OlGf6OwKVGvLkeNfGStWcirgm3625W2ppXxErr1OPJYuakhzx0+rqu0Ya+5LBo9aR7aW1brVeeL9EdezP3+p6u+8iLgzAva7fWXWnM9o0L3ukXfNFDDbmw/O+sM3E7aO/T3kDaY33uHjw172BmrKeAjUZ5QVsPmO7bQi+Q1r01dnSmBiLioQLP1kQIdZMEznCDnjkwqa0in7yu8XsBgQJO0Y0eIV4Kv4EImY10BhBYmrdDrf3df6L7GSUUPinGgvmWYFNQLDZGpgC6mC3YYSlmKGIJ8eAwxNPZBG+rPBLx47xs60/VVuV5nuLCOHFnDl1JV86IFfS35EV4O9FN04WIIs2BuH7Uw4CA94Mf1t22TscPYQJYilCuzn7BgKhFPzMUJ5K87bAism2K9COyksWdaLjvEX1lbn7BR71VXZMQdmM5c3lyQ65WXAa6boMx7SGLNFfMIbqEvqdj2I3R/rHfXn3RBm+OWsTF1w4XJpJ/T/M5lysbYG3GmObK0QLGUSWtD/sRZM8zmHQl7TGNRZhEoaVWW40U5ihIoyDRSRlsx4XjKRQ5HJPLEjBrYXpMvGzYMY6fzEV2jCHRtunKp/KIre7LpDlSfvCf0UE1VQSjoSsI23CfpoUAWqzbk4/7c7or8zswNv0ixrM1WxsYOrHEn9mn/4rWMs7R9we/5AidnzV/75q6VdaQycKgrRleFB794rnVVYY5m1puyrKr4Wg4Fz5av7bGk0MolE26WPF8CfgbzyBBrmejT//+NRr8bgt/gpTMv3EcO+EhSDjGm4zHDSkZJmvH3YcpDYi4O1pPGvrPDv2WJMbOGhrwHpSQpOrJvHmIiBu2YMIO5J0KDoaEssTaMiUhFCxfSC/5CZm3qaA4ChAss7x9X6Pa/n49Lhf+SdMUuzrwAuPDC7+k89L/+8MLl/6Yv+BNfn7P+8NPQv/5+I++qz5+7nnBlNzrbe5Z/ZPDyvOnC5ezmtY351q5Nal0JPYj99vr8hRcIxlft1xem1lURAY9VUyc5K2NLa5IOAJHJsso1K0pA/VDBT2y0YRid4f2C/fuX4S/PV84UGzYnvTDHL0zCjbkymL+BjXaP9/Kk2F/Uz191ff6ML/kFe3tRY15f46rzeFbGNwl8lMQ6ab/DWNPQKYoOyjpG1glbOSgJE9ERuf7w6UG//d0P+vHHDzpxYb5wlhi0P7cLtJyZC107bRJ+Du9MtGErjf4iLSr5oJxW1vEs2/hX/wXsLnXXh+8Fepa8q6RnLelFH09DHw9ND9j4gbIfHk/64YcfdKDvjfUgGHdA/6D8Cl878kzeY5nXuxI2VLSxRg0jEvaCdSPDzbqShNmqjJhIrIPBOhfY5Vq6PnD+WOj/BH8fPxx0ZOyyFDUaNfoSY+RcmYNZaSQgxmsK9J/KUKpDDx9OWnmhUE8HpcOiwB9rtLuq6IWOBnx77p/xVV9eLjpvXVfybZP+i4B9LNpZw7ZrcM6Stpeu9ryrvzT181X785P265MLlPtFWeeJYJ3IIh3sI+kKTS+KfIaepN/9twf9y38/6cffHPX44aiK3MWTc9G6PKqWB+V0BJhh3hoAABAASURBVNAbQVuhr123tXnTQF4yv7Eg4aIlIZv1QXU9KbE/dSgwdto+Mw8uzAnu/pFNoqNEP007er8+nXX2D3c4u228SN7OXddrh8+uC3PLfsP1MnTF+Nse8nrYu27t6dfnzQxvS961YgNeH9cs4lVrXfRwOOkETbUelKIqVJRSUURWRIIPqeaq7DQ8WQ83bJSB2DWAz64lB7IpOtDvBGvyQrtH9HnIedqPeLoCW07aU1LLiXiWkGtPWSz7Ms0b57idM9P2fPYywdqV0HFIAX0swh6r0KwyDz0fc3R04vEXnVgPTvC1Yv+pLMrUz+gvsV4EULaIh5o6GFIKTcOkjzGGdtbwRokoNz07trbjt3Xm6DcEfFMjgG5otNtb0wT7tP2JjjJ21tQ2hlCxOjK8w7oychTdkAgT5AxLSJkGQVu6F5kKZCWQYDzBUxA6bRrpFooHFDMOsQ68Z3R4Upb22FjLN53xKX0WMXb639qury/PrJMXNWgfEPQNuxSAXiPkoSCjKegrMW9q2rSWXZUz9cpcPnJeflgXnbgPOCJ/76spmbchtKygH4cVO1nQQy5SIq4YsgRN789BgSxDyJq2LTMLYiSa3WA/9V7u0HUc3tCx0wY6/ewT8hpGoWmZQG8BTMo0BSilZ2gO5SBm5lMokL2RsFtD8DYiqzCfc6pKpIO08+5wHeWkOwb9GD3g+Gdw/nvc23RNKjVDFN2MrmlPqFAQNuGx7xjUEYNYpxGhiH8f6PXxPLnD+rnjnvdabQZM0Tm9fh7OQn9BGwTqPSwHpyNCgv9fg3n9NUQEXf15MMB/6g/W83ei76/s9q5Uh/cmETGjEbdwJv7M113xf6b4v0C2VWiY1T8NIwIDzS6c4U3OiUVrTGhOgFn8H/zFqjMpuIcz8atfrEHqbEau9LomSWykRlemrGqnEvuk2k5NNqHmAw8bU9AusQEFG83ASWs4bxccOf9yDy9I7LR0G1IfEgu4WNSNSI21s2vBEV8PVZnNMq1VpVTkS31apVSUcWwc7nheDRqaqhRFwc5Eki69aTT1GOrsDuGFXPDuC1I2kZRCec3auETvvAjovjTlgIvXKeHoCyc5oMmLsA/o13lwPWsjbP51w+XKxeULJNMn/RGBj10SgO8cXT4oeVgfLCrjLTWrLlllrVqWonJctcCj+aOyGnLw4d8XENe9cQjrajgwvWF3ODEbzuOZ8Z9xrCzHC071jqPYORSIiw4hd3ZW6IAm+EZgt7j5hrIA1iOBLKMezgF8NOF2Lh3+esW7ODxlDWXkueAELDUx3E7OTtg114qUVEpRxYFcl6MKB/SUfagIXdH1mcPJmcPcC/J7gY+IpJSKIrIS9CScL/MRHPruevCmP+XrMnXdnRy0qzzlWaYcbS+Hw6rDYdG6VjntcFkoXxaVYtoYxzQm8XRVFORLm1yLaq1KhEYQD9r1MTyiOkZu/dgeBnk0VoZe51OoSeObHTQJXYqWVKGq+2jIqSmYF0iDQ4Vkx+tQslbkaDpXXk6tD4/KHPCvKeuJMTe5dlVn3p2ZY5+/vsgXUz5Mtda5J22YHCCuMfgMmabBQc/O+GA+BvYRpgUIKkQYEfJG3eUU6xXhL30iQhExdYOolFEyIhJTh8OC9IEDsn9R9uHhoNPDURX5Jw4RHfobNLeR1CeCtaKrI6MxoFe3JysrVCXqqichHgBVY1BhMC51oysYl4zbJwUhdRlj0HpMnsiajTt2CJiHYdAuIhQxgMMQnYqEYEZR0Hlm/FyYf0PW746dBXRV84EOrPcdeixXkoKJWW9Y5rtIj280u4LzXzGwdQxfc72DFfXQYBJGBCRkGovQ8XARgFdopVPyh/xrqt4ah98kfHUl5ntChjfHnVpcPiJeRZZ8afvC2vQTawTnT41OJusHjAlRyGFvN1rNi+dUILOkjgSNSaBEmglNKGgIQbK6eKyHkGLKtCHGrpSHEqoIiEuJQoYchAOCeg6FjYV1r7Mm7AoOg31eAviC9SsH5B4JOkOQIQol+LvhOuPBZU/Chr0em17PvRsCmkMpJUUQDkE2X8hGXgfRoeekg7YPsrASwmANKiNUc9YCXXwIkw4cfo6sx6tfJE5gy1xqlKUql0UJO+GLMTNiTNpZk3dk+/nrZc7Hnz4/y+vyxkWZxlBmL0o5qzMPOzwFNI3eEeugjyGoVvi/4Bt9R4RSiHLRlnLWj5CoMX4G6+iGQGgxFbvPNrbxHEl+Bjxax53WVjlDq2GTDZr3vc11Y+dColHYyHddy1XUd2hafTjr8Dn88shzc0iivsvkDkdzhoRdCAvx+BGhiNCg/g2iqEuDxq5vhbiuacdmDqzfy5pYe7OWterInuFLDePAQTSlooQtZdGn++iE0EtzDfgwrZ1E7zv8NfnFy0DeKEiae8iAvBvEuEKuMzQd2ELnhfNGvQZfrTXt6M869P57Jf71y7O+fH3WE+vuCy8VrvMSEr5pm9FkYU+pOZSm2LtQpSZNXWqs147r7UlK8JGQj+3WeCt6i6TZ3u1uOumk6YyxiMiYYyAHjUQr+iQMZcqSIoIx8gwjQvcnkKHHS5YnxEbJytinwwjq5TSrultHHA7Ly9nMd6VQRChNXpNy3JB0+y+gQcQ1n5jf/gr6NZLHpL3zvAZNGV92dDiwxU32qy7nZ125OGr4Yzv+2MBX6/hig7kT0JKhZYHmteabvTAnT3OvX7UQL6VMnip798I+ZPuJCAX0R4Qg4Va+FNrfMPddfLBlWcirSvXWx0hJoTzbpJDMdybikEB094ZExj0t6PQ8uIcRoW9x7JB0SsgsSQT0EZTz8RwCEbd0xC0s8FSWVXVdZBqNdV3xb26YYzH+eIUiq0diRmQQt2mwizV3iPtULox2+X9s+/vfP+t//euLfv/5zIuAi/7whyf98adn8DLt/cxbhAvzYufCdseOG2vnzrzyHBmed/Y3WZd/+uO/6vNP/8r8+KwXLqOuvLxtrHm236xQZX4sRYQhTE552o8UAX+g9c6S0ue8m2Mx5zzedm3yHLwQXvDxL/iNV+ix3WyEjfGNwTwO1hU4lW3EvkVHjqwEyKEjA+Yqa2QCrlNYQzJIrANFQ0f2/SOKmH5Yzjqi/8OadTpWPTyu+vjxpA8fH+T/51FZKrQOtqkddLZ1x2OGiAT/hhGYOPuUVWP56brAzxWcefll+YkxK77zis935AKdrYaL3NDxmPSwFvRadViqbMM5JwV1c8FusOH7BVunjwG3g/lmdOJzSfTaPvW1M/amnfnVTRhr49tZhP36wNgr6+4BPhf6918kIIKpm1KKckVh1g0yEmMY1mdjXPHc6Zi2l6WCjgv9LceDJtajSl1V8sI20cEut+8jkNHQxmW3L/85vuhyHTqzD13AGadl4+J/g+6G3vsrL33bWUuv2MhFDd137DC/6rxyXqy8HPFfXC+1I7+hB2T58eOij59WdAce8U3Zyz1vcq4SdGAChAXJwQDfEaEEMnHxBJifRrUxY0qpKGMjCWF5vikFS3Bo8oWsrqxTts0rPtgVfRsNHtqbXgY8AOYTLGiH98a+g5Gybw0xFaTOYICUxAsfFkgF5+eMTRfzWnQ7L9TltualrPKKatqiTDoVmXaB3G9w39bBhPr8b0Azg8DcoA16TFKhj4oNVObFDOFxhuh4Ia9U+s3JIpxzwTLA5AXVjAXVDNSB5WDY/jf4RIXy2mG43Gu61wnbZWGMhT4PtaC/qiO6Oh6PzInj6zzwmCEY0v2JCJIx6U7o4xtEXpplEUGYJCX4jQkSt88gn3GdgGoHNyBnR+Y6AlemlSUG3uIdzK1rIb1pSGKnCJVIb0gKRh3y+rZz/tqRtX2Ujc7M905oYIry43DQ16APh3LrkLyWuaybljvIaMSbQ2TdsZc+w65bSCl9zX4Jhw2M+ppoUGbsitiU064UDXTSA/qluz1lbCEho0RHiFL3kOSsO+e/upPA4R0kZ77Tjv9l3HiGQuj95dqWueE67bsqLI0z7dA03uHMiIDWP4XLbrjVjrjV0eQy0Sbfim0nt9jbd0S8xf9SBBXpDtd13OH/V9FfRePQuPMZ8Vpwz/gvEqb/aD69IHhy3XGnJyIw8rgn/+6hx78PEvH/3rj3Mf9eoTeeiPhOlv8Pe2+iGEluXW2eiyUik6xNkj3v/3rzW+7uWsjMjAWY7yCYLHaru+VNtvSPo/IQCASWu+HiApFkmVfDsv9bjfvf128aDuyX4wWO2g7Xa0sj4O2s8I3DrsYhdScaDWY/cZkyQUzi8H/fLrqxubv6mzqXJ4mglJVGCknIr4llmD4DH19y0nmueueAsuQRBHhjJhYjy1W+aJNSGkHFkDOLoIvpmISFhwXXQYZRaZdrlijblqsuT9/YaD6r3S4EyTfeR9zYKK0sniwsBHFic2H6vGB3L6wE0Qsb/9vLYYFpiHBA0OU8P+gbwuXpfkfI/xJl2UE2409TGYfTj+dZp8cHPRDovHv3joDnQfV0lgobDAIAxDm+ZeRvoe+pqBPstUIwnTKkNejdtBEgdyp2Nkec/IlIQ7IM7hBXIAeS8YFegQioeoXUEbgXJWPUQwcjDX6SH/yhT6HPRJiTU9KUCdSmSedppoOuuI9JSneolToOItkEeBNepgeVCn/BISv9XAmKr5dNzwT87nonILYOiYk0UmTuQHHHpsyXy5xazqbnjmATkNFtKUm1lhE8zt7McyhQ56w6U3aeNIFKeR3lkwobrCC4ieI6J1X4MAqp6czlJCOVWU2ZoQP76Gyqdm3QarkTMwnhcSjbFchJ8H4AmUM/CpGvDn1OqcznsJdEWYXmifHnueoEfe8ezvr04UEfPz2y8TypYDMNgTQE6oPUjU6ubCy+Pd30+emip+vOBjmJKUcaai2pI9tAkaanYcN9XRhzl+eAbNcEosGEpaZCXYU+Aw5d1inndnzoYqT3Hw70jJSSSsqquSDvOvBwOunxxY7fv3+vYc8E79ZDYVNo+0Ii2nsbmz/rG7NVH4MkKaACe4RICZ/gwJuHGtBxeWzI5SYOdCfOk/7yg837wEekiq6IGODHUZN785HRv1FrHRupaZqUEva5W8cbw3f5+bojGXS+Q/SGH1jBwv2GDS+WsQlrdN27ZOZ2SAeNfjr3tuP2Yscdu7DtQpZJo9Hxud8nujACWzIgQg29ZcYoHJxM2ExGZMaEDT/iQyp2741T5t70H4cmmxbGtGsQ9A9Af4fuTmp/nTiUsN8INqeCTo8V5mHYAQy8pENNB5k/+xlxyNVyu6MiywNZpSaVUpTHnJqQpfWchw0884LCf/f369enMaeu0Dp8Kz52ZYO/cy/ky0MN20XOtt9AFnck5kYw/73pStAiX6bfBA99BCVJ3TbFgVTbFg4PlnGfU2iqofOpcNBz0hl//IAN32HbrdhuKVmpFgVpLpOE3e+ROErq8oZuxRb8bdXP3570+fMX/fT5q555qbGy+R8be/OAbOMVzGJ2/sE8TMi3QGGg2xSVGAuHAAAQAElEQVTSgPOJQuakXpBJEyOmkTYlBegDmfxoLykilBJPcxI3sp3Z9jbGM1bWiwWdr9DmQ7QbjuPKCcyOT7G8G/YatjvmqchbvrLsQIPejrwHoKMbyLphzzieMVZEZvwy4DwcjfIO765n26dA9ysiFG6Tq5RAzi/2QjpPqvOMP59H9ZSSIgKR4MvQecrSAbjn3v2bxwMNH71B+gYbTZw2yfOvoyu9BTz6fuVF9IbNHW03TG6VbfF6WTjQvOrLly/69uWr3v5fDx7PNGVotr079X2E6emIpMn92ZYbNnDHxvyzXSBKRNEP3hTynBdXR/YNeXfQsFnbvuUHM/CO7VB+1NmxlAM8oCV84u/s9wZwKIkaOSWedQWJfahTF3leTtiy4byRUlGgDyQLbeYDuFsamTfDfBqufwcDjI/7P2gR7TtogLEj5LZGRMjXjuwtm+ty05U16kL6hE/wC7Qrp9SOtSw/w7ZpeQib89iVeTlNVZ6jXjtn7GSaiqwHY6qz5gKmk6aZdbxOijRJwGkixspgmmYdmEgPlFJUU1ZJSSWSkkIJuWSQkI1BZ3yyIvwsKVE3Isa93lwR38si4vVJRIw2GdsxxBURo31EcKeRFxdq1EzcOOODzvDyQIzotfb9w1nv3z3o/ftHnYhpzvgvH5ideOlR8GlpQvsY1WEh3T2hCzEfduS96en5qs9fvumHH3/i8P/rSP9M/s//+qP+9Ycf9dOXJ30jxrjxEuCKj7iRLo598c8LMbOx8nLG+hE+mdGUY1fNAaSpiEPspNOcmcMTqDp0lHmeQJHlnNNBk/uxTThd8E83bMD+6Xa56ULeNjG+MIKvuoKb/Rhz2f7XWKDB7Qfwd57vTEJMhnXMcwZfK88PBHqfHwX5ZF5AlpJUqunqqkUgdJqqHpHle9bXjx8/6tOHj/rw7j3lM3M1ho+w/Xo+e73dmOMr6+yKrzMW5vmVfdAVXuxzb/gY+xTzJ66Cnc3obcZ2T6TWn9dy/4nQR146PDxOeiBePc2VMSe5fka2xxyDrdCwkYiAs67G2PYr7t80rZYPWNCX/XtHPvYbhJTwlzSXLO+vPPbMGDPzoUDTRAx0Op3QF3xSp+Hfd/z8zppq2G+5rFMmJWjI8pWYA/e2Z/ZsD+dZpr1ihzySchKh6bFmEm+M5Z3g5AYuHPwbT8+rvj1v+na56BlfcPH6BP0rsjVPQ8bwtCPTHTk31qqsECpVxtcRuWlCpydelrw7Z318V/XHT2f96Q8P+sMf3+njp3fyn7Es6DsiJOjv8BVRlGJiThZ6o8fIPMPxqdH3PvKJxbkgj2kqyKbK8fqQW53kOWyEqeiSf4Ns0It9LtC7Em+tHICb1xs2sdyalts+sJqXF/52XqZ14pyOvXrtTfjIBF+ZtTezxtXYmFehOYdOKPJckx6gZzJdoMBXQYdGSkkRAbIQlXbWFets6A+W2t6ZHgfEFUHdJHhJ2FpinKzTVEAd9lKZH4NfbOUEz5XxMjJBQPiVPtBsK+jE4y38uML/E379ZtvHx69eY+F1Z264rg+/nXrOinYRIc/DaS6HjEkfTtOL36gq8J2sbPSiF3g+JHj9NVgnBt0ihw7iLyAuy4Vk8OC8aTJsG7Ak503jHb53PbeJCJI2YBo8XilFRkZHLktZ2JYY2zQcENfBSif388/Rd1JnwpgGWg9uXW54fGNHhzty3klXZLpgZ5iTNubXPtre+0Dh9BDYkJHIo2ohzoOm3vBpbeRrTkPOpYYm7Gtmrc05K8HD8JvML8vecs8KGRGhiFASadfvXqbfFZz+Evfye3p/7vsDof6mfz93eQTj/gwSt+AoF9egzYXkI4Kfen1uXgy9XBnFGGY1v9R9eTTa/Fr+XvZvTSNi9BVxpG4XEU4GIo58xJGOwn/gHxHf+Yj4nv8HZunfTHqyof4e/s09/UbFiBjG9MvHvzbm2zoRv97ubZ3/ivydjl/2FfHfM/4vx/2vvo+I3+zSvP/mw3+gB51AqbOoCDdvnoxBvhdunHKQeqO6vwTfnYWeSEixs7Bw8JL6lQ3VRrxwY4HiRYD/Xj6HGgp6YYHpuUgJ0D8lLCxdrD3yAlRr1Uyg7DSCReCFjuT6rEw5V5qwrLFa70SWhjwunbOeKRFE+VuqZNR5EfH8/E1fv/3Igc2/6qef/qxIOzVWiRcVIsiSyFOv7Tf6bQQAm7z4O4C5EZQubEAYimdp4B5UEYnTB0XIKvrxjDs+yKA3FtauqWTNBMUOpk5sMAYez3p4x0YOnB8eVAie/adg9sjjm0UtT+plVqonFuIZeielqJrSrLk8KCGPxKIvUoiVCPaldqToRWx85IsAAAGQa+qjjDquR8moTwrpOuqj1O7AThrNyI++6c+L/oTc51J1Jhh0OqO/kpK8YJpzcUWEksugu04caLOBdZrKJEUSsbEWIhYfoF0cJLLR2wj4d2zHhzW2KdZiDVuzwE0Iwg5kmdSRQVdQoRMwN4JkmRcPzlunBKJIPTXVqWia6sB8qpqxpYmyOk+aKjKtRQEvOVfIMvKRRobOipWG2KdoISBfOUTzixcf6IxCYquw7ElFICbTCH1DhpZxQKNC96tjJMFzxKecQ6UmneYCTZVNReGF0KyP7x/Y2J95CVA1n4uUOkM1Xghtum3SFaxr0mUJNkodGSY2pEW9FSUVZf9DkblLAc22B8uoIzvnhbwCWaUBKplm5CnQoa1Z17pfTYKH/lrWkE1XStDOhqPWzPMGLwn5Fug/Qfs78MCLgAd4OCsRCEOYLJ69SagcHyD03zGpLtGXxtXhoVHW5MPVDj2jOMKkSU71ct3z9/Sl+G0SQTvQwRgjTKvLMl0FRUUFI8mpIv+zvPE9T7Nss+a3YVMNu+OjjZcrG7a/out1ZwOHn1mQre3Bz10P0QniAZSPwiNN0hhPXEEfiJOc1JHpyJM6b4jnnbZHfwiLsRIdZzo54RDtO07Y8mmueoff+Pj+gz5++KDHx0d4mJUL+mdORpqGdmku9gXIu2tHAYaYXwkbCvxF3kKZzUNi3CAVY3fbQzA28PxppPrZ1ZBRKGXJNjxN09C959SELU/Q57KZeWbUAl3INddZCfqayrCFhU3wM3P+M4dNfhHgg3P7gx2iLQvLQM6zcexsIDFyyRtkEJTLdmyakc8hR1mo/PAHgQVIaci54xMb7XpbqAMF+IUZ2z3Vqncc/PtQzYcWZzacLi+2SWRiv9/I95Lkl3BOMRwsMw2/sClGum67njisevp24+DsqufnhRcBHGTwMoChVJBrpr/0MgcD+xE0CX+Qod9gBssbD+cD7ZkL8Vy0SejkALKnDM5kjDpv7CciKyIGLMOVMW9MOPvXCwd4N9YvHw4tOJIbNFjetmG/FBL2EdRPpPYdCZoHjYxvn9W9PkLXsA8PjNAjApNpQ8YRoYS8Uyqk+C2J8gDdGbsRUqimXlBPSgr+ybpkLnViB8vbdAuZe8Mpxht2gIyEDEaecXPOsu/JU5XXsh1aN+i8oeMFe1mwCz5jbK/b/mJCRw6G0FUHDf63MWZXg+eGk99odENGF3T5/HzR9fmm5XIdLwQWf7OZvk1HRMBjUsWeDdMjrt4DeXTt9LdS1319xy5/I3dnDdnXXY2xUKUCmUMo6S7P/Q4fDdtw2knbqx9q9A247x2ZwnMD/ehEh16Yt8gs0i7LL4I+kdt4Rj6QXUK5ibUnY9MZORZ4MJw3rMNQVsc/SOgoQhHfkbAx1zPczvWNiKOO3lymzWMPeimPCH5aq13+JqTlf+WA2bhhn5aZeRLxk8d3O7Qz2pifnEM1JxXWzSnnkfp+rnUcaPqQ/ITfqdyXlJVHnZNyqVIkCX7cN72ooytDnZkHr92i8/MBqvKJiMG7bI/knSZsNyJ0T/VyDVp7p9/veHn0q2UR8Rd9RBzjRbxJUXWFjxN+1gdi784P+vBw1kfixU8f3+tPf/ykP/7hoz59+qDx/0vxrE7T6Ftcg86SlYlzLIeU4TdlYe7yny654gueDGz9p6cn/fTlWZ+/ftNX7P66rOMlmPWzUMc6Gj4D2/Zcbdjix0/v9RE6Pnx4z3o/sw5l9BLKpZFKdULajD3NRYZ1k4kJEro0bR2ZCflb755/hsfYmIe3647b33WDjiuHpzfmzjhUxWeszDHMn/hn00q529mejJ09x86a0anHpFEwRkammLywbOUk5ZAqGb8EONApa0p49MRcKdA/cRBWaTRjU4+8fHkghrXN21Z25u/meQwduBO7Fa3wQRFy7QNX6uzQsOFnNipZZuLK6NMorEFGJZ1PmRfRk949nljPZ42XAI8TccmkM+vnVKrcJmF/KYoiYCAnDVq6tOArVsZbGW+Hpp1087j7osbLxMAPhJoysvBBasGmK3pwLDHNVWdwYv07s/9wLGQ+GQT/mrQzyI6Pto/dSJ233ox73v2dpiLb6ANx9hl9+36m31KSfFlflpll1Bp2qKqFWPYGnjkYv1xX1lFAekXnt3UdcaLrb8ReO/GK9dzWhlqbxvjousGfQGLPllnjp77olHc9Tl2fPlR9+jgzNyadH7ImZC2uwMdkZQU0hOVJPqVDriWS7CsPP4rMeKkwmR9kcz6f0JNxpr8T9j6r1jp0E/Rh/9KUkHSSuDfdK0HYCu036PZLgCu2vMDUwppkeezrpr7tsv8XcY1YaxN2mJlfGf9e2ZNWfPrM/nRib1Pp2vcZHv1bxFPJmmvBnrM8tzL2lbATmICOroavMxiBeLChT3xwMyxDyXLMCmX4rvRV0eOEDzlNFd6KHHs+2DaA7WWmziGjGG13FAuLwuSgOmTfMuLlTeh3Z35uctxh7MN+umgCmsY9Lz8avHb4Fvxa7onAKaXO+FkFhs1TROiXV0Qo4rdhObwiv6lH3xExusO8j5S5Yf110jtMn33THS4fld/8iAh5jFKK7jC9mfHmigyngh9MKtheLsJW4gVInbYRcfAg7oFpEDZ0Tzv6c753ifAAmXXtCHxnnjfmhWXpebFhQ05d3vFFerkOmhtj9AGbRlJXSaEcXSmaDh/YoDEEuZrRsVHg4eAlDx7NZ0TQz3fo5Yo4yl5ufzUxLXe4wj3v9H7v9A6XG2/v3+YjjjEjfj3NkV5pvdN+TyNidBURr3Uivuf90HFHRDg7EPHzfESMtuPhmx+m2XhTNOpFxGtRxPe8CyNi1HH+joijLOLX03u9v9c0Il5Ji/h5PiIGvxG/nb42/o1MxG+3jYjfaPXfV5z+u4aK+M7sW8Nz3jAdTo1f5n3/v/ivksD/Xf3cFxKvJ3fbCYKnsRKxeHjJsuURm8grfyMY3zml3MB6vWi/flXiwL+mm0rZpFi0EaRtLPpE5hIrYuRZkSallJUIWQJMhBITm9XTeSLQetDpfFadqUOgk18W2pwzAUKlXZIX6rFBYUO5ETiqNykVBcGbCH73yzf99OOf9eWnf2Fj/1n7doOFRZUNCt0pM1Z2XcbuBGEssUosfhOBkOGAZ3dQysZozzwZLwAAEABJREFUud60Ebyt8NpZnA2Raggp6S4nMgy9qr0ENomgJuc0xqwe91SUHdz4cA8+53cPmuAzpll7yrpF0nPvem5dV9hZdvhsWb1VRZtU2LymLSl2CXFJBARyNLAjZ3gWch739MFDQYy6mrwppwP5cO8OH6SYboMa1Onf4f6hQTtEkDKiCvRVdPfIhtR44IXGGf3M6McBaYXPlJAFGlWC3jIrz2flyX+T29rNvOCQvrLx9MHZ89OiCwdnK4eCO4GyyU+2M8ZMjCmjw+dAKOAkYX+77YigshH0dwLljjB8cCkC5WATN9IsFWRsVDYn0/mEnE+aSVOuMoSt9MhqHFBuLcFqHpu6Bg2+3wi0HMBvBO/7DSLWkDhPFM815E6ZUxNOLwh7EBsEtMSaiJvnlPgTZHOEDPZ1mmoCwQY5YetZH97PbOofxzeXVEMbPPkbNRf0ukLf0qsQm7583bUsRdua1bYq9QlkZBOWujIyCtoYnD6hfgi2TSCr0CYZDeWaZoNAEEJp1WRzNrQ3heeSn1sH8BYwZNnnJAXMYArQnpmjRY/nqncPJ8AGCZv2IR07EyE+5j0aor/jgK5xv6PWJgyNT6dnxvU4pkMhCgDCEpfLXeBb02GaoD3IG/K9/JC6bz45ZykNQiX0K+vLcB7klAh2q8YG/+FB3vwmyhrzaNs22O8goBUgqhVGbAucNbI5Fc/8XDrICxfI9EQLm55SJAX9KXhmSMfz3hUG9Iu0M94A8vmebgp4LpIqMufdoZheOvHDc+3d41k++HmA7lorNj6Bk/I8w2YehxArSmw9Q39Sx1cIBJvRyqZ7wp/kVUoGdETvkNIYcdcWK4Bh7gS6nJciYsAyegvL2Sg401KySkmgKNdJuZxU6hnaHkhPUprQVEJ2wid/0ecvX/Xl6Vl+IdDZ2AQmMWixLMbmeFO3T0fogU4Cm8aBQxY0ITeMSBAuOiYNKaFzJfJJjbq9beRXSjp+qwnyNL3MuRmh+rDCOM2T5lpBkenP2dI3510tkaffnjm4gEc5BQ3dbsw0lgI9syZcLquenlZeAGy6PN0k+LH/ig5ZzkM/E5byReLAIjigiWHHu5zKhgTNPtB4rcchhwyXU1fmx3yjL2FnbnIAwSGFwK4bEm7UuXGQdr0s+NbbkO+Ve28SDW8Ud+ixnQ9jXk1Dl19UJHzqOCzShtzaQDDHEv0aIf4FYjUNjOlPIAcxtjHyHR3QEtOlol7gMvQTNKYuXcLOJtNg7BQMQHtjrLFWiRwM9n1V42BPlgHPGnJIyN/+yOuWY4Bta/QF8MWYjzp8GKK/MK1v5CUqZPgQNPJYK7J5fr6iuxsvca66XC70talvuzp1LU+P8xZwhel1um/y+Hes2OvCC+2Ng62Vl13ue6F/YxyEsMY1+jU6dq038L3R4Ndj76SG+RU20DgsMRiUsRvJrkA+hpCVYb9suYRjjwHq8CzA0B/yt+wmbHjKE35lHsipKqWCSDISpib+o1tuMBoRijiQc6Ze+hki/EzU0et1yAz5vfRxf+A+UYWuy03X26IF/n2QFJHkvg3Td0BiKiqxpqdMnhuniTlZWdd9cGkf+O7dOw5PHzmgO6vWWRF5pEoTXGch7gEfyC1r52C5Mf5KuqP7hSm3aegDXQt/aBp3+DeaDsmZ5s64PSUZEXFnSa4f8GkkSn1PMsqdNw559NeyiFDEz+E2EUeZ6wdzojDmXAuHcVUPxC3v/O309+/0T3/8g/7IS4BPf3in9x8fxpdJylwF6/C8y5kQQkOn6SXWiSG8ik+rhOxJK0xhonrmkN//V9NnXlx+A1/9WwD4tBUfvCG8Hf+1ez7BY1Ko5qRHaHlkvT8Ty0741OzJTnwho93kuNoxTqZuhYdckhCdbJ/iyomeIshpyMT9Gyu+yIek696JEwP7IN00UsjRBs3j2Wb7lywnw3PaaaC/hNx2x4eB9qArM47py8RTtiXTVrNUOQivmHxO+DnqJuLIwoFrxd46823IH/q9PpymWZMZghdIU4800JRfaHJayBdISTxjANom+DTMaMNv3f2a84KeAn2VPYFfBDwQNz0+zMRQM7qedeLgdWZNn6ZJtVZkmhU5KdFnRAy52SXu2K39WG8h3zcIPOyZBR4+Or5+50VmY91JrOeElmOtO7PueYwHxnH8M01ljFNKEYqS4LWpy37ZB7t0+yrvGLYgFWiZ6PA0Z2iuenyY9O5x1ulclKvl0LQy/sK8Y6ojnwrdszZi1m0r2ohfr8TV/g+rn1lMn/AJT95D2ua2DD/Zru9wk9b52ihb1Udni6JdlcwXe83UnjW3i2bdmC+7zvMGTQlkFXQdEWLyggyKQlURBXlmkJSylEOUiasNwB5tpWkumueqGVk5dSxW3+ikK9NnRlpFPao29ms7WIm5VmKujX2D4WVsxZ7HeoWtN/g0LwnFJZSYe1chX4jXJ9ZgeoLKRRNx2cQeuoDMHJuw0YkXARP2MzG3Jvx5hYGUzM+BHtBjKKmDnb6NrSNDxuIWXXT4FDyHEJEKDJeSNGdQsuZSdGaynIiX5qmokp94Zjv2fNvwC36puzdsj7E2x5wK7XtHt415u4M2XgR4fruNoMX2f/jFXY11TQ2hMGc7c9AoKKJgfyRDJ04DuhPezUDxMiJMf1NEyBdkOFGCj0SjSBrPImKkerkifn4/ijuVyXQLBho7a4DpveMo1+gnInSMIaUsZYRnWD51yqqe07XjMzRQ4cVzPRjCNGcyRii/9OfU+krck3c5mm8qcAygzTLeW9KGbHcFNhY67kOY0oDrmG7TajmhFWoiH3pJyGoAa0A7svwQkXKSKv4PFavkrlqkUpIyDxGjTO9oR/vA3lKW/ALBiAj54pEM5/8aLM97HdP5aziex6t96kUfR/nbn40bg2R8sAcIQbwyUkhGRMBHCLYGIo77pJChl8v8RcTLnRTx63m9XBHfn5uPl+JfTSJi9BcR43lEjPtxw4+In99T9A//iYhXHiK+518L/y/NJBvD7+E/y3dE/Mx47v3dx4z4y+f3Z07v9f9Wqccwftl/xF/S9cs6/wj3v8bbne6IuGf/odM+VtM0eLgvKr5hDVCCR/ysOoFEIyhb/O0NNtEX/83cL990e/qqtvASgGDMQUvrNxauZy0EaxtBg1hFOoicX+04s5lNLESVwPhM4PvAAdcDh10zeQdbE4HwRCBeyqQMxKI4NtwcznvTvnBAL4JN0Y9Y5Lb1oi9ffuLw/89sNr/Jgap/1fb9hzPtQ5mxxFjRWTQItpqDEBZKL37vP77Xp0+f5D9v4rGtb1hVJygIxk3AqbinkOG6OutQ3xtp+x7UQEsQdBc2GRmZESfIi6rHctNU4L9OitNJmcN0Ik31MusJGX1lE/blctMX+PK3ta6XnZcYiy7fNjWC5v14OyCEKhFgd9o4mBx9w0s3TA/jO2DrELg7DxSb7pfpgPRx27tlQRb+YELmhyhDYiMY9JXYYGWq+FtRxnteBBgfHh7ZFLIRPfkA+EwHUjOjKSMig6giirqSJezudKPPC0G/D6p8YLVxULIzRregd9pvTWNs3zMuxAjhSgTIiZ6OxVrYT5c3dv7PyTKbkTJnJYYrVTLmuRK8Z3mzY0znk3xAbTtKVIhU6S3DbhpB1boH1pCR0nG/+957qXVH7hDmXbPFRzkVoZEy6Bby5oa+uJd0l2VCXta94LzTq9NAF6Y587Jigs6ZoPH8UPT+w0l//NMHnd6fVLGHVqFBoStdPvMS4ttz109fNj1du56vwSFGyGeEIig8umYw5CPTs9Nog3AOpeR54bzBwVKCFvmAiLq2DXHfoRyyXz7tSKHTPPm5gQkroiNPy7TqNGQ76XSeNJ+yJqLIaS6aThXZV/SQEVFoxZd444NJa1ubduj1fxTZGFdc1iXJ94/t8Hdwl+29QURA13coJykykFAEnFkuMfKCFnWep6LC3JvxL94A205KcRvqDbu1vRY122y3FGKI1eZ4wxZWGNpIvZlzGQYkI9y/6Ic2DAwB3z9B2Z1224Vxf/r6DFsP9BKWHPJPPKgpVEtoxr4rmzDb8YyMp2lSYZOWa4Hd6ha6oXs+HKBYzkZXZ6PpA3/ZZjGLwF9kdBBU9Bw3TVg3j62RTfHy76DtsAXrPUFHhg7bTEcyTl1u/aWUlLORSTP0ziozdjydVOqsXGb1PEn4geuY95ueOaT24at9wIosd+b88GPslDvAWKAderDf4DAjSEXKjhKFbLJuD4QEjx2emvXCQUJjYiQU403Nicj/hG0eyJrgoULrhDznkocdn6F1HGy9OyPLJPG8g4x8o0I3ONKqHfls2NAONmR6NT8cXFw5TFt8+Htd8BXMvW2XkLHgLTwPORzW4nJo52W0+Rv8MC8b87U7dT3z7rojT31PHPoYfb302UnN607/HSduHYqr9c5827Xw3P83xJX1Y6Ev3+9bZ7gGSJmHG/Ju9Du+JU8a2F7C5gQ6a5fQsQL9G84PMIg/8C6DfETwU4pIStiBaenQNOzf88FAFHpJg3lwz/sA2PU9VmdCeI2yPWUqhaAVfe/jcIAOoMN0VfxloDd3tyG3K/K6weMV2XotafDZLRfs/GCjwQY0UuZnDb79Yn9hffXf+f/28hspF96wLuhwx84afrJhP+qdtl0dOgzHHC4ffgy9b9Q1DSNFpgu6WpElZzhaF3SBPWykHq/ZNtHpBnbyRoP2jt6D/u/20FhLPMZboDRI2dU4MNkHbRv3L0BOQl5yPIN1JuSUB3YF5QPINqGQwLQjQjlnFWy7Mjcnz9FSlSJLStqRqVnHDTFGUCb6IUXfESG3tZ6NnJMSOo+IUSfiJZU1KtkMGnmnVOCThfjHGJblxo35FOOmVOir0H8oF4GknELFyKEJnZ+mogd89sN51ruHs94/nvXuTNxBDDXBQ8XHRK6v4yz0j4pknaysoQvr9425urzoyeUbFXZspsGwaTH/xoYQfN9taDquiIDGDBJjxIDeXBEhyH0t79jPHXq5Io52ETFKImLUjyB90VNOGgdxE779VMrgfXae+OY8T8Rb4PFBD48nnQz4rxxQOrbpEBDugNR5k78HelVgHcI/hNaetPLgCt/PxF5feXH5E/H7T9+edUNGC/Ngxb535oxl01FgRCjnrIS+c+mqrEWQJucdzxjWWxJzBpvMw/bg6SXVuDrtBdK4EzQJH9qgY1sbocquFd/lFwH+syI3ykyj04X8Cj3Ghq8iK1Q0bKkxJ5ikMnbmVGNOiTpiHlj+omKCJvuUzNAVOU+sA1NN8NE1ZQ3MlGXtGoexyG/G75+wNccIE2tYgneo1+7DziYx1ZFjY93trLliDU4KhFCww+llfRbX7jnF3G3APswQ9BToQIyqLDEPp8SLrJnD65mD67M85hm9TvRTa1VB2JHK6L9HpnUccwk6tkYeOW5bQwSbGjbdkMPOPqjxwg3Byr7d453geWY9PBNDnObK2BkZkELIzNwqPM85M06C8uPTe4Jz+PUAABAASURBVMcX9HETEbJPsSgqMvKB+AN9fXw8y7/NeuLl0Ok8jT5TyrQLrVsHYl3K6Ksgs4y8kpY96cK89OH/N+KBr+DpmdgAXLDBBR/ueGHY47prxyY7ugy4LwaH44V95tSvqlpU44a/eNZUV/xE18xhbMV3QOYL7VVCd73Bn6pCediieTEye7WdPnd8aWefdKxFUi1JJ2Rm+RjWydAHepAS9iB0EdrRQ+tF217gN4PQsgH4WDbh4jtxezv8EetAw9aNQG+p7ehoVWbxMAqH/fQElSs8AeipWNjEi6qJjdhUE7oL1ZqB9VeValEqRUdMmCRs0XttQWNnDtuX7XtHBztT4tDpYYuS50og05TFeFJljArfUynEnhmZZsbLOvgO9NrV6HNDio3+WypSQHGTVsZY0ZdjD6cbediT/Wkgs8OeTIOxSfCVmauO11IKFXTmce62mLHHlJIi4neBANGnRp3v9fu4j/i1tlmvFz4xIl5v32ZM7/3+3q/TOwpyMr3WhXkodOsUkmW/OOzIfjFJo4wfR9vCfR6ICPVIo0KQGoImCmS99S7SrEOOwpb2w46YE3Z3nvsOI+xr7rC81frwCYMHAqLoDW3tdLaONKzz6LL85fRF9gd9SRHxM1gOEd/L7vdOfw0e9w4/v+d/PQ11bMr1DNdxajhvRHwfO+Ln+ayf30f8+r37MyL++nPXMyJ+Xtdlb2HajHtZRIxsRCjigAsiwsmvIiJe60b8ev5XG/4dFUYcdN9Jioh79q/yFvG97mujX2Qi4nf7+UX1//bb9N8+4i8GjDgEdC+2Ud4xHML9wd849Zj3ISLinv2HTy1D82aYGSMihlHaafr+HxktJMP8GXdebNi+N4JFhWhHuzeybKhu3656/vykp8/ftHz7ou36TW190r5dtC5PnHtctOwXgqRVKwvQri4vQyFcdu9iRInAywulF0wv/LVWeVGNnOQgprFcNRYHYgsZXvCujL96fDYxGwGjCKqM7XZT4xCo0Pb9u0f96Q+f9PHDo6Y5MxQHNARXG8+3/aojXQdFYvHTVOTNlAO9xEJ9X0wjQpmAKrw4Q4sML9AIyzKxXTQH+F6FSYND1hRdB0/UZmj2F6K6IEKNQIdIR6lOShxAlUfog9Y+zVoIeC7wel2DALnzEqPr+WnT05erLk+rFuOyaWOzNg4XCCS75di6tDfW/E3t9SBhg7edhZUU2Ys7RRs0SI3yrp22LnEfkEwclehH6ht6ekGnX0Ok7iIhh6lUAuOqBzafj2yUHk5nTRxeZw4WIhW1lLRTr0VVUJank3I9K5eZLrJWhOFDM2O9whc63NeG7TR1UiJJCd5ewdiJID0RoIuAWKQNKO9KUxfkoOMEsqapDtS5qs4FTDwnP5GCROUAEKOeMvQUaM2Eoglk7cpqPcFuEGxBBkG8ONCRUzYtYpNl+hppQ+e75f0iz5AU9GgImSNNBcFXwy4adhH0XjEGVA9NjY2K9HDOenw36U///Ed9+uc/6PHjB8U869KavqHnr+CyJX27NA5Pd3mj5MOMlfJOECjmAsQqXmxg5JGX54Np7ePQ8aYEnYk+E7TGHdCIpiXfY6cK7MiAhzTQsONdiU3BCVnOp6yZuXQ+FTaq9cC5soGdVM9FmfJIRT2SNm9Mdw3yvAlakJfnlDcewWYmIhQRer0G/RukQIPph14hO0GzOmXQ6Lb3+g0672DKSCmkjMQjqzF+70Ez0GjRgn4N+mGcwjybsIUzh0gzduK8lBToXrTvtG8qathBjyANfT88WrXBS0PunTmCSiGTQbgfzG4wbfoNxhJDQqqCPoN5kUAhn+XRAPmIwCU4v1O6KUfjYCJ0rkWz7bkI95RkWk3zdD4p5aqDzqxOfmmhbcicFFvl/BThh7SANUnDeXamThcMqUN4G2jyP1FCLXE2cUBShq4MRTmSMqnpLilUMyCda5Yx4TszMk0lK5eiBN2pTkrQxY16VJVpVos05PjMwdPT00UXDl9X5n5jzrdt12GzKzRu0GtQZv1792N5GpYpvHZkv7HBvHCg++3yrNv1mfl6xYRXQZZmaDpNVcNu2cRPNaA1lKG9VL2kSZX1xshOsYk6T0pzHQj6EDyJBi0KjQqynhBlGhv6Jw4uLs+7bvDw/PXCS/CbGv4MRehngM6DN3jCdlggJXhq5Bu7uI7tdA5uYAAZLAcsD2O0bdgYTcwzhwaeR153xIXl8VNoBzvoXbbNGxPuRp8L7Vdk5s3/RrsNOa+8KDE2Ds89rqjDAi3T1KHJcN42IsuePoXMMyMkHVfvwdxyPqTgCXo9qnZ1Z+7gAEzQPEA9cTWeGb1TF4w1iDLfR4RSSsoMVErCv8x6fDzjH8+qrC8VxUaEzP8N+p950fHl+SIfZPqF0g19jPUEHdiuFp4vlgVxwo0y24rt7suXb/ri/8fh25Ou1yuqWUefHVkF0yPDawS8STJdptdyNVZiDcP5DXktrAGW640xrrwEWqDBuGHbpuf480KL7C929L0TfzQOLu/o+LlfwsruzM0BfKD93r1OYy1xeTD2HX6eWVeKbRv5+cAP8SFLgaQcSRGh5GfMz4qtlzoxVyfKinhic1RDD3d0dGPo5co5y0gpaJMUEXKMMxChkvIoJ5F0WKXbd541+iqM25R0w56fkZP1ZTnCprICf1dUob/SfybNRZo4oZ1Zc06sKyfWl3meVClzXznnMZ5TIyKEmWLOTRuZFX93x4Ltw5peYbdiUGB7NVbqrOjfbWnKHIeLHhJrAAwpSgZljGk53pFNa85DNqbD5RGhiHCznyHiKIv4RdqFfy+aS9VUSWuWD5IKMY/BEEq5qaDUiXX44YE5wbx4T2z77sN7+csrnicnXg54bajElRn9RsJXRdEONvhokclTpqq1JfmQ9cK8eL6s8p8D+obNPl2uxBhXXW5XXYmnbee75zFrksl2bHtgVyIG8+GpaWvE1s22bHu1/kmD+CLIB/qPiBdZpNc55X7dv3Fjzbrhn25LI/ZdGXvTM/HNxfMK/2o6L9iN5/NC2Q3aDM/xjZeAK/Ny2xfm8aqGT23MsR26G3MuoKXvN3RpmrsKvBgVmSJqTej2HWvqeUb+ljHwbwD4MH5iTbC9RYRszzs2YltZoHfdO7YmUUTfCf2gO2K3yvwSl+fSDg2yDF6xKRxpottKXMXQ8tp0pp3HPBNTn8DMfZkqNpcVOSkxfyKx/tDa47nblblkedjveJwOz514r7GWNPyS9yL+pu+Mb/BYp5p0xBRZti/rzvPpdJ6UoXkAW04pMUoecN4Q/kbMq24dkw/tqjmxvmY9PEx69/6kh/ePOrOXOWGHZZqlNAkSZZ2uHPpv4IbMMDl0u+kJffo3Ub7yEuqHH5/0lX3O0zPl7HGut44NNi3o3nyaP5kn5FjAhE4rvnDWojkWFdJad+jpgp3Bn+0UVUN6F1NdgiOIUkQoRzqAHmBXOXMPEpMtg8pLhGkqcsz1gD7evX/Qw+OJNelBtcySHVRkpBDaeLmw7qS78D/Swpp3G4iXl0QBH7sW2wzr0bruss039NWw1Y7tBi8Akn+Thn3CxLya06ZTWuU/cXSqDd/QNRUxtkjL8IO2szJPlM0q2MeByrzMCiVYzcReCbsNRNe178ZOuiOPNtCRo0EtRfSBIQ+a15w1YzNzRQ5TUSEfQV/q8A2Q4abAmkOtA9z+5jkMP1fPUWKQwSfCb2DfGZv5uFPemKsN/XnMlAJbAinBW9IMLyfGm5mchbmY0Qcf9CVR5QWJ9DsignvJ/R0I+Yr4nkYEz+/II+86wjcmOo44nrms47OcygYEUpYMYXuGx6CJTF+Fzol90eQU2ifkVKHbz7LnHvy5/7fojNWxn5SKDJEGEGV+1pTUAnTkCiE7/nrDxjAf3SzjZdfNwKZu204MY6zDrizzDdvaPVexrx25Cz2LeZvwycLGAtk7NRJlNSdB8kCOjmwOJHRt2UcEZQFVGjh+JgWyO/JS14GG7Jx3+kvcy9+mztNUHV6Pvhi130v9RGPsiHiTdvJvEdD1/TkilxFxlJknw3qTmhhhAFbpJ+Qr4kh/mff9fxQR8Rf9R/xl2X+0/7/HdhHxSlbE9/xr4f+FmfQ/zVPEIeiIIzU9dmJ3+P5/8R+XwFs5Oh9xyDkiXif4f7z3/+GWON4OXql4m78Xtq4GemNBIrhZWYluVxYhNg8XDnN2Ngz+1klfb9q3J63bMwHPEwvSlWBhIUheQcPJ96NH5MbqIbG4ioDn2DwQQeCc74cCO0HDRtCyMe7GuCPgZhEkDqT/znlJY+HbtEPLwsalsdDVkvXp/Qf9P3/6o05/+CgiC57fWP+ggcWwESDv9004C6QXACWWg6dn7RwiLeuVA52L/BsGNzYZG4utZZOEnsdiRyTgpaN3BeiWFfTRAwdnTV50EjwkiYBl577Jm+SJBTagLTFW5KRUijIbtZnN3Pz+vcrDO6X5QT7M24g0dgKBlcBy2YJAeNPt2kEjkGzaoWkfuwAG6Z1xxeLbJOjQy0Ifb9LuPDSJWgdo9+bTzYOSbNf84NOFsgaCcYyNw5TO4ZEINhJ9pQQPuajARyFymM4n+SVAqkUd2jv9RanK5aQ6P2qCt8xLAKUCmUnEwOhu10oQs3GYvWNTjb5His6FLu80OHAZ5BLAmL8+AphV4mVAYF1JHTUnAuGQA3cHqkbOSZnoJTsIq1XeUFWn0JxTVYoi06qoMr1NYc4GLJOOvnfb26AnxAOJgKtxb1ob9tmRj7AjmDrkJq6gLolM78BGW0CofPw6ehKmoMQGMBcNmj/+8b0+/tMf9O7TR1UOu7be9USwjHi0Q59/G+CydDHd2LhjB2yUh21uTexA6L9jB6FoHRE17gHtY9/VTR824EAvtFOnDfBjcKzBWEiB3g0O6J03G8H9QJJKSio1DXpnDlVnDmfOD1VG4WAmzBQy70rakd1G0NqQH2JS40dnbIgbY7rPTC6AfMGvDOj37YDvwbDLUfDrPyJCGpA6WXG5TefG/sp5iQf03Rt1escusmwL3mjPbPAiQh3+xNWhn6b0FUgmkQpftsuHV+vetCNz2Dl44t687ci6WdZAlA1e6Muf8NjuO5I00lA4NcJ5KTNvCveYKnKOYyOETGcOrity9WZ2KpWXLWeZ5pyzGkQGBpTLhFl2IKZnl2nbbaMNfe5QYNNrSTADQuR0XE3dOjlufvGzHffQNzIpkFmoMNcL9FRoq2x4jGmqPMsDCR5yrgrSnjL9J6w+qZ7eKZdZW0vY76pnfIkPLhYcwYbsZFrRi+1XlqHvG8QbQ2nkseFRD3u2zFc2mjcOf3yYeLtd5PVHbGxykmqRpppADFRoLcgS8oUQoGuX15ydsYwKP9l8kCbaibopZ3Ugo8AT9EeetEeRN/hX/NYzpxleBy+8iFg50Ng8YfERMCoYZyh0YB525IndiHwnb0AAtzznPsBwiq4Dq6O9U2C2NdIut+v4yZEirwQ3EQGJWRGB6TX5V/S8b1QoAAAQAElEQVQX6mzYwE5/K3OQW23kDR9A7NDZNsamzHTYXi0POlDzgMgY4sSAAAMKvV6dcQ0XRMQY1/ewJttet+7cNzSLtCNjNeqB43mj3saQ6AB9NTdkUQ/0nOm0oCT/dsa7dw/68OGdPn36oIr+PEcYzF1yyLKzLq56Zl26GDjGxQdH6OCGTmwTti+nC7q5cSCxUP78/Kzr01Uj5fDfa6ltSaY5ulgukGWokKnoPUcaZR0+dvgYIG8+GvJFFGq0vXncYdM3XaHH8EsA03AjNvF87FYCerbuRJsDDTkYnfQvER5A35+7jWXdMYgur4FNCUODXDHllDjUtP1n9OINr2Ffe/jzgLfMHC6kFWSlVBBp1sEPqsanoAZoiQG9XBFBvaB+GqljmoijzP1nHFdGXhEh1KzmGQbtO6BL5TLJ1w7/jquM1QdByKFTISfLOcl+DvWr5lAlMzMnT3MdeR+Gp46MsJVugukrbKsezeUvOPTSGS69IpR1h95cjTaG9WozHKBvy1hyeyqzlmV4S9D4W/jl84hQxM9BT6Psl2lEyHFULZk0qaRQyhKJAj0ngzg5AceRlse7h5MeOZR8//5x/Nbqhw8f5Pni36KdTiflOivqpChVkWftkZBSoVPu00Q+qxFfrvBms/zGS9mvxMB+OWtfdnlesGPgecPLtg0ffWDFj6xaOWS+YyffkFlDeA2/0dHJIT/JqSEuv1xmiinQ+VEfK6Hdzjwafgl93rCJBf/pdWEhzl3IX8ETc/jZ8xdc2Gt4Xo0XbcTotqUGfY36936ddmhp9N+ZtytrRSPuZ5GAqBXZ9gEfghvvHh90PlXNOQ35TyXJ+qikJaEMHZf7s62s9Gm6IV079gsnisjKqSrnogjmAb7taIXYUygBigUBoI3xPV8LgrHPGzZQqypwPmNzEaFOu4QexT2t0F2wVDD7ccs3eF44JLdPaRz6deZGAPOZ0IP7niE/08ovASrzlA9jNwWH34W+a82awX1Mj5tSgt40+HB+h9+NQ9vDBhZ1ZBv4HaqpMFfHb9I9nocNPiLLE/uaXIt8rXsXqpWXmo21aEH/qJk4oOkZ+/qGTr9+u+rL86pnfDhulFhLxFwdP280eZ/Q8LvuKGFn5i0h3wwK+4HCS4DKgXnJm2rp0OSRG14I9C7boOHSiFAgcyNljbx5txws+xm6K5jmIs+1E/GhX7Adc2tW4dA9F3jLBd1k9UhjLm3ENsY+UqSzS+Z3JV3Q1bbBB6ntxrzs8NM3HmKj4RQZp8HLLv+2Sk3CHpv89/8ruprw7SPP0FMpMr0TNNQpKxWQkgSsLxQsCBswfQwlxCZIwBIkhpTlsePsGzddu4S9iAtu5HUj011Bt1PJYyzLKNE/Vfi4VtBXaB/2L+1N2CU8ElusKNj7E1ga41p/G3N0ZR6u7MGd737ImGOskKyLylgFxgtpzkkJ+0zJ6e8jIqBJw14j4jUVV8T3+4i3+fxaLyIzVqL2X34sJ9MQcbQVXBsRoZSlkhM6ypomdOIXR5V8IV+SLDvzk5Cj18mIUEQowVOE85l7I7Al3wPZpkIUqEVSb4G+0BBKtO1YrohShz11zkGE3Lv2l+eeqzuKNqxbHuj16g3/uyucAiF/YXOZcSAHWmLA9SN+nneZEfG93Pf/HliWrv82veffljv/70XEd7oiYjSPPpLf/BFx1MMdjDoRx/24+Q/+iIhXGbqLiHDy/ztE/P+H72Qj/j38Ne0XHIadgut50hrOu8zPfq/v+zPXNyJiGKDbGpnAISL8aOBe36kLIkLO/x4i/rK92xoRMcZz3jDtb/F7/d6fRRx9RPx66n7/M7iP4/TeT8T3se5lv5VahpZlhNt8l5f5tMP184gYzV1muPyO8eB3fpiuO+7VImLINSLuRb+Zerzfw282fHlw8MZCpDTGdPGdHqd+7v41nicWHylngtVyZgFqY7OwcAizE2RnvCkxE0HDTlBw1eX5s5c05ZRUUpZIGURy0EHQKgLLzGIZEQoWfn/zZj49KLDbnbo+FFeZ1VXpL4PEIUfowguIy7WNQ/HG4ldTkf/Gt79JE/QuXkbwUJ1g9cvXn1hENxbpCbrqSP1t2ojQ7ds3ajc9PX/Vl59+Yr1cCPwm+RCiQAMP1fvoUWQOuBBYLoY3PU5TzooUSKmLATmUbQr4dNDTeQGhLE3nic3bOz28e1Qq0wjKpodHZV4IaDrJvC571oVAalPR6eETB06hhUBgg8/ldvC8ETTuI9Ba1ciLCC8hpWNR31nkdyVWwMmyZaEPYBpzTiq1yn6l5GmkCf8TuUjwuTt4IDhz3z4gMcYGw2PQh1KSAnk0xkW2OWc5OE6V0SlOPPefN6psRINx2L+pu+9UlRivR1ZTELRo2NEOTzei/o1xiUWFuAYLohxlS2wYxCa0EzwGPGaGz/zI9NE5BNl109Y4AGyLxIYg2JhYFuFRoCcTfCVoMnItmuYZmZ4R9Vm5TPJlerzpvLAZ8TcrdoL4rsTwnY3Khikt7KmaLJ+EEm0XifGjs7lAVkIOGI5eAZ0NWRmdDRmSGfro2HvD3q0LyFLNCflnxlnljcafeAnwT//8z/rwh08681KoTxMchgKarwjn67dnff7ypM9fn/Xt24WXQrsamyr1IrU4sEuHcMmsL2DM7m/BYYPeQAm6g/664EmdDdaFaXhVZ/4OHqwEXgQkDh2MdX1W6wsc7zTdFGxIZjYeMy8CLN/zeVadi1LJ6ilpgybPzysbvIb+NiLWaZrk3+RYmZeBbNToiw2skCcdShGCAWk829SRqeeV7zv08lDjftDsu++AFeiLgY7eAhsL0gScdtsS8gnd/zVyTSkL+Rc2ru80e2OXsxL0j7nBnDj4CU28lMnYjunwJubGgd/Crm7fOzSF7lfES970mijf06dsI4bL7pVdx3mn1AnGs4wm5DhNBbqSCr6k5lCFJvuQy/VJjT4q88p1IycxZaX7ODC0QdP1suiZg84OjUIGWrq0BbIlRR8YHHR3Bf+Svl8RlERSAHmDgA6sJzHXrYfEc566RwV6YHho1Njo2O+apgwvpUzIc1aZZnXXhv6dPnfGXraG776x+V90wz4sRx/e2OSoLDEGhApGwSaMU4MWxjMNO3K0PVkOiX495uH3q1KgD+ZbluRvkVl2u/0C9srwStin6XO7iJDThNznuapizxkd13kaPqKi8zJVBfwImH7/h7vrtg/7XrEpf7vRPmNdGn6isdxs2odNJ9FQgyf8ODcyPxv87tYJOko94ROSrH6vX6MufQp0+rBMdvrdaW852dakJMM2eOUA+8YB2Mbcvi0XLfDdEKCxMbeujPOMX33mAPorL+kvHEwfG/GGSJfh08a86FLwL73IN9CRDHFFyLwPIp0HKWeK8pAdNXjUsdVCvTTypm0dfO5y/8G8W7FH85gjKTOW65j+ZbliiqtyCnVo7gjhxPr4hz9+0h/++FHOC54+8jL/4eFBCf00BLYivys+5coLoG/w94Rf/Iq9PzHOFR++Ij/r5OJn8P7582d9/ukLPvMbscoVuXdFMCZ97fQj7DzgGfNRmClOMxrzzPPdtyklRRz1XeZnhm3RSKkI8pHrzlK1yPZpLKxb/jLBih6cN9+NNbujq2B+JTr3mO6T7PiMfqnjfl1+1EGW+MWd9WPnwHXDT+/04fvmgU0/+nNf7mT0wTxx6j4iBldy3mWuY5gvz4fCHHD+/tx1nL/X8bOKzzEijr7cZpqKPP9cz20Mt4sIRYZy9Ir6deHQ1jbZqRiRhWhH3Li/0OhUSirQUXORUWgesctrDSYnH3hV5mjKWAlr2Wqbx6YXYLl2+M80KjUrpSwpFJGU6W+znsWFHnOtMoJOG0UbxPQIWks79TZsy1iRr2G63b95s/35yw6OHR2nWh6Zfu6ICHo8PhGh5PF4bpm4vbjMo+tHxHg+z7MyPt7lM7TDApKA73Ews2tKXQ9T1YmTW8fWmflQ8GP2WZ4TPpz0oevj4+NYx84+gD0/qtJvqZMS/Pdc1VJlCQi1nJRKVUIOJU+MXdWjCpMbPuzG3Lnh456R6zfmz+W6cTB74/mOjLosk4U4wnLZ0Z/tvGOb5s/5jfX9sM912FtEqKasUpIKMWKtVUbOWRGh1wt/2HuIacEYoZV1wt8YNz3bftwvxDMr2PGR9gEbdRb83E67hfyVddlYiRVND5aiRkxYUkKmUvQOGvm32NSxJ8jTCd9/nosmXgDP4MQa4BcrRkZH7jMikFmWkAY/Rj4CumHFMlkYe8OndMbKkTQha5HvzFEGkkFt5RSq1uNUFPRVuJ/Q1Qmd2cYKtOQyKejjZh4bTcn3lpRiUqVeGc8z4cVuUpTgs2BDk1GSKnOlYD/vTlkn+PHfkS+xKSOTGk1TTfBcdDpN7Hcqa3bVBD2VtqZpw79eeDGUIpQUQpj4uX34OMvYfkzqmmn/4d2DPv3hgz76P4zmpe0f8NnveTHl2BBm1SMxv+gVPbdUtEcW79D1xFpxYU/z/Lzp67dF3/DhNzYN1v0TLze+EOsOG8Qe7UfFlZCXx+74wYzt+WA8iJQba2HA2wyvD9BUkQPD0kJqrQ34plBYkdVcih7mGVlm2R4pkg9qUxZlRSf0/3CekcvMHufEy7ZHPTw8KE9VHYk07M62d0NOW+vwJ6EqYpsdvjb5/zq4bUG6j996uMHwlZfVN9aohTa25RV72ZlHCZ6qgj3jpoCPRLyd0dWJFxpT7apOi4RZkJcqsXedQubRyNgnbMmwHUSEbINt7/Kcgn15LMcMN9alBf/m50ox1iuvIwENEaFgITHcp/uekeUJzKeqgswa3G/Q3EVdbLZHlvsyHzvj7cxPpyuxyxVed9bTUeZysDE/DI/p+dBZ1zAs0QvxJDyVhG3mgVqyMveG+TJMm6GXK2XJtFp/RmDzA4OXUMQBKSRgWg/AMYIx3SSKCLn/nPPIH3U69n5ljtmf7Yok4USQAFKwYC0zkJlPFR1YXtNcNKOoWiv6OeA+3XdEyOnbe8Sjhi21SOrow/IUjPQWYsTx7FibJPvCDR8w7Azf/PR80bdvT3piftwotE80bFu3bdeyN+LsGzwsQ/+2gQX9O7X8OyM05kzAQ2JsyBNUwGIbOhVX9HaU+SH3SAddxSsgU7+HHWndsdHXPe825hemZbhHp0Y/Ho7ynf2HaezQKuR8h++NhE5sD6bbiK6hP5GBpZG3zDEj7Ot4FhHwByX4D725IuK1vtsYbx7/arbbv7+Bfc29zHk3ut/f04jv49zLfit1+/8MIo6xIuK1m782VkQMOUTEa5vfykTEX9R9279lcMe9/G1fngt3WN5GxPc+722c3ttFfH8e8fv5e5u/VZoi/nME/Bpjd2LfPruX/W/69yWBu47uqamLCCdjYozM3/GP3iCuH/S+5YHS8dmpcJ/ArCdeq0X8wGKE+yU4v3EYv7LQe0Pf2RyktGkqTQ7M/OumO2/9O0F2I2iQV1qc5ejYQ7JYbwRyjQDZ+QbZZQAAEABJREFUE7+ycI4AeDop5aoebFx2yYHUleBhfBP6snNgv+rL15vGr45+vujKQrjfNjlodX75+k2352ct14v8Z2ocWNvJRDDoQJLHY/Ky2bhphyEHDXks4izabDanqajUSXGsMINktc6iBJy6DQuI+2A10eszFqpQU2IBqin0eD7r4fFEOssbx0KA4CDSB0xphkfqKLJayrQkJb+o6NayiIt13WN8K+bKQd4VHhcW+oXUh0SNRd6HuonAy+MndehAodAVPhxwCi1eIHlw8MBPpMBPPp0WKLWjmx04bWymrKtO3+KZEfDbnScVfdLysG02GZbZA3rzRskb0FqLOjxFTkN+u7I6ejSPkeCXfFNoof8rG84rG7dnAv8LG84rgcz1ctNKkNK8K6XOGB+b6fDTkfkx/koPTRoS6xq6i849CJe3l+d9PDv45/HLJ6HTzKa6FGilb4vP/K/wPg6XsLUrYy88QNxa4N3wcx/ydep1NqMiHcO+9HtPEqNj2oytAcTheESHDpoSOhmgsTed51PR6Vyxk4kXRI+aHqsSQb7/c+ALhz7PbBgubBYuyOTKpumZjcTT86qnp9v4s1ALmyim3hBN91xmznTmWqBTDJwz3EWiQnOw/SJDjx/QkSHOByuRJAiTXuQ3UnSdiZwSzIQPZMSGmc1WB0L2oizXpIQsg/maoiilqhAgH+g+g4QPYRgZY670Dq1NsgxNI/IV9GqknfYSopGvFOFEEaQGdxEx7m1n7tQsU3x8uLEf604Z4sh3jXGPGqNtRECrVOBvrlmVOW/YJhIbD/+NcirC5a7Wu3bQFGqR6CvUyYurQbfHIKuXIo2L+lSUGMc0jlRcvn+LUY9yZOzNqfUBSUcT5DZPBV9aNGVoTEnJyBpppqzhsyyHkdJvjyTTiQnL9qkeUjtAd+S7EvM4ZA4OfJdN18i/0NTR/6GIBvldnmcHfC+l3JBbDEyW4Qsy8yrVIvu4jj9LeVKpZ+Uy02hi7WhslBf8+JW5tWtjU9iYS8K+hTwHbAseH/vvXiOo0/EBYq1oaKVRzzjokTKyyNihYboiNGiWGhmAfCOCMpCKAh27TWWjNk2VwxBAOo9DgapMPsNDp43lq8hSVOwgIdakBd91YVP/w5eLfvzp68BPn7/p25dn1h42jTiO3TzgQ2iEGNNAb1mdg4GdcvuSG2vnDR+40NeN/MLGefXhPwpskG25LPj7K4f+PlC+cfC/cni+ctg28qTO78wjYyVd8J/PHDz7EO+K73hms/hsH/t804X8jWcL5Y3515G5xTxsGLs49I8DMe0mIEKyDJEfDJDvgI/9RArt1NnQy2p+DB7v6LKRb/AQ7tOgv+PF8oYrumkf4y+8jLjKFntC3u856Peh5vk8cyg1s5Geh76EjVv8/WViNAWm0nRDTl8vG4dHV31G7j99ftIPP31DF9/004/GF/34Iy8AeAnw9PQ0NsMbdmSaMg7G8y0i5LXadiTzab7gyXKwTGxj9qW9xzBLp1KSepJt2xvuBd68qb4hzwXZW+Y3dOq1bejMsmdds75cPlL06JdCjlncdsOenFqHOzpx6rEND2xaDAZWBDQje9svWWVJmQwUKY00BLVK8BPoQ6RUUUSQID3SCOc1ygLhBrWdaqShiJAvj+lsRDDfJY+JC3pN7Y+OsiTn74gIdYEE6JNRteOAbCdDZtj0ylrGVJaQX7RQRMi0BvVMu7Crnbm/E0Pu21WNfHOedaxxSO46QdrsE7y+sWZvpG9lZ3roFAkkhsKPQ9VG/8ZK/wyrO6Sw2tUpsJ7Nu7giTBcZPhGhiAOWOUWvn4ijPOJ7+lY2EUe5G0Qc+YKvLNi1UWshds6a8KPGzJo0FankAB2IZ6Ezh5OP784cSr7XHzlw/fTh/fiTWY4vK7FYxaflMslIeVakLKUJzhPIoGjrXUxTRB9a9xDuR46xb/gf+4gLvuiJeOyJWMN2fEVfO3qimaTQTmZB3kPW+JxmMG98/x2rNnTl+0OWXZ5rsIutCJuVRjn+wSnNuRd0JdqZvg5NGy8ndvn/OLEf+0ac+MxcugDTdcOG3mLB7w5A7wI25rvH9zw65kIXox5gXA3ntzLuSvGuBF+W91xDlv8ZefpA+YQuCmLMxDwWZ8GuK3rJmUJ6c//mgSy8JSf02eXnRmLSGBExnmVk6EyJpHv521Q5KVinOuMgNGjL6mEk0krrooiknIsyMVcZdlSIFbJqTppYC6ciQbYmfHeF+fHnj0hTNJVYFcRzJUt0oanmAb9cmqZJFRsyzNNbmM/d8w10kOmllDQO070H8P8L8O79iVh21nye5LW4px2adcy/JrWeycNLr1pYC5+XTV9Ymz57Lf38rB+/XPHpN14I7LrhF40NG929prg9Om2Ub8TEK2thX1lD8AOwPXixShC3Ei//PX7mgX8DN2VRFspUeItE5YiQr8ErfNlmdmJl82Y5jMNdDsE9vzJrlRL002brTeu2D2zMD0iU59MF//+VF9P+Mtfl2sZLgCuT7MK8urJmPb+kG20dB+y0Dewx6C+BbDsjzp6JsbyXrrwE8H76eCEglaHfwCeEMnk+Mh8JfUSEIrICdNatjX7pnnklYHobcm/acACeDVLIV6gpIoQ6QVZO0hleT8wB+xZjfomPAsOJZBkI3dK+J+w9BhCb1nXXii/xXFzRlfkzGrQ0JnpHUA3exfxLjCteeBT04LHzy7yy7HPOeotEHSMiBq0Nwq0zkvGJOMojvqd+EBFOXnG0SaOPe2HEUSciRnnEkcKhIt1rOfWogHnkZ8lziuIjppB8n6lfmLsTmcpEtI4yfB39NOS0a0cOETHG4gefDMLSeJXprlBvAD12lNUsN4am6bCzzfNiE/rsxKTGTnzVXsESJ/PKiCN13nG9UyYiZTvoYIcDOuanP5Dv5GeIiJ/d/9ZNxL+t3qDhVzqJ+N4+4nveVSOO+4hQRLjoFRExylDHSP3A+ZHen5G+3iNP5/8XepWX/kZXRPyNev6f7fbX5sm/myJPhIjvAorwhP9f6/x3C/Jv3ODXuvdiZvzyWXpZqH5Z/vd2bwOOlwVGSiwEh905wDet5o04gYAtWLCklVVoYRFn7z0WnRvBjf9+o3/tfXEgxhvbSvCSg2PstijYuHU2ZSIq6KxanbadxUwhFrmunQ0CP1nkQw48p/mkCsQGpimLGF7ETWwEsi5b0rdb12c2JT98vegHgsUngqyFlwIQSO1EAC85kHJgPc9n3b+NLuaUCFIEj04hRysB5OfPP2q5PcnB1ePDWQ5iHehYfyIQVHSNq5MSrDTKmlfV+L5YjufwJoNIi3hbmcW/sOA/cLh7JnA8EVTPDrJzkYOCVNMIsh3cpFqUKBfYctUWRRdo/Ubg9MTi/oVAyv9h1jeCxufXw4RFjYMCB1GWb8BQEBiPFwKmo0MfugjTCt1C7gODDwlF80HybNwcCBr7yG/aUbjzO/13+LEN2EcNedDUn0hCpN0ka4bHh8dJ/pugDpATtt/hP8FLU2hH9j2zAYW/SJkAp2hpoSsHUQ6K/RLpar7YBIxf7yZ43gkgG3TI42+7Av4gDBLgG77ugSNDKQvdaFfSBpzucjA2ArGQnCb0NUBA7c1AtS4cmOUsB2qm18G8bfuKzG7Y6E3SM+M+I5crsl2hxXJqHGx10waNlmnAkX4J7CZBF4kiYiApZET4Pg/TqjmxYZNO2MPD46yPn8769McPevxw1vSAnAiMF3BhnjxDwxMTwt+U+sLh/7dvi56w/RtlCzayQVeDLutM0Bpg50Cqo0d5Dhqek/AnA7tATYpBJDJ0Ovgg3zeJcS0zwYe4Os8CuzLGM2RZeVHhDVJGjpEmqha6RiJraN9Jhy3SH/bnjQ0PJZehUyJWmbbOIe+gj7mFUfKhPvqioiykMF3IDEKVEkXcR5Y82a03ww86dWxvvTPuzvO3YHwZ5uGlfaKPEy/kZubfgcScDGXmbbJgZAqYI/Dvfhvaa/S9K6AxRnc78mg8p1im4w6q0LpDY0jQNYCu5X7vcLm4nKakyPllbGGTomonDdWSVExTlu4HlUMm9BdARkAP/SJyGf7G+ob+x7iRJIWCOSeA2pWwEzXBRx+QC10QFBrOi4t+Zfg+4AdAqiy7TPmM3U41dMIOjBlfN7NJnECxH2fOq1RFnQbE/dqTnjgA/cqL24U5dOUA4IYv3qCpY+MYDoRhfx3asIluWwXeuDTu7bcX7NrffodCJQiqOfCrWZk0UkjIKgHd6aYiwyqom3OWbdbw4c4jNvDuNOnxPOsB+NvnFZuwX86kAc1hHozsw7PE2iddof3L81U/PS/yi4A///SkP/tlAAfRX56edfEh1dNFF/zaOKzCfzt1+fPTIsPzdmGBu3Ew7/y6dA2sXRvwYcETffhv13/9+lXPvNi+Ibvr9VmGZSLz+AL76Y35tSDLK/PeLw6fke0T8vrmdj4wWxpTb2ecbRwCNPzGUD/yxpSFQQx0z1HkNsrc/6tddN3/H44NvWz7zmZ0Y41exyH7zWMY+PEN3e6gISunGz7fh94Nf9ahMyJke/nw8Z38LVKvv/NcVTm5MlCXrN9UslLO4gfkJGKCNg5VPn+76Kev1xEL/PnHL/qXf/1J//LDj/rzjz/pX3/6LMvt27dv40sCHte+MeAp1GQk8pmc1+xonWnQ1KBrhydjwx4N511u+Q64E9ru1B38I4cF/3rY8qLrctMVeX99+ibjiRcQ1uMz9nIBV9sGL3VuyGnFfxsbPtyHJjv6aOh+gP49ruFxPayRkJsREYoI5UjgyEeEfnlFxKhnWUaE7DuVYpRF/Dz9eVvmPAVud4fnzz1fSlFFSS4zlFn16Bc3QyvMiJ/Om/Ydm/Qc99xdsInBO+lOnDP0gvwDGzSvDdvr2MjebixlKy5hwVavIx+sTTV3bCSpcvJl/zPjg4ypUAY9EQdPKVcZ/JAi/wxdaP+lzHnTeYf9ecPSEBBtjr4i7qlr3/NHmhjz12CZWEb3ZxFHfb1ctSK/uShPpC82P3M/Ysa5aqZsto81X+BEvffnkz6+f6c/cPj/pz/9QX/84yd9+vRp/Nksv0Bz/Grfm+xz4T9SgZPD2rv5xRH2Fto4TNojaUcOiFu4C+y26YI9PuOPrqRP+K4v3676SrxxoWxjcWk+wG0J/9RkfW7Mkd3zBbvtoIHOXGjbrhXfs+OzG/ODBQhx9u+w+F90PuZe7+h5H1gZx/QYC3PBtDwTIxqmyanh/IGLnsfLgasuvLi4vmDhReNKJ6avMZfEeIbtbdBkugw7QOIdpKKCMzgh60fi2vcPs94/nFgbJp3nPOK0Gds7DmVDCZNyv+bTsJ3r5fKYWaESZSAri62RErIPDCyrqOaiwnxJXrewjZypBVKgM8pN7k7dA8L+u0zuYGVPsBLqkRT0c2871kLa1gjNWZqZI6faSbsmYrYp76ocyhve90yVetjZmTX7zDo4wNp9mmZFxID5Mp9t6LJphQjz5/LM+NOnldgAABAASURBVG7z4fEBu3zQh/ECoOj0ECqTlIvoY1fvTZgGNJvujAee6Cd0Yz16el5ZQ59YP7+QfsOn3/QZm/sCnlhfn7123jr2uQ8841vtR1eedfSLygSbQoxK0RmQ8dgPdAQeZYOGUM5JxXOpZlWIMt2Z+ZG8rsOnuDo2eOfT/OUU+Jik6TTrxP7wzEtqv9gozMNjMDF/mhb7KmyoK7jvrIVdX7HHJ/z7s+cRc+fJedb3Z9b7C/tmz7Pl1uB/H/PIOo3Iykkg6H5n7JD1MyFH3AH+IHGvI52TZvPD2jiZJ2jNJdEuKeGP6EGKrABNyJt5y1Ri79WQeyftL/ro6KSrSwpkR1NlhFnw7VOt2Pykea6vcHlEqGEDltUG4Y3WDdk55PQ+aUWn3pc4frldd23wbb9woLF3bWOed2xCyI3extgZBU7wMMOPUcgPcG/eErxGThqIYNQdott3YFXm4Q5xRQQ/7x/n7zjKIoKxDzlFOP+XOGoyDv136O3WMmmmvm3PaY6khPAsHyPnrAnFVWRo3MtcR25EPHXkQ8KnjLIU8uWRmPbMmTES8x55IasNmW8I2dj3rhtr54JSjSvxw+0O5sR4QYtS2cLiMzr60pA56iLv+0a6MQYyhJeAN0OkQrIJmBYDiQvTcHYgsCkpjfz9R0Tcs4o48hFHen/QsZG30OjD/RyIiHvVn/UREePeekXE5PtAgtaBriE+cT/qKBQB6PZFpOPe5wKG2wQ6iKDOfwKvxP4DZyLilfqI7/nXwv9kJuJ7nxHf8//Jbv8umqeIGIYV8evpX6PSk+FeJ+Lo437vZxFHWcSvp/e6/5v+z0jAOvLI99T5iHAy7GJk/oY/ImKME/Hr6V8dms3Ab9XZWQAaqxAfNRy3733gxbojHzCwd2MjHmJPz0HkqhsBz8ZLALFpKyC3K+vapsqilejrvoCM/kLa6TMiWAI6aIOPY0Es8rhL60f/bDbWEbwULXsmAExiX6JvBBYXAsfnr896ZlPt4CJHVc2TcplV6iQ1BmIcBtNY+DaKvEg6GOPlwbevX9j4XDVNeWyg3n94VJ0KC+Wq6+UisYkRQa9YRR3sdC+UY+GQlEKhLF9D/wwwnqtR2pXH85c8zAd0BM9cv0RSIcCqBAcTQcLMy4pEwM3ganXSjedPbIKujACL+kbQ+GSaCSQvHB4sBMRj48xC36HRm60+6GwwuGrkkXs32IyJAPXgo6mjQPbQcgCxE5HfAzj25zIfbfDRR37cU7mBDv0USiyqHd4S8DfwOMVVIpgpDkanojpXpZwdIjkEJzXXoUgTKOopqWEEaydlo7M7D6/rurNh3LWjH28szVMzUQQ8HQj0Fx6DYCiwKb0CvpGtywUtTr3QF2jMOcSQSqiqkKnouhJQOqh9OM3yhnmesZepquekLZLWCG25apG0QN/WEsN32A/BkPIeSsAyHbTdZSMu2sogO9LuzHcEfMdLWWBX2m7qvNQoBIGP70769IdH/eGf3uvDP73T/K4qn5AZAfmCLi/Uf0YmmAFzg3lw2XS7dq1LaN9CqE4mBVFIrY+gKLnAedrHzsBDhkyEHWDLg8ZBUBONJGzcMuzIWKOjTR1J9I5daaN6U84CgQ2nkQZyk5AR/a8EpA7+b8yvG4dcK5vxtt60b0jTdni3Vw4NGva7kxpDjnvTIKWLcULjsizfINBhRCiRUklGExdy7fAKm5Dd1CwMz394t86GYF76TS92MZWsqSbNtglst9RQLqLLroYdiQv1w7+0I4+dXKNgNxSiiK77AFUVEeKHRP8j9b3zhvNGZgI5dRn0KiSN+6SUswpIKalQFtaFGQIdfTXm8uBLElUAfdEPZwFqTrF12+6N5xfkirZk2XTk0KE5uMktacCyMBhnjE8bKfgcCLoW/A6FuM7oqSki5LFzCWjt8qGCv6FWeQlQa1YdsswqtUo5KRICTXmkPYosPwMzwfc2sGtsGuFvg+Y7f2K8gJ9klE77DjVNO3NlxZZuHAKIKyKUX2RmumBTbtv5qcSPANh5RMh2Og72S1WFvkq7cy1scsuwgblklZJAGX0qJ42+c5Z4lnJVom2P0IYclU5sprOe2PB+5qDe32L0N9E/f3nm8PnANw7QLjjxCy+urxz8X50aHAxg/vB+9LXtpKvkueNDrc+85P7y9UmfP3/RZw63v37mIJsXCwuHyw057cyl8mKvuQi6sgJ6A55yhf46D1nvrctr9Yqvx8XKct92bBY0njXmSW9SDGGJKwN/KLT9eUJ2pDnyDR3gB+wLuF9p6HX6il1ex/q06Pl60RMH3hcO5/3FgJvjAoIEz3Wvp8GYOZIqtL5/POvDu0f5/+959/DIXMxKIXUM1VCWIqWhA+urTFWi3c5cX/GDiFDPHKJ8Yz38QlAwgN955rDwgt/ZkRPsyX4hhg3QN3R7nW74Qa8Rws4GRnmX21i23W23XTvjuMxyYhrSF/O+B626/JtC7pdbymmLPDbqbxyKbrR9Ni28tLmwZl/xhT70NhYUYvjAfwDF7Bvth06aPJZp7mPedqYgY6EDl99hmhh0kC6uQCawiB47d8cnQWVEyHwiRiXPpSR5k2xoEB6SKOSnxySh26OPiFCiYcpSxq7IjrYe1HULz11ujHpUiAj52uU+kBNj7AONObNj7107BxeNOeOXHhu8W2YN/i1fmGeOb2r4A69dwZoj7C3wskE+lyBeq7ysq3r/bsJ2Tvr08Z0+/eG9Pn58r3fvH1jT52N+M8dTmRTQrlIVxFZ5npSwI0OpwE8eoJJQqKSQ5a4hk6T7ZXlFhCK+4/uzGHKyHIyU0uv9PR/xvZ3LIlPH8xTaUslKrEMZ1JI42MvHS9U545eSphSqBnVP8PBwOnEw/YgMZr1jDn3khcCH9++RBzHD+Yx8JmXzzZgtknqIK4HvH459pMAfR9VOumJr9mlOd/Ir/uhC3PlMjPENO/7KYewzgQdTnTkR6FGkHT0Zstpkm3i1T/z0hp9uNAjmVvQmzxWpI9musLIp91wUPmFAPO30uzdshTy0bcrYQ5Ln+oLzumI3N8+fdecl24Ebe4ErtN5Tzy3jykvIG+vEwouAbczJTZ43hu8HTcS2AWCEAXcFNlaYJ3NN+CPp4ZT0Djt7JA47ceh6przmHR42dehcecnhuW24z47s7v3btp3f8Qlt7+o4I1iWeoGrPOZUjqCvEGpShNOkwDYC22RKQG9H1pu2tWmjH8O+b6W/FR25b8P9Cx8RzHnz4ti8ZI2XAFMO0i7/WZmZOHNKDZvqqgkEoGxmLZmxx2kqqlNWKWUg56qU0qBNXDs8WMcjHvICxn2gP+8Bam06zcH8k07nENsaTdznQsMU/NCh11ZQd9KuzHqUdEOOuHD5G/NP2NtnDvbty3/4fNGPXy76zBr6Ff/+/LzzgmfT5dKG7q3XHbl4/IDvBFpf1Pabtv2qdXvC2jYxbcT018SPWqtqMUGCp6TjSoiu/wxyX6wRvTfah6ap6OHxBF/Mr1Olv6p5rsyzYIxdK/a8k+vIao/Qzp512UOY68BtSzKPmKl4Hz/2zRfWrisVFlLr0rRY1rg4aJMSLzBybCqsh4WXN7k0xhUImYV5Sjqhq5m4azIQdOFBYj67nwzjkYqC8qaDJsxGK/K2DZFAd9fWJeu0Yz+vNGAzAe+wg7zy8EklZeWUhFHy2V/htpgBffCIzoaNLrtu1w1eV/YnO/bLMwZvLY16nXqNNbIht95NXYPfrpyzCj7QfJRISoz3FhGhiJCviPiLfESMNhHfn+nN1V94HAlr5ptHo6+Io93h7zXKkA62sUP3RtpfoZcrIrBkAK01ZegHNakgwwxqTqroqaKjis6KU5BqKKPsnLOCOhGhkSLiznxpENl7jPEQE+O3IfMNX2b9bbYv9n0LWNfQDSzIdTWwqw1/uTE3qY7Ou5y37u2TrK8j/c6TuALcPxHxwv+9RK/3EceziND9ivh5PiJe69/rWP6/h3s9pxHhZCDiyEfE6DMiRrl/RMRrWcSRTzrSiPiZPUT85X3EUVe/uCKO8ojfT3/RbOjLPP6y/Jf3Eb/fb8Tf/vmdpoi4ZxURA68F/8FMRLy2jPh5PuL7/Wulf7BM+gej93/J/Q9L4P/OhoeTShwUJpzWMSGbg5gjK2JZsf5oZ7LukQiNQ2vvAzcWcy847O8JynYOzBfOMhfxg4Bl17lIZbTYEV4XHoVPqCnRnxEqLJJ0y9h9LGwOolaC3BuRiQOlJ4KIy9J120I3AgfjSnrZg8BC+srG5KcfvujP/+8P+vHPP+qZlwFPlF05jLl+e5b/NFCnD5kE0Lwwsije2DB4I+4FeWJBnuYCLeLqkiN0VscOpT5o2taVhXcVFA76E4t8sKiLRZsC6ifaxeAhkA03EkE1JRIrb2cD1Akkg36DQCfxrJakUy1g0uPpLP9tWWN6eFB5fFScHnSj/6VMGi8BmpCBtKz7CKrWy6592eRDlb5a5quCDbMYQ4yVOLwQ9w6wunlBnn3bNeA8z7tT9NytAAlW4mcYfKL3iJAv20GHduepqMgiacgFOtqizGbihNIfHk4Ey5NEABO5qKesxhgNuanMSuWklCdFKuTryCsKwUkiUOxaCFz8mwDG7g0GdAZBjEDC5sS9zKe4HBU579QgH8jY6klQVtjYFOgi1pK/+V+qVEtowu6cnk+THs6zTmyoyzypo5eN52uGlpHP2lJSMw9KqDUpNYD9mSbLsLF5tH7F2HqhQXc7gGbIEEL4DvpBOEqd/oYeFvUNLbNxKWwszw9Zjx8nvf/Dgz6A84dZCbluWcyBrgtjex6sLbMJ6rrdOnJrBNjYLpuM4CVZkBU2E5EYJ6CbAtOEbdgmqSxxgChkJVf8JeAjKOvQJO20P3DU7XAAcleMgSTLwbpaPa982PltGS/lbszF2+X4c1z77arjJNL2Sn/Mc9umsE+jkXbL0NAvrmiSoeOKgCfQ05FGxPGgJ1JAGgbNeg/13iHyBa6BThNtxUbYNlLhxWnBcFC9xL14TnNqyxJQVxqmt6JTB9IbtrhT2uj7ZwiGMj0JOsiPDnzvDH060Sj3c2cM8n5GvYhgpC4flnT0k9CDgZDpeJdtDDJVIRQW1dCB5+WeuhpjrvRzQ5b+vyNu0LZAL6QiA8ZpobxJGRvK+NRANrCggUFUSIyuCA2ICxp0hytGF0OLaULNXTmayoscCxuaClIpKsyxjP+KktWZPzu22EjFszSd2RCdtXU4Y6O8v9DYFDJJjCoNGjqpIY3xkpRh3ij0GxFK8MwPHiT0hAzgvXlOqul+9aDhqFcUCWQ28NA2IasaffQN2cpUq5SZzETq9k30CQZdVIiU1CNkfjr9bFGZl0mYvb5w8PyZtecz65D/hrHxjYP8Jw4wnjlA80uAC4cYt2sT5/h6vuzMYfKrxBk5L9I3faH+D//6Rf/yf1jTOPj//NNXfeVFgL/9v3By4HkidWgNRNQHurBE6wj6A/lERv5TVcfPms4dRjY/toHiAAAQAElEQVQF67awYdIWYyqOqbbTB/d0Qbd0gM1QndrcIsuOn2heS8DqQz1ka/luL/kVX+F16YqvvnDgdvFBDfPe9Borpx72DZinCvI7of/Heda7h7Mezw86P8wcpEzK0C101u2jSBGzIkLWReSsPM2aOFEySp0VoKXKy9rM5lasjw0Z7oIM4Vq096AXo+t+JUoSsgvLCrqDR+GH5hkb7KwtwyeR7vjm30JDLkan3YY87rB8jAVZ3Vj3r6zN/tNAKzHIytrtdIM4Y987rrgN7GO8LutjwLQzhkwTuhljmR63pR/bgdG578Q0or1pOVihH+hyG98bEaGEQPkoIedIGrLVm+u1PePRXI2xjzYJ3WTd827iug1CI2L042c5Z3luUCBFRsrCpBCwpO4OlcjEyPve2JEB3cjq6PAsxqQSLdrAjo01gKToj0lCjxlfM09JDxzCvedA7uOHR/3pjx/0z//0Sf/0p0/jJcDrN+GxNdMWzIdg3mfmfMGOEnDqchiT0VNIBiPfP6bRuN87TQrZN9/XvoigeRqwDN4igrpvkFCAnxfoqrUq2YfBS0YnKUk5JxBAqjybSyFNqjkzd0I58TxJhbTQJhCc/eI0FTnueiR2HHHkNKnQNugvIhBpUkR+pTGlInrTju/d0DehoTbWhGUL5k4eeZfvPFs2yQf/T0+rBjigvaGKnfo7jsU6tKlqb7rPl42412jb/lrmZ40519Fh14o+d6UxH2Pwk+DJNBmC1g6FkbKMJttThjaBPnzXjTjeh12G57zpvKeLnwH7oyvEDuA7b8Tyd6zkd/s25m+3EWJnBNTY4srImxKHr4myGQG/I058/zDpkRcAD+BEfJCh3e3Ml/vyfDScd5nl4j3GwvjjRRc+YCdWaxxYIwIF9h5dsn25fhtClCLiFeLqCkYKbb176VdjjnRiP25lP+I/QWa4D6O1NmQ7bINcoXVNu+YiTfDilPdK44VAjk2eTxnnnJPQQxyIhM2FpnqS7TTXosBmhD4QjAakQXu33seLnqtav1FlxU937JE5+pB04kXAhMwKsXdEwA3rEnbXANNfRpepDC17Eu/G9cTm7ysvy3/gRfoPvAC4vwj4iXX0C+UX4sxn1pXtRZ7e19jWNuhY1ytrwLP27aK9XRX+T4Jrh48sz5OJuZHhJZB/x741UvMSBz/9kHiKTj83ZLyodWw1SQXhTedJ0/mkCf9zIs80Q8K7NmxlY+2y9CMnCZltylpbGnwtIw15P+v/I8Cp1/wrscDltrF2bfTRoSEkYqqg174v6uytOnIN9tIZmyzosuRdJUszvuMEppo018yQSRVfUSEqE5to6CujlyzLeUNXiHb8hoJ/O3DdGjw2LesOjQ1ad229CeHJdtkx1IAOzEal0D9jZPxOzllmsdnWkJf7Nhq2SRF2mtTgd2UOruzft60jx+73uAM7lQ37iB2dNc9DfIPUsY+mxE/cgSyHTD4ilCi4Q9Bk/xsRivg59HJFBLl0oJO+QUfv5o+Hg0+nbxERr/263HUbjA3gLxp6Dni17Yu+EJOrvbYxnZaRC0e+JOSX5Hkwz1XGRFooT+iqgIxcE4J2/TsiQnT6MkRXQz57b+iyaTM9nkPIecMXr2DbpXUgtFO+ou9ta6izD/nvzt9lj/Pu9NHhxX5M9P4W5hmpoQuNKyKUABSJqaH7xfQRD+TUeJv3vXEva+qM0mUeGmMbmA+20oYeOpUN9+3xDedN10HjcQcZiCXGTQQp80XAtmLYNjCXYTMR4eEHImK0i6CMCm/lHPH9mf6dV0S8tvhO82vR330m4jv9Ed/z/1WER3zvM+J7/r+q//+pfpKV/Xv4a4S57b1ORAzjvN/7WcRRFvHr6b3u/6b/MxKIiDFwxJH6xnp7mzr/t0JEDJuJ+PX0r4+bXhxvH1Xf0t56x10LZ92H08ZFs86FFha+BeftoPN6i3GA4W84fuPA/dvXz1qenzhgWiWCSnVSNsPy4k47/Dt9JjWcb+Ty4qDpn+c7QcDmjQP5hZVsWRuB4KpnAmd/6/nG5mRhUVtInXcQ5cXt+fmqLxyU/Gj88HnkP//wk75wcLJcr1rZFRzBxq5l2Th42cQaDnkxNovnh4oMOwepFy3Xp/F3iTuLbE2ZtisL5zoWKC9CmZXPi4vzBxBbJNrHAD8oIICCV7GwBpJjXVcy17R1WlIQrBWd5lmP00kPZw5CHs86v3vU4/t3enj/QZWNXJwetNeqjch5Q157ZCEWaNqhdYXOTQ1+fLjisTqLfWdMvYztshgbmy6nQfkdnaAF9UJuSNDTX+xHjOFFMSJ41vU9H7pfnfpjA4x+MwFLYUNOXCgHM/M8yYfp9TSrkM/QnwhEO7KkN/VI8n3USQm+lCZRMMp36FsISm4E9pfLTdbrdoNHRzQtZNrNo8ynBYG9CDskukEVDRD5wG9C5taR5VySCJRDlcxciybSAnLpytDushk6pmnivkg5YeNdK7q60c+i0B6J0FvcoU2Cp04wKwJbY4eGA7scTA164EMWrgXW+XG/7+FO4CNk+YtyHzoe6KhhV6RNuTbVU+jkFwGfHnT+wGbjYVaaqlrO8vAL8rgR8GHauq1NC/SsBNrr0mRb1/4yLmOQk+50+H7IrDEHqOSJMGymUceVDMpp1JFlo26njucDFSQ2IEISnQEa7RY2W8t604IdLss67HJsen2PHjc22Ssb74HbjfcOSHXojvHgwTIYkJTA+JgEy88wvU6N8fAvf7QIKWUNu8xFKSVFAHqMCGGmogJku2Oy4ZTx4QNFULCj9o5thArKKLYPJi1dKgJdATJw3GkB58hkxUfZVzmQ3bFZY8HPGYfMGCPo+v4x/b53+lJmcxiwclxOv3LKvXkozDPTkJyCTDvPAfUmqFJKUkdHPZqa+6ZOg27LwfZ7pd4FWV85iFwwFNNr2zWGEb2V7RiXARibXp054PK3GKXmLRQQFMyMzPxnbzjk5/nkuTSzOa7zPHzBNJ+Vp1n2BZET7apyMSbtQQ8GHDG1IKvBE/2PMZvEejBeVGFrTBxZN2d8y+O7s/znYgoDH5unrIgYbRttDXqRkMkAdI97JXUEFy92AjkaCPEkZJnnlDTxvNbKeIc9dfpJlCd8WUC7fVekrKUnUHAFpEybG0zcmIOX68Zh/k1/5uW0D/N/YD1y+ud/+VH/+uef9OOPX/UT+Mph/2fwEwcd/s2Bnz5/0w+sY39mHfvXH3/S1y9PHLpdmOMLotiY2/uw55yzpqnIMjEgTSlLpjFyIhNqCg3mAr+hxDQDlC3o/YrP8OHYOJBmfV08R5mrO2nHVho2bTu2zRg7hxvGhi1t2w1aVmgB2NjGSD408BxwXa/JztsP7YzDwKoQNyE3Y8bXnucq/4mJwsFFCegdOtsU9BfwETBkPsY6g14T9wX/54OX08Mjh0sPOp0fVaaT0nTWeNHRM9YY2ulrh89Ovwv2c9CyD3obdtSZM4LmiI6178NmxHzutOuUj9R5YBl8B62Yo1SlL/e3s9letDLGiuzusCwN3x/y2JAXQBaDFhz4DjbuV2R9YGVd315Av6x5hxw75n+03X4xjr8AsGJnG37XdeV1EQgbtMwHJCEGmde7LJ1PyDPhKyJCzkcEdbJCWb4ifH/Az41S0pgPpTAn3rTN2OJb+PlxXxWBHYaQcxpytmwRoe7ojedNyBM+X2yuw4N9tunceEvWWWOtsxBa5UECtpuJg6/zqegRX/P+8aT3+ISPHx40vg3/7p0eQZknbKQq5awoWf7tn6iTEnmBlCnDLlMqSgFSkqDZPkJcHQdtmjvOw6mYO04NHo9PRNAkdPCcX1PLLOJ45ryfWzbTNHEANOvEoXKdiwp2nYHlm5FrJi5xPd9XZH7C50wEWDM45aySGIN+kahst0wa5STVWoZPcPx1xzzPlE08q3KftR5pgs+IrA1b2faQfcINe7xuu+y/7B+u+LHGnNrR0Yq9+pDSX675xsu9J17yXYnNHKutrPOLgR2u2O2CD3E8cPN6/2qzN20c9O3octDMPIMEWceOqU1PNW8FeYBMPsN3RFZPWQp8WCTEn7ShgwVaDdO/QxvDElt0Lc4zp8zLjcKDjlVXXkxeeTk7wJ7AtJnO23KRbWzbr9qHj7up4+NEngyk3uQvBpxr0plD7Af09XjKepiK5tI0k1b0Yl5sEzs27Lm4Q4f9xgb/457y9YWeBX+7QuO93HLxF3lc123cD2aHhDA6+Jcv1hkEwRwKec50HnUqbXvThg5XDvZu6G5lvJ2xEBT27EqrAq9YmIF+0V15cTFjUxP8TDXgIca6XVOoAOsiI+dsO8z51W5yqoqc6MXEBN0H+ST/40ad2KehW//WQSaGPZ+kM4f/D4+FNOt0zthhGTYYERJ21bC7tgs+g/Wza21JK7xYd0/4tScO+b/xNsAvAnzw/8NPT/rh8zMvyG/ybwdceJFuvdr2VmzR8tvRXeDfHd/XqTNu1fk8kRbWm8z4CX4rKEqpKCIkpYGOH+rYuuVPgZxaH8Mu4M1ftLCeKzYw0+cEKrbg+1KSGnHYjlQ2nNuObjq681q0orsNXm/YxHVpzK8+9rR+yXFZuq6XXc/weQWeT4MPdNhYqzZeAGz7Df+4IuYFmlgj066EHm2XE75iQi9Tyaroy/n6MscL8yjMG7QIbMpj7qwbcxxcgW1msV2+YCVdWctMQ0eW4hpzlHEqPJ6mghyrTjM4nVRKUWbcCOyhd1lejflpWJY7PO971wqfjjXWlTxjbKQ7Nru/jLVht7afBk0No2jsOUQ/8oVcE4I3PNbb1Pk7IuJFn0JOfSDiKIs4Unf3Fg1ddei+43iGIZBxGYk6647XH9dt0LUP3TR0sg8cNNMGelma7I6VGS8pBNkDOYdqLQemrAlfUmff1yHDgmzvskzkU8m0SwMRB+0RofvV7zQzZ7oyokr4r4R+00j3FlAt5pOGT1ygebMeoNHp3gTtcEa5+XJ/976/p00Rx5gRR3p/FhHjWUTci8b9/SYixn3Ekd7LPc4dDck26NlfaGjo4i3u9e7p2z6OfB9jOB9xjBNxpLaJiL/MR8RfyDTiqBdxpOKKCH5q9B8RfzXVL65f0vyLx6+3EX+974i/fZ07QRFxzw6eX2/+g5mI+Fk/EfHaU8T3/GvhP1gm/VfQa2OJ+C6MiBjO67+i7//t479GAr/Vix2N8cvnd0f2y/K/x/vof0kV6wcBjTQ29r0RQrJwk64szhtYWLw549PKAk/cr+fnC4caP+rP/+dfOOD4P/r805/Vnr5It4vEIaFY4EVA0+m4p1AkB1/psHNWI88BUxERJCHWAvkFw8aixRDQkbRHgY48cNtCHr+3LG2JrqHvtun520Xfvj5zILmMfi68HLgS+PtQ8pmNi5+Z1o0NhIOJMW5vLIarFg4yL5dnePk2cLk8QccmEYCYrOTVfAiriYhXY5MwHhw0U1GsaRKLmhp14CtFkuGx8sh3ZaqXFHKw5kDqkUDq2wLOdQAAEABJREFU8fxwHGq8e6+Hj+81vX+n/MDBBsHc/fC/0d6yGIHUbZWD3k5BZ6zOWEFQEOQFPwOUJcUYT6QD0BvkE2km7aGXK+l7XoqIAfN8R0QIZjTMhXxEUHFXLlIhqClsyIeIkFEhgJnmWSd4qKdZic1ci2MM69+NUqmKlNUjKwRIewtE1zGXDf4W3disLWwoG0GC+eShmoNE7Gm34ZHvfkZK5HPI3gRCg0AkekbgDsBKSSrQVbkny4idoLkQjFVNU1ElIPMBQaPNQtsNqjZkuqDPxSk27wB5w/DGoYu/vmN5Mx/EBsjjD3saZRBBO9HuLXqHP2xaYOiLasTWqhA01cTGJDR+UwGZenPx+P6sx/cPOnOwMT8+QONZqZxonrWwqTDbiIIAu2mBLtNnOOi2rJigGmDzzUmShKxGOTSGuobsyCNUZLeBXepNss07mlWTNwDj8OjlvjEDNzZE1svV+rneGHuBhp3uYYguhO0FukSMdOWyjWf70OsODZ3n9pERQf+AKvrVi87Y0KlTwYAeOnytGUHbX+DVXnMVnR/Qy0UfQ0fjtvETmMgkZfTuOVlqxk6KMvrA5dBFCFaQlhBdh4+mHVuwf1rRvXFdl0MGbGgWNk47MvQ4AyGhdu3qo5/mFPiZlChLsBeA524XGmNGhErK0CUlaGxsPjb3jZ/agW1QXGNzQu+m0bbbsO89CZ/Z9Ey9K/Pkim0s+MdtgQobDZswdtyynu7zSugFBnXAtgDol0rCUL5DyAz6IVg5S0wpVex15sd8qjq9/EbN+XzWCZt9eHjQ8APzWaXOilzotUOf1BDMDnBjJkWIE7J22TbcPxLRoA+9KaScpIp+5rnq/DCTr/RZmRMQgv7oSp26EaGUkkT6Qq0sHz9XTwpmf0Qc8592OUlMQSE6FTIeY5om+Ru1g3589DQzHr7sfrg2wY9/A0BlojHIk3pUrQyyIF/L3S/Fvzw9y9/g95/y+fGHr6yTn/UjB/yfP3/V5y9f9RPpjz991g8//aQff/qiL7xIv/AC9Mah2pWDKx8UdYgfNHsORlOF0LlWzQj/gUNOy/nx/XteHr+T6StTVcBULsimFiXmQoCefRSUtDL/bjgO0+hxbqyRVx/qMZ7H9NxeseUNv7Ez150azu8cjjlvH2A7Pw48mhpyx1BlJdVUobHgz6osxxOyO/MSyH++pEJDjqQCKvYdIXS2A+b4i87kQh2XX3AFvJRS5APNs22KdfIdB7wP7z9iB+9V5wdFPUn01yPTPAYS/UUEHdkKALILNRmeUx05DED7sJvWxwsW538J2+Qd9mHOO908L4ltNoM5tL0Fc20DC2WGZf4WG2uIX3J7blrmxo2D0zt8b1gXK3O3oTOj4388/ijH1jbKTYvLTPc9hfHxiQjZjyMei2jk/SDnrJSKcq468uk1tezcl+s5b/nXeujTOp3no43b5Zx0f57rpIzN2QZTdv+J8UK+TKNxp9tr1o1YZmENuWHzV68nrPcrL5mMbk+B/09Z0BUqKVRLUq1J81Q0kzKUpho6kfGh+uO7B3369EF/+OMnXhLyIuDxUfZFtp3KXMkTdE8z/dXBe8JGEvNopM6/ICKGTVoGd4jLeZLxLCIGb24bEfSX/gIZGRillGMu4EtMj+3YL7TqaVIl9qjQNk0Tdaoq8VStGX6lDL+nqcgvzE48N581J+UABA+4AhFFKTN+Zqzquoxhv/X4+E4P53fDJwz+0V+BjgSPEaGgvsg3fNbO9FuxVR+cXzmgvmFvLBv45cQELdr2GL8J4P8TwPj29UqcfJV9lfVmXC4X7g+MP/+FLS/E/8ty1Wpfgu/w+p1zUi1ZOcVAIS0lybQZtc7kJykVpVxJJuUyQW/FxyZmcNIKwSs0mS7I5b7pRuYG0Vds6srcuq27rtxfuH/m/gk7c35hLVyws+fnZ13Zo2ys3ztorK+N+dy14geacgj6OrRKPnCtRdhdIlbPesf684gvenyxr4psxTXmHvMd01V4rTFayPfbtstjex12/Loxb1f8rOG850Z/8UVOfe/fOFyJ0VZ81UJ7py7f4H/wB9035HyH+9qJRzt9D+CXvFdJsYsQXXMWcyXk38Q6zxV+CvwlZZg1Cnqo8GLknCnPSinBmT9JO/SZHdPnkuDe+d4bt7siITdejvg/rD1x8H86V80MOk1V1m1KmbkTIEvO06qp02/T1pA8vm0b/AYvpqQLOvzqPwnE/s1/Wu/z+E+CFz2zZj37t+rY491YKy1PBxAFX3DmcP7Dx0f96Z8+4gfes46fVZlPCR5NwzHPTvBWoaEQEoTMk3Vn7OivIbc72/2Fx4gYPFg2s2Md4oHzw4Q9nHRizEz/TCU1+GlkWspqdLJH0daxWQbB9HTz/nXt2N6ui192sPY+Xa66oMcrtmpfbz1unjPoV9ASyDeIvZkqKkPGUmG8kpPqSGPQVhgv5zzypjMj91SLgnIleA1oilCPJM/3BVvxWJ4PhvO2Rc9X8QxFYcdSSknu17KzL7mj0H9mjkZk9RY06fiKrh17HRiH/00r/Nr2V/TpLwbse5fH2XnJ25i3zhsNG7f8jYgY497H9vjWn9MDieeuE6Kq3l7W2dv7e97lhu+dmuaRvuj4nn99TrltwjBNThuBamNd2szL4HPXUe454JYHDhqzCnMq46tNeylZOScQIKnUpKDMcHlCzkZkjfKMLn1vdJh8HQF7apG0NfwhAX+z7IHve8vaKd/wjzsNjEYK2dCpN2jkeQAvMrBcccULSJCr75w7EPHb9xG//awjR/fg9I67zFrr0NF1L3faIPgO3x+AVn2v5/7uiAgF8fFAkAeJutHb4CEihKSHLUcczyO+p/qVK+L784i/zP9Kk3/Yooh4pT3ie/618D+ZifjeZ8T3/H+y2//R5ukwyu8G+cv7v0ad69/rRMQw1Pv922f3sv/qFH8h43f7jSb9GuSLZ07+YWH6DTPw7031qq+wt5YvXM5wdN9TlwrX8/eXpkFSj5G8/Djoxo8SAFPEyjE2yDhjB7BeI7yIePHeebaxyBBfi32bvnxZ9Od//aL/8y+f9QP46Ycftd+eOXd8kjbQeBmgRd6ICnmEqjaCAHfNSCMIi8z4zAPTtBKINwKbxoLYWUBbymqZQIp0S8UhOgG/RpC49kzaCRZXXQkmdhbGOp0IqHYO5pquF8oJsi68ILjxsqJxqJEU+vbtmy4EjyuBDusEi1DTjSDsifIvnz8PGUQ/qIUsyT/Qb4fu7lMrhVhjjnI/M+CNlUzuT76H/lFHjWnUlRBgYsHDeWgc9mYOdIjMpznpzEZwnisB80TAWmgeAxpXos/QwrgLgYcDKdNx14tY7BmCMSCpjQaSiR80hJQlkyaUG4zp4oCWINiNodiuoMr9Yx1E4c7tqMyHGymRiZHjxw7cMQGgkLkX7G1f1NAdaoKPqsJm1lVoCIkJErNaBKjqURVpltJLmic18o0GO4MvBI1+WbNDI52KaAesEoeaCRloh1FoCHTisTWE7oKNPknTTv9N/saM6cnYU4QUEQo1lSpVeKyWP5mCneWclVJRT1mIWt7wbOh7YywHVCupN2K3bVffEgipZVmEsZPviXsB8jZudC3o6y+wTlp0ijpB8k5FqabQxNgzQSL7Cp2h6eSNzBwcXmQ9srl4eGST8XBWwj5aTloj6cq4t73oyrj+jYAb3WHK2iG8tyDd1NhAdGhlsskbiSFHj9oFzTu3uzqy0B3Qds+n5IrwQY2ExBK8BAN05lhDBw7ob07ZOG991d4Xtdjkv42NCpUIbPlBJ0WBqgKaAvkxsBKHAVmNXnfBvgL5UFEUjNFaDzV43ChoQs49KO8aV28j8Q+XtOCeToZvIVVKEjr2M5rp7RWjkB98Xsup6zYpZ+ZkqEB3Qf/u7wgo+6EvNf51+Gza0a1ZWZGtsSATY8dWd+zF9tjDdPfRlmmnaH3A+TE2ttIbfME73Y16nXyHH4anCnwxovtqjLNxoL/eNt1hfYj2gydqR4QasrL/Y0+gK4cAN4g0lhe6OrYh7IS9pLTuCgAzGmibZEM23uQ7DQwI5HkHDOYPchI2m2qW5/lck2bmkv3YifThVDSfsk7jkGtSqlWmbYXmy9YgIRg21CDWZDXKncctSZZVZNSYJDPIsBQq9aYxnyn2/PW3/TLzOiUKkCeVaVOVhgCDPBgC7/Jl2ZqXYRfQHrQ92ndl7nNO6D+p4rc+PD5yePDwusE/MTEn+JlOVZWDjcoBQJ4nGYl5GciBqcha1FiHmnopUqropGptRTdIuFDhBq4t6ena9e3S9OVp1benbRywrUuH9YD+pJ11SkjJv2WR7LPh3fcRO88bh3uT3j2e9If3j/rDpwd9fD/r8d2siQMXhlVhTcnoJIFAHykX+SUAww/fdlubbkvT9bYPXJyyoHteL9hFa4yGHmx/G2PvzFnbd8O/N+zD5aJSx2bF5fmSkafHsz3UuaD/qoT+A5l5A5wSFf3puwqyzikNHeVIyCp4kq1mbRhE6+R7UaBXP59L1RkbeqDfM32+fzjhG0+MManWjN6KEv0pZ0Uqmk5n5TqDifIi0Q8DHCn5hhHwQT+he7qrUwVaeE5mfMxfwL/TBu9q6GjwHfRFWx0Qcy+CsYEb2g9bXsbGXLynzh9oHIysxEjrOBg8DmA25jf36GFFB5vnCXBbz4vOHDEfTlfm9kbhir+hirxW9d6ZpkA7JDRkB2AnQBq8cQ/HzueSlK0vnkVOCkQ0UsoCNNfHF0WEEnKt1J9q0QymUkfZKE9ZObuvrEpasbOSjjaJdhEBbYaEG9MNX2TfdOVQ9sqB1zMHs88cHvvl05W8v9XrlyNZoZLpM2XZdio2XKZQBYV8LWmMl6MrJ7GGZp3xOY+PZ+bCO14APIy5e+awdj5jJ/OsaZqUC3YCD26UoiiUpZTVIyuAuJw/ZBlDntGOlIqy7OONfVBdQbuIUIw0y/0leD8g6E9CZJpY10+n0Bn6z+Qf4OHM/JzNJ3nzeWBSd1/uA3or9BbsvtSsgm7s96Zy5CNJOFEFvqIi98l9I4eH86QTmOYy5keuk4Jx+KGOrRbaB2OaRtFOSmrY9r4Fvie0EX91/JSE32AubvYXxMsXx9K8sLmhuxv3N/R4I7+MtQnbRYc34uidw20fzO6sjfZl9hndusLPFsaNCHnsO+rgK1SgJZO3HGxLuSY5n2tRTlWdZ0JfG/Y/DsdbO+JifAZk6AbdtxX6va6AlXL71eNgddcx9zaZ9vEnephnjT6sb8tRzA9FUxA/+rA1OHAN5lMitqnQfkKe85z1jsPfx4cZP3xCr9hRHDay40wasoxUpMCuoHXvkueovzCw4guc7syDxoQYMTOp9k0HDV22MdO5IkP7Bcv2hhwXdHABN3hcwI1FxX7bB8k3/Lfrra7nvtEl7kHWa0BHRCjZnkBBhlPJ44WAearIvEBnzRn5V9VyVtCmW/eRhNDHHO7wttOv+Rn0IzeMhucw2LsSidPiwvAAABAASURBVHgepHOh/5pVa1WpSQnZQYIcr+3Is2DXKSEj5lKjDeocdhmqUhSFJu2tasUen687h/6skZeNPduui/m+Ntatju7pDX6ts5kx3p2rPqCXP318r0+8EHx3OqnAr9cnWFKCpjxlpXJAFEK5mtARdO/Y/NpCkSZQKE88kSJCCcYKfdUU8ksAv8w78SLodH6U95wpVymwUWSW8qzRBzJVLuqUNUMdEQV0d92wzStr8I0XAcutaSVvn+8YkiVSvYeoPGCJFORWIzR1NAOy6YFC22nGZkuSnE9JmuY6ZF9r1QQqa2Epk2rMymnSSiBgs1uR/YZCDY+7YIf71rQj09d5a2KIOzwX7HsyMihzGf1HZjBZdk0jTqDdRn8d2vdOGUa42o7pd6FfP/M4u+tZ3tTdkUPDlnaM4Egd42jIHJVqjJelMpAsTmV4DwzO0JvLc8hjvyk6ssjHNmK4jtc3w3nIOGQtfGDv5F1yNNsVMk29HenOc0jWALbSeO58h9/R14usUu7yb91YH47hKqo0zYV6GRsoliG6LC/ICb6SRAIVoYgXIN8I5zNltAyQYtB4H29HdqbR6dABY/gecUO75Jdqd15bP/gzP2Kkn+PgWczJl9xr4vkzbixHbM55x0UJXpy+hZ8ZEeHkZzhojkHTkT/oadjhcR+DtzsNHV6Oco1y5yX32/TLK8LlUsRfpoFsI45ycZkfzGf4rIgQ0v2Ldvo7vEzz34qsiO/y+eUY93GdGr98/m+5j/jt/v8t7f+e6qTwxPwdYLf6PUQchj4cIUHBBhoTOSKUc9Zfu1zXk8G413Xe8DOXRRwCv5fdx7JDNvbehF9jrkELWvXiLIaOwj2LTbczw4GPwOgXqfvyOIbHeguPFxFKeDPzcofvjQj69/xFQNRiZgdDdO14rIY3haxR5tRw+Vu4jv7KFRFjQkfEa03TdYcdwB2SiWk4mP0VR9lR/pd56eCfJ1Q5nJTHwcvgVCMQIql+B/c2v5W+bev+jETAdMfb5/+RfGMR2SOxbYghn4hQ5n4cLBEZZPSQMI60SoW0sBnPe1ZaQjvBl7/lsxFoP11DT5eiy/KoH3+S/t9/+aqvXzj83270x8F/fFHbfmQh+qKUVyTd9YXDrM4B5s5C05SVCUwM/y1rhpEPWKImEQNqzyH/bfaFdGVe7ASOeznpW0tayyM46Zl+FgK7eDyp0deX66LHD3/UskhfPl+1ctDCwGq3VcvTV+4v0HLS1h2wzQRLj8oEaW3rKpH08YHN4zxppiwclLDR2dng7FvIdAt59A3BjDnRpQ6QVyOoadhDE7TDl7p4hnyhVVG4ySCIQWirK0HEN4We9TiF3p+ldxz6vpukT2zgZvQxMX8cMHijkFLVfHqnRHBuvjiPUUBPMQ+qil4YqyiCMbATwUeDru55jJa7kH1s2kGkVZW5NvP8TL13c2UjM+nMpmYieK5sHKPSV0pqMLEDjQuGqC/zRoCrNDMm4zGP/Tijn1qzJusudujNev/xnaaHMxSEvkL4hU3Znic16M3lHYdWf9LD+39SPX1UR68tn9Toe6FPb3Yuz1ctl6vYkarsmzK203zPBiiwv751JehEcVINKRNQwN8aF21xo69dEQcXAflJoZqyMAZouCkhl4l2Hx4e0QG0RhVn2So6qbMBEfKNdNIeoVvrwvwVBNObx14n9VtISwJ0TgDPCaCIroVypWEMm8QBubSpJ2hhaOFfG/bcImm3bLGjBCac3WPqeo/szhwAfsDWP2HTnz486sMn6Pv0XomDrwVaGrZwQ/5XTVpUtLbMIeIy/myIX25ZZjuyCmQGIxL9c9qkzjrT6XvbrxRd1PoVCpATcmgw3k0n41OR51fIhn78gQ/9r8zrCy/6nj8/Mc5NPlxu0LvQx7V9061/1dIvumzPujAHv367auVFyVTfYZ/ICBpqahL60fJNWp61Xb+y8SGFpsXylXRFKwt62NOkHZtq6Cts1zwXh4+9LYroSimUcwKhKFlBvofUAzmPe8pS4l4Uop+9SQPkIwvj1r5s2rdVYi7YLmpJqrR98KFRTcruC70ldJaw7U7a0N3GfO/yHJnkdIO2ZaUv0g79nXGiJ6VIivFP/GwSg7pE+JDUC/cGpQFp2pH+qg3+dvThMQv0UEltbWDH9wIOjcWGseyhCg1TrqqpKuCJYbGFJJWZvsRGc9cNHlfQmHsaY2a5vZZdvCkQFdRuF2RxUW/oPG3qsahbVz58ToMCiERuyMl3XeQTREN+H3VWFfQ6l1UPp67TqWmeuzLPcw5FnRTTSa0+QgLzqWWZnh37WNjQX/HRN9aVjXnlcioJhQoiJOscO7beCzKqhbGxVQ00nnclZblNQybrEtqRl5h/AZ05NQV67EMiTRKwH6SfCV9bT1WWc82hirxP6N3f+jxx0PP4btZ7nPMDfvF0rqqPodNDgbQd0vahqxVnvEFXo/1Wi9o0q08PWvET1yh6RkfP+JFnZG9c9qofn3Z9eWriPE1LS1rWJn8L8P9j70/4JLnRNE/seXGYuXtEJllVXd0r7ezujLTS9/80kkYrzW+2p6fPqiKZGYcfZoD+DywsMpJMktVd1Udp2+iP4wbeC8ALmEfydmU+wm8pbdNFvyhnZFsWeHDYdDol/eL9Ub9iTfjzX93rz355p19+fYTOrBP0HSk/3WUd76sOvBiYDpPyVJSgrUBTgbaIA1KYx9iPXB49PF71+HTDFFbmbIceQmycbUIwqpSSAowTkyREOlCYcEFPHf47Mk21Kx+y8jEUE3rKK7Vv6oSpZGxi1ul0ghfqhZSTeJI6erP+FEds5k4pZpV81Mx+N0VVQZe26K/h48/vD/rVu4O+Bl/dTePC5+j9Gj3WWlXrpEhFBV6n+Z3qdCelGXNAN8y7xrzsuWiJpBUsyloVWEqIYkXEQGPMZVk0fGVCz2mvH40958p8up2lhfV/vSYuFtvA7bZSf1VTyGvEhXpn/I4nLk0Nr4vn56vc74q/4LATdvp03Fjp40obXwZJSRFZPWU1aDVMO9ufLhL6a6zDK+Eq5/UgE/p9kdN4YRHsKRnOkkFZTh25dmSx0GcXXUu5jXhjnzQ6dRAJZUk5Z1VkNb3gUCovYiYduFCfuVCfkPcowzZyCuUkELo7oTvqRMlqKesG7bcIaE56amL5wd65GHp6vo295OEj+waTwZeYbQlehEAfMolOf3zVmjUzV1Wlhb2r91WFPudcdYfuT4dZJ8J5yppr6OAQe5iwl8Kc9n4hNSXoTDlrgrZciwTNGk/iG/Sk3qUQZczXxpqJetgjyGtJJSZ5re3sia7o/jL9KWU1hG+shJm+CzR4/DoJm1w11ZsOc9Pdses+L6AB6X5Ouof+4/FInYMwXE2nOxUuL6NUeV3p0WQ9ZXirrE+ZMUspmpDvCbm8O870m3SoTbUsrMGh96xdX331Xqf7OyXqLrSBcVV0Yz17b8tM5JoT/cy0m1WiSvDsdfh6EW5XKEfWlCcFgllYny7sFb5Af8YPc3hjH7my358fz/JfE63eB29XxL1idQ25LKKxCnpgAObdqoJsIiFrdJtSaJqqTujkMAc8SHesIQdeZhzmjF866+7uTse7k3KdtWJHKdFWCVsI1qouhtflFiCDNF6wPl9DtzVT3nTF91wuZzX8jER7KetG+TP2d+YC1nOtw5/n+uXypBt78NPlI5fMH+HhinrNi/2kiwprXGHOzIRfvTvqz379td6/v5eSx1vgV3pmv4IcRJkEc2LSqbkcG/SPjhbo6WzWRUkVpNbVkRsMycZWUkZURUL2K+D4oe+er3rgxfG5FX18WnWB/pW9ZG2Trjf4Jv3Mkcv/f5mHp4X9ZKFOo2xFDk1rl1IU2W6ybqqxCvGi+1BOSdGSpIJZJ83Te5V0p9AkMQ8iCvGqiEwdyWvjysQwokl9CbUra0ufdKonHVi7T+Wku+O9Tqz3B/aghG69J6Qi9r0nXZabLFWRkXORx+gt03dSaAYTOCj6AbFU+BD6aHrEV3jGb2DL0gfOB989PLIOn+Gn612V7kvoRM8F+lJbNdXC2lEVpWvJ2OIk5UNSrklBWWK/jumoXu+wzRndz8i363yjHP5Tqio903/SkTl0wk4n6K21aiZ+5AXAfLhTYZ+JdMBepoHGWnJdQ/aTr9Bx4xxwaRed14tsjx3uIEDna9MDe69f5pyR4fl55QVVU2NB76uU2IT75aaEERTWnWNKuj9OzJcycKxZiFf2i4wJ2wxdlZBBsP6nLlXsfYpJJU1KfVY1rehImtQoa/C3ov8VIznfrlpoZx23vsALWoKQjs30kSavdy1NoInlTgmZG0FId/KP+FbabFiwvw1n5t8ZvUeZFTGPsVc2XdjSSn9CZp7b0QX9XaEF/cM7YYKnkhZVDG78gI4wQWcwTifs0JQYPEdRN1FYKl0jBYQo+qJ+vIAi8vsY84Zu1ub50aAnqJnUoGOl8doktiHqhlb6vK19zKnbUnCfE3whZcuud3mNjrQqx6LhRzfuGWhZ6D/jI9qHmUI6pizbZUKWO8Jx9cGzl8lKnYytJXiJVKTIA64hag0xM38F72Gqg+IIQaIWxluhZ0UmC3w5PfwKZN+MtohsLdj3jpX5a9BUNAXw4wh96w0CxSTGzQMdXrtK0kDNIaMkiHFHLwjo0MsTEYoImTeMRhsSYVKnHSIf4YhLyLxrof2GrkbbFlJKiX46NRq0rq/YaTWdBtVGPccjiTht4SvUleIF9B9qyuRlBWGoUDkTV4cuBuxv4LwISl+Q0I+Rc1UGpUxilJ8Ey712dAUjh8SYoUTqExLp7yOTFxGK+HHoZx7Y0Q6kh5X2Iecx5zGORN/fR1bIeRGhn3s8F38KP9c+IhSxYa/7tr+IrSziXydMO1H/1NDM7G0jPjHhvLdlTv9T4D7eYu8jYhsLTW5ZCeMLMYH6SO9tpDbSrL76IvT7P+5zr/02vuf964YvfO78/l6h29gEDFP/RwvdGfhyf92rO6XSl8t/3/xN00leANzdlnZMn1QtjfgYiYqJjS8RetXyYriwY185qNoJPdvxPEuPOKXffbzJ/8TB+flRwtERDlfKFwWOTwfBUjfXKj9vbWFlCYos5RrKOP7TsSjPoDoTawyJcwluAKFtuOBo0U/HgWsl4ZqELmyGz2xuTxzWv8Up5F5DqbAo28GjjZ372xkH7HxmcckqeVZOE84YzjKHz0a7QBg5JTWc8YYj5A3TPCc2AjtSUkhg0L4uEmOKBVM8EaEoWZnDFkk+iXICf+gX1iWbjuPwy36pwoAN6tf1ht9/UU2hd8ej7vHoDvRFMd03rTizA7T3In25XLRcacMFA96xhG0MmsSYYMRxdnpvFBmuQmMICHU4aEq9C5IpIJ96I+E2o4s+5L1S345EN5/Ul3etThPRC6HYtBShlLMK9Fb0ZcxzVa1FpSbCrDxXpTrBddcVz3G1s4nTccNBXnCgIk9K1mmqWiNrcTlk2SE1fEkiy3nkzKAlAAAQAElEQVRpCoBnMESvVRK2iIAkZNi5FOzIU9AdiboIMFBcgueEKZVISgg+cNQiVuUkJZDhoaSsCTqmXBXIU9i7x15XNLR22REcIL5Cd+OEN0Iyu2kjX9QdwA5lkO44Qg0Hr5F2uBC36AzxMDwaW7U7g4XyQ81ctCSdpqJxuXE6aObiy4f5+f4EaYm5kHWFf9v5GRmckcuN8MaYzxwwfUl1ua1qK5UaA6G/8KDwVeDP8U75sKPLVSv2ZLvv2H6nL7x4pvCNyxjKOKCsvAhrrsOBxfbng8Jtuagh8xZXaFpQx00rtrLQ+RVaLhB343Kze7zIYqMRJ2/BsDB1FRSQUEBEYEYBkdun905VYLpHFhH0iGIU/CeRfgFTU8F4vtTAexMJjc7Fgz0H43YlLCAkVyYuEY+kyEkZfQsaFIEOBNqARv+CjlUN/S4N3ghXgMrhNQZaJO39jjmK/HsP2nWNh36loI5e8JJPUp5PhIn5l6HQMC9GRkAZT3/KRVOpqthmjoIIkjBfBfbmMBHSxfikVGQ40aBhbZ1DSoCmC+vbgr6H0WC/GBD0QAt1An13DmYrul9vN4m1rWGHGA91sJ9OPYO6MIZkmA/MH4aQDz7dcy0tyhCUCeeaNMBa7ou7Ok0q0yzBhzj89ajqylqxxXWBPgTqS5gztnXFZmx/hpB1B2LcQEYNGjv7SmeOd6QvKIkI2E1DLo1NwmQmcsYnoNsR7MAOf5A2GnPRtMv5WSolq9YsXyQfWKuOp1nG/fGgOy7M7u6POnHh/O7dve6+OumXv/pav/jFO73/6n782ti/BDxxSXV3/15H6szE6/GkOJwk1r3OoWBJhcO/9MCafcMOL8j8jD78C85n5tUNuTd47ShmYt4fudg7zKapsAZUnY6EA5NqkQ6la56ku0PVe1/2fX2vX/7yXr/6s/eqh7wBnsqUlWmQ4DFAymXIvimP0HroSugiaVlDK/Z0g451bSO+sn4s5K2EK3oyjQu25HRjzbUsrRshW+Uu8fIiuIRgEmkHubLcbStCZ9aFkH1EyE9EJkjQUxSqIxQ0CTl52jMVVKlbsTPYYZ0O1sakd3dHffXupHfv73SHzGcuZJJ5TVmpFEWEmBDKuSpKVU4gZ1n3nToK4oyMGW55CjneXIH8jjFtWCG3Y4aLzL8rdeoYiEqdRizzo8xp13Hotlu8IctVltsOz7U9PkLWyRUZL8Dhin2MENkvlBk35H7DZrzG35aVeb3oypy4knfFfm6UL8DtxrjM4Y6tW0daF3hY1dUUCNX6iCRFGF3WDSwR6vVxHRoppVBOSSVegGxrrSoOgcMZ+c7ED3XSXpZsbwPoNBc1ZB6Jy5PWob3pwnpzYT6csf/z+coF8lXPvDi2XC07yFNiXJop51AuICflAOoi0LCnwVNTGXUSl44HMAPC46zD4aCJNch01TrTV1HkokTfROgp0YMRmy4RRO9SJ7ReV88LbH/hUu4GzZ2yxpd1vPY2lkkIwVwTfWNTEaPvwvybWQNPzMcjL8WOBzFfQ+88Z4Ev7t8dj7pjjTnNB9XDrMqkTtAWdZJtuUxVGRTWVCMjg7lUzSVrps5M2YExjnPVkT6PrBsTvvM0J83kTfOsyf1OB+U6K5dp0BgR8tPh0bI2L50LWKnI/JrXZdidtK0H67DvFXu84C/4n9R5JrxwOXnD/mxz7i8pFLGhYA+1Vm3IqkzeikycnqH1dHcY6+w8FU01NA2eCnxlTbVoykUVFPopZVIpdfQFCeirq0H7osCWxEXqyqX3qsfnBZ9euqKr82Uh76ZhW9iXX8A9cwZY0eW6Sgt1bjhRN+hfXuZbaw29r9gEFRhFwPMgMWdyimFjtazQlzTDz3GqMi/TVAZtkRPt+/AXTeeCAdlGVubiDR/CsP/0Flf8tRuyPHM2uYLFaeazZe22bIu60tkjdT7yMvF8aXrmZcCGVZdr1wVeWBKQSWKvb7rA15l+nvDbrCe/ePQ+cyVPfUVqC5puQuwq6CunpAzXiRLbg3ick1IhPysiIYoQ4hGkIHPkv0qITZ09fPUcebGXJNrkqoLeJnQ2TdOrjAp2mXJWYryI0Hh6EpNHEUlBWymRXUZef0k3wpWzwkpdWNKFsa7wfLOcWAODC/ZAVxm/wP5UYd0zb1NOmkpm/hfNR+g4VR3wpyfi01yUsbOAxkhFHZoNzEFXeHL/V2Rt20BkYzsr0J2hv5QJfc+qBdT5dU51eLANLawR1v2yrshoRV6E7Kk30mfWu+3Cfx126nEu11Vn7PWM/d7Q5434ig6HXw5/Yv0urDUZQgZfiGji7Dsz92fskGnOvJHq1Iddzs6Ht7lO8F/BrJqhOc/IuEoBvykTVplmheNZ4VCIPgChkOlm/1JOgDU2IYMdPWLUigj6ce2uTpvV3+hg8A/PDr0/3TCYGwK2TBcMyfZkeRkr9QzvOYb3qcyYqA85Z001aZrzoCO9oSEiFBHSsBt9Ia4xJzu2YZg22/gWhhbkClnYdhu2bRq8RixMqAUaV5S5OgQ3Y5HYBrRg87cFvXqOM7cbYYPn6AuUdOylEQL6H65RD+YSCAnVvUFShv6k7YmIwUPEHmbSO5AzfECsOv22MWYjuaH3Dg+Nsj5Cy7VjMw26NjTKQoIWmo9QIv0K/cjTyDdEzf5FiCehe4LxiQhFxGt8RPgyjZ8AP9BsWra8l7TpG/lbmmavH9d7TXwv8uNlG+2uzlKObrqjStAXEYqR+vwrIhQRr5kRW/ztGHv8++Fro3+GiOn/Z+j2J7vcOJf2UL/HE/GPqf17dPhvpMo+T//J5GyTsisiBryYuTMbkeH4HwL3sWPvJ2IbK+JTuJc5dH3TZTj9h8L9GX9oP/9Hb/9Whm/jfxy5fFoUf64/j83WwebRNTZvdsyFw6YPnz4EPD2e9fHjx/HvHH/77bc6P/ISwI6LNyhfpl95EcDFzSTsj4ui4DAvXyKRl6OpsEMe2Nzf3c26B3c4aDMHp5yDDT/wB7r8rGwwvuzrrIK9hIRTEDg74mBBRZw46cxm5/8h5krbK/WfcSycdyG+vth/KWVsmo8fH/QA3eYl5yxjXWjFxh6tK6kr4gVsvGxH0LKycXZ1vJcGf95gI0KBU0IHUkhUAtIWlz4L2dykJIM9DnkuvHRY2ZSkaZp04sBa8RA6461cshgdnhwu61XP12ddkeeCfBuOh6BBbPJvQ+vLEDwYsMB428f8aGQ0SAgphYQOFMEntD9ubzT4hFvJRcB5CEBCnnImeZGTKg7nNBUd5hlndCJdx+H73gfc46yCrhp8GDf4uHAYsZNscaRcpJSRaQg/WfiIspN1GY5+0o0L94ULvrWhAXTTVizBoNJwkgkFnYLfDB8ZuuhN5jXl0FANMs0jnkhvKKUMOk23ceCwTHMJ3sz36jHo16FhO1nIu+GQO/QBbaXcdSFewvkTaWPQSLyvTW476pAO+jYSIQ0Y63sfiC3QOuhhHpy46Lq/P3HZeAdOmuc6ZOkLtwXdX24ccuH/kTnpwxFnXT35cITjeuMg44Ou0RBqB7EkxUUDIhSyTeQlhwNQdum6PS06fzzr+cOj/Mv/J/8VAPPl/PQs/5NafqG23hYJmdsmzJ/5XBnXh5wnDquP4EK6cXBrPsChQ6lKyhLpRH7QXuiUE7kya0pCvoFdG2pXuX+moVAm6II6wJxUjP8U5CWKDPRLoYRNdxTZJHXHgaitHmR0+UnIWdTZERHDLmwTO3LOIy+CdhJVQ+Z1h3gwSa29y/zf0IXtookxyKNYNJKUGDcIBbmUoTfzEdiAcx36YjQxTo6kAibmRK112KfpcT+dNYGRJOaR7DVbdoyTFRrtUmYJykqJ+SRGoPy2hq7Yw4UD5RUwtBCKZF1Q1oFtQtTpvm1geUvYku22Y6/qZBhjjWjyetegYwWCfiMixNCMnVjDyrDRI3PeOBEefFHCGl2oFKBH1QLNmIYYirnemOOrztiTLyxu0LlSEBYu/JkWBAwp0KLtiQhFGImMBF2dKtY4SX+sa8JA3ASvn7e6sw1Ytl53Pa/uDsch+wqNBd17HtaaWc+qplLlC853d8xFbvNOrBWnw8SLg6p5Kqx7lE+z7pir5vvgspeXCY5n9qshuxA8N3i96sxafrtd1NoKL10e7+C+0PtxRo7sbQf2xTvGMo7EZ4MLNPd55ELjdHcY68L79+/11VdfcfF5AgfW3unVdkop9F1B0T4fOrKztFZs1YfgK2ua15IbNrzj6jWaC4uFvJW5ubxgzHPmqW0eqctTyfxNOY0xHMfQNWyDvVrRFNhKx2a8Jr8FlSRoiUAwkgJ9DZBOdOy5YOScsK8Y9jVe0Nzf6auv38Hze/i/0/F40MwFaq2FetQtSYn1IINCvNREfmaobZxBG2NE7Gm9PruNmD9j/FIQYzXfe9keOm/A5WDP7x2Om8ba7/JdphcW6TMXp1cueQzL3HLdy0ccXexp68C4ub71gQ5c5rzL5aIruJHvtNFZSw3343FNv7HTlZDpW0SEkqEYss/EI0J+IkIRob1+zvnVpmqtIz7hsxiz933g+ADzpWbrIr+2t+2trCk3bGdhIbqyN3qun7GxMzI5w4dp7p730hjbYxoTdJQcyswjwzYkbNdhTlJNwRzN8npzdzpxsX7CJo7YxAyO2A32USfmBSF0zly6m2bzkeErIZeIGGNGhPbHckOtGrA+GdN5lqlpdWhyE+O7n5ISdhbyenLksvGe/dsvq4YfdJihadbd8cgcPQ14rZiZz5V1xvN09MF8nZCr6dvhMsP5O1zmFxzHl/7ueBHm+ABrz4m14Y68E/JwPbcrZVLkKqWsho2iAtbOYA/TlobRhbXXdnm9rewdgLzrIt24APNF9CMX6Y9PZz3gCzyd8Qeoh1pFd0N+Oeehi7kW+ZLc404ls46CucL3gRd4pwHzP81FlsE89GJ9zehrGvZV66wJbGXHbX2hf8ti15lt6cI54/ly1hN4fiaEvqenix58Nnm86OnpquenmwZvMGN7e2bu+MWA454vA7ZB7z+seY25ZnTsVQgqmJcBo34ZOdeArsSeUMbaj9rVWeNsDx3ffOEcYazDh19lv+BGf7bxK+NfkdmN/i7U9Ys8z+lRhuyv4NW2GM91zvj8T09PemQd8IuAj/D2EZ6MR9YU/9XshT3cl8vPzCX7Xs/4X0+P8P181Zm4X4aYvpDGnGc6jbNX4cV95lyW44ofAfKqzMvcgpkU1k7LmSbDTpi28NJ1a32EK0pHNCO+sPaEslIqKtiZbW7YIvbp0GnbQq2VOZKHrXguiSciaJe0P55T65Bo19rbgPV8tezABd1dHKL3Bbm6n4hQQ56O258qMDiVrJl99DQV5t00zpfvmBf3nh/Hutkncy/nNOgR89gyWuDlho6uyHRZQ0tLaoShopzKsE3b7OEwYatVllUe51oWCexAPJ29rCOf3tNov/KSDVXpgn1d8LWuzKsLZ5xdZxds7gI/V8a9EV/gy/wIf88vaRlzkgAAEABJREFUOcxTYi/1PzEz1YTdFZ146XfHOeFIeGQduTvOOrEXHsg7mDZQ5zLorcg9YagpikJJAhFZEVtcxBv0CnpdZv88RahQnj3ngMMdoy/6oyNsow+8jVuOtmPzssN6uzLHnHYZ5i3DcfPr0HBb92Xs4+zjvg33sohwVX0/PWyIomGn8GbbwJwGrR7D8HiGx/ecND5LL00uM64vc/aCfjwvr5Td1s5Lo3XMiRbYCePZfhvyddihbYRQaNp3Gh1GhCJ+HK7zFoP+3gf9b+Pmw+idOYAJOr5BQ76Ov61PNax06weyRrwx397Wcb7TDndE/DitEZ+XuU3E53l7fw4N02XsccvdacN5fQjO9une9AO+R53+lo9QRweuHRESNj0g/UDOenki4mfLXDUiHLzS4MTb8R133v/REbHJyXKI+BR3+k8dnyzxn8jJWyOJiFfDc3cu+zm43k9hb7/Xifg0RsSn+F6+19/DPf+fGrqft22dNpy3h47/U+E+fgr/1H7/Vdu9GXznbc9y+kvxPe8fE8YXK7NbkO8NQdpqeEwvvN4QVvK2tMYmsbLYsufhkHXJGxwXeXYG7WA+4XT/5je/kV8CNC4L8XQkLnsDByZxmdf6kzIXAikviliJr0o4m4c5dDwVvX934gLloNPdNJybiuNm/yKiK7g8EM7PqqtWO6xVKjhwBzty90cd3hl3mu8Pyjg9Vy6tHjicPHIgWCOpHg46nI70k8dF0vPjkz58+KDz+aySsqZSFRFjcQ849ZhiXKlLDSmw8fflstVJIT+Wy9oblK0StFFRcn2+t7QjLxhNklYcyhWHoeFkDQcLh9k1Vpy9y/lJDQfWhwZxCdqRW9D/uDhCjgtljbwVGXTdoHVV69eXcFGnvEONoDV6Jx+QNp0eY4SmfYdpRh9yGvrGixXicCzbw6quRn4jpDN3Af8uddShbWdHpyxkfSFOlZJ1QD/+heb7r9DrHfrBKQ3yLbOzDzTo5gbfdjq7cJwU2BUywtleuKC8cTHN3QDOFfmtqJFv2Q3+MMK+NnEqVV+QP+kkySqDZG30Ui7JujRdmQNBzlkV7GGpSXXK2g6YM3QXeHBP7qLTTdd4GvGQpYn9NeTStMSqhmw6gzacf8usk14te+oOedN49EZ7GaRFK1FPIzSNb4B+G7YbEcrQWzmczBxeZl6IHQ7zOMCcThMOfZH1hTnpCXvypf/jIj1jV2dkdV6LLlzo366hlQt9w/8jOl274qaBvHAwoG5eqwJZ92saF/9XHxo/POvx2wd9982DHr75qI/fPurhu4+6cvi/Xc9auLhcsLeG997h16Ed5/PtysXmjYPqRQ8cPB84fPvQekV3Lc+6cehZ16zVadhu11WdNulyVdBvIZ65CA76T9iGdf0qN2QiZNbRgsMgjtnATNd4g5a1hdiwdiAPMtUiIa8QxiA/pretjM0YPuBHBPLOHOYm2RYOrBcOfWiyreyIoA9tT0TIznlExk6gBlk0dLzCY+/U69DlUC/PmEyrEuuJQOpNG6SgXZAOdG/+kkKVw/c2fiiYp577rjfkgZ10+giQorOGSaaxlDLClIoE7yv93pamM4byhKzPt4ZdNA40GjoQh1Khh8R8y+gkbB+LlLCpgB/RP8RJo5IpW+X1yPDL2IAu//I7vVzMZebTNBVkOOnIOnziUHqYK+trludazlWNydiQy4I8PIXXnqBF2EbTbRx+F7XWGacjn1BQV05TOSGXCPIiKyKg6+WDrDvlnT5dl8YaoNgkuqYxyujL/fhgW3JWRc5TqdCXlZMGEvaT6J9RRBa9SIEMmJJj/Zhr1WGawAyvs2rNtE9cchVN5pdD99ib3t3pjn3txB41sf7lUqQUWnvjwLjSY5e3gDLWoKqINvop0FSp58P+oYYmUJGx5TnTdyGdcqf+J6QkHU+HQc8EbRWabBOJgohQpz+PHTlpR5fU0PPCPBiyx0auHNCvLLxOX6+LbuQ17GYFnQutAezUus8IpEDrXLIqPIzLWY9Dv/4Mmw6PItTRoTcGXPYleC0xXBYRY36ZB6MgO49hvg5z1mHYV9HhCIjPyL3UJNOQ4HlD0AdjQmcCEcRfoJenvYQOPHbH3lAPuglhUvKhdAM2qeRqgxfXdcLhDqffwvlb21VeHy+smb78MN7Gb0tjTi5cFK1jPOtjh+vu2Pt6W3ZFX98v3+tZt6bB8DxICjgI5UgqyKgQBvqxLvXyeG4L/ToZ/kISmyyTXH+PO8w5a+ilVuZAHfE97dDlESE/pqGnrMhFPbIUtsmsgKIOHeqsA0sf/LtudMmlOSWVnEGoEuejTKHXvRi0SaUGkFIKTTlBSxmXs3OdCME0j3lx4jL806U4PsnhgN0elOusVKpMnwZtacQjFSliwPEOrZ67hi9+FhuKxLhJGfsy5qnKa94d+/UdPtCJeX9kbhzAXIssl1otK7fJW1uPAS8RoZrzqDNB08Q8Lnka6RyJMfKA+zDczzzP8g9HjrzUOPISzHuXcTwetcN1CmUVOVT6DfpMKasrqyH3JkvSkK6sj1fs8ew1YRHrFDppoWUV6LoQeWa/3nDTlTV7YS9FYErpE38z8iwlobcOT6adeBV6qNucZd5Oc0JXWeZlYl2rNZOuqsx1852T+5tkmi2LeZ41ccE5HSdNyLcg04y8OvR5qzJNT+erxg8QuCB/fL7p+bzqmYvz82Vl74N+6L0Q9y/jz/gzl8tN10vTDb/jwg3txZfLwL7OK0hfeLGw4rc2fPHO/pvQV2K9zkgxiC+UdcLGeroiD8Nx2/Kez9KiHQ1dd9FLiFZSBBFprC1uu8N9OH5jMbqaxqv0dF7kf7rto32sZ+IjvOrG/Lmy1/uC+QzPF/R09hpO3gLfw3WiH68FOUnVF/1lYc4sKoQ13ci7st90zZy/ZuQ7layaKpYSst3jGnyyid7VBfddolvWr66VvJQS/U2asTn/hcsBfdlGDzO6rfSFziJCEZ/gNvreM2RHf+bfsCwWCLhig2Pdg7cFW12R9yjDZvs4/zQVKEuxqjJGheEJHLGvI5fld/jQ7+4OvCicWB+ScvLA/ZWelbb2nRbmwg2ZXq4NG1pZmwL9hFIUTaVqngpzr2imz3kuqjWp1JDtPiE3pUktWFe0IeWDll6HnlDPZo/Qj1qRm+UrmY8dG/9Ngp6kRb1dFSix5oavETow5pGxj4eq45x15Jwwj7BCU9YEfbWWF3pCkbIiF4mw0VPj/M7waqwBHcM0MF9t43b8L6pGqERSpU3OWW+R0LMREfITEYoIRwfcj3mxfrxnvd2nnP99uN5bvC1fITTnqrwjOV4YL4+x/BWxj51IgheezJch0hSoN8l9r9jSGA8dL9jO23Rr2DJGvZevxLc6qxx+QsMu1gH3O/AyjgQNHhBEBN+C3i3UzzwRn+pFxBfbWb4/BnfvMoeG4z8Gl+94W2fP28OIjY6Inw93u4j4VNf9fOqfWda7nG4Y3Q7Le4+77C32/D18W+a4+/8SIj6nIeLLabeN+FQW8Snush+DxzZ+rPxfKj/iE70R//j4z9EZ8fN97n1ExB4dthvxKf1a8CcW+TSb/8QI38m1kRpOfz903h8Te//u823c6X/HT0vgrbzexn+61e9T2tjU2f2+UNV7VmNBflvU1HE3NrBG46RIKxtj48Jo8eZJHH+LC0HpyqXBx28/6tvffqPvvv2drk+PyvRXoyvjMK+XB2VuH0taVXE8fflfsuNddxwG7u8nnKmEU5M34IDiu8gOVcoSvoYqzs2EwzPfTVysHHT/9Z3uv7rX3fu7gfl0VMIJw9/VhQ270TBNs3o9aMVp88bhf6/043cP8r9dmlrSVGfVWhXwYkfHG5egWWMnX/AUuDF9cfq9nwdlA6kjqm0D630lvuLsNflC2CVkSKGXx0vHhobsGmOlVDSXCZkk+RfVH775Vg8fv9OVFxeNi4LM4SJwYLuaWl+Q+0XDd3M3YjzKZKX45GMHuJMHz6Jvw/yYRMPxF0KEAWzwgjwAtfDkcmLCJ1RPIbmM0HkiKXQZKcm8bxcETVgDQEY4p4LG7hCk3IbzeUIf79+/09dfvdP79/ea5yrrZ1XXdiGy6ooBrT2Rk9XQ0aJEXnBpKT1zIXn2v3O6ZC1cHHcrFuffPCX4NF8Bzw6FPW4hdFl39CtCs4EBKrKwoXjBFs8c2guOep3yoNeh88iGCqmkpJwzgG7ikZMb0ldSkBbpjozoVD1iICKQ0efIChlJTUldP/Z0yxA9dvRLN8oQUmsZ8+F4TLwAmHTkZZlfCGTyubcXZ1c9cDn33bkRZi7fk7jDR3bBAUPCr1VbQgkZxi0RVqV1wgxmCjmYnJHzx6s+/u5J3/z2O/BB3/7uI+kHPX73pKeHsy7PF904sXROKkZDB4E9ZPhKoIdEUv5F3YWD5pkD9ge/EPzwUb/57lEfObBe0d8zLyQu0LJ4Dqw0wn7jtkLPoroSLmflm8Gc42JrLCxcOiIOibqyPrGvEOWEZAqBAmRqo0AfCJp0BiFZN0HcUNJ4IHRlLB9GroxhR9751nOg01LKWA+maZLjzk/kR4RSznIdRQwtRgTRQKuCxC73u6GrYY8DTeoWkHg6dKJfGbZPz90B8rHjjlx9kU2D0W/m0jdn091gf1UwUkYGerF9h2Y7QV+hWupJYV4Jm5ASMj5zcHq83PTIxcgjsn5GN2fCKyHLjAIjSrwwCl4GyfMLWxJtPJ+gXApoY51GSQrHDejQC5wXiWqFehATuWsqYj5VzazhB+aWL8Bm5pll16ns+T6GQi63Flw6SZzl5cuLBZrbQl9NEnwkMF5OEAreIoICiqgStPVa2gmlpIaNWJxEJGSEEmRZB/kJ2UOmMu2TgtqhghaL4y95vqQ4csl0Ys841VkT+8Jc4QNMuahC+1QK+9RB7+9P+pq17at397pnnTseJ9UpsJ2A9wySZu9XoIDKYb0gC3EJ0RlPAHZUpkrdStusUpNmZGbUEipZ0CAuKSS6UEbGCV0Ee6hikWId2NOVvutUtr6gM9tePQ7o8K8sbUiECfEGEhCqbqh8Za1YBlb28h2NBcR/7dOXFbNE6Og90U/OSQWjM80DEGvZinJ1lGeE6xtN3TYvHid3jLrw4DKD4vEJ2g+EwraN3BlOJUIkEZ07aCM+UTDD93FGhoQ504ZxAyToNBynR9q57BP05rF8IrYyZztte2Jayj9y8LweeUish7QBOXoArzOGFTpABfrqQsYA7jX68rqDgd6A+1uYZ94HvQY57rwB8leD+k4v6MBwH14fdrhsgPLVoL7rjTziDZ2JeYAoBu8JnSQSiEg5knLOqikrK1SSZDlFhPyYV8NxI5jbQl/uw6ERTru/Qntsd6ITY9ghupiwiYp+3O/ow31HVmfMhiIbYWdexQtu0GzazUMn3tsivzD1mkcrJew9UoPOJmH/KfdBd4GhWrJydDEccyazZ85cis06TLP81z3vTnfyxfh8PGk6HFTnWWWq2CsQKgAAABAASURBVHBRghbDOsXK1WW9hVboNa0bzG1Xi8R8CXXEtCMYF1aY+1mlMl+Z5zPzeEImc5am3KCrqUCn50omzDnDR4Cu/YlwOmRaDNcZiCSnI7Zy8UTEyHN+KUXGNE3aZF4Iq+Y6Df6nuUBbVT0cVSfjoFQmRamKVKTImAlIQKFlDbHVi22CdSGxPsfASr2lb+nLItbrlTor8uiyjae00Zmxh2QesbfMuhOUZvQGy7LOcna9UE4bCmGirXlwSK78RIScTjFRt6oeZtbK6RW1VkXJA1SAlg6avOedlxUfsoOmC3vcDZ/jeiN+XfUM8c/sf0/nhcv0i/zr+AsvChY2Ifs5xkId48ZLgRsvCm6Xs5ov+fFPtFzVCKPfGNb6a8hvGWvcis0u+CwOV63yDzXE47mUkHWAFkgEuTiPCoqAh1ykRL46PKzyHPBcGHVoH8qUT9p0kOFLesL5e+AFwMPTqoenNvi8LkH7NPS2tKS1aaDj2K/w39hbPa8CXzPjR015wVau2MpVU73oUBcdp6bTLI0XrcyRCbuqlQwl+u3s1StjrbrSueH1cbw0wp+6IneyJXhMQ6dZM/Y5TUUzc85hIZ0xhgRL4XUFvj2XmmWiT89KJssg/HjMhhWFnMd2vtHBQPY3/ZL6drupuYDmmJ4S+0fRqtyvKqwVPneGiDMXj1yU352q7oEvz5mu1O/qrDmW+YKcbsyBBWAGesZZeUbW1xesa2eUpJwT8ynpcMw6njLxzjwLhe0f3jtoHSp86d8mKR+1qOhCv89XYYdNT/jtF2xyYV41xeBR49lTizoX/73dJP8IjbOoht2t8jl6wieYxz//E5prR38adEysPRV/pFSGrTFotdxTZEYhUwl5dSCxHWlZHTqPcNnyO/KPFsMFTLQqkZTgycjoz3A8gjrA/TvPiNjy9Oax3Kwi68mwbX8GxupG73J+ax36NjidoigPJBWPH4k0lEVoPMjQ82kA/oSshd1vCHXqN9GfwRgNYqxvn0Fv6N5jGM5/i7U39EK7l/qemwuGuSC0Zey7XSvp7/O39/GlPl3m/J/D4OvlK5QV8GBIoYjQeHa+R+JLX4nMpNX0mxdCMn7wWchvb3JRv97iTdEXo7YFIyIGbRFb6Dxj66vRpyFCyT8kIiXjVc4KrV2veUxz9RbYQhvYZbbSofF9Yjq6NyK28SO20PUitnjE5+GXypxnRHxeNyKc/e/4EQlEfJJPxKf4j1T/k8n2LPqDiI34JIzdiB2604iQ4z8F1/spRIQi4rXK79NXxKf6rw3/gMg+prt4G3f6D8Xe34+Ff2j//wrtPxvSfO0Z34+/Te91/qAw2hebdxbPVV1ecD1mU7wsxMJJ6PLBwE7eBSfpgmN0va064yWd8WieHp/18cMHffe7b/Tw3Xdar08S4wSOZsIpFg6Y40GYeRmQcMwqlxkTThn3+jrWwPFMOs5pOJ+nQx3hkQPMAS/t/bujvnp/GpfJX3Gh/M6/sLw/6HicNR8nJRyvOk863p10ur8jvNfEocc8PDw96Qat/qd/nh4ecHpWVQ4QdloCZ8C8RgTkdsk7Do68TPO4qLspHIcX+bHT6rqBnIzekNFCSdtAHh29xAn8CSlFJZbVOZDYGR9Ads9PD/Ll/yMvAG7PT8h+oW4HTQmXMdmRDSnnkA9QY9NsixpOvH8Z7DCggYYKLlLCHp3TOFAd3rQ/pttxaJfj5ieFZJDXRl4oUlIqeQtTwhqk0Y/5glN3IcYhU52xOrT0F1o65cHY4cM6dFd0cuI08Y6Lsrt3p6EX68pyF+M2hdaOyNnMW4QaDpsPMRcu/y84yWec7vOl6woWHOXxEgC+okEnQDwSdrhhRa83dRyzjjNDRBp0NjEM6Ap4eAvYkw+gGTpLScg4y4eSiJCdlpqyTKuRcKoTNspNoET9DiJL5sOICO1hVoihlHDajAinO5WhBRkpXkJyHO+kI0ke0zQl5IcKcOqD+VB0h31P/msZbhQmXphV5kaaZq256qyiRw64vvgfOHc9cjB85oB7u1oEIbWEKEIrl/DrRVqfm66Piz5+uOjb3zzo7//uG/3D336j3/79d/rmd8zhj0969sU/jm1vGW6A5Y6jHCCj4wy9tWZoLBzKq1ChOhyvkbgw6PKv/797uujbx7O+8y/yOGT7pc6NA9AKrJqE8rP7pb9gcQkc6jDRhGOxQZdaVwhGt62p06hbftiWRtgEcYDQ9otN+dDdUUxjvgyaYL9DF8TR3jrQCBv9GbbtiMB2GEdSznno3GFEjLqu8/2086jOB9m2EN2BruW2ygeE/UDQTQS1BI+mAUVI8Czz9hasOwH6qLdCMVRnCRL4aiPNKApk4D4SAwZ1rYskSpiH7hdSGIZVo0nXRazPqx6xBV8WfHy+6eHxpifCCzq5Ygdibol5htJogAxY2wdt9C/6N0wTapXnDgRAz6qOgQ/auNyBOOlFJ54/1ZdzGPDEfJm5DJunqlSLVKoaHa0QuUIfohpqvjLmlYPnkBvhuoTMpnqnX9F9jLC7HfbgQ/qCjXTqDjIhe9Qn4QtSuXPL2CF9eD2AXGnrTu4t8Z3oNZNpW56HLWdNprskTWSWlMf64DB6E+zoQLkvFo/ea9i4DlPVYSrbPJiLJlDoy3LwWt2Ri89omXqZy49E+1STnK7UK8SnnJnnEy8XZp2Y66c568SedzdX3R8mzcR9qSH2zEDelnti3/RLgYpc57mqQLP7m6ZJGwp5RSklRYSCUDnJNBimw+mIkB/PhRV5+lC8IrfmuY9cEaksP20Cpr9QZW5l1j8CmnZ5Xobnn+tgh91wnFILHW0SQ+F8U5kst+lqdL7DRcbQkyPfQ+ArBLI0MmMhRhUUMiGrGT1YBhOZlolZ3bDxbh24u4iNV8c3pBF0JXWvHRTbPtWJOA/bGQdn6BwHVMJOnjEavnxFuP5LgiAihsyJjo+7c/sB2y/75m1dZHu/cXllLNizYfnv4S4bh76gGiHjj075ctp137ZvrKPOcz/GoJW5ENRHbMrQlklk+E0IKZPYwqyy51E3olO3KxEmhSI2UDTie5ucswp2bdjuDoeD/Gv74/GoeZ5Va1VmjC401zXmfyPe1IW5janqX9Pf2AtuLAi+0LtymeiXUOZFyClAR/cs0qNlgRbvkQmGIlZlyjLzYmYuHafKfJzGfLo7zro7HXR/dzfmhGkxTKfDXIsSNhO5wmdR5CIZkUUCCkOIjt5DnbyWyEdGEcE8SAMRwfihkpMqsAwn6hgZ+gp0YabIISOnRL0sd1ORSY6knMlPWUQVEQNJIZoqgjAl6lToEwhl9IEU5ce6GXryuOgg01eivmF9mEfzOlAPqvNRZTqpglJnRanqKdNxVqQydHPDvq4wbdxa1q2FcL20RlHH11iVtFKnQYBt6y2CvEE3a2WoyfA/81lLUoHfYA53zgNiHUvIpZCfQUlBryGokJ/UEyyGgjC7JPg2X4W8nCTiIkw5K5WsXDc99siMmrS2EKakZc0gQX+SfY/Ltels4HefL6vO7IuPnF0eObtcyb+xYa7gxhxa6cBroNGxzeYzAOtaw4FaQCfuNW+sOSFM86aVOvvcay9rhfkxOnVWdWhr0LPoyvq6sA408lxueB11O8hXylKGR+sx4DGhqyhH9TwNXdxaEu8n9MT+/Whe2MPP+M03//XnIsZJatRp+ForE23BT263Bo1QYdrx2TP6mGqTL/2P0yqmi06zdPQlufchMk6HWZ7LuU4K6FmbePlz0wU5PSOnJ14YP91uemb9OpN3WSyH1ewoIuAhq0B/KYk5UAfMU0pplOt7j+XkLNuVZbGuqxbs0ePa7pbBT8PPAss6znX+a7VGHQHPiYxMC53kaKrsQ9X2xsuAnBZV9s15SvLl/4l942Q+5yLIowV6RG8LvFwZcEERN4Mxn7GZKxPBP57wetuG/MS+H5oPSYVJbmR3BG/CdlvP2GEaWHoZIeY2XlI9XVf5L2U/Pi16QpFX9HNjzFtDP72zTa5q6KljUw2fuK9XbOyqzguBxEsAv9gwL7AgjgPQIdY9jXP0jP4O8DSxN1ZeBNSah9wrcz7nIkUd86RBI6ahDo+WH0MzptTIXA1kPzKgKyKGvqy3H0P2fIR3l0eEHBoRIT+9d7prA9ZrQ9YdhTvf5W8REWO8iGAFyEAv6TzCvd+Ird5nfcCXeCJc16ikpCAteursQ71JnbEhAXqknXfndeQx4HrAZe7f9K6sBQv2YRu4YQ831gnv41dsf2DYyU1X9rANCzZ6e4XbGubfcJ+G48Ye38dz2ogIvX1cvqcdN7Z0gi+IJuG8n0JjnlDt9fO27mvmSyQiFPH743P9dEXSa3v5ie7vz/B2fPO8Y0EBy9DXZj9v6zm+8+H42w4jfkivyyM+5b9NO25EfCqP2OLmZ0fElhcRrv5vAhHxKt+If3z855iI+P363PuJiD066HpN/IlGMN8/jHIbT0SMyWlDtXG7x4j4owgoYusnItztgMfZ4fH2+B66UkT8XuOzVuqn4En4Y+U/VfZjbb6fb1r//x3Wy87j2/ie9weFOEMCwdb/ae1lVX3Tqce03Fd12dna4BYsvMpaFWLPE36frjgsFxIXnE9fNj5xofTxw6O+++aDvv3t7/TwzTfqjx+k5arKuFrOUgc+AOCMJUBv9HpT4aXAVLqGM8NF5z2Ru7syLkOOx0pYOcjNes9h7v39Qe/vj3p3d9CdnVMuYqZSdToc9YuvvtavfvUr/eIXv6L+/XB6xONN/sKNsn/ts9xwCstE2Ywz3OVN3Ju+N3FvzAvObAOmWzhf9gwCmXWcsIbTZyfdjn/KkuF4MEaHR0vJ25qBqGRZOtwiReEDCY7644dn/e4334Df6uN3H7iMfdbyfFbDebbTmjnUdhy91m5KHJQqDiuN5bFNgw8aRsdBjN6UmMNqXQO9azuEaQz9qmvXGQWNAih2WrRx9M3q5nUq48jljNOEs9giaXU98cAjgxChD2QSEeIjqsg0B3Sbzq3OSr2VslVlDp38wub9nd59/W785cZ8PCoVDpUR3OMj4Rdn+crlnw9r3B3L4B6aw4Z0w862CwG6xUEL84tj2tAnilTnMCCcsUbYcFwtSyEfWkocAmRBMFZESOaDtHXneIK/wgHVvrt4nP9JDlmbPDL0hiInRUoy45AxZDMu+tynGAr5EwwdWB8MoyBjQyPeqATI89gOBpB5uDK0eHwjF8kOvA8sI+SgcTwedML+T3fvNJ3ulKcjlY5acOqvHDI4S+iJy/ZHXgI8PV70/HST/ydjjw83PXy86Dts75tvn/TNt4/6Hfgt+Ib0x4crl8OX7XL42nRdJM4AUJMGeeISJjiEDDAPKrQdOWQcOCQe0eW7d+946XbSDH1lPsnoueqJvr75+KgPvJ149GEHus6sG8u5McVWjYHQm9CZcKyFpxekrcfOQmO9NhOCLjsT2TYvbF5eR0BDAw25dTCEHkgaO+9K6pGxUoeJ7lc1imTYXNblAAAQAElEQVT9lawAjjtvVaeXrp5CCcbKPClzcRU5y3WcHzZyhRo02FHH9NRo19G34bXSh7cbcrpC9w0B+rDQe6DvFxnaDrskN4Z1wdfgkfpMcwmbDkANJYYu0OMLzRFGV2b8BO8x+qGDEW/KlCWXpSQfrmt9oZ9O1sjjbv/pcuPACbCJjx/OeuDlzxl7uDxcWKdv0rlr/L8hoFvMoQHWv47cG/rm7sUS1WajTRCrbptnbHneC4PhQsE2vf8lwOwLOdsIl9h+KXs4HbGLgwL6ei5q0LfA7+JDFbgiD+8rN+ufed3ZY8ThW1YS9Rqyb5QtPlxx0LphR06vtOu0t1g4K2jYiWVMG6GPcKbjBmxCvATdGaZqSZpsE2pK5HneIUYuBLJqLq8o0Eo1Ga7nkCVDha/Rx1Q4gE86sHdNrNcJGwzkUZgnMyf0ihz84m5mvniOHI7HMVcm2pWadOAi4ng66I5yH96NI3JzX57/vvA3XWEaucSIFMqMXaC/0EflJcE0TePS9XA4yJjnedhDhoiAYNt8KllGIc+hUkKnod6x/wHilh1xRIKYQn4sexLU7WPcRLstf0HEXExY+MaLvXivso1soKb7Eza7gzFs6x7XfYcHG3Bdg7ruL5oCvVvmvkyd4HeeiixTy2eeqyanJ0LiBf4yerVsTOKQF2tCRMjzJyLgYYPePBFbXgSUBFR3oMDGE1QFPLZXNGzNNJt2KSG7kNNGZ75voAP679iuAbvbtG9ianWw4kPdWP422OaNhTVwZS1caWA0bNZwXkMO25gSZiBR5nxfRixcxDk0fHk+wtHPKtdxuzAnvSnDYw6p5EQ8qWBLE3Ir2MQuv4TwjJyzTUSWacpiPsRApoNS0ssLszx0cMBe708H/LOT7t+ddLo76EjejB0qIyfqi7EbMoP0IQ//gvjGmr8i04V1x3Tf8NWu54tW1qzG2uj5HMzhznovLvM8rzy/EutOxj6cB/nyZfPkuTQVTTVDZ9Kci2b8wwMvzG0rnnsTfmMFpmuqBxVsZ2Zt8j42kV/mSd4HIhUZLUIy85EJyWNfU0qwEgMowkllhbJpYu778t//9AjkQJcGLZYZzRQoz3CXzivIPVHgvIiQn4iQ+3P+95EjyXB+zlkOP++jK2XJ64p5N4+1zqrzQXU6qBBm5JFyVSTWYQ+ZCzMz0EnCNjVwY11F/GKZHXvIFdtZse8d1mNHJhFJu23azvTywBKyLzpOkypromUi9hJGUWaO1pplFMIEvV57xfPaR0+KCCUKE51FOJ5IAxRepkq/k6Z5JoSvOiuVipWXwceFPeSZ/eLKPnLGf/Qlrn2PCz7JM/b1hHP59HTW09MzftJFz7wYt6903fcW+PcS1BsUs4+s4Ha74Ivir3Me8F6cZFmHFubt4rIXNNZBr4FGw0Y7tDfqrszJUZf6lpn8UIYYldHlNE1j7T6dmD/A+8I818HX0FeepDLJLwIW5aGXC3R+xM97eF71CO1sj9phXn1O2+ZXU0OhK/u6YMy2OvmvAGrTYe5gZf8Q+grimTNV5QX0zJ500P39PXP5ToWxW2AjXboxb43rkPEq+z4DzFXzFhHYfqhi31MpzAHirBsVmNeIgPvO+tnUiQ6MtSHUCVkC0aPG+nVFZzcMcWGsGz4BS4U89sBthd+rbpzbLN9u2XN+CvzVzJpRsYjsvZh4YX5W4nNp8Jf17jTpa9aqX/3qF4Tv4H9WSswJ+GsK6ChSFC0rPN/EOIuurEseyzr2nK25a+bSfZqKas0q8Kpc1GnXVLXil1+xIcOn3TXNpoQXOA193fQRv/gjh51HXkhZV1cYX5CheRngDN2xPZknzoRiDmXgFxsVX+DgX/9z0X/w+QCcmGsz4eaf10HbzDps26q1Djszj4H9YEhIp4ghZR/Ww6zY08rcsd9t2HbEExGKCOSTfoCIkJ+IGHUifhi6nC0MffYXrIQra4eG7hbmxMrYsI5NoAAaRGz9eE0INg2WVhkUfTZOo+MBddmOFFldSQ6NgNeIrS/xuE7r1AVut/SmhT5Wwlc0ybSMciLWiXGDzitn9QFs74LP7L+AHric9QzOl4vOV/ASXpmQthljob0xdLua/zbk8P20x/0McGTaGiGkbfp6obfB0Gr6B6ShTyqN+vBo+Q0EPI32m3ydt74pd9909Sp/RDU+EfGZvCN+Ou1GEd+rY3XsoMx1PoEC9GV6DNgYdrGFUAWNLDfa9x7XcdumIHhpS3sSigj1lNTehBEx8iPCVQYi4jUv4lPchRFbeo/v+09EDNuP2MojtlD//rxKICK+GH/N/BOM2ML+ILIjPgnFxrvDnUZ8KnP6n4KI+MyY9z72cd6GLosIB69tRuLfv/7lJPAjI1lPP1L0R85uP9qfNwCxmJoWoxG3Y21HaOWidsUxX1qwYRax/2lZOpeOt+FAPzw8yf/G/ofvvtX54aOEo5yjq+O8dDsv7SI7MOoXJfISLwKyXwDkFQex6Vg0HNAjjtRxzjpwsTHX0AF7nXPScSB0wsmaa+GgV3QkfH//Xndffa2vv/4FDutJBWcaN4U+Keewsx+QI0J2hBIbxLI0Djcr9CR4WEADC/f+i3wByZck5GT62ai7vU42omDTteOXubWjOwW1xKYq1x0YGRJy0hBm0oqM6AIH8qZHXpR8wwsA4/nDgxYODcIhT9FlxBjDdK1KWTiUSdaDnRQ7BHYUBi04JdkEiHadMUe7JjUS9Bemc9BDHnVkvNQfNwiOQzyqpLEUEYqclJGdCCNCfjw2BDj6OVwcmbwYba1ny8WO8bJeZDRo7DirPsicOGS/818D3B01Hydl9NYjQWFsGztk3lqIM4out4aspOsSA3b07YjaIRB1hDzx5cWpFb+Yhpu4JCp0Cxr+OxAyEAcwCITOpoQMLJfhREKbO+juRPQBEjIc/FI7oC1HUQLmK0IytovPRm0G5dv1V/pd6cfxDSGPEfQn64N6qFcQCPiYJoIffJxv+qEtaJOokOho8oEZx/6A3I4cDI+8BJjv7lSP2PrhqMylu8rENWzRZUljPj7wNuDh8czF/pkL+Gd98/FJv/tuC7/jIti/fvMF/TPz4KbCoSQNLIx5g1dErAs83Xwq4FCFESsRZniqMDPVrDFHmbT+Z57u70/yRcq47L1/pwJdi0Km4+PzVf6f2D1D04UXFM++sOKwulwXDYVbp5bTQFPgwVp93PdIxIP8hEwQxZD00Cvy0Su6xkGbCu4qoG9MPcaHHS20tV5yzhzS6kBiDXCZ51REyOlUyiirtTLvilzf+REht3fdV6B+xzsDDTAw5ifnjXDtsvkphhYlEVJnD83fDrFWRNeg1jPKSHzlHHIYIcq6bJ+Cl6SmTOdQpSCcuFwrwHRnLkamelDGHiIVRZqYT6t8GfLI4fXpvIy1+pmXthdeyFy5+MBwJOacrHRCr39jnUHfQv9jHCjISB8uIKbpk+yJm3hogkBBkALaTY9ROZze3XnOGwdVLtgy8k25Uq/QKrNW9IEVXa/IzbAMMT8xJOhDrosPT9B3Y+MxXK+bZnQhbCR612vo+A7KKNCAaTUTKRg/IaeQ5WxMOalyuTTVMvaJI5dLxokD9HGaNWXsg3ZMR9WUNRdA3YKe6pQ1zVUOCzd/cymaD1VHLvVneJ4O87hgONDXYeRVTVNRZR6VkkZf1eO7f+grGV6Ii4Uu0X94UPIHD0hNCKZbQPBYGMv91Fo0zYCLpForfVd4y4qIAdG/EYQRL3kp0VvIj228256xU8eZTqgT7WNju93JtUmjEey7adgJhmy7H2vusE/3hl04oD4VpQ4/pN0vAcn+Cqc3Chx7AfVd1zwm+MzIYkKuB3g82ManoulFdua9IMOcsxL1zF9KIp7gu8v76kuvnwWwSjqok9UjS4aSespQDd8NsoF5NMyjMeh6oU88X8p7W8dx11mRm/t5BbZrm35ND9tf5bo7hO2+xhnLfRnO29uNPtg4R8j+4T1wLxNzOJhMQT8JrpK6coS5lGUaScrIreSkmoN4jHCTn5SI5Jd813O85qyMPRbsrqCTWqtsy37xZPv2ZbrDmfnjspSzUs5SThL6aUqwFSztTUtzKEKwkAa+gDL9qF1UlJBbgu5EGIOHpnAhG4TD7DnC3rmFK72vlFPnpb4vwEzLhmnMwy0+j7gvXA+ne5n+iX1r0FyLMjTnVBkxFAFe6E/IpJMWj3VBoBisBWM3ZWjNpC3PCbv05XZ0aZsfnZCERN0QxUK8I54V5Io5ByJUooC00UGHDKuUBYJ80S6hqyyKFBHan0TFDO3Wz9AV8QwfTmd05jI3iggohS4adii4wSkmKe7MB+zystRua3NLwjypQZtAGyAiq6NP2/Xm63VoR/aQ4nEn7GJmDaw5KQ1/mfLoyqTLsBtoh7akYPSAHxrKT/KXImIgUydDv2gXwGnzYj1NL2tdYU1IUeAnbbaEvTMldGW/uMCI4/6V9RUG7XZcuFA+v+yHj8/PeuYS9pn09drks8FKvcbFL1OHNc55i25cMl+5zLsSev6ZSOvftrp4bwKOu8z5OxL6iAhh6kP3Ddt1mfdL28bGT5JldX/kRfDdSX6Z5jlk/hSZT1G87Oe+XBa8NmTSNXGRzJ5+abpc+/iF+QWezafDG8pc0d2CPJYmmR/bYUCDzzATl8i10Av6mdlzKpfjM+kD83tCR/NUeKl3J8+Rea4q2M+gO+BHRtdK30ZzyJxb0YKYjxEhWBcBYXpFRJAX8jPk4MgLOtmN9g5d1ohcMcIbfPiFofd887Dx0rVglGf8S+tl4eVhQ9GdlxyGWPs4IKhCSwLx4uFmNrapSEds8+406f/061/ql794N2RemJBJMfTE0OgsyTQsKM92ceXy17pePUbH1pNYQ6qmuWiapiGfkiflXJXRj9JE+4SLRUXiQZnKrDWqeC+ly9I2/eEbX80ntrra9mByZS03ulbJY/WbEufoIF3UNPEyo6I32NChSCOcQxwTNB1CTAlNc5bnX4Wv7HkEEkrpKUsBBq/wC38MKetwYJWHBBiNticiFBFyeyNiS+t7T0R8L4e+XvZL87OhbzIm/8qEtP5uzKvlR+aQbWHvNI/+G7T0kTXkM2LbOI5GBOXpBfDZE4WJNHFWG4YVpkrVpN4DviVcly1sxBFGAy7z2B357HSv6GdBTxsa68Kiq8802N6NdeVmPQ7cKLuxfqxaXvhyH+7XcL8OfwyjvH+S00hD05frbzS/rbPHHcIofG7yctyATQd/NETE6CsikHOM+I99RcSoExFfrGKaNz71SrfzdjTWCDccaUe+h4it34gt3IsjYoy7p38qjIhRHBGjTUS8ph2JiJHv+L/jcwlExOcZf8KpZNqHoTEZN6PE/Ig7z2W/DyJiGPLe3qHbO/y59hGfhOn6b+E+drifiHhdoL1I79CbJyKU2QgiPvWrn3gioD39NFgf2Zb6K5w2+ks7x+0YGF/Kc7mhjLjfIIJxX2RtPncyI2JMvohg0W6vTl+T6AAAEABJREFUcB1jr7eHznsL50fEkJV49rJdtnuaojGOw7eIiNF2l2PERo9enr29w4itLOLLYWJD3hGx1Xnp5o8SJIW3PAXOt3AcxGO6VuJGYzFlD+SbzdBlwVdiowQRDrlYZEOzA3TBQX7i0oj9Tw0n1L8+uQ7nc9WNjdy/QLs+n+V/cmd5fqKjpvAl0thdb9JyUb88a70+SOuzMk5Z4YXAqax6d6r6+t1BX93NusNxmXFOJ6g64oz+kovPX9zf64STldkEmUxSTopSYKlJXB7181WXxyc9fXzQ7XxRhf57LkojQhFBE2+ASdN0wPm7U8JJO+N0XHAuz6YdZzKlogRfWkPjJzZs9jdeZDScyeiMk2DJEFLjcrtxTbqsV6hsYgQ1HDXbELXkg5GdG//1wXe/+6B/+NvfyL/+Pz89q5teHLwbh49C6xlejKDfIH3Ee3vHQeD9+/fj19VTPagzQW6m93LRhcPK7fmiDp8rjm+H/k5/Dax2NoCYNxGBA3IlukAS/CNLFRjI8EcQ2ESpVXWaBhLyTNhjRMhhIa3ABmgqnF6jIwvBu3BrB+hKQX368osAmpPsyHGD4KcLJwg5OT7P83agOBxUGbvUWalO1C+0y8gwC7Frc5Bph5NsGfqvTJ4fn3VDX70lISrRLWeNUCaNuYgzjPDvJfQwCrE9LVeNhya5ZmV4j0SODwUDUiIv54xosmBDrTXktqoTyrqC5w6CQS2zRHu/DKAWHQm6Y0A8bq/WRz+mhRJym5wndCL0qE4HSrSBX/izrVBJlrkPhdGbUnTlJGVom+c6DhoF+stUkd9x/DLrxLw4HO80zUcFMoxS5V+IMU31kYPRb779qL/nRdO352c9oL+POKrfMk++wXYemNMXJv4Fmq5KWmDKkjrD5zM4I8M1NflQdJiyapECnVNTMy/mTseJeVT17j20fHWvr37xXu9/8ZXe+y893r/T4f5OMzbsXx3CIi8mrhxSFxztQKT0whzzsrBy+G5WNgdX67Mj78YCs+JQCxqDeWnQUKgLIpo0bOqGSK+yDjppKx4WFBGUUwO+mvVHamGgC4d3wy81YFupZFmW2YylQDVNznfexIWt852+YkP+hT9nIjX6jgh6FGOHFtMWmTEzbbPQmjqybApRpNWMN0F6H/EGj4hVvTEeHfqyaxg7aTJp1TT0D6MFGU/IPTNnbQMpSxk6AyE1Xp76kNugDfNQ0KkPv7LsQgp4o7JaJDSWoTVTlJD/Kr/8eeQFgF/IPCN3/6pNQedlpmGGBinTLhFbmTu32xn6r+rYxLBLOJTH4zDakOugJRaJA6pYz8XakKB/5qXV/emoYL3JXCYkMNYTaOvkqVQlLtYjT4M2ljAtzG3T4/m+oHsxTxprWkeXAY0NffoXwl5Dz7zIumLPz6yhK8IO6oryhu0EdEVvahzYbReivSgTfTGIxj50Yx3mBazlZ6SA/eBLfhpNOnLVWBOSQim6Ss6ap0kzF/nG5PhcNeWkLMpT0gx/ExcCVJWQSyJvGnP2oLu7O83Uz/AfEYoAXWqWGUQcj0cduQQaAzNfBQ8D8CPqyA/9pZwVhLTUgo6UilQr7K2sj7zSo/95npQJG3Qv6O7GPiZoNM1HxikFuSOPPd6xQcxHSplPVWSQkqrThOKx/FfaOOzINCIgtQ9QLPPaGGu9nhHzxVlyPRiUASkStmEbt7wM1zc67VCYaCA/9Ex/8NmlpEZWUyQJMWnTVSfscLQOOeactY3fkMmCTd1oIzX07kuvFEF9AC+uFxEiQ+2FD+WkhO6c1yOppyzlMkLH1zFS13aZ1pmFXUtvSnUa9Vow1kCS5x1UyZdWe77reh25IuR9TfHy8MR6fEY3znOb8N4BYGDoUzwZWhOhsfHTkUNShT6nrZOV9fKGf2CshA0fwPmhpoD26BKUga6S3DZon2A7lLORVdjvjZyzEMGAzGOI8QAyKiWp0j5lKUIqtHX/K/bqNodadIcN24cpNemOl8OZ/mwHye1KVqPhkCPz9owPc2Our8hlYX00/YN2+LE/ebN/g45ySaI5+rqCRQk7OrDGVNbHmbXywFp5N1e9O05g1h23YnMtyvBuHjpzqEDrHWu7X0oeTzNTpmpiDhf6Nt+OH053MlItarQtzN1ImbEz9acRmhcjw9cKnSWFDtSzPgStLgvkZlSILsgh6G0daya0J8nz4Mqe1LDPHW6nN09EvKY8Vq0bvTM+lGl12nQf5qoTc/rudOICsKKfkMfDIhVBHOztZ+QzcVsYyK0hQwMhKeClhzT0gv21SMp1Yi41XTHUG7pae8ggyda86MaFV0TI9C+v9ibBsgS/nf3JfHq+GyPO3oFhq7OOdOIZnRhukzLN3A4Zuk+jt3Dm4GPYDxUdKid15F7R53TEp8fX91pWp4OUykYnNg8rzNWAL8HHqmfm2yP+zxNw/Df45h8+Pukj+O7bD/r48Kwrdrgy7g1HqsHzBR0b5r21rkds9gE//kJfF/zx62XRlQ3shh0vyKThwO663HWcoHWaJm26KzLPRkdGBfuY56IZmz2eqt69O+rd/VEn9hn/JY11PITAV/K6zN6JFeEjr7qZPhTyyMv9J/91pf2qjtVH0rJ2fXw8a21JkfPQ04rcI0IZ/afoQlJKeAn+1XxiDfaFOeakE5fJp6noCE3v3530FX7d6XQYevAcFU9h/16FbHvTDf0739htoWHbhTXFvDOkHGb0ZkQEPUiJeZY9d+aD3F+CN69YjVLMQBFJ6klMXyF6rCOYlRl9QjX8eT19RgdPl7M8tufjvv4VxuqcOxK+SWb/TLa38aOzptMUeg8/jTPpgXXka/uwyD2zlS7sqZ6rkRmar4aMVwjyj5HM5+6vR4QqY1R0m7HjT/qdZD4iYtCbrLOchx5wT7Sgn/PS9C229uHpPHx1++u2xzO25jPOig1ZVzfW8hUb6ci4oZ8Vv2UBYi3JaVEBE4efqXb5BU7hxUDBD5s4fMxZmqeiudYNxCtxo1gvJUNf1oJ9rE3DXta1q7UuhkMDQVyKCLn+3i7Dy57Wm2fPd1lK6M1l6K4zl8yP1wvPhw3L0Jf7zMino+wbvI4XOswn63v0l7IK42W6c5eQgsyzHM/IPGHHkTVozDkrUKDRyVzpswU6TBkTyvCanJCw+IYVrdhnAx7b+/tC3GkCIQbksmrBrlfmjOsYowzdbLxwBlnpchtk9MuXXM9tzI/bG47vcNrl21gNGX+C2xou20PLwjKECXc/AGuMozdtHTca+X2bLyYW28R8h3zcEDUjB8deQLlARIwMs2JZGK/j089Oj/NGxZeviBh9R2yhs13HcBvUIGP44dikQ5+dWZrRALUjRAcgk05qEGt0pcGH9gcd6gVBh/2l3l7c6AdVvLaJCEXESJsW19tDxyM+lTttRGx5jruusetpD83TW7juTyFhqDsiPvX/U23elkVsbSK+HL6l5Uvxt319Kb7T5jBiG+NL9f658izjHfsYERsdET8f7m3+uUJWjD+sawvWyDnrLZxn/GG9/3xrj+lxIjZhuoUFvhuL0z8GT9Ivlbn9l/L/2Hkt/tg9frm/iG2giBiLhmtFhIPXBcQ8fwmj0u//9S9cszGeQfAzH/MmL7rU2/XOViLbiRfbtXWtdhRYZW9rxuFLuuFsXq5dl/PK5VLTBcf5NhyYGw7xdfzzNqGQcGB05ULg+sydyAVw1YgTs54/6tc47r/E8bqfkzhuUPdZaT0Ln0z3x6I/+/przTgq3CiIASnnssl9cakpHPDn332j3/7l/66//C//X3345ne6vzvpL/7811ySnoaD8eHDdyPMOJnz8aBcJ3kjiVRU6gxPnU2+yY7HE87ymQvJ6/nGBooU+JSUkUqI3QlYlmSSCA5PidBONCIj1oetOG54w7Cj8/jxUY+Pj3rC0btwaLhxeFhxVhd48AWVL7T2uC/QzevkwwCHvBkUnKMMwo5NZLpOyED4f437eOhBL+SQ0TlfrUi7i9PVKyJI04pC8oh34DQ1A4yo8+gHBiTCTeddDhuXOSsHVfNjG4mI0WSry/hu21/CF9ciIuRxI4K60AQN01R0OE4D81w1wWPGCS01qThEP6lMijykivyFA9Z1xmM+X1cOb4suPmRhbwt2piVBK8BT68BDoxLyOqx2RGCaVm10YjM4/yNOJfZknMiEw5xU6AI/0iYxaBYdQa7GgyzwjdB/30CB9R0RSnRiRJhH/eCxrLq9avoY47qG4w4N2nXrkwEigrE3uAgGaLIqTDP0Os/yLBA71ayZA/zxNGPjB1XSGQYigoMuttyQmwLxhFZspteiG+EFPZ1x5J5waJ+R15n0RZLDq9smqUFLo69O2Hmb4n9XP0XjxcqigoUfpywfBr/+6sQ8mzVzwqg44AcOi4dD0fE463R3lA+KB3Q9Y7/B3O3MoVtnLMZ+QpcPzNsn1oxnH1h7xc6KRKgWEJ8UqCssO4M4k5T8Rp1Vgna+hj4CfXS4lhrUAWiN1OX8BA/WT85ZhuNGRFC+QV94ImLo1m1slxE/rBux5UWEticRbOh2TCHzhp2euWD/yHrywIW7L92fONicwRUZ3LhcWBCK18uVi+zOuinsw9Y/o9OZBfDA+mf9FuRuWXreGMdp0gHZu5489zghhGVAPBFCzPi03uG9Sug/VOG7IqfEvApdGPsCHY+80L15PvU82li+gxZknyOhe5p3IW8p5KfLbEc41Yg7JD8B9GEH33Cx9ZCxjwr9h8OkGZv1L23LVKXIUBrqjEEvwjS1oFsf6G/M8ysyWf2i87bKByavRYKKoD6N1ZGzp4daCLVjAn0gIQN6VaiZDFFRn56mrXKX7UTUUaAs0w0SPGyAb+zG9mJk4jlVOW6UlJXJKylYP4ibR69h5NWSxtoy18q+VWTeJ+IOS020iw3Uc1+J+ZagFrPlW5DUJT6K0AB8KpJ+8MRW7j5GAy5gh5y46IgI1VqZj1wkvXvHfDwxV2fGzXQZEnQbOdeR9pqrvI2xogg+SCaUUtnK6S+CNIgIRNjRV9PKwdh6eQuveU5TQcKGEKvePmNd7B21mMm3JV+Io+AOwjqlzdgUmCMBBNxXQmFGBHQB92KRoekxRsSn/Ihw8Wc8OaPLvCd4JuyATOe5H6KvH49nOAOSHMi8Gs43Ruabr4jQ3o/LN8RrO7dl+r6mt/JNNsMmtujgxWXuOiLQTVLG3vY88SSFImKUWSY5EpyRVlcYXaSbLE/XzdStmfIs+grlJCFOEEAKlJfIiAiFyyI0bI3vwEg8dkoh1yk1y+tlnbhwYt0/ng74bwfmRyhj6xGhcSFDO9vYilCgRD1YB5D50tJWviZcvYbPtjLvGzbW1PABLCfTHdhBcKEXaIse6b9p7FHsA4nLsIzQKjzNzLUDa6jribpeF4aGU9JUs7wOeZ+a5zrmhtM7vNbWWsccigj6D/kxvwaEoi96bXrRS7yE3dWUFcikgKSMjnJOKqVAa1YhXSIpQYchnoighYSIR87Z4ZUAABAASURBVD9qW3/mGXa2/qiTqZXUFRFKmfo0mMtG5zRNg16Hpt+8OHR6wtfy+jMAX+bZ6/Hp7jD8sIKsjIA202RETmOcYI3IOQ8+IoI8BhYPOuN70MtUHGFHp5aPocEN38lIgl36iBGmrBGvRCyX/NJ/jqRC/YL+SsqqwH2530AmmCPjx0ChXqLTaSoyj7UWZYO+IhWJ8Vf0U+qsguwzfHTol0INrNDfqeO6TUWth66M4X2RLVFn9u5n9kX7K4Zflj+xH3kff3h85mL9SQ/489tfD1yx1xu2ug45iCciKyLk/S+bH2io0DfVrMp+OE9FhnVwOhx0d5x1MuaJvR1MVUf8vAPhVDI8JPrrjHHTuIRm7V0VMo9+OcMU0ULisnb5xSNbKPxIN85o56Xr+dp0hp8rFW+3VZ08Ny45a8qJOVF0YJwDgp1rkJb8T8zM0D4X6VizjkRMj+lPyF48zZfSjLlCz41znvegq0MuqFf2JFfLjFFrHXqasFPD6YJM3I8REXK4g4Q6eZ4DXjcYAr8lAXgmcYHXq8dcGmeDNtYMj73TYHp8kZ/oI0lKGE9mr6+EJRo8S5X14givc006TvB4qLo/TbrDT5nRUUmhhEx6xj5SUgvQpIUxLUP/WKFBi+0ze5wcyvgCmXC0pY1ptw17zbu2FZ10+f+3seJvrcqoIJEneOivPtkVPeEqa0F3G/9t2FVShw8xR7oK/vmc4Qv504MtWAXHubJg+K84MKOhw9NUdGAdHLD9ka7osiD7kmEaHsN8id57jHnAEi3YEiJWRGjXydsw5zzyHRou08sTEa/tIrb4S9EILA/z5XGsM+vKcee7gkPDdRxKbYxVGLOUxFwIlZpBKCPrlMV4nR2g6+0TQQE87XlODyB3h1JIo3zjXchAXhd6H/J23DANG4L8DYNe1osrE+3GfDJsF8bGT6Nul3kwtvZ95L2N6yefBE8e74ft9j5+sjn8wMpnY7r+3tah0z8G2NPnEt1q/ly7rdbn3xHxmhHx5bgrRGxlHgNrV4/k7M+wlX2WNXjcc1y+x3/fMGIb1/UjPsWdNiI+5UV8irvMiPhhnvP/Hb+fBCL+bcrvh9b3+/HzWa0vGeSX8j5r9EdKRIS8OEd8ErDHNrww6R/xuM1e/W18z/tTDCNCET+OnU+Hhnl0uMPpf/MIlvHv44XoFtLn2DYdO8RegBc8gZXTbsNhubHr2Sm5LTgxXMBecVDOt8C57Ho63+S/DvjwcNZ3333Ub3/7jf7+7/9e3/7Db/SBS/rLxwe1C1eOnHazmmrvmtUVbHGV/tPtqvX8RJ1nEcFBW3HKst59/ZWKf9XjzbxU0USX7z7ot//9r/U3f/lf9Vd/9Zf6zW/+Hsd41ddff62/+Itf6/7+hAP/pL/927+WaT8cj/r6l7/Q3buvlOhjaV3+C4aUZ5yIoxQFZ0u0WeRfn3pTX3HC1PRyAdYl6MbLlBZeXviXpTheZOJKdHjwZr+MMCLkx5d65/NZT09P4Cz/ZYR/LXTzhTqXfYHzmuiz0V9zf3hbQ0W0T/TULWu8wCuO++W66oaj4QvDlYu7hvy5FxlOvNsIfhx65HiJj7kNjQETgXyFUy7SckNkLsZhYdBI4xCzgxLvA+E+XnB5PuvGpeWC0wtJkr/QnenzGA4HGKODxHgJYjYgCQ4Cmf7tqM1z1cwhYuayeK5F81QgIakMpy7JB9VpmpRrUbz4bgtyuYLLixyGLJDBiu01Lgs6dmh2+ipo67CxQZYtIHPk8cVnHfDFRmbMihM5gLM/4ejXnJUjqEMf6J4eh/4nnMQaiSvUpKzQxltXTkkR8QrxdMsGCJrDoeVl2gycSxmRJRAJPgmTQ3oWD/67Atlbju6LrNF/Nr3gOBe9O0766m6W/2Lm/n7SifjhWJknWQlnv5eqtW64wdM1Y9t09IR+ztB1IfRcvkLfApCKEKcahwolJMbBqHGY6IEc1os6OkzROJAWXgAc5f8p9zvGPB6z5kPILwJO0PQOWu7fHXTvF3r3R8KDjhxqCzQL2q/w9cjLpAcO1x95AfBw6RxKky5L1gUCljVr6BEa24LADOaK0Lew+RFCr+gnsLOQWA5uAyIt6LVuU5YGkpTh3ygceBwa6Y3e6OL1ExFymetU5Dds0e0M+okIddo2Qikk0AHkICPxJLFc6kbGDbovXBj4l10P/nd6z4senhfWyUW+XLA9Xy+sG/C1wu9Kw94WCTlHbiocTKepQH+Mi52Krc4cUOe5akKelTkCWYq0gqbgcLv9e/GhHF0F8rL5VxDPoiP1yKJEFqf/B34PvIz8wPrkX0Q21hqtSNGAJi+ImTU/oZcAgzH4suzFEyFFjC9HNiTSyAchSgzZ0yrTOPGC6OiD9T32gH0cuPBI0K9Rv6hH0tpiHIItk8tl1TMye+SC5cba01iLO+XiCTpOnkOrZQexfDpxOoD4jh7aCAedyFL78zY+8qibuvQW8JOg/xUlK+cq28NbpER+gFRUYLDmwn5VuPCvmuvEZUnRCfs5TDOHb/LmKutyKoVDeZXrG1OpSi/jSdiWbZu1RubVPCqRnaURJ2RMDZAvP2m0p4KsPx+mm9cbeC3MN9vKwnxbeJnicrmMZhlbtg6OvCxPZVLJkzJhT1nbWrug/q5mWqDLoyXCiKD19vE4nfm5rquMTug8DzGAXkb+4Ald9Q3ux/ALGGMXv3sd691YANDhCMWo5o7OvJYzP9qA+0J3rQ/+LcMMTw6NsIwsO21Pgm6vCxtCEW8BNaTJFL0heq+8IBIDg60Lvh3fYDoHmrTx3AiljrycT+XxiYitT2jpL2jk2CexD2J8at+GHMc6MPoJ+oAOhNle5Gz9WubD1imNoE5HDsDjGkFSyIVi6PGoTUE5PcnUuNxxiXwSOYdqyiog56yUQilLEaGU9ArX98sYoZfOQmEEccvU9eiGPoL5kDRNhT2hyi8BxovgWkZ+RIyWsASvTUOlrDE31r7b8HFWed28stdfWRsv+JS2IcNz3PxpPGZyIdaU2KdKcriyMqwav3wtGr7j3aGqlqQKcdm8IHuHzjtyQ3Z/dxwXr/e8rPBfBdhvvD8ddTrM4wXBhC9Smds5khK9B/MwO4SPiECu4klCvDJPBhnILiulMmAbz8iZ6uS7tKsjewHLLoJ+gEt2mE/bhcM9bw8jgn7TQEZfRk1ZNYUmmKusO6Z7murQgdeAGfkP4BvM4Ij/dXc/yzwf2Z8N1/O+kvGFUk0K+jZKKTIyaSMi4GODeDprlek0mtMKvpOEDQfzMGEciB/6skokuQ/3N8A4icKUJboFHTjeleDHefQkYc+IUI5vYVAuWa+lJOhLqjVjd9OA+/a44nE8w0PKWYn1XDkpRZEYtCmr54pNJl2WwBfR+H8XfWTv+Y63AA/Y3xN2+PyCh+dV3s8/PFz04SMvATjrPD1fdWWfX/GPe2NA+OZ72EZSKKWkDI8z9FVkO82ZPaKyL0w6Yp/2m7ZL5wm7q9htYf9IOlLv8IK7Q9aRtibf86+x1i7A88dzx+vIBePzj2WuXEZeWO+NM2eGZ/K91z8xv54N9lb70BecgIb/7L00IYcakvvPzKUaK7bUNJcV4PdReMLnsN95f5p1ZO6Yp6QuP14Xhv4Zy3ZrOG3knFXR0TQV5tQk29rhMKkeZhX3k4oyiJyEYhS5DCihm0hCrHJ/5pXux5qx4I/4DHpZpAtrx2VZ0dsVrFyir7z0WHXlTHWFf+8XYs9gwZH8clwLPv0KrsrEcVt1nDoyD707Ff3i/VFf3dfxFwIpdyVsNKA9l0kpV/UoWlmzVsYdZ6IFGTAHkrIqNM8IsdaiOsUAWfIPaVZ12jU1FouGXXiv7fB6w15wFXXBF37GJz6fu86sfxd8HlSp661rgT+vgZZD76vE/p7pZ7zUtG8Of0lX7XobL3FwAI/M9dMcOqG7I7Y2MFf4nWXZG5GrEjRHzuqRWZUSNIbsUnm8lJIiQg4zdYxSinbUWuW8iJAf69yh6xsRMdpHbGFvIcN9m6cbTC74nk5bvx15GE67XPAbpipJlTk0fGB48XplVGQNWVIW46CL6PAh2ZZeEUkhAA2ddQUSSGdF5FGXVtof66lRd4WOLd4ZHTjdNORi2Rhj3mFjlxd47t0wWMN7vHn4Oezy2sd/G7rMWIU+1FmngOkYcBy6KGtGSOarwesnQG/f6q0voelxn43+jH28re2ekjr9fUptMbfbYpTTn+Nv8yJCERtcFuF4J6+ThEp0ExHEJe+LhngigjpBzJ8gnogE2D603CJ8d3RjEB2flW+DQKalQbjLR/hCo8uMiK3PiGCMz7GXR4Sjv3e5K0dsbb4fd/rf8fMSiPi3Kz9b4s9z8BM1vIh50hk2UMNxw2U/0fSPUuTxdrztMCKGkb/N+1Lci6Db72U/Ft/L/9gh8/mP3eVn/UXESEdsoRMRWzwihowiPoV7ecSW5/TvjX+FitbXT+H7JO11rXdjpNkdOorwxs1+LTteVxyfGxd3kaq6iuzE2Bn+8PFRv+Hy/2/+5u/01//tr/X/+c//b/3dX/6NnngpIBwZvAvJOz2tgsGfvv0H/e7v/poXBX+rx+9+p+X8UZ1LcV+0L1yW/+av/0p/81//q/7b//a/6a/Af/nP/1n/j//X/1P/5b/8Fy74/1YZR+cXv/pa/8t//J/1q//zX8gXOr/57rf6HX1dbmf5f/L0F3/xF/r1r3+tw+moG46zL74uOMm+qCvzQaUe6eeglCYJ566tIUPw6MN3W2+vNHUuVJwWTpeBf8SW1Bi2b7aiUPSOv7lqHGDpY8iQPOHMdDyHIEyB1GhcOBzklIRfomhdK4I8n6/6+PGjvv32g7795oM+fPekBw4bzxxKbjjxK3006qqJNqALuoFlSr/JYaeQrIjQqOTxaTc8GLd1em/nUDwODaJ0o+he/hLqaoOf2+2mxc4azmlDh98Hzd58GFddDafbTmsiLgg23xmefdg8HCaVkmTHzumKozpNZaQLTmZCLi1nHJ+sGzZ4XYRzvHDgWgfWIYuuhoypRPehoB6DjjDMo/VhZpC55R7QkaBjHL5hz+NO0yRjH9PV94uptHZ027BwQgoCuXJGUqJfyNPuxDC49qczbn+ZLxtdCLW/YFRKfGcpoJcDhTbvdaS1P9ZRW2UZGCWSCkYyY+/HGjj1SffHrK85yH/1/qD370+6/+peh3d3yqdZMKS1Fvn9iEVCY/Wc5H9+pdFPS1mQCEIJRgzIUe83bYcmZn+7amEOZXg+chg9cRA9+S91alctXVORDqRnDhnz5LymiQPTgbr3XPje39/pDtqOdwcVZIyyOXJlcc7RE4fPh1uWXwI8+tADLteOfW36TPBv2aN4jZ9IeeHx+uGQMvEk9Cho65uQZd1I6OkFgZgDW0s5K7/AfBo0/+InIiCzqHKwsU0cj0cuUmbEOY28ve2mY2hlHuxxIdCIUGAdnhtX6OUzyL9wwXC9NV2w2QvhjUPeDV7GIZI153v/AAAQAElEQVT0ts6s6hxcmWwKdN+RlnVnKCelFz3BkjKH9BQNtXYXAcIQYVMuhNhJRc/iMX2mx2JbI7GsJT2zDj4xvnXxkRezH7hsv3geMViCD7EGslhK2H8ASJHcQaNDhwQRwbfgt2t7SAfxZIQShJqWalqw2Rm7GIc2DnAT8IvdyAmxZXHOlQ9UC2vU9eUQdWXCr9Bp+iMCXgtIUk9q0DBkBz0dupneIhMwNmVE+BAXD2TxLYQqJjPN+0DQlcJ16ARZukzILCKUXmRt+lIqishKQaisiNggOaVMfklZc06aSgFVE/ZzYIJMJakiB5dnbLDS/1TqsCXbWE3uzwhMOYQwNihJrDoaYdrivRAGcDoLIiSXv9hgBEnmRCNtOLWwXlsuEaHM+KWUMbZte57nYddl3ta/gOcFeV+wwTMv5I0hf2yiYxP0oAKvEUlZYzCtyN5jDR115AqE/J02Ri3GjghFhMZDGBGf0mS6LoFG6D4M+LB+kqhLoVWVRtiGqiKCEEoII4gnx42Qn26ayXd8R0QoYkOC3y1/S0fElpRHkRp89pe46foEdNU3XnfeP5X1lz5ory5m9ODJoeF6bmO5LujmNc4a4PQO5xs39tzvw21dZkTEKz8e2P0bLjNct/Pyv7EQdfsxrCuWY6ZdUsCd23dt+1iXPA/kp/lr0O7+3sLtXRixycFxw3U8pkPLNufgUu2o46lq9nyvSc53+Ypub2BhbbmwFp4viy4sArg/hE0X/DPP7wW5rNik+7VdMfOVIKAwj3xZaaRYVPIKurzWHHzxxXgncHecdDpW9qlMWaLtKu/9fmkw5TTs32uS1/nTceaC8qgDbcb8mIoqNpWwk6wYNu94SZV5kOGljFBjPULfqxGsY1KDL9NtmHZbQsMX2tNinUO4ysgwJEX4m5C5Iz8OQbedYUUNvdmPchqpy/QkOdbopg+4mRER21zPWV5/CnLP7Nc5hyrxmfm+v5D1y/q7+4NO+MZH+LYszHudsgprRSlp9JVzht80EBGynXQClgYpZTUlERlw3GUD0E/m+ESELD8j57T1Cw/JiC73KT/YYIfnoFexDyXkG8jCVTJ1aaocSaiFURstmlIW9CZNc5Fpz/AaEVqZg6bDMjBf03xUqlVKRd4LFZW9J+nMOvaMrT2dmx65+Df8Q4VnbBK3W48OeRHwwEv8By79n6njHz2xRaHvBA0FJPQQsu4X5tvC/tp8ToCfRJWaQoZ1MVF9LpmL9qSpEhIvuct2majvX3JPtDmyb57QxQlf78SLm8NU5b5sB8uwic74ja165dJ71ZkJdOaFhPEMcbDEXt+hf9EziTM+1pnLZpZ3NZR3hSf70bbHYJ3oXCj3flGsZyX8v0mrDtB1nIKXZZPeHQ+E86DZdBTTjZ0kEoE2LGu9PBExYjln7K4OP+pwOIzQuqjowWVCLq4YEYoIdWCtmscB6JRCEvKNpAWbsq9whR9PI9gcF+UXeL+ipzOy3+I3XTmvGct6Fc4sWODrBrZwwpnfL87vDqF3d0Vf3U/yS5cK3wn+olT5sl4pK9KkFBU4nNQaNPVQKKO7rMp8OaC4Azqb8ItrTdh5UmCPkmRWegT9ZbqbJfpaIw8bvCwhVAfNwg/OWrB9+0Ib0C/68Zq4wufKGbktFwnHJ6GzTJjxCWt01qQbdtU0eEurKpgL6SLNtY75MU1Fuw5SmZRKGQh01aHHaJEUERq6fQkz5TsKbQynIwLb758hYmvr9kZEjP6sU6+Jxo39zTwtL3uh8wyvk4brSk05SaVKE/NhQr4+j0xT0cT5oyLrjI+ZkoRixhiJhBERIx1BqKQAKRVFZIUAoYiFkvQKot/7mA7DtDWMc2AV/IYcX1nvzcNbXNHXVr/JvOxx97PDw/xY/G3ZXuf7oev8FPb6HnuP/1PCfQy3/VJ8z9vDiFDEBudF/DAeseVFhKuM+iPy+hVDvk7u4+7hnrenHRpv8xvrhLT1rZcnIhSxwVkR4eAHeRHxxTxXjvhUFhHOGoj4PB7xKT0q/DN8RcQrnRH/+Pg/A0n/qC4j4rV+xOfxiE/p10r/whGvCv/CQ/5xh/PENzw5DPfuhXGH0z+HTgVPJofG27jT/1xg2H/1j+UUEWMTdPz70J/4E7FNsq4QPrYcGiPORuc1tFOlp1APnC82uhvO8rJmrS2rp1lrVF1wVs4c5B5xjv0/IP3uw4N++823+ru/+Xt95BJ7OS+ikvT4rNu33+n8m3/QI/iH//7f9du/5QXAb/5e18eP6jg2CYfm8vxR3337W/23//bf9Jd/teF/J/43//D3uuEs/PLXf6b/9H/7X/Uf/uP/oj//D/+j8i+/El6rfPn/W14AJBzWP/8f/0K/+h/+TH5BMON4Lusq/9nu0/miZzytMw7kFSwtFPCQ8iwj0sTGA3/wJHb3wMsM+BZCCQTiX+7j5Us4JnzxQWLI0fdeJMju8qV0Y7ySkkokZVaSiJAPOb03uW4mOZWiimwT9cTDcLpdrvI/R/TxwxP0XgYuyO96WXXDwcUvV0cH+P/C75NwRCBY6nSwf4KEK+zYK3IIhTja3CTkbJ4GqP7aVBCGMxQRspOYM54XMjJPfgFhh81jBnkdeRjRaYO97H3sIawpcEzlG0TG84EoRdeM03bHRfX93azT3YGD9ywfPktJChzWrhuO/qqei1qqpMQhrenCBeoTsnjkVPbwdBkvAjAHmSbLznIIaHJoGmFDECBZ4OirI4eO/E2HUWvRAVQOYdkK6YmmodEX/AVOXLLezZttwBgyRWB8gjJ33Rlzh8cPyuhIG0KdviBCP0SQ9zlC/BdGVkQBDkOFmkhDE/KckdGUFw4qoXenqvt38/j3+I/vTiqngxqO/hWb4p5dyknJdjZPmuZZ5tm8pkT+gFRyKEP0sG3moDgwJQ6v1tVhzuPfpL07TfKhKBBs5tJlqqKvTvcYYL9K/h99t/NITzVx8ZJ0h46PYD5OSjToddISVc8cnJ7WrA8cRj9y6P5I6AO1L4Osy1ga/SFE7F3M0Q2kF8aycqwDSdanOnV5cSFoUhCHDyEjoW/ZAI2cFAb80suYKg2dIdwRt/karu96uTIvkde4GDqduBQ6vsiuygeepqQbttBpZDSFOvM8IiuAy523asJ2q64o4nwLbBgwj8/Ac9r/hMD5fNaFS3gfhrxXN89R82L6QTef8NWBL+oG4DGwgdACJStYFOglUSe9hK4n2zvrV+8d+qQ1QjdksHAIelbXmrOeOEH736N95CVAh59QkVpoyHxhcMucPuRwyJ48E0XgT+OrM3onHB/GkGVOmKBPIFIT4lFhfk8c3CzXu7ujSp1leSsCajxsIgytdLRCi/uMCGUaJ+hOAW2S2ZLXowZNQ2bQZZMwn+q0Yl5KjZpvPvQjy+0FYuI2RmrUowUVGRX5iYO/W3bqd3TZZZoANFBJGmvE1iKI0427pVZoov6UsuZUNLF2JQX59BBdnl/mo8BHpU5hTibCRDqUJcLu0PLvpFswFvz64t9p+vLYGyhrYp1qsNsVEXJ/GX16Xbvy4u7GPnJ3POnd3b3e378b4elwVIWuCOSNnKZpZt09KE+TxsVYzqjZ6+xNz7yIvjIPbxzS9wPskK/EeBlyC3pgfGykD1rTyJc57u4/NB7GGaG/RlaX+EjUQf4dhJXHWvuqS+sTuJ7HfIuIYOw0IB5GVUS8YsgHGigasunMAcffIixndBc5SQk6aN+BIjEkaYX2p3XSJAmGpTRqGGtvavCx8rVCa4PPRiVPFaMjE9PdXuo7tE0jUpnPTaaSQ8v4elm4/Lmyx7P3sak53/WMTocDHoOxRDpaZ/2tQ+8FveWUFAGhJpwygTE/fGGELzL6ob2NNaIrZSkw3hQx2iXafwbKE/UCro0Rdxpk7xegJMlwP/LcQdadfQPDUFLoOC7huTQ8zOxV8/brU+w+mCeWjS/zLqw/z1z42xezb+k9wH7Owtp/u61aDfh1ffFEQC80JexGsSpYBxNjF3jx5WrlMoitRjM+xj3+xT3r9/j/ErCe15ygC6X1hg02FfNAXoWJuRQdJsDeeZyrpmlSTtSnumVpwLoiQn46+k2pKGFHyxq6orMrtHr/ui6rHG/oqiOT1BkPmgV2PhJ9Bx26u4gY/UZkRezx8DAvNtzlvna4j1e89Om0GCewN3pRSqECX5PlAeaadJyz7o51/FMn7+4m3d3Nur8/6P4dOro/kj7pcJg0m38u06fRPrFmxID1bro/IQ96nRbjkZDgYY0k2zrsQ7c0aJMEu0oKpQiZ95Qk92k6ay2q6CznJOdHBHWoq0SYJAWfLrKVsuQ6RrUOU2iqWVPJ0Jmog7zYR6+sg5aZKC9TVbUNTJMS9SIXNTrCzPTMpHxCdx85F3z7dJb/AgD3Uh+fVj08Nz0Qfnxc9N3jhbybHrk4t52uXYM/L1/m9cZaeWE/H3/xS9iYe525F+jI2OZFk+PDZuHDdusL/4pwMjadsekECnvmlJvmKt3x9f7uINvziTlV0Qsja1u/8ugdFnTj64LtnRn3zLzyP/H4RN4zZ7PLErwgkPwC4IK/tdwS/nNnfnV5LxVzLPD7xMVytGd0dVaJqyoezAwtR+znNJcxpw+WJfOkglKKhM7EYz031pgVG2ygw4+gDjErY4OuuyPnPOiPCFomraydjZg/nThkE7UuA10XRcrqAZTkshXZ33oaP7Dwpf/gmTl4QaFX8Dwu/5dxnvJfwa3IpLPHhLos4yFz1o4JX+uQu0419BVz4z0vAd6Bu1MVw6nDW8PGWkpwAq1RpTQrJ/xs5r3w7UJSimA9EWtyF+LRTDXrELJlWxeth3wUavC30kZ5VqSJdNHaCnsvvOEX3+jTWFuQnzYsGnuFbcowP4m1Nug3cbZyPPHyJrHeZGw/I/tYL8roL5NXWB/tv1f0MJUy1oYCoUaukxJ5kfNrGKlohU7THBGKCPSQBjL1jIgtXzyu57n2FhEuT7R1u0zodEg9qZs35sbbfc5tt7TkuH2Z3hu9N9qKsUMZ2y+gcsafpsI6XZB5UcE+M3pKKVExhEKoj91EJm4EfWzoKaScRjrt9QetISm9AdE3n47NtcZ8GaBmyvTh+iGXbbS3oac93lgYOoVfwpuuaU/nLxmu+xJ9CTyG8ZJ8pfEljZ5kvCS/FLhPV2n6NA4qkLHXd7mxp/fQbb8U3/P2MCKQxyc4338BY3lv6KgeUK9RuOUhO3TQRl5SgzeD4tdPd94LYabFc8f1XcHpRpnh+A6X/RSG3qkQ8YneiE9xisYn4lNexKf4KHz5ioiXmAb/+vfnHyWBiH+b8ns74/5RDO2VI4JFKA3knGXY8IyIT0zrn+n5qckQ8fPju/1O2vfjb9N7nT+1cOdhD03/HncYEWNCR3w5dP3fE/8q1czDT+H7RH2/7rZZsEA3NmRW3RsODz4WjuaqESd94YJuOFw35wmHrFPW2AS7SrABt6TuOjjPj9991Lf/8Fv9w9/8nf7+r/+7W2lU7wAAEABJREFUbs9P8j8NVHBkMk4mPpgCJ+12edL58UFPT0/Kddavfv0X+g//8/+k//R//b/oP/3f/1f9T//pP+rr//A/aOIAowwX65lrplX5UDW/v9Phqzsdv7pXweH3JvN8vYx/i//MRZsP62sXB7ZVH6HpiRcCF+izn9HprHccrkVarqvGPz+BQy0cKLmCN082KyY0g4ZGPluWsx3vCOfGIWDf/Ic8ccSovNXF4Wnrja4WHGwhn8TWFhwiNdIBXSKne0Nr4ikDvWUcIrrA8x0HzMuiKweMBSd34fCM5ygEDmgErdE6JDlOh92gG/K0kgcNsjPsdo6bv5FPmetQdfsk5TKr4Bh6vXJehy6HRkQ4GDCfjoywMx6jQ61kRytcQt+mCxkGTNpxO3Ix/O7dve45eB6Ps2YOf/6zW7dbsYHVtEXWGonecEbp4sKLjwt6OaOz56ebzlxSXYB15V8yNcoZZpNDo4F5G6cz0/RCRzRkvUrYHF0rvTiNEYGMmxZ0aDRk5AuUIC3okWXj0LIyj+6SPPNsBLJJHgL7cRAxGBfEa8TcRqPGyLPZaOS5tjFqSW4HIkjDf0SiVSjkp/G1KHFoqVh8ISw+JE5d06GocvlfjwdxSlNwAkk4+JVDmzGTrsi41qrsvYh+M51mCEzoJSGnDhxmhFg5FN2fJvRzx+XhzMWBbSHkw9O4aKkIIDVoWeHnqj7eTF2R7Y3+F5UsHPPAQc+qzMsJuvLMoakedU2zfDR54lL8iXdRT1yIP2LTZ14g3jiEr0PmTZu9SkKvQpfdNmH5o9vOIYczjTq0doQZhIL+oas9bvm+wDqip88+EfFZ2omIgP48MM+zjOPxKMNxy8/zISIUEXK/DXoMx3cwVXXDJq6sf7cWXAhJZ3j0xb/t9sz8++7hgXXpebwAsK3JekAfCsnzJHJSYr2JCNJGJy2lLE0cgjJ1vW5m5llBFzm6HB95tKlUTC/tO3XcXzCfey4y1pz0hKw/PjxyyXGGjps680sDTZvcJd2I3zohgFchU2KM3l+BERD3N3VpIuaZYlWSsSiZvpKwiYxMq2bsobA+lzoLotWhVZFH2JCbh2mtqxGxTPX6JGIJErpWbMFznkrq1Bv2Yt0jR0EjFQdNDhV8GzYayyI6VQD0yfGgEEQEtCYFtEihRjoiwZjHjNFG3XHaegxopBQ+MwhV+CjMrz3MKSkrRplenohQAuIJlzJWiiLHxfcgmjE8zkCDNvYAIZcNgh5oIb+Tl1Jhnk0DEYFcVpb4C1vSQkUpQYPX8QxdDo1pmtBF1R6f5lmHw0FeM+gWE1jGZfSNdfDmvR3bdWh5rxi3xb2hIf425GI9fQYqWC9j3u5xQiqLRnzaD+B1fweMqDPvbQOGkLX5DbjKyM157k5DZonvrAhKX2T3GS3dFqsfPBEx2kTEZ2WN+qu2vO/343H3vL3Rnt7DBRtcWI/e1t3L9tBlK87Iwhy033BlP9/h9F7PY0RstDjufLeNCEX8EAl9p6whu84+J+9byM6mnyOpMv/nUjVslPWgsFjbDip7wzQVTTN4sQ/nGRnbeYtCu7fpiND+ePzMRZMx18LL4El39yfd8dLvdDrJtpfLBIGJpaWxNq7YGyHz+Yq9jctLwgt7wRW7s3yMsUbCSx9zHO0gX6/5iXXGa17Nkvcm2JfXwxPryx2Xeveno06HWaalpEBmHRPsSsQzfNWUxjyo0DozD2a3Yy4cKnOqVuphWy/8WYYsChp2bRux/jw/rp35sjLvui6slTfob5txMl6MPhJ9sHIolyTLTzwRIXrfYDpAzuWl/mazHtM6D/h2aP4761aEeQntT0SMsSJCJZJKTsps8rVmzQej6oA8DuzHx+OsI/v7CZ3c3R/Y5w/oCDmdjqzPE2tDBhXsYR00V+Rh2j9hUipVStva3RkbyaprX5+6Npq7/ER0RYRyJPquAzMyP+EbHJH7PFdN0FuQUU5pyIUmrz5ykliuGSFEPbfPmrBX83c4TvJfm2Rsz+Os2ErDTxBPoi/LImHruRY5jIz9ocMra8yZPe+R88GHx7O+e3jSR14E/PbDs3777aN++92TfvPtRzn+7YdH9sqLXP/Cvnij7RW/5Eb7G7Z6Od905fL9xjmgY59B/9Y5LENFl4ZNQL+aYFGVrwl6SwrSAL4qdM3kHcBUOvoIndDbV+9Oev/+Hl/kMHgupaDfrJQSvXW264b9NXmuXMdfci16gqZHbPEZG8VV1pP/iuFp0SPg3pjpk6BLCnpwL4FfmdKinG7I+abE+pGR4US1A/7jHfPo/nTQHZhrVc5ZEbSGbr8U9XpmFhtfHd53iCciRn3T63YOI2grjT4iYoQ9NGwmIkjnwd9WNw8qV9aym+fdKl3NFzw+40M+w+AzZ4MH8PSMjjgjeT1d8LVWdLTpoqnQb8U/SfBVMa4ZH/pYQ0wL3R+KvuJc+fV71inmSJqrek7yOWRtSQyHzEJqGfngR0EsS73IgNaujJ9TyoptBvHOWFKKTlnIj+WBaLRwdm7QATX0XbS0EGzovDRdWEuuvGRaGM9/7WCZDtlSZrk26BZ6MYLzpFgXEsrMEFK0qiCl7It/aBn+OqH9+cxCgqkgzxj0WAc7EnM4chGFG+C5v9Gf46Y/IkbbREdGxJaO2ELXcV3TGZEUEXK9HRGf6kWE/Li+9WO43Y7hzyGslXnc4dfrXmJl8Tkx54SMsyprxTSX7eUe9lhIQ9oYNyJGmMiIQF9Oa6PJ6RQF2opilCWlEW5tIj6FpnGHad0gRWx1xLPnNeh1nCy00IcdO2047y2+n+e04Tp76PgfAxExuonYQic8xs/B9QzXc2g4buxxhzsiYshF2FrEFo+IURwRWxmpiC0e8XlI0fgwHdC0hvxGxhe+TMMOF38eD7kP5++I+DSW8yK+nP5+WUQ4a9Ae8Xk8Yku7QsSX4y7750BEvNIU8Y+P/3PQ9I/pM2KjeW8TEXt08PWa+FeKpD/WuBH/OoxtC18MYUbEYGefJA5Hxs98va33Nv4zzf4kis3Pz8GM7HXexp3n9L9ljM0Sp0BqkGkQvPl04gbB68d8eeFsLL/4r9o3tIbTta5NV5wQ/FvdllVnHMszh7RHnC07X45fOPwMp4XhToc7BeHTxyd9/PBBV5xq7hU156SJTflYq+xMvru/G79yKVRu61Wme+YAmkrWCYf3F7/+lX7x53+mX/z6z/TuF1+r4yw/fPcNLxtWXXCAfNgOHLfT1/e6++pO5TDJ/6b5AgPPl7MeedFw9t+95qJ6OCpSkR32BSfyhiO2gBEukg+cvqDzr/CvHAhul6saDiQeG2KEGRxJcWAX43acfAQkdin5omKl3uL6HAwSztvqOj/iRKVMM5waO3F22Ff6perQA3sncgt1FNHpp4F1CeHTQx88c1Hqy9IL9NnBvXFx0KCpU8FjGqZH6Eyj05V+oZ10W1bdoNvtFkLHm9syvhp10LGoRwOxcCjhJOVUZdRMGFkRSQESzm9WUkTos8djGu7P6E0NXo0gbkdO2ORw3Kas8uK05RLKSSqZEMhCKoUMoyoSrm0kNca1PV6eLnrG9iwH82Es8GJZDsCf0x0abNcRoc+el/xG6Pqua7ns6Ni3kNdwROl3xJ12nDbu031DEGLeZlJEDHlEhASdQj4YLPEkWJZcDb2Ksg7My6jjem5jKCT45Iv6ib7Fg26QnUYnxH3p4RcAwSGN+VBqUrUjzMHsyIuV01fvdDqddDgcNHkuMd8iwj0zUqiQNl/Ru8I6Z17HusiHiDknzSUzN086cgCqJY36Djk7K6UuBeCwIQ6MkVYNpxyaXMZxCZpvqpwapzlxYD1y2XCvw929yvFOMR2ZnzNHlKJLK6wjfVyOnzm43YDnUGcuiXk5ZLtKYq5yzmG6rLK+jC7GhYxgnndk0zgYOc86cXnDpke46wpe6Qna+oDjEeHgNe1ERCgC5KxSypCf5TgfTvB0UK115GfKI0Idfa68pFih0ViQ5e0GnQrIzrrBx60nDnk7yKe+15rljS15bAW6HYw2RYTNRA26V3jwIbChfyxplM2cWKepyJcfM2veAfgCZeYixZchpvlQp1daxTwzOvpVLtYc62fTM3buNe+Ri49nLkAWn0Qb1Ay7QPiE23pCJskOPUhQe9jUoeotaEtOYCMpNw+lyTYEKvQGtpWwv3meX2Q5KUgLO3af1tkNW/Q8fJ3TyKszXyJi8J4iC7XLdQ2369iDQ4/+02hQJ3X6kscljAiNuNM5yTQykIJ0T+gBaAedh7L2JyKoGsopKUdSTVk1TzowWWZ4rSWT30dzE216DfUkP4l2EVlCJ3LYGa9Dn0Nsy3xDrEx0b6NgyD4iFBES7fOLTW599ZHvNa1bd6B53aJtUgyZW/ZBu5QzwxYduPg73b3T6f6dSp0l6m22vMh68Bp75kLFcNqw7brOi7matQ2M47E33V3lekbD1v0ywGXGK23YtuXRXvaIPdzaL6/tR5veB+/i2dq0YQOf9J4UkSjVqOf872NVF2JVKL/CukDc2qG3D3ryHP/Uj/UTiojXWnvZW5pW1oEVWTjPFZu63P8KD4bTa28yXwuysU9irLc29mjnucxwHx05ra7Hvmb5WyeG45bVXs91jZ0mjx0Rsm1k9F2xFWNiX/D6YGwXsAfWe3A8jr3D+8f+4tN1C2uh29vGDb083g4Mj+esiJDrCbtLappr5QXyiUvme93d3elwd9J4Icz8iNhk6bm8Mse9bp7xoS5cpA7gX97Oy6s8Fvjf0cZ63yTGCFSeuejKrJ+Jla2Tl1NoYs07sS7ecZlneD+byTNKEvualPE7Sk2ap6LDXHXHHnpi73z//r3es2fdH0+yfA71MPhKzBsrckFPpmWX/xX6V2BebuwFC7Su+IDWxYZFfiJi2E5EODni7vMtMnpy2mFEjDqj8stXRLzEJPPamIQeo2NbOxrzKZBDiq5M/Wo+ccDNq3k+wO9xzro7zOz1R3R+kPeNCbuotbBOZE2lEm6wnRgu9/ph2gzTaSiyR5OUxtwjosTccTooiwhFhFzXCIwmo4Q6ZU0z4xGWUigP+XGdlEgrlIDePN5bzDkqVmGNPcDD3d1R797d6av7O2ztJNMWsfVl2ezzXol5n4sCNCbklXnqPfABv/pb9sBvOK98+/Csbz4+gmf97ruHge8+POnx6coFbdPCnr7pX69rnuUeEdBTWPsnBXPbdNpcYHOztaGLLvOWk9CLiIMsxYsfVSmYa8EeE2clqbCvTdjnCR7f3Z/0Htg+a60qyCzlrIgYMl+xhgXbs/094Uvtl+GP7OnPzKmHx5sePl70+OB1Gdqx1059096xF3GR3PtNwZgJBHMpoVXTcCiZeTBhKye9Yw7Pc9U0QcPQWVJEDGg8adDjfmEZWWiURcTQS4ZmIyEcI4K2mT4M4uKJxj7Wibx87AexBAqS5TPmmYPoGT/xkfPPR/amj89nGQ9PT3pAj0+Pz3rizPn8/KwbZ6UbZ80+OPYAABAASURBVMGVc2BjTnb4FGdNmVd8aPULuljE0gCPgf1M+uoX7zlP3utwulMqk3qYp1BbkQxTOdBMVsY2pRi0rkrovGDXJXdN+L4T82uaCvHCPMqDd2G0EcHySD+0W5D/jbXyynqyvcjgxQ22+IT+nlkL/QM2r4Ve472mGI2zntHhJfBzM+N6jg87Y+wZ+5mwmRn78IubilxLhuIkngZePtDSBV9AkTce4ZPI2JcaAjesR+Ol1QhSSjKsR8PxiBhl/oqIoXPn/xgiAjsJ9nD9cDzszmvYiq6W5SqHjTVf5HvtKCXjjwOUVusm35TzoMnzLiLG+Dstglcj4iU/wzfx9MJHRFC8tw916g9E8ojA4YaVdYNlA9++Y4sCTStrb1OMdhGEpPUjT0SMkk4dYyS+/+U6nyFL6AgiZQx7hDZIsbrkqfIWEaGIDeKJCL6RHoH5Ggm+9vZEf/B5S9vb+PcrRsQYy/kR4WCkIxxHKtFH2gURMeIR4eQX4bEGlLCPPuo4PSJ8Ob6D5KhjnTTqO3SZ83dEbGNFxOvYEVvcdSJ+GI/4Yd736zptRISDgYhP8ZHx718/K4GITzKL+BT/2Yb/jBXSH9r3ysJseAF9C+cZf2j/P9f+7cK21/XEMC3b+BuLXSxWQKwEjjuU09qeTv4W2+qLSfYvk95G+cO/f5xuy8P8ONz53MJt4bGs/n/s/YmaJLmVnYuujcHMPSIys4pkS9+R7nn/59K9uhq6myxWZgzubmbA+RcsLCOqWAObQ+u0Wla+HDOwJwAbMI+svayzSbWx0Bzpv56uf60ezL/x541nZ8Y1zbsPMyPEEbDNbDgq69bZ8Lou6zYuj/wLEzthz68O2YVD2xXkNOF4rXr8/KRnHOpg8/rw4ZN++xv/u/z/AYeojgOnHfd5ntlgNzU2+DoFFxGz/u//+z/rP3Lpf8LJ7IzVoeE0nzRziPTBdMIRnjnYZRydDSfhOpy8m0rK+nj+MByKG4cwY2OjLKeT6ulerUy64MDHdCfVWR2nYVUal2FXLsNe/EsS+nrh4Hm7bhw+u7iPUsPz7Msmdn2NC0po4iQgO5Idh2y7XYi+qG8XxHeV4MUIHOkEAme6pCb/Si3npIbDvb2uESt0DuAErngWPpQs0DKcPsYcZeSPNOP6kmC9bdq4DNio1wz6Ei9gAh11gLFKHVLef8gf5fTR0Jfp77Q1T6JMOKTCmdSueOHZKuF3lJqUcbSMhGPUoqsnyaFen97JA3uyqeG8yn0zlscMhNhxwAOa/TYjcMAzjl1qV1zpTT6819JxlkO+1Cw1NPnQakevVuV5Up5mRZ0GnpDLDX7x/7XcmvoSSktS3BxK/ZU/wVcgh1BDy12BDoKLgg39rKD1TQv83qBvQcZX6LW8bfdDjpbJK0baPGKLQf2gHZqU0G/jArylVRvgJCBFvCJJIi4e90P7DkgpHBpOHEjUNcjv9Asne8lgwmX0l0AkRYQwJWQnDotZ9xykP97P+oZD8Ok8qcxVKYunybQf47rPDR4WbGaF/23ovMvDTjS4y1V300y/iXZSQyYRQV905krYrqBPSUrQEuhpnJ44/DTx0CdnD52xmbtT1fk8az6fwaTMhUyi76VkLfR1U4jzqS7Mryv6ZCrZPKSgc/aeYBzTblkH/SbLHPjQk/oyXlok5Op81zP02mbEKRuiEw/5MYLON7yYAcpJSPS9h03hBvAiqpi3DDPlFZm5kMwvZT0CDXWtyO9GP1dszTa0wIs8QegwwiMS8VjINiUuNUaYFAwQSuM7TBLtPR83hNDhsSPnho4aB70Ne2vozLrqjFeQ6QlZTsj3xAvQ07nqjvCe8Ew4jxcwWZ5HOSclZC0OgUG8gxv92wbcn39J58PmM4fOBR2oV8EUkGBQ0UKCvx+Aoo48OxX6WGgaOf40ZppDwVko56yMridOp0Nsg9Gmim0UZBkpqQUrZA+GTLzYDV3ZY2wLC+vhgkzMt8cST6J+go/ucT0+wx5lEokB1mmHQdoY8aC1oDSQe5f7iSBOf6I/MjQAvUpEyQtCqsj2EBGEO0ZH/kpZIUCZQGQaAHdZp6IB+snuSAEVAFlufqnbM7Rk8rJEG6UQItgBX7us453sJYuu0978RlAGRiYDJvrIhuUMfIH58MAFxumkwiVNRMiP+0jQ4lREKOeMLipz8yS/NCrstymbri7Mjbm4afFay3p6Y6JeWNMX1nCXWS9GR0csEmqsp77kd3rDZr2ObtjvAa83G3a8YntNHd47U/VAaO9TI9ywAe+F7sN7r8tE3s5/CPXLqg3kkeRn/3YsIijrX+G8bpk6ojTGbOiEpjJGNl8RwffbZ6+TRp1Gu61Tzrze+zrGI48mzjMsD0MdDuFTr/PGcjdEP27ZGXivDyvvZLS+xo+LZfNveQ+w59/QwxX/yn8h6cutC5df9n1u+B/LctXKnrrRB90j4aSOXdl+E2ZWsAumombCqRZNzL95cpg1Ec74Yaf5jsvH87CFmZe1Uz2plhk7qUq2MxAR+B4rKt9YNuHT+gcBr6lLGfsy3eYvsKU6T6O/6Txpms+j/8hVkQo0Yms9yXPitibd2Mdvi7ho3Yh33dh7NvoePMEXBimxLgZ2lPD7kppS7PM9RRdKVx9reZPpqDnJvJ2mmXDSXCfVWlUQSM5ZOdKIF8tkKtQp8vr58dM9F8oPurs/aTqfVFlnd/+jKFi7Fni9Qs+yChrRIXPaI3ZlCY9mZe2y/W5bV2c/MBr1O3PJexX3dNTqSoN+ybQPPSFARKxUslJKUk6UhSJAbzKLVEEGmzoy6MjGsHx+AGSzMQcbNtiZLLtMII20QEnBlg2/yGKaLJeMXLIyi3RFLoU1I9cih0NepEccWyhlUqYOBCpShjYj6Pz4JCKGKIuBBC87yGNNbOhwpwmeYCrIUzSkscllEW7XR1thJeY54H/IC9lv2Hmnj6TQVKrO6Gj/fw990MdPH6A7QV4atrDA79BFGz0pZfv9E2MVLczpK/p5Zm49sr595vLVeHlpeuYM4HPAy4U45dyhi0Dt1V7pTn4gVRl5zNjFaS46YyslSQWeDjtLqUgDdYSNcRu0i31A9EcmxIX82A4q+3eykXBuSKyr1eciXgKc2ffPzNPCAKPv9MonTT3fNmTVwFg/WCcWzjDbtekGLoOfTc8vG2t6aOUye+UstK2OdzUW2WFDjOc5lbCbAI6XLOZO0plL7Tv8jnkqOtlukP2UizK8pZSVooKiUJWUviIcQ1AZ2jAxZJNoE8rRRTOlVz4iJ0UEeqMFi1hvtABSyDLD3OUXAFd0/8I+5Jc3L+jN+huAx8eXdbyseeGFzQWljR9MMVEtk4010vA62darPEc6Z5GNc0jTokDmtSZ98+lO33w46/5ugs+ijH6hFJsJcwA5lXjWhv46ujTEY91l7NjymeaEvCbNc2VdmZhfVTXNSnliCoaWLQOBwK4a693KmfoCbnpkXX9+WbBBwJr/wnpyWRvLX6M+Yev0IeTUGVUKJkhGdraLWgTN0lSlWppK7fJfAQR0BVR3bEoO+95WPLYd2Q5Bj0RpwJsI+xjD5UbQJJBARh+FeikVHYggF0hZiEQRQc8aYURQL+1xaI2IEReP1wH33VojtX+cNoTCnd8JRxqaaT76SthMRi+FuZAxqpSbWNZk+kx5QCwj6mvY9779nV7pjjAdpjsk6osnImjzQ5D9g4/niekyupmlNGJvY7peuyL3h5+I2DPQhQxSgy8kbZotC4dk6yj/k1C/9ryOQbVAHxFOIwnCQDfyg54dBPvWT4USbeCLJVdDmcRHKD/JXz+A+Y0IOUyvY1hPmX4cGhGh9y0jqA/0k098zd3lAxm9K7B7F7g/hywK2sdshNvof6S7S2McxcVz1HcZya+f/G78iLcxjwoRb3kRb/Gj/H0Y8cvl7+v+Uvw9jQfdR/hL7f6tl0X8beT3t5BDighFsJRgdDbAAxF7/q8NErG39UJxwItFRMiL1lgkiEeEjucYw/WOPIcRMWhxmwOue5QdeUcYwdheMEFbcQkcNtdO9JNZPAubqL5iY3I3hRrTZ1/8E7MtMaF+HolJbuRgA3iNO31ALXQgWGyMo8yh2x1w2nAdQ9Q3L5EZHyjRF4BM/RSaugxfZhyQaBsZphMbWAx4fzG2rbPx95HneunrZpAVtOkehJYRoYg3kEWbrh/rx/k/xnv9ROx9HHWOMoeG+zMcN456f00Ii7hu8N0kL+I/RphHl2EbYlGNLiExOb7hLEXQtnf1tasB9taxmHYE6AvqC87XDZ0sbMIv5H3h8uiJi3N8FQmnyM6m8fK86ooD3bZCfpEdst//8/f6Iy8Gvv/yqO++/6zvHv/Ipc9NeQ4lnKaWFj0+/V5f/vg/dX3+ooSzP9uecOyEU5uVRWd8Fvp+0ufv/qDnP35WXDZN15AYL3O8Ot2ddffxowphmu+U7x9UPv5G6dM3upVJK47YNapu9LbA64KQVg6THUm8vHR9/tz0x+8XPX1pWi/IAx78r51sz4s6vPbnJ/F2A/ouKu2itD0rlifF+qz1+hln7YtCL0p5UcYRC18OoxUqqLP5b1jtxkHtirwv8HXDyVvhMyLJB5b1eDHwo3AjfX256PJ81Q0sOLobjm+sUupFOSNreCIl0Z+HFDryJmI9FnQf26oDIg6xEhf0QtbiAlJcrtJYgagTzpVo2PIm1VDGQTacHzmEuJSwhQhpGJsPuSLB4YITFjLZlG6bMnzuWBTw0C9P2tDvdvsiIurbC+1flOPGcE+a8qq7u6TzAzxxqbkw1jNDPEL/wsXESyt64cL/SrPtggGj+3RLjJVUuExIS2fsLtkoV2jn0BDoOMELA6rh8F9R6JVDwZV50FJWZz27MnkutPEvjFZeCI32lAddoRj6u7I2brC9SP438KFX6LiVm27pRc/tGXteEOPK3Gka9xEMv4dNgpZgDPc35js0WW6dg6rRrA/sI7IUyBqBEEmMhUxpLjttMSnSrAkb9oX9meIH8C1tvpmSvvUvmD48qJ5m5Zy/onAqSKDenyUOcWsKdRzo5AsZ5Jo5DFYOXAU7OqVJNVUFYw7aSQvb6kBBu5zUaNsiaWP+wK02M5UkIdOyXVWxo8qBY+IQcsfLidPDpHTOzMlJC4ctrx1rKtro+2VN+szcfWIe+1dciFxintIbslzUbZfYUFwvittV8k0RNhusRbEFtp+V0J9hFUOhQtrRk5Ky4jX0C7C2NtKUW6/i65X2wM429NoTSivkgzR15Vmq91WnjyeWmEU3JtxCmwtz6xnanrH7a0MWyCMS9TlIYwB8dtobdRo22JGV9yAhv1qrSikaeayzYr5CpRL2QS7yD6oB+oR8JewhcQhfsNtFrCAopyVsDDl35NwIE3YdrDWlNp0wjPkUqlwg+BBYKjzwMiPnrNPdHeI96QW6v/v8LP/q8Qv2fuHgqSUk1iMxb8Vc8F9CNc9ZlBLQbz7EE0gXCZmSgWY5IuneLX04gJ9pT3P8AAAQAElEQVTO/uLLqoSszjXr4/1JOTbNtWiesU+IannWls66auJlUNV1Kag3a+Hl3oqefDDK6CFjM0E/GdnZr/LFaGcMpSQh864bdNygbEWmUNMbcTAMmDT0+Xsjv6G3tm0yROg1UtaZ68ZNKa/KhXmOMUUQwmtiHOsr12noTfATwKHnUc9J/gs004laNU1F1nHCLtUrUz9rxc63Bm+9oLGsZllFU2QpPF5pasc6zJogaBV0C9mbZvNtrNRZucTozDXBdZ2RJxdE891JifUyWAcSKOi7QqPhy5oSSSVCFSRDIdiSLyruP37Qt7/9jSoXtSpZLKG6IRtMZFw8XLlQefY/n/f0osWZgrLetTEPV+ZlWy9of5UvW6ybK/TduGBZ2OdWsBC/cTG5MA9W5L/BVwt0x7zsyGTF7uhKW0cu9CTyUawa88EvvRf23eX5IsxACE7dMmE9bcBp2MG2uib4RRUStHXKWpOM1f2AG7Qva1Nj/J5CCQEkwkwHjisSJfGKTGgkpBzQ9oYV3bBKMIxngcaT6DVsQ/C+cjFvmIZElUK/OQp0d7W1Y3ZdvYca+Tbj27bqui7QulG2gm2UdwpNv2XuFwA2C2Ojj5V5eb296Hp70rK+aOUyy7a4YYDc8clo2JdYrzzvMv6VqJfQR4pNTMNhy5k1QcigQ0vKMzZw0ny+G2HOFd7QUwslZeWUlCKwnDaQOuFOkDbssilJpapDw438G/IIdDKxH1Vs1L7Z+f6T6nyvxry4rVmtTdjRhI8oXgQy/1lLr+xHV9aAG/7Nxtok9JbQZyyrMgIJ+u3sM2LeRpYSY0CeRL6gqY86UoanqcysOSed6hnqMghFlzbs8WY90U9m7p3viu7Zq37z24/6zT98q/uPZ1Xm1PzhrHw+65aSxEuNhQFfWtetBzJPuly7Xti77O+u2PH1edP15Waxq2DPYXtjz1rx3RL0ZuiryL+wVmf2Go+d8qog3hOEMU5BfrV6DcmIMymhx7AVMo+KyYDfmkPamjb6btBj+3W7XLMcOu3ugjqeNwWNda/tyNHt/ALdcnAd26fr2xaiZAU2UaZJp/s7zXf3ShUdwS8FSqmANBARCjrxOj32Mq8Z6GojdH+C7oX54Plv/nKRktdV056lKKHM3lZrVZ0nCrva63+d/S1Rp6SkHEmJcRJz2LbAJFJAuNvN86wJWkU9v/ysp4qkujw/PN/ZxnTBlh6xo++/3Oh9Vr37Vmn+oC2d2PJmULWwDt0aImWd7q1Qr6pjo11FiqoGMcUvVvGjEnSbt9av0LWOi9eHu6oH9rgpQub5wnj28Vsv0DNp7RNramGeZz3fsJ+FbtME3ycV5ox9A9vjpkUJ+XRadeaQf1n+wPz5cD7J4R3jT+goUweWh8wwSTl+YqwztBf84fVp1YZdChvcmFNPnDX+x3df9IU5dSPPPsuNed1iUi539DNpwz63WBTYZsJovA/aPjOyNh6Q7dnj14pOioLxtFVtzONtLZzLGj5bIMSkpEy5JHiI4Z9g49tF/kHUzN40o+9pLir0FzkrIYOEjGKbmMb0oayc5tfyxJ65Ib9VXlcu2PAzdv+ZM9Dnx6u+MOdebqFHXuDYj3zxnMQOb7wIWdeGHvuQj+1UzHVf+G/Y18ra2ElvtanB95k18psa+i16/HiaoDXUaL8ipyVlWWZXFTl9ayIU/SZl6DdqTaq0r1MMm5zns+bpTrWcVeKs1GclbCkh802iv5teWJOf1ic9sw49Mz+fV/KR523LWljEL6wpL0vXMy9zVucxDzfm+0boOUc3iiRFbJo5S9/N0hlf+0Qc0arC21zJw3+ckfuJzHkqqrkoKeS1sm0bMpfc0UresjXGXrWyVoWXJHbCQI+NNVOM7XaJ1h27atC0Mnc2bMpzbmWPb2rqo2FIKQTj9B10n8hvlG6E0lHWsPXWmpwZPSkH9KmoEJKS8/oGTfgBDd1n6CrqULoNJNozHeCFfqETpcFPo11X8jDIChNWp63ox2MZG/1sjLv1VRu8OU8b/fYdGR4OeN1NUH7A+e47XLdJ9lUYijE1kKAsmUbGoNAVBoK017KcpPdwXspSIv9PQucBOtAOgvFBf92R8BfUxQAsjrBjt7CnIDQSsj0Q6M7xI3RcSKsHVP8Izhdt3YeBuLXDjPddvdDBlKKHPGAdDsjpIE/Q0QdstxEhr+FkuEBfn0bsFR1diHh0jTFse4H9RUfvIKFr24JD56kF4tkx6CTtMNDRaEs/7it6g54dbpfEIAx7fEzfT8UTyjkQEYqIo9oe7p1LPxMiVv0SuhUHHJpP02y7PaAfPZ30e9h+D5gHgypfP04fODIjYvAR4bAT/3kgXJpZVj8Hin/hc4z9l4a/0PUoijAPfzmSCRs98RWxd0R0fN6XjYyf+DrqROxtI/bQVV32Hs4zIsIBgt/DkfgzvtzXUe19/Mj7+TBRtKMxDQSO0PEdVCHf3+/THqezmB6hy3+cfl//KHf44/w/TbuW6XL4lyLJ9Oyt974iWFXJOMI/HXevR5XXz7/lAF7Qz9+CAy86ox8W3F3fXbe16bpswwlbKVxZ6Fiv5EP9Sj07RRsLvvHEhdI//v47/Zf/+j/BP+q//fd/1v/8xz/on37/R333/aOeHi+64pQut21cKvjioLCLNxb29cLtLpt1TkWaTqiMEMfi+//x3/SP/+O/6x//6X/oj9/9noPWE05C0qe7j/r202/14cMHPXCZ8cALgI+fvtX5w0dlnPaGs7PiTCzMtRv0rTglnTyVqjTNDDGrcuiNPGuj3o2L5eeXm17gwb+kSbQp0JHYNL0o2wnZuIz05cfKTfTGQbxxmNw4BHPyUOOgJvgQF3YNujcO5wsXNhuOlsG+hZ12eXM+4AOAnZHWQysblPP3X09udLkO+CJg4xC84vyuy6L1umq73tRwjAS9QhnNY6zkg0ZdpxlMuUtFoUL/zBJiKJA8IZMdTZ1Bh5MMgQ26G47RCImvjrsJ9b1xG6MdeR5XHX582oI2Ma6wk4CeaAxCv4IuoVfrdkVeMKTuywgfNvAcCo743bnozgfxc9XpNKOXqmTvFYe1cShemctrylrgYdmyNpx+RCxO5+KEIJSnhI36rw4GbjcFckg+gJgnnOxOGKCbXvhafPmC/J6R49A5L1dul2XItiPfzkGuvVzVXl4Y58YYqwKHwU6ncLqlTSk3m5IQDQj1EfEmKXwB5MpYHk+EQ1bIZKQldWyxhUPkRF+i7wHyNNbgRK1XwDuDkZ0UtJsiNA90cZZSxcGfOKRZdmdOAndcYNxz6X/HyzAf5u8+3ev04V4T6TyflCryxd4ZgCFDGwcQTI9Rs1IqgjjJuusBVQFfoyZhoigkaBA6iYjBt0KKwMaiccDomjgMTVxGzlxMTug1VWmcGeHzitx9iHvGZl443DxyWNsPb4sW8jwfAsEE+rQtddsT9CX0OfKcTx8QrSFT7AsLHI5iWJTIWA4HAj0E4u+EGs+oY31gC2OumkMye6Av6JNDAHtKHPgzh7uZQ3iZYAK+Ry1U3ES/rCW5TBJjev4EQvQBIVIfY1nXro8YR/r4ighEaNok0xrQoCHvroCWvX2Tmer0FSnJtCROIymRnQFhzUmFvMIkL+RVCjPqq6CUpDwOqPEaZtU6y3wkzykObhdk/+X5WVcueHXbpMhSqoqe1FiHOwt7Zy4L/gKZhaT30HgaebQjHpEUEQM+2Axe1FUhrmJz0zSpzhM0zAwzSbmqpWo167Z09phOfJXXQbpTRxYpuc+krqRG/0OePYZOLTyGY4lZ1JnTA9hGQ5YNXQyo0ZVB8Prp8S5N3H0EaxFDiCEG/SL/tfoIjhYRIWEH/TUc8aGjrk5+ZOjNHFORZUPGK7a8bqF1k7a1y/vl1gNLa4Myd872J48Lk7KsBwJboAaBkiuBiNBOl6l5BXR2ejt4omsdD7Vl5JSUQImkjE2UlOV0Jq6cZJ1kbGPYB/YcqTByHrRemX+Pzy96/PLES3L276cn9scX5upFV9Zz/zJ9yNsyf8XK+t7YN3pHJuyHI6RHh406nuMbdmV5GDf2jhtzf8dNN9bvlfnudWkjdBvbn3giQmF5R5DaPy63zBx2BBDIvBF6vA0JkFSLJPWkTjNLbm+5fzd1msdAR9pu17tId0pot1eT23+NusJrgl5pFW+ANoZRMBhmqPEQdwj7Mp3b1mWfwHzaBzLPB1zmOoLexDq9txHtwAbIcHljDTOtni9bQDDjCqBqjXUIu3CjFE1BPKlBAiD9So4i4Jv+Bp3ONKgluPEYps907thppivta28TJIw+esqjVURIzANBRDDvSyna7aool0oZ9aJgW8Fcl65L6PFx0RP775X1aOGSdGOeQJLGpFkX5AjNaELQbzvog4CmYfPwMtYZGNiHjkFP0mtI5qCBOek1sTDZ8lgbA3p2lJqhMcsXkycuAE/soV7zvad6bnTqd9p3IUHPaWS0oJu1JcSQhInqxgRfWC8XfKCVuEnM0FCYY5jr4CGho4xsLIZapMoeOc1Zgy9Xgj8SorICwTIaRZtooiSP3kUXigj5OXTv0GnD3QS0JeSfFNhBGngfn+BlqnXwXGtWnqqGjPAjHGaIy+jNcSMiKyJJpoLJ5PGsH8N2kVJWTlUpFUXEO0AvBDdaKol80tlhUJd6xLNlG1LkpFRDOeeBiIDXTb68y8STJO9FTsfr3Mu08Z5y93DP5edZ46+a4Culot12N93w5UJZgucEvM7ZpzePSllL64y3859zVWb8UiZFqeopa/DKGub+OvoJfL8CzRXdzVPojP7usJnZMqR+dDG2xtzetiabQlNWw24YSRshS6owa+w/3KOUAtmEEkzalrO6rO8g9Dx+OJ10x4s0j3Oaq+Y6qcKn6SjQm6Pg38PjKtyixvq54nKveuJs8MRl+QUZPLO/vzC/LoRX/Knr2G8b6/gKTV1QPRBpU2C8CT6NTFgZY0LWDm0PJVXqJFBoExI8CZvrzAvLKSzT6Jpy0VyyquVF1VLFS5OEnmb0Be5m4iftvBRFxJD3xlxesP8VA1vpa2GtvGF33ktvTVrWzsudrmdedPj/cWA/8uXS5PACjy/XRVf2kytnpRv+wLrdZLo6fAl+xv7Bfp+G39SQ3aI5Fp05izxwFvnIC8Hz+aRAIcva9MQZ4QVcGHdpyVpBZmgJfhGAKvNmqkUT/s2MHZzqpHngRDgPvtKQT3d1kaEtiVc+TS+8AX/BIF7QyxN6euRFzSNvA17g7Rn/+HJruqGrFTo2xosIbDRUkKl1UiryzV0TtJ9sj6eErWQw6czLqTPngtl10EMphXZF9TUs2E1EwIvlLiFy7LarYR+LZcc+vABUqZAffycir3jVOxk/+ESEIgJ7TjuyRhgR2h+USGTMLXTc7MPDn+f2tqEl4DOs1xZjjI9N0ETBjMl8JzKHHgnRhLzuCc0k4H7fQG7vw646NtSZy6MfGkRAD3OPqLN+FRHUf60VscctidcsRex5yz6psQAAEABJREFUTke8xZ3eYb5/Dq7hsveh42+IeOsz4i0ubMuIIM9xmgRrjvy8pl3uZHpNH+HId97PwY1+AofMjjAw7QOu7vj7cMRNnyMgAloJ/TnqOv5jHGUO30OsC9GbnPe+zdc05c5/rx+nv5Y7YeA/JIUi3jCyf5R23t8TpisCGpCjx3Ha4b8EEfGL1SN+ufwXG/8NCiP+147/cywkF3jBiHgjMCLGouGyX4PbHnUSm4YRsfflsrH5HIsQ4VE3IobhHelfCt2P8Ut1/l5lHvc9fo4fj+96Do33caf/tRER/9pD/psej/1RxqE3h9a1nQHDTgj7tYyVU4/hlwNPbN7PbDgvkfSZ/P/5/Rf9d14C/PN338v/zubz04JD2ri0RjxrVVpxrkC+VcWSh9ORcTLP57PmeZboY/3uO33/3/+r/sf/9/+nf/zHf9TT85fh+Hz77Tf6h3/4rb797Tea709STSo4bJm29/4ngx7o4zzJc9DOw8IFvB2bZsdASYqsXCZVxqnzvfz/CphPZ2UcNrYTnMhFj88XPb5cdMHp2+ANf2Q4nVcOdy9cDNsZfOGy2M7mjcsLOy7iAsqb4UBgd8zzhsNoGn4A8lYI8gW0nUvDMjaOeqv5f8UNR8yyv9mhNTzu5TIuYfZ/+/JZ48XA9aKNlxMD0Dku8HB+7fCEdxM2uuElOW4i1aQBAg4q9osO2E923PQ7HvCSqCZ0LBUhSok2bt4RzoLzunDS2ZCVbUOW80DQqusKvVcu21d4sk1ldG2n/w6dPfACxnoz7u7udIdOTxwM5rkOZ9V6VMpq0HBjU78gD18gO7zR30pag1gOLnYkSXecVk4AEgcBocPO5YL/isOXyAnZGx3H+0a9K5db/mernh+vujzedH1edOPgtNG2wVfHGRahcMLN7xAjeRleK5NlSkUlSQlHMoZcO/vGBt9thA27aP6VybgQ20YehbsqkGcAjcc7PwgSHgTg74shxCbxhsxgOPOpMu5UVWvVibh/4WNZfuLl17efPunbj5/0iRdinx4+6MHz4sy8mM+jvg8CqTD3kGuPxHRboasrpTRgHfWhX/Ikhf/DphOhWbQJvYdriPKODDKX5hXMHIru5qKH06T7u0l3p1mVPKQivwR4QVeP2OkjNv35ctVnXrr50EOWGhemfc1CZOo3ZMKcsfw7NqZXdE7QQ66vNt5tA4Y8QsdEafeOyE6+SwyF9BXUNN8RzsS0sTPxOM+ynaZJ98hvXC5Y0ZRZPgSKCGVs2QfWbmUlaI4DTBEc1A0+9aMnKfR1TnboNN3oW2DkQ+uwJdIibpmanhxJmfECODSsy4I9FGirYEavxsShb66FA+g0DuK11v2AyrqXSqHXrideXn7/+KTff3kch9zeQgrP76SGzDu0xyrxrk6JeR5M7gS9FqvapqAX+YHOsGEgSxmJTGTjlxc29DpDgw+i2IF/sT6xPuc5M1SS+fUad2GevrBGXLAHr48rYwX8BvOrIVuSWpl3G4flRrjT1y0y2Va77QKb7a7oEETrYuEQxs2nD0DZ/oHmEQm+c5KgNyIUERrnWrIZVkbEnh+xh1Ct/VKqE4o2WQm5BbRGrkrA7ax7r9sLRu01fIF2w/QLee6HsCzRTkEoHuQ7aIZ207/LtQmNAMp/4hO0sU16DhhvVZosX9uJUbCTjI3sNlNUiM/Yi237gO3d5REhVCzv+Ru2cGGfu/BC9Mq6COmS6e1Qhby9dxkb69zKy3DvPea9MYHDtu05in46aMjC2OivUXdjf76xb3ktPrCwLi/Ywy6zRe7bCGRiM4sIWS4DQRwI6YR2GUYEfBtJQf5Qot4/0E2JdWS8L+mWZWAyIIKv94U/E48IRYRSSgMRe1rjSXwb9Om+gXmxfFbvX+CGLAzL9sYl0JW9aUXIVKVt4B81sA24zYY+9ouShn5WdWxdyCaonVNSiTToEU9nA7ecUhZ5en0aYSPdtf+1AC0TWSBhEynvlZs6Ztrk7k2Pw4bANkPQBYR8UyqKiAF6UVKoQMeUy9hvjrXHoRGU0YX8lwI31vEvz096frrohX164eLLvNn2HK7M9ZW9tjN3cMLglT3UdoRNNdp2kJnLOTbtaIzdgUMhCwBPtukMXwPIp6SsnOpAzUnTXMel5D0vzh/wQx4I7Y8abpugWbRZUcqydUjZdIOOK2vkjTnAsjUu6l64sLtCq8sWBNabht6sc+Ow4RxJNYT7allJ7Bqie+C53hVJ8twdumPsFCE/EUH+DtvqxvgOIcvFo8y0RoTyK7803+Psy5V9oU7sC+YXP+vu7sQl9qS7eRq+98z+4DVgYu+eqOe4+4kI+fFYiB67a1qYywu8btijeTNW7PmgyS1cPyIGXeYlpxg8u8/CPmQEdConOUzkJQg2PJ5BkvZd7n+sLcwPz+AZXu7wL07w4vVreqW9stcd7T3+PJXB30d4/c2nB/3umw/6zccP+ng3w3vWjCLqsJGkIR/i/gs625PX04QSU3Ql5kPJictW6USf7tf1z/MJH2yCrzzqCAFZBl6/VtY302Bgxsyljku6crZYh71sXCirF/jLA4m5JDXJ49mmU8c2E7opOqET/xLfY081Y+NVKQo0z0qlIj8oxBBua5PXkKv3U9Zsz6unxxc98aL/hfTysg0f137uwnkCwTLcJtsbVCgztoEYVFJSqYkxMqjwXlUmxi1ZDG5K1dFpQzb2gzbmwkbceaUUTdME6mg70+aMvj7h43/6cKdPzLGHuxmfn/KzVLDPYC63tkJSA0iCzbh1+EJOzdgKLw8T8096Yd185pz2jO/4hM8+eHy8wOdVz/j1L/B6Id9yWH0+wm4ae1TnBXX0RZn9yUg4Of6rnPMc+vjhJP9F7advzvIPWERZ6zfG3LR2aJK0KognLeMX8AnThf4Kn/BnX9y6mWtBX9JpCmQmBS9WOmux7QDBSfC1rYENNF1vjXPnqmdofeLs+QTtT6ads+aVs8fT5YXyK/NtUYNmIXXPpZQlRIYamjIRj3tiHp/B3anojM91Ok3YTkUHZaDig1fsKKPToI0i6KMolCW+UR/m28f8XlnfvP52L9ban4hQhNEJyUNffKv37mAgIpSwm8y8NlIUaATkOV9Cn/Q55jMDrqwZxo21zHPGWLFhhxt5ruf+Db0+WTHGcH8RoYh9fNc5oNfH6aOP16wRRLhdjPgvfUUE/ceoEhF/Eo/40zxXjtjzI/424fs+38cj9v7f5/047vTfCxHxs11HxJBXRIw6ETHSTkS8xZ3+c2BdHvXex9/nYVoaeGeTLn9fPyKcNRARg6aIPXyzqT09Kv2dvyLi6wgRb/Gvmb8SiXhrE/EWP5pFvOVFvMWP8r93GPE2ZsRb/O897p/Tf/qxYUS8Efi+7Oc6O+pExDAkG9BR12XvceQ7jNjrO/5LcPv35U4bzjtCx/9e8BjGsYg6/lM4xnfZ+7jTv4Sj7l8aum+3PULHD0TEEf3F8N9yYUQMu4v46fDXePspuVnXhjdgb87ejB06z/W/Hs5a1xcuXb+wUT8Sf8Z3XVTU8qw0nVWnB03zA87dnVLg5W2T2lJ4GZC0XouWi8NV7nfhYPX586P+63/9b/ov/+W/6Pf/9M84ys/65sODvvnmG/3ud7/Rb3/3W3349reaH+7EzRasbTtwjDZAAveo67atOInX4TRFWC6ZIhwPHJ1NoQ0HrBNXJNW7O83nkwqXlJGTfCh9xFn+4/dP+v0fvn91zG56/HLR5y8vhC+8kLjpwsWlL3g2DkLHIRx/HWdaA5YTPh8O1YpDtcmyNPbD7aaViNMSdLFZub4vvuxI+5dJC07QihNm2azId8VRsmN/44LkGYf2wsW6f4H57F/x4givOMQ+ILkf+0MOB10REATEE40vMEKifFzig6khdGgE9Dg92jsPJ1zITX4oQ4CDH9MWEYrYkVKRcPQGqNvRqQ+Jq/tQyI7qjGM6Dtro8MOHe53PMzZSVeaqaZoGCocMPGv5ThJqteLfWR4XZO1f5Hzh4PLIZdTzFTlif7sOVvlyPyErcTAVDrR/xd+pl7hY4TylcZEJ/Zb7jcOZDwcvdrafrnrkMvTxy7P8MsB/DYCHT/3QihMu9CD0MWRDGPTvvgRddj4DxQcyDQQfKN0HRwxd8qEBPVtOwtmV5WAIMSGzBIj+8JNCAhEhGdAronLcwEbFYcMInOxCeqpZPlw93J318eFe438id3+ne16IlVKUqZfQS4qiQEdGj6qm0Ga6JKWclagTEU4BKSJpPCgC1nSUxGjZRpFo3+DT9iYEUqg0+xdJRTpX6dsPZ3378awHaKnoPqZJLRct0PGCXT1voUdk/MRLlhuHvK1D15rVr6FYGf/GMEtTjJcBmxpzu3NIVLupcTjzuAfUUQi00WJ8nD8i775GnusZzoffiHBsICJkOVhutVbth6hJ8zxjmwVZhgJhdPTcWHNQL3QEKcZGb3Y+G1+YiW7M2YiQn854bjNobNQF5sOAKaq0AfedFUrAF80MRYyyANqfQE+mMaekmcP/NJA1T0VzreNC4jxXea750Fewl3Hos46p2+hxZW6+cCB+Yh35nsu3Lxw8b8yFlcnmy+nUigKd5EUjTDAUyD6YX2N94HLX/Jhe+RmEwpfDJEUOyfOCw2aGLuvesjydy5BjIT9hLBs24/X6yrpmefkCw+sFwykiIZokhhWi1IINrNy2bdhLg05IEIIXChgI2ylyDWA5OzToBYIaWX2HeII0gdCZMgQbERJge9B4gSGRjIEMLUmhQuh4QfYJRIQYlvrUy2mEXUlew2+sExfovV0bB/1FDhfWsI3DfzONTRLt5Qf7EHPJsK04K17F6bio7/SIu+6IaOeHtNvEa15y6H4N6xw6vQaUlJVJl1I0Ywe1VhnTdGKvBrwkLHVWTlUpZUjLhEW28St030DHtgV/EZlRkho0b9iEwwOdy09Br9Fcxvq5ceG/Gqy727po5ULG63ajT+9tB0ZfzKs+lAt/9NVMAPqKCOTP6PCTXpFf+XFoHPlHCJF0EgSJEEC7BoK8UCgrIuAz/ST0+kTEa0yjvl6flLwm5B+0DSVpgO9BZ1G8pq2nQ06bbRh5IkJsvGvBXhZse0VeruO6K4a/kjY25uzKxFhZDx06bXl11kPXzcwl70UeXcjLeREhGcLeMaBuMC9t3567KUtGZi6WmlRrVSGMjG7pT35edd1V1IPe2TsEYuTT3nZqffcuuofTUKHTjG6M5PWHPT3XogQiJfqRVjEfWfNhUTf4vuDDXHkJ4DjThjnfybetLEM2G7bSkIURG62xi4Cv8C964Tc5zE0Z2gs3mJi4KusQwynxFRGKgH4lRWRzpky65sRlXX3dQ0+8sAb4Jadp1kQnGT4iGAldrejgBg0XdHDl8u6CDm/kXQckSNSNdfNKxPxYT4Zpbqy3zXQTDp0xDwpk5CLk1QSJytZDCmVQAWyQHyApQ8eBiBAsD5sO9tEEbXrlKwVyTsbRJpBDkvU6TSd5GBIAABAASURBVAX+KoDHey6vfUlozHXsFyf05Dq1Zmwhy3L0mBHZkh7rGqzpCo83ZGD/6coLuys+2RVf64av1TDoAeZ+kkzVkHOCQfNXYWqif/dtmvb+g5pSRAxea63sExM0VB3l7nOjz469J4Um+hBPRIw2pRTqZ3Q5EZaxH+Yk+a/kTnPl0v+sbz896HfffNRHLqE/3k2sg4l+XoHspyJoFb1v6lwWu73nSaTOGFJFYZU6FbuCDbm8EvHee6LxjPwKZXzk+deQxYqBGwvz+4LNPF9WXbH3DdtvW1ZwsZ24UPZ6SSP0uiGzDRpWsBFfVbDtwmAeq6aMPrNKwCN+yQwK42YIC+r0QFfYA6Yp2+EL54NnfNyr9cO4Y36xJ23oz3bZWWNDEuampK7EJE4YF8No2GBN7A9ZE5fHpSSVmpFF0v50SO6yXhZ8cfPJtBxFCX2XUlQIa8n4JWXMsY93My8ATuhg1oePk+4/Vp3us+opKdWkYOBIRSkm7HtCLFUb/khXZiz8Q0LLzmvEApM3bPECP4/PNz3yMvEzLwK+8NLD/7yk7XKFrobdsIiIjUcdfQRzMOE/lrwo4+TU2vUADd9+e9Zvf/Ogbz6dh8964lxYoN26XNHlbvtNty0xHyZ15h7iUmFuGhM2ZHurhBXy7+8rdpihuMv7WEcvA6+674QrPvB18LBy2b/pwhzyOF43XjjHWG8LPFjGvTV5Q+5eR/CBN/iwnSZW04LOatEYb54K8yCN+HnOI5xPRZ7bRkGPKSVl0x3IGgrt90VkhUE6IknQ27r2J0IRO5wREfC/F1o+zjMiQkff7t9xIyLkx3U9L8zPhv4cruhkww4dGke5Q8Nt3DYiRt/uz2uJ52VEDLrE43rv8b6t86kCT/BFJCL4/uVPRIy+I2JUjIiRdiLil+MRe3nE3yb8uTEj9v5/rTxirxfxFrrN3wIRe5/uK+KH8Z/Ki3itw6ITEa7yA1hX73EUOu993Gnjfd77uMuMI+8II2LX4+v4tqeIPS/iLTzq/73CiPjadcQP4xExaIz45fDoICKO6A/aHZkRf1p+lP2lYUT8YKyIP00ffUfEEf3VNhHxZ9X52uFfGNlXgr+wsZtFhIOvxDoR8ZZn4zOc79D4cdzpPwdHW9d9H3f6XwPHmEf4fsz3ee/j7+v8PeIey/h79P3voU//Cmwbtyg7t5al4Y3zgDfmw1Hs3rDxTnwYW/EMVhbQp97kX/+/KNS4TJjuPuDM3avMd1I+s+FW/K6ky4v0/GXV0+dl4IX4FSf0j999z8X/f/168R/0+9tvvtX/5z/9Z/3D//V/6dtvPqni0CzbhUuUR7XlIqVNmpi+eF8NR92XSFsnD7fM06+UopmL/YxjnHKmfoHL0EqVG2P611oXXyDbMYQHO9AV2iNlXfEs/f8t+Oc/fNY///57/RP4PS8Dfv/do77746O+56L4EYf66dn0XKHpqoULLF9mvIdlZOfGclx7Z/yuFVltOFXLRhxPmah9LKjuw5my7A80dTXaOe0+3NeC7Bfos1NoPD0+IteXMb6dw6Anu6aBLDojivSfgDKBDhhCCWfPzl/GGU04owHUgoNI6GsX9vOgWWtTwwZc7jYTMitlViqTZOQq4UAKxhb4u1yvskNnHjJ6ONVJZw7WvqCs50mBowwBtBGOHeDklBLJkDxk43vFrm7I4QXlPYMnZPCIk/zMwfPLE5f2z4+6cQBtHK6EI60FJaPb4DKhcIGZVvrj8tC2u44D0E0XLj73X9pc9cjB4cvnF33//Wd95iXU0+NVVw5LG/00xun0JWxG7p/2I06ZcMID+xPOdwjHHAccoWnIlbTDjgA7Oh8YeXDFB8VqPOiguQ4JZxv0BNcSKpDLNsrlHGQij2dYRkDUKGDigHri8DRPmUNW0cxl+wnbv5snzRwQp2lSJSzTjHomKObIwGAbsm0A8UKBO2QQDjUaSiFtIqg36GVeChvwyw8jaNRp2yKph2RZ+PAzl46Ou+6mrg93WR8fJn3kRcD5/qTqOXm+1zafdE2TbjHrygH4eZEuS9J6y0DaiPOWQLp26SZ1y36BWsvccxa5BfbVuQxoYMiavPehkAutZWh8E0shHRBPBF+C9iMk7nInbccYo2XnXxne8bLwfD7La4vo23Y9xJMyjXZ02jTaWh4duaSc5bjnfePw1gEGAoNtoJkHLjyZVJK64hWOD8CbOBgZHdt3ONpTOyJUmC9zTpo40FXCSjiVoloLB+46QtMblBk0UExFQblKRQehz1y8/QG7919sXZkz8jqwonvkbpsP2zwI5n4g/wQPpjuGvLuELDRsFJ4ct30GcbrwOo1IlLHNMmXVuWo6OUzKIz1pQ043bOsKnzd0e2GcG/N4wdY2et8QYGf+tQPM59SCrgHDJ9qOdYu4h2Yq+N0Dag5I6+q2UyBoGhegVHIoQqUuutfegA5SKNB5AsrSflFKXjAWeRSr8FWVCGGQuMwg6CAS+qYeJHFJ0LSYF/S2wI8vXhbWoRVbbmvIohqDm0mI6ANv9A66G8wiZ4HuuDs2kJUIO/IatuNyIHhUwMfoHB04DpkBTTln5QLddQ8dT9Ccc1GtE5g1sU7s6wVzlbWioRu/zHi5LnrkIumRl0XPrLU7bvKe1LAHQU9AT0CDIdNKnm3WNDbW7JVLjMbFv+H8jTrm0W2NoL14IkKZcSFZXdsrO+alKVCut4yaQgVeMjxZVwcikCuzSKxhQ57008mipZrjkvpIJzUlKe9IDGa4v/cQ40ROiogB1+/kGaLNKKM8lSwjUpLz5Dqhr/GR1jE2XLEn+GV/KJNZoCUsAuTZQJdfhBkrNr+x365bx5a2UbYRX9mjXdbQv2U5ZNf7kFWSXs0ZrqNLwybaCL1GBxVSDiUE2dMm+4CGbd3kBDJVSsgJW1aiPNQVr2HG7MjrCXrJpdsEPZnQQD3ykOJJtIkIukpKOavMkzJIrAFRixLrVK6TxBs3vxx74uLukYu7J/bfJ+JPhBvrv+eM7Wdj/Rc2M+wL+WXWzehsHCB5R4NP1CC6BqFKJMMnZiLbjb4+AY1GUo4ue4Y1QifomVkbT2Cuk2bCWqsmvxQDqdQhg4X18YJOXtDN48uqJy50n1kfr8jBuLVAf9KVOc/0l+fHhp4cBuunuOwy+nbDnNrAoDtL/vU5w6hAdPE8hf6UknLO5BVNFNZclVOV84V+QlkRWQlEkIqk8oqakzJ9Ge6zTsEcLzrhe53tI/BC9sTF4Hmmb9bjaU6D78lpYP5LKUrQgMg1bBG+rBPr7MIFpdeGG3vIlXVhQUdsaYoI/fBp5HX6kUxHKVkV/vb+E2XYF+vIhg27Ukbe0+kOWqcd8IDVyfqHCPS3DRsf6wcD5Vf57H1mzfQ9McbGWWEdLx1vyGeTL0Mf7oo+3VU93E3yv3F/B9+nGiJQZU7QVDm28SvxxiWx9RTYWiLP+vEYhb5zTshZmmjw4Tzrm08feMHwUb/58EEf/AMMfJ2asiw3y+W2bszhrgtG8XJr2Ejohn3bHDbmM+zLdrJxqdu43FUstOWsgwOUsG2PPeWiqcwDtVZElSToSGVSfkWQ7pElsLKmXhnrBRv13n7jotzYllBnD2rYsFin/eOZgFDLOFhz/cIhp4bMmjKTesimlqGLYQ8lKwEqMCdEFw2T3mQ+VxiyrRtJkBehHEmFcCLjVJLusDP7hh8+VRkPH6ru8RPPd34pdWKcs3I9aWOd6Vz+b61q3Zh/rBWesSv5qxLlVRsvT25cyGOCMp9P7FGPXy768uVpp2fwuErem6At8yI6MfcC3WZdoesyMNemh3PStx/n8RLgd7/7qDN2knNoQznW34VBni1DxuwxoZ8s/1dTZe4mTcj+VKUT8+zEC40P9xMv27IK9hURsr12FXX8XiXzV7XyEmiF/is6ueIfMKV0YT25Mc+2TYytsYZYnr03CYS6DHXztRBftNunoKNj/6GppmHvFaGPeU16Zq5Pc0W2SSmLeZQGhDylJNFTwFFKRQEaaedHZEXEQE+E2IR4IsLfA566RMYnRv29TUpJByJcHxbYhBGp3P/apGY+YdY8DpDu1Om964A7jojRV4mkCgM5Z6UseV+jFwm57CD67uM+nDzCH8ed/jlEBP3/KY76EX9aFhGj+OD7Lw3dSUT8xeO7/d8bEfF1iIi3+JEZEb9IP2qWsCmHRkOHDt/jfd77+DHGkee0dYxJYVtO7Tj62lNSiyP2FkbsmRF7+Fby949FvI0Z8Rb/c0eOeGsT8RY/2ke85UW8xY/yv3cY8TZmxFv87z3ur/WfbCxHpYgYhnqk35cdeT8OI97auL7hOhF7fsQeOu+A6xw48n4pfF/3ffyX2vw9yiJidBuxh06YHofGj+NO/xrc7m+JiBg6jNjDX+/733aNiJ3PiJ8O/xLurDNvwtvWaY6TxcZsp85ph8uy7Y4Vu3bUSSsb/I34wo7uhbaNxTxxT8rhUqENp21lxcX/JU+gkFd8ZBsO22cucZ9ATlW/+93v9J//03/Sp4/fyps8HrPwfoazn3HEchG+iunCQ8BRHRtHkvA3VOeicVF3f9KHjx/17bff6syF3TzPstPqShs7A/fnunCx+0zk8/OL/M/KbIE7RecNb+IGH8+UP+FI/uPv/8hLAMDLgD/wosL/L4PvuSz7Hufy8dGXz8+6QPvt6UUvhFcuSW6XqxYupxcuPCzLA0IWhtMON4RlMJyZUoeGke7BBgVTPeH8SN7cVirZAb3S5+V2xUEEXGK/PD7t4zPuypgdnqw78bz6aMT44Ejtnbk3YMeRw7Q4IKAMBuk4gn0PyeuMF4RaybPQVgSHAn1gOC4csDgJeQn9K6GYBM0DoYU24xcsOMym2TRFBFWT3IQoY9En3InDjR1ZX97akcs5y/oqOKx2nCLTLw02+sYn1hVbukDbE/R89+VRn/1C5suLnrg0uHCZvwxwwHrp2q5N66Xr+rLo+nTTM3jyn9tyWH3hpc0Ll/sv6OsR+fmXQ5/pz/r9/P2j/DLgcqUdcl1frurEG3Nhlxm0Mz5MaNAfq4RjLvhJgcwkZRFCJ9qUs6yPIF/WBfnuZ7cFkUVdl70CFhVBy9FAchqzkPEWb0pqynSemXMFMVXmSM1pHETmWuX/Sd7H+wfd3d9zmLnTxKE6mLM9EgdQqdODVWtbvTKvURu0QEQLeXr9AM57pdu0G1GqUq6yzlKWCkwWwhO3QScOVJNfBpwz4886My9P93eqoM8nrZk1oMy6qOjlFnpGVy9cQF9emhbQOBxvpA3eEqhhS7bvjt12XvodNtMh0nI0hs0iEzgYn4QMI2LIMmE/ESES7yCNtETwWibCgSYLgWaaOdXdcTi9f7iTw2kqSthn5lCcclbAtJEIjUhFSmnkizEb82nlIOr1c+MQ6vS2LdrgY+NSqHE4FXzJtLOWxqucOwpx3YatOd7pZwBD6NiR18iSQhlY91NJgiSQVKCvcnJ3mKHRtBrFl3Bc9CYueHsS5FDeAAAQAElEQVSZdaWvR9a7L08XvXjuvGzMm1Wdyy3LXVwg7MDGoaOtizq0NugUdDfinruWldHQR4OP7TVsvIHrXCaYjlqz5tOkk3E3y3Zpehp2u2KNC3xfWcMurHNXxm3sHZ5yiEwL6Rs2MtagRYgqGK5BAnrqXbIh055u9vm2dazb9Sgj3/ISa41DctSJNxcDRKCODI3ISUbK6DVCvjz0ukQuKk3K8YbiyzHr3Lp2fcdzpQ36j4IEggN+aGEdXTjcm36HG3xspDcO+g0GG3o2XZACiVAHvbaBAfN1lBNiNJL5JT7aUPcIg6buwzY3MBJ8wStTE3nEwFceoDu9okB35eKtMje9TpxYKybSpXDRgYAWaPU/KfHMWnhhLbyhFK8ZXjvsGzRsczeJJtvrxqV/x1Y2Lv03QqHTjcuXDbu3zYTppo1pN9zeeeKJiK9ytvzlh7oB37nEsO0ZGy4pKyN38xARyAVQ1/0ZRPmkHfAguFdP6g7JjQgdbd+Hjr/v12kjYq+/x/No6/gA+k4pI/bQTz+hzhpqujq0HBC07PkSLI5LwBXZGpbJZvuggI82bMGh5ezQe3HHDtqrTEWBZev52LG+ETJH6RmSmjAuaCbIUmatOPKPeon8gVeb6IQR0B0ZmWHP0L16Tr4isLdEueG1yGFWyPnmUzyJPjxPSuWSjLWnoLc0VRklz6wURTfWxifWnS9frvqey7vP31/0+fsnXsSvYOGidNOKTBrrT7Be5t4YpSHPhbFW4iv2sqmMdaarcgE31WAdDBXmZIWG9CNUGPVenVOosv7UnDSBeSo6TVXzPLNOcRl5BqdZ9fUvZIS9NeTAdODyf9EXfItH1spn8HRpw7dcuMxbtz70ueu5q0O3dUVEvnA1AiUGegp7w1wwZ2RZkgY9Bbps34O2kjTWTmgyXRVZZuhIKStiR1LGkpIi4isSPJdIcphHf0mlJvoKLlkLPE7y3ub1+Dyb52nkT8ig1kq9qswal1Olz6rO3NlWqDV/i8a6BguDzxXdeB0QVIh6fdj6RptNfoafEkmwopJj4FTLoCdl0X/IT0Qow1vxuIRv8UDXTWod0Ce2bn25nnHQWxgg0z+sI8ekgoVl5gD3oLqfqz7dn/Wbjw8Dnz5yVrg/6czFqP/plNOcNYCMJiD7yYF99Sa6lPueauFyNUQAQmds5YE+v/1wr99+86Bv/c8MEX7z8YMe8HVKZe70rg2bacwblkVeDgk7aRq+Dv7pwt7mvcBr7GY7Zz4HL7aCS+rE2l1yH7xMpcg/oplL1VSYO70LwSlyUpS8IxV15MxSgaiCsTZd8HEvzK/9JQBzyX7VKm3Mu8b6Esg0IadQVyDXIF6jK2GT+5wKTXPBXiqYddiH5W79RLhF14YxrAy87wub2tblJ9NXoIPwxTuYspBbsP9nnR+y7rl09/+E++HjWXd3Z03ee6Y7xjePlX6y1i3Y4jPnx6zWK+nMzKnaetHGS4LbloSrzpmyyS+q/VcAfkF1w8/fkKnXyoZcxfi5N03Qo+0iHB2lfhGtVcoNWwh982HSb7+91x0vyiprCUKBBum6dl7grIQNlyhYj+GuZWXkPZWCTpKmGpon6Y4XACdeKNzdF53v6pBZiiJhA6FJKZ/gI0F7Gr6410D7PBd8sRde2DxzRulQ1dANYlXjK4jv+3gTZs64nZBa0VUpyPhaE4aKOSPfBB1Zw54nwnOFppk1rWjCzit2GREK7FKNEFgkHZV153lsQpJYhRQR6ol6hBEhqYH947XeMI0Ojb1k/w7l0T7C7SSXvyHgTcgBYDs+67qfA6hK5ls8SaGIUIKOlBLrRICslCWn7adFxKgTsYf60eNx3fcIFT8q/WEyYi+PCEXEKIyIEY/4YejCiD3vfTxiz4v4y8L3fb2PR+z9vc97H4/YyyN+PnT9vwYRMZpHxJDJSLx+Rex5EXvo7Ig/jUeEi34A6+bAUeD0+7jTxvu893GXHTjyjzAi/oRe13X5ETr+90bED+mIiK9DRsSgMeLXw6NRRBzRH7Q9MiN+WH7k/6VhRPxgnIifTh/9R8QR/bPaRcQv1vva2V8YSW5nhUeEowMRMRaokfiVr33R2eu7H8NNIuJ1QYrBgF4flx/wIvSa/bOB6/5c4S+V/Vybf2l+xE5/RIymEXvoRMQef0/H+7jr/Bq8hbDv6C+FN6fWuwzH/6X4Nfr+dy9nf9eORmhIfMuO22Gf+INavTHjLA4nFWdyxUmx8+ja3nTZobHzBjY25FDCea44jGUqKngjkw9RXJ6VhwcVQt3dK873unJ4rdNJ33z7W/3DP/wHffrExX+ecKxWXbiAv3LBvdqrY6YmFfqu8gVAwzne1mcd4xe8IR9k7u5PuscZv3846/gnZvxSwGNEqTgwdhpDS09acCh9+f/CBcWFS6cbjvCVG+YDN2h74nBnvOCM2SE7HLM9feWiksMp8rhxgWw6V5zNhrNp2RkdJ0qBdwLe4kmOd4U2xrTDYz/Zcvb8ObBRa6XAB6sV2S/Lpht0+tfpl5cbTv2Fw/EVOe0vH/wC4sZLgZWLUlYkpYzQ7D29Q7d28fI6eZ15w8TR8LxWRAnw94VwFDi6nTFdZsdZpEW6cXpp66bo1E/0j1Mq0OlPOKeQrE4I2Vqod1sWrU5TkKjPZ28LDRqHq9c1BFe+4cC6vLzaTp0m5VrgA/nhrKZc1UrRFolLS9ASJGUc8tCX50XffX7R7//wxAubJ333h+eBP/ze8Ud9992z/vD5WV+4vPIv91ZltVQ5doeWALCD6ulr0yMy/CN29/vvP3MpfeEwcdET+rXcraNAlzIsP/gevBMqGr3sSAjIF1cZvolqcIkcdhkhPPPPxSkN9s+7tqMfZOELSuHoDrgT+tLoKUbMcSQj/H2wgRBnDw4EoSknVTAhtwomZDlzgTFxuVeZb8ozcgzU2zl8LHrhQu+K3djGMHt0GOJuWuKwomNxZg2ggX6AgDNo9BoimfcV8q8cqG7KzNGihQORxgHozJw8cUieHj6o3N2pn85qzPUrenzkRcyX56bPT6seH1e9PC66Pm+gaSFcmX+NOpvtj/naOcg1EEOOm+QQBDQ4L1kfjkcXYlCyYZlWyN1FSMTpoUP0QXLk63gaEfLpE4Y4GGadOAzevb4EeICP+/t7Wa5GrXXYasY+E8hTVeUUmMukztiW6W1bmRPrmPOdee+D9+YQOwgb1ldaGNtpNwIdWOZjPXEdKPMnAqKDuvBpO0MNmEoTSyG2oAGGVsZAEnNq0MRFVsEGAntopTKfqjo0bpGZS6Fnr3e8SLs9MW+5MNAS0o3RWHu0inWhKaAnsIX+le5d/l2E0CLguO23kddIYxDCIJQ5TNdT1nw/sQWcdf54J+8NKVfkBA2I/AUdv3C75he0Vw7CVy4rxsXz84W17jpwZf1bgViXArrGGsU6ZDkNsAabPjYy2R5MU7zahCwz0CR1y/M1jvCEGKAzvWEXqiICdCXFQCa/RJL1niprVMnKGZRJuc6yfIP8rowEQgsL4goW1tCFhWbhhdfq0GnbAKIb5NG/gGnt2MBXYDsCHZkbgtcOZPrd0AiEZ3u1vOFpyJzRZTjfeZS578QKkhgnm+ZUlRI8YCw5s1/nSearYCNnXh7OzNMCT43616Eb5iZrOybA/nPTlcv9FXlv8GFb3dDJiv4W9kLrwnlGo1xeA6HZpFonG3O4DWwyPx2eRb2A3g7dkKRBqxtA/1hT0UWF7sq6Ns+zDlTmYPHcoyzRMMGT2OfF4/XJMA8tkoyupA4txrHENeoaPSRj7wdJZTD6TErvQhKSxzEy/WEXHbiPRv+W0YqeVvTzFU4fQO8r86khF7LkX0C7zYhjLw2ZDzTogdZGeht1u1ynm0jaC3gOeG/uxEUdWHnlrxE2kk0RfSDnUGGhqFOR4ylphM7zejaxTnj9mpBvnSYV1rOMfL2eJcKU3a7CfhoYdpSzasrKiTxGY6i3sopd0Yf7SYwZ6E6pSJEVKupcojX8sQ14vvvHF9/zMuDzl5seCZ+Z+1f7g8z5BX9wvV3UQPcvpdlnhC+RsI+cmsYvpUuocuM7s9ZMcyKeNWMb5cCrjWdodl4tSZNRCxesBZuqOs+T/AMS+493+KqOl9O9Uj2p56otijZl1s3EC+xN37Nu/vHxWd/zIvULdNpHvDIPxssy/Db70Bu23pnHY11SI7iqb1fJmy08BItskpAbyDsyusrYVkXmtvFpqqpc6JnulBJ1d0SEIoLWb5+IIG/XuXWfsqgfSqPP0Bnf/DQXzYSHrKY5a9jAVFgHskopSomGHftGTyuThenPmpbkuT70tkL52nhRs/Ceb8eN+e+5ZX5C0MAcCBKQLF8q59ThI6GXvI/jPQq9eY5vyGJFJqwK0B/a22TllOS+MBgZibTlU4fusibsynDauPOL5gk+uED3mHMN+Zf/nz6c9ZuP9/Ilvf868SP7+gP7+71xN1PnrPvzrDtsYK5177dkFeRmOXavT+iSYVXNB/17vPM0jXb39PHx4aRvvvlI+k4Zu0opy75AQ45XZOUfPFzYY68Xy61p4SVAYx1d/BcL9N2w60ibAqc8sOuS0xifQDmKSiTKQghFUbI8RoZW5TymP8uH1pZ0Y48Z5xZscpxh8KdumNx66/IZrqFM62k0alg0esrwl7DFPOZUh/9gXiSdsJUTMp0tF8JCumCLHj9BU5O8FMm2brTWFF2shCEMHXu5YfP4hNj+ndvWTbgj+AJ5/AXA/T0+wfnMWJOmXJmH99jGWUqTekwS6CpQlsbcW7n0X7j8X22XW5bTLA+64CteeCH3x+++jB/yPD2+6PLyovXyou16VV9wangR0NcnyHqGxmdoBH4RkG6aakP3SX4J8Ak7MV3TaZZywl8WL/5WeX4v+EVjDjRpyBC+wjLLm0puqqUPmT3wUuMB3maYzfClyApVmZeuTJi18VJjwd++Mb8u1tmt6QKurB3GjTP3wv67bRv0Igr0lGgZhMF8gSnyV2XsxXPL46MmMbXl8My8PvES4Hw3a56rJqNm5h/xUpSYS6EsIYkGdVsPuElq8YZAmYbUqPf2Me87KGHvsd6ddl9fa2H34f4dRsgP0wC+G3a6yXxhLmqjfR9h7+7vh2MlaMspKadQzklEZZqCeRgRezxEfhB/g3hM04Hmwchz7z+HTn+Gyx0a7+MRe/9083Ws9/GIvTzirwvf9/k+HrH3+z7vx3Gn/zUR8es0RbzV+TXarK+jzvu483pgH8wBxw37T9aP44bLB2xIZDC11LEbouPj/g44w3GHxvu4039vRMDM6yARb/HXrF8NIt7aRLzFj4YRb3kRb/Gj/O8dRryNGfEW/3uP+0v9p/dKjogxiY8G78uOvB+HEW9tXP+A60W8lUWEswaOOg5Hxr+Br4j4KpuIt/hB+v8qXv7acQ/6/72GvyS/vYzNn41y25pWnNMd3qybfODsXPBmDmGcteSDF34uDo/0gQuej1zuFBypcmKTZ6urQAAAEABJREFUvivKd5MS+cIJ2XD+tpqUcYgePnyjh4+/wREI/f6f/6h//uc/CO9Op29/o/l0EmcCbRz2lvWJC4cvOEXPLPmbkr1vXMFm5ye6ikIlMo5XAgKhCYfcOA5MkYo6dQR6wvGKwJUJLWwQF5yrC/xcObStOCFbS+o9SfRrZ0ivjlFnR9nIQyw4KWw3yMbOhB2Y3jv9aX/ebTQRoYgdLZJasHERbo36dIHfDf9NRAmhqQdjQxflvjy6cWhcwI3LlitOpy9dLjiGdrIXaF64IL1xcX21c4uDCJNSgnbayzBFhD640DGfDQIYDdplQLfDTtwXMSMOg44H7UTc/B2HhXB/8NOxCdNlu9jMBA6bZWV5LFtnHFeUUhS+knJKkBU4quQzloIQhxliiDShEpWSZX1NOKj2FwMDSDlL5Kdc1ajUwRqF88CD1nSnZ5z/77lA/v33F/3Td8az/vDHF/0jLwT+Cfjy/zOXms/Xrg0nO+qszEGjlaxW6Rs76YQb41y5ZHvk8PqFS39fRj5zWnpBrhdkv2FnLYdkKMFfH3TzJeGIjxC5CFBVQUYiPwzisiyRywgtc/JsMwRfPzFaSRGhFElOHxApjSfGd1JSJs+mNpxgsivIZJSMDUGzdeHKEaEoWcnO/kBlmoVW6LlyCLxi/wRqLWlbyeeCsmMiCFzDMEc8iBvwDS+cE3HeG21WNQ6tfcCHvIsaL+jGL5KKmIdZp9OsmcPHxDpQiCdkvuXEyxzJL2VesGcfVJ84uF3Q0w34bmS7dQ7HXRt2D7ESdhPbig1tShCAFoivSAICSVvuEEmZkAx0wrf8jBDaHR5w/ldQRos9STv62nXThBqQW5Zt8nyeZfhQ6EvIgiyNjO0E8s11Uq5FMRVh8FJkxNchvWtjbnqarE2YSyC3NjDGQZ4aCAo9Pk0JuFuQn8QXZxy+pQjqqMN3E72Q0eAfGaCwQKs+uCcEkamWUmJOFVUuBwpIOUu032Bqoaw7bzqrM5+uPnjyEuAC/JKXrjSw0hFydzxhL0I2e8j40BzAtDPj1anUB8cb8TYg0gypzJpdwDxX1VNFjmdVTqeWW09BF8HFUtcVXS+M93y58VLiqicuL154yff87IP8TX4BYPS103WDnCZR/ytYrwI6E3QhBmQjfZUxtMgI2kFre52H9KDxWMgWXLZljRwJ2iICsf0QBd1n5GmknDVCbCA5Hzvoch/B2AFpocaFBaarHeRBv+1h0EZd03rA8jVi8GA+uxx3XQOmSSPjV/oHpW7sCLQ6YGANjEQb3++/Evo/oJR3/uAj5QovIAHiUnDx0dh7Vy4+kD8XEwtGbKzYzIKsEbkGbOOsJeNl8chgXHRz0P6VxC4hFHlOvIf3HO9Drp+pHBFUbArbNm180M/sCSUnLmkmLjNmzVPRxHri+Vmx5zxVZXRAQ/hPIxDyZVslHSPdCBoZluWBUfD65byIUMS/DOqJNnn04rV3iGATsmmvECrpIOT923Adj9ff0eO2ex5M09tBq+BjgLpqXa73Hm5DdeQl0MRAfOgD+YlnyC+SUL1qzao4bzu8RmR5bhonLvhmYLlW1muHhbk65FvnId+IUA73lVSwm5KyitOKQaXTmfz3EHrrKcQ2I+WiGJiU8qxIXPSpsgYkLi6lRy7Tn55v4y/3/Nd7/v8eXdmXF17kL9cX+Fsl/L+EH5jSohRN++XXJvujc02aatbEnCyO56yCXVQuLR0albmeyTcqtNVC/QqmormCeR62VacZeVWlMg06I1XV+R66T9ArPeM3fuElxWf/lSHhE2uo97MrN5K3cXm3yHOij0121XgRwP7c8TdGnDA6hsLFr8wT+iqsRSm6WDKVbfPwkAetSQ4jQnnIOhQR+sFDu4gY+XQzQpcj+dEG4WnoH14rAxTzPcJE32nIKaUkw/oiwlrOeobd9ZZlW20osWFiG/Pbv15fWLdv7OPGFZ9J2GeHp8R6G5ISegp6id6gAb7Y3HLRrh/GZjhqaawJC35to/PN9Q8+sJuI0L4udEoYXPRLQ8ujlAJPVf6V/KkWk0xpU0POG5e+DsfYIRX07kvZey7/z9ySnqaqE5ek+19CEMf2Xf5A+TzXIY+IEJ3JtN3wEd0XGepe8zgHdRDsKTk1+pf8EuBEPxUmAxpTFCRRWEulK2vodRF2HqwDXRt7rNdSmiPbriE7aicAE+RtDvb8bVVjTPOQ4cN69Jpn/iMnWV9dIZZl3dDNBdu8Mt5tYNPVazZ7zwb6vhBiDrRAV8L2hA0mLczlRZULZZYIVexvrqHKS/x52uVc0JnlbohxrQ2DIZkT6AdfW9AhJYVtYdj+RqqP+ZmG/pvSJE1zHqjMTfeXkNf96V4zvkktM93PdIOxpEo4qaVZ6xYgacMOt17klwEbtrluSTfk+fnLCy8QX/TCCwC/QLyxdqwIvRnros7LlmgXKLxB3xUQby/KujLeot99+6BvP93rA2fZO86utVbU0vXCmeCZNcgyXdjrVuTpPawxhwVs84Gt06GsnxlfZ55nuX3CBmCAfkRQwaRAAJGqegBGb2BDLxfWjRdeZlwJr9DsebVy5trHagrry+NhD538TjzwwRMvzzJlMzqrRfI/uzShuxlMrCEVhTJVdJ6qprmqwlch45B7RCgCO+roEDqgVBHOC0cHIt7izvC+8x6Nuet8oW2HEeFg9DMi5LuO/Z+BpmEzbrb1pqMvt3L8WMMiYvQREUoJuwq9pjsROpFGWq9PhCs4P40c99XhyRgZf8ZXBH281ot4i79m/el4R8HfKIx4GzPiLX50H/GWF/EWP8r/nmHE23gRb/H3Y0a85Ue8xd/X+aW4dfbXlLstKnfwk3D/hgsdGo7/r0DEv1w+7+mM+OX2Eb9c/r6vv0c84n/t+O95SseC58yxGLH6OHQ6IuT4ARuF4TIj4q38fb7LnHY7h04bETEWCi9ahseO2PMiwlUG3Obn4AoR8bUfpw8cbTzugYi9bkQc1b4urK7vzIgYC6lpMiJi9C8e1zHcn8Mfgyp/1YdlXo1NxmD5lsHgOuC0y97DeS4PL/4lK95BmUUe2AHyhHfZEbcjaTjfeZb/j/n5cVo8R55lYBxpin4gyyP/feg6Ebs8E/QaEXvaZe7vwNHO+Qdc9uP8I/2+zHlHm4i9/4jdPn+uLCJGk7U33XAgDPcZEYqcZPnayR15w3lD8givpIrjwWZ9vWi7PCmuT6rc1N1l6SNfH+9n3Z2Lau06P1R9/O2dfvsfP+mOMJOOh6L8aVL+eFI530tlVlfGBidN00k1T9pwqPTlWRSoMyf71qgRmqZJJw5iCVnaCTIDKZKCig3Pee036q9K8JQDx2cqKjg81rWdZLd3HDZkvptwHjnQbMBxpUmpvDphPWGb7rkoclHKVW5rpJRk3HD4r+sV+d3ob8VVT1LKO+gb0snXQAv6A935PWS9RBCGKG8adeHbDt7C4ecGRHmj7rp1LTjxxrrudSNCdpw2l/ngZSeRFwH7IflFy/NFjT7abSFc5UNKtC4BhhQECM9ZTssdBZQBy42uPbTFK8tfOJaZggkn1hD8C4czpoye66hnW7lwKFpsS9D4wsHXfzbf4Ncyzchv48DRGF+Jg5AZ9q9wkFpky62rMX7H0yscLHxw+vjxQf5rjplxM87sFpALHc31a+XyuOoWHMDTWX4RcOlnfblm/ePnq/7///yoP3Dp/0+fL/oj4TMX2ouKlp7Hn+9iJfLl/+b+GC/Ok9pcdGX8FXJirvS/0S8J7M4XpVsk3PqAzqSOngcvDaL0isHTBpFdQogR5LO+9XVT5xDKKU8Dljd1O2EQJuoENhza/6N3Yo0c2mHXmxrjbsTQJbEVdFIrh7VGmTwOZApeIJE5FJpYF3NKmjjgT8iqgnk+6+H+o+4ePuo05l7lIFXgpapH1W3VftmKLTVkhYrhw/rN6reuTj6VpVQV6LWZdolhk1JKEofFCOyIg0ZBnkHY0PG2XpRLZ/4WZc9J7GbiYJxm5hSXSspZnHNAZy5kvTDOd3981OO4SLnpclnlw8+CnXdkaZsN5njnsGN5BnK0fWuz7FfoQP7IQtAnDkKQSl6TkPPIG/md6hvJpmHj9CfkumNTR7400P6QZqyNda6xxpjVWovuuBzwL6omeMqMZxkEhZEz/E6q2G3l8qxMJ6VStWIrVw6MC1iZB5DN+BoQ89xDjkvtFfqpo4NXiIgIvjXWXo9TSlFizILtzhzk/FLioCVlqWMbmTKXu66RUpFyYc+stK26wxbqfEd8UmNerFtoZZ7crg15b7pyiSXTMg6tVWERIrvEmpOxgNVri2XeO6kAGpC6hF0mvoN4I75xqdDRRYLmmTX5Dr2XuerDN594AfxBEYH92b4DLYSeMYgLBvjCmmKZres21sBnDvMXLgavXDA9Pj7yUviqRr2F9WbjYC7WH0GfoKsT9z+1kdBtBg2ZbEOPjNNWqGvyBduw2SAZO8UQI2HHAZ0DrD0q4mkUdRXqTegTocmXTWN9QudWoXWTXJYScs5wn1Bjl/95I1pLkSUlDrtSrhNfRV5LOjL0fHKfKG+MM2wXmQVliVb+sDwpbDvoIbrGXhcYkiHkLGd6CGgef4VhpTkPZDrBJJQdBwkaM3RndGI4bdhWJtstOqrY8HS6Y724U+WFvEpl/WzM0ZtM9wZttueFubkh946NBzwG++eN/WjFRjb0Y97eY0M/SaGaMghBLrwI1mEqulJImS/TWqFvrlmnqWiuRTUnpdQUSYIF5ZxVSvkh0F2tValk0aMUoaCd4bh4hswptd48YETQH6sv44q6o53jEk1CrnNg9EOZ2x6g0qjjMo971B3lEtrpmGbTir6MRt5G4UrEYUpJ5sXt3TYiqCHsZ5NlZ9m67rJ15sqmGzK/cLHpPd+w3+B6bhQRkBODn4xw6VoBr4HdCJuw3b+X7ZQZuyTqS5bbCV2bluSGEvmJ9WzSxLqdka3zLfOIEOpSRAza3dbzYWLPNNxHBHWAclJGT0GfmAnUIJPBP/zg42Euuq4Bb0k3LvF4/6cLa5Cxwrj/+S9fhHnuN9aDy/OTtuVFwcKZQLDGNNbo7hUkbdDchGmo1FA12HcqY0eE/JjOiBiyjQhFhLOVFSops19N2FyV+bRcmXbKpcrzIE2zrvhkV9bLTUUpT+pRxouAp+uqC/T+0++/0xMvMBZsfcW3s+hzShIdrbcL/SahGiXoNd2367Oc31ijoIq5sIGmhv/VuNTr8Jdygwbow64nmMsg0edYw7DHqRRNpTJPJuZJge+qaSrKzCHx2OYhQDVl9Nbp2/1jgJSVUjTT1vYidR02EBG0z6CQmyxpwsx63HS9bNrYI1IqkhJ5qzbmPAlZTytz33HRwutxRz/uoXD5K9Zjh+dT0cPdzAvhk0pJMj9usyI3y900R4QiAnkl5Ugq8OyyxlzqvSml0FzL0Fed4Jd+5qmKbObPMhDQUHKS4fqi/xmeP3x40MPDnWZ4F+ttoe3Dw6Z5uoMAABAASURBVANym6Cn0DdrAuucx+s2XKVBy4J/bTT4oAb9dmQvaMiaJ+es7LHT6Ntjes4LglKuyF1EC/Jq2Pg69oPIE5nImDnRUcm6bHL/Ym4k8WAHmy+toXGeK/oIeQ6LlSVRIaAbYqXIauh7w866XJDpv+uCXVpfxo09fsHHWBjDc2tDFqJ+0FfNGnxUjNP6CewzxU0J/26m3xNyvce/s29+//Fe9x+QHenI8MPaZHv3y2GvU5dxcb0IxpRzlqXSsO+NvVmxKhgjoxMxrtek0Td+1d3dGXuYkeWkaZqGLaY8o0coZG+pzL+mjGjSvmYwDxfWjusS7E1dz9jl2rKeX7bxz4r5BeICzytzFvEpkLGHxS1VYm5htApss/LiY2KOnXnRcZqTfvubD/qP/+E38l8C3N1PvAy4R58PY151hZZVumIHL9cFOhb2+Y052+WnMgAfol0Z3r3eeE6ZdqeNhOIisgJeOt9rS0IlujGnXvCBxhrjFzeI8MaasrCOLKStN68nHbuUn2jq2IchrxPoSu1Kjzc5XZBvhdlTTfJ8uztPmpknnjPGhNIr66PpUQodQEzMGrpgDJftNJO2ENGDQED7QIQiQtKOBoGmL8zfQMhppixTbxPFyKvrtrXx4wLbutcLtzM2bNKh2xj2fQ44bXqnuaCLMuapafML7oYcDPub7/t4oz/JDxJDKn1g8Gmy3/H+AxlQ5jrv27iPAxGhiB0ex4jY0xHBtEwDpvFAxFt5xJ/G3YcR8dbe6QMRexu9eyyXA++yfzJ61PtLQ+vG8jUcNzxQRAxef6pf1/maj6z7K7ysGhvWduAoc+gy4ygbIba/vcPR76GjI+26R7xR3+gS9tcGjjKHZP/NPub1gPs23ncesesvIr5mu86Br5k/Eznq/VwYEV9t8ujifd0j7+fCw84cRux9va8bsedF/Hp4tPu58Y/8Q14OjzY/F0b8+rgRP19nXwV+rnfyTRTB+BzxH4ej8K/8Ovr8c7px3QN/Tv0/t477POq+jx95/1rhXzv2n9u+xb8WR//vHKex0HpB/Snqdhnum3Vn19tw6rzI21H0QcbOx4bTIw4xsd6UuQifOZB/wDF84PL//pR0noXTljQTL6dQPSfVu6REuNVNCw7KhlO0paotijacCEVVqEhianqFxgkSjl3gIHS8hbBXzHbNnFZJWQ3Hu9NSA7SiT/wpZZpnDhgJpwh/VZmvnDNOQlKBxoLTn0GzDBgHv1c9kiKylCblNCvjpKdUlOgwQ6PbOx7RcWI2NZyMiJBS0JbNRF0LtG2ELSTlpE6ZqBNBHbK88RDwSWo9oJr8JuLiUqDRugPSSqOO5e6FsPdOXSOoSx2naefyDafXerlxe+t/89L/XMYTl2TPXI6tOKUrehqXMHiqDee3EQaOpB0pDSduEyTvUEjQmqKrRFKC/gDOG3AjQzzUEVTJFJMXJSmylJFbILeMzHokug6pU0Zc8BXEhczNk9BJpCSr3vqoOKHzKet8N42D092p6sSFwwmbmojb4UvU3xhzxSaft9BLr+MlwA2dLeAak15U9dzL+MuACxebz8jqirz9T07Zicachrw7drFCzAXN3fBKN+xlOp/08O0nffqH36pgxGmuEnT1nMRwGibZulbQ6VMKyQwEdnuAHPNM14qIHfAM2XLejq6gD4yJvO4WoFN0xKV4jYb+zGfMj067pkRPiWZZAXVdEaGE7KJk1VqZBycJXbXE/KPG0jIXe0kXDlA35pwPHtuahJlLHErkHs0vTrlPKH1dx4slX8R0V/L8ND+DSQTukDx6UMqyCDXNWWfgw8f9/ax5nmRaGnpY6PcF2/Q/yfWCkF/Qr3ElvqIwPgq6HTJnHK8Jsa0yTKTDxsGyQRenZon4oMsNuSySQ8bojhvQdshXP/MMG0WOCEA+WAQNIvTKT8gHqJoTZhwgj3zzmgrxWtSYOx25wQoiawO3wU8Ql3pLAw1+NuhrQFTuzM8GPHRIYlgx8aXeBzrzdtA2iGkS8hNjJeZhJe5D+8R8LORlwBl76D8iqFags6qUKkVWpEL7JDIV2TRX7Dxr7VmXWxuXBp2D6CAYOtVCFGrjkicrsfZL72lLJJNi/Ef09dMU4WhTGjZKPJoELNMMzQmZKSfyArZDmySLAHGpM+aG7XVANmXdAWpedOMFgbHwQuB2uWoBnbyV28ONtW/Dpjr67q0NWk1GgpisgBZ9fTzznOjja3yLKoAWCYiHMII4dAakmm6iGmFJKqUoo/c8wknea1KdRIEUGbrhi/XPfEEOIu1i2dEGk04HfI6MkYl8sIdueH5hu2O9Fg/kmf7oRNDJsA+y9w/t9ghDhhJzXl+fveyo7zLIkteEPZ6pH4p4RU6q84kXhvc63d0rwRvDaYNYZp4WEoMX9OL1cEHOC/SuXFJsG7wxHFVhqctpY2HOrszRDX4ahebP9jPsWRo6wYzltC8E1JtSSBlaCjKumTgMZAO7mbCbaSo6e58YmOW015WE4aekwQ8UyH02rMuAZJnvnDM8p6+IiFFf756IGKmIGGWJTiP2uImLCLMg2NEGveZrhT836v5SUo8kvkQHfDKgzat8LIsDbms6JahEvw1EvI6VE3LISqkoRcGeBE/BmLGH6MP9WL6WXSMdQC2UJBBK9JUVMmCDvqQcSSlLiEsZGRfkmoH33vPdSefzmT15ltMD7IszF7a272Jbz3n0EUG/kZTd/2uYiBsRocSAA7WMdb+nPGjHZHRjDlyxn4tD7Me/rvU/s/HEC4BHLtGf/f9ZernKv+K1r7Pwwk+eF6yFMdDgrcm/mvcvsDNGZBT8Ur98riUju1CGyZRC+3qO3CLreCJCadDb6UeS5yFBRCjDo2kXj+1/s31Td0O+VjXul45903Q/Q/cNPi4UXC9ep4zbWLNkhmm38vJmWxeG2STmhfkQ9iP4arw474R+qSH83KTGaJ3RGzR2BS84zEupSQWd1VI0Mzkcd/5Or+AjD9pryiNuHnJKigjZzhDTrq8kZfLc1n243yBPrw8mBAWdNpJJ7M4wJUykDcdoxWdY4XfIpdGIyWA7bOzDDR7N02homb7qa2Jw7sk19IS/bvqnqco0RATzqSGqJkxiTJ2csXtoZ8hRRlQJ9ZmnAxk92SanaUIuZcBl27axn125GH5BB6vMe05JGR6zYtQ7calsWz/Ns9wPXChRp5SJdRDUWS2SVni4ckvrtayho25+WI9Sph/42Pff0JkXG/Zh7891zJ15KmOciECIaJQ9dutBfyG2KbEsYkPwu4j5sJFumEUfvJoWqclNvWcGl/IF2q2rGb1XULABI7DxyFUdO1dk1onQxjriMS6cAS7s3S+8DFjR29YS/Qs0News4E0gwVeJhTVh1czF8QRvJwasRZron+GUc4KfPOay11sjedxgbGVt2MhK/1sTPEq2jXVtxDfiG213edjWjJk5OnHpbplZdmfOAjP+4mkqSughIobe1q3LJrW5756wjQSPFYlkbaRXfP+1FfTdeRnQeMGy7eAFwA2fZsFW+9rxB5ICmWZJhR6K4+gyD74XTXkdvN9hpHfnog/3rIXo1H9dtPDS4AoRu8+6oj/4Qp4NfZrPBftoTdAbikjIKgNCZJeRY85ZPmNVQsdTcXlVSkVdUGM+NmEHSV7qrtB9ff3nom7Qvxr0vzEe5I8P4iFsig5YP/IrT/5nqjLrYAWlNM01dIKO05SHP26ffJ7r2DcnZF1rVXm1JYeDvlf5RwRjSBExoHdPx8YONJj/qfjXPOhuHfm0VzhNfFu7jKP9EbqdggqMFxGCfOVIsl0U1sCcEzQnZJyVsgZtEX9KIyX6P8/fVgIR8YsdDt39Yo23wohf7uut5k/HfjwWS9DXipgb89Hf2By2+rXg/0T+XUog/Tlc26AM13X4Hs77a+H+jj7ex4+8v3foMY2/9zi/1v97Go74Ef5U2x+XvU8f8SP8c9r/VJ3/HfMsE2PnrasHIOFl0YvlJsf2BdL1vAFvOM8bDs0C9suWVQsO5IVL5hvYLs/SdpXaBafqqsyFas1Npzk01a6M01HmronL/3qflcnHR1PDydhwFlcSjYvcRkuRjs4msCX1y6rNhwqc1s5BarMHi2PBKi4FdHsRx7vkHKHAeUuS7ApmMvAHlFNTxVOYcHhKlewoVDzXguOTc5Yde+WiCDwGnHGF40kpZSXiJU+0n+EB56gCnLSakwr9Jxx9Ee84c77AhFw16DHEJhZ2mFJR0D9f6gE/oCkG+VLSunWtHbHBEx/taIQN161zwbKBPuq4fqeN+6EZdUQ/gcMrLWT4QOKD8QuHZP9K9vHLs/wi4EK6Iz8qqSFDdxbITIyrNr6k4Vg1QtLwxjCyKkaInIXzP+JJktOu4xBHU7x0yZQbdhZTycq1qEwIPLJiICm0x+WO0G/CwVWElEIjpL9EP1MpOtHWh7C7+2k43fcPp/H/djhz8WD9BXV94bRtWWurOP6zlgDppGuqO3LWE/p4hkf8fl2x4ZUT1kbYOdzYSU7YQr0rXG5NOj1M45dMD58+6P7Tx/Gr5NP5rHqaleqklvLAqhC+N455Q3/InxcwKEuyIjdpxI8QnjUQknnFRmVwyBB0wIYC+oYeGvJHnqYroFt+gjzXBwFG2xHusb1P+lZy7a+wfHxBVpFnRr6JcH+pIznPDn6dZ0Wu6shrQUdrT7rC2I35drn54ITdcaDhjCPOheoctqJlDT7h1Sz4FDZkCQ9hmjGfYVemB1uXSaNJTYk5FOIcrHsOUp+Q9bcfz+NP5O8f7jgcI2Pm6UrjG31dWpNf2KzQNWhjHjUVNffbQp3x27ppvzxcFVyemJav8DrBy6+wnbsMfaMs+SK4IffOAbdjC18F9oPIm8xRzmtJJ2zypRGsKOcE4IcXGOc5c6DKKsg4g4CPzIGksF4I2W9J2EvH/pr2yy1ky3y8IWuWU5kMzmra0dTIt7wDPlGOjEA3YRJEEjl7Xe4owH8tM8zL8zFTOMYOVeZfrdBkOkpSguiIUESMeClVtczKkVRyVi7TmK+J/J6LNvJXJWju8i/xn7lU93rvg200SdAWqzRo2kLaIG7ImpAPJbROOp4k6rwmhgxpmEhndaUUyDKrMO8zUE5q5K/oae8yMLk+8pzf4SEiJLeDz4D+iJCfQDZ0DV1dqEJe77ptwUZsO0BmmTk2wBhu5fkX5HtUMYrRYBIW5bE8zgB0mTYjspRKZi6lgalmTaSnqWiapoE6IdPTWWWqSsyzhgw2sDDWDTpt5yYJM1bD3g90M01a2Gzj8iyotNsx3FPWKRugD9MqaDXilfaRxxgydmFIR6gOBU1eGyyfhAwTEYcZ/hJxwZv5EzJNOWvixevdw73O9/eaWDNEvY1+rHL/6hFT5sVhyGIe6wcvixbWkG1talTqXGaNSx/yFl7ILDRYMHzjK8/wspPYNOiHF78o6ujNdp4wloodV2RcoDFDN+QpczFV/UtNFpY7LqTv78+684U1mOc0WRWFAAAQAElEQVSq03lSpSwzR6PAWKYj2jsexDP8GaUUOXSedR0RsI9EY6emEzqfTAXEpFcosjpgyZJl0tS1URk1kQ5SWBVt+ytXgu72mu6i3HF43+dzV7cumct0L8NpzxdDJh96j7EdbsyRdfOYEuLWRnphcPsBN16CeY10XkBgsIbkLhXoy4xtlAhlaMpJKimzJiQuvZLmmjThM53HC5VJfiF/Ij7SlivxIdvTrMoamMc8TNCcFBEjzNCaU1KJt/yIUHIe8q7TpJSRH3pdFdhQZ09lnYSRsU6yrjyzD/mXvM8vN/klwBPhM5fpKzditiX7g41L9O45Ynu33eB3Mh3hRfTfVGqokmE7mbCDStp2Axnan9iD1++IUMSORF5SHzIqOck8JRpGBCX+7DUQuVa+/BLDdv3MBesja+b4p+2g1zT7nwzxDzQu8LCy6LvlRr1tvTFVN+nVDjbm/Ere7XZBnwtrw0rRBhWEWkbIhifMGJ3FCDOdZb4y8nyPw65zrsqglEklI/coSood8OM2b3WzHK+1Kuiv1CyXJ+ol2pGpHmnYd8OWttbRW+NSfdMNfqwX87dhiys2eAMrm1vzetZvMu1G2GuDiZpWVez+hB2c5qw7bGuuVR5vE7aNfa+sHRsh5ivlpFDG3tFtyqrYb6Ufr2nBIpKJT9jW6XRSxi7LVFXqJEXSFfqMlb6CtHhYTpFxR8ZdOWfs/qRw/9ihyyKyErKLUiXi5tdr2JUXzubTvHmN8hz1j44K9jWVUOXMU0vXzOXxiTXo7t4+7B38zZrnWYV5Y/5W7HxfO9t42f5y7YTEEdXVP8bANFguB7+b5YHkNzbfjvwya8XMWPNU8JmLJsJprirwnJGDWPN8Pukpj3XJa4Nf2l7h3/EV52TBl1oZA5dIA2baizZI6KXkTTO83HExfz5n3aMjllXkFJrhtXKWKnNVnc8DeZoVyT5EYU6HFsbwseOGDm/IdGEwy28x05z70CD6r6rQWEuiTzAJOWVeoIQ85sTYlXUeE1TyF5YLC8hEg+a1BTM/4DGBuo/JuJbl82XTl+dV/qe5vjwuenra9Ez68tLULFj8rUAGyR16HcFWM/tOWjnHtquqbjrVpt1nvdO3n066OxdV9Lqijyv+xAuX85eV/jhDdlq0VmTZbit0od+krGL+sOsJHdWaae8+iiZ0NOA8kEtRx84ac+vWkm7Q9Xzb9ATNO5rM0wU7uS0NXhs8S72FWEKkxizxWogy6Yn1V6peE9EhQwn16YScz0RmZDrPoRkdnsCE3VTPGSoGdTLpRFo5yQiHzLeEDoyIUETW8QwaoOPY1xu07EA22BUfaAztYSfeob0NrNuGPndsjsPbhl5gg/Wx7XzRX2KOD0DDMd8LtFboL9BdiOec5fkYYfrecNDpMCIc/Ksg4m0s7/X/0kEj/rr2/9Lx/iX1I95oi3iL/zl9YKk6INr+VPzI+6nw/RiWK1NGA2MiiJWyDxtzvUae6zju0HD8/+DfrwRY1f4y5m08xl/W+q3V+z5+HH+fPlo47z2O/J8L39f9ufj7tkcd5znu8K+B+/hzcIzhuj8XP8ocGq7n0HDc+KX4UebQGPX99b8xIoJ19Q2/xqrl8h5eTYMN3f7EyqHFzv2C02QHbsWZfuTy/+npi15envT8+EWfv/tOf/z97/X89D0b9m04GoVTZ+aSuOCiTTXpjFNxmqt8sdpwFBecuYUx8KHUuWDsHFTtOG3XRQ0HAE9KeAYj3hm72ZvEiVTrtNx5M1+J/gMkde47NiUOHBUnuFTtTiVj2zmwI1mI20HItarkSaGqwJExUhSFssT3NE2q1LFDgb+ho/3pXHBMZyX3U4sSPAnno+N84HeqMa7hvJRYZnCaIkIau1MoIiSFOmnOjTKbTV1ra3Lav9ax47NR0MgbOhEP/fA9PrAPt/RDH3A8+lpwFn3ZMnTEC5qXp4sWDqCdfqgMVwm50Bx5W354ViQ2yYNFkwa68LKBtKfJtwG4gyN8jXcOpOIQwq2CMg5xQgYJB9aOY5ktn6qcZvoq4kudrgL9qjkd5AU9bZCyqXPraYg+nZspOSF/y/rh7qwHDlAP9zOXOkWTnWiQ6yTFjNzSOGz4l/4XEU9FC7RckdeK+LfUZJFb5wW3YKbvOUt3p6KPH+/0u99+0u9+9xv9Fnz4cK+5MrrtZ56G/q3DCNObFPRPb9AsdRz0BhYOEQsGbKzEna+OHA0rSjwk+dZo6LzWpG3d00PppJ3vNtS1WA2Pis87mjruSPIXaNDSAUTp63hUNql2jgv2WHKIDyoNBQ3Ni03SNt3zJGNTHhfuTC9hLrrcxGG568YB9ApfPkgtXMbYthoHGqHDlPIYNsNHqBPv2p8Q4gWNZCgilDmklizN6OOOw8g9ars7JX378UHffLzXx0934+XL6W6W0OuWk/zv02/MPf/TS76UbhDdsPWGjXOjLv/TVsFBYawPlh+DBvaZ2qaO7mzTfcgXOlgvGhcrTkfrmHXX2/Mat+3Tx1u+Bu1U1v500l0pSxmB5iJNHIDnnDVDr2WdnZ8z5VlBXo+MZBIqD/m8e1uaLsAyvXKoW5DtjQvTG4c5x1liZXuKnhTKUgvQd/S2h2oK+OzYsaD5CMWFgIK6ScrQURF4Rd45En11eQ0RT5DOUaiTVUtRAROLZKmz9nWMGQJzK3U2mF2R+U4zh7OFDlpgcWnAQ9KxTIpsPOjB4yRJwX8S9MjffaQS9PEZS4brUCRf3Fh2lTlnWpSC7jpzehNDCW4FCXK8R0iviAiluvOhlMimTFICJBT857jHEzr3XBqHfOxV3ZWkwFZCoqbGExQgqRHvyFgjzTdjCboGMr2C2AMV8o065SFL85GJew2s0yTLtJekjk4WdHhbG/NqZX6tiKxpw4YHSWPed8QJcdDrtTkJ7k0Hdtyw34aBbBjS9hqKesOeaTKIfv/l/uh48OH4KyJi6L7UJK8RiE6Jr2CO2m4cH8jSqJOzvKbP55NO97ysYy0uU4WyzgutVVfs+YbuL8yxG3uz496HPE2b10Zo3Eis8G0s2MgCPzcuWTr0wbBCUkQM5EhKCg0aUlKJpIodOm16xeMwJymlgJfQNBX2hYmL6nmE81w1cZF4uj+zT580sRdV8ir2UkqRUWsdbbP5S0kRMaB3j235gLMj9joRhLTZsI8GDw5db+tYEHK2rbr+HqLFcErIzOMkdeg2IgIe0is0woydlJJUJ9OZoJVydFWgmyEHjR5r7U0LMr1hP7apFTn7cm8jbyNvRS9GI923jq33Me9CEkvwiGeFCtLOkVQ8bsojrIw/FeKhkZ4Qdqkh/+jBsE83aKzQiBxTzkoQFxGKoB7xrNDEOmK6C+UeQ69PiYTss1INKSe1FMx51sgu5j1AjktL2hDgYqyC166FPci21NiDUqf8mAvw67ngtYTuVOhvsj0nybTOyG+aiiZ8lEqY4TUob9YVYzVgeVqXRkdTapuGnZkf0pa5bfWVBcoCyQVZ/RV7fIVe27nXes8FvwzwC9QXXlo4vNwWLcyXUJbtP1ofujH93p8683zlpcbGy7IODQ2/iAoSNAg/Olh0I22yHkY6aB9SSoImx7uEXfJFXiIvBp0555HOKclPY9yU0F+qqujpq64oL1TJyKggt1SoU6kD3EdEuLk6spPMc2YNa6wDm8y3eVtZC7a1w+dVG/w29NTgC4VCGnLFdlM0+RfmGX6Kkft+ETlneW4WxpaSFmRwRR4X1pZla3AWUs58qlKWEvTyIdzjmTK3n+eZvKTChfTsNWs+qaesBdvBRVOLZJELUtSYw7QedU+nuxE6a2XeLJtEIJYseZ55zo28pkGbffVdFlS0fkCKRYHPiZOChBYxTfA1qx7uTrp/OOue0H9pYG445QzZ2S5exi+8O2lpvWVtSxpoHCpMz4adb8hxXS/I+iIhm5qTTrVqqlkTiquElQFTyQrKZKBn896YFz3IH+lp+MxrS69zTjIfoaZAKMGMzPBR2Thxk8ePN+7Y1/yS5sQYJ88lwn08xp8m5tekYp88VWSW1Jij7n9pQu6dfa/pim1Yj6gT3rraInUEHECMm7D3wmX1NDVNVTrPSWf/JQD2UOEvmzd4oKqst4aEewvGk1oPLb1rZdwFmd3A9Zb0cpUenzc9Pq36/HjVl6dVT483XS6rVs6Z223TynxrtlVeWLUF2W5Xdf/zYv5RG2cSvwT48JD16dNZ33ya9enDWRN6hGnhJgs3DnlKWytSVKiqWsYLgCQMTykVFfMA/RM8TchvYv2ryLRyET+xLk3IsJQ66jYVbL1ogQfI0vOt6fFl1TOwnTxfG3xtutw27KVpwUCGPAjHOoIPHH1TRp6pN3pr8ou2Gp11WbwwyiplE2aiWsmDlqlIiXiC5IhQxBv0+kSEMnPMME+JyhGh47ENHTA9R/x96LqoSR19GZCs1rrNWdvWse0GVuLbD9Co6H7cXqwfA9iraSjYhuWbUnyl2/kRe3q0ef2K2PMifjl8rf6zgWkxflwh4of9/rjcbYwf5/84HbH38+N8t/1b4Mf9/kvTEfG1ScQP4xE/TB8VI36YH/HD9E/VO/J+HB4yOPKd/qm493mX/Utx9PW/axgRX+dKxL88/m9dLixzv8xCxJtQfrnmX1dqwzx6eB8/8hy+z3fccP7fCu/7ex//W/X/c/2wB7CEdzk0mt7iP07/uMzlxvv89/FfKvs5ev495Fu/htgsLaMf8+xNeZS/FjjO3jsctYYD14cj2rWSuaK9DQfjer3qj3/8o37/h3/S05cvCjzmh9Os+1p1zkWnlHTCMTtFGulzmRSp4PpXnKeuFcd83XCgcJrGpdhlU4K41LNKFOG2Ct9FeApUaiMMBSzw7YIu8lZoXHAkbgCvDydh4qBnR+v4dU7B0XE8aJMYX0rDERG0JUYp0FWh+UDB2aEL4V9oP0wWHNKqOy6jfbmTz7MKjqDhdNQCX0mKkIZ8Qx2em0IRWQEEAnno3YMIBx27rBuy3WS5bg22kMPQCXE6Q+LuK9TI3xS46o7DB858Q46HE+VfnN240d24MIIiJehI8KkWYgAxIKBT5CQRHjjSOJEdBxKhMtZK6TawMWIDKEgah9GQ2YlMmKWMDMqrDDNhBJnoUS27K5kHy1sRstoiQvvTIMljrOQvSoxREf6Ezu7Odcj8w/2Jg9Ske2xrQle2DcwQR3gFVy6lbrpq0WqGi4TXq6FznN2JQ9mcV91xwHjAGf90N+kjB7JvHu70AT2OA85UVNAbDGsqVTkSnfjjMCA5v4KyNCs0YWtZnFFB4yDRScOVed5oZzTSfIT0hgBwzKlEkkzi3XIG2pUt2RiQAK1/5mNdibFDUobUIEzg9YMyEnSXHColaYSOp6xCWc1JibDUSR0oT2rhuZghIXHoEPNRHDYWDkwv+vL5efzP1J6fbvIvGNsCU9hRgcbcO3R0EdV4sMnuHNuYM9DtmGtUCPSSdVMF50APc9fDfZX/fdVP3zzoOBZKRQAAEABJREFUxKEqoee1Jl1z0nPb9IxMXtam67hQQLacJjdAc5nQYJ2RZYcRhMWCrINDBEJR0NZ1RBj0IeqIPiFFEaF9QdFPPKMj8l/D0THJ10+kLsgj5bCpZGErARKHqyQXRgQmHtoIVwXrnDgg9sGHD4tXTo3+FdrtZdONtc7YuODygTg8V9CrEPMAMhbw2mBITRFd/oXwwKhEZdMJXIZ6ISPJl2IRMaaq0Inbd8Kw/iKJqaWc80CwTvtli+GXMI35daPthYX5iYOx15MrtLabJE8w36QY6GaQ4H6BsAEpNOygN8iFVugXuiFziB3y5bmQiOQUyDCUmesJwk1jQ1fupjO+DOoINGRv+Tvui+SFvejG+nZdVt2g0VjZiwzbphFjbOiAFr8gUtsk2u20OF/Q0vnaPx6/B1kkoZxqTR06hxAZXzlJ0Omo50CFvgJtFUMY862whpSkgJ9wXdBTwD4zABqu2OxtXSBhAx203Syh02OLNcE2q1eSLAtf/qzwuXBR4dAXFrYJeoVQdC/4MEHov9PecJsdHss3LXQIrRp0Vom6liWsKGUps0YYAd0iMzKZ1Oko13w9PDzo48ePOp/PKpPbVy4e0phiN+YkZkI6dtKxgw27MHwRfVyerawdvgBqzNExFV95Dkk5ITPoMy22i6lmLieyMnQNkpBdRiimZZomFecXyotY50Td9AracbEyz1XTCTj0uk5eAZn1JYFAL+bzQEQQTRr29hqPiJEXEWTvIMInED/WEUKvfQe02S4pVMAL0naObEtC/wNBA+IRe/tm/skyLeYz227gKxD9hIyNeZ40zUW5Frme+2V6jPVkYU6trG+Wr2XtfKMzqPd9+2uGL9mGiWAqaYMn2kG0hq2JHjvAxlOkQWbJoWC/TCCDAjJ24LXF+blIqWTFgZRk2tw4RSCCUM4ZHWXWRGh3fPQdoyxRv1PPf8XUQ8JcWCNDXk4W/Jgb5rwQLvgMC4VMb5nP9zxuXH5tt8bcWWBllXnJ8JKyZLoT8yHDh3/xX2ooY0T2/bJpJ79F0tZjuELr1gkNz8lNnnOdebqNC9dV63oDC2OtCu3PXqcxf/c2qEEbwr9h9zduOK/MV1/sXq4Ll3XgctPL84V1aqUN8mZMpqoEr/Gqj04nG2uTx+sUIiIFl8qRUBwSkuPMycRbHESolDtyjlfeCFOopqySJD7aH8eSUmQJfhtj2UfMKiplUq3zCK2TA5U+RpwmuSQV9JyRXyBT07fAnzr9go5+YBv5mK/ta7ihtA35LcuVvBs8L0Ougv4MH8K3zIdPEF0TfXucyhydmN/VvqOogZyuOFhX1o4V2iNB91SVFMpJXxH0ERGKnJVpm0pl3px5MYhvcb6XSF+R7xMvY55eFtatDj2IBJlEZF5A3Onh4QM+yQed7u61wRvV8etWDR3iS5ttRVWZzhYlquvUg2d4afghrcMjULvS8U3msyK3CfubebkxTdDEWlThURFqzDvYE6LSDeP3Ze+yZOSFP7YV8gN0ylaw6LZdtHI5bfj2fOw/RaoYQ86hUhL6NH2UhIRqtCKXTV09kjaPmbIiZy0M7DV73UKNuPceg5R8aZygLWtTRi++JJ5L52WDdJ40LpCrx0qhwlo6MM3KdVIkxlZh7KpGfCO+IssF3BjrhimvW9e2ZnUuuMUcT5RF29AptbH1GR/97i6hj6wP95Ps/88zfJWC2EIbcwS1IfuuJtBEHIw1g3LRd0zawEr/V/ytx5emz34J8Pmm779cmIsrvlfXeqM9Pk1fB2EK5n2gy6xVCWcn66oSN81lk3+j8nCXeZEz4a/eKZ/v5L9k5z5e/oufy9qRa1LrRdsa6CrUoEk8EaGxFtkeJmlCbpV4LVkDdecvZfNo+oHop4Vut9AVOsfF/0vXC37YC/b4wksM2+btumpdmiwXo28NncIUDmXGNgPZBnMxYZslGuvDpsoaUuqqOnXmSQxU9twCXQXdCt1axg352i7EExFK2FoppjGGLhI6jsiKCI0HXcoYCX85P0Z5xFvYlejZ0KsO3+j3+mQ+jHVdB1/7Ptao3BWdgEWna1NnnRyj0LdpMyJCKWsgInQ8EXs8Ar0QRbT6S3D05/CQjeMRdOrIvyNEvPEc8RY/9BAR+qm4Xp+ItzYRb/HX4p8NbJtGw4ocuqJ1cejT6fdwnXGn0rEz8L7s/8T//Ukg/RrLNtoDEfF1Afu1dn9uuY3VOOr/XPx9uescOPJ/Ljzq/VzodkfZj+NO/7U4+v6pcExaHIxjDNd5H3facJ5Dw/EDThvv0+/jLjOc59BwfIfYNNhBjsT/pmFE/AlnhxyO0BUc/1MEm2wfcsJ3UGOz9WbsjdlpH3RUqnxZtAoHBcf8wuWELwj9q59AvBMOhC/67+usc66aoWdmdT65jM0/8sTmW7Ry4eVfbmyE+C1auay7Xhc2/S58FWom5QCM435Z761Ak77DdmQnwCGOm7YVx3IVHpCCBjknHCxDmmfoOBVVHB3xdHaFnfdQiiIfiKbppBlHNon/WCVSlvB5lOxg48hP7o/2dS6qXP6fPtzr/PFB8/1ZBQe/UQ821VOI7vX+iQglOjMiQhEhP7gx8pyAdVkGDXk2ZG5Y7itCd3x93bhaJG1dct0NB3PFL/Lh6EbkxmnCMmxr14JjeHm64uguQtAeSqMRhym5r04nDhn9Lb1Rb9OG47hStuIIdxytoQxKEKx67orEoIQK7GSAdISCw0VGDtN8Vi2zUuIwQJFtp3MA2IViwbpuor5BHLlYXwlaPJ4RjJ9xRmfkfZ6q7rj4f7jnoIasz7XSf5KfDUf3xqXaFYf9hqxuOLqYk1KVfOivONozB4sz9N6jzw+TdD8l3dM3KlXQLmhXOezcMc69L13QX05JsMZBoIuiPd6dlwZfgYMuD0Re4zCDymQgPO0OK7LksDIyLWt4UyfP8jRQYKBrDTRE2yU+BzxmgsEgb8Bx4LwuS4qEP+EvEEQMKtjGYE9TLiBpRobVMiNda1Hl8DKho4S9Bw59izwuYDbsaUFPj8/P+vJ4AbwAeLnwQuCip6cXPT9xCL1c1JnvwVwTPMi89YA7AK2bwsSQHYAM8+xDMQfY3C8q/aoSq07o5XQqOvFiZwLlNKkzr1byP3Po/3K76fFy1dPLVc+EXhdWLn02DjsLZevtImHvnNIJF3EKQrwLtN3UsIfGoadR3oYOLDHxQFukoU8SkhcZ/ekTEYoIjfUBXXVsUXC412zyOhOkC3YyT8h4qiocnmzD21AgNZFpT1mKSk6mdmjZJJ81b7wJuF4aL1UW+WJ94VC3Ml+3lb4NJngfdDdoEE9Tgp6IEBEd/1SNQwXFlrFoOwyly9UiQkmhiJCfYGHyOrL324cMAtvr6K8BVKiF9gt2f4PihXaspPLly/PLTc9cYF2fr1o5fHIDqQHWGcQjo2MLo3/mUmciOE5AWQNQwBi7rUMf8uwHzRRFmEbqMS5k8k0mn41Yo93XkA73fptW4qbdjr3jK4dF/3WaYVpE+bBP6NLYG+jfNut4p3N4l/Ea74xlGYwk8QZGHlW76UvQOMKOTLsSsipJqqx5hUhhjhVsIBV07rrIMeWsnpMCdJqjVmyg6YYh+EJ/Q8fWh0NBr9cN89eRYYOfhrF00Ig7dL1GvW7ZmXZok+i4azyWxwHXc/0hC8sAOcKSXB2qFBGyeRbmf66sCRUbJu4LqswcjKBfkCg73Z3HP4328PGD7s4POnFJludZ5sdruy+UUKlZ4EXXBo/rK5rM5woP/kXvCs3eVwZd5JlWvT6JsV6jMk0T9EzTpEp4YGbME+vENEEvF2kTcs9g8IHsp7mMfb4QL/Diem99ZBXqZnRyIKGjI/4+dFvDeUfouKGclGgXEUOGUhpkv+flffwod6WIGG2adRGNfqSMz5AHXSHL3X2fuGkbOJ10Os2Dp4p9uTwYO+FT9UCLkbRZpsA6cLxjaBvz0nrBVFgTm4I1xXbQsLeG3HXgsAvaf13fUGSBpqlkzcix5jTo8ouAUiXLUFkK8lPJsn3knGWklJRTkh+nLbupVtVc2IfQGTpxXq5FRkxFQR+N8TYFl5zYC7Qu0D/miENoXLggXVj3fbl+wz9cPR/MC+t7p9zyNhK0e01HnLKPkjD44MJ5hGyoEV2mUSlk9KAEeR1zxXa5sT449B4i5qG5ydA22sGY40JebmNZuq6xQveNNfwF+q7cFl9ZJ599Scfe9cIe9vmJPZU91P/TZtPvvcmh23oNcH/BeBo0Qye0Fui0ONNY21mN2TfNV+ZCtqCbgZI0Ic9CmJm3GV1EhDKICEUQl8PMXhJsXX2EdC/z5PqVNkfcfVhOI79WVfyhPNVR1zI2zQ5Nr+2rIYsNPfkSckUvnu+Ngu01vnLp7peWnT15568ptpsSfpsvmBP6gXSVHDrVgr2fxovG+Xwac79HZi3BLlhsaIna0ADEl5ywxTJgWjPt97DodL7XzBpl/D/s/Yl2JLmVpQvvg8HM3UlGZKaqu+v93+1f/7qrBmVGcHC3AbjfhtNJZigHSSVVqfqWiZuAYTwTDg5gjFQ5HJVy1da7XogbvhDbjFgGnVhX1plp70LTuSilIq8d73sv7NNPxD/+aHBGt81ypM2OzWz4YP/34NftImMjvmnYTteqgq2Zt0KcXNGJaa3QZz7Rguyn7NOEbnoLlmPgJxPjJMKYGCAE0rB3bMky3fgQtTumYQ4WtTK2kSE5mCuQR7U/PFQV9BU5q1Pf8TEb9rSgow3bWlj35mthLV3IbwZ15tc6s149thwTcwYIYulMah3V6KpZYsniFz7IvZK3nYBcJ6VcFKmCoh7IMrIa8moSYUJo70m9QXivyvwvIuS9NCOrkndVbPvuWPRwP+vz54PuH/whB5uYDyr4D9OYWBQRIef31rS1zrhivsQcmXRmxVStLWslNr9cul64PH983vT166qX533EXuvS5HjyCtYXMkq2S849GVpK2pQ5OyTkULToAG3HQ9Lh/k7z3VEZmlrK7HmdD0Xt9XK+a2fehl7b3tWa1LEV6yhx8e4zyVSELLtsH7CihK4KvOWclZBfigoPVTsyQkViCTE+PPC14ell15P/v1Gw32c+Zr1QecHn2EY8WTBXxydaj84n+OnYTMdfJviyrCcOPse56IC9HJD1ka8bx9OkiX1noqxgqIOWlIRy5CciFGHk19T5d1gnN0Rcy2/vH9PbuCkVxmEsZYYPYDmFGgKzT7xhw4/c8k5df4P1744RwVghk2s5er6I0LdPRIx2Eb+dftvv4ztqlec1PpY7H/HzcV32Ee5jfCz7pXzEdZxv69z3b4Fvx/1L3yN+Tl9EvA0REUPG1oEREeglDURc8xGh2xPx83zE+/utzbepZXAr+zb/S+8u+0twG/v/1jQiho4i/rr0v7tc8Gq/zcLNcCPizXAj3oWlv+Fjw7wN9zF/K7ult7pbeiv/a9LfGuO36v6auX6tz8d5PuZ/q/3Hdr+W/3P7/1q7/3m9tuYAABAASURBVFvKI+J3Wbn9FVZ3y05g1kfubRP2RutN13D+ChFGhJ4ITJ845PivRLu8pIJ+hL8Eyo9fnrRxYZS2Nv76f2bsukvzljRxaVrKJH9A2Al8Gu89PLe0bwRP9H/hovHMRePORSPRnRrljaCViE4i3wkKOpGRIQc7XOwEpAdhnyGCcplKgkriKU0Ex6dj5WAx63CceZ8INAlWU35zhEMEvY/N3XzavhxQ1JJVoTMxdicwXteLylw0Eyyd7u5kHE4npakqCGosi948WvDLcjE05kkEOzmKwvPmpDAixpyez/PurwHQBo8rfDmwM646cJAEo8wThhgjsvy4vwP5jcsl533wev76rMefnnTm8MnpWpadCATdXvDjIHGAsNlBqvPXQ4wZeAUHDAFPkzjMZA4yGmAUyt3PdHvOiFDmsDX7crnCJ/R1gv8dOyC2HlOKsuZ3+HQfBKPrEyTdtQrrzgcP0swclYD0MBUd5zz+BcDpMOsenLgMmueq6pOJxUDQ3jlQ7hyUYVbhAJ7APftQhu5m0gP1hYDYH6UO6PaYs07gnsumIzTPOWniMDNFVkbU4nBhRO8K6O7Y3c6FhGUNC+hOAz5ELl4PviRFd9aX3GCgS6/jiOwtPwJ126/rGF9/8jSJQ5x+9iTeEsNcISQGo6OMX7wmBQYYIWX0NcGXZXREVld5zbrDbg+ne1X0lMtBPSokJfmAuMLjhQvpC+twI99bYDKdw+iqFw7Dz49PfFS6aLm8qHH46KzLHfobem4q6tCzjYNPQy4wi6x9oBQHEaEDH0J8mET0HCRDdQJzUUaPeZ6UWZ8Nfe+M5IPrZWHe86IzuCDfFZyfX3SBlsvLszYuWHba+KOAU18AGyO/bdC+4z92DVlbQJDk5LfRqL7CNmo0DLjBy7B1LjMS+pqgc8ZmDtOMDVYlOwz3jMRvKVJWB0qFl6JGOSIV3Tnwd2TY4Av+OMyZvzO2s8CnD2sdGXZ8HYphPYgHeiLkOSIzPj5JJC1giDWiD09KSZk1OtJIKkA8Vz7Qy7DhTRt2ekXTBTvErO0JWHVd9s9RJ6WMbeC7ffF/4UOAsS+72jeXbzAn++Id/2IZoXxFYxzk5Ly8Dsi7TJRHhw5mE3q2D4E8CZ4iguZdO/WNuo10Q/Yed8F+Fi6POm0iw/zgMyuRRsQYwnMvXPQYDV/duThp8Ns9P/N67gHENjrc0vEyqGHWDmVdbeSuDcZvr0XPE11OPG9h7oKsc84qpYBEXcj0pZJV2Bd8gZaxk56TzOOZ250VP70iR/sN87a96mJHrsbt3al5MnkRMca2HgV1A6bJlQb5BuWRRbsuP+7b8KXcdOiKfcgLsgetBRuu+M86F03GNMm81Fp4rwMFPib4OJ34EPD5Ex8DPmk6HKVUZHu2rowNOS/4jcHb4G/DpwDy9iU79my/ucGrebYvNdpYVxvsQLN1BOEpJc1T4YPDzB57GLjDN/g/p3G6O+iAP6u1Dloz8r/yUEf5BA/2eeNCg3165oJjOh5U2TPMp/kzytBX0S31eIb7G4VxrDvXu/0NrnM7v0cE1GrY7JC17WyUCB1c68QTEeM9IpTxyx7T4/i/WT4fDpqhz+8VXeQpq3IRYx5cf8M8zzLcrtRZPTJWEFcd4C88tWmwbMV6vkLiTkgd2VvWnbjN9Y11OuzBzsgNWGNy6jVq+05SINeMfSQ2QtSBH9GgPSKknGQejIoejJzzsK0+xohRb1oN022Yl+P9UQc+5s/Ho2b4LnVivKyuIMTrWqB9gxl/1CDRDu0b+4zXy+VykWkfPFBpfhu0dyRhiCdMPxDorIdreZMvS4WvTPi0yEUUqIfGY5pvcJH5Mq13d9j8w0m2vSP2UOHVdTdeEzRLSabDfmpl/V64kHsifvWH6xf8+SP71devX7l8fNRXPgKYB8M+6hbbee6EkHNKytBNooz8IwkymwR/b3ypv7+7PkIRV1zbXfMRIY95g4jDEdnw+83rDOZpoRRZGXmYtwkeDa+v0+kwYoU74gWvn8x6Md9jLaMjr2XrwdhY0+Zl7MPY1njH9174UH8hVljWszb7bta68Ee+iMS0ZAh+IkKe90Qs7fnu7+919/CAvR8GfZ7LNuC5TEOh41SLTPNNHy435td1UqeDKnvzNB9UQKqTUq5yjONxzMcL9vRIHPHMecV/4PCIfqwzxzr+UPD49Ulfvjzq8fFZj7Rx3dAzsfnC2lk4o6zwtXM5b1sTehrpiEEbeunKIdWcNJUCj0XmseKL8sQ5CEXjHrVg44RTXPb6Mnkn9YXyqrNjG+ZoVhzxbeIS2ftlRmYFmSXSzL5pGUyMN89VJ2z2yNqq06TIaVB0hr7zctHL5ayFCRc2+wXnfZOp5dHhp1k/rCcWnTr7rdBlDH3typynvN9VfFSp2GnOY4177jId5A8AGXmnOimVytxFji1HDBRZFChU1VtmGRaWZ5bsK7DFYJ/P7F+FC/dM3H4gLjziux/uZvk/u/Pw6W7YotdkSkley7s63ePq5lgSXYyZJt4p41zZuEBf9qQVmF9/CLgQ2z5+fdHz14tu8dZCDLkifKMhg524wR+pHKdWaKqDpqYZng/sQT77He4fdHz4pAMfmoI5WfboqmlZdvxTACG6DnhvDUp37LgN+F+UJ84hQjOG+RkoGb6KMFLklOiT8F6ZdRO64P9eiH2NZz4s+v9f5AzdZ2Iy+5ENXdpGhh9h3OhCvsCytT7x7QEdhRFLDfkjYkXG01SHTU5TIXV+Ys3NqsQCBXs1XeLxuB1/QVYR8QbXp1R0RSIFwbuRyH9Axl6u7d/LI0LCfiHXQw94LvPSsD1jw7fYPm+w/bvNDe7ksU1vwS9ExKAjIgad+i96IuJtZtP69vJnZiL+Y/3/zGn+Q80i3mmMuOa/1fG3754w4tr227zf/xx8lOfOSmnvw6n1PuBx3M74Nu/3/8H/9RL4RQbTL5Z+KIyI4TgiYpRGvKcR1/yo+Bv+uhmph4z45Tk+tnG7/44IgtA3ul9X7a3sY2peb+/60O6tjEHchuQXfz7WfczfGnvD+Ra3uv+ctL1O85emr91GcjPln6fhYIv6Wypd6/vrBi7SQKYDFgL1bzIiYNg7DpR0bMKQR6yvtoc2l9P3zAHnkQu4r1wsX4h89kgMmQliGxdai376t3/V85cvXBA+KxF4Fi7/KkFkdpCnrpqyHJjySxtBwQa9C0HEStCwEMR9eVrkv9JYXnbtBDuNIJjB1QlgdX5REGQFQXEQ9MgBK7xKTeOAlKWN+fyuaCL+UCZwqwTGBwLKOs86EsRNh0mJQLYTfDRo2rfOpdxOALfRfx+BpTeu7Og9i/dd63bWeX2WHKhNszJjVAL5Ok9y8BERtOuDGsvT8IvnGCiMU5LEmBEhwXePZMoHdmQLGdpbgM5F4Q7bYG8Ekl078mu7xlyer0B/5KQezMtwTWIc5mfMC8HeEwGiDzEOErcLHTc3oCEJhPo3HWiPXkWA2JFlJ71WdOQpEEopCVJBkjIIBCJD43GfzrVhcLguBnxCmoKmloHRoAdCpZ6GnD8GrGOQ8asTngLTw/vQZ3QlLiCyxyyBLvmodMyaTpmDTuVgPul4KPLlfYHOBK70NFjswOkqYX8JGjP8JeyDOxbdcclyf3+n08OdJi5hEnpp1FvnZjEi5KdDj+k3Czu6eOFwv3DRte1de2PUPbCN4HDV9Piyat2zNg4dO3qEAObuDNMAOmB8MldRMLzH1iij/pbK7QE/iNPNhRhG6l90U/A/50f/IGdgyy42rWL9JoorMpumomlOqvDrA6IvXSbsthD8C3l5/SIhPpUkneFpwR/srMOWq2KaFKStB7a46sIF0oULzIV0ew3MhV2ah4R8fbDptiMfHvsK7/BswQ2eIBJGMnROMDaZtgxd6LZUQWPWzBr1hVji0q7XohVFXJDx4xp8dNQbXpaAlq6Fg9EKmoGNN/uKdZcvu8SHwM6BrvWF2aFFF0mrWmwAefMmObWk/OLUyLxAFHKAXAn9X9HQA2NjpcK3BGu5YkhGKVm80q9xuKVdhASfgXxbytrADi8r5ReoWZDJGVy4ND1D+wv29LK08S8C2p7UsZ2OzId+GVVWLDKDGFSW5HEjQhFBFUgSEw8E+US56UG8SjBR4LMyX9p3+VC1o+cN/Rkr68EyMjZ0uDNP+JCIX7OP6yzmhfEuXXwo2PGPTQyFCOIVUjBe2poyqPBU4ClxSZLtsFh7Yl4mhvNdY302OOlen12Qp4+PeTYYivUl1lIXotHCulosF5xk4MvCeSB8UcdGmE7GsIlhn433rjFIIx20eCby/KhDhF/D6Q3QhX47lLrKMC0SQmUevyN0CcEOOaPfmkM1ARiZSL3P+eKgUF6oTyXLayjo06hfkbuxQc8K7Ec2+DBW0gVZrvC4QXNrTWN+LgwKFzD+C0LLj9JByvgV0GyMFylnz4cNoccGLx6jsQ936xlwN6IEXabHbQsH/Y+ICNU6aZ4OqmWibR4o08wlzINOXHoc6gExMIcykiraGXTBD1r2l60PO1l2ZiffsAfIwEaaAp52l8PjDgZt8HhLd2zFl1CBLAt0TfisA/usL37meVaZJ03zrAm/lKiHDfhNIDQh54l9fpqKDqQn+t0djvj5o07zQUfK/LHOvH9E0C/V8ravZvK5TuPd8km1ym2cH6C+jLkTckEGr3ZsHnbbudAHZeqJnJBTSLYf1jMZ1Vygv2iGD+PI3uPUmJD5lCflVFXrDKpmeJ2A62fkkfE5qSZFTh5Ou2XaxL4T5EOtF9Zo0o5OOnM6bhg2g1/e+i7TuCPzAdaA7cv21PERzYoiRVFjbDn/mnOCSQ1+0hB8UkYWCUSuCsqMjTFH2xTKOalOVxygewb3xxM2dIX3XfOVkWfHYXXG2AQPStiVkbVT1ijbeldrSQ2+WDasC9rBBwWQufOOj8fXBxeIgR/r7D9BvXk3j4N21n1mXSbGTKQRIT8R11TIK+csy9uXqA9393ogPri/P+l4si4SdQW9zNjHpMTGFalIUSEja4e+M47SoerCfrQsDZ++Ec+ueiau9b+iunDpvPgjJReNK3HsBo3iiQilnDEb0pQUEYJEBTQnddmvFNJO+84aEkIIdG+7i97llCqlKKKnIkLJ/4O+COdDflbW44adur3fI0KJ+UrKsm3e1s34AHBk3QCvv0KcVSb4ZJK2XeezufAqlq24BwdYEvvXTv2+7lrxw/4Yv3NO8HyGdRHhOQWN0tif8G2VeOAwF9Zp1t1p0ol1cSBOyciEUfk4tGPXXcH6CXhKOQ/7KggpDfoZK4VKTaqJuiDFrmxftrm704P8YeGAT5iwwVIniTW6II8XdHImrvO/0LjiomfOGj7nPL686AsfcX7i48BXsOOjvc84hjW8nsyTWCs5STvxUUOvHV+belPi0r6wn07w5vU7z1X2RaVk+A969cEX5oLflC5b6DIu6KVtbWroKqHngm1O8DW0yzyey7LLgW3OvTrEAAAQAElEQVQgg1qkUpL80cq6m/EvpUwKZXUu3XfGXdbAT0j7JsaWdnyw0dFXa1JnrsCWhJ/oO3NbsdhZR9ER0ojxmSMzeWbOhNxzzughlGsZcFmKjF6LnA8lBe8RThmEOT22ICLgq+OXDL973kbcJtbuRNw/c0l9OhY93Fc9PBizmFKKYCXIq9yUkU/qkaSU4S+IGcRaDDX7CuS2tWvZhT3qy9Oqr5dNXzlbPl+aXvgocOZ9WVYtXpd8JNn5eJXQXcVpVNNRug5TZy8JdJfwX0mf7qpOx4p/y/KDuISZo8/CvEmIFDqaGoI1RI3lB+mQH6/rWoJKuSwplFOSnx5JiEl7C2IfQBh9Zl3xDYAYPXMOTYAUPS403NHdDp8k8h/2ef8M1lRAfzCveRFpqL/6Eak4n8ScVxTmdPtpKppKxZaKsst05U/oEVYESa9oH+ba38axTQ7AyOALnoYdMJbIu6Fp7AlqQKNdC/TH+B1YZ72HmgHflt0Vmxq2kpFTAkE/WtGDXtFVcoJmasmb13d0CV4jQhEhRCI/qScnVL2m17ff/Q1Zv9vm/0sNLO6IeGM5kY+IYTUkQ+bv6Xu7iPe8vnlsY0KzDbv4FremV597e/v11PS5rdNhuL/e9B+yJl6pcmq8vv5P8ldKAPuMV6MMJRySkccmluXUG/rV4eDgepeNRx8eStWDgsSvV/jdcJ1ey5y6zHD5DRHxNn/Er+eZ4e0nIt5oNT036PWJeB/HdS6OuJb53fhY5rzLbvC7ERGD31v5X5N6nBsirjRYxjcEjve3kHAdObz5vMNl7uMF7IX8e0gKGTno+Qq/i2dXJ2i4wo7G6CmkuMLbhfMRQXLFTQ62i4iQn1uZU78bEcEm1d7gOsN1N4zNGQacSo3ihsyhykEXcNn10PJe5rbGTYYpFRkRWQGkxDg/R8fwbnC92xnXKYIeWRk5JwVpyI9p9RzBeoicJMb2RrwSYZwvu55eFoL6RYmgMKi7LLuenhcuPhd9+fKsf/3Xf9WXH3/Uv//L/09f/+3/r9xe9N2nWZ8/HQmUJMVK0FQ41CZlDoOJAH/jYuGJcOTrXvTSZ4K6o55fQj/9+4t+/H9+1PO//FHty6OCgFxcnvCVQUTIEgGbLos2ytflrN3BamYKDpwbGt652GkExYIP67dMk777/pPuv7vXp+/v9PD5nkPdST7AtpTUEp3LPIK47ABoOqCdro2TTSeYmglED3cHBQG8rxJfiPYQCwfCA4HhnaZU1Tn0xK6rbHNWyoxJxLFSeCGoNeo8yXMOuqBNHGgah4EtZS09acsVGVSt5HvLCmWaVn5b54kDxkXNFzpDkRs07lxrbloTaZK+EkAvvWtn7LV1WWdfv77w7WRV4wDQzosQj2BM3fJ7fkYtKwFpG3pNHAKs353U2JxCRY8sQauwPcGhIimg268dCvr+zMp61r4/ap67at4Yc1F1QIns3S/KpIKcssca9inpNW3Ogp3Ae4sdEhtVu4J8KrumQ+j+Ydb8EDp9zuSzPvH+T9/f659/+F7/9PBZd3XWjA4DOo09AlmGGofCNBf5gjmnEAJEjgu4cOZYpWgK2kynoxKH3Ho6yPkyT1IKLdjdC6f6MwcE8UAZ9hba4WNLk5aY9dImPa1gy1oa+lNV60lqTeO0hV6EjcKuOvQpUwd2dfnA0Tl0QJCu2JiXiZBxigwJiRfQQkH7ZMCb6I9hSLlLyKkzfoOXNFQVyJoq7C+oT7UpzTHa7e2iUhJr4ZOO93ey3T1tTSt2/7h2LaUIYanlqk7ecqjTpMhJj/5LdQ6maEY+MCT0lbjwT6z11J5V+otSPyNSVgn0yA8i0E5mBS/InMN2Zv1OaOdUg/WTdUS/M6h84PF8DdlfsJUnDnFftqIf90k/7Ud93Wd93cA662mpHOCk5UVaXzY1DnU74zf8gVgj2Zf+ccE6X7S2Ry3tJ8ywQXeTPwTsyHHvHV1mTCKptyLtGSTozwr0R05ZfSCiKaDXzSLDS5IiYIy1LXgN4H8dcb48yxc9q5oa8uu1yv//BufO0OYLOS7ods0TtBUOdUnnJbTsRS/If92Smg1FTAB98lrn8CPGD94DesTTSBvvIu3oQdhap40Qtv9ir0bHCjdN9D+kplPN6L3AP+PSX/BT8q5SaTc1VVDqrhYrdJ21cfCN0yzd3+sFHr7uTY98WFzOizb0x22F9II/eULXXHAlbCNxSZK5UMmslXh5li4oh4s5aUHGjImd5Vw1lxlyu/wxqeFj1LqGv+FCpsF7Q+98a2b4YJqs81Zw/Ultywrkk3ZsE3nta9HeJu06ouPKwXvSEwf7H7+e0cGi3tAZlw2dg31/edRw8KxnJpP5V2jotiPfbT9LauM9kKksf2OXOnrpK9Veu6VI6HD0Z/xK3yOyfuAS64fjpPtaNNE/tVeenKLvTr/KnpfwNRv1UKcLl4ZLLzr3qjOG9YL9bX2SyqQ0zcq0DXx71xlSF2WmjoAe6OzoVQb5CCim3PtgSkKnacD+oKPngLY0JXm8xNpPKQRJuj0B18aMXoTdW0R8P2NOaEhH2AXQeconfXf8pB8+/ZMe7r5jvINaZO25SFys7bnS/aBUJxV4qHlCFkkVGeZVkuW4MXcPXpI6aUOGg8boSoliLs00EArTahlAf1AZ7DmZNXTAVxv2FSVnFew72wpq1oE+h1J0RA8H9ut5KvLlZkRgyveajwfoToJsecyUsxJtjSDfI9TQTxcP+WTeclIYERRef3ofLeChKyIGMoNW5i6MU1JWEuVd/Aa0maDldJx1f3fU3emkqUy0yQpknlNViqoCUg9FJN4LvGVV5q41az5cMaFLpcQ2HnpGpsbTGthT0Qvr42XZ9MRF5BklXtqqS7/osl/kOOEiyaAb63xTQ3YqFNakluEdvrq6Ar4n76nzUXM9KaeqWit6Tco5q0cSjZRKVZoB9lqnSSln2e5YqNC/KqdVhXhgwtfgPjWnCd1MOnlcPihN2E2eD7K9xzxpQRZn1sylBWs7xpJd1wSvmXzRuif5knRddsoW5H9RSpsyc2jH54BgjwsWLBwhW8hkbWVlbVy8s5ihaxesKiLomzRPB51O95jwvQ6HE8BuDxV5Fx246DvdVZ0eDprG+p3wM4FPaphzKOpRPc+6bBl6oG/NWvgQYNe3LwkxZPWl64KPXNmfzi9PWolbd/zSBo3L0NGGLpoWys7EGov9J/yf6kEP5ahjFOK0XTOyYStnzK7GxWUj5mw7NKgoI9dnfO+Fxbvjqzv9baOBLJOakrowK3Khre1asY91WyTaZ3RekcWUkmbW2pyTUpYm7PVAPFT4oNaja6xVfHTapeo5W9YOr4hbHbtbnpEr/rimE3IvDN2YZwfrwLJ3rdCzQ4hp6/CPcFTRn/976zUt2IX0iQvfEx8dFNe+TV2pTGomKoUE3N8ybOz1YpxCW8HPnMUYefiBT3zE+ef/9b/1v3/4A7wctEeC99DaYRt+d/Yey9ppwSBgGzov8keBBo2BbW9KekbWPz6e9fh10c5e1LzvMEjGu0VPWh1LI0eTF6ljkzu2e1HDPwdyKxP0YEeElzoeku75yGG5BvJFA/j+XS/Q9IQ+vSd0ZNvR63ZumPSqfGmasPtjnZCrZJ3WlIRLUGG+mfE/87HKHxcOtDkcsJu7T8zzSXO+HzRjcnp+2rVuoY2xbKPr0lgDCAxb2VhPItUu9X1XQ8+Nl8Q8Gd9Q50LFphqNOZsy8yb8tHnOGVogxrya583nJvonifZZcyqac5H/W/Rte9aKjfe2sQaTEI+idaW9Y3uZsYOxd9Zj0h9+mPRPP1R9fmiaj7vqXVafQgs0XOg/PqIr4CfwCU2RqnpUdCzkLy2Me2EtPBETfnk561/Pu/7lqelfHlf9+3PTI7JYlLWx/yJ6Jfpm3oP1EfCQ8JkF2zpg8Ke86dN01kN60jFddGRDO9bQjE+OnFi/0lfs4CfOyhd46fAb8N1ZW409LiFHr0thL4nyiBh8YyzCnJWxv1KSLMNuO1VoJT0r67kFtCb9SAjz9aXoeSl6wQafziLeWXXmw9MKvRsy2bUy5CokoK4NON9415DxcPfYdqHG636kSTpAb2LOzJwlZXRVFJEVpteAfpUsKoRSFbmLgF/DDmKDh438/gqq4Mc8B+M1JTWFdvS2adfGnrQhY5c1xrbsL5wrFr6crJuwUdEG6mnjdo5rdvrsy6pEDFkZb0aGiIsco6Aj+4CpJnktTDiBgm4CG+3Mt8c++O/wnZgvIdP8Cr/bVzKVnA4EzRO/AF1k39d7U0OPTR1euna/v+bbayra/yYYtveuj6BIESHLSjwR8fbuMiMiqNFo43cjIka7UfFn/nK/GyL+tP+Nrm+Hi7i2tawstxIFWopy5i2QJvC4QjIpOiLoqui/YjMlSZU0IZvRnj5uGxHCrAd2BVq6oiHwHTj9FkLnN/TI9MoS+rwhodNfRUrfsvUn70O/1jH4RVlAl34DGfpuSNBnhBJ0XnGzE6e3YYRcIq7ytR+8AdPVAHWZESIYCR4sOyPi2ke/8kRc6932hqDtfwRSY4S/DeznDFjSDX+z8X+FzgT1/9f92FD/kZn6lr7wgoXgvzSlyy/+fDv+LzZ6Lbwtulv6WqzGqjBu739J+ufP74VzG/mW/0tSt7UJGx7nL0yRux24lHAsr/AwIDq/fvEn6c0J4xR98bOzQy8cUC4cNvzPZf1PaJ+47HnmMvnC4Wbhgm/fiEzYsBNuPXORNM1JtWZ1ApS4bZxshJxZtUDP0rPO0Hdm82eP10bAuxJIrXxguDw9afv6pP7TT+LGSOLgIsZmMGKRLgfAeTjRjh5xrQQZHUhdTs1aWFR4Ux/m5tOsI5f5B9JpnpVLUkSIOFF3d3dKBDnjr3swkplA+vPnz/ruu+/0wEeDzOYlnhUaLAMfHFw2M87om65j0WT8tJQVOcnBYGeeXdBEjWmiQnJdIBdk0IMNkQpEoL0nIO17l2lZiZA8Z1B/c5oZWhKHtZSzUmYe6HZQshLJrBxGztB4JiAd4ODpv25qGwOYURKPVRSCJKFkeeMZm7eaHBQm6MwpKUdSkCqq1N0esFhs99ZnRxedC4bORXDmsB8Ey9b56OJJgvaM5b6hLEZUwJ9t0WOIp5sO0ohrW/N4vUToooNc3Rm3+OMCB6jjqerT/VHfP9zrh08P+v7TZ/3h83e64zLhwKFZyDVxGTVxYK/TpM4AvsQXT8DfAHYo8kZEqGMfYy6nBI+ZQ1XmxFYGsjL2u2PPG/2WvuuCHFfksMLLnie1MhNuVw4dSZx9RhDbCFaHImlnGdteBhijsZ4640AS1LG2necCQLd00La7eiAikBtZ1g2/x0+DMw/deTNIxk9ifMtQXgfgKstdJXdNpagQKFs/7ruHdEVStf1PR2SRKEsSdkVjkqyIDAuZwDypYZcms7OevRaDQ3hgB8Flb6IimF+k8jNshrGGcLsyZQXeKqkPk7e/tMJ8deDSpYJSNrCC5gAAEABJREFUqxpY0sTBOOtxCf3EYfjLJfSF9CdOy1+fNj1xoH1+WXXhYOf/VE1CRrZplpoSE+UCCyBNHTaCGTcktpG2V5DwE5EU8KdBY6Lkww9j2kZGSQ5kwxoO6epbmixnyxKTQ75JhZeUYpQLW/K6lwmBwU7/BnEbcm0pa08JOZMyxw4NKc9KlKdUlBRC4BJ2NgyKQ3mg+7FmWld0jWenzBnT4zQiVEBF1zNzTiU4fEuFuflRZu5Sk6apgqIDdn4gX7lU9GF2mpMKh30jz1zMcfmT51mZvCKrQ1ljftuA7E9s7LbzAYga6S7hswbd7Bc7F2/2Xxt+aaXcl3edfo01cIMYuWM3t/dh28hgAwyhM5cw45/wcxEz/o812R+2VVrYRC5cZGAG2rhQX7ckl7+wmbzwUWLh4B97U0RSxyd2aOi2W/Ia660pI8yCzmihwDaD305RnyJ4A33ALSQF1LKu0mi7K5Nm6MfUNNPuUCpyLWDWPM8q00GlzkolK3JSD13V2sSln/MZ2sGe8R+B6DrlG+Jb1KA11Jly184621lnTptlxxrr1r9pSUkRcYXzzJXRc5AqS4I/26r9XESIhvyQ6v2JKEqpKKeqjP/MkZVAwfcnymvKqnnSVGZVeKqDp4N6Ltp7wv/pCvhC5OpbVwPdukaJiTYR8bN5TZOQXyQpQW8itb9qfYNr7IjfGZnZZnMtSvDjtNiPDWQ5P1M+T0XGhPwn2voy7DjNmtGBUWvVtyjlOqbHjQillGSZRanKOV/fc5KfjqwN52+IiJGNCLnOiIjRLzFWgSfPfX88yn9ZfmBPmqYJOgqoyHLSjCwP4FpuGmdNeRp8mT6XT1PR/cOd7u4PXI6dNPtDxlTVk+0muACLYTssBfYmYUNNC/TaP+zYyq4dGxN6atjRfk1Zb97PDErVo6snVh72ZJ2IJyKGviLyG0/my1BO9AmQ6Uc7dOCyiKCn1K1XkII1kgKeio5l0j379AMfFv0X9if2nMPxTgW5BPJqOaAtBv3eY8/4k4XLyWXtrAcJMwLkKbc/MXbHm3xkD6wvwadTMW/AX5IUcaVnQhcVTMhyZp+Z56r51TYOxHrOW9a2r4zujVISespyn+PdaehwQvYVfeVcmSUhV8Am2nomH9BJCr0ryhi+iYvxZ2LZn74866cvj/L/L4D/6nxbG/015FpzUVJoPL2rs4Ca/RO6S/jbgtPorKNOuXiPrrEH+N1xoiHWV2dTH2AMtxNPRIw5bJsNf/LmOxjL7yJmjN641wtVdHrlG3pKVkJeuRZlbC3XWVGqOnM0+O0tk0/D33IHqX0LINBleq7YqW+6LBuaodx8gMC5RpIK9lZy00R8dzpWYriih+OkB+K7T9j76XRQRGjdNy2cO1ZoDjrWWtHJpAqN5rPh9Cdo9+ucEh8AMihyWUWHE3QnoOzog/Hw/8+cVayHhq/JOcv26Dh+wmc0tLFiY2e+RPsPaRxn+F94MI0gBcAr+t3Yl2yDpsEyTFj9jbfA7gO+Ah6dP8xZPoOc7ibSolqzbr650a/Dl9MNPds2cO9QkXQsB91hb/d8MLOdmveCXip2PBGr1inLfHs856dar74jT5RPyrkqpcwMBTmG1qXrDO2Lz1nkG/akFjYDtdbeYNuyfVg+QkaYgSrxhMGUjB3K+Ipg3fW2K7F2M3IspWikKSsiJGwxmAO1wA/vogg9buzFjTWwIWfHxY4Rdj7ihOfig+GBWN8fg/7wh6P+z//5xBmM9YddVNZu5GSS8RUNQLttijKNSTJ1lCmwuRgffFbqn/AjP6Gvry9NX1iPj8+rHkltByOGhI6G7MUaEfwEfJVYFSDroiMX3aepYZ/Sp/uKvUw6QEvBvnpiPsA0WuB1I0Zm61OjICIrlFXR4TQwDb8zsQ/MKK4gr0qakZ2RclbKWd5XW8pQEfCYdGF9vRALP75s+unpgh9Z4OMi2+eZeMgxWWfvZUoF6yujj4JMCvbnjy8+31X0laGzoJOEfSZJrs9JpNLoE0kJOSaoVk9iSGwnyeOKvnRRRIB+BXMhAuXoA9c9XeKV+riO5fFA5CQKGCsYN13BwA3f2cHOfL1ryK27/KM99q5oXSI1PH5S93CDdoYf+T9N05UOQQsQj/uSKCLok+A7j3xEjFQ8ETHqIuifr/V6fSLe270W/VlJRLy1i3jPvxX+A2cirvRGhJCG/ESEIgBqiQgXvb2jrJG/pl2BrkYDfkWEIt5BEbWJBI0GCT9oVor8Dv3lT9J1sJu+/5wRIq59/py2f02biN8eP+K9nqU1pril4+V/fv1VEkh/Va9/0E7dTvCVto/516L/8uQjTR/zfyvCPo75Mf+3Gv/3xvk458f87/X7R643H4ZpdHpDe92Edy6hHLQZy2XT83nR4+vl/8vLCwHKKrdxex8q3T+zcTrQceAaEYq4YsxB0On2CxG1g+2Fy6GFCPvCKW/hwHAh+H5+ehn/Hc6vX79q4wPDfn4WN34SlyEiQo4R8ewSFyOZ4CZGuNQUI7ToxCvUkRfIzH0gcvVB4/5uluEDxjxXTVMZB2vTWgmgfRD4wx/+l/7wv/63Pn3/gx7uPmni8FCQQVsuBNFnbQ5WGXPi8Ho4nRREHo0AibORdrxNREBHVkpF/l9jzcKyIoKyBMrIi6dT0Ql4LDNjI9DZCJIXZOHAeOHwY7kbe29w0+mV6J9HKiXGS+ThFH25nfv4gGMM/fDRZmUclET85P4076QEvM0nOOYk8mK/Rm7kgyDW7wNuh570iiA1/N7RWSCXoE0OqfCrEhFmUgaT0JMIxRPyCYcObOodXkWwJ+h+SyX4CZAH+OUCkMi6PFQZc7aujrPukbn/ysuwvj4/POh0OHLwOxCYH/ig88CB8l4lcWjd4AlW9UsPu2tEjBrTWEqRbaDOVT5sFC5EJ5Ar+oIH68c2brjTrc/OHBsyu6xdKwebC1jJwzoyILChviGnjl4dyA5YNsjaMu7YdPcBhDaijdBzJywKYDkGWjdEakA2xTDVu0x9or0R4TdT9gps0rlaM5eSSXOtyklIvtGvKb22n+d5rINUJmypqEdWV4L8EGwpumSaKZAPGw1+OhW9hUmV0GnH9jQQvNNBrw80XnNNPpwEh5KUQhN2MpfKIXdSzVk1kiIYj/Y7crA/uP4F15Oezus47DxxsfsFfH1Z9IIfWpHVyqLrop/SmIZRbGlvMO0QRIsGRx04vYLp5ENLx39cwRDQBjtmSSIPi7SJgZv+ndJSGZorvmFCqAX7LCH4kKYU4/L9yGHdNmu7sj/MtNFQHvTS1mMYKSUFviKQu1gbHQJsYx057ByWO3x25A2Z6EGKbj6cXiGeiFCUrDzVgTJPKuQruk/MW8BcJx2wba+V48xamWb5svQjplzQDevAKTDtyklDFtC1QcvGgXkHnfwwEGgbKXaxk/dF/7buWrlkWLwW8On2ScbKBUzDtxnC/yRs2sNn7KLkrgmZ2VfPXHAElyhbX9H9sx7PL3rCh51ZJxfs7IxcjJV3friA6+xDm1746Pn16zMfiS7yRYd6YYvY2DY2deho9OvMb1u1HCs6DOSXFPxPIPj1DsQqP51fDUSEIj5CyiU45GcO95WLwpn95DBwdzzyfhw+JTK+KDJ0isuYxh4CkI1laVk5XaBvY+/buLDwGhsyReaWU8fvduTV8bnOi4sK27UP94EMGVopZ2gpAwlfJmzKekuFcupSSjKUNHjglzNSTsrU35BoFxG0pYryoL9taT5OOtxhN/BVp0mRk7w+lGKsl0FqCDfR1bDRXaS892TpQS1l4vH6MciOn4xteh1KlnBTxzcGfTJyLbXgHwD+ooCKPRvThJ3OFb81vcF+7AbHHUfoPLFXeJ8/8EHLZaOe/ETfan+Y8xvvBZkZqRaZ5x7wp1CHrAEYfKObdQpr1EI19JoRxCbDdFfGuONy+f7hpOPpMGzDZRleUwoVZGoaZmg5EkcY5sm8zfB4mMxfkWk2D6f7Ox1fcTgdVaBdKcv0bNiR19yFNbew7yy8L6xPXtUaPGDvOxDrdaxZ6hLrdLyzlgL1GAluwgh+A6GDlIR8AuSfIVEREYq41t3e5YcLHTikrmIaWa6bzNNc9YA+vG8/3J/GGrGO5nl+XSPQqtCICaHRqdeFscOT18XO2tj4yLfj/51f4csyMDx1oAs0Rpb4j4u7iB26Q7Vo+JYJ/zIj28NU0ckM6rCfijxrLsqRFBEyzZk1W8pEm1mm0zCtBTtxvV6fFrYB6Ea+/kt37uS4aF31dFnkfz334+OLvoDHpzP+adGFeKwRQ3oNF1aLL+lqbwpi2N4WeY031jfmpp5COxejjbXhdwQqp00d3W74kUWDZ/imgJ82qMqRVLCPuVZ3GRhy8bj4EtHe/cSmYn6MIQPaj7TM8O21ftKEHQvZ+MOSP86Mi05s5ozj9VngjE8/47uWZcXn7+/AABd8dsPGGjx4XYsnQXvJiXUd6CV0PJTrvkRs9+n+oO8/38sxeknIdDlrPV9kv41mVOukGd8zQQ/mCf+b0gdbNB+lJMhNlIs05DXnuTdkvhNrMRh67jqy/32+f9AfvvuDvnv4pBN74lSKOgL2PrZhcysX5o6j/f/Zs8DjCk/Wn99tf+YtImR/VaGjQHPK4r3J/237DJGFvewwVWLS47D52XtzEfR1EANCv9b5bbyJC+PD6Z7L5gf64EPmqlrS0OlUqrxnTznJvH30b5NlwweVaS6qNTN2wsK6Fuj2v3B4QZYX9HVh3Zi/NnjdsRthEk1qHTjdMY1djvMn5q3gULKmmlTtl+EzR0eOu6rz+LWcsyz/RLuILHXPLSlN6lEYOmnbgw9D0kKs4LWyeM1A206s03tXUqjmpBO28N2nB/3TD5/13ecHfX64Rz+TKrJEzMi3XxFdXn+daRhaezAHYzC8GHpcyi/4jAsxpP9o7SvnSuPp+awzceSZj0H+C/ONuGDIXl2ZsQJaMmvEo1mHB3i+Y//7/HDSJ3B3sh0maJUya8j2ZdtyfLNiJ5g8/Eo9QgmCLY5cy5BP5SyaalIeMgt4KgPFZcxDc0mscObfWDc76cKHzid0Z7ofn1/0/LSCDf+y8pENeeL39y3UEQYmJ++nqEUJ/5coCOKrTN68YBaaimSd1on5p8R7yDQNlKzISRAuPxGZJCnkNBS8Gwmd9td8vKVBt/QG28QAfI0051Gn8SRZ54Zlf0ttCzfgrmRZWp+uN9w1IhinKOeq27g1I0dQSrnKOeXXOreVLJMBywO7waRlRJgnwF6Z2LuE3Qa8pijMkRRBHdDf8Il4HzMifnXkiF+v+9VO31RYZjd8U/XnvWLfgcxwCDIsQ9unccs7/SWIJyLeZBgRSDYcWryVCfsO7F08EbRlLs8XQR5Q/Gf/RMRb24j3/Fvhr2Qi3ttGvOd/pflfXBzxPmbEe/42UMR7WcR7/lb/P+nvSuBXG6RfrflvUvHt4vX7jfSP+VvZf3ZqGozbvL+Wv9X/panHM746XvwAABAASURBVG79fi1/q/9bp57PuI37a/lb/d869Xy/hd+bLyKGs/223W3MW7nfnXfqDfkjeg/1hstnNx6bMwe06+bcxmbr4IZoQw6kjIjgwnHS3eE4Au2pVBU25AjG6V0OsB1MLxwanGe4sdE7aBsXe5sIbAhuuBB5fPyq58efdHl+VPO/sSaQF4GR9oXkwmbSlBkzcYBKbCTMIGaAlabQTp52XCRlgpoDQdw9AZz/6ucTB41PD3ccAItmDqF3BJk//PAHff/9H3RH8F3qEZaqqpIq/CcOzX3bOT/sjEpwnKQgmvJf+1JNWVcjY0RkxUBIMkQw8TGgyKIESJZ3p98V/a2sNcZr4jB50YWLesvLsh3yJ2C+pTlBIUFbT+ZcaujI7RYOX8YFma0cRneC3BEVM64MeOmM47Lwu4XPBRMncHFKFRNfAd8yUHiMtBMH7EPuYvPOGEZh7kpwlx2gD9a6aCRRJ3QuP8wRFJtf0xidF8qSQtGTWyDpkEZ73hnT+YLeaknoqWqak+apaKpZLiu0ceA3cfDxAf3uyEHhcKd5PmmajANDJGjVQEjMJegCCjloudpKV2LKXJMyAXpljsocuVZVLmjKXJRLER3Ugu7Q2NGvEgcbSYicg01HT13LEtr2os2XjwSVgrfcJEOtK4GwwSN/gQY6B9Nm2ZP2tkPjzqg7aZMPF5LTTh6ZUXP7sSwjArLiVjTSiOt7RKgiP8trKkklJXHu0MjTJKurUGD5eQ0U+N3R2YVD4jNrc4E2WSvwoBaQ0YShC7ULYhTmb5PkOp/ArNOPEO25iOla6bbKgR0mogk6Zug6lKwD+ZqzKvI1HXWaFByWGvSuEfJB8cLh5sWHceR2wQY3AvWeq/I8mwMICIACB51khy3vsnzFxWmAQTSKCmiy3iGehh3ZCbi/GEviRSxHtWC8FOqSkD7s7mr0N1yaowsSsYtAxoFMBQ9J85R1wn7u8DUPdwdN5MsErfAkeO23MeM67t4ZDZlZl3rNMyGVbgD2roDvDk8GgqSuQ9X1Z9jHCNKllLMKROWaZN+Ua4GdUErQWDK0TBq2ME2qyN9rJ6eknJISsh4QfCnECIoIRcLGU9YeCS2KQ3WTL+FXaLJLuYE7BQ720o4tGJvTLbRD/8ohfMGerj4LW7CdY0SJQ2nlEHqYs46nojs+0D58Ouj+gcuSu6r5kBXwsjP3JsbCnFZ04Lkve8PjZ9xVU8P2TDV3CTpzA/fIAfmFQ38j31hvlpthOQqb7jQMykOCz6YwLQg94F3IUuSZThGUUNddTtsGrL/ISAck5JaRuTEhU39YOXFh5tQ4TLMqyNYDh9OOflfLY2vy5cfOyfYqn02+UFouGx8udtnXu067hJkpQ1MiE3AsbLl77yON3tVZr/ySsgC/Ckgh8SO4iyhUhQJaI0JyXQ6Jg5b8LilyUrrVRwjuqCKlzLwldFDmaVxIV/xhxsYDvmGHcZIiJ1ku4915bNBlCVpcdv3A1mFnh1SYEk/YhhtrauNFY76gbMyX/H6thwS5LEOz0xm/XPFTc500zVWFuQq+w/VOK3XTRB04Ivtbfp7nQb9Tt3FbIzGBx/2IiNDt6TDwM2DXrouIQXPvVzpNu/1bQr6macZ2T8jKtl2Qn//TGR0JdK8ifKLbm2b7hwpPBVnlnOA1wVMGRYXyhCxM58RYx+NRBy7RnU68F/jbWA8b9r9wYXnGR16w7Rc+vnk9rthXw9aCtdJpF9g8w0mkht8NYd+mTbZ7N0APw/CwkTwub0LFcoYe03wrSxBn2oyUikL5inBasCmAfBJ2i/qUGbvC56FOXPxO46LPvBxYMyVPEmP0SJAW8prvjNcwlx0T6fCywcv2mnp9uKzxbt7EeuisBcs34VcyayaYN4j95Dw8pSTd6C8Qk3OW+comTsI2WU/Nqdd9UCJFhFIW7bKsp5/ZTi34u6YNIjfWNW4O99LYswI/Kb0w1toya71oWdOID8aHDOLazoeAvp01IfMCvQn6A0b3tqqR70nQmoX5XWnArtJAGu8duTbrFPr0+iTSgZQ01wrKwITMq/mlctioTZa2gR1EhBLtrcNcCjxWTawd62TmY1PmYrxRf6HtmfkWeFpa6AK/LzBsf2tf+8KHmfOywGuDfmmn3hgfe7G/5pgdOSX4Teq6XkaG3vSkXRUbO3GBfc+8M4EC3DNWEy4Y3YSSQjWKcs6D5sy7PPa+qjO2QGL8jhwDW0hAvG9sUr6cFY/5enh40KdPn/T582f2nDsu2e/xDSfmn5RTUYqqlKpyroTCuy5n+MI3r1zuLsCXx04hWYkxcyQVbMj/Aq9mke9AqrXL9pcy71UjNpjHhWtW9qWsUSwLqaRM+6rjPMtrwjgcTkL08tPYMwNBZOw4I6exBpMYs8ofAexHrqiakGGdiwKaVnh/If5/weaWbZf3nw1d7sRumJA6BtbQq+foMGS5GZbdALaYWEeVeRlSvgyfatIEP9W+wTxAR0mhzHy2pUhFgp/G2EiA3sEaYZQdu8B2UBmqCslxHG3UE3ISaOrw2fkQZvlMjH9HHHV3mvgodMBfTDodJk0lKzGvPy7v2NWGXOiJpjuIMR934sIEZT+yM6f94QV7vVgOxAUrfnLfmxZs1h8B2rCZnW2xoYuGnbVhm1mLCutzRk+nOXR/SHzIrLo7gbuqWqRE/Y6cLsTw/uMVTAQ5hxheLrP97Zy1ejd9UkRAf1LkpMo6NSYE6rSURJ3G4/aCI/O2o6MdhiBTV146HzHa+AjwwscM82Ub9zyCFiGFpF0lb7r+tf+uVPzelaGZ6fANSRPrrLKfzxiu/ZvnzzlDQ1KPpGihQD8JSNCGvjppU0Aj9crqkRURCvJBn5SSasrKjFOwFac3uC4idH2YA5l0xmTpstaRD3zaHs3rTW7myXC5ZRIRigh5LI9bSpFh+f0M8DXN6GiiHj7d3vtuROiXHo/t8lsa8COeiBjzRQRvGnn9mU/Ee5+Ia/7WNeL9PSLexo14z9/a/rXpjRf3d95w/q9BxJUuy/EjIq7lET9PS9LgKeLn5e4b8V4mnojgt37WPlEWET8ri/jld70+EfGa05/VL+Ln7fX6RMSf1f+1+a8mEfFWF/HzfESMOW4NIuKWHeUR7+9vFf+T+YskgAn+Re3/YRt/XLgf8/8oBH+k6WP+b0XfxzE/5v9W4//eOB/n/Jj/vX7/KPUR787kI/3OGzc6nTe84RqdoNEb7xUagb3z7NmKnAYSG777OADxph0RcgB7f3+vkw+t04FAZ8apZTZ5EcC0gYUgzAHpyiHOQc3ilMjNwdllaVoo9H9iaH151Hp+5JLkhXhokQj6oITAZJM4MDnIDgIH+bAHEoFP0MaXY9t+UaeNg7RKQHmci+4dUHLIuL8/ETzPBP8HHQ93KnWW6XnmMOO/MnZgMhHs+JLSl5VzTlI0ZLDL/0mYhTm4zZQvKxvi3ThwtEgy0giwY/CsyHLA1FOm/xWdMr87SG69E0RJot5lIkKLVOibtCOTEQxxwF82ZAJM494DLl/7vQZnDIB8GzxsHDYX7vAvXCatHEqXUc4Mrz9NEKTYO++ANFpXMLaIXjtBMgOIAUTkLjnqNIjS0gdk+BXBd1aXYAtRSSEe3gNwgcALP8iNSqsIot1FDMO4QpxB0H2F3Bm+RFt5wAgC1KqJgN8Hp7lWgtasyntNQZDOEHwcyZF0mOdxcA33RR6Fw9thvpPrchRKQyZpTG7moTvEAyGd/FUgTUEjVKNMQJw5rNW5qkyV9yLxA1fa0ZfXxmZ5MddutKR9z9r2pGWgoIfEnAF/UqajIeTcEUTbd8wVWyZY75wUGra0c/gRcu7QFLRJ0GkE9Dk1TH9Qrjfo7YkI6I+3d2GrgY4yqQ9UPgjMU8bWi+ZDVcqifVdFrse7kyYulWyXvkRasAnbWSC5BH/RmHXrauZ5l2JjniZ12iEQCXoFb0I2hg8tDWVv8LVx6dVNL/ngYOK/ejww+QG/8el0p4fjiUPVnewvjp/udeDDXDkdlLh82NDjxlpYI13l2ou2qOrpIGWQJgkkyiiQn4AOX/J2bEPIWchYHCoD3yBoQPAScpFpCpjAfmFRLSgBHTm61OjwYzT4s51c0UUTJNNVUqhkafgWbOZuLvAz6fNx1ic+ABzhY+IQW5B7rkmR0WIwD3N6vnFgROfbukPqLuHSgorogc2k6zvFnDGV4Cugx3V6fUzbyDLmlahgjqyAqMDfIWIxpciK87kqck8K8rRTI03wEd+gq9BptC0F/1bV0MEubBpB7dAHuVqwB8P+eyMPG/AQ2resxlroboudrPjxjQ8AbdulvjP7pgRDltnMB4DTMevhbtLnTwfdP0y6u3/Fw1H3nx40IcOei0Wjy970wnj8YG7BGgvtUSSu0iIOqBUa2UOez43D8eLphtyG7FpXmEgO6rJNMFbYfpEpHTUaa2csK+GKHhQjJ19i+/IsgjGA5RpZCuqzD7opqyCrCbkfJtZXzfK6mqZJZZqVcqFxQusxZoAUITL8RdfNv2+srRXBrux9Kzw4H9hpMD9TYQ9dwjcI2mODPmy6kxe2KfMQtlgJ4fqXRhm5QaTr7I9NcAqNsvF+7ZNgyBC8GREhv0dOSvBU8IEFG65zUZ0n5VqUefdcHgHKhFkI1yfuo9VSBiG83MAGjW1g084a9DqSmjb42L0/k6+eK4l5xdMgHx5ND3X+AJJGXVLGmDPGnHOGjfiArqCNYdt1fbFO8G8T9M7wMNdJU6nyXAU5uI2RGNyQGAB0FH/DKOtJIc9HygRBG7d3X6MkqTLGXEMH9o2JlGmIL6oOzF2ZC7J1s58C/bUkZVK6yTylLBm2sxIhqigIBQ0sf/tno1j+U1WGlz3SWBeYslbW17IGcVMf2/cwcysHGw8MLiSrVknClpoCW+q2Hzq7HoFLrE9Z5m407KMrmS7eTavlmXPWR95zLsogpUp5VYg0Juaoyinx3iXPg/9NUFtLcNE5EYcd2YemsW+bv8heH4U1krUi/xWZt1ejwkQ0wKJpW4zhdlKvGduQYV7Mk4I1HIt88ZqiKQPvfTV3sSwFqbJuSpYqvwr8ZJCgNUFtMGfIuTR+u65iQzcMGRTWAWW2EUgafunCXnPhUtNY7SvBFjP2X7WxMLa1E8PubD/YNcoJnFhiz8+gNMpg0JfXOz26pIC2bCPIzgfvoZyTUiIf4umKGBnky7j7NlSXKSspY+dFd+xDvjQ9znXY4cyYJYeSdSyh8s5vjXFyzoyfVeHrwEeZ4+lemT04ykH2/2sPbejEqXXj9IW49JmL1UcuyV98sYrvwgzVkaGEtlnfm/9oB9oa6972RakSOgrigkyZ/3OC2l5kDz/VxJmhcsE6k07oLg2eOjbaGbh37FFJQ2cJe7HcqGukkQQf8BNNwrav76ENue6WMevtjr3EmFk7JWXs8MB6nYkrscMyq5RJKRVssGiHB+/LCzGxL1gXeFsuTRcu1Bc+MNv2dpQ/aEKeGb0mQcS8AAAQAElEQVTU2FThreYd+Tfl0pS4hHU6kZ/4KFBJC2sr4D2/9is1aZoL/mIe8ocTOcb0B5QdW+FF5gmOVTxPziolMX6XZTbNCb8M+PB48MX0sSgz5t6lZW86IzvHc3tLWnHQK/6gYatdIaHXDiCJt44eOmt3R/Y76rpI6C/1C3x1HYp0vQifsK1JJWsg2abQRwTjSfbYA55rsxx3yTazKYvRATKOJMiQ5UcXWYd9vchI3RfvTXfEqfenWZ+JBb77dNLDvX1Gkedr+KoNNEaDJe3BeAOhLWVtUaSo0FG0Y7cbjRbsdVk7/rFzNtpl3frcOj4CbDu2tiv1BpU7/DbVtMv/SaCaVlX0eJy6Hk5ZP3w+6J++uyOWzqr4+0CPvXdsDXEhb5Y2c+y6YDtn4tDLdkEPCzw2RYQSPvCqv5D15HytRaVmZfSakgQx8kcOwYF46Akf8LUnnS+h5+em83PXyzl04cy6rrt2bN17a2YN2OZSbMrwkKG/pGu+DNvs2E1XxUYm6J/mzBrIyt5XQMK/lTJBa1aoKCxLYm+Bjg0ZsAl9WVJSx37IjJ+IUKK4pFCJpMJLzowNxjtlen0ssxtaa9AvfGVHjjsgxYC3D6DJ21wRoQwKwvL4BZqnUmWUkmRMU9ENlXzFYCFLfjzv6MsY5mGgBeKOMYd5isiKiAH3+WsQEW/dIt7zt8KI97KI9/yt/j+Smscb/vpxsLzoyACk38Gt3UhDCd1Y3jdEBOOE7AVYAiMfcS2LCCyJfJe8P3lN6c98IuKtZcR7/q3wdzIR730i3vO/0+3Pro54HzPiPX8bIOK9LOI9f6v/n/Q3JPAbVek36v5bVHnx3gj9Nv/x/dbmPzv9SMO3+Y/vfy1dH8f4Nv/x/a8d//f6fZzj2/zH998b56+t9xy/hd8bNyKGk/223ccxb3Uuc94bseGLCQcVKwH+TuC0jWB+I4DctBEktd4JcJbxvlB3WRZdCFbtuKOyEU/TCGhnNmW2UTbWThy7v2Frou9OYNS41FkJZJYB//cNnwmw/Z908MXRupw5OF3U17PEPA6ERfAsAr9xKnSew6WgSeNShItVAsOg3BefiYA8CH4SgU9KTaWGRrDt4PLhNGg07/6nvT/+9Cjjct6V06xjmfXpcNJ3HIZOh6MmTo9d8ADY3ZRmgiMCqJZDCm9rScH2FsG7Ek14D4P3ESSRSooIxWiXlVJRCuDN0nnS7h2T8RrtdvptyNr6uAZAXabX/Yd+OFztVGzwv3LwsZ4WdHE+nwly1zd5W6fuR2f5YS+3AjSiLoJHIvTxHgTIKEVEx+ACNongWOhWKC2I2t339jEAxaAKlOlAlYCzI2sRdBL9eRq5refoRIxt3+W80w7N7mKajCtdafR5/0V7GsXQJ3n0fL3I3ce4gVwqsj/4QFcmdcsKGjuHm5yrMijBmJGhkVE7+UaE0QGyokTB+N1gDhE42349uLsYiUglQC5FqEwiuNkta2xxYxjYUmPcpQViS8g8I7o04EPiOLiadBpiihrTmEa/018+vPqdtHFQ7ci5Ow99YRs3yMt4pXPIS1JEyE/ENXXeiIhR1zlke8LEGAU53XMA/vzwoIc77L7a5qSEaMxzo09Xkg9SRofZ3qhswoY6ag51GG7APKjxPvhiRvIib3QqA5jGnYNcg4aO3hIyK9j1BA4l64iPuAMnDhyHuWpmPc7HSXlGj3NSK0lRqnqetEdhlIyJhrjb1XnvOkPH2gPZZ3VSOJE4nAh6A3qCNrJd2+Ze5SvWiqBD0DeAXBR0GJ1CHqZHYqiQEExDJnA3ZJnI50iCLDlALRj2hF1ceSk6HYru4OMeHu6PhfdZx+Os+XhQ5eNKRt5ibdN5zGMzXKBnhTav27f13ULXBtADjywpGSYZQQiGr5AYLg3ayMqHRYPTu2y3gb5rzZpBqUmV9wgpR6dPV1awRNNA1TWd4HkqRXMuHA6rVKhhXV3TokhFO0LyYX7Y+9p1ecXi9NL5brjrwmWQfagvS16eL7xftFsPklJIE0PfcfF/nJNOd1UPXPw7PVA2zdJ8CB1PVcdPdyr4XWEvDdoQFXvFBlZd9j5g17Sz3hW+VKhqrWhZpTOHYv8nQ3yJEluXfZdtV3ToHMzFWvOaCq8r1tuwhyHkppG3TQxA9O0nhZTTQKDLIJ8ogzTlSMo5j7SkrAlDyTCT8U0J3WfSQK6KPGRo/UtJtt29J+1bDKxLH/8SYIFG+/FuOlk/Mi3saX3Qu6pDs9dUFwuvmWZ47KxTIySloM1rOa/jJ0IyoFvGyEvKUkqJquBFI+WVMg1kbCfDQ0FxlfU5Y+Pz4aDMu8sT+gk62HSbujbQDGjZkenOmtu4nHDaeG/Q2+Bl2xft+6YGT/YbwjY7fDbajHf5gS8Sr7mg3v48s+4K/Bkucx1N3N3JAE1VclYpV1uutQ6bduqyTJ3zTm+8R8TgPYIUoaQoSlGRQVbOZYzlvu7ndJ4rZQlkbLbqyHq/vzuSHjTzgcSXV8fTpMOxUl80LlroM3PhMk2Mjdw9f82JMa7we6I8Iga90zSNtEB/gZdUMvRgN9RneIhc1CLhG5MuW9eKHS0bedbA1V/vmHNXYHCBgiyXwN5wX5SjJewIQxEvAHsRCKAuCkBT0Bj1KtkODOQ/3vmVQE5VRnqVl1iPqB7fooHEeIkCug5/dDrMukNO8zzL/NmOEnu1+VigE/cx/MgOL/smsdWyr3atrI11aSPd8e3bZdP4q/p1w45WKKYxa8XzZZxm5dLffrois1KSphqaclLNUoYH62Ca0M2rjGud0cOkDC0pFeWcVWk8LtDR7YzupqnIe9UE7cOvl0k9Ent/aMGuLy1E+IguQi/LK/CNZ3zjwpo2zX1dFaAtL+rj0pOY1WuB+HXHT3ZkhcIUprsmJWRsWA8DEaNMPG7r9eR+hpAfxcqRVAfPGVssOrBuj3VSKVe+UqBf614STZVTkvktk+Vx1ImYd767V727U5n52F6q1gityiCBDJ9d/ghw+5cATh3z7MQ2O7a4obgbOnFNY74OHKfDuBJ2kQmKstPU0I2gNXRivdyxbmoutCmSx8Pfd+QrnqxQTRlKQrbbhM2WRJnlFVJJAqFMxnLL6NF8RwR2suuC3C+Xy7C9GT3O85H8Af4rSyFr47yzXJoa8YTT88uKT96wu0badGFvWTijWJ+NtqbP/Aif5vh0SIk1M08Je08q2GElfzgmeJvk8gpbkKsCjRUbm9FNrVV+Vs5c/v9YW7l8tx9MWUosnkSak1TJz7WIRBk7ruQ9/jw+AEw6nKoy8UhB515TjjG8X543aGfsBZoX8jty7D1kGxJ2E/jdwQMePJP3x5lEPpGvxPX+S/i7OevhVPT5ftaJOY68z6wr09WRbw8xVKCRwBfpCkxtx+fsrI2Vi3i24FFu2dpWxvy9y7YRrN/CnoYZ6kQ8cH83j//0zmdigU8PB9kuJmSZYb4gu+T1UYsCqFT5jwWMPbI2z6nMugwtW9cZvBAc3P7Vygsfcy4XdMt5yR8BOpf1gcNJ6qrwPGGbM3w7PZCeps6Hy6zviFe+//44/mjB9BwgNqEHjBVpMVdvxCBdG/ua1+TGOnA6+EyhnLNsj0Je6bbu4KVWlydl8hn+7AN2aPG+ue2Mtwvblc7Y5tNLIyX/susF33LBJm03nbmD89f17IvvhqKELwxWbPAhYOJDRikN39B14IPUhPxsSxM8TFNRrVUFH2HkXJVBiqKUMjpNkm4I9CV1641SpyTUhiKuSPD2ETlnxkkDEeHmr0gMhNSxk44BdezE43m5N37t8L7jFw2/u8547TzG89im2TAPhvkx5rnqcJjk1Ou9Yitud4P7RsRtONKkgJaI97KIGHxR+Rf/RLz3jfh53oNFvJf53YgIJ/9hWE43eDDnnf4u8MlC4+9k9MG/3yOCvMB7mrBr6zrSrdztjdAoH33c/h0uH9C1TK+PaTQiruURv56+dlFE3LIjHxF/dnrrGBG37J/V963xr2QiYoxzq46IW3aUR8RIb4URccv+rPyt8H8yf5EEMMW/qP0/ZGMvhBthH/O3sv/q9CNNH/N/K7o+jvkx/7ca//fG+Tjnx/zv9fvvVH/jy6nhTdbYCRLZfzXyeyNoaxzGwLqLWErPDqAI7DcCHGPlUGM0AipfXmQF/5M6fV1veDNvhAliw+hKomqM6//syBPB2COB9fP5oufzopXxl/MLAfeznDY+BoigWMxJNC5xqSCCrHGZwwFKIwDfKF/UOUxldvHMRpYIghxYBnkH4xOH8+PxMA7qpWQRcww6iDO0EzR2gsYUlWDvpM8cgr5/+KSH40kTbR0sOFCbuQSZDrMKAVPKjEHQNjazlNnwAEFTpCKjR/JWytgx0qD9FUVym1xGO0VWgxjLZOtNgpbWCPwI2Fei5oWD7krllc7GIXkZ+mgoyXqzzbnfShC7IKPzctELcvTHAGPl0NM5NBOdakdnO5dz2/OLtpez9peLGm2FDgY4rI6UPkKfQrdD7vSjs4bcLXuDYFmgc7jzgUUcfpRNTZPpclAHifIFnBFbF8JgDOrhRy3Ig065oWvaGdt6bJ6T8RN1BbuZp6p5Knq4O6GjOx2PR4LZSaVMCnEhgtw6h7dM8JqRtYKxTQ79hXwRMvM1oRYsMCC3aUR8IgUpN6E+mYcoSdNcNBNAHtC5dZ8JzlNCp62JH7FMtMPDumcOGSEf/M8E5Qs3ASsy3ZBph2evg0CfCEVB+0Q+YDXgLRikW35AwHnBf0CPRKNXBCkzy30U0GlZkzov2oYHJB152sprAvufCfR9mPrhu/txoDrCT6Ltwpry/9/G09OTbDeRk5SKdoRj3vYttHPxsi2seXhqXGY03rXQzDxwoLOOxXNLycr0jMsK6HNqmXJO5JCfuWBOOrCWxnuKa9lcuXQ46PCALu8OqhwwK3ot01ExHdTQ7YJez8jpifXwyC3R83nTE/7izKXQDmBV3IRJrBUh76u9rur7ptibLE+Rlxty0KRAsoz4LWQWivHWsQpL3MUpJaUsWecFGTo1XDZxYPNh/sjHiyP2ePRhmMNpLZL9zJFLo8Nh5lBVVGgbjONL+sbAjZl2BOz1umEHBq8a/hHabS8J2QoZGzFSqEIGdB8/kRkwkUWPpr87tbxdzIH0wEXKjO1O0F1ygqZQjvQGNzduQ2Reckg1hSqHwPD46CnDkPOd9w7jFqWx8GuFVl8ovKCHJy5Knp4XPT6d5f/29dPjRf7v7/pjrvcF4dN8KXfA/56OE/rOur+b9JmD/f1d1jwH83ZVZDhB+4SPLpbfPKnYXqsv2wL19oEVWzivXSs0bC2pqaqlSTsXkDaBM/5tYS/Z8ZsIVmLfGv5nRwP0FXKX86w/3cCaE+ulQ6vQ0Q0hP/RDRjgMGYGwArkm5DVsnDpeVXjPyMpIuSqXSQkUkFKREZEZOiuUxWAA34++d7Cyvi74jTO++YJv7qYfn5CgzTCtgbEE84VpDOjifay5CEVKTshkKgAAEABJREFUEvM07NwYF2f2fW7HTIK+gUEs86Njk5NSgjYAX9n0V/LYketMZuK9zEXz6ajTPX6XD+gHUNFTRj/BOD0n7Uy/QdcGfY3UFxgN+m7wHtFND2Udvjb29HW7yOnOB48+6MTW0WgYIQVIWdBnJGXT94r0SndEKEfS7T3npErdxP56wHYm1qhRa5VRpioj5apAXoosw/lUsvI0Kdf5DZX8hC9y34m64zTr4DFr1hEb/fzpXt99vtfD/UFHr/1juX7Ich75nGhzmCr7CaBfzUmVtWDMvBtTySolKSP3Uoos0/SWQlMtSvmamrYgHwm7xy/srIEV+1nw2RvpxtpoW9cVtpGusL0DmzsV8hpo6KBjW9Iu29bQD/lu/VhP1gF+BVEydyiRMSLe8zlXZRCRJRWQgBT0tV8p2FQtWebvwPo2r3fYzel00OFw0IQ8U87MGlq3xgX6rgUffwFnvvoOcNl15uLrwvvFeys+f1027AZr23bcyyYYxLT3gQzNZaCJqeV8Tu1ah41NyLkMZE3YhOWd4SFHkRERytBk2o7HI/7qpPt79PvwoE/o+bvvv9fdpwfZ/mMi7oiqPTJbY+jSsp7X0NNF+MCmJ3zRMy8v+MbL04suT4/anp/VLgDbb6wBo2P/G3HthuwRs4I1ZN/itW29CHk6b3R01tjPduIjY+Njwj7GQRboGNZlbVQGmrHRqRYd4HOCp1KKvAYZXjmSrE+X2batj8PpqIfPn3T6/KDD/YPK4SjlCc8okNVS0a6qDT79EeCZC8gXYssX9LVwQblw0boTqPrSbse+jEZM6r24Qa+g0yOUxCi1q3IpmWJXYvTEyJgLdHXeJdNoZIWMwKf04Z/1xkOBR/Og8TSlLEWEzM/M2ivwvyOrs+Oc81m2fcvEfuEO3qzf4+FO03RQSpVxY2wNF+LeF3i7wJvJXok9LsRzZ/a6hT3vQnzsvW1Hbw30dmFrWKD5oql0ZS6O/cdH8xQj7vrDD3f64Yd7/MTduMy+Y5+zX5jnKss/IpDpTui9EnKvasjONmB5BDYhePAadewWSSoJHos0wZ9jjSNraj7Nmo6TTv54U2f4CC6LVz0T4xvW0Ypf2Dfmshz3psZeIewpcAzJ83B+mjCgiuAn6yhJB3zSkbV7h1+75yOAL+Tv7w46Ev+UkmR6Ov6ioR+GhI825t7xS8bwTavkfzXyjOzO2Miy7tpp3JjTvFqGgpYMxvxFmj3naSLen/Xw6cTau9Pn7+50gM8ZfqfXGCHNVSrwG4VVUqCiaMcvNjDm37ocq1zwGy/o85quunDOPGMTC+ecxl4b0GMZmIbUF2xu0bBTLtLnsutQ28D3xC3f3R+Q86wZGdRaFbkgy6wFuXZithHjsQ7WrWndN2SyQ1uXjyGKJsO2mpFtRcn2SVNOyuRzzsOGV/Tic98Ff75uCd9YGKvgUzZ0Cp5WPRJ33XjYWVsN+YmZxJoyEusqQ3/CHouRd1Xsc2bdFa8/7LN6L6pZZaoyL8ZcKnY5KaeqnIuUQGR1JUYPeJV6vwG+eEmSIF+YjuBAOQL5JaV0RY5EWVIoK4IxQkJUahIrv4NAb4ACVKGP2JAl4rCpyvI1Ev08h8e3zCp0XhF8gMs6zlV3x1kn9poj6ZH95mibMa+lqKY8kOBtAHsJeIwIRVyhv+KJiF/tFfHLdREx5vzVjn9BRUcXxl/Q5WdNIUXCRp2OPQitO729jxQlO5W1N/JdqHfwEPHOS0QohQYiYtRXCjAJIX7Ku8YYjGOaDQp+9yci3tpEvOffCv/MTMR734j3/J/Z/XebRbyPGfGev3WMeC+LeM/f6v8n/UUJ/GZh+s3a/0aVf+5i+K9i6e9N3997/N+T23/1/L9H319bb76Mj/39bjggiwi2aG/SWWJTdPlGoHY70O/7zubccNkht/cFvy/tX85PeuaA09m5Xb5zoHFb5xubiIOfzgYrNlxFet3wJWKva4DmQIfA8LIuclDmwMaB9nI5y//9VBE4cjqUCAbE2EQC0LeBXdfIYFOMC76V2cBos0kEsolbx2lOOhDEeuOJgEcCrXmedTreazqclMtBNNaBy0f/5b9x4LDvAD3n4JAw6UjwWQkgksHpMiUpSCMnmbeArzCPkroo82ZM6nEbaaJDgv+UshLt3toiHESsDd42Lqg2DvIO/pZlk3FBSBuy2alvCkRA0OW5GC8YLyLUQogkdH5Z9PLyAi6yDP1+lSOHCwJw/5WRD6S+KLtwOPCBZiUwbpx0Ogedhpx35uvMDUES846UYFboNkEf7DEZcufg8H5A7RL0CJ7lNgbtw+mHsqBZ8O5y29ZoPwZkSKQWNIgkZYLjKSc5yHYg93A6cpi61/ccUD9xID/OB83or5ZZpUxIJRNoC7kW9YTtIl/eGJnBTIMF5NSDIy8khr006ruCQ09EyOQbpSbVuehwMCbSCf1XVYJl2/MQRZd2Lh13xrWIOANzgGu6cIm3cBjeuDzfqbBer8pJ0CiezGGRBFoC+VkOIrXMkqNcgi/JdH0E7ZGNBpx/R0S8v1BvfaTeBm8lB7TPHDo5sBwm1YpsqLN9/PTTT/ry9avOrDchq5aEmrt26LrZIWcXsdz5GCA13/BhfwhXA/BtmgNdXtMGHU0BOVd0JegJxh2AloQ+S86aStZhrhzuTnp4uNN339/r8w+fwfeqDtJB4RAr9LhH4mCVdNkbH1qavmKzj7ZjcEboCwfzDYVcl3uToCuxfpJpNeBH8KyOvUIPDWTEyJP95se0J4UShpCh1Sgpj8MMLGiqechxJnU+F9G2K4XQa5Ntp5SkwiGDCgqvMzXm25FVZ4LWQ00JBDbbZRuBPWTdJegP4HTIGR9MV13zYrws5SQxDhPqaruijB8InOeqaS7QmKFBkJDALaWfJwO244CeW2qKpMawIfszd0roKSGHHkmQDJ3tzT58uPXh9MwB2gf724eAFw7Wvvxfhk/ZIbFBbldFTkd88O0i4XRXdeIAPVHuD0Vl/MVkVmGNGXWesIWqQpro3BFwC2ELHZfUtCCwdetQnKWokiapF3n+lblXrz38WTQpsA+5c+uSYXsY6c47cCOqOruSsBOmUfA/+YnQyDpN5JEJqpOcF50kRYSshySnSTCsnKvSaJt0laclnFBjpkMBWU0JUI6d+j/RYDs+8/FiRYbeVxE267iDBsTTAD/RNWya7NtPMG5Ksk+1Tp0aoz7RPsgFv3KSaGcE9h0RZNMV2E/Gdg3RLuJaV7DlaZrQxzwuQ098CDjcnbCzWXmqMp8pZ7lPQyawgyTRDfa1I2vTcUNEyE/nkss8br64IC8kwTITygLQm9ALdEOtXM52MNIKXUY2rVSmlBQRSBKQL5HkspyzfgnmxeVuExHXvvTze0ZnOVW53u0+otaqG27l3ptOXEbd3R11ujtw6VBULD/TxkVLhmjDZUyh7DpQsB2P4fGclprGnBma9eEJ9Owyt3Fbw+8ZOju0N7jee8JMYmBDZLYjlgb+moGw+Y4yvK1g1qKRRJksb+y/W0voR7Z/mlNp7WFDtrNOidOGjPoV6MM0iVaW1xWFukxRqDN2Y8NoHp/ebluSlOGXH2X63Z+Q0/HIvnSQ13auVZEyV1XCFwY+vl/3UeLBhUs7whF5i1r5QOaU+2T1LWR+On7MduX9LsGLL5NdEWrQsymNTWFX9E0xhLAqaJeRa0Qo4h1Cjo3xDNE/0N1Uso5cHt3dE3tg858+fdJ333/Sp0/3utr/UWIf6NDfomqPjF9KWjb44EPACx/PX57XEYs98xHgDHbigg2mduKtxgbbUdbuFJk1mLrShryJZU2z9/POOhI0IVI1t4POHTl7/Tg1qEC9jnt3uX2KrhxJtr1ie8S2CvxaPomxIkIlpIRh1lzk2KbCywHdHE8nTdh0mmZ1FLhHUaN9g8eWqmxzw9Y2yReqC/vwGb7sc4erhb5muyM1/ab5anObQrsKH2QgSQl7CHTTUOq2n2VfYJuRmvzYp0aE+PGrhBxaow6ZWU8eW9ixepN5Ntwww+s8zzJfHUKX9TzqJ3xVZrDCepumohMxpC8GD4eDJvxbmQ7qLWnfQgt7B2Ewe40EebxLy7JxBNm1U2fZNxp0Ktv4CLBAn7FK2F2KVZVL44e7Sd9/96A/fG/c6/5UicdmHdn7DtBjmZte8236t+EP4VE8rMuGfDbGd7nnysgso5OcQ0blEneai6Y5M1/W+IBeJvmPDHxueEE3xuCHuAjRqRHLWU+oQkOO+wbfi4K5KmNPqSM7TJvL45qbZvZmQmEdmOveHy8OiXwSZqOskJ8xDvrZe2AfIbLaW2hjTsQm28cZWi7IbqeswaKX5M462JGj0cz7Dh3wm/s+aJgPWZ/uDsT9d/r+++80IzfHOBWeC/JLuSqwYX6pBfNGkaKCzHtSU0EWXJ5D18q8F/zKCg3XdNeI06GhIZAw0egzkEfsF/zHoqxVqb+ARS6z/k7HjK/PXDRXlVLGGmpK6nwYa4ijIZN937Ed7IXxVj4obczhsu45JEXEgNffQEbeOaPDqjA/+KN963KMszFoI7Zpverl3PT0vPERYBl+5Ynz3uX1g9TGHMJmBNcDfAgIlJxJE7pECip8BMjsrRWdjpiLeTO2VHIafEykfs85Y195lKWUodV5ZAtdErwiT33zRMRbSUTQ508xGngMg3FkMBZLWJ3U9U4tp9aEfYryTtpG6nK3MSLilb50TbOYs5PX0Ms0lXFGtL0Y0zSNcvvEjPNLyNmICPok+ob+M56I93ki3vN/i7k/ysd5468ad9iRZB8sHqcRprW9yumaBvsM1ZR16S0fvL9DH56IkGO0iNd66m403lKKfvcnIn63zZ/bIOJvN9YvzRnx2+NH/Hb9L435P2W/LIFkI/otfOx2a+fN64aIGMb7S+3c3k725sgjrm0jYjgnj/GxX8S13k7mBo/hdh/hMveLuLaP+O3Ubd3HiLi2vZV5nohrmes/4tbm2zKXR8SfOMGPNDrvfvqdJyLeWrj9DS6MiOHIPZbxsc71RkQM+Uf8cuo+37bzu+G6iHB2wO83uCDi9+e/0RURQx6Wp3g8zq3O+V8DTX/zx+PdEBGD148dbnVOI/603rb3LUzXbQznb7jReKtz6nGd3uoiYvAZEfLjzbftnSAYON2btq3phYu2p+cXApKN943g40VPZ94Jbr58+aJ/+7d/ky+Xn5++aj2fiYE3+Z9YLgRT7LMqDtZKlmoef7A7/lkmFx0rcygI1tj8HeyszOWilAp0ZSXqgjpBhxzsL2dxwhIEEhk00hVcFATdQQDLpOqNYM1HSg5Rfh8nSOrdZyUlnpJxIWB65LL8+QV6I3TgY0AQ8vmi3cG++S4EQv5rodPhGjyMwwJBnw/j8zwrU299bI5mc9L4yw3o9EG8K0kpK+CFjG68KjJhWch80nSw1RUS7VMUieCoQ+CuIHgV7O7I+qIvj09D9vZBDvp8kWsdXIiwTcPO4aBFIthe9YiurjzfpUUAABAASURBVP9aY+d9G/+6wjr0P0dffXn69KLnr896/OlRX3/8qi9//KKfSJ8ovzyf0eEi/xW7CGQ1ZL+LkwMkhtQ7tIIUSjUrcWjwYaxfXkZdp08niE/Qk2keyDkogzP1MVaH503iMGs7HOO5XaKHxzYiFIybUiiTPyL/H7j8f7jjgw22FBHyk7CpXAvy7PKBpyGzhYPGykVxt4Ah0+2YUJartmtBICfOOdCzI9MVEnaNICe59aYgAMoEiZWxJw4bFVoyU6aUGGobh0HrYPMc6FPoravIB56Vi4uXMzJ/Wa8fBKwfDv3W2/jQskthMlB+YO8YhoJ1EmqS7cjgAARx+lPQEfkEEBFyQ8aGUkAzgD4yShAbN144cFcObw93M5eukz5xmXG6Ow4iLtyqLMwtbDQj13HAh58dG7x+jOpyOg69LDUvsW66e0AbYP7BDPNZD5lJU2JoqiL8C3rNFxqS1yQXY3XOBOZZBYNIHEQs4++4VPnn//2D/vCHH+QLtQmZH05HTRzOLeMvTxf99PSsR2T5Bfv8ysHnmfzCRcsCXeJwlKY7dS4iWISS9cLBUq7Ez8h52x7+qhuW8aCpKeAh+B2SWK2CBXLYKG02H0phOlBYZq1b/9cAFr6sI3Qg5JFScAgvipB8wVC5yK61wuesI5cqdUbetFFKsujs5y7rrhWarpA2Dqcv+KINvjymmEIen7UzUiUaXSTWlqBprB0oNU0Z+yxcbATyDfQtDnmcWpWtl5zdUx7DNLl9UlAGsdC+IaMd+WR49AGbhlq3i3xw9RyRxBOItKtBvH3OT1+f8ClnfJNoK8S8kzbsfWXkzLz4dGhv0Moy4rKl8PEk9OnhiDyoh8YMrcfjxKXyHWUH1SGfromy08NJh8OM/Kom1n5indtWhYAblPsDgP8KdUFmG77ygr4f+fi2IdMX1p4v3s6k9uESfBrYNEwgvw7B20DHN8n2z3pPzG8ZJAQf2Kwh8u7KlBKylG0mMyLyTug45aTRxu3oUzDqIWP8xjU/q+RJKYpSSqoTeeoiZ3okyImxvsa/9toapHTt8NI2pzv5Xd7PA1ukg7Sif+xXG04E/6nW8V0AWdNYORKQrPsBsuMnhUZFgnfzgP2Yl1yTCnzUXKhOigjQlWhfodOyN8pUlOB5x+94HUzoZlw21apO2703eGlaoHNhXWzYLCwM2iKC8YpKyurYu/mxXTnduPAxGrz4X8oopEF3QKcBvXRXRFAhuY/lWJBzRoZu4rFuZW6UKAz3AyUl5k3Mf0XEdRzMWJGp45KzchFYSCNe61wpt4dm5vFcEaGAN4+d4Xdi35uwyQTfC/GOYx6Y086FT6CoCdmdkNGRC+SKfBGdqNQ0TdgA4zJGol1EjLUyxqNuJqZI0Cz0GcjaczvmsC+cWReJxVQYbzocZZqbgn1vH3u8/Ykv2VYE33rCROK6LlnbO/qQH+Qf1EUEHJqnrh3731mnlmME5cwRzCF4EGs0cQmY8NO5SJk6k0cvoQ199IsRWSkDN2AteDzHBW6XWTsFmRUE4Y8A9/enIQuWrjqUpFzpW6HXdpSlKFq4qPz6uOrHn5719fEiu/GFS/UL6/py3oevWflgtuOjrZe5FnXk3wePTSmkjJ/xRVcu5KHBtBRoOOBTDuhnQuaWsVPLeeKC0e8RIeuhQLMvj053h/HB2v+C4eHhgQ/XD3L7Umd53xTtWiRZJ7lwkawMvbt++nrWH//4pC9fnvWVDwCPj8/IO5QU2lnvZ2xn4QLPPrixFyf7ISSSmT8naH5FyaECQyVlpkoqJSu7gTTW2N67ImL4bK+nHX1fsdKiocok0zvlrLBu0HkwTy1JE/C8DRuY4d/8ffr8efyLn8zaiIrwyqw9surhRFqGblYuPC/st1++vuiR/XnbM5eTZ61ctAZtWRrCFYjlCJG7Fj4Wr8SIO/6rM9eOrnbicTewraz4th0/sKHPhn9Kw440ePK6n6aijT7Od/iFMWX4qbUij6JA5ubx1q+UomkuQnSEVSv7K3sa54epFN35Iwe6v/X3GB6T7QT+kjL+wC72jz8+Eksv6vDKNgkt5mPTBt8be0eDTnHBanQuizsxjve1uSYuiBkH+6usn3tu0D+xp3n/+8weeE8sVonJ3Haas+oE/UXMW2WZ2C48vniG/OznW8NmFq2cuxpyQG2IbuestYgK5itXHcNXSsjKF90smjMfxC9LG/b4Qt7rrZQJK5AaPPAL2xII2FiVUVqCjzBvGzF9uyhrUSWmmODn7lhk+o9zVYI4r3HrxPo1diue+XOq6rZJ/JH3aUiRU19aPxOfr/ZLrht2cSGs2bTSqA/ebLNStb/B9wRzJ+RYeK9TUilF1rP9x64up5310UOKCPWUKc3IMmnDHreWtPc0ZPCE/zgTmy9bjLoz54UL/sRxe3QRxXcxDXJoSpwlK/xMZSOGEfxe9HA/6Z/+8Ek/fHev42lWvdlfTozX2c+lBiEsb9bC9b1HViqT/KSUBu05U0beqceY53nQXii3fqJUiX6mf9m6jBc+hC74xQuGekaXz8+L7FfO8LChb7YoQeUY3zIq2GGBmRmZHVnb+fVfAiTSjK/J6LNmIc+EDSZl2lYMa6LQaYYW0xukgc/xObex9lyWUhn0RoRCwhYZBx3kSCopX0G/Atw+KM/52qehnW3f0UlTI29se0NeTRfs4gU7OLPgtm3XhiB3YqJ13WU7E09EKCKUJGXSmkMz8sopqUJngYdMGQl0JFkWlq//cOzA2na+1opNZzmep6kydFzpDPnp8On5DOcN5w3nI+JKA3NGXPMud18j4loWEX7Vx7pR8Ff8iogxZ8Qvpx/pj4i3GTy38Vbwmol4bxMRcn8j4r1cPBEx5r3VOb0h5zz6ObUePsJtXF4ytpVi6M/yi2GobfQr9C8ooKIs191geg2mf/u51Tl1nfFWScbvv4WIKx8RQevrz8f215Jf//1LbSNiyCYiho4/tvk2/3HkW515ueFjfcR13IR9/RIirvUf+9zG/Humt/kifj6/57zV/d3S3xk4/U79f7jaioiIMY4ZNvwSEcOYb4r8tVT/xU/Elfb/YjL+YaePiLGYTaB1+FG/EeHi/1Lc7C8iBp0R1/RboiLi26Lffe8ELY1AYyVAv3Dh/7JcOFhe8UzQ+fX5iYvos87Ur2zenUDR8nHQ7sDv8vKkhQv1lSC7U58JJuaZTZaDlv+KM5WslLMapC0Enr6gfqLt4sNIyirTQUqVNvNAiGDYwRsbfyfgHv9ZBIIDonAJ2gY4NIkgQQSrQSDePRYBm4PazmHCaHwIaOSdWggODqZp4nAwK4+gLOmybBxiOMhwifRMcOj3HR46xEaEciTVkKacNNeiA3xNU1Gdiwr5QpqmqkhFyYiinvLQkUgV8E75TpAhJVGpkZKPCNplKZKaLJ9Qi6BlGnBbB+2deuIggiYRZDY1hVrv8phOxWN6OSfIQdMKTxf4eQH+/zuwTh0s+kPCFw6iP3591B9/+qp///GL/u2PP+nf//3H8SHnX//47xxa/yj/lbjx8sSHB+xBBGhE8LrKn4MldiBPxryRkgLddt4bsrZdJMpT6wpoDNsK/RMcqUN5p3L8NH4biASOWkgGv6XgRZLHxpRkMR64BPGlyvF4VMWuakVe0rh4unCQOBMEn7GHjXl3IA+NTcuCo1wu89zB2NBsvRqJ/ACHjUwgkpkQdtB1qNakA7qe0PPdseqA/mku82jbXbDPjYCGOJXhE/fPXRfosLx9GXnmsPOC/a7Y1Q4tDbtCacgFCSEb7qk4eEHUGKCp+1CMDIXM3jAYgVE3JvFPRCCikOmOuOblJ73mg5csZd7nWmXZff78oB9++E7/5//8L/3zP/+z/umf/mkc9Gkpf5TjXIEsoR9dXaD1QsHK4XGBn3HoJe2Um36hayHPAKK9LF8OFcFgGXpgkBwKCHgz3U4HH03BwSMha0Q5ZDwh45lLp/vTpDsuhx4e7nV3d9J8Osh6jlK1R5JpemH+Jw48j3zI+opMH583Lh4WrVxCWHQ7NAq6hSF100XKgpEsd9OMXMN+AnmH31/htvYXnXoJGiNUc1IpBRuoss+gSDF4gct4BfIVWfH4cDHAhwsfDg9cAM5HeJgnlemgYDzZkDGgrjTIsq2u0LkiR8xI9sGNd9lmTTt+2ctG2ApTaOTJxKAR2ZLmUbgLQxKnVqYI5Vc7Tpki5ktAr49t17BKxjjwlGBiX8/aOYA3COlep9ZTkkrJQwbjkpYxVuR3xr+8cIF1xhd7DSyUbdjAjm9vyDron5mg5FBBRrhIFWhN+OmEnRiWZaaNU2OuBXsozCf5Mup4qtjBETuYNSHThq58wbAimxX9XVh7F2S18W6kgoxTHaJz/cIheaVNh1Z576C/bVZ+EF3As7OjzHUuQ/8xZM0L9I76WxohwQuLijTJacpZGRR8UcoUOf9qM7VWJXjKRpkUhbZOc1V2Hamw7R5oMJIQnVbW24q/QA3DFmS6BtCvSRq0tWEHnbwhaNagkfIrwZiLG7++OAn/eoX5ABGhiJBtIyUpW1fQPpUEWYn3/DMMfqjP5gcM3ni/ppMyvCmyoBQdNIB1QcaOPWxmTrq6BV0f097gYcNW3ObKAx2GPcOLbcN8YS+ZspShMaQSSTlnmeakuPLKGDmJMuoiKVF5g9vecCuLCEVcMcpykXVLt1HudJQzZs1pzBcRSgJUFhAR8AOd8DBs0xebwPk2dCLo0OhbKj1pbzoKMrM/MSzTURZp8BHtyk9nzD7GaEroJTGfL87v7u50wi8eWA/un7Af8bAMuCRqOmM/z+zNC/a+c+klEMHcpN2+hLZBXpGlCHncYlmCiK7xdKfWotNGG/MQytCR2RtLycM+zEfOmXIj5MdTmHYFcqEgoT8PG+in41es40of0z7Pswq+MbMOeorhti+s5SfW7DNr9kx65iPvy6URn606c3m3kN/w71fRdAnGO4tl5+I4mR/mY2uR/QocKnhPEJCwysTFphwrEhOajlGepERDyyEiFBFQzT5Me8s/oNtt5b+iRYfT+JdMs053h4HDCf80z8rEfx3rsMx3Bb49iWWsZ/Tx+LIN+p2+nFddqNjwX920I+shI2TT8aHhdOz/jVHgD/pNh+XZoB3iZFpvsncLr50L8c+On+iMZ7idoMfpeEdgFbsr8Of5PBc32RKyqCFN8EY1epXse0/3Rz3wsePu4ZMmLv5znWS/u6HgHlWKAmVFGxeSZ3Ti/xTcGb7OXNy9EC8u6G9BLxvrft+6Gutixyb7vqvDXwPmv5lm+B4ptDfo3Hk3OrL3viBmst8XD8uD31KHDpft7JvOu9BjuB51w3kDXTkJkPe+wzjWeclSxcfNZKapqNaigv6UAgtJNintnUbw2FXRZcYvd71wUezLY8fT69hbVnX2PPMi08r4FCjgIcb7hg43hm0q7KX3fHi6O826I449GeQPYCJ/oI6GEvrxWui6Pr13BTzKdsFc3XJ3ASAlAAAQAElEQVQzkKNczjpL9En4B9OSc+bD+QxPE7rpsi7O6AJT4z3ki+SNNYbY5bGN5hfGlB/TznuC/szYFbvPXMBX8kc+Why4TD7MRUfitcOcsZsM2V1+LIeO7pzap3eU0ZUUKooEPbxjAsiyyftya4luAF125swozvoJ5GgbNQ1+zxGs513z0FV+T2tWKWWsh4iQH6ZALNZj4E+6LjDuDx+P6O4ZO7UOH192PRM3Pj6veiZv+12o6xszb11Bn9zRGUNOxEZzDuKSrgkdTnyIOCKDO2LV+9MJXR40v/rgnpIiMp6DcZrkNb7aFyP/Cx/6OsRZ3qbTiAhFxKDf+itRlFOV05qKElAkIR4kEgMLfuOM7T1y+e8Pb1/5OPrl60VfH896Gb5llS/MPZd4rvJrzLNqZo1PLPYj6WFOOqDDWqSKw7R91hIaa4G0sDZyTvTTsBOv4YjwiDZF2WZQGXPt2vDTG+s8IpSQFWJQ4lfGFq8ocqrxeAwjMTAQ/JnBD6lGvo85MH/Sa37H5g3PfUstT2MMzS+397vbGBQpKxTYVjCd6TLy4DHBb5ZtyNDrExG0D7mdEXHNiyci+A3pnoic5yL5u/1EXOf7W09guo3buM4blpltx3mnrr+lQi9+/zaNyKM4Iv4kjQhFXHGTZUQMnej1GXO9ytNFEeHkHxYR/9j0/cMK7u9MGMv77zuDDdj4dhaXGTdD/rX0237/Fe8RMRbkr80dEaMqIt7aRcQo+71f5vvX2vxW3a/1+UvLf2uO36q7zWMdOu+2H+GyW53zf2947tscEe+yNw3eSJ1GxJt+bm2dRoSTgYj3/Cj45pfn+QhXO3hYCOIvBBMOHC8ELy9cIj9yEWw8c8nvwP4afDdtbMqb2xPgtL4xRJM315mD3czBqBKkefNd9kX/9uVH/fT4VU+0Jc5SpKyok8p8UD0cCb6LWhzApLVlnbnoeyLAeXp80fPTWb5E3bhQ7ZdFHZo6l09EHxJBJ1GCRPD6Gp1c834HpqsR4BKTqBL0zFzKmbZpmuRg23z+CH8/PT3rK+M/w7sDVSkpeiIgS5pT0ZyTjrUQOE3yIanCW56y0lSUCJgiF3gCGb5oT6ESQV2QN5hMTUmC707a2ThbEACRBug9oJt65pTIgz7qKe6dg8iOXHZYbQOdMr0+PgsQ18t0X5ZGYLuOi1Ff+j8iu0d4e3o5X8v4APDTl0f9+OWr/v2PP+rf/v0n/csf/6j/51/+Tf/6b3+UPwj8kbIf//hFX79+5VvLRb0xEfR1JulEfgO3+TkcICiI3AeCxobg1qkPBUL+Th3Ud+qlrtEnSGnX/a5vHkRBpCDEpcKBzfKeOHxUML3KXClGb+4E9IJdLGQwWa17aG+hblkayFc2OkiU3xODM3AiDURtOjX42BWkFAs1imk4cCR0Dph3Rt+FgFmeFdvasPkNeezw1MSBmLE35r4gpzPKuICFA/GZi+mNwH0jbYOOpkQbiBQnBtDUOTB31tPVnjeJ8cU8Rtzkw4EEAvmJNwwesvkJWR7dYgz/AjBimR3nWd/xAeANnx7kfw1wZJ0mbBdRqRG875GwseBDQHB46kAc1kg53N8+Ajj4RrAaNrBjGEO3q0yawayCOJmWAQuYsWGYMuTLgdIyrAThRw4kdz5QsZY+38/6/vNR3393kv/TQP7PLZzu71T52BOlyrRh2nrGL3x9WvAlF30h/cJh6OvTip127RfJHwI6F0exJQkxahdM8AtagwOUZR72GchbG+U3UG87DWSOaSgwAMsmVdY3hpBy1jAKy9qI0OAzsjr5zGF0ho/jVDX+EwPHo2bkXnjPjKFS1RjYfJgsm8HSOrbacWNNO/Zg+9ipaOQhQxI89JBua40SXSvINQUCv+GmgECuqSZlaMnQZD6EHdCBYYZ1OKs+BCNlhXxQTJTAJgfF0GHO8qXEPZeNvnh8eDhxGX8n+84MP/7vto8PAXyEfeHybeEAaNGabh8ixJORUWHdzuh4gp7EJUzGpnN0Jc8JIoLfGfKSKnTntKnAU6XPET99d3dk3pOOp1mBnZoNi2PlQmRlrJ2158uGjVFaKkimaMOYL6wzrzn/dZ8vo7xHyTI1kLluj+Xq96F7bIExx7pjPV9TykbbpuEfmOEmZ0GvEfBm/ZaU8RdJM3Qe5spHo4L+nU6qtSpjPxGhQC4wrOt/YkPakYcv1y6sMftupwt76s0WvM4wDhpCwwZMKwh4T9BOd6FYfvorTHPTzv+spyvdbvKq+5CUQoqAjAQ0aCu5qKCvit0Yzt/g9xlbNrxvGjP7tjHVWbaJPM3qjAFpw6Y7ijJs1+u6Cy0zZejt6VgcbWAD9q40D5lbxtiinEanj2QbTyjfMizY9MQ8Tl3mEW1zIz/adzEy/Tp8BTyVIX+3N3Ku1GWPrh70Tlk5G6GETs1zfk2tN6PUNOSUklA5eQX/k6J3dfxHw8877Vx0bqyHnbTZx1g/zDFoI5+6GCfJdEylquZpwPMH8vDIiZFhg9+05bddZy2Z9XjQ8TgP+COA816j9i8woK3H+M/o2D8+Y0vLxgpnzH0LrTjOxvyWdSe9Mi+ekGhD5vpj+8efE2Dwjk6o9l8q1ylUWJOG87Vaphm5gqmolGJrw/7iCtagL64NRWMspkFWEYyDjR3nCh9HHY6T8pQVOakxxkLLMzbuf+FzgW7vo89ncYG+6Ovjoicu07dxWcd4kNfhsbHWG3sCo6D3kP1LIGfPGyEFa9n+TaZjoOtqT6EKLZa9kVBu97oQY0NrQw6mP8FZUkfvGmv7yJ55fzq+/auAGV4qayaCyejfoaL1pHVLfFiXvnDJ+MevC/vVCjY9cflov7TjixK0ITFl5ghk/wb8WxjMa16M3rvMQ2SSnKiRNtpc+HD7cjlrww7tR7z+2qilHY1pqmAAx0zTNIntFl5Yj8QulfIZAztZBx3p46NTanLb491Bp9NJBX/f4GkjrkE1UIpEojBD5UJZeubDjC8gn/kg/5VY0/kn4ugLMfqybFq5BN3R0+Y9Ajh+MN7fuxqGuTOy/5Xusl0Y98LbLgQj+1u3F49l4FjL+806xt7hu+E/unaIc31EjDWGOrHLrCln+A0FI2b4K0WaieWOfGA+nmZ45BKXNGHTDf2trKMV+91V3AM9ithy18u4MF71wvngjH9eWWMb/AiB205sL+ajo9OuVRl9jhGQJ8tXx0MBib2s6nisw/YPlB2ORfUwKaDT/pOMeqDfFuro/A0b8jDwpR3/YrsO6nFVQoVq6DOTsY/2ekSkujj2vGzIU8ipa8fmdujlZ7iAhl7FY7qNzniG7SxhGwWHNYFaumZ8wAnjuZuz7pHd/WkmTqj4ryS3xSqgYUUcG/Os8r4MC/J6YFjtWyZG24e9eJ8zK71leAx1GjIdOqJ1SImcx6RW5VV+B+aep6KKnua5ynwe6oR+i2rKyjkrWek5ScGYjIKoZF/yNP7VaNcTHwIen3f99LgSO26sxZ2zUhfmKq/J7dzUFqlBnGWb8BcVMLUcs07sAwds5+HuoO8+nXRPXOSzoOcueVKkPGAXu/NrxSYd/1sPLAHxKpashH8wQlkJ5CgqqcIHYH/K5FMqsGE+hK6aWH5YVcPHQzN69VnVce+Xr2f9iG/8iVj4GV9zuXRtFrjnkBT0Tr2p8vFirpL1eJykA3ljojyj46ucN735e3yC137CeAOZBnSJlOUh24iBwpXE06QcSZnZCjqwPm7IOat40UWWUtD4+tNov/fQDY38AGN18paVz1a2S8NrzdjZa62fRvx+xS6/d2zIsm0I2mD5DTo9W4Yup4ouVpYyc2cWjvf1iu+u8JpZO6Y1Qf8t/ZiPeKfdYw3+nfk7IOJ9roj3/N9hqiEj82K/MOTXuizL3jVSWXbYkt+F9Ma7U3Q03kmD90Q7yzYiFBHIuA9EhIYcUyiDiJAf22QwoX2n53dZxLXu2/ztPSLG2BF/eeox/qOIiLchIt7zb4X/k/l7SeB3x02/2+I/2CDhGCKuSrfBGh4yIoaBu/63oH+wx/R/RMSVt18iM+LX675tfxvT5R/zfv/PwMc5P+Z/b+6IGM7F7dzPm47zEe/lfv97wXMa344fcZ3/o21FXMsi4q15xK/nI97r3jq8Zjwn+/+wYReZbwfcLt8J3/y+sSn4rxiMZVlGUO9yt4kIgpes4zzp5AMq6cSm6g3Wwfp5eSHoe9Hj8xOXi7v8V1Ofv/tOn7//bvwFciLA2BUEApXApWjZE0Gb5APfl5+e9OXLs56+vOiZk+CFS+yVi95OAKyxw68a6b6xt7drHibY50f+urlQThCX2HxyTfKGn6ciHzxLrRLly7bpQuDwTHBxJvjb2fyoYMyk0kAkVTa6Y846TVVTKQQ1SYnxYF47ArR+ci6KCJAGOmO7XJGllCkL+Qm/izbKfnWIJoYHiTwhGy+d+t5g4zW/Q5Qv2Ei0tUa7rsaubB2NQWi3g43I6Qwfz8jp+XzRI/hKAMw5YASPZ/h8cT16fKKN65+Qrf8K/MKF3uh7ftHTy/P48HLhwLMjH88R4n/MwW/nXESQ0AjuN/JNPmhCvRDcwMhDo9joY+jLmn5tZ+aQW0NZXf4fvMKzBiRFIhuyfDPBWae/7U3ostF+o/8WcF+S0oztKOTD296TdnS2EjFbZtpRJmVam7Tukk8/LsOmGUYIUTKNDii5Pe4c/DVujlf5AFCgkTOHMhf/BXMp2GvhMiQTQKJShtgZonNp3rUxzx4Z2mkYRT0qdRn2qduafFnRN3iFDNhRWGzYm0BHRkKvQrOCN0G2kI0CGUDDKNfrQ1lEKFKSBpgzFfJGSObHYyGroEnBTkstDNW1cUG1cGmw8VEu0fcwVQ7BJ6UKrfC2pQT3oV2hjaB62RrrfdfiAy/oax9LjqHlebrnsUwtT9rLqXgCOkx3IQ95Hfk1kFgTwaHOB6vKLBP8Tuhx5pB5d0x6eJj1wMeA+wcuIMB8f1DmsjFNR/VUdUG33KHgI5rOC4e3LYSJcoDrWrkc2pcQZ2ExrLQjRGQr04fuLePAlsPv8JXIc/uuwH909D7sC3Jl+Qd9zcMNGUHmIt3kPPKUpaSwzpGDu+SUVLDXDBKICEhBZiGxdLSjm0EWcmoUDFJo49TlttlOebfiKJchHshR5xc/AX0Mh3lg0+TFDAOWNwe6YF6h8+S1YTuFJloylHuJYRiEIcnxu1MucQbiI2fwkTNrpm8FmcJyyJo4Md4/3OkB+IPA4XRQwc+74y5sCt5zzkrMY+RI8nstecgCEpRoNy7nSAM63S7wf07d3lYnK66vyhjXzBo7cNj2ZeGEvz4cpjFngafIUJ5Ce5I6qWW1IMALdCytCxOVD+AbOl5wfAsG0r3+/YGN+mGjt5R+NJboe037NW9ZD7nuQmBXQDsZwYwUkqBFOQmCZTVl+K7Fe0PRNE2qrCkj1yKlGLRaD6a78b6H8Bs7e89GCt3YMndLNkl8BpXtA0ynaTTsPAb90IbdindaKA+5iAAAEABJREFUQtDPfzAjKIYf1pkg0++DUBOLrvQzdKWcVUBNGbaSEvWZ9wJPH/kxT76AqXycczrVWblUKbIak1j2TsVj89zxeRGhFAVRFUXEgNfbDbrxZVqH3KE7oAlEhIYNQU+pWaUkwFjYOVW+I7zS6hddn6RQRFzLX3kwH+aJQt2eCNphpwlk2mUmcjsj58Q8RoH2oFvS27iQN1w2Ntbgr0G/4dhpw6+sXHyu9rXss7ZBvy8o1+mKL7JtmvcETzVPrL3pai+5MGdBTsz0uk4yfLLYZSTyFRkcHWsNHHU4HBTloA35L3uwz3ctLIILNr+AC/u9ad2htWNHjXVgOn2ZskOrYVoG4EO2KYN1qJwEMcr4Z9MBeSpVIACpdYGviED30tDcjtI9jMezTGyfrmEFIL8ujzO/2tQ0w2+tKoejej3AQwJZWyraemFthF7OTU9cwJ75ALBw2c9WLbsKGqrDp/lICsYWS7Ujph2I9wbpzBfivUvaSBtlADkWdF6gP6HzIJ/QRUQwxg467dtAYhV5QscD9o0nbs7uLPu54iuzasrYhkBShFsntVS0csH5siZ95VLuRz5S//S06REeLsuuHZthEi6K20BCYAklZWQXSDFh95l5IVNB3uhQY5luxCkbbRf2rTOxsFNjY6/b7Lc6dDC/+bEdT8j3iP90fD4wz1wEFmxOqkWakoZMQouSP8JmyT53gs9K31wmdXjsKsKEcJNBKBViOuxMOnsf9uUqF6tf+QjwxEf5F/R0wd4XLuptbxsdh83Bt/Mr62Px2mAtmHYFuknIJVY1PkY0UtQBYUm7KMcvNHjbkM+KDZ8Z+4WL0DPjrxCyIg/Eo4QebV/me2ad1JKUiTeE7nPqokiT/wKaS/jTadLhfuIj81HT6ahcJ2FO8r/Igyz4hN9dg8cVp71vafjmdWkjJtqho6G3wE+bt86aaehDrK8YPnlHrrtS7HIcaZiGjMxzlgLlBjFRkE9TgfaqnhPalxhS1nUb4xM/wGN7RWdeg66MnzSVMuzaNhPRlRk8pYT1xNDXQr8V+a/IfsU/IEb1SNhVqCldwTyey3MG+UDeN7p9STzy0DmzL59Ysyfkd0dc4P3ZNuQL8oKcE/rpjNgsC8YZut6ELEML8rtgK2fWw1jDzXMX+AwJOlDP8OWhzlsoJ6kgo5qCd8HrPspqyaw77BeZTUzu94JiM/nBO2lCl0LQO2thBVvL+JKs54v4ENA5TzY9PjsvXS6hM5fnCx+zLtjUvnTZp3T02FlrQUwywfuIWbFThufjR+bMOw86KvPYdlI5KMWEXGmspNYCSDuyv/6lfNNOkLd7XJRgWev1yVFUgNMrklAq/Rs6xB9F07B/hXbatVaQp/lJnJXxK48bHzUWPbMehmy7eBgDXQS2n0DWznpvIKA7aUKX5mVi3Yn1BqUqKKGwZmbWvmOuea6aiGUyNhUyXxraSdCRXn1Msq3Bj24PtEaEXO5+hvNB/4hQRGKQkEQKbnJwarQmGTdZ7Xsb77ZPy87Yto01uA7Yj/jdWNedMmMdOnSf65gNO+uyTCFXGbsa6eu+Ns/oEpjXUooM0x0RiniHXh+Paby+/oeTiOsct4Ei4pYd87+9/AczN5qd3iDWh+XdWkfODfxpem2rIcM3Vfd3Gk1WxPU9IgbN1vkvIeJa7z5Gt6+kzHkjIpwMRMQYK+Lvm47JfuNXRLzVRvw8H/H+/tboPzkTEX9XOf0ns/MXT2dP8hd3+v9Sh4irgfwWzxE/bxPx8/ff6us6Owmnxse83/8z8HHOj/n/jLn/3nNExNsUEe95F0a8v0f8ct7tbrBs/hT0c8BCwHvdDHD2bMSEHoQQGkHIQmRxXi56uZzlTdfj1Vp15DCUOURNoHKa8ObaCMiX5azxnxPiwtGXSCf/0+LPD7r/fK/j3Z3ct0Mv8alUJu3poLVPjC35n2s+c/A7v6zyP7u9ELmN4GzdJDaqYC8XG8eIyDlov5WZKEIUB8Le4K8IZWjLOWm8Z6Zjk/em78PzdDiqwceWigylTKiSlJiH+zTNBClHyk7TrPvDrDsuvyaC4AryHEqMnQhKycjokSUjJXWQ6JvGO+Wp6Fbfg3pAJxnWCZnx43wLWB1vet14+5+kgrZdocY4jY3cAe9OR8vUolo40SwERQsFxpnAyX9Zx3lNiJcLVenSQxneIlfozYgy5MD9wgcBf/R5QfbWwfnlRZfzGZFbBxhH70LN8sEkQiJOB1aM66AK/fhAAHXqHAjEgTXcQdQTaMop6ASmQj5dSQ0+BD/yEyGBPgZmLgLLjZP/RlC+EJQ3+tFNFX2Uw0F1OiHbqgXGn30QfbwQ6GOrfOBoyEBchrxha8Ko5feObAQvpk/jT4B2ibF96MkExxUjmGvSAdu+59BoHDgA5QIH8HNGTmfm5MyrrWd6ZuQ4SYGu0b24yNiZb9+7Gourb8joOoWIy+X5A1sTYw0I2oI2Msjr9UGeQgZXUIZ4LB9hYzIxiXkjiWnGPA1dC95ijG2d7WqsYfOJySKvLAf6E8F+J8j3X2GuyHth3pVBNuDD9TIOFU0bPGyMuXOAMR+GPLZlx/Amm/MfQhFPV08kCfo5qfoDgJLLNrS8KdBjwibyfpFR+lkVWc+0tZwP0HT/cNIdONzfqeBjok74iISMky4t6YXD7MV/WcYly3Lp2jjcbaT7Agkrc+8fgBy4tZBe09ibjIwuEnyGibf8ndJN5gldCV6tH2kIW4L6jl4VrJVXCCN0m0T7bKCDDNLQS0IOob17BtIIVN61U78xWnMb8p30qm1k5LmpE20HnP9/2fsTBkluK0sXPBeLmbtHZCYplVT9ev7//3ozvcy87pLIzIzwzcyA+Q48PDKYIilKFGvpbmecAAzr3XBxAfNIMu6gadDXpFdaybvMdoF8LeOBjPBfkFB28viMBxkyGnM0dW2g265YTz7oBtSJPItcwq5HynqL2FRr0e4wj2++7R92mvaTCifjwuF7nudxUCylKOeskkOcI0UiMb65153OLjEtrAVIgJS6zAVU1kKfTb4omTmgzryAOOxm7ZjLh9HMfIm1aB7Nh+nfossvM0+2Twq7CqOlYZrrFviDLtvuxvpvtEEZwogE85Llum6Sy7Ft4aOGbJGP5W0/LGS7woOxYbfNHSlz+Q3ww0+CqQwQ9+C9wnzmoUBvRnapZEWGX3ThvNERUkshpQmaC2QktZ6YOtQbKb5cDR0b2CwNJKdGR5Bef8B0dtMFHc6T6J7SW2MY5DTo1SihCWmEIFliDOtJtPELGvMRtMtJKi98ZHgZukXHtVbddW7/m8qkyJOUC/rMjB3qTBqRFUCsGwoVEQrdysLlg9dO21Vj/jtf4mP+SOiiiFCy3IBtbCpFUylyviBfiqmXMvRbDuY94kuflGyXVW6fsc8IZEu9kL3HzehhICelURZyu5T8fIP4eFz7PavDl3CGn6mS6wI5duzJfvJyuehyOnO5dJLjJT+f2ZcGxj7aZBmlVFThZa477XnR6XRCjiVl5QRPQF7vIHqjLGifNU9VU80qtarD05ar1p656Oq6IEfDl5mNNSB5EHj2+kAvmPNtSEyg4wNNu9HwycbwCehfgV7sw7GtwD8n8v4n3G4vBCSngV0EcgpoVspieFp3gA0wkcc1H1LTkBUyStE15Sx/i7eyvhMX1J19vGFHaxRtkeEl6cKaPfESz5eGl3NDjk0rF7D28a/rmTZMw/Ax0FtgxhuQknWZSUFYBKzbYO4MzXnYteQ0INAQ7Z2avoBeI5EamAhyT9rNVXv8nbFj39zN2BZjJxYS4lQbMihaU9WlV+KsSU9L1hN70/O5c2HetKEf7ztjv8CYECv09oHcm7ICUkBKSsB269TyG7bFPr56bxIf7LihV4NhkVuXZe72OWdV7MPYzVWPD3swE8dO2mFzhDTyxeYBv3qYyu0FMIUzz7up4nf34wsCE/xGqWrY14I9YeJaGxy3TFlCT8IHb+NFzZHg8kIwZFy5qL8u2+B3w8faD7vsMmKKTZieIF2F+QrzFlKYl3WU0FFkiQdFZi500zaxLa3yWeB8vuqMbVwgpjNIepFTMV/422maVKdQRc9JdIxViViuMm4de0uR44zdQ9XBMQbnAH8L36HDgg0tW9NCfMHw6uwpG7yvlF9XcflqUN86IeSm+5r3xfHGPrJyJtl4GdAhONhPG3FOJ7bs7G+GoGUA2/JfagV68twQqB5Qy7gr829bR3ZdmAhz9AHbfacOMx42UqTBo9i7GvM25hwygP+I0JVL7YVxlrXJurigD7JjHsRmCrRhcyv9NvZ6o+EHOjVBPJCoS7yUiXZWQo6VOGOPjB8do+2mYUt78jvWwYRcK3qyLqwTz+v4sTHR1uImt6Uh1651y/igUOtJ0brIDDif1MUwyvwq6C+8wBGC10uhbqJ8wh7nOskpqpegy4gI9ZykUtVThreiBd1deYlzRnfPl6bPxw42XgKA503Xc4ijrRxDLsTy/rJOs+KZ0zpM8C30GMji9tyReccHF2xop5SKIhcJ9PCcwbygiVRaEfi6bNq2BvoAQwuRy6wF7TLyyAqlCEUgD+TfwYJO/ILLOkKM6gm+8g6KZp2JfY/Q/vm46ZmXi8+njbPzAi8rc64S8zGbArozkxSwq1171sUDsdXDnHXYT9qRzjxPvBybd0WzdUk+sx6D9RKWpyTTvG2b7F8ioFNZmbRTYZs0ZF3S1j8RtAEJBRlCTggL/m7l5kdKNE2MGXQ1Ovmuxpj+spvh+QyXef7Na4yXiAsvEVfSDZsyVsv5B1iHHBL8DzBVyqGSk2rJI3Xe9wCv8UytyjlDZhp0ik9EvOZNB0Xj521+FPzKXxHxOkLEl/xr4T8wY9rfAnEj85uObZd3bCu62CgHvYUGUFx/gztZtjM0+SqrHB376OM5paQES4bbR4SX64BePhE0+JH8S9G/eRLx75u+f3MB/RsRkH7ree14vFg8T0QMg3beZa4bTgnH+FOp2/4a/Nq+ETGGiLil4+Hll3l4yY4kIl75GwW/4Nd9DKfG2y5fP7+t+0fl73M4Nd6O+/Xz27p73m0MP0fEcP7i4zKD7G/64zmMryeJuOnCdW9xbxcRIxsRP9BZRIxy/4r4kvfzHW/HW9lQbbu2ZeevbKw+sC5srn42XHY8HvX8/MzF6lF+9hh27AsH2k4AOnFKqjUjPzYMnD8+X4UNNSIIWLqutLlyePG4rXeVadbu8Kgyv5PyngNB4fAaWjlkbGw2ayP0Io5xELldCaAMB2gEujSSGO+GRh7ONlLGJTfk4YNcZ8dxQGValKkhUCxTkS+x7heMMe3UctUWSQo3IiGQoammnrSHzg/7gz48HPSOQ9ThsJf/hHg6TCocYHMtctBgWB4DcSuLkpVATkUujwiND+NafoZlISW1l021kfezFNooU0ATfPRI8qPrm9iY4dV93W+0dzvQ6b91aW3IvElH9HkiAL2u2/i26ca4LTFWKRLI898BAFgAABAASURBVCzrwnxEqYpU1JnI37Syzj99+qRPn57k/zeA8y6zDk17REBm0L6rO2p40UkjougaM8mRrtsqIIaglgL543rIhBPGgOZOtecVc6u75taqmMaalIF1CItKlvk8qe53enh8T7qXUuYw2gnsj/L/sPTp6ajT6SJIgQQGJzgUtj7gkxw+W9hM98TYa3c0ziFNphFaI0njMnJKBPozOq86HHY6zEUFWxcHuZXbiAt8XxD4lbGuyHxrwdEpJA4egqYWDNSR0UbR1uTDheG5RVsxr+fu5pn6G8HQO/IsAA5kQx6u15vPi+yFPoV9RGYeie7MAdPWQaNvJx/RCexnZHXQ4+OjHnYzlzCJ1pJtdCPoXRnH9F9pv6DHC/ZyRk7XlzW7YEPr5colzKJO2cYhV/Ar2puXgD7zMFiCfacbtxstBWxCEzI1n+IwJQ7EwYkrlov87/dkXVTyqpw37ZD34TDr3Yf3enz/TvPhMPQbZdYWBdlmLQxumz5y2XAFKwe7lXQBK5ctPhCI4NV09aH3TX3Ic8MMDfiGX1YBosXWoI2MaPSKDm+WYYe/pi40wu9QR58dvSoXGcE48hApKQHba8XvVXyhU5d1dHVDYpwA+LYwmE6A/r2FoJInfjq66SFBQ2di0zB4GTzQmHLXCdqEbhsjDtmaEOxJ8BNB/wxN+J8EXRE8j3YdVjtdV1pvSvwO2ruPuOwXEr7JYZHT5XKS7ZwhlOFrx8F/3k8a2PEyYJpUWaMF3dzniYiXORrpJt3phTUxo5BZMo/iibkLzrbkrkw+QUPm4DnXynqbWHvMxSXDNHvdFTokNdotatjBxp7RoK9DdWhjXqVMTUL9XSxNWUQb69MHRF/SNPaQDugkmS7LFNsdeT8bPCNWbaQN+Qw4/wawQA3yc0NJL4n8sRwya8q2MONfK7Rn/FdwqM61KM1VaQLzrODiM1KVojJfhowkmIQ2klUaumcdi7k1aEWe9l2mEyQbCE3pKEyIZtgHz6bd6zEiFBGU8POSkJPbS5ua99MxrgYPbpIVKpFk+gcf5DPw84S+9+yJ5mti7zTmea9SJyX2UfHp2K7nThiN0w5J3cSNuq47ba7zGmtcdEAINMHwnVc1nulIn5tEQhEhj2k6KvYxQYvpc1lEKCt0/2SeXW5kZO727ue8yyJCEYHPCcbUC9IoE/Zl2u46DRgwnR2faBuyPdmu3AaB6/55HRcbd537OLZa2XfsPx03LcQxfh5jYJcB1XdZz6XKdNaUZWRsqGIzBdtJWYPGnOkBUgpFkjprryP3lecFcZ0Y/8JFuS/8hgtkDtN6Q4PcLvNz079kGg3Te4fsQ6wH0LER28l4OcQaLSWha8AaLfiWwj6c66xUJuWETac0ZBgBfQgwIjTG6425N1Gtyhi1Fll/USdFrfIXMVrOrOmkMz77AvFXGFrgZSG9cIN35qJrIfU3dTv15mmk6KUBrxXzEMzr+C+lGPNlVuooS7o9Q3siH8A6Ew+Zue9wWVbw3yZErcI4kKsJfn1hdthXPRwmLtT3mlnHBV/vvkrMlOElz1pjIpogpm1gC52Wpgu6WdhHbRODVuRruw/WX2Ito4whq8BxBfafoLuU5GElaBjrBt46+VSLMuswmK9HZk0FLq0jv0a+qfXQ+LCXQ5WmnDRBp0FX+fI/YeeOcex7RxnM0kwJeXitVHR7ODxo3u2V6iQxT1eCqgx1od4ycwZ8NS4fVy7lF/KbTpeF/MY5YQFXsAJSLu0H/13K0F3tP9hPHI/v2VPKVBSD31AhDeSdalEijZwGXxfOJRdeLozLbGTKULQtqrW+pjN9ppwVqUFzg+INXTq/KpnH0jVxyTmhu91hr93+QRMxUUDTRsulIcvWRPgzLqyvC3lijCsFF2KgC/yNy3WevZa9pzhduUneiI3sUxsv0Ruy34h1NmKl7rhHq2TJJWYxrMsQK8x6Q160d2x9x/V61cZeZazwvcF359nzBWsk8Es5Al2vch/bVUQo56yO/i+siQvtj9D8fDrpeL7obAy6m0yz+xj3vNMGDx0bFDTHSFcFsW5iDVfWzg65HfazHomHHw8TF8lVe/bovXWJzVgXEYG+JHVoQQOtJy2sgzPr+eJ1sEod++nQ6TXbGvppnQ5SRgcDKWRfUVJSjs4onbWYNWPH+1o0YxdUKagTcmUoiVYtEk8FucaY87ol7C/gXfJf4jw9r/r46QpOGv4Sn3IldoRFWRZiPcp8g8AXBi//O3oUaLzQQeLMXXTAZsxrwW5ywk5BRB40DL6wo+3F/27DX3U1eGzwOkBdtMRFKFCW94GE3CKCMdqAbWdF7oMkBXFNgqc0eHk+Nh3xic/HVf4nXz8/X/R0PPHi+TrswftVmH7szjFWte7mrAf81/t3B314t9e337zT+3c7PTzMrIOCHoumqarUJMs255BSaOtdvccL0BN83PVmXpzXyyciFHGDbdFIDJaSZZQUAtSLcRGRIm5tpcT4t3kQEbJqA9bJ/fmW/7pcL/3ct7/2Wdl3xScixhyQMHj6YRqUmdcbIkL+RMRLn+THV5hP47XgV2Yi4nWEiB/mI748vzb6FRnTbdyHcN7ws1Pr0bCMLTunfjbe5t32a9zHcPoWETceImLIM+JLapuIuD3f+0TEPfsX7SPiH172OtlPZCJuc96rI+KeHbS8PvwbZSJi0BHx26T/Rmz94ml/uDp/cbdf3tDGb3zdw2XG1+X/UZ69gE1rRDgZRjQy/Ir4yzKKf/GPxzZ+cYd/cEPPbfySYe86jIghg4hb6r73Oud/a7ylNyJepzMNhuuN1woyEV/a8Tjod2pE/LDOZcbbMZxvBCHe2MXm29jULwSHJwLGM8HmlUDwRFB7vJy5TD2NFwDPLy8Bzlz8Xy6XEWhkAouHhwe997f8CSwODzsubw5cOHIxMGU5SLKzJ35Q4/jgvMvm/U6l7ijJWgiQLhz0lk1qDhodYxADmT5vRlcusj3nlQB2IS+CZXZ9NTb5sTlxKdKJEsyTERFDHg4Ogx3fQUgpheBm0n6/H5gI4CBALWU12m8K9RYQEARlUslZO4K7PRddDz4oEODOc1UlLdOkQqBUK891Vik8g0wfz5NTpf8kP0dOipTFL+YRgWkf80CuJIIefr/9Mf2GyxK0R4QibnCZ4fqOQD1GI+2ME5F1a5/VIxG0xQ3key6KUpWniQPdQfPDo3aP73ieFRzuAj4L/JR5UkZOnuPKAcKytdyfnp7k/zfA8/NRPvy4Pmd4UlMQKI9AlQvdFWwcVvrQx6ZOvQhCYZgu7SvwCN1NIViQeeKX7vCz7SXnhN6q9n4B84hdvXvggvidHj88qnI4LXWmf9JClHzFgDbSFEVTnpQVGucDyjgdy0HxoG1j7tbVOYT7wNOwp8ZBTdi8SPvASu+mxKUkZw1VLqdnH3SQ0zxXzRxaAxnYfq69jfkvllljbHQRudC3KAL+OnMx5xAFqRp0eX7TBQ0b8zXSzvy2aWPFtkU/uZ3TOxj+yw9jCxt6mS8iRlWkrpSlUONXV6J4gokZ2utUlDlgi7pUi0R5J9AfOqAdHMtkbcy7ctBcOEQu+ASvwSv+YEG/G/odNNt/wA8mAKkBOuR2rQh9FSmHp9UWb8aZT6QJow14CcqLEY3DT1fhwF7xJfYf/idnHngB8Pj+/bDTaX9QmvAVqWpV5pKo6+wLhWuXL4cu503LedHK4XzlgLlBl5jH+m7wEGaIOU2CoGsYBTQKvbud0J8suxdEBI8husq8NYSz0W+jvKcsQ8hc4xPjd46kgZxVWEN1wv5qUUK+kcuYmmFIuzbmGyTSx+P6kOd5uhv0DjkN0lZIa6/wehC9bwRtEu2EPGkJnQ3zXmjLaC6HoohQSmkgIuSPx2iWi9tYJh4PvhjM1Rpjc/AX9PGg/pJGkjK6gUGNMeGv4NsjYvTrjBdArdMNGpCrbdjPrpP5cp3buEdPqCBJjO8hMmWBrYhDdudCuGKPXms7fPQOfzvjg+tcNOaEJ5TD0Ng1dNi3NSU4CZmlphtNLDGZV9tqsw3jG7ymxnOTOnKQaRqKWHXj3XKFfuQq7NL7h0xgYkxSs2Fsdz6gBauXwYBQ0Qcy9BfWWOIgrZywF/p7DNqnnJVrUYb2VHZSmuAem+pGyGTZfk1rN0Oey4Uj7ZJTw7TT86d+TCetf1g9+jXGML+kjN+RnAa6zO/wHdBZU5aRyBsZuiv73YRdz/OsAfbw3dgbD9j8pI1Jr4x5J9f+w3y8ypz5bQ/Wyx3m0flXvrAJtxmEo4MbbVJC/nc6TIMx16zK+jJtEQH9X3BvW0rRVE3vTqbfz5GrEv0iQmkYH7JABh1/5LmNQZMEWUgIhgYv2JB5cb0U4xLN7TyXx91Ps/Z32ZDmSCpM4LqcsyKC8QId99F3w5c2Yp+kuLXDbvILagoumjI6oC5EvZRZg6Um+MgqU9XEHIU9MDNvZy7HbU/s0U/H8/in/E6kZ/9TgPhGX2Cah5uf6dDRoaMNmJ8BZNCwfb9Q7OxJTu/rIGUpl9vclbVfkf2M/o06T4Me82nUlKE705X1JH8ayyA06mpVzdh/zsqsgwQfeZqkUpk92Ef7wNqQb0u6vlzAnv3Nb3CFl/GSl6Gb91vkZ51YDx378mwRIeskI8uUpVe79nPyc1B2w61dVs5Gol/QoCOfTRkd8KMsDflX+s81c/k3cZE2j0u0d7Z/LkS9HvJ0kJFIjU2TrqzrZQ0ux5sW703w07gg9mWuoL+NPd/MoAue7+vB/KSUdKMry7Izphn5WYazZT4rITfxsQy8Rzsud+p92vnlemYvuUrEF2Qk9Juia4KxYDedsKndVDSj01KSUpYyZYV1c+AFvOPlmb231hkaJgXSYDnI63xtki+ZT+y7F3g7c34YenqxuWF71J3BFT4do/XIqtM8zgj+Bu7uYafD414zfFElpSTlpIKdTy/z5lwVkdGJ146wWaCgaVHOWab1hiT3M1CVYviSjX6rOrwKBD4l8TIrM36Cx4Ic591BEy8yc8GHMS5saMGujs9X+Z/K9MWqL1mdP54uvOS46sL5xzI37OMMy9zpym2ydWx09kLDtIi5BSUD5BcW44q/HH9xuaw6A6/TC/JaiG8az774N1Z8xS2+WVHlSpi6QmlTYPOdeKyxXjfSFaWs2NGKnXn9H5/Pevp81Oen4+Dl5PMctFtXy9Zl3Pqt8prf2H83j8Ve7JdDvvi/+YFNGbup+M25Fu2R24EYeH+YtD/MOjxMsr3s2K8n9GtZIkJJaWDbWANctts+Fl4EbMyNesSmgX76AATQFp6YJyKYY6fdVFWxywl43snzY/PTNMkxQmU9JsoCmzGS7Qf0KPiTjMazFvYlf1EH96Gn06bPp4VL80WfPp2Ry5mz7Ykz7kVXGiyWs2Nv1ktDdwGRGRYSejOwQlXWitfFA+few+FRO16UTfMOOqdhjxGhiBtgaORFzKNGGbSgMvgNzpkJ6WT5CxQl5dE3Y7iQT59IFzy9AAAQAElEQVQu80WGXSlYul2Yw8B1TboQ+57BCX/o/2/e588n9HzSkZcAw37gY4P+ji7FmjfdBbvfzQXfVfX4sNPj445z+oz+Ju3R5e4FM7rdEXPNh7126LPWOmhLKY01FxHy5+5vnb8jIiA5aOe2RnntG3Gro1Z39Ei6fzoZgwT5dK3owdi2jTXfXDwweHnpF5GV0bUREaO+46AafVbW4Xa3Z+SwvWBdr4x9lcc17GsNd44IRdxwf3ZqXg3n/5GIiNfhIr7kXwv/wRnzcMewSeyyt5CB2JCzBjbW59vnH8vfx3E6yMSfRf+ip+E39OU5IoZsbUcRMbrcf0V8eY645SNitI/4+9L72P+INCJeh4n4kn8t/D+Zf3UJpN96RjuFu3FHxDBGz+ky19mQfw5u+/fjH9MzIn4wkGl3wT11/tfg7Thv879mzL+l79s53+Z/yRhub7it9Rhxk5XLDJf/NN6a3z3/t6T3tj89g23MdBhudU8jQuGCH0HE25rbHI3Whkjx6xKpnyNC5tvwZtCI2HyBtjr45NCyEGA4fyHIuIIzF/+n04lg6Vmn45MSl6M7gqF3j7M+vN/pw8Osd/uqR/+73qT/+Y+/03/647f6A/j2w3s9PBzkS8dGSLOwuYv+jYufhQORDwgXB8NEAFc2Jc4TbB0EcVto4eC9Mv9K4JagTdApLkCCTb6zqTeCVW823nw6Y3dHWHr5RFIiuLofEOpUVAgmHXDBgFokrRw0G3NulgvzS0mIRilJmaCpFIkYE3RVP3PBGomAODN26UocmIxwo1FWKavi1wsy48UAXWX6TK8pdN6p5T/y0CHmTz1G+4gscVjr8EAR9ErjghXZLWy2G4HpBs+NQTrtIoKclPidc4beIgdwPmDNh53mR4Lqd7P27/eCIY1vEdai4LCV93uV3YOi7tQSfaeDIhUCpc4F64UA+cLB46rkjT6YAN0QW0IQQuPQIfTkS/Qg8BQVQTvrWIn6MNypjUeEoKwYEB9/s9d2MfQHPyMleMvwOOekRwL+bw4HffP4oA8GLwJSEvR1dY8tJEC7woFhR+C65wK5J+aDD/nTu4LDUbAAgmgmaN456fVlldE4dDVeYIz8aj4vaqSNILJjX7Z1q3e3g5aHqnfIcU8wPaH7YBpf4m6M2+DIl5Kl7hWpQhugjOnki0Pr2CDMkjZKQQBZfhySg8BdXhsG9g1xNN0Q1wYXtDefg9/O84oEN/lAHzAUyCPlUERIFg4tBE0bY401RIpooSarlqIZhnwZU8jbdlOGVmzG9LdUOeRLXm5XDpO+vGjo1/LJQ45S8hr8GsyZIZNlMg6nbjP4heaIkDINrBfSQHYCAc2Zukx+rqH9VLhkSXr3sNPhYZYPJnUuCg57G+0WAtYLi+HE3PYZZ+g54xMuS8f8OnpDNqsU1Cf0LWzIckDgFFLH2hGycnlgFxoQnywFQHYJmO47xAcW9IoI3fox3uhPig58SCwpBBtiWYGkzMsN83cfy359QNBK3w367ujoq6P3zXRDvwYk8zLytJc/I4UJZDF4wIY8pueQiaRNUC1o6aZVUEZBb4lhinrL2vCp3DoIByv5xSoHo87L39s6uGqCiakmfAg8QGvC9sLw2paYhrUD7Z2XBvZnN3T1TivTzZwyEM1rSnm3EZI6EfTTQWpNG3w31kDXgsy69nNG91Wz/zydl2/TNKlMVZGTbKOBgMP2yhyYgLhXkG2j9wniJpaX+SxqG4Lw8lkhBDkFfinIjnnhS+PjgpER5FPVWUddXltJTYwAmgKiM50DvhGAFCFRP+ByGmI6ytnlVPFjnTT4dSpGUU90q0o0TPhXP3u4jiw22kGi7A4a7Tr6ghh9gQdsEramLuXehbTlNWc6xxzURZeYhbrQ+DDufQzbWOOCw23D5ebBoGEOdA1dOefR38+ms6Ssgp+otSoj91STpqnI67JMkwJf0iDoTr95uaKUjTiiwVe3PaODMHMN+kk7zx07FPV32iBBgqaOnEdKowBi7MS6tVgrv2qGTmjMBjQnaC5JyoCsUpZKihtqvtGeizLta8rKURSRGZZUlWkT+STLpLUmg0KZDx6FyWjrTR3j6EhG6GaD7g79HqfWHZeYO01cJu73D9jtXhk5Gb6kKvMkyy5BXGMw2/qCr9+IX7p5RWeuyykpp6QCnSlCA8oadZTVMiP3iblmzd7n2LMre7ei6IJ//szl66fniz4er/rEi9HPxEzP7G3Xy8YyX7R5jTOn15l9YyDrBC9JUoI3P2trQgBKCkUEc5NCU+SuXKAP+Wd89TSVwZP5qrlAd6Wt66tyZi9hPPEx7YV+BX9SalfKqyKtqqWpTgk/4z6BSANTSDIvPVUt9F+3gK+uQT+b0QaPjlNtEq1JliPihNymjj4E1Uox6M4pKSkEubcUG4okeU17/ZKlLmT6ctA2ZQUpJRIX9501dId11nujb1NOIVTBBdqBC7Q9l2ezZi7K5l1WZZ8yMuuko9POAAt+7YpMV9bDum5qrIkNX2Ta38JzNOJhbavsSxVdATJyr1PWVEBOI62kxo23mxxW9nfv01d8+R0XYpwrWHiJb907divIwZeBM/rY41sfHl4uA8eLjIJ9FeyratrN8DMN5DpJparBuP+JqcV8YDfrlrXAz7ok9t7AxoxGPpHv6G0lXWTaGkpDxKrofMiqSAdsaDdXTdACS9hFV0K+KSVl/E0BqWTKkqRALiF/EAu66Cq0NS8ZQbhPylk9aEezDmwSTR2TbsNGKFJmnMxwlsMEDTO/ZvYX+7DO4OYPU2P9XPXEpfXTaeViddP51MX9uZZzwJfGuQGVjnFX1pF12SwXY1tQ46pG6rKO/r2vi3YwoZFiy3qBY9G2rENW9gvLssgvCIwrMajLVvbGBpxujBtmDl4ENvKO0y5sgtelCxJ4UdF1Yo8/wsPpdNaJlxdXeLlyuPK5Lho9wVg/GySR79ilfV/fGvJPSlnKNAw1BXGMv6hR0JWxIz0g7z17gfW4n2Poc5qzKv6hY8sd++/SkP/CmGfmvjKH6dtMN7qhCSLp6vAgENhVpm4/zZrZW6ZSVHNR5qxVKjWkzs/zjK1OqrWyHvNAop1SgdZJdCDN6jGpq2hj3I3xETNhT9Onp5M+84LkiI+0nC74ywV9tKVpA4FyWXqaIsTyU02dOTbNbLa7Kn3gjDvOu6yhA3TupkpMXVWgNyVoELSKhkpIICkiRkqOtKlhsw3Z9SIZCZmlLFnOibqZ8QryFR/7ugbtpn9rWSsdLmuBj6TjRTpC+/Ol6YyfvyDcFfqXZR321DhfN2wo0EdiD2U5IdcOJOuxlq4JGiaY3MHLw37W/jDJf/W8Z3/x2phokOErQ0+weEJZbz8RWfZVEaHEmoxwmsiLlnEDZRkUBRIJOZ/QTERIaoCfeEnJ2mc4DrY9GkJ/EcGYBSRlxvGcKSWepRxJfhafjq/xmrmwxzq9IpO3uLBOLJ91RdfEJo1pDUGZEYOfzEi/1U96HTgiXvP/mpmIH87rtWo5fw2XG/ZZ99R50+pno6HH8cyQft68qF1wR6LiJR8RqPLL80vxSCJ+vHxU/jv4FXGjz3vLvwNy/rcmIW3bprux2uiMu0QiMDKM8F5/T3+q3mMZHiMiZKdS7g6PZ5ffEXGrj5z0cxhGYsMHb9uJZ9dFhCJu0MvnPofTiHgplfxs3Pm403pvEBFjrPuz27qN4T738oi4Z19l53q3N5w37HxfG/5ExjyYF+PH+HP9zwL9eM6/FxGh+7yJXe0Ol5kmX8oZG569MZfhYOSOYOMwENxwXy533mV3+Nlw3R1+dr2UkMxPo8P8Hfe28bKxOP1rfCfo+xoRN7t2XyZXMlHOGGyQeFZ48bYKXcyl5ACI/EizIhd1yu/zExXJ58+sTJBTVWNWOMAgoChRdT01rQRtakHQe9HC4cKHpyCYOJ8+0/es9fJRy/N39D3q3bSCTd88hFJ71sPc9M27SY+Pk9IkxNC1MuG1nTXPXY8H6fF9JeAoynPWytrYaNimR66BJj0x/+dPV52frhLBqzjcUigR9US/qA0s6rS2OlJOisQ8YkenoL0EzIGcHEwlhSrr+vGw04d3j9rtdsqpIobgoCmGX+VLRdUsRKFUG1g176WHQ+IFx6z3+0nv6L+jbPdQtDsUTQROpl/IF0p1JrBYX4LOhUOsA5lOWccWc2/KJggaOwq8IytDsZB/iPgFkKKLblDXUpb/yZZWkjp8isN0L01RJDqptVWcOsZlUMH2aiTNDtIJVB94SXN4rNo9Zh3eFe2ReXm3k+DFf4J/ZbwL9J6Z59ySzhzsvvv8rI3nxAQXLhaeP37Uxouffj4iqGc1gud+Zn6CKTqoWyeXi4KL8+DSfFmPOl+fUdWTVgJQRZcYL6ArE3TBhZ9UUlLx+uVgGNBrBiI2FYJBYlLNrStzgJ23pve5ah+hdjyprycdn7/ncPadtljQUdUOnuoDiiGITeg3OCSgYI310prEGGIs0d/2lJZQQT8FntMiBQFjxppqDpzuoqJNM6cA/w9rd7WJMzEvuKo+8BLgd99M5KUDdvzAiWAGHv6IPJ6B//8Wa8wc5DKX6RkZdG3ont+MvSkhg7yGMsF6AmEQqCb0WEC/niQubIK1ZnmIi1aYlqiT7R0Zq595vsh1iZUVnOYaFwGbeRSfnpSjqKSi6CHbVcHePxzes05nfZir/HJlVycJ210i66KsI5b43LOekMnzKuguyr0qr0n5TNMrZVwWe8DAjsUho2MjicNUxl84rcjAesZEb3OnrBU7Wyspa/CCHWz4la5QrkU1k9su8v8b4FBW7cqiAzI/7IseH/dceO2kqWiBl1OEPiKrZ9Jzyjozhg/uK2tsHOB8gucgHEPnm2T7W8+kT8JQwUUpBb2CvChvkttiazxJzFFzhqasgi14LWXmSthGYBMiValSmeS2oi4rNDHmPocepqT3GO9Dlh5SwkaKeJT3Y4PJdYGmMzq9orMLOr1ab8Q0EaEpF+EasJFQIP+ObbQNGrEZlCGLnK7KW1JqGY1lUihnLFcGh3W/VMvQEpY5Xa/YemsTbE5a1qqUH6SETFulYwFZAa0JeUZiFC4ZhI0lJkoYTkE+CWRoTNhlYsF0sQ6FMUCkbXvZmizCOh2Yowv3K97jiUWgDn8CPpB2jx3IzoCGlGYV5p1K0jwg9ofQfk565CXQO9by4/sH7XiJXPcHJS4HEja7oYcra2rFtq/I4sx6OnMZ1eDzcg3ENCmxBjdeZrfLpoRtBmt8O0M3sjKtCphl7sZYHq/Da0Rn7YcyIyT0neAxQPK6g1elTRo8INgisWzUo6GaFf43bejTfCZo29UdfBzga6ccVUmTArufsZ8Cr0ytyEmdddmp76oMOIFZHSo2fNO2NmS5aWX/3ZB9I2XjVSft8BMIOTFXoUeyjaCn6KwnAEG6faCV+sEuk+aZObAzITsjRVGGhhzIg34V+U6mMQXdkQ7j406Up4KvnVmPVZV9b0kSugAAEABJREFUr+yzoiZFKtoYyxc8/mdcLuwNuAUuzTad2Rsasp+Yd0IC1oWwx46+AvtVK8wBkEtwAdqurE9kGH1FVosS/GX0UlgUk4Hcogt6iyZ82Awv01RVShY/wsUos4ckGjGqJux6TkWG13KCkcDuU8wyAjlLWR1ZR2Ql9hmRVuKDeYe9IQvrRmEJZ61b0lQfafegrp2WLQYa/AdzpYosWfABnWN/h/aOHUlNVCt5XZqw3NQtV5As8whNzDuDKaqqGEeZboEcAhklZWiZJ2yKdM862M/YVZ21pUlXfPQzF0P+9+dPW9URf32G1hZJgufNNgsgTe26KPCRAjbpG7r6ZkAX/jVapx9grXR0sOGfO/tMypThF8J5JFBgysjMv7FvrC2ZUyXklXNWYl9PeZXiop7ZXdKz9nXVY93wjdJuklJh3oQckcFVCV6SHIusPdQY83rZdPx01JW4pJ2vOh7J259IUJDwrV32/9sKbS7rXRHxAvJQFPBBS6XYJJyT7eKA7Cbk2bHDFd+x8QIxF/QaO8bL4v5cKWVNGNXwT7Vz6Q9/xJ7B5jbNocI+lck7pp2nrjJt4k5QGT9BS3XmOj+f9PT9UUdi2Gb5bNANb/Y3jt0att57U6SmnDc14qeEUpiWvXfFClbxjkF7bGeX6Ht5FgG6+nJmfWxK8Cs+K/o7IasFfV/Q7fmyaFkYrzG2x9822WdMNSG3Vet2Huk8F717v9fju70m4sLExKkUeKmaiakql4EwisYzJpMYM0NjBTNxXqAP6URoeHpuej4uPK+Ub+jFWJjnCJ7V+jPyPMNLZ+U07UPYQNGOtRLoR3wql7qFuZ1OdUaWO/wnqwE92PTsI2I5KbGnJ/wEAlbGfqbDrN27B9XHR230dyx/4iJ0hfeOrF+WoCYlYovQe3h+mJMwT1X43bG/sPHoaWta0qRzrzqzV56uCd6yTp+Tjh8DO2x6er7qdLnKex5iVUPu1+uqCzHwmfhyY14jGCu1zl7dobeJDhKxUcGnJ9oE6xBhopMrYyyyLSxI2XHBwsAm23vLwvrzywDra8XuN/TbtqIrfvR06bqQrvi0Mzb8yf80DLHYJ4I3/1Mx54t0Pm16xvYW0mA9ndHRcmmy+Dbs5HpaaXOFlA0aIPFiu4ES5mrEAYKmhPBz2VSx9UcM/IDO9jnpwfHOYdJ7Ap4DZ76Jdb0ntHBbHJesS5WqK37yM/N+//msJ9aDX1AhHuwhD5TI2HkiBizamBdXL/ed0FMlvsYUVA7U74tqLaMu419yqsqpKMUk9aIV2SJabfC5MSLiJt6CJ/YX701PCOTI+Mfrwplv0dPxis1e0PEqyyKzPsUY9pHr+YxuzmJUbKbrMDWw6P2u6ZuHpm/h+XfvZn1DjLrHkRX4TPjugKbA/zV4bqi9M3dSVw4pkrQgxzNyWhgPl6OYAjvP2h+qHuF1whf6r9Bv/mlWyTv67RVlr1QfMaEJ25wHTuskn5W//3zV58/L+OeNzujTLwRtT8H+k7CfwH+nfkIlV1XWy0Btqvi03Szt95mXmlXvH3f68O6g3/3+vf74n/6gb37/O034AFhg7WMJ0ZF1VeK/HEUR8YIOc02RAIstRUMvUnJ75ODOuDQV8g35d4zPEPQNtE0JP50kZYRkhLISuo3Icr47BSm7TYeXTY7Xcg5V7NFpSok+Sf6wLFlyXde1k0obsUZTxb4ySGpbVqfMdtPZA8S6MlZi7s2dlRg/g/BwA713qfEMgvZvkUzvC+7l97ZOR1nQl5Ho7qIfxaaOBH8aHQHc0QI+AJKgT/wA9zqn9/ZOvx5/8ARNTge2hkqaNhbSyjpx2tZNwpfRbMgjclIi4ArgVDwrIS/SXIvuiJzlNj0FtHW1hn1YBjwLdMRhMKN+DK4z3PYVJuJnEBE3GknvzQZf6M4p074O9TYfSTIU6Bh00KDK2PomYyU1P3cMvuHZ/P1SRHyhL+Iv8/obPhG3/gnZ32EZ32F+jb9hSHmciNu4934Rt+e3dRG3sogfpvc+v1WaImKMHXFL/XBn8p667KcQ8aXf2za/pK/bu93PwW3+Xrifx36bOh9xoznilrrs78V9/B/rH/Hrx/+xcf/esre0Oj+cwY8M5rofKf4Ni/AWY/RflvafInyM8et//QX/Hbpe0JXY6IJthRT1ZuUxofsY+GRtOP1tkdbrNrD5sMAm6PTKZcPp9KwzF8DG9fysP/35f+i//pf/W//9v//fBMcfNREgPnJh8/5xIogpmjhkiIPNQqC+MfC4lJqqZi5oM3W7w6x3Hx45dLxTJQKJXNUSdJH2PClNe2UuUEQg7m9oOGgl4hFeWFKIPV/s+WJHUWf87g2KLSYnyQcr8xW96f7JkWifVGvVngON/2zVaZ128tw9CAZCar3r5vg38qscAHeCk07AkpBHIl84MOTSFARPUYL+ppuJUx48eJPtqSp4DgKYnmiDg44gBZaFxoc+SmrBQycPOnSGsjo8irouqdPHaesh/08wN+TatN34jMYBkEb8hKAJmEamVGUj3hOcPz7sCO4m+aXFRKC3O+y0O+xHYFe5VKvzTioERsjAcyhNEnRQiF1s439u+PzpM4fYj/r03ff67s9/1nffkf/+s84cyjeChEAuybJDFxmZ5Jzk4MwHlpWDUcOG+mWVrCcuQLf1iJ2debyqw4ugu7G5Ng7Mge0xsYT+fPloJPIZQ020RpTQt2lze+btMBvM120QTglcPM7qQJ4+dGGsLrUbOjbOxHJAyiB6/dBejJnoE8hYIHFhkAlqpyJN6Jz4XA9cfj3w8ucRWz5wYJ552VCr9Z3gJAjQuxYHnT2Rbz5PaOFy68KB/cLhyhfVjYN69+kEWk2LkNuA+YcnQYfg2bB8Os+GmEHo3OXiYBYEKQhaLouIkR2/yAu5iE8oKyG0zNqquRACJ1XqfdDwcyKIi1S0RdJC2y1VrX7uSVtLkBeDNB+QOgddB4MNGVmenj6LeZWECoWolLxOQLSAzNCGAhq2u5IaiqyWQIhPk7CboFVw0RrIfIf97DgU7XdF8y6DnSo+Iu8mpWmGtqQzc16QzxW/dWGuZUXOHGY7cjeG0KkTY4uxifY1wOXVKGvYwqiTxjPJ/ScCwoB5g2TqqaH5aOc+yEnmNyjnxzoImM/QY0zIc28fN2c9zFUH7GPCZ3ToOXOo5KiP5jqybsi3QeqmBXlu0L5x+Iie4E4vnyQhR8u7sy4abWQ+AYNogHFdL2zMhz4GhdSuiFBC5xkoF8ry0KVNjqEkDskeW3phBBosoxxdPrgV+ttGCs52jy85IPuH/cw9SVWdkgo8ijrxWRjwdum00ndSRFIAdSnQPZMrN6a0/MZhK/OQJL3MLdGOBtFUMKLCWjYqdjBNE3N63hsmFmOdJtUyK3MzkMukSFVbZESDFSEbuxmzIy4FUIsGn8g1Q5P3NMvrDtux8x3awnYB0aYqBD0Ga++2HtkgnQ+Y0gbB1EMvg+sO20KdimpFRmAuTmcusW6YoDmxFiNCHXqlpI4Mulh/6GMDF2zAh9bO2gtlBTS7T+pSSJDSFPgI25pIrW/rXuxRHRugAY1oDD+WO11uP8ypxAhODZc6fYPkGeg3ZEH5mPeF3gj60scX26mEEvqv86TsdVknBTbWoHeDbs74WvBvyxXvhb/dyDf0Er4AQMbcSWijDscojFLCfqyDIVpJ9vdC9mFQaHs06aavlqJasizjCRkX6JhZXxVMlBenOSlDY6FTLuTvMkxJwg4sW4m8wXNESCkruZ6yDg2Nsk4+0FMHoaogXRtUmQfQyXs89wvmNk2Hxwc9cImy5+LEcU6dixK0hBV45ycx3QtySso5qwCnSTHoiAhF5Bu9QdIky0h8oEBuO7EO5v1BqXJpDa3HtelPn4/yRdun41nPXAae2Xuv+G3HcRsX6DLNwOQE+pIYnDSxTlMwO/PKdmVg70GKFmXbNoplitXaT0QE5XckSQFdFWQl5JFzqFRDqqzlOgkqF5VY4bdrnqrmuar4zUQukJbYMyVMhkvkpuN50Qma/U+InHmZ5Mv/C5ev5mXhBdiCM7uvZ9t6oBPrwvDcNSeVklSBnxP0jPwLnxm+a2L+PCvFpCZo2JLasInMkIFpwj322ZFDtKYH9PqOl5Lv3z/qHXp2fDWPvarcfP1Y/1kJOXkd+dvcFxzShT3/cl51YXEsrNMVWq+kF96WXYkNVl7weY/vvSnYBzt7FbNDV1OyvJNUGfOwr9phUwXe3LZBk+dYe1eLYDl19pSuK7Zw5QXAgpxW5rScNhZe6mI8dIIsJuRS0ctUiyp6muYE3UiBfIaPVLMydblUBWlLFfoZe5FOxHN+2WecuVwel9HwZ1vbUGCDv8z4e2x0PxcV4uWEv6wgwZ9RoLlCRzFSUgSWDT+dcvFJlJVSNGEbU5pUUxbKkZCRfV23z6Ot2zfstyEnp2yJuJYNHwRe+L/5yaYpBeiac1atNxTsMFV4ZK7GHEtPHDcal6ubnvw/XX0mHWj69Pmkz08nPdseuVD2t68da27EIR0aRrp2WeYL8Z5t1FixAeugUSfyHf004LKNsrU3me4VO9vgzy8BVmTh5xX9XeDjgq34/3V1PF25+G+wFIgjgWDILpYDug+hdvSzjYvtExfvJy66z6ylM5fDK37YWK60p+EV37x4zyGOv4D72vKcpm3sJwQaqEiG14Bj5ExZQt4TBjVPWbbLx4eKbWbkmlRKVuQ0dCpk2rC6Fkm2ecNjry8yE3U5yvAbhfNftm5Apj8moJSlzMV1qaSjPCtHEtVKNDCyy+ukYCylrB4hRZaoV2J/TQmKM3IKLS3Echw6PsP/GT95Qk5+SbchxEAvKTreoMv2WtOmCfs9zNJ+2vTwkj/MXTveyh3YB/fzrBkw4dDHBiUN/Rm2CaetdzWE2IhxcDNqKQaJwf5QoNm27jQnQXZmBAAPEUkdvlZldG4ZJi1rCFfIuVx6xjY/82Lq8+eLhs/HZ17Rt3XYsKfAj8trLpbbKLGpoLfxVzSkFToK8iklqVSA7iprY9rVcV7ePRy0N3YPigiQdf9EhDr96a7Erwwv2boAJZJGWSRlYpvokvcNqdHdEGNRKMlrmOQHPx093coT9aGtB3TnG6BzKmXQW2vVNBVV/Izniwipuw/y3iTb2do6/aWxFpemBR+1kq6sRWNhLRiez/MOfaG/8Yze7ukPCPx3/PCW3rf5X0Ky279tFzcVjSLXGRsW6YJ7imr8ODDqkdl4ePMrIvS23Zuq3zQbgT38yhkwxV85wr9u94hfz/O/LsW/bDbWdxK//qL1fcH+RcWPFET8/cK5z/NT6Y9M9zcV3cf9upN5Nr4u/1ufPb4XqHHvGxE44vhRuerf4GPajL829ds2b/N/rd/P1f/cOD9X92Njvm3/Nv9jbf+esrdjvs3fx3pb9jYfEaOJyzYON8ZKkGn4myxOG0HDyqHEl/7H45Oej591PD2pEOy4vQPRz5+edTyexrdfTqeT/KrTrpcAABAASURBVO/G+8BheIzNG6inSpktP0ZwembT3dLEOI+aH95pt39QmWZlgrfEhh4pK5edct1rpd2ZN/WfLl3P16RtTVIr0F6UlLkoCDU28AadYi6p899VigWs5FeJmTlRMV4hMM16eNzLB/TD48MI2DKBSuREqyBA6ApGjhi/yWUVArCSsiq0zWUegcY8z6PvPFeCjokgpCoTMDloCoKnBJxGqTI6c3SCq56LlPINjKsX9BQaCNKQvNl4o/TmusKXDweG165l7zQiFAGSZP4Et3dM8HPgUPpufKNjr284rL4ngHvPxf8jB9j3j+8o+6Bv3r3X4+PjCPLM04QeOlynVOBrpwP6OTw8atodVHZ7yvY6ni4cip716emzPj8/Dd1bz6bJQRVmM+iqBGU7xivIIMF3OOVZDhLhdwSb0Bnyh1l7I8jbZNvp66qOXVKihiB6oJ8ByeNWxpl4ceEXGUZmrjE/Nvh8PnH4ORMYn3UhCD5zCLvwEuJ6Ouv4fBzjrxx0Ng7D8kUeAXLnIOl85yK+kW8Ey36GoMFLhs6pIhN0vJ8rh52dHnmRctjPml2ObhO6sG6+oNP9hrZ1AvZGwL6CTVfWwBW7XTDPjcNG5wA4SGlChZ2pyTTSNwgCqo4t0EJKISXbUQgCFcg0oNEQeVGP2G51lCfssXBIMzIBeq0VO55ekWoa9qeXT2cuk3TlRHohUD5xSPI36ozruExaZZ5MDmqTINf0j5SJo0GXaWecIOWJtaoboI/ZNA4Ccevo+QwPlDggVWid50l7LheNHS8ApqmoIOeIUGNi25ppOSPEMzo+Q9eFIH5Fns3Ee+g3dAhecECSDRS6UA55ZDyI5pQQPJoJ6LNMLcMBryu3H2MhINoJwKZGPfREBBUeC9A/s94t491ux4XRg/zC0c+muzPOyngr9Fi+CzSbl2VZsYsNauCPwftAH7xiovi+rpV1McaAXNvCHebN+ZEyrnnLkVSgY0JmGYI3bPvKRdPFa4EXTSuXT6hGjXkaPBrd5EdBNyBJKUtzKZpr0cG8cNlonuZ5r5In2M+S8MvY9wUdnPAN5ofhZZ42bNwvNTZ0stHG4u1OX3UToz+/Xn+ybRV7rOjb/nXHGvOfpRsP+O5pmuS6TBvbsmns6HRlD1i4JFmRkQ92t2lCNoULNrIi55XCjbV3e/kGs6w/uipxMc07bKQEGR3iBpw3aGfBkB0/7oC8bvY6ShQRryjIq9SsjB3/EJQhRws1WJNGp9/WTWO36rSguysXa0OGQ2ZtmCtGIWOspdZR7w1+RoG62QR0sy6cb/Zh7mA+AhoTv5hTxtf5BH8GzWCCsREK6zIilHPWlItqyiqRqA6lF/u2Hub9ThN24Rd0SoUZA8nE4MX+7YrcL1w4XZE5pkC9ZN1YRwv2d7VO4Pd2Yajx+VquLoyIMXckQVOSZZyhrZQkrys/O/0xuG4gZRUQEYyl8Ylw/ofw/HewVIV6BkbeskNHZrDDkGXtthExaDI9eWLt2EaJESYwz1UFf5axi4TvhQQl+IgI0gQ/eaBQX2sd+Qxvhi/cIwKddDXszvDLkayulKWZ8R+8JknFx2v7+fl5xGHPXFIeeQlw4qLyzMWfL7meyG/sfZb/xv5qHgQfnTyT6I6OvfdXW2qyndlEskKYtUpOIFSQR4bWlCV+BszHHeanllnTtNNu2g8U+DQmZDRNZfDgfGaciJBlemUNn1jLJ2h9xj6euND6DI5cfB6PR53Yxy/s5ws3YAvtBi+mGYgxEgIungd5moaRL2nI1s+uF+tIfEqpmoHn1/BlG2JgTaB4+92FfcVrcsVWPXxOifZZD/il3X5S8bgheA+mDtk/1jqznybcXWhhHZ+h098+/gjdZ3i44is97sLe6rEN82G9dHpZ/oG+EyvGNpAQeqnBXBp7yTxXJWwJxcjyMtzHuO0tm+xLLtB8vTR8cbOa1fBzK3s5N6DKLSlHknU5FWmqCf2E5kmkCX9feKExyReb3n9rnVSQaWPvWeFpYewze8npcuZFDbEWPF2AX9Sc/aIbniFflT5TqfLFe3Jn2cy6TKvB45CbffjGHrURl5mfUY5N5DorT1VRMjIFLERMVguOfTU/YKOsoU8PH/Ak3ezI8jRsHw17FgRly7IUbHLSPNehr5n1M2GPBURmDuzgunKBDn+fsbNPnHE+s5Y+PZ/0/Sfw8aSP49+Sv+oZfTpGorlaT7iGLve92PdhO2dkYj+3ILN169C9cfG8AlLa3OKWlbgQjOeFl19f4G+r23aeni/E3Ed9+vxZT6dnLbwMaDDc8fHrCzbWsf2r7eqC/I+8oHh6Puvz01kfX15cnHhJc8Oi04iPV50uG7EygNYLcP+73DwmylKwJDKybcTGHRsVn8ApZOx/move+Xzx/r32+70cs81TwbZC7uO+SbeP6bM8LgjMdrRZj03qjC3kHhHy+szowag5qaSkiWeP6bF384S9Zrkup5C/pFPR61yLgokiQhFGVqTC2NgD69lnqQsyOqOLM37Fcnjm5cgTOn6yjlmfJ/zMxQHM1uAZplmHgXxrluaaNO+ydvus/aHo8DDr4TCBmfxupPZpBZlENk/B3JKgscGDQEQM2tJL3qn5LNhkrVX3vFODZrRnDPZk+35ysi2v+MgrPJyh98QLjM/+KwDbpMHLgCNlF/S7YFP+K5JGTOA11lhjXofWCSQqqSvxAMnKSehLKsiy5gK/RfupDj+wIxafeSGQkGfErad6knTDKKM85apU8oDXbEqJJiEH/7YXMgraRQR9/ZMUPDtndMoN5w2oU+vIsXfMEH28zOe6iECkSZbTXX5O/Rxx62NZNWxtQ+9fwzL8uszt+8tcTu02OvO73NC/849pvsOkOu/UeJv38y+B+/wcbAO93XR5a2e5v322zr7MFBGKuOFL6W+Ti4jXgSO+5F8L/xfNRHzhNeJL/n8FdlPEjaGIW2qmbHhvU+d/ChFf+n3d5j7O1+VvnyPi1YAj/jL/tu3flr+1vtNwT10aEU7GvCPzK355XMNDOI34MnbELe+6fyuYprdz+9lwmdM7/Gz42anxNu/nXwOPZXgMp4bzfw1uZ9zb/VT+Xv916va/BPd+bvs272fjbdlr/geO+mVDZRN3+zuu16tWAiAHDMaynghOweWo6/XMZhvypes7gr3D44OUYhwAfCH86eOTrgRO3jALwcwjF80fPnxLcPRAv6wLG/Fngs1PBKFHDj8Lc6eyUyHwLgRAEVmRCdgIGlqqUp60llnXfNBzq/p8DT0fm5YztK9BgEbw0NlgCIRFoCYu/lNsBAWLIq2wvRLeGJvYligL5SwC/xlUlanSljEi5I83+JscQhGZOoJY6DrUPQeiBw59B/rNoL7A+UkzgdE0TbfxmGAEPrUoBibSSZ1DkF8AdPNl0E6gw6siayBlbZE4pnQ5WDU9dzh428yrJAdVRslJESF+i+wI3HZz1jwV7eaqh3nSYT+DiQvrmQB1R7q7BeuPB71/98DzXg+7vfa+UOcyJ+ciH7p2hwc9fvid3r3/nab9gyJNaikpcfneUnBIuXIQOZJeCMyQLnXik+Gplkml7iTy4tCzcZBqXD40AuyVC4rGszZe1HBpt2JXZ14knHjJdKX8HpRZDxEh5aRg7BhpVmbsjN580DjwcmLHBYhS1mcOZ//y5+/kQP7Ty//87DWw5/n7p2d9/PQJG75yeFrUsMXu6A5E6+ovz4H0A5Mi6oSbTbJdDUiJkuhNPsxOHAYmouaJg3gmYBb9Gocy0+9v5G20awr1SGo5I4bEuTt04jLMYJlxGETPm9B1yBek0UKeSqSCLrGWjO7gnQsz0ynG1YsdQI4U8YpAThqfxu/GMI35myy7DA2FNVmguXIhNU1VE3brQ3Ad5UWWtafeFFrR25XD2RlcODCdRqrxAujCwcKHDx8UN8o7h5FOG18uCVne6UvI8Y6AIiNZuNF4uv9AozYeOrM2NXjNEZogp3CQmLn42PEw1ayMLAvrsRGQX9CX6btwyD5xEPKf5Z9JL1xM2AcR70uexgw5hR/Lkgk0hDzkiI+wwEH3M1TIBDO/DD8PmPJgOOyE5276XU9bSJESQ6aAberfXEhFBGtx0iM2+ng4yJdDSlmmH3Eh44YNNF3h5czFzJm+K/bhg7HVb0RPCmkgkbeoOvoP+LqllptuZEv4xJsskyRMUwmbsO9YWWsnLmZ8qXbikH9GZzavJmi+M0GfiFBEkJOywibBQTtk+U+2Gfs57CXVooR+IiX4SfDS8QUr/vmiI5clJ14G+OLxwlwrl1ANvrzkzZOBsHT/RMQ9K5FnSE05IbvKZULRATs94MceuXDOlOccSkBJQgwyDwvr42T/weAr+4EvwNbWdeUC+oiNPPuihr2n215p02E+QKLNMElk63TYCOUjpW7QibxFn5HXDz8RAclfcK+N+FIWEUowFUE6ZIZxR0aVoWGW0HRBH9a9n9l+dbUtnzcuZhZdkOHGfrnCR8OwA3oYXUJDst2aXpeR7xzwG7QOBE38g23qFQjNeWiBcA2Ij59JbFMkg16vtTtMv0Ue8KGclFmHE7Zgm67sM7aHHllUaIGWlYs54wpDl2sXy1KtZ9m271iwd2OF9/u8Tg0MWbbbQLsCvgiNCMgNk0eK3fOcIylBU81ZGUzss3UqKvi5go922ReEMosi0859xKejBc9nefkirVN2/3H5DQEtXieuxZlgKB2ahK8KfEeQz5QNdXBp3VlrYlwlKaAj42+LMbNmoDUioP8GMoP+QRN05UqbkumXlUh7emknpIBeI5Hhx5dBKUu1Vk3owfy0Ya9JGzL3xdAzF39HLrhO2P75tOmKj/G6XLgY9MvTK5uQ4RfiDR3IdsQYti/nO2uqs5YCuwp4tO/2nCkJWSdlzLhAX8YwMnI1DTVl6rLKSCv5opIn6Jw1ERPsdzt5z5lyQkeuu7VPDNrp0xFak9gTuy7QM9BCZ4N1ciKOuHJhZyxccrYVf0e7MN30w8j4zQjWR5LCtAGGFiSOOYM5Oj5vNGHenDNqyGrI13Cd9c50w17PXKLZj1iu3uM67TKKMK+VvoUxTH8hP2X0x7P4eA9dcPR+cf6E730iRvFl7LMv56B76505O3OsIyZZX/hpvmRF5mhctqucuzI8lJqVclMqyLck0qIgrxR4cVozXkSogRWZ2AcauA3WH3NtSRdsYcW3bPAU0JaZx/r1X/FOpaOjjs/NxIqTDv5rA15y7Pd7GbVMY07z2pWGnS32S4yzMMmKj3e6MP6Yw2sBOtgmZT9rm7LMAzo7/NuXWX8NWmyDN/6JzVhXUItOYsBz2adf8Rd04yWikFfHR25asGnPu60BPQgdugQwW2TbBuxH7E8iQgncZJk0zVVeOzfc8hGhhjQ37GNVluVoGzyydzyht+fnhT3O+9wNR9aV61hSXOp32ocQCWemJl/eH3kwLuxDxhkGnN7qFi7fr3pG78fzhXPUHQvljI/fP6KvJy7xP/HUP2GMAAAQAElEQVRCz399cMK3LNvK+thkf2Vs7AnGil26zn9RuOJ/R3zEvCf2kSdeIHz/dOElwplY+aLPvBR8gvZnzmJn9HWBzguytJ3bPzfWk10YQ2pjIViGyZLB322uQEYuE2Vey17TD4cdNjOPOMfPtVbZViJC/nT0bj2aVq+LM/HyBd1f8UMX6xYftALbhNvebEWqOct+fY9vf8Qe34FHbNJxYWVtJGhRrJJW7KWTNrl/c46puxKm19FLoBfpfOk6wav5fh4yXvSMnI0juljYrExjg/mN/VTYY/RFibOl10mtncvx0DyFDiM2qXrYF+0PlbPuTDoPGRTipcSaEXSnXFk7E5QWaMxST8gmM2ZhbVdl2pUBnkea6ZYUOK3bxTl8RaOP6NNv/KGjZj0vwToQNhPEXtjd0wY/K/a0ULbg969a1ouW5aIVWW/YkHnqg68OLQ1sSlDX4dc8b9Q1dO25DTG3+EQE9ActpQ3fwdJXY60MBMOkgDXgdjlJoLssRLuu7nLAUGMcpwOdtiNz/8UY2EsHDT3wI6cL9mF4zQ9bocJtXnthKxmkLNnvdGzV9e7b8UX3diOFJ9eN/MsvP/8cIuKHdH/V7+Xx704ibuNH/H3p24nNh5/vqfO/FO7zY7DO7+VDpujn/uyx35b5+Y6IL/x8XXZ//kekEbd57mNFxD079BYRvyp9Hew3ykT8PH1/bdqIeG0S8cN8xJfn10b/wTJfe4m/i/yIGEZw7/zWgO9l/yf9t5eA9XKn4m3eZW+f3+Zd92vxdry3+b9l3Lf93ub/ljF+ru3bMd/m733eln2df/vs9hG39ZBS0jYCAEI80pUbm41gc3PaCB4Igr7/9JEgd9PusNeBS63MZusx5nnWhw8f9Pvf/16/+93v9O23xu/1zbff6j35w8M7TbuDroQZzwSln7ggOnJo2FpXJjiKCHlDjwi1Tp6NZSNwyrv3it07ndJOT9ekz0+LLs+rVoI44j2lJmUCEfnfqzTiwtpeCZRWBS8BOjQ3sNG4E6zSnPquyoE8c6hKDhTgmym1Eeg6+HNw0TbGVVZJleCzaFcngr6J56ycbyg1jSAtM06UEJPKFyG5lJGmqSg40BPBqtG/k0/wlHKVEYl25BlQAzy3EFQmYGqNRtAkaA746TR7mbtkpZQGIjqpmKYTiFbtd0U7DoiZCMiYUvAc2s8FTDpwmbZHX9PLGBExxu+kD+8eNaOnNM2KWrVF0RMXvv/Pn77Tf/3//g+kGAR+0nXddOLUsxAB+kCaPd7+oKCviVmPJ336n/+i/99//W/67//v/6L//v/5LyP/P/7bf9PHP/2LnrEj//8FPv7pT/r+z37+jE6vytAw+MpZQ5YE0UJugfwEvWcfGrAbX2Iax/NVz8z1+XiUv2H3mUP2M5ceptnB/IW2V+yNc8agexuHpVVOGzz0EeiuaqTC1sO2ROAr0H0TxzoQaSdoNvziInNAL6mpoKWchNylgqwdJF+X8wi4rwTaq4NV7HhtSSuB+oJ9+UB34tB15NB14lBp3A6xnQB9k+2ubQTlBLbamsJAxk79TOTPD/WMq/sHmSmFjK4OVV3bSKVhTwS6Mn0g58CGQtNcNPtbPdbbNKkgZx/Ytkj0DS7xggsY6QwtpyZd4OEKIFm+VDDWxjzUm2bEhQwlOZAHAYlGUoypSw8ZkMAzA7oTuB8iI20KZCoOcilLhbVVseGJS48HaD2wlmbsoNZZKRV1GEM0yLXpgnJP2OizZcpB8oLOFw6067rRTnoRAhmyyLWhP+vdla03NWTVYaCTH40sr5Hxr6D+hg4vjCimVn+Rd6TkRgP+573a4Kl7Iq3ov6Ongt3udpN8iZLLJJWZ/pW1lMc/eXHBLi7o2HZ6gofL0lhfbdiC+0dPSsxtBEMHYwrZJ8r9bJm+TYO68RxBP9GTseDb9Fyx8YX6Fb1dXWZVoJvGmI20g3v/MQbzmdWCVfgCcAzoAtAjS7ko0MemwbJ8QWcbP3NZcsHO13H5TyWXT4kL4A6viAjRB4XpBvggI6EDCYLUlRi6oP+KHUxzwm8VbDaDpETZ3Y4Lss2ZspQUEchtkf3CmYO97eLCer9yQL62zPIJ9TVsYuIsLxQgzE2pwSTyEGvUZSaj27gGBEkhddrcQfsgn6iyTAxIkBHYUDL9dMnIqICaE/4hVEpRzlmBzHokNaOHrA9MGDtGT8qDzisXFCdkeOLi58xFrr9Zu2Djlp9pHLSKD2Ql0+J5IyCTAnxZh4kBK9GgKQLSTX88DOKdhsSPfdeAbp/MWAWZ5hwqLzDtiTJ+Bh/2z3XeqUw7JfvnXNRSxjQzeuiyXZ/h44gd+HLFtn1dmu5+Y0PmV2Rs/oedM2fDJg2EcOMFcgZ5sJUsV+hOoDBPzhk6oK8kZAtqGs8uv8t6pNRneHD5DJ116CFkXiI8ul4/ESFUIqaT00bNDX3Q4z4JgRkRt76mvSFzYditr7TzalglfBrqlO01cVlUoCPQhe0lWLR3iLygL4DpdLu3aUoQwU9EqKQsMUYfOmcKKnNO8F9Uax08Wa5ef89c+j0/XXXGgS/XYBsLXiZdx/7kS9dxCYuP2lgjQ+aMKfho3u9IrYN4tfXGtE1ZHRraQC7keUFb4atg56UmpSxFhBJ0JYVyYPORVWJSSUWH3X7EUTlnmX+3y5GUcpbzSqENwfvS9YxPPDP/hWfuKsde5JdhCz5yxc+bh2Yfjw0NW8fmxTqQ+TDkT+PXF0QEVIkmnV9JETwDGt3KlEaKGWpj/hXgMoWIkF8j3VBXh6+uib1pN1V806QRU+3nMV73GKAx7qqMjw9ejjYuehdilBPxykW+bG34RPWk7nbMcyVm6MQbnQlDTcF+mLANxxaFfOC0VnTT+hVZSZUYtkKDZWn6ca1CFNrIXD0ea+3EPnjiQvPMxu057Y+3C7wTE3WYDPSftagy9ow+d7WxT4X2u9DsOBIcHnby3uWXfdOEHvPEdElrC/Y4jYv4K3pYmCfnigyyGFobTs0vTKwnGsu2lJk6AEJWp896XZDrVc3xFesnIqjqr2jq+MdNZ/j2y2v7iit8nbGBs3kiv8AvQ4nptG4dbMzfBm524fE2RmrQ7clJkC/LTZVflqH5muYKmY25pU2hHvBRJvKJ+RsX+o002F/QJRfo459deb5yqX7hXAI+X/Tk8uPCBfuiT8Shn3gZbnwmRn06nRhjwQ6uA0/EzzecKb/qRCx7o7/DSxu4oKcz/J1JT8hgRUZLW7TiZxbOZRfHm77cxWYs8xUWWw/5y0ZRZvxx0ZV9jfdm+gxdH6HJcP6ZFwNn9mfem+vKHrmCeyxqG9qQpXXXsJHOArCPsN+x9CxXRVdHOt2yTNJUQod50p5YZ4cs51pY63nIOCIUAVKWwNZuPJ64cD9fF/mF5RH+nV6J37bl+mITqwTPuBntSpZfADw+zDIeDjOX8FkFo0oB48gke51ATzNl+AKvB0Qng61IbKHsS4EepSOxgJ8N7v/HmrxcN2SxaWHOxnjBGBrpyrq/Sv2ixFk4EzjMpWlivezmDh3CD5TbizPomvazCrLIyCCxJvxP2/pLbYFNRS+ILjFWUgR5FaUEaJext1KK7sg5NABfCR4D3jq+bUMf1s+yYaNgvVYtl8xaDPhIOp26jtjiERs7nk86Xy+Un1iTF4l1ipOAj02B3RiC34DXDf+z8aJgW05q6GCjvlPOYuJnhU5oFjpUYp0EZX0AUxEqReoxIPw4GtEGzcKHjdg4JJfDtBSZdkkUAKkFUFKMsfXyYSyWa4ffZjDgioGv2KOxDBlsemuXGRv0PpJzluF8RCDvlyFJujbJdOn26eaPbGeOiCDHD35ZIOLl2bTFjW99le+sN5f9VTAeI/+r/UTEmCvilvqhB3r7hWho446hXxyMZT2ACHuLV9lbBjd07MIQqWeUIr7MHxHjOSL0W34ivowf8SX/W87572nsiC88R3zJ/3ui8e+hhbMOHoGeXqwk4yfixmDELR2FP/Er4qfbvB3zJ7q/Gm9E/Gj+p/r9tfJ7fUSMbMQt9cOdrnvqsr8XETHodv+IYJF+kec/YnyP+2thOgyP49Rw3vi5/Ns6t/17cB/DqfF2jK+f39bd82/bfJ1/+3xv/3XqNn8N9z5u9zbvZ+Nt2du86wxvbB21dzYuPxtud083AsyFA9ZCALBuZ20EPE6vBJufnz9xiLxoY/NtbAhb7/JG+/jwflz+//GP/0nv3r2jrI5A3AF7RKjOe+0fHvTw+F6FSwOXn4k8rxx6GpH7BjrzOSxQ3+TNpasQGFRtadI1qq4ETpdz04UD7eW4auFiYQSnBC9EK9J6EhEOOw+BGpt84mCjWAg0jJV0gxcOT7lzWM6qHKCyAzQOq+Z/7YzNxZG/adkJukVEkxTEL/xm8066fSJCPvA6uMhspjknFaclwXcocRAOxh2YisShKQheeybIK5MySLnqjihVFAJmiKxgPBkpKY9AJkZAWGsdaalZiboIb7QbFDZl8plgcSbonJnfQTGxEOWbUmyD3pJCe+iqOYkfWd/dAR+67NhCRCawfq86z4pUlPKsxOWOg9eVyzvicn38/KRnDjIXAsMNiXbGzFzKCv0iVGEcOn5+1r/8y5/1P/+ff9F3f/pevsTqROCpJTUOeo05M7I2fbUk7aaJeffjLxKmAm+WR61SKRJ8KnSzJaL5j58/6dOnT/KLqD9//52++/i9njhkLVtXyoXgfdUFfq5gpWNLRVEn+Z8wmnaP8id617Bd2myg+fRImeVxq2/CUNSxbyZWo03ALydV4kbkDT2IWj5sFILbCg9GSqF1XXQhgD5dTzpjS1eEduGAc8K+/a2vZy71ngnMnzl1nMCVU8mZNlewgIbNyYBXMX9/SUXgK/KmyXQagmbTO4D+RypoJ5NSQh5SzkkBrCdUPPK2k0D4Bboza2DeVe04tM37nUop9KtqKXPPmHQlyLugtzOHyAv5rSdIiZczRNcCXRt13YNTP6aHTpafZD5AvECs6xs6lrMNIFDZjg1IVo7QVAQKdpE0Q58vVx4PE5csVTO2mVNVwFNKhb4ZfXcO0AvyXjlEAy4HTlwOXC9NC+nGJYEGbSHP37jc6hDYoSeA1AYtfu7O9y7L994lIpjnBvEZfwHgdokH4H8X/VYmJZjIOZFSxzwr9s5g6CGrINvC+qzTrGT7jgwVBbUmLdjvsnZ42MCiKzazItsV2m2jG/VtQ2abzAJDBmkbqeVLRjaBAdMGX+YnsM/Cmir4hIosgzViP7RFEkOiy64r81xYAwsHQx+sPC+mx0RdwViJtZqQUDAmXEFzd6KU4JPxhh6UUXfi4BxeJsLcWQtinwg17KfjPzoC9RCGyKt1fKuYQ28+G89Nd3soOVQzsrPPLtKeg/U8V028FJimgj1UzYe9dofdwAadF/aRZ14wn+GpqzBVUY8ixSzz1ZFzA+NSw+m1CcIl2gvb7YBOtLV84RV70AtsF/rqExHQe0OGVqOgTAgvZAAAEABJREFU61qrpmka8OWZUdB/mqtyLUrIriHDTaHG+hn62EJ3W7A/sF+44C/OBrc4G7bdsAmZEfQ20kFvR//w4b0Q+pLIk9oGSG4/QWKQMCW/uwZf5JzeeYsIRYT4JUFfyvlmu/CU8RupZHV8Xcp58FGmqjpNquzrFOA3Qrh7LegYF6cn9ulnXtofucU9Yxjma4N22/SG/F/tG57aGwQyN00DtjqebXPZ84KSQ87XXAZ9M/uGnwu01ZyoCzm1LozKvlmHToqclpJGP9eVl7qRLxN94Y05IrIi0I+SkNbIR4TFQklIyDkBdeSNHjIySiXr1oAe0eiDPyG1n/CcpjEh14gYdRGh20IIuW/QP9citxuIRD5G29t8XbA4nnP0wcNuN48vZHjcjtxtN0dutZ648DsSK53Omy7gap+IDlZs3evc/qVxoWKzsZxX8h0dqHUNrnvDrjrTNomLMBFLGP4meoWIyros2ESpSTVDZ0glOQ36Z/okRWSFqlIqGvJNWYW21WkpQxcV31RqlShnKQzbwXXLF5/P+KUjBgU7Ms2md9CNP2zUNXgZ65lU2EgzM/jeEQuyb3f0E2gvIpShJEFfYW77RsQnf+zjIgIak6RkN4DvoifEWBwbduq5fWG9ELNuyNCNCmPZlgzz5rFfkasC/hyDXNHJmTGOY/8/65m1fMbHe8136mz3CzH3avnDV+AkEzQ7xjCdnVXV+qKFGHelzraUkHvGTmwvXo/Wn335FTkYZ+IJX5KfuFh9RnjP/gtM5Nihw/ISsrOzTsT7Ja3suauqXwLwsmqHPqYamqdCbLDD7+JjdweZT/OkyEM+F+RgXPFL5+umlGelgO/IYsmqQcPGJa99VphP2rvcsrMM1+tZK5eTQmc1hSprOpEGivGe6otDp1tvWpHLgt9Y4MG2fMGvLFfKV40vT6zwc2U+66mjN+shIuSxhA10bKFhF525gvEUTSlJpSR8dJFjC/dx4ZAnNtLAEsSV0ogzljWI76Qja+nJF+qfz/oefPf5qO9GyjMvbb/7dKT8NOD8d46JPz3rI7HqJy5ln9ifntCLvwR1XTZZb4tpZL4tkjboX5GX/5pqI12x3MYeOi49WYcbaBimYZuxD13hyzbQLT/GUSpQPWM5RZc1dLp2+eLfLykGkN/zufEyYtMz/JzwDUeeLyy8K3K1LG+4oqNFDbvyfjJg2VmGzCnsEorRe9eM3eznogP73IGYcgemaRp2k/GnhfWglKEL88DHLOjE9nNhLVxZV4bXgWMR20dbVomYevyzNcgH8+ClQuFFQNW7h1nvuWx/2DMf8+6mRF1SdiPaDln0LsSnpsJqKuL0pwtyvLRM3IMueQnnPYpQHb32gfOgZcV9rBJrLePzMvL2Ogleuoh85lyZecF7ewkg1kjSbg7t9hkUzXPFpiZUUNVzRgfCfhvjxUBHv6hPFp+UJIX8sf0NlAwfSZZXhp+UJKMj80anbevaWMeIj3GzljXrwguAy7UQA2vY55GXU8/PvHR6PvNC4ET9ZfDU6JToH2tTw9+05aqxNjiXuW4lZr2yLhd8zcbZX7zssL/PRegxK1cykZBpgI6tImOkKz69d8GaIkKR00AP2mGTZjOC8q8gVwwwgH96Uu8BGKsbUsNWNgS2yc+BC+mUSYhCzW1CY07xSVnILqvUpBl7c3qXYUd+NHkzNjqhoDMGiRJC/ilExJgjItz0B3B/4weFP/JgW/yR4teiiHidI+Lvz5uHiL/s/zrRT2TMwx1ucs/fUusk1NDD7bkPOb5t5zrD9S6/I8K0oBgKIpy/gcfBr9N/BCLidZiIH+YjYswV8fenr4P/RpmIn6ftr00bcet/bxcR9+zg/fXhP2gm2biMr+m3wRtfl//S568N9qf6ee6fw0/1+6Xl5sH4uv19zq/L/9Znjx0RPzAG8254jr91vH90e9PxU2Pe6+6p273N+/m3gOcwfunYb9u+zf/S/n+t3dsx3+bv/d6Wvc27PiKcDLjOOncw4eDZgXNEHpvqlcv+y+XERdSZ4PpC8OAg4jPPF4LF5wF/S8JB8wMX+/7TbgcrDkTP5/O4pP348aOen58JTthk2VhznbmkebgFRjyvvig9Put8+kyMcVGNrsxGTHhBONDUCDgvHIrO11Ubl0hKVaGqRiB7Ifg+EURfid4aQWInSHSg2K5H9fUMf7eXAEGoEASrQeBgJIK5SsA/E6AatRY5oPG6sDwMOisiCAay/J8l5oDJ9Ey1ynw6qJ3nOgK9mQtUYz9VZca+IzG2COR6TtpKkS/eUqmKV2SJOiZSZOeZjT4pk9I+k97nus03y2OnlAZ9prVtBHUEaZ2g1Lyav+Rvi3DxlwdCJeAlpBxdwX/0HvcNVEtIOjOPL38PD+/UUx5B8JMPqJcVqRVV//u91O15eXM8nQn6QvP+ILefd3tFhDAQLT7k/M8/cen/Z505bGaF3j886p9+93v907e/0++/+VbffviG4H2nHXzOyOs9435D2Z6XRoFOFAmauuRAzQc+DgXPx6M+PT9x2f9Rn56OOhGtbwSIkZElSMizcKlaeQmRSHOdlCj3WA1+eoYSy7NMg7+A5yCgxKhkeA10An19hXB0SdlIzXVAl8uwKfHsQ4n7ZOxLhPgBUI1Ence8EmgvBNhXbPNKeuGAvBC0GxsXfWtLTO8gKkvdfIMNu4e2TkolZ9QmbRtYmQoQfHlsw/oX68VgFHTF1CkUDJdKKMOzU3GAgGX16AqmMExnpryih2kq2PGMTidNu1kZvSTkt9Hwipwv0HyCXu4gBQusZ+nKYfuEfVwpuHBgWlij6wrtrNlmeklFP40UHpBBUC94EzzcEdAfb+iCYSV48EVAjtCck/Y1c6Cs2s03VNZghr7Ig1E1aLwy15m5nrGNZ3zCER80/AM0rhxmO/Ui+h7qa0gL+Q75CZmgYwka0WPzBQH5jXLXR3iOGyKxht0mJEEjv3/4Q13HNkxXZt2br5uetsGT/YzlW7goDWzUdrkxzqrQgv4X7OGMjHBnLzJu+N5NvlxZ4OkC7F87tDd4dWowJeR3bAQeoN1lHUaDfMEfzbuqw2HW/vGgHZflZZ6VkN+qYJ6N9b7KY3tdXZDfgs/1POKTaJNTUk5SDvHUFEFGGmmizpVdRRsH6w0Zr2DDXlC5FuxjBcvQg2mUEvXWu+BZ9w+ygwmePH5XpAaNHTSGb0KcpF3TnDXXooruJ+xi3mXd/vR+J+9Duz3+qGSt0bGLhASyehStLWvdQn2lfG3SYnR1aOvXRsozFx+WZcI+tPEMnV5bA/c8I3Y3Mr0gQsjB6KQAp5qyNMSCwAo0VtZXJZ2c+jIE5DorlUmBHoIOLSVGzbr5CKlDr3pRIFeWiDbWm2VoO1hZbzCj4RfWTW3bxC/A/NAX9p2kw6eJYkbuPDfA4w9/LCfKm7ps75Ah26173UBzCnPOMmqtI7XeI0JBecXnlt1OdX9QxrbTtFPAW8ozoyJ75H5B3gNcNF24wLsi3wVsBjpZ4WHdOixtA601NWxYrMcgDXQSrNMErUaHJ9MXCZ4N+DDd2X4v32gt+D9jwh5mfNoE7X6+w7xM06R5nscFp7/l7Gej0D7TP2NrkRN8gsiDNssJqSCnUA6XhyBBgj4xv5I0gOJM58re7ItMw+MV1qSBWKVMW8MPTrGZRH0mDcYqXGJk0kRdocxzRIS+8JBZDwAeDqztw+Fh8FOQv3oiJOo64zeePl/08Xv2TuImf3nCcdOVC8grfvs61uZVvqTt2JNtP6A9uvgEYC0gd6ELwWOiYrDI5X/mwtgvASZoLFwYm9ZBOzTmO2Ayv8B6ZUAl+LWcd+w3lrt14OeZPTybdhheFVrs2zHvE7ZxhNZBHvay8bxiU5vthr11HTCdHh1VQH/HhlgkFDTZNhiSNJQz1LwgwvxplNcUgy7x8bimlWGkQO/2bdiq97jL5aIzsfHCxbUvzhKyMWyfd5uqrIHCGjcSa3xjDNyMLtB95OL109NZn7mYs/w7PDKERcs6b/K8oiBlpsawgvXseToXdB2f4zqhg5HSTi8fD7PRdiPT8Vdm31+0uS7YAL7tBNZL14ocG35vIbZauOjrxOHB2I5jptzkS81au3BZvBTImmvRHj3Nc9VUWee1Djk15lm3zh7S5P3X/t78uOzmZ0NXXnhcidNXbG2Db19Inoktr9jklT36fDzJqXVV0EnNSSUH40vmPxV0xfzJIL+i+wt6PyPMM+kF3jz3go+BLTXooacyY9mefC6Zp3IbE970Ir+O3FJvzBHK2O40F82sIe8hjoUrPi1yUSRQZgn0NOF1srZetWxZlyWIRbtO5wY2sOgJnT6zxp7N68BVvuy/fev+rI/UfyQ2/kwc7S+EXGxTCimyPBePjN/Yr5oW9qkRC8ATWXk9rPhC20CZsib29QrdzucXmQkbFuveum/I5OK+m4SotGLDLPXxUu2M3E7YwhM0PhHYPaOnZ14WPqObZ14W+S+I7BcWOqzXTQ252y431tvwfy9yDPZpr61M6i/D3C7hC7HapMN+HtjPk3b4012dVLGdgl9VThofaO3Y0YYMWpcG2DU8h+drLPiNte09LoinV2xVvHCY4f/xYacP7w8D798dZExzkv1QyuLTEEUMuSpn9VzUYlJTRRZFC/JYtoI8ks5X9MgLkCGD8ZdTR52xz2ajbps6L8m29SL1q7IWFS7Fa2Gkusl/AbCbutgCx19gH/bTSHd++UE+YbcYmnokmVcziemNvJ+tc+t3g3/hFwNaE6lR0KdRc1JBZBU9F9chL/ftxAlty8TjoWXJYqlBt3jBuOJfruDMWf1C+UVX1vsVu1tp5H9uy+v/ii+7wOeF8mX4tLOuF+Ooxb6hXTGpTSw/TSWrzkW1ZmScITUUEfInIksWOugv+chFiT4DNSnIRwTN0yu6kAlP/jE/LZIaTToFrms9hBaRVQeIvwndNQ3baE32dySvz7Ybuiozjm3NmEuF9qIKbSklpRTKOb0g8+z8LU0JmgfSKE/B8wtyqrrRBR3620GX3/wnIhTxBSmlHzz/LQTcZen0Dst96Amhu0xK6CVehx12jY5cZ4j6OyLilZbXDr9BJiJeR434kn8t/N8kE/GF94gv+f/I7KebUbH4upfijZWIG3MRt/RW+tO/I3683X3sn+55m9ftfgo/1/en677URNxoi7ilrvFcb1Pn/15EfBn36zHu83xd/u/x+bek9e3Yb/N/ixz+3n6/dI6/Nv5P1UfEcMKex0sIP66N4G4lyFq4+PGG4b6+uPHzKH/5RsCFgOD58qwnLu1Pp2fG6Xp896BvvvmG4Gfy4tDTx+/1+fNnPT9/JhA5ywFjRCgR9GUHAdHZnMWBmU2c4Op6ftJyOsoHEO52lCGIeJw2SUSdupxOjHMcG3wpkwoBnAh6Fg4A1+OqlQB1WzbJURQBYl+4+GdcEbRphMyNLWgbCJ59eK0cquYpaSKQqaCUBC8hf1LO0JrlINXIflVqT/cAABAASURBVE5JQWW0rkoAu5vr7VBEYDu+5UJwuycYn7mMyoQIAY90EUwqsgacV4TEswhAIjPmCzrz38vkIAk4aMqV4AOY78q8c6lKDMyWy6DIjwN5G9jUSTVCpY26Lg+ZEWRlLqemiQrJSgedwCoiBp87LvEfH96jx9/JF7tPzyd9//0n/cv3H/X9p8964nDgw+PFck5FM+3fcWH/7v0349CEynTiYv5Pf/qT/NLnclmYv+r9+w9c/v9B3374nfYc7MVnT1CcE5rB1jiJQs9GaRenHXELKZkPD8iBdOGAfTw/y/b28fP30PKdrgSxETEu+2x3xv7hQdM0KTK0zbOK87WopXyTiIffgsM3dhAFNQRzClH0YVeBXkeBf3UaG+RvrXRrj9wVEN6h17CtYWOdAHnInvwGzdOwp6JE+4gYc3Qi2gZPNFEk6ByotCnKmTTf0pyqpMQZtSvIyXQBzMlPCtPFs9cnJnwb22XUjjbRFHSMlKQA6F7IwI/+xqBtwJdQRqdDMIiRMJZck2zv01RUsOfABi2/TcgNW+EMiPz6wJnT5IX1Z/jS+MrJ+8JJdSHdOMUM8ZB6TXYOcIL3kefwGL0NuuOFbo1PlwLCIfl2adlQDjMzUKI990qa4MUophW7Nk85Z4nypsShQIIk+bLjAn1Ory/phn9ryE3ogSmYP5ClmKNLLmfNJjGnwZymIVFGC35cLsijj2mUP/Sj3vIc6xo5MhAlkv88X1wTCNLEYc1tIidlaDbtlXWc7QtNey5iYPklgMmAY4tJXmYW28qpcIH2hYIFBdjXmY8vENM2tRf5js4MFC88yBTBcOJQ7P9h5f5hp8JFTp0mCTs1Zwt6uqK7KxN6bY15kNsYk+EjQrChhMAzsjc/CTlFhPQi+65Q57n10DagwcPCmAtjXS8bh8pNC36BrhrrrXWNz0hMyXi6/cKOk7puCDEtNGyg3/JJst0Glw4JGjIEVvgpbCCPXARM+IAU2VNpiyTuOrQgy2Gjm9SQ6bAJyjo0NtKGjDdoFTYygH0GNBpeb/KHMlHGCHotg1ZXRUgRyIE2r3W6fSy7lENOrf9SinItSqyxyDCTsAMQuXCptGlFn02hjG8wyEmmG/qsH9PaoVnseR04HXThYLJET/duyK/JtPLrhaWOVDUAA/zw/IZeVCchT7cXvNzS8Vt+Tilp0J7z4EU5KZyHl8KFWcFvVPx8nbCz6aDCZWHG3lMU5rxhQfa2a0gVbA5s8LBtfcQKlt1fwMzLvCAGfMiGnzVso836Y8/oDOZnlpkSQijwUaGvIvcbzaFSsmBhIL+U2268d8zYzG4HzejG7b3nZvQRDJYSugJivBV/5Hk6wooIRYSSbqlIv7yYWeHH2JDzBvVdXjtRs5RBorVT+jOAbn4kFFR1aDcSxL5FRCCvJscw5m+qRaWkgcq45uPx8VGHx0fN3EalOg25X1gAT1xqffz0TCy16MI6vPAiZvjty3U8X4mjvP4RI3NofCJipAwi2e4N+Ld/ZBEPOhJtENGQKaSo8JzhDfHCbyiUB+RPZ0Wjf+s3R9JUqvbYzezYCVot9xk9lHlSylmKJK/fVUm4P/w7NoLcGUKmE5NBxpQN+2nkN/rEEKXnEFIXNCfSbCpCGrKLYO6kkkLJYC9MScrM6dT9rOPGXD3oGVTSf+UFbUSI5nK954gIxslKt466r2/z4nwu6AA7GnzQf2Ucv+R9Ru4nLl8vrGnzImQj6jyuWh9zeFvJlAkfA5dq2HmOJNuRafT8N9zsS3wioC8nCV7ktkKGfbSmv+S9ZEOY1vXtEvCilUvV5i/NcMHpi9zEfCWkFNtA5UXPxJjmaZom5VoUxWsiQQs2iY67vL6zfHnsb5CzpTDuxnxdfuF05lL5As/Pn87y/yPmzAuBC5eOju+v54s65w/zVZknYzwpM38K2EhKxCbZwL/YN64oftuaNgxhc36FBmRmOaZUlMGED7It7VgHTif6Vuh2PGF5Bnas8WnoL4HQXPI4z/iFVLXf4jkyvBoVvqe9elQpbrw2dGZsLbSSX3lhy1ZHjCRsNX6AM7QaT/D6zPo7sd8s+PBtuDWGHHxnrTjGFVlciY+vnGMW0oVGt7aN+S2XNOLdHbH0nkv2G3+TCjqJCPxNZxxp9KPv1fShow26l1Ze6bpge2docBx3vjQdTxv6W3WGiTOx3IISV+jc8Lm2S9vaLd3kT2Cg1lkmRWUq2Aki05ylPfracUm/Q44TBTP+qZSEbpJSuiEipBTCiEaZLOfICiWJ370HNtsGOn7edKycQTuxt7/ktGPc/WGSXwS8e6iksyqGa3u1DTvm1X0Oj52qlIqa0yhaeZFzRf4L50neR7H3inPrIvvKJ15M2UYX5N/Mv+fnbAlFQtvKadMEZhifeVm2Y+gZ7Im19nNoNxft9gU9FdValGlnvoO1aL4sS5ug5Wm7dZnTNniXIpLc/o6IED+MlVWQ4708pTy8W8P2VnSLaenCywzr03rkfl/LtQmTGuvlCqNehxcqLuQX1uWZFwBX4PW4cvm/IOOB5axtuyq0KaHb8bIXBRd0W9AbU8s0pZRIY8D0R2SJMsN1iT45ZzltCkUkBdDrJ0msn9fHIQPKXgo69mv5WGZDXluHri6vlbH+0Y9tw3CXiFCie46ErCz7pGz5Z73Ir4xyr5evEREaNDOA0wjTeyuLCP17/0SEIr7A9Eb88NllvxSW+b3tyKOnkVLo1CD7+nN/vqevFS+ZiHjJ6ZVO/QafiC/z/AbD/4caMuJ/HVmkiJ9m5m50ETGMy07nLd4u6K/LXWfYwXgcI+I2TsQttdbd5ucQcWsbEW4+4LHueDv+qOTXj9Xdy5xGxCs/fv61YMrxE3Eb986PZTIqfubXX5s74jZmRLyO8rbPa+FPZCJu/X6sT8St7ie6juKIL22+HiMihnOP+NJGfCJiyNdyiIjRxvk7IkL+vB3vp/IRMcaK+PHU4/xSRNzGuNPh1PO6f8Rf1rk+Ilw94LZ3uCAiRnDY+jrSiGBjzINfsem2Jp0JCE5cujtA8EHdAdAIELh4te36+fn4WScuZs/n47jwXwga9nPVfj+rpKwKcs5jk621jk03sQEzu4JL+OV6JCg5aVeT/q8//JP+X//5n/Xh8YG6pgtjOkg/TEW7qWqekmba+TCyLSeZlo2gdSN49f/Q7HK8qK+daLfrCu2JUQKISzCNz8bTRpBEO10cBhM4nOSxJm4WD/uqAm0t+pCDDwzTNClAniryCQJQxqDel2g1hUrKKvCXw7M1lSRoDI1vfhwm6E5SIGMuhx0kTwSDh8e9Hj7stT8cNM91jNtTyHBgFCVLOZiryXqsyG2eZ9ruNHFQrszneSOCvhnZpjFvg08fDFNuqsiq1iQfDA6HnXboI3OYDoIZpSLlBO/IIiTP1+FjIZg6+aIdHR6BKEulMtaeLjsaVl2Rr78Z9P3HZ/kbF5u6Ji5LHj98o1xnffb/YPfjRy75VvkS5dtvv9Uf/4hO339LAMwYSoOvRqB25dCX0EhhDrUuEViLQ48YEyWRbOKmUCs2aDt8Pj7pCDZsdj7MevfhUR++/UYfPnzQIxcdB+TplxEP795pz4uAh3fvuQB5p93hQXXeKXJVD8u2QOsECjLPgiX523FON+i5BZIEldiWg01FkigXB6jOQQiDlTiAu2jQTERtuTcOCFdeim1cStWpEJguNGlKdDdaiPlCOVVkMQ0kV0iUFaVwn64LkfuVNWaZRKfS8yKvzfN4fvJScHbtICAFLQzZNXld9k551y1veSIvsdY6oFSGbTEY3NMbERQjdJdlzGOeM3qdNe8n1XmS6WwpK+Uq28rVh8GO7LbQhfXnw+OVlLOiaKAyzXrmRdCVgg79C7Jppt16Nu3Qt/Hc4aVziIMJDSC7xuGqwX+uWZ2D78ZzYT3s9zvtd7MOrMVH9DnnpMfDXu/ePUBr1e7hoPfffEDn7znYZQ7fTSfmOF6XkZeyIk3qHPI26BcKSZQZAT29NUhAltDLOVaZxZyZNzmFlkgJymkoyTJOfo4YeR84+pBzU2LdFdb5hA00DkwNHiMzC+UpSYlf026WMj+UVdpWj1+qFPCcC2uyaCPPfZ0wQ5ueFmg+4tfOyFI56/n5GVu5yJWmV8i2YQcNnldsBeEpIuAj5JuwrgVasXDm9Po5vDuwTg6s0x1wekMtk7zuo3h9JDWPi2zMcyNdeQm8nE/aSEsK/FKVfVSGpkLfyFWRsyJVaE9aOIRu2Amq1AV7WODDY1nmKZJoOHhgIkkhpaSujWzX+EST8G00kqtLTppKlrDtyvwTz5z1VXNoN2XNILuPmvb4iYd3DxLtnnm5fDxdGDkUuUDXZtFJSlxQNfaT6/jz+A35ZSa6cPC3j2qsx4YN+dv2lu3oFKHIktdLQK26aWy35whYoJ4ycwJ5SjDrfFBmmVXoD1gvpajOE+tsp2m3V5lmmbampII/bSrIsDNlV8I/TFxmeV+aSWcu2FMqsu1t2ETfkBlyCuQiUssn4QuSQonJEnI1Im7PvWEPoGG3zCB/XJ9yUoY+0T5qkWrSQKaFDY20UJZzVs1F3iPneZZhfkT/HkmFNVrgKcHTCg0b/iKwCcHHlUtm24HtwZcTiBweGxrrso3dfDD6gaeGT+j423jhRfDmZwxAEaGasnIOlZKUUlDWhWMccun0EZ+U0mhjG8k50y5hK5P20H1DHXzUWpVyFoPo8O4RneyUXVaLEsis0ZSLIhXa5EGv98GGDaSUZHT8x4adC53ADO2kDG3F9dBJcmuHTcm+D9uQYSO23EcakuejfSRz2uR9r2PXtrlM+X0c+3K3iAiZ/v1+P3zi4+MDe+N78u81Yy8pZamnQdKVSz6vx89PJ33/8UlHXuy3LWHGSSsOx/rZ1i7Lb0MHvhTauCgSefljuQLTMuwfH9GtJ+oTl8WZS6JpxjZylmXOyApLC//RiTM8poeJCEVQg3432yL1BVk9HHbQcR11E35/h58Xcr8g26vnSnms4wUaz9jSkQusM5dbtiPTLIVO+McRI0LTrUzjQ1dsISsilBBizkkZmTtuStDtvGmg6rWd968rOnWMBAnDX0RkQYo25LXi01Z8boP+YI0n7KFD4cql2QVBL6zJTaHRF/6vdDxy+f6M3I/49COX4M/o4unzszwPFIllqb5poOHX7X+2YTNNibEwdcymI6dVC77Yc3U6JCq8Dm0Lr+k8KdeijD4afRu6W7C9E77tdDzL375fuZT3HAupfR9MKsPLRGz8iD6mqcBVAxtrh/WCfiNi2EggwxZJK7yt8Nbxa1c2r8/PZ30CF3SztYDOjo9dZF63rekzL6L+/Kfv9Rm+V+IH6ykk2V9u8IQpEE8zV82auFB1LPv4eJDTdx/eK08V/7gRly5yTGJs2ERKWZGrwus1pcF3zlmJvPhsLzbh+Vw2zVU7UFlXlf1jx4VtYfIdctvb/tivK/nCfDM+bUes8fj+g6bdYczTI8uwDBznm8QRAAAQAElEQVRLnjFETEIb600p06Zg/RlaA1q7HC89o/OLbcr2gyysj+tdz/S3/44utNXJLroQB50uRw1w5lr8sgZ/4Bj/m2/e649/+L3+mTPUP/3T7/T733+r94/vtMcXlDJJqUBDhcaqhb3YX+I5oueR8vLJtuiXUM/YouN7X3xfeDF4Ol51RXfus0DjkZjdMN2bOmOtWrF7I9C7twexjjdeIHXOPH4hMFwaFbVofBv+4TBrzy35DrxDju8fHmU6rQfbzjLk0eF3Y27GH3Yh5QiHMWrIyPtyh54NmZyPz9jvE2thGeM/Puy03yXt5izPZXuZd5OErEzn0H0KZfx6YCNboBvkvLQ09HJZuywP267XpuVwtqyIHXwO8RoM1tnKGamzthNrO/Gc+5XdumkqTfsptJ+leQ7st5NP0DLpgbPfzrZUswr2xY+SpGA98lsRgVQTfgU7WeAfWSzYKstKlo/32gMDP+wPqqyxuU6MU+S1dGYtL8RaF9bdGZ+4rAkZSpCOf195mXHlfHYlPY+XOxf8z5V9wPq9Xtdb/MMZ+ng86vnFd/pcbyy8CGjbBVpXldTgKWm3K/AHdlm7WqAHTjDYjX1gYe8bch58wRl8RcTgL+U8aM6kzSM2sU7EJwY67Vonz9rx+lzxQahEnTJjRRhXZGN79N7LoPzEgKxXxq3otkTSlAs0zqAO+gp1mXLD8kyQLFbm2Meg3al9+IpNQ8zLT2LsrJTKSKVEeVJPeaBF0h2bAq9/w73sp9KIYBzBV3/FKOBXxK2OrCLiB7jRnZTNCyjYwR0uu9dH/Hg/17tdhp+EfCJlKeAJtC5s7y/RFaONU0MR/ADRVwn6Q5bbAPppIEOb50rME5EVEfJzTlXGhl1bv+ITEXKdce9nnpw3IpjrDdzuLSJu9Xrz8dh33Isjbu0i4l70k+m970+lP9nxRyoi4pX/O90Rt7KIeO3xdq7Xwp/I3MdxGhFj/LdNI25lEfFa/Hb8iBh9In48fe30G2VM9x0RNxreThVxK4v48RSLfdv831/+rbB/LP9jFP9rlr2lyQvXz/fU+R+j5afKf6ztv0XZr6Xv1/b/R/L8c7RExM9O9XN9R0eCIRnjQTjw2yYkeVmBHpQFgYVAfwnymjYCEjtu28lKgH5xQMrFypmL2cv1RP1VHcceBES/++c/6J//+Y/6z3/4Z/2Oi+A9wXPngLScLxwCTvr83Z90evqolZcAiU2+lExwkcZGcuVAFxGDuojQgWDxd+/f6cO7PZt608LLgePpSWcurE2LFPRLjNV1JaDdzg32suTIgYBIBIowoU5wmrkITWoEa6smgplCwFbSBudNHboNOKXrCjbJJzHCsoiQN6Nck7w5eV7LOefQVLN206Q9PM61iNhTnBe0m4s+POz17YdHfQPecel22NOO8pnAaZ6rpqkMVA44hYjQ42dv6rQpjFfIe14HNBGh6IKmDr2d/DZk3jhAQwaBWVatBWRlH2oTTVPQgYyTyFKQT5NSKpKQGcGUg77vv/+oP/3Ld/rTn77Tn4G/9VLrzKXq7/Th/TeKUhFhEyYgX4Y8Pr5XyROXkFd9//334NPQa05V/vPp/X4v9x9z0OlCgHrhsHlyIE26ESQY8ieZJuA8gT2KVDuf0eWR4P6Z9Eki0J4JOr/95p3+wGHnD3/4g37/T9/KLwAOhwMB6Y75qu7y8uaScx7PtVblMikR8MfLXBs2LuRRy6yJy7Sp7gY/KYqpGLB+hT1jGFKERt8IjY9TgwfLv6ODBo3ChsThen/YQdOkaSqDhoIejWmaNM+zBk3QZzoZgp+EPsU0MeC5Db180ks6aGGegE7OVeqsKR+KtnFobGMMBlCCtoi491Jg8whxPDfWfmBrybYMMofeir1NYJ6rZg5MO7DnEs/pxKFlnmdZ72LMLXkFZVZSgMzqSKTk0d2FA9rC4cKHOfsLyJOILB28i3pR0ElN+7BlJQX/MYjE2En+dPp4PZLSKNPHMhW6qCFBpny4e/e40/t3DwO+FPBlUbXcsb2EnKPMcA2dHHp9IbFwmFzJbyC48EqkYokbAY2WWUpZkZnEeqT30Cfy1iAQ2vBVQn5+Tq4fecsdUH3/iQhF1oBIxXocKfnE+NnA1HJOStaFGSevZE0lZktqHIJ8IPaLtwuHtIW1egXO9xba8G9X1taC7hfKVw4u9s+Ws23HvswQdFrnPkF3XhA69fwyDTkrG/iNVCaVCdskTVGUUlIoY2OhMV5IETHKPYdlY7u3Phs6urdpSvLyQqQ061x64De2Lq/3RkUHCz65sYdoRQGsnUHniyz18onexryygqwP1hUDKrZNFTp8wZCTdEMbKSQrI88CKn65svbvyPDZGds0MDLyDabv+DSAHDfs9oqcr1zOJGgM5G8kBSLjtzu/hfgMmknHT+O3QYLd8vsHPxExnoM6RK/EL34UEUoQHjlJkQdaIEPkaFo3hSWgCPon9FKLLG9IVscO1EMMCY2S7nJC51S6AECTy7HjRHmM0Sjmx/0Msj/+ExQb2KVMLCnTjfmoGT8BzQn6U66qrLmKr8jIOkNnylnB3p5yljL83XpoY5COLDd8gf2F7dfplUvOC5fN5s8YNkXDW9p0S9mvkYUvv40UUqgD8SGl/SjvTU4H2fyCRGXWYSZv2yhf2UiBzvLipxlIEVkRDI4d+Nmi3pgHktXQz0qh/RymDz9SdwMFWnvp03X7tC7TbR+jl7zUbnXQ+ipM2xJd5dT1MAYJyjmDpAQDA8wx5aJKvZ9zkshSL1V4Mw8TTnJGD3tfYB7Yi8ln1kKPmwU8c5n3xAXfDRedT6usAy+xDr8rxrXhXwzMhrUL52YUWC+DeNNumFYKgjSQjy9wIUOWvXgO2x5Cswz6aCNFhJI00pySMnRN8DnXLOvmYew52BM0D/uhTQ/hSxZ94uXcGfq45xovd+0Tz1w6XfElJ3z8hfxCfh1Ytb34RfspI3pTYf5M/Gdab3mJKUAoZanUpIJ95AJH8Lgw5ohhHMeQP5Oeh60u4/LsTLxiuJ19sGUUEUoMan1k7CrVIuWkFrIZcIEqXYlPfWF39ret0cGZlwIX4t8FH7SQ3i7mifPgy3v8tnWt8CM+5iOzeNOQcXtZ/132pZY1TfjpyFiDjkApCQQ09BQSsEybQq153DZswC8C2st8DV8b8F9o6292DxZKV2aMBG9ibvO7DH1surAX+cJ/YeClJy3YkHVyvjbi9UY9c1zFZeRZz09nHdHlhZh9Yf8KBBMR6CYxfshz1pKIoZL288QL/1mP73Z6fP+gBy6PH3kZsH94kPd902I6VuiwfDBTeGrIoktKss9laNkmrfOWXN7EW44xD2qWy80r0tBuSsRpWbu5aub8MU0Vu8T3IgfPFRHQmCmboW9SoT5SEWaOTrdXWBZnZHlduny5jHio61qIPa7QaizLhtwX+ULbPHT2w4VL14Wz0cpFf8debasFWcxTga7KnIW566Ahs25qreOF97v3D/rmwzvkdNBut6MebhCG7fJyveqCzV4hoiugtWtFv1fmP1s/2OAz9nfkRcD3Hz/ru4/P8l8L+QXN5+cTsf7C+ttk+brPXdam2WjQbdsb5zlJOa3K44XgporNzMSZ85zHRb3jtnfo8N3jAy90DoNW8xCR6ZkGNmxo65L9D6JClzHK3YYqnvsLmoI9rdB14hy155zwnsv2w2HCbormGsrYfcJe7xD6i5wk0HPBirNHkG12bVlXYwl01XThZYjX+xWHsw6f0rTiA6ybjRimc+ktzompXTCnRTkW1bTJ58u5Snt8yd50YVOHfdVhP6kyb4KeiHjhoWOvRiMVZaEGkx1ofOLldx5r2fxkjNY2kXMaZRiwjC3SLaZBeKganQVrb+N8tun41PT0+aqn46rn46ITe4DxzLnMZ74j5/ML+++Kjxl8CV/JWsEta4IP63BCnlPt2CCAP5eXIlXWRmbupEAGXRHxisTayDkrmedEWqoyz4br6HGrG30S/CMD/EEH+otPkm0Cs9a2NW34mBU7bhTwQ9/b3B67QNg0TcO+dpxpdrxA2YOKLbreME13+Nl9Ir7QHvGX+TtJEbc6P0eEk59ExI/XR3wpj7jl7/RExKsMI+JHx46I0ebex2nErSziS+rOEaFXk6IgIvh9+4n48fyt9u3vL+16768Vb/OvhX8lE/FlrIgv+ftY99TD3PP31GX/B/97SiD9UrYj/tKofmnfX9PORvpz+DVj/yP63pxlG87yLZ338rdzuP7+/DZ/L/u3Tt/S9Db/S+l62+dt/pf2/y3amQ7DYzuNuNlxRAxn7/Kv4XaGy++p81/DdTfc9H+rZ2PAmXvD7T2zwQZIBDpdC8HhciUlUHTQdw/2rsuZIOIzwfz3Oj5/ot2RPovEZsyDxCqdCdx3U1VhsxfBRHBgcaBQCMhq7gSGSd5wCwFBmXaqOwf0jwSzj8plku1RjXZZeihZEwFlEGj13uRvByycWH1gOj5Dy6eTLkd4WrP6NYCkS5O42OkEaUFb0S/pqt7PkHclUGkEIl3ZQQ4B1W4qBDb1i4yRiaCZuAU6k2rNA+JTIhH0ZO2h8wCPD/OsAwfvh13V+4edfvdhrz/+/p3+8x+/1f/1h29G3mWPD/MIAveHoh0B4UzAajkZda6aGMPB+wQtlcC+pKwB5nOAlRWaSjFZiHpBPJscDO52k/YEN7v9pDpNuh04CW5TIPmsnoqUJ1CUkHUqyJexHMyfOdCeLledCAAdBH5+fuKQsipykr9pcTzx0ualrNZJD4d3KtBw5VBxRvZXDg0+56eUkc8sJoO2TQuBstusDiihw32miXkbTRyJGJF5kDSiVXTDIWXxt4wJRPt2VYquHcHzw2HSw+Osd4875odXbKsSyDGlFAz4gnHIg7aM7Oo8a2A3q9DeMkkJmSBLkeY6KVfXcVgiH5k6JXWwjgC6wUeXyVROzJOhNcRpAWzyCy/baMdOIkLZdg1ND+h4D70H5t3PlYPIDT5Q7jmY7aYZnmYOJ5PqVORA/m5bM/LRy+c+bkSMkob9+lCO0pm/iZt3bUtT42BiYNjQ56ZdQm6oV7dPJ9sly0ik8icphk4SNCRN0D1Dy1zLsM8hby7UHw/7YVczfCTqLDe/BFgQykqA7nThsM/5cRwwT+jP+l6J0i0bY9CLjETAbpkFfVlyikFKkiJLyFwRSsDtXJ+htRPVN8bcsDXB59AQL/MgF7mW2xqCtol1NyPb+eFRZbcXQkVNeXyzy38J8MxFw+2CZdPCYW7jgmXjwtdjBnTFijyRr5hT9mEcaBEsjxtYNITNShL0BGm4LTwm8lTyQ/+RJ4WdSEnCZhJ+K+WswHdEDQWH4UI6gToF6yVjg1mRmSYxMjbUOez7ILcgH3/z9YIt+gLBa9XgUb58vK8vrzHnLfcN2m03Qtf2t74Zuo3d1fG5SlLg60pNiOiGWit0gDJjBzvlXJWiSAkNhDkMSXR8QQoxbL8BnsdFFNWl2JYLC3WrIQAAEABJREFUJe7TdcUpXJDjGf97wf8Om8AONvzC5he4rO9OXeDjZTALUuA3jAdgpMELfcRYnbEa7e0TEK0Kv4wMQfbhmUs9X1Tt7EPBzIvWnX3sDG8YTESg2o2DvnRBThf80oV9zThjC1cuRk/4OtNi+4MlBdQkfidl2TRcZ1qE7geg6/YMvS9loz0dEzaS6TTkAy9OjQn9FtNckjL6NiJnhW0FGXZsh6WF/Xb0vLEcGjQ3sWwGFgzAfpkSqHvzYxkiZyGngZHHfl1uGTp9xYaJdFnMAZ3G60i3QimFBrAllP2SD5ol5df/QhGBLRXVedK83ynhJ2wLFZlXbCvDW0pptKMzP0nLyyXY0AH7zwWcXy5S7eO87q17IyxjeEqC3hDjkIrMgCTmF/KV6dTtExEU3+C5TcOUCz63YuPQOc9cphkTz7cy02qay1T1FrlMilSkQJvw0VPWl/WJPaF360N8IgJSOnB6g8nq6My8oExa+afxC5g3044O6CSIBpRjgClnZa9To5BHHyxHmU7LN2M7CXr4UcaWCrBtuXyaC357r0cu2R4fH/XAZekO/zhNk+xLLsRFvux75hLo6XiRL//8rWCvA8cCZ/bjW7zXtUL7gn/cSBv+T8YmyTYF8FqQHQC+rSMuwLwWvU4tDuslkFFge5aBAYcMIPpgO/A11Tzimt1U9PgA3ew9B8c00Ls/zHJ8Y1u8rFy6c+lzwmefSI/Q9Yw/f8J2Tlycj8t01rLX9AKP68v+2GkvLypoSFkyLCf/kxaZZ/vkUqWCX87QUO03kJdtGiLVWHwbCOz+wpgXnPOFeTznM37jSOy04NfMW0IG1oVpNkz/nthsxuZyqerY0bAfaPIYR2KdI/GXL+EMy71vyJKLyMTeGrRPqchzO8U0yMMDvzOICN1l3JGzsKnAnuxrMAmVnFTJzNhQrVkJ/98L6kPuG/qzP1mI86/Eyxc28jPx3KCDPbPhJz1WpW3lBXKl3zQn1s6kCRsrpSgi5M+1hU7IAHWMS8dnLk8/c6n86fmqT9jY0/NFnxn7icvHo194XNgjlk2tdUypv7oY201m0dTcWa9Je+Y5oI/Hh92I//yXtO+46H7/zXvOCgfZ32zq2uC5wc8GzQ0b5dFkDaSUlBSKuMHPGcUPFImsss8X2rRjvj2X1Y+HiQvrHfHQTFlVxZ9l1lxBls5Pjjn2E7KocpmQ0Y2GEKrVgm36kn9Fl2THOnIqYSGcsxwLbaaVuMb+LjF/xveiIhkTdE3Yo+k57At0GJPevXunx/1B81TRax7rZj/Pejwc9OHdo74Bv/uG9Nv3+gYZPfA8sY4i4rafIBjvxQtz32MG07FC5xXCb37hrO8+P+nPH594EfCkT09HLo4B62z4amz/vr42LsIN2e7U4G4VM4GN/AYvXb403v//2fvzJkt27NoTWxuD+xkiMu+tKpKiHl9L1t//q8hkpjbTn5JpovqRrDtkRsQZ3B3o38KJkxmZdYeqIuuR/VieZx3MwJ4AbMAjIvcZHiZkOhFWMIOd7A9PpSrQEVYgRZZUtDHfti419oom8pyfnI+u0bd1vOEPNPYG626Hfvb7Se/f7fTu8aBx1trNNzkhUOvOeo9E99DZCRoJr+edcGW+wRZ6kpgGOmGfJ2z4xIX5mblgvlevKRj4Cjb80sb4wT6bsRso08TLgKqLprRoyqumgj1VcTYMHfFHHqHPvvQOfRTmY85JPWKgITHDPPdO3ivEGpDEP+rllOizDlT2ViNXypjTnkD+TbGmztEgxPIIL4RLghfp6XnVjz9eCK/68Lzox6erPrD+PzM3/dsdnvNn9uErZ/sN28DUVbD1CdnNtkP81T1zn6moPen9Lmm3izE/J9IF3GVsOw70laA35yzD8Yigz6JcJvKqnKdsGWSFdSwJtkEQQwYttJHxCeqkG3xtsg0btgPDa69DGo5PhYG5Vu3qpP00D0zIfYA5Xiy3LOVX+syrkaD5S2To/IxAF3cI2u7xe+i8O5z3RVy3JyIUEbfEV98RMcoifjq8V4/4svxLmtPow3kRt3pftoNx8xGZepki188/GRf1PkNjrbasafQadwxd9f6adhygO9vuJ7gaiAi+b5+IYMy4JfiOuMW/7L9Tcht3RP769Z9aAunXuI+IL4zqXt9GZdzT/5nDiPhJ9iOYuK8T+V7hrczexu/l/71D02Dcx/25+L3869D1jXv+z8Xv5f9e4Vu6Ij7rKyKGfUfcwp+jz+0Nlzs07vF76DxDst5ZZFm0O84p/jOXJV3ckXCRu2q59vFCYMVh9+be21XL+Vnn8WuYz7pycbJdzmrLVcvTB+n0Im4n2Tq6AoeTrWUcGI4Pe3377Xsc0290ODywN2Q940y94Gi1tNf8+K3K/r1amnQm/8PTs57pb7m+yH9v8YjT/fgNzi8HqiZx0Ljo6YkL6o+8ADiT08p4EbCeiF8BB7XA6+44iYJmoy0n+f8bEG6ScARrEY7MxCF5rwccx4ojaadq+CM+bdlR4xI6U9GHjalW1VJuwMmYcJJ2OGAH2hm/e/eg3+J0//b9o37zzVEOv33c6z0H23dcYnOuxSlNyCNpnrN24HZZVQYdMzxWxvjkmOCQlFRVoiDPUM1F1oHliuukWrNmOh0HfA4CdTerTFXKCTkWwqKeJ5EpJfLrTj4o3Zy9pshF87RXrbMSY2x4jj4EPj09Idsn+WJGPHacDhwyiKpxCN5whh33uPv9XqZ3xWAiQqgce2kah9km5VQ1z4eh88w4EdTxJYINjUOjuOBtwJeDiU4RK3KpeuTQ54PfbsoKnOwV53TF6TZsaz4ACAc8pSTLbIZ/0+nQMG2G81ye0WFXlrHiWDewYfMbjpzRCY0GXebFjnCnXH56l8jvXEI0+Fxxkj13EvYxcVrbH3byhfmMPpzeDZ3M8D1pKlWWD2SqwFzFZlznMO84BM0cEHbaTTM8ZLlORCgixJe6Qw6X4mkbNHjcrUnQY/M01Lo6B0kETi0+pEVVKpG4fRL1HevYfEeWnQoORdovTjJ0mbZp0F+5QJp1OO503M+yDPdzleXoy4srHV3pb1XQk+Q/bXCBpgUamG6y/DbLqqNn6llOptf5Mm2Qz7AaccohhR75UJ9vCZ5DIbnPC3ObF1DjzxX4kof14Hr+yMGQedy5nI+uABmHvnIJadjGNvq4Mv+fOdT4gsY4cyFx4kLiwgXExinPdtyxd0GroJ1TOzRBHDIWB1qNdWMlD2Nt4FNeY10jbV6cpzcP42JiCtaEz0hSyYpMUJtK7VwoSBMHKttBxS5Nf6D8VCbqJfUItQ7kOEhZLZJFMuCXAFeEvSIjy9UyblyCWxYRocjpMw0czuJOT5J7FN0peTyQc9YNNzuNXAZD7tP2zxCDFmfSjehuoOSkCl+V9cqYWHt6SBtfbrMg0yvzc9maFmS6AR/Yb7LdhGClaJI6aJgIYdCBQU4oXou6ULHPuIrWxV2UCnZj+LdEUm/K9OM/5cFUU61ZM2vGxLysU4K3YIRN/v8ZVvR4Qd+21zPz2DRuW9cCbA8reQ06ETZjJ42HMSFOCOEGxh7pu+4Ze9RTIzAIzMMrIkIRNyB0Mf1ByLIrpUBflsOEHQTy7OjE8rsguzN76mXgrCtrpemHBYYPBtHoV/CPYDSeQSuyNW2uSB9yaFum00R8rBmufOfD8bdIt75Rozpxo7E+OEzQllNC3omxgfJoafsxD0byXMQmCoxW9JBpm6iGCNCD1OnYe8P9EskyX9lTFi6eN+bj3Z7dsW3QoVEY16HMr/Eq7+iSIfSQJI31jJFGCCsZOgYt2EVBvqax1qIKjV7THJpO57/dN7zuOX2vk3JWj4wZBMtF15X5d8UnuiJXPpIYzIAe+XEILO9BV4Q8P12kToE6AWGQM4DtELqO5WV6TFupSZmxLftCmFNSiTT6Mo+sDjKPGTl39O725md/mPFpjjo8HnUE++NRqUxSzNAfOvEi9CMXQB/xoZ54mf/8dJEvgRduwlbm7spc2GDsNm9Na7Dddg39MIcgXkYw5uDRSnjVi2mpyH1C3tmLBrpyP9anIR7EoZSlHNKtbtGeNeSw28mwv/ju4ah3+FTH/U6Wh/eaawsu6UJnbMY/Zf7MBd0LNPtl74I+blh0o38b9Jo+hhlrXyGRWeJM4wSNb9eLaYIGxnp8dxv38fFR9nvs48yHvRQVFC3Y8AUZ+aXJwry882YdTaUO+t3GOCJ3h8OO2PNz2alHkpcZ+9YX6L/gAy+EK772gm+10ren7Nhgt6zoSdFYx5B7GMgzIW/LLqnLca+DRvASJiVhM4HMpFqz6hQDgfpV6SdJDaysews6vjLmlT3xhcvBM3Zwxi4WXmw0/C1xsRkQkrTgp1RsanfTybtH7OpB8+6glDOXckkX+nkBvuz/Ebsyfvhw0g8fz/oRnM+deSP2iKSUJugu2HGSbaLjWw2hYE8eU+zvgZ+e0ZdfCMDG2DN3w64P0HGQ9ZURgm3est8Q6h22U/mJJpcZETHiOWdl7DITYgLQ0ZVf5VjJnxjssCv4P1U7LuB3EyG2cd+zHc746gPzrHmmfLdDxvRLn8oJvrKUC+MVRTavleyimjLjka9QjqSJujNtvGd9+3jQN5yTHjkrvDced3r/sNPjQ9XxMOnheJBtqdaqSt8ZWksS/XQJmzjsJ717/6i//9u/0X/5h7/Xf/kvf6+/+dvfoqejJnig0pC1ZdOciJByUWb8SITTLEXRil2cueR+5tL/Iy+5fnx+4dL4WS+8rLrgU12Zb1d8dtt+Y90WNpTQ1dAZe0z0i4T+rMf73uwXbqktQtusX1JBbxXiE8ZqBLIQcUVSY34t0MBHdIf10R35nfytdS1krqxPq19A0KdiRR4dfU16sJyQ28PjXsfjHvtE7owTzBevj42XLQ2bdvwmtRjjbcyvbTPvSbCmF+bjaWCRX5BesGvvU817FPjkO0JLor/oVyWQQYEeIzNnMvEJGy6Ywx6bss1M2FIpyHvQFYoI+em9yzx3aOnwGsx7IbEUWYb17rbTXNBnwd6K1SXRt//PA89pKqor1KOqC3Auvi6ZuRliWsNL49y9ybyd4el8bfILq425Y5n23mQ1VGibsC/Ph8ILuYrfOk1N4z89noM1LhMHU9ZE3ZKTckgRgRykzL9ERwHtEUl+UhTd8oKwKCgTT+9dMq8G6dsnRuCygSGTro5c+ohLLIXDPmzPrmMe7nHrO2UpIgZM24QSSinK2PtnOhK0pJ/Mi4hRdq8bcesr4pYf8Tkd8Tmu1yciXmMaNERkvX0iQhExsiJu4Uj8zJd5fFsUEZ/oM43my3A8IkbfEZ9Dpdv4Ebc88UTc4hFB6suPx/sMbAo1ucY97238bd7bfMfviIhPNP1Unvtw/j18G3+b5/y/BCI+0xfxp8d/jaaIX+7z19r/Zy+/rSL/gaXgifdL+PcmPeKPM8C3k+1t/M+k/9+82Vua3sb/2IHetnkb/2Pb/6XqRcToOjIOOVUAABAASURBVCLGQmnaDGfeQ8e/hssM59/Dr+NOC5dgOD69sZF6MwVjMw2KgTdgXgL0ltlYQ9saGof1peMUrdTpSrhjAdp20cbl/OX8pCsvBBYu/iubq+YqcRk3ebNNocAxTYyb2YEnDnjz/qi6P+jKON8/nfWP37/onz5e9P1J+uHU9XSVnhnq2T8ddbpoWS6aatH7dwccup0mHPJpX1UYI3AyVv/K5sumyzM0PjVeSDStHDQgUdqaYqMzHEWtF2Wc0ohFFIBVPgzu5yI7zjsc5IkLz1yzxCGJriVo9p5tsUR07XDyd3VSZSMlKe7clIjscHQO8H7EGTpy6QSJ2lFYOYxVbqwskh2HsGmiazDhQN2QNO+ydoztsJSkktPoM0lKSK8A/C8OgOy+8DIu0XCCA7lW6rpN5pIgQYPlm6ZZKuggF7Uyq5dJ4yVA3km0s2P7kQP/Gcc9ctW831N9prdQoa4dqAuyjwi94wD8u9/8Vt+8e695nnm386KX52fdflpWOuyOenx8rz06LYw5MXZBDvho2noH7Qac5BXPduIALATqC8yFlzxXDhNnLnYXDhamrSKHaSqqyMG8VeSfk+WADuE9YbdG2J5C1Mva1aIjdvVwwNmvWTPYIWjDcSPnrJyqlJAJ8lywiwv8XzjIXDjoLBy4N4g2uNeBZsl1TOe2dbWG6DZAnQbEk1KS+60cxkzzNFfmVBOkY69Z+92kHXkT9DEN1JEBEwqdboJE6gQoKpRnHO2IpFKKEjwrQn4igqiRnOTFyiIfPFKXppQ5SCVsmiJks145dMHXjdhV6hCMVvWKRLiBhuwMupBtN5FOHJILnWYORyU1TdCzw5bNwwE+9vOE7U/QVrVF4QCWOO5l9chqdORhVwXxQHYhVM9InfAGKFREaMjRX65AOyrpE5x3q+hvbRxIbBcXDqDLy1kX1pdoZ4V/i4dDVmhjeoKMDKA3MQf8GwAJefZcoE/yweYFHT9z2fXChcaFFwCbXxayZmQORqHQGN8McNEq5HjDIo3Lj43yVfK68aq/Tp1O/Q4fDbBQQi8G4o7CTJG0wrEPlaxO2Ei3JGGGqqVrYn2Zke80p3GQK9hQBQEvlukWSRttOjpuYO2kEfRG9x7T8Do/EIxHu8Q4ESQcYkOBPAJjDGQT9CXGF/NH0Ok9QIEVYCMjThcN+Xcq9RZUC7Ue6LLL88C4mm9upcKyoI8sajOWx81mjHjkKvNAF9ToWq1D5ObfCFg5qKegDSUOA1JFH0KPot8GRBmkoJVR6ChICvinqQK5BzQn6jk0uts5j0N4wYaDNddA9MynJL8Y6JSt6HNBftfWNS5tiW/CPhnKclx7Y4u4ss9d5YOwrFtkojucBp2xPuXd41D5+dMEwTdAJyLVJ5iJJBVklSNhDxkaizI2axsodVYi3lMge/ayddGJef18PukJ+1+RpbFBxwa9jXDQAk8iLcqFzLmNQ6zQ4XxkNtLmw+kB7Nq06f5QlzQqRyLkJakPBKHRZb1maK6pqiZoJk5NWXaG4xm7K6xhBbub5qLKQjfNVQUbLNX8Fol2jYFsyys0bcTNhnmx3B3KNGNvtgkj4C2ioxI0RhsGhcB+A3YsaNdPPBEh02wbNcRDliJCThs55xEfYSlKIKOHgakq1SLlpNtcTNrCa0to3fqYGxuXQRtxh2qmSRrk9CCSFcqs0RkTcFrSK722o64NVtBFdLm6501PMehJWcrQZqSkkSeeiFBEEBNhl18CRGyEDYg2oYKvMSP3nddufBqH836nXGbGgX4GYjnU8+mqj/hgH7ngM07sxRcuhK5sggs6uIfmrcHbxqXbxsV7Y780xjqIPm588M0cw1pU0b/Hnxl/KlU5JaTQpQ4jSML2YgR95ghRnToae/l+V3TAv7v5ZTPxHfvopIwsGv1sqci40o9f4vn/fPE+foUuyBp6WaHf6OgGEUvwy9KAwJpIDLnlIhXW4YqsvA7PjGsf7HCc8Gke9P6bR7179w6fc68J/yIXaKgT8mMPxHfd6NN695Sz/W7Mu66mlANag5D+YayyzlfmwZgXdVauVUqTNhRuGq/sT/7/rE7czj0/vejMHnXxRTwvqi9cQF7wk868vL7gI/mytTFO2rqKQjkSsktKyMUI9m6GV+GrMvbEvDNqySogQ0dAjwhbyhqAl7YlbWvGj+86n5ou0DJeul/O5J8xa2ORZWZf4N27B33zzTu9+/YbPfAioOLXtUjy2npG9i/Q/Aw+4r9/YO/+EX/zg+2M9DMvGnC9WJJCSEjDJrCDhhBzklIgQ3bvQHFQpdt+s0i+SJ2zpkPR4WE/sDtYnkmognlk+9tkPbyF7Uw8CRmFkZMi+kAipAg5Nnm82K5K7G+VfMtth5wOrAHGjrF3rGmTfXfWsopsay0aL9oeDtjMUXWGHuonxjEiZSWEFiClgl1UJfJyEKdOMdDVhK529HfcT1xgV73DBv2DQ795v9Nvv9lz9tnrHTxn6uaEvqFWPLbpUFNj3m2ccdzPPGjaDXre8zLAP3R1x4wfZ5pzpo8U0JIU9Oe1TTy5TBK0el227+Qzwhm7O2EHz+w/J/wo26Rt1rjgvy/LIo/dbZchJesP5Njoe0BBPJFnWpm9ow7skk/9JMIsPx1Fbk3MYWlh7p6ZG34RccZmHC7YlrEx1rquY6++sj+u44eD8H+xkUrHe17OPHL5b+zhecb2PTdEecMP8Z5ie7NtRGRFJKRYmNsFW8/iPaKWNXS9dCBejHZdeEnHsPCKpTD/OoQawT5lJPotLAYV253hdwKF8fIrprxxNkmqrDmlJhV0npC9eJq8cgQxhKGk3kEDPRQyfZXvrJxvcNvKPK6vfaEyBYfEjow35k2jXetS65W+dmrrDD+TLpfQ6dJ4EfAZnq/XtePTA/gST0aGXrOM5DUFJM7NN99V2s9JBw65B+bifldYn0EtLCvYNbJk+nhwOUxwcEcE/ESWAOTp9iQ12qB6RVAOp8I2e7jUX3dI3flgQ14r68XamwzrsdPAoVs5vEPIJNScLcvbIr+FSSlLwSSK8BjECV0WAcUgMU8DegzHR1lOMn1vEeQZkCDDZQ6NL+L6/ETEp0TELX6n2eGnQiIRoYhQgngj4st4xJflGTu514sIvX066Z+CJXTPd/yn4H46ivuMjn0ZHiO9xp2mkit/AjJTGjxExC+GbhIRDgYibvGIWzgy//r1n1IC6de4johhXF/X84Qyvs7/z5aOiJ9kOeKW/1ZGX8ffpn+yk/8OmW9p+Dr+Nv1zpLyt83X8bfrn2v+l8yNi2G9EfBrKdN0R8Tn/XsFljjs0vo47bbjsjk9pdl3nsbOqc+kvhXo3kho7gA84CwfCC47fuKi9chDgUiLYUH0o93+KdH3hQvjlSSew4iTiZQgvSTm6Mg5rwfkqBccgZ0VkZQ4L8+FRu4f3avWoUy9c/m/6/dMyXgZ897LovIU2Nl/cR+jpCveFw7ThhOChq8wFB/eRw8d7lTwx5KaPP5w4PK1aXpqu540XAYsazmvHQW04x93OfZFEX8JJE+kgrOQV+na/cohTNeLqkjY16neciKamnAubMHx0ivCwom8c7rvwSQa/wiFJOILcJKnhlKbtrEK64gT6p0COOPjHfcV5ArtJO+J2ymecKIcTsvLGLT/0T/fqOGWbD7fwcTmfuQS+Sjia3uQt11orzmRR5uDheK5FCTqjTspllsOOjLqwnUw6ubyqcBjd7Xy4PagSzxm+sK+ILMt0v99/OgCbnIv/bquBLWzYhPNMa50mzejU9a/XK075ykubRRt0u06koihVykkJB6b1GOW+gL9ySHQbO+MRIWEnMIfs6OfyDK8nJXRkucy7rIQukkK2h4R+IhxnFEIy4aMOWC7mx/CY9zBl6EhFnCPou+nCAcMXHaZ1ax2am2z3nXlhmny4WTgNrDSwo5loG+jISIQwxLABAZIvdCKCrFDG7gfN6GLKSTWFMvSqN8yvUXnDxBwam6xP25qoS4dUaxyCNmhp8vzceh+h7UHQic8qyeMG36FuojmQ4OWLhvRHv05TV7QVdLm+aztEE7ojQ1uBXlQzquWkQUYlssO2dnPVAVv1T2VO+50yumxU7rTrkZgVnVkSQq0DTZ3DxIYsb7AczUNSSNBkHgzHBd2m3eV9dJCgnXotoM/IyC27JfmbHjkEP3C423EA2fGibZ6LZtLzPKtMVZXDXsFu67RTmmYJfTX69YXvGV03DnUdXUIw/cUrRNhv2FbCV5hIn/gcvqJzw9TIC/jQqLshXnTzhg8UTId8WDPoFWlYItQhK3MoNLhXwE6zJmg27UaF9lQyJGfxpYD2npAv9K+t62I7ZN7bDjvSIVvWQaKOkTPtclKgS5E3QNrCa9Kgg8WECCns0PT3tqKCJh+oGzwYtjVqMEc6EOi6wveC/BbW/4053mnnvhL9BD3b9hvtTUPkCg1JPSgBW2takNUVNNp12mgAux9y7eq9Dzr40idYxvCtVwQ20V/zgryw5dFfIJMbHQ1WG5LZbnOLNTdFH2LwIa8xBtsKq0nILwKMRgsvUw7pRicuqBYuRT3vt2XVsFHa3cJ10Gla7yADyTYAL3x/+sC3fgruy1AfdFlNXqvusB1M06TCvIuc1QMSkNWQH/uuZWhciPsCxPnWnZC9kInMhPt/letIv8oMRUodCkc9Ig4JbjxQxFgRfLnKCPwVNCGMmz7NUyJeM4f9lJVTIoty2viTSNccw7Zn7Hm/m3UY4aSZOTp4KxNt6A86LUfbjUPzcfXLWPY5xw3z6NB1zF/j0mfksad28zwmskcWeoeZaEy/Ds2bAll0yrtlQZWIUONF0OjrNW1636JDE0XQF7rnR4T8NHoVPDd4ZBSsL5g3XStzY+wPrCvdxkR62Ivpc3+Q5aZ06m5keXucO9oodFGnSneEMAb44hPK2IL3EL0+ESHTlyNRfmsjKJqmovqKXBPxUMGnsdyNWmflspOiyvP8ymXQCR/phM/lPwdx9guAcam3wVcb+/Rt/1u1cUm02g8ZOmi666VjX+YlkLND04GINGHDHnNm/zAcjwjdH9e9YZPDoH3m4mmuWTvzwFqYc9JEaB4yMsiFC/g66/aCN3RlQl+habwEQO4r8l8JvZ/f1+rGem2de4wxHxgnsQp4bcjDVgvrcME+sw6HvXbsddPs9CzvLabbY5vuVKqEzGF5TKdIWQF9ESE/HsPA0CQqdVCoX/Brcs6qyCSnqhSZ6kkbNrNcN/zXq/wS4Mql/5k3M770v3q9RT/W0UK48OJ6QVeNF9W+bA3UjnhUEHZNoZJDTmeHWcqg1CSTzPCK2sXQIInKGnTfMhRpVmiSeBnQkelqGTIXN9aZm8xWyq/yZXzl4vFw3Onh9dL7yAuAGbnlqap5UGyrp8zMS1pa4qVAvP62xqbn8WdHrnryCwbs7MIau6EfyywkTbmg76SSAkg5NQDd0Uc4z1X7/YSeJh2PM+EO3U2KCMba5Me6dp9ew1fxdoPlAAAQAElEQVRs1XH377KU0qgbEU4OBPNGwOcVHE+2tU2BfWTmZUWW1TYJzzOY8DkqsDwzZaUkxq8a69xhN+zWeSmV0beUCJMiPEqXbcK2Ec4lmRiDbuSx3CJY1zI+wo4xj8eibx4P+vabo/z/ib173KvkPPoyP54vEDv2Orf3Hij4EHvi6ktx0ImbHv9287fffqvHxyNyu9l4rVX5tb/GWrWwH7jflXVzZU55n7lin2deLlhPF+zRL6m8XlxYJ86cRa6ns86XFy2MtS4XaOtK0J+ToFXoMpRxVgt6TLlpwh6rZQYKjFeQU1IOgC02woEmrcxl/4aV/bYze/ILL5LO2KTpWplXi+lEvwvjGuty0sbe0bWoptBuzvJvDh14EbDDZmw7EzZaahLDyGe6iIDmkCJL0CHToIyKMj5L6Mqad2F+nnkBceKssvg3dGyz18ZYDVFvA4KOwL8x7xVbxVQ0FfhNks99c5VsPzfes+ZaWJuzCnLIQMIS2CvCdDgORp5CvQc6piPyHI8gnZISNlLgpdZQpn/P80jb4ItvISKQWKey2pa1XvPtN6fwgS/Q/wJfJ/hy3HJe0LX135HdRGdzZS7WrAp9BBqAp1oba2TSjhcA/m2LA2uBfwDrsJ95MTDDd1VOplfjScSNiKyIGHkRQfyWjnDcyKggDUQ4/SUk0ugmIuTHtDZsxLa7oaeNdeSe/zaMiNFnxtaS8UpPzrfxIm796c0T8Tkv4hbH/VREfIEbX1/m3buJiHv0UxtnRMRIfx132jwZjhvu33Te4X3kjnveT4Vud0fEbbyIL0P3H3HL+6m4897CdL2Fy+7pe/we/lS+y4yI25gRX4a/VBZxq+s6f0lE3MaJ+PPCX6Mt4pf7/bX2/9nL0x8rgIj4VNXG+CnxF454rF/CX3j4X+3ei6XxNY3OM9yByxwab+NO/1n4N270lqa38T92mLdt3sb/2PZ/yXr3RfvrMawbw/kRn23b6V+DeTRcz4dhxw2nDTsVN3ThB6qz0xn4V1q5JVm4eLpw8LDD9/T0xGHlRL1V7mvhYv105gXA+DMdL/pv/+s/6uPv/1l6/qiO8znXSXYMDlwEzFwAzPujpv1BfgGwf/cbvfvt/0EP3/ydyuFbbeWgZ5yTlyX0wrgnnK0rzpadPv/E+TN9Ljh7l9XjN+VacPIOqnUndRwc2izg8rLp9HQFJ52ezxyszupcWoUZslfkQ835pH45STgNGUfKkMXaNwkhdPI3HN/VFwYcZbrRuzqOXsfpiC5l9JBoZETHY3Xb7UKfVwVti6RKnbkU7WvVcZ5kJ/4BR/6I03Q4TtrbafKBcyocJAq8ZOUcHLRMRoO8TRtO74L8LzjBVy7grLtKfzva7fd7+thrdzxoD3yoy6kqlaq4e4VpklTUgJTln9Y6PL7T8fE9TtxRZZpV5knz/qjKxelut+NgddBEH52D4PnlRS/o/fn5GdF07Sn/LYcJ/1bANHEgR14UIAl0gBO54AhvQkA4kqkWmdZUinKZcKqbFnS6YlN22MxLx94gUDmSOE3w7uSiKy9PNuxH9BNBKUUMwKcrEP4AHNkGZbkP3a4Ky466o5x6tKR+0HeX51bOWZGKUq7qKQ9sONgNbF1a+WqELQLHmbQPQnb84auJPJc18SRFZKWUFGECyeJT7SwXeC6Mg10F9BTyJrznGR0f0fe43Ei06XRkHg3a0pEGsLMN+1uxtRX5NwhqyNiy8njJ45FnmQ9QHyqUU8LR94uXRd02brlQhgg1ICn4x6gkYYTvTwXI0kaXk1RSqBrQXkvSXLBNA/oPxweNn7KHP+WiHnnIaYOe3kIeDlKH3S4cxgzzYtrFYz4+g9FHmxhsjHx49txzRyln3W3Rdn7A3qfdrMoBvA7aQjOX/55DE3Kd55k5NN2w32kiXUEq2CiHpwaNvhja0OnC5cOV+bQSNuhsHhfCfanY0Ed/hZj36kgM2Na61w/QkK/jd7jNDcxZ6jZ1mWdL2XF6IMezYlOKjt1IpQY0lldUFebgxNyazCPxzGE1lyKhFPfheTUOvdhGg1bEST9pICIUEc66YUQZD4Ws6HblQmPlYKxoCH0j2KCnDRrdl2HZLK99ezp1zwmqL8yJC/P1wsVTY+52ZBOMf+MjfTFuwi4yekvQ7XiHpg4tG/VX2i2s3xt7RmN9tLwsU0HfALQ19LC+okELhkQRRPSbPIUO6U4J6hGjDNnOaYv5w7t5uvFGQ2QTFh+hlLL4CvmAO2rQZwMb+rqPeblc2N8urEFXht4GGrR3A70PndKmm+awdunz/oGGQRA8jyyHiZjrOR7EkcGgF7tyUY6kBOHF8qpFhYtH2+3dBspclSs1s9QJFtaD69DFKv+fG94Pruw5q+2RyyNBp5CRHLIOy3HoRdF0AL33OKQgQr6RrXkh9tMf5KW41TAPrgS91m9lDzLdBX3nO1jznDexL3g+em76J2QdHrBrz2eXuX6I9Zf5b1Itf68VV/Zpw3FjZe8bwGZWsGE3HVgnhvUhnggLlwgf5xkuv+Nt2nEjIuQXQwnZZui3HiLIA447L1KRochDT9yNyvYM2dqQZSOBWehOv2lu7BXcRkr4IkJfN9mHbrqAQKTp8Q2n3oLu6L9hHVio7Rrc9rIY44snIkbc9BkJfZgP+YEXxCq3SayRGb4mbMoXYIfDQQ/vvmHf/0be63OdFZSvrWv4WKyF4+9BE1647DNsawMwaR43wv562WK9Wb7mo0OnURmzRGJ8+IVPkpqw6z1rty+KMvaRWCNSytS51xPTpg14Xc0pVKkzsfdMRfJ+6X3TNqRSZTTabxGIuMt/0usKXb7A2lgzjJU5sqKHhUuuDXoba0pDFy5rzMGOhC2jDIEZmgrjVW7tprko5wzlokZTylmFddg2W5FXAZGKpKBe1Tzv8ZUetLfvxHzIkcjPIkDtTWJNyIxx67uqzDOYVFnfS56oWyVWM8tyY529IvfFF/3QvRC/oosrc8C4vMY38+IGtLSsS84qjDHlpIQt5CQhOlXySgo5nbIok6KGBII9NCPLVCeVvKPOrFzYM+tBpUyKoIGoK8lyolvaB5AmxpumSZ7LuwP8H486Pjxof3hQxX+syKTujirTgT5nJfiMxB4cFblmpgQ6g7cnLnTt15tn21EE/WcJspVTjDAhv5KkmpIyBb7gTFkqc9V82OnIBfnxYa+ZdKKOeGyP1vOKnAzHnUeRRh36dtpjDlvAdgPKUnQZ2aFu8cRlNuYhy3LKSYW2TidoyQU6MvW42E6Mbczod64VGRbozWM85/fICmVsIiQlRcQoK26ncImCfWjQwdhTTVxeT3r/uB9nhseHnR6Pe73Dx9/PO00F34v1x3wY9KgMbY01f2N93NgLmu2cOokxCvWnuejx4aAH+jngL+2Zk7PpBRWdF+p09yGWKmjYWBeaQ+i6IssLc8qX/76MP3P575eFDq1Dh947N+/vjO21wL2Il/CBPGFOgVOR6CvoM5A3IhwyqMjLdOzwfRw38lSVc6Y8q7Eo+uXEyvzw+At0bPRj2jp9W4/b67xvnNcE30OPOWGPRXvm2pEz5+PxqONh0m7O6CcpQYDXzYiQ0Il6gqqQokIh8m0JWw1eAkhj/p05V/IC6/KyauEFiP8vAPtDYi4GNiTQ2Yu7/9xsX5RJF1YRppoYUjPzbsel+X4/M1d2OhyMw5hH5r/Ac6CriFBEqKO7txBPtD7yIwL5JPjIyiUBmWzlyXaXNGQvh0kdPhovALYW7FkZTzCxbga8CfSBIc83fRf6nOjrhqpbWAR5KkyACaYO+N6H3Q473SPXHWvgDLDNaYK2rJwSFIRyJOZNVmXCRIQS+RGvYaLPfNN1zlk0Qg2UBfkgIoYsxBMRfEuWyV3nnt8/hw2b6FtTdCmj61LK6Mvjmz/neUynI2L0/WtfETH6iLiFrh9xi0eEk6N8RPiKuOURHZ+IL9Mj8/UrIkbbiBgyMm2G6Tbq6zzx2nuH81xmuO6dl4jPfUXc4uKJ+PU41f7gY5k706Hxc/HOXDVcfkMiMAj4RATft09EDH5vKY14RAzeI27hnZ97qL8+/6kl8NmS/oOKwZPjl/DvTfadNi+gjt9Dx407fW/j97z/UCGblRf2P5em/6j8RdwWxYj4xJppvSPilh9xC++VXP5rcZe3SDIc3/rNmXC842g7tD0M4AL1HvZtxkuAC5fy10sbF+oLh3QXdBytDYfner1waXLCSbrKl8S+qPZhJvKkinPpi+ppThzquh4OVXPJsmPtDdgX18dv3unw7r3q4VHB4WFl439ZpI9c0H14uejl2f2e9PT0MjZ/b/gec8HZbDh8kUOFzb3OE2Q1rVwULFzknP3T6mA7L8KPl3CEKJS4TNflRRvo/YxjgpNQ8BLKJvWrGg70yoVKw4GgQ2nYGnVE3/BrnjuOnf/moseGGQlZfYb5y8o4PKVMmuusI07RsU56xGF62O/0wGXIcZ61mwq0C9kkFfhIOP4ZB0upMxqjwN+nvwWN3DsOTVLXNBecrb12HOpnnPodmB6O6imr0U/PSZGzIhUlZd2spePMXmVSJ8aeoEk5MY6UcpbTx3ePevfNex1xlnOusnP/8cOzrucLjlSSnbkHDnu/+7vf6Xd/+zeMv9eKnF6wgTNwu+P+QYf5AN+TUuBI944NcWF1OevCZesF2S4cVExIi1AE/SpL0PqCji/oq6OKTLqg10i66QT+Vah3Ry0K8EVeojKICLWgnW7opK0vwWe4T5Ay7ZFXBDJjkN6yEC8toFn0w0ulpTVd4W+joLekiw/jXCBzl6BGHbdNjJdp77DUqoz8KZIYfwB9Fl8uTEU7Xvp4PpQKH/TQkU13vcx42IpowNlGG5cXzQcdDj0bFxiYm1qTxjjUEU8nwxD2KfgL6GjQaibavcwNg4aGghEb37atpv76r1GnczgT8zlw/P2rxIhGicNtcLj1327N8GC+9tjuVKpKwa4Yz7S7R8SjjQPUisw2BL/xIq+tXR1oQ1JbV0Cn9RqUG6a7mU5k4LixMfcaNk9lmM1KM2Mdd6ocWsthltIKD5uWdlGDXv96cuFgNQOHkKWKbC3vwnqQJtqQ2UrVlmZdIRjz0su164lD3MvpohfClQOuaREEJmQbXQorwoBGIZ+AzthWSFgpowL5AU+jHTx1+u5kQ+BYpzSeDXkLbBJ9dyoYwQA2kwFMISPrCRkfdhNrQh0XGhPzs0B7wkaFbC3nFf2u0LRZZ0GXkoeTUqBN4q/9ewwDIck0dtowUaltAgGfIC/Mwxu6Ov2bn37vh3GE/jbnY/RNiXEGwdiHbT1j71kJW8jRVaDDdlJIO89g0CGPhqyuXIpesesVe2BYaAtpC8KkyvwzjUH5AON6bNHOYYfWJIlh+MrIlHYkIkLjeQ1GnK8I6lAWybZaFDnJogzWVu93G5wMWTbpSt/+Vfgz9srdFPNPsu0m08ZcDGgYQGZ0PWi4ywjmyKITZKYgHBohvMcZz+u5PGO8GgAAEABJREFUkA29UrdL0N18OZIaMmsUbdzLdS4KQhU7qKwXtVaVOimV3UDkHXQGgF7TiSwvi1hbk8WmBq1i/sEWw1hSIux8QYuFbcDHKCdX2OuAXPeGrlBPie87NEoz9ZP6a39OJGSZVRFozlkFQzYcz45jtzNzrsLDhB1XLq2KMVV5ze65yMNvjLSi5ysyttyHbcCX0yt5vpx2uGEvqEjNNugIbSz/YRuWOyQpwt/qQrPkjfLXer1t0O58cH8RZvlHp9lnpCwl+M85yyjwcQ9TrkONYxDG6pHQdAhVaNCJbBdoNhrzRQPIHhrk8Skfbd983S7KpGZbAXT7WtrIe40SZIUy4yX4ypJyChWQoHWAcrIVHoPxzHtgq4k6EzLf7aoO7D3ffPugd++O8k8E7/d7JfhrKoP+K/vaBdkvhCvhhj1txDevjX75t7HqgBX5MwRTEhpRYkPindDICf1GHjZjWiyhkqQddnDYzYNmlmp4acoSVPcBvT4r679pT7TJw47SWAuPD/hM74/y3HXZCLvUIWSDpg6d3m8+2YnFTtmglfJ72EUBconeobHJF4WVsW27XrNMW1De1rPE/hLMz5nLrp0v7pBfqklBpVSyCnN0hz9nOe6Q5W53UK2TfNFlm0kRKqBSd1eLZrCjjX0366TiwyXyVAp7U9aK3J7weZ/YoJ5PC74XwFf1b17aDzs9P0HSillhy+ggwcugP6QJoRRCZpWMnCQjWHu819hwHSbq5UgqwHEjUlHkQv1Jddorlxm5TOqRFRFKtLEOM33CipjWXEAHYcBvaMiGvXnHPj1N9MG+W/0iAIw5nycleEy5akZGuU5M2xg/DHJh0i/4hA1+ELgs++Dy9IZV5nHQDR2me2P/bb5gZe5WZDnkf3gY/U6cHTZo7ipa2C/ZRlgXAzuNMZ41DjO6P7YzQ4wStIsIpSjyOCklZcWAZXyHWEMt0yHrkEoKJXU5vzPH56loApX8bPvN0ggTIY0iXD9UIquq0D5rIp5TIi5NtNvVpN2UdIC//S7rwNyd566pSt8yd98ddppQhGkK5rt58BwkCr/Nq58K8p7neVx+15Lgo0Piqt2cNc1JptHY7SdZhjv6PBwOtJuU0ZORUpEEdy2wOY0f3BkvpViDL6wPjp+tP15WXZdVK+vEFR99I71uV3Xmj9c3w79Z0dDr1T/YwzlhWy+UX5Vig5eQ3bTdvkJvHvN9nquq14s6D3uMBPMxcWYL9rtQXwsmXbCXrAiAvlEyaQ105nAGBX8R8cF30vFQZX4tl1ozppDU0Qfak88GWxJpDfltEt2FvLYvfF3XJIe4ipwBNp3X0JX8ZQutLWkb+25CRtuQwxAYtiLsNLQy1qqCL72HmN0+cQ4u0DMTTpzjZuiq2qFg21ZEMPr9k4gE/cuzXSvENn0ujwj6lkrKwrzoo6iWopyzIuIVWS2BSArsLAFFHryaf4l8rDGwEsdpqYTuK3YzIae5hnYjnpTgITNQIa9OMfS234mwy6HtdJ4aayBUoluPdUNR0GdEQFOXSfgC9JmAsP+IQB+uF7qnI4J2IT+dtdvwktH48pq/scZvCGdZtqEDhyv26HzbX0RXTmLcBII4ICMzR02HomkAKVvSjfo3NOxhU3O52pCZeCKCbw2aIm5x3R/aBmOJ8AtQ3kc/RH7mExFKEHSDlHMGIc/nYh0UyfqYCAvwucH5GT6MiFDkJMvN6CF1Ic9XwKWkpIhM6I/jQSSB2yfC6Vvc35b129BxrzsO2V7kcrPqtOMO3Zvjlr2Qm/PuYcSX/bss4pYXEYq4wflGxC0dEU7+qzDk8dqN4+7sHjr+V/zHlkDi+WQgNwPrwwAdN+kR8ak84hZ/28Z1fgnux4i4tY24hc67w+0jvsy/57lOROg2cfOgRa9PREgscHfY8O5gaWGa9IF73j3c2MiMFQcjIkZvt4VvY59hcWIRdGYEE53F0fG3cF3Di+HPySIiPi08EfEF3eKJiFFu/n4JHueO13p6+7zl86fid9k4vPN/r+f+3JcXm5/FnU7k3F+B/8Ii3rUgv099UC/iSz5ddqfdodOGx7xjQ9YNGXdn0B5B6Q7nueyXcK/r0PWNt/VXNjLjPo7LXMf1DdNlWJcODfFEfMkLWZ/mhXlwPdgnr7IhZByKpB5JLViW2ZTGBpexJ5w0b1K2tysXtSsOTtek1oqul9Dl3PThx5dx0R8cjjKb0HV50svpo/yroKXudT6L8k3CaWIiMNaqdXuW+rO20/ea2pOOpelQO05Q6N37vR7e71QOWXmuWnNWYxMsHEZKOWjBM+PuWMuZ+bHQDc6n+SemgjM741DFvOFmnTTtxSVrYdgOvbyUeDnLlzjJtPitwqWrc5ntvye+rSfM7CrlC109aT3/gGN5kp1V7uNUcOoKY2dkMIDuFVdoO2sj7DhDHSddtarhwW55pmynniAi8Ip4adI4yHVeYui8KeGg4DUqOOAFh56KzvZ2sMwvcr8uJ628vLjgJJ950bBwEXox4KzNRft3D+OnLSp68wZc8AAKF4Ybm/9VoS0nBQexwBNLM+NTLvJRuoILlAwKdRPzwo5cmUPTrmjas04V2qPPHu1mE3gK/nMYz09nLZdN++mo373/rf7hH/5Bf/d3f6Pj44M6bXoN+XJ2Pu6VSHvdK9CntTFmw1mp6PWghHN7wZ5+/PiDTpdnnXl5c75eVMusd9/+VtPDb7AXaVul77//qO9+/2E4coL+FVl1nOnyeJCSQJZykUq9IZEOCc2q0QEcqMFnrkUV/ozCwcfpebfDWd3TdFZw0OmRka60bg3VbGrK2lqARH9FCV0aW6/ibK7rlgfO6PKKXJZl1YZcoUo5kjb46hx8pE2KJg1DCgk7yYcJW16EWSmQlVIwnqlOkoD7gf8NezMah4x2bQrybItTVK3LNnBFlgty2TbG6Z32bXRRcBKHOBL9IrPGhQpESY1OsKWEPAM4NAIuE60hXaa1+3CdNnUQvBRjSKUamvdFh+OsHfH36OF42NNKWpBDT7N63ukCvedr6Mw6sWL7alUBL+20Mu8vEofFxkXNRj1Ppe4FHlkjbA5zUkrSoD9JtkP5os7I0D7DH+sDhqj0uNf0m3eq3xyUrd+6yf852XEX2u2SdtjzHlnvmAt1v1NC51uddc2TPq5Z31+l75iPH66bfmAufng+65kXhT68nlm81jO0olfbMKc9cRMj3haof3xS4gVQUJZW5I7sO/wgKiXsqJRJKRWkm1E98ofJhA6Mqq4aSTlNCuqY9+YFeehlUUFfU246ToLFsLmMvD20Pz4+arfbSz0xlTv2tvDS4qSPz8wj5lCj7xUf4cwlnXnYoCt8G8A62bGXjJxn2nr+y2uRb42p2wk32q+8LG1ceFn3tt3oHR42Cdo2Ft7r5aTu+vTTYycmvCIf1HrRRr8RIUxZHX46B/sKL7uSNDNHa87Mi4wJdn14uuqMKglYA6C6FcbIEjY+/uOXj6zH0JwXKa9dLBLaWL/X01kNnlLOhKJNSIwp0vIal5MEzZ0Dn3jMv+fGim4URYl1OVJVKMtyziiss94u64mhNzUmTMc2NsoDOzlfVn33w5M+fP+kFYIDPrUmdRaAjt7bCoEb9IO2rTLfYibLZDDve2zqsSCfq7quauNl1YUQPmrSVoLuGi2atnaWGvsW9ffsiTP199E0U2c3zSrTARaOWmJPyU5YisWiyxJa+zRwvhbW6IJdzLqculCBtzB01tSZ/90ZhKI1GVJHtpsImf09kYQmiN9U1T3h4bd3yqAwsCvbb2LtELYsyzxgVJ32gDqZuJGoG9hApryil1SrIkEbFySIVBfkdWWSN2wjsW8FFzx9ggfqnLHXM3bwAfv0i/8XZH1mfi7Y7xWZXy6L/CcgNtbIhm10+urkW9f2bxQhMWbQf8pZpiGnpIDEju2M36JjbmvwcVUgi4ScMyZYWNO87tSaNeN/FHQkyjq6TPQxQeOOi8sDc9B8FewlpySXNYlanT0kgPQCTWfgn0pXJCmgCxoEH/Y7um0U2dKFjIBA722NudboyaF7jKCdhG46cDzRVahAa06M6nUaWaM9bDqrYr9TmRXok5qEUmP9af1K5Cq3qawt027T47dV3/7uqEcu1H3xN8079TRrY4+ziJ6eF9bDFTtqsuzk9YGChh1t2MAaXWPZVuiKHpZrZ09iGHylKzrbyIM0MgLAPLoNNS6omh7R+wN78QEb4G4TuruyAFUzKOgQthU5oYuZdW+nPBfVXZVfXPwWmg+WAReMLCqaqXeos2oUbH7D/le5KFTpY2bUhOg3XZH7wlxtrGPB3B+2anslP5jPcUVOwL8pWtDFBDEVOWfmZddZkc5KZVGeuir0V/adMmU17GSznIFSwIl0Yv+4sGZFQAV8JjVV1sR3x0kzl2ZH/NXdvqjAVyCPdNir47i+qLBH7fQjMvw9e43/49UrNK3QJ/xC091sv/TXsZWN/T+ZVvpm29NE/hwS4qGnjg00BbpKJStyVsEHK5FUbX9dlEuZfykl5TopT7N6Igd5zvuDdoejcqmSkroVTkzIbl1etKwvav1MuVSnpIIfXuFn9p7LvK61qtb5FXuVmBkv6wIvrIxjnBRVYWCzdKaE0YTXKXgcl6XI2XOteb4voo+CHUsTayNiVWBXHZnPe2z527/V4zd/p/3j75Tnb9RiN9bGtRfCyjqf2HuaNvqKnhg3K+c6QohRIIecqjbWl94SfYdGPepmyiplu4otUrMij4lxc0oy3dG7CrYy1VCFthm7OOyrDtjITF5Om8xPzQna640PFeKzJvinKWeDJpZ/BevEO+zhiAwDHc+TtD8kHR+Kvvlm0j53vZ8r86jSNrRivxfWG685T9jDkuAXer3eeu3c8MMLNO9roc2kjL2WLOwwc2FbVKHPKs4lpAjY6UpUCGQj+BTOao7J1ErM74SdtCjy1npGlssazK2kq3847OWqp49nbeRnZXltXq+LuidkWzDhi4SOV2x5Q88TcvotLyR/99sH5vYELYt2+0Au0JC7pqlo//Co3eGdepqYV+T3g9aXpOU5kNWMy3pgvmet7Ie2Je8TKzJJ2Kll7rViz4X0w9zk8+YEs7u6l9fzGTmmmtQYCzYVzE1Uj9Q79rKN3yxakC1uKz7tqqdT0zNn0Cf8W1wVXMLQifhlKegBsH4m7C6gtackppk6fNObFFeluKiWq3asIbuddIBXX5jveLkzT0IfmbwJvpMiujp2NdbwTWpNWtjHFgX7TNcWUmIMo0RCP6GJ7z3r+KHOOs471VrVqb/x3ZIU6HXDF1lZx00XQyjTNkcett7Rb2a+JBX+BXliTq4acxI/JUBKIfvm1l/r6DOdlOtZu/0CLtrtToD4oQtTgYdNK3Oq0W9gNxGhDC0ZezNS7QoM3302QWnwHbRBblfsZlu7GoJM2HXOWSlLEV33JyIrlCRlNdYomqhhC412bFXC+AYa9mbePU8ri8eO+TBjXxWZDLD3Vw99J3MAABAASURBVFBYwwLaTI9YVx3P2GkCQXlEMBpjsi4kxkyMbnJSSJ+gjuyaEmGCpzsCvuQHJgIh3CEa3nhCyWpyvObQBJ2G40SVGchrSU6LCmeiWlZVZBe85FKstNwgoosO1Om/paSGzFopMuzjCs1SSUYgO4cd+RqtiTmLbVlfxJ1nuA4NFBEg68Y3YU8KkEB0xm2dsk5eGzC9UEBeG3AfRn8d7x4GdBgJHZsGQ6Lv13zHXddhRLgL7Kp/wsjgK+JWRvTnPx5bof4rEOVvkWhn6FeehMzviAhFxK+0+NOKvSb8En6tN1PzS0jQ+0v41f5pHxGD74ifCOkg/hVItP3FT8N6jI3F0qHxNn5vbCHe4//a8N+yr1+j5e1YETEEfW/ztuye97+H8E+hO7pYXPSzj/X9c/1FxBft3tZ7G/+iEomfK3ub/zZOk//AH6YQm3FngRULN+uaDLF9tEC4byhnPVdvlIANjwNfiHTB2dt0en6RfzKpcwDJmT6jacWxSyyAvnyxI3ZbtGnP5tv6lU1LwqfXzG62q4Gzk3FUKo5PwWko2u8nsV+pUJ5rUd3tNXMI2eMAlorHFFX+G5TXZZUUimBrhcCNsScOUj7Q/s3f/60ym/WH5w86PT2L/RcnkW3oKuhddfnwrJVLvCllTWz0eAu6vvxI3e91Pv2oNpyjK9Kh/xRSLopUJHJseBWHMUG7L/9XDiqXZdETB+Sn54t+fDrp+w8v+pELxRMXRwuOiFpW4JgIRxwPTniWCg7IGdknBJyQbUL2RV0JXjqH1E4YISWcgJyzErLIryhs5rs6aY+Dt9/bkd2pzrPSRA+ZnlKW9dmFLlkLYQgZ4Bh0pze4CPqlb3hL8J/hp9C2zoV+4DMa5/0TpK7ogxczDw+yI1lS0eFwQIdJKWk89CgxpqakjAc7cdk6TZPmedbxeNTD8VE5Z105DP/w4Ud9fHpShw6T5TXZ8AH3gjf9/N13+qd/+if98MMHrZerImLUdf3EgBEhbfDhkKjuoD8TY1qMyEkRFAKnSSjcHliGSllGxC28yQq5KakHIKMRl0KiTYT7I18hGYGMnI8j5fpCj4MESOvQl7oG3XwRcWZDuxtmuOG4I3/knSx35CJo7ejBoQJ6jFQUoORJA6kqOuPTVePUBTXyk6ElIvhmGBNgoTJBLa9G3A761hZ15mcDGt4w40NfqN/aQVUHDcpE2LFnoX87vz26Og5rEPplkXgZkLFHpwuh9bzjFGMbrHWWoHMznchlZa24cpF75nL9xEWefyNoIX4FamGCFdQN4h1ab1iFBz/oIgKLTR2nVhnGo4kGYoIQijBpVPTkcZkoh/4EvUfWkMO+Mj8m7fbzsGnr3XZhZ3jLWWuwhtHBicPrCwfXj6eLfvS85dLXB1lfYq1eY4yV8XGIESQtQoGOA1l25rAM6G+gr8gLJE5aYd66BrlijgfzWbQZoJc27Cvp9nRlZOyDSYaXxgkmwcdUMutTltTl/hM0e16NuThVxJ3guuvKerGwtvQWCuxng9YOmvOgPUyjQTqRL4W7lAZd8Abtgx9sKOiRAplOj+kLppXDdGNdH7zSTzBGQ8dGJy6eiBCrzkDFnjFvFeZZSUklZZUyKeeqnAqX153L6ybbhyEOnWLOKbIiTeLULVnuXIRoXXTHxsWdL3EjQuIjPw6hW6CLf4Smd0NHK/x5LtwRUJeQO+QJ81Xyl/sSQ/TGkE0nxuXD1bBJ2KBz1ZnLvM7lp7wmwX9HppZFJx6M8Xm+0xHyQ5VE2g3oswMBh0aD5sbY3YTQOAaaKg0L9u6/F1worympsNZX5ladZk27o+b9g1pUbVG4gMnIUtDXdeYClvtxLVc6Z29XzxJCip4Yusu6Fhci1isZLgLUhYaIULfs5TbiSaQJ+EAa37TXKz+Oiq8AlIi2CTqNHEklZTl0OoL+xdAOmXOJy4iAl8w+FlNRKlmpTkq5KLCNlGfCSZHgjzl0Qc6n81UvrBlXmFuxB9tkI9+h7fxTSJ6wY6F3oRPbg0znoFsK9BvEE3R7nkEm47YbqBfkJ2Q+0MXTYC0GkoI0vWFbtiXzWKG5pqycb7D8Wg+x5LHNN12gw3PyvFzVoLsv2DGG1ViHTb/t0zD9Rie/e31oG6MxNrQyovKg7Ta+aYwgbjWBlJIMyxsqaJfhU+Qh23RHIp2gM5SZlIn10v4LYtfEnj1zAz/tZpWpKqEDRZLlfsZ3eeGF6PPzSWPt5jZx4SJ6YQ5s+HIr+0pD3oZl4nBjPqzoobeQEbo9iJZZ12VeELFQvXbQMuOjDWAPM5mlJBXs/YYk2ANJyo4D7KXUxJpetN8VTTOgjet5DNNhEQZ66MA0raxdlvNqWiVFhMKyRc5y2FF2b0Q31uqGn2j0USeTnwN9MHczEyEXqeD37Q9VO3zNeVdlWsMEiC5CN74jKyJAknUTEWJGEad9Ej5v1ZFL8sNx1v64A/hXXLZr3iumvVqZtKbMMhh6Qd4fnl70bF8bH9O8iKe/8mcebU/2O8yXZez1A9UKcakiu/yKUrMy8qopRKCaskokJeg3IkIQrZQzqEolq+RJlTnrPcfhXKp2U9XMABPlcy3io1ISyCDBxqQJ2VTsappoX2byi1IqiowkQkzRLkUCWSkKIXRI8hzorL6hVekVdC2aqUDXDX2kE/X9iQhFZAX85IIvPB1UkGOpewn6m4o21kHPT8stIhRxg9uLshEK2pBrEEa4nD4JxROQC9Hq2HhQP+JzeUpp9Ec16HdFxySv6xpPUw7X7/TcR46IJWLuNzwm2b5E8xiW7465uGMu7Gsa8p24MJ65KN1NoXfvdnr3uNM37456fDjik5vnScpFLYpOnG1OzFefSy6sOZ4DtpPb2rgKJhTYf9cGvW3Qbh5Sziqek/juM/KzzgM6EnrTfT9R1opvt7SO39HYM7surG9Xxrnw8tY4M/4FW716vWDdW/AdNubhil8j1rmkrhQd+wt4S5rgcb8LHViLjofC3M7a8YJsP2dNc9Vs7Hc6PDzo4eG9OntDXzN7nXThMv7Cpfzl3DiTdl6CSyXPStBsniz3nBpnztCueoyi46vPetjNmuF1mopKzQrWJLdJhI5HNqVSQz9bo2/zjfgu+FG4tHqB3+fLpqfzpmcyHD+RRhyIusnrkdfsnEPec7LXEGgJ7DtzYZvHS6FNE361L3Ed5iJV6CzQk00HttVTqIdpuWFjXfI+0xTYtcYT2H+mzgBtckpKoHhs+gr6SthTQtaJCWV/3uU3FOVclaPShnhMKlEUyqyJkrD53laNvasxagSZku07WB8LfBUuoudpE6IVYkWH0ozN7uZQZa1IWUMejfbWvdRkbiyflIJxQwFdhqDZMG2RkyIoA/r0NGI3+RIZ/Xpe9xYa6PTOOI57POvBcBf0puhNGfsz/QzJ2HpFKDNegtaBJAr6J1gPEeFMoEGXXp8I578m4M0x8wYlEvuHx3Ko14deX2O3IOJz+4KejGE3I56wiQoysK0Km5FYilVhoKLfOoVqLcg6K7Lk32aJCEGkWiQgVtOQJTfG7pTJT6JKgAzehuHCgYh4LYtbenQwoorX+D1Mt+zP38ybNwnJsuh/UEtvn5TSGO9t3j1uPd7jDiNuNH0dd/rncGf96/Dn6v81/z+WBNIfQ85bQ/mp+E/lfd2v67zFvdx5vxa/l/9rwrfjRHw2dPfpsojPeREh57ks4nO+8wznGxGfy5z+Kbyt/3X5L5V9XfdT+hcib/t7G/+FJr9a5H7eLvxuEBFjUYkIJ4esXG8kfuHrbZ2v42/Tv9DFv0tRxI3PiBh8m4iIcPAp7YR5uOOeZh+Vcc9fcRZXnABf6i/XDcdr49Jh1ccPp3EwcX6osbZTtp7YfRY1//T6lUtkIBzAYCPwxVhmd4pcpVSU66y5TjgKRTsclAMb2cNcdABHLvB8SNpzgbc/PKju98rTQZ22F19ipaxcJqlURk5KmX64bH7/27/hYqnJjiiZmnYHRSl64SLhmcPslcscX/7fL3HsmJ653Hl5edH1etZ4vEkFsQRwmJQJyROXo82OLPBFlB3cW9uT3P7D85OeeOFwxvG92AlGVlfkdl27znhsL6RfTouePr7ozMuCcbD25QbO44LDvoIRXld16uIf4iQllVQ0RVGBkKRQjqRpmnC2dro5sBNyrCopy85VCin5C8nIgG7h7A+Yj+j00kV11Zw1T2Vclu45lFreE2k7LxlH7PHxqPffPDLWrJyTJnRTalUQ7xESoePKCAm47IrTv3EBkpF7Rm8pVV1eDwQ5F5WyU8HJrGlSghLL9JkXMD/+8C/64ft/0Y8//B4H+iJUKztqwmFLKckYFykel3bqgr3x5Qi4f5wHuA0I8w/PdsAK9BjmzRjeLc6r+42Ie2PCNnDPj/hcdp8TDiNCETfQjdQ7H8al9afPa57r9x4MmZSx4YxMIhUZiVBK6pFEBsjK1Cll0jTtVJkniTr4tMjl7RhJoSw/o/9NahxORrxDB7bX1o28Td2NB8hHHqON6AtQSMNG39sACRcrIpRe5e4wo99cQjkJe8scpGY9Ho4cQA+a5zrqNvoL2jCifCh8YR74QPrMBd4z9n3mgOS12bCNGD5giPXhEySF/FgPDoEFjN0KmgbkGgCZjij2HhGKCOSVtasTB0pj5rJlDzhAek3ZVS3Y5plLLF/OjXnK4fW6Jt7LGVkvp1UvLysvGrexzm2ej1yyIxwJm1o4yG6038Yl2KrG+rhRvpF2fmeuDZi2FrR5BfEOzDuNYOr2SdCcI8koyNi5lTnmlysT87y4jEzL3ulsR5/yhJzd120N8vp1lXU/1IzoIBVy0bfXS14cycAextjQ73BDFu7D7RhiyM9zhK7lOTPy0Y1FP9aWLLmscJA1MrbEMqFsvUcojfI0+omclJhzGTseawFhYlIv2OWZw/MZe/Df8z1jG2OJsryCebCsrH+rNtbR6yu8x1i+jYOoDzedsRTigT/GNi+m1fCFx+ALAQzeGE/wgHBG/WCMiJDXywp9qWQphdZ+mwMLMlmR2ZV23jc+cPn2A+v6hcu4K/2syLCxpvchaMZH1ohBog2dMMbnj+UmH3hAUNUlEeFAETGQUpLhNclhnio2/BnTVGRbOBwOr3Ntp1Im2Akt3DZcmWMXZHiFLqP3UMfOAlr1+ox4hwB4srj0ui6OkAyPzQYOPdShLHpTem37ZQCzlLuuzBCVAmQOoqnCB8jYcAS8KUvmmzBFUckTfM0y7Z/j5KOD8gq3dTwitGKv5uvCHulLadvNBk8LfK7swXds6GtD9t7LO3Gh95u+NyEJBRupbdk8Ghl6K/quKWsAAy7EjQwzAcOec4bLi/VDT4FM3K/pMzwXPU8z/Cbq2PZMi0Pbnemz3V6xYcd9cdPRTYP2xprCQqRgvRbrBwpTwp48RkC/l7s05NyhpimC0BgFMMB4KWd5XCPCVEs9klJ8zh+0RZFyUaSinKtMu+m+29SRF/X7Pb7E5PLlJME1AAAQAElEQVTMMreN/fr5yf7ds868HL0yVxd8Er+I2dBLQwfClkxOoBPLxbJv8NY9R0ED3WshawU361KREvtHrVkTY/kC3f7GgbF3u0lOu8x7iekr2ERK8AMyvNY8qZaZOfCgPT7hvDuosD/aniKyegs1ZGgMPWALHTqN6F1JjI8MrR+nqawBypxnUOX1Y3k34k0pS6UmTaVqx4u4h8Ojjviae3ybmQvEUooiQm5v0GikTXtE6BZmwqKELmbWm4m+3NY6sB2VQhl8iicoj1TGUvKC7Xj98W8CeA+12azsVRsXkX0NNfgzr+Y5elOwEOUiZS4Vc+4jrCWppPxq68w3x6k08hgrh5RTkm3fa7x5NayDOmWZPtP6FnvkYFnMdZLrmX5jZr+61avDJ5imIveV6B/m1YXI+WYaqKdQRq+DX+hoouxVf+YHgZIjmjVoD0014XcQ0iZDdMpSeG6HkK1U6MNjHTgz2J4maCmlIJNEVwGkjo2k5Lwg/zP05jGtb+Ei69UwXYN2fykplBk7j7C3rLYxFmOIHBiUXCfIJ3Rc5PfRVtp612tU7vuOnLPMx5TT0FtBTlMkLrEzMsg67ouOD9PA4XHWBL+WIdNRCwaycta4rYfMPtZF03y3Ecfv4zh+h+lI6CizPszMxzpPKuxDpkWvj9lqEdpYs1bWAMP7z4X9+sz56szZ6sRa4fjT6aynlzP+01kXfP8L8FrYWOsa60JibSvqGi+raqDXqgf8s0efQXZFM3ZXWSey9ZykWoQdVub+Tok1pEfXhUlw4qxh//LC2nSGpgsvwje/IEAX1odgLCLL/VT6nCdkd9jp4RVHeN3PrH0MUHMa9cxzSkmRk2yj3kVW5Oh9x/vQCz7sM/w8w99HXs75Bd0TZ0unjRdkcB16aK/LS1dEKIsQnfvFYoF/874rSbs5az8X+CvaQZ/XwWlKqtCU4TUiaP/ZVjbWNevtHoonQa/prrUOHgp2X2k/Te43qdJfqVIuoq+Q60fEiEfcQuflVJRAmFpkt/mlx4atroA46hOkKzNZzUfqTUFGiaRK5/a7/UM3XtePD/uhL8/Fii69NvW+KuI2XkTIY6aUCTN0l4FSqm6YSFfK0miDMsY80R886AlaW4M0vjZoGtg25N+0kdeQvZsxpBhOtBAiG7Bt5JwZ64ZEwR05igJZGCIW8Zl28UTc0kQVcYtH3MJPebQ37RGf813WoUKRHb0hYSGRRj/OiLjVjwiZnvyGRs/3nKve5pWh8895bnNHBH0o5CciFEmKCN2fiCANRW/yI5wX9yo/GyJ6GV9X8DrzNu/r9Nuyt/GIkOmOCGgK+XHbO5yOiE9lTv8V/3kkgIn+MrMRMQzIRvQWEbd8G5Jen6/jb9OvVX4yeFvv5+I/2fCPyHR/xtdVI25G/7Ys4pZ3r/u27J7354buy3B7h4bj/1q4H+Pez8/F7+V/auj+7vi6bUT8wSbytu497vDe9uv427TrOG3c4w7/PRERPzt8xM+XmQf2ztHWcW9anZWd/VMrB7t1XDZccepWrefGIXHVi3/SnQsS/8T2Nn4lfdFyeZJ/uiHHovPLB11fSEfSXGZxHqR/pjD9ogjl6Mp9U+JCKrWL5tj0zWHSbx6P+vbxgZcBOw0njI14TVktTxIOwkZ/1xY62enjMuaKc7I2usf5+/HjSRNO3X/5h/+z/uv/9D9rt3/kZcWLfvjhR9kxy2yc63XT04ePev7wpPOJlxYwueMw98CYGScq5axxwYGzKujqXPqtXPAt0LlwKLM8fLAUj9eYnKoq7XwgnfdHSJxlGu2U+uLzw8tVP3486/sfn7hcvCC7RQ0aVi5vVpxFXwZ0+Ogw0Uk3DnYdmnzATowhH7Lt4YOIUMExrsCOTIfGjgxxfxBpl0w7TkxEuOUNgXBE2ehsU+C0uS3VVHBCK87xBHY4onbYHt8d9e79YThwh8NeD48HTVye2umMiDGObSSCMdyJ9Qm97dWAfJnWPR5YcdJ9iWBb2u0Omsteu3pQzZNM9vPHD/rx++/09PEHDjAv0HbVnkPAcT8pIQBfqpo3M7Khb7p09IYOT6+Aklse36bNaNDkkCxFBP2lL5CRlfV3B4USB66I+FQ/4hbX62MZ2BF239HpD0Tc6iQRKisRCtLcJAgTkew8wojg+/PH9N3hPvVK86DJ9JWCSjOkJcSAVG0b2IGwCXKEiIRCbnAe43lMlwdpw/FBD2WOe7xA+IHsHPe4dzjdKTOFEaFAv5aTcXcyp2mSDyq+rJk4KNr2XW6aBZ9dadh/i6IlslaH2MiFg9QVm9+4UGocHIedw4tpNC+DbtMo0Yt42isI7p+gJn2K/sQ4A0MHSREh66dj35n5sZvKOOy94zDyzeMjNv2gA/EJ24oEbYy1sGasHBjXPqm1SSxnejltYNXLy2UcZP33l6+8zFwuJ12XsxZs2uM0DhmWV0CbaU+EepW50y5z2uI0tFGB8nu+60SEErQm5GwU9D3AhYflajlb3kPOU5bLci3KZaK7Ll/O+fB9QZ4+lOdUlVJBFlgcchnj2ma8hiP7zkV2h/47D6YlIpRzkvueWQcNj12goZSsWotMww69T+RNpYhsxpF8aRQYoaE3T4PPrXdFsF6kjLqAirbIWtDdM2vdExcHH8ZB+qwz4QK8RvvC4MyL2cvLif3G8r5IG7bAOpaQ0zB64jJ6p2/JfHj4iICmYBaGXN44dHavkVwYUIlPH7Ip7CNT5fA/77lw2KtOswpgFKwnaVPXmfX+I5cZH3hB/MQL4it7YGN+JnhL8BADknU86MMeHLc9G5QIKhwMRB+BHCbiybRSY/CUsR7zhmwTB/+csyx/67oi/4ruhw7YXyb2t8hcIzD+yt7nywm2Da3QdWUf2ZhnkInMkA0215ERDN3ohC/ZKAbgFhkGeWmgKWkF5CMFkacR3uge36PdJnH5doMUkD7ohfaIUAQ9ekzdnohQStgM5a5nJHh1Xs5VCV5EeUInqUyKlNUjaYO/rUsbPF2xF9uGXwSs6GFZN5lPz0Oj2z7MNPD6dUeoQ0+Tf+oxoDnnrJySciSZhpKyvJeyDSpT5suMnJKcX6DXFxvV+eTZXylUrLXqjgK97sf09hb0URmPUbu0QvwCTGeHF+thY56Oy3JsxetfonzYSu/DLmw/n/Tjjcb6uRuMQ/Ewr6U0xolAcynIvH0iQvFaphFm6bU+5MlPRFeGD6/f+8Osw+GgPZdhnveTdUGllfViyNuyRra2rRUdbNAdpE0n3XgEan/+eH7ccdeBbEPIj8pKkFNqYj0pmvEpTMNunjTXooqNe822bDMyt1wjQimycioq2MfEfK2uP8Kd/IMkKVe1SJAUWqCxMQ8sOvFEBMO3G0w3aNiIIa8LQFQetHqSYN9B+4Q+Em1tDwU7GGvfNA29z3XSfprlsFKWkVlKRTd6MyHxAAlmlRQRA7fyUIa3qVTNrLU7v/wgrPSX6de8BGVRCvafuejsNz936dhT0pm9abmG2pYkZdYzYeGb2uDjqoQPnWJVxm78U8eoWZmqOZIGL+gh5xg279C8OSRbBkVyOtMo56xCB65jnRgTtE0V2mumj6SasqiqqZRRtxbyKHebjG+QS5Gy0E9Dutg4fSoXxRgsKTkeWWhIC3qwXlrf4GuTWLsT3FUMzX9CacJuxssNFs8En2Ed0dJzu0B4hZBquhi/gpLykLts/yAiKSK+gHgigu/bJ0OfkaDvDpd0xhqA0I2+mLbqtOtKavSL2WlhbjQqt45+ZFCmQk6CF/OY4Kuj107e54/7Nd/CNr2OGVRkPdgU9BnsXak3zkqr6tSF6TNfKy+idtozf2fsx7QKWiJX6AKM20nTgxr/WC3l/ViWNfQiavaLBjZ5rnuNsvzFExES9WCDNgEk89QldNS1QafXAr8AuHIhfr42nXgJfWI/N57Zt59PL3L8Qt6FM5P9DfPYbafoNbCGBDLxnFdN6G83BS8CJh14GbCbE/MrhDqFiWiekibOBdN+VsKulOihi/khXbesZS1aetbp1HW+NNKhlXI+igjgWMdOk6aa6K9qP98wTYV5nZVzVnqr98gSaJEG/40ulk34gMzJy6onXk4/4yN+PF31hJ/wbPAy4CPwi5DFvhb6sz6NwK4FoGzwNdXQHgZ3c9Zxl7Ubv/lQoKtogv9SoAdfoMNrYz4zK5BYV/P6BR3DBqEpImTaC3OtYveeA9Nc4KmowOuECaa8KTNnkkJS0t3mRkhfI6RfX5ibx5X15sJ564pjwZaFjSTGTRK6lwUx0GCniS/6lgovHSdo3s1VR3T4cJz1eNyhzyLzaH5ZHlSQcYbmBC0DpAsyvvMw5UkFXgznWScRoQj0Ae3iiQi+P39u9EMKmxxTVZbRhoAMl0mhCENKdBPR5X5rDmVgOd3HyzlTVl7rh+6P+4m4pSOCcoRPYYTjn0EWZbf023jELS8inD0Q8WXc+6vhOWk4bl4MNzANdzQYdTwChrARd1VrZd5kdF9VamZeJZmfT0DWEaGIL2FZGBEB7+mLcr0+EfEa+/nA9Bhva9zTDvuvdBERn8Z+24fjbh8Rjn5CRIz6zoi4xSP+cqHH+Sv+/SSQ/tihbSyG699Dx+94m/d13Omfw6+1v5f/e4UR8WnoOw/3jIjPZfe8nwrd7p7/Nn7P+xPCn636tt+38Z9t8EcW3Pty+BZu7rTDO96m38Zd/jb9Nu6yO97mv43fy/+9woj4tCiahojPafZHvYXpNtjKZTjuNm9Dbz4LTqidvhOXNCuelR3IC07fx4/P+vj0Ixf/Z3VeApxO36uWVQWn7vTyo04ff1S4wzxrvbJhNhI4GsORwDmS/+TOclJaX1R11bePk377bq93j3s2sIQjt+nsw36a1aa9ouxx+KQfn076/sOzfsTZ+uHpRf/y3Uf94z/9i6LOKrtH2h7VetLL81Xf//A0/t+CExfx/i2AH3/8Ud99952en5/FWUI7Dl8zGF4ZjHWc0s6lf1suOD5XHMkLTvWqoPI0FU3TJP/0lg/Oj75Y/Oa9vvn2N/r2t7/R7nBUqjutXMw84yCaPtP64/NFH1+WwXZEUkRWRxyBMoJ0SVVGjoIzVVQI2bpxdzICSxL1GnLPr45LRMgXCJu9M5yxRJoexanhM+QBDDQA7aMM/gRiOKKN/hvjdeVEWLoSTpz/1u7x/VF2vM3vt9++17t3D9qQy2W56ny9yOHGoUSMK7oXzHRonB/eDdmIZ7tcuER90ZnLPNtQyZN8+T/lg4JL1wvO8/f/8nv98z/9oz5+/F7Rr/rm/az37/c6HJEDNAmb6rYX4D5kBxRblP88iEPQ4QUBKSGbUde09AZJjexOv5KCuMhLkn+KOOP0GQWPdKAm+A0NJygndfhyCzolLkXEgPsfgA7T43mSFFTjO5JkKEsG9qdOFP0EgXX01qFzfGUOLFy23J29hctZ599kS6OgZc5KKSkTuqyveOyM70OFkHlinGAcagqjV2K8zPi0UIK2uhGUcAAAEABJREFU3CkxM8jF5UG5wy9gGRoM+cUn0TbTC+MnME1VdvJrTirIsKQMXcSHHAtzpdEtthlJKjjRZVYrVWcVnTlUXDk4jZdoXEaLk0bAh+kdcjKvyEMDTWF6xWO6hv5ENevmBsEdpQShiBDkqfuAafvmqFSyxpSea9Kew+OBi/+/+/u/1be/+63m40GCrisvADBD5mbXh+em0zXr5ZKw25WXAVfCs544zL6cX8g/jcv/hTVr43L4bnc+TGTklCJBs24YMg71IfuQ9YQJC7KId1kHQ2f9Vp+WaCxuHCETYdeIdMwlv4A7HHea51l5qvL64/jEOpM58Ecw8+GjYwcpMW/oKREPbKOxZrSlaeOgviB7v/C8MC/v60ZEqKCnGVnMhAVZDcBPZQHIHECdrrWoTlnzlDTVQK4J/feBHJKRUEBEwGLXCrNrI4S/hgy23jmgk4DmLVerXs/njfX7qu/ZQ77j5ajX6Wf2lycuELyvPLGuv/AC+cLLF8tbahLrWOQkMQ4p0iHYlMjr0Gxeaq2qHH6qbVNSYD/BehC2i9bdhXLOQ467+aADa/bhcND++KCeC8hqKWuFZu89L9jqE+vsiXk65MltD10qPPAmOe78DTnD/EgPolxGHwKh22O9w4JoLKndEMgF2SmTNGuA4ZXgJxH3viMs320Kl/9p7IOzGoVX+LlgL1foO/uwzpy6kl6hBRVIHIJNn6gnZ3h+sI5LK4MtgNB/HgjCw2N8AYo/fUwICdPKRYLutJuZV7ohGLXEACqnRof1oFEiLyvMYL/Fe2SqJ8UIsVnknlOVlAb6qz1vdGQ7OqOD59MyXnhd4NWXTyu8dtt3a7DWkDu8oGPBY5hpLkIFnwl6UzRlyxP+bKuZYYyEHSUFo4YyvBUyK3KtVCpghClUBrIqijEKNmxby9hRon5ECFIHxON12mv6lX3qir1coHUlFLoJwgHi93SC7mDOB2tfdz5pGHJP0tCXbYUkvAp7IvYHH+9Fgk7TcSekUZ8Py0kfWPFrtragm03B3J6mov1h1n6/Z62ZwW7MC/PFlJEv1C/I+8Il3wX7avBhmSNwGQEtSZKRkYFMN2iv6O5EnRqmnxA9DDvGbhhadYpXsL7UPNaiUpI8vuVaoshIqciIyIpclUtlLdqp4rcl5nvCfnrKY3223Dt0MaiEHQTxtl4pu8h62bCZlbl8h/NucmqwtELtNpqmFBo2QFhzkiF0E0E+a+VtnakqxO9IKalAR85ZRihJoAOXOc91vX7vdzvWnoMeHh64zD3ycvqojb5va1BRwGNjTiB6+Yddnlgvn54XXc4N9yfU8aHC8xqaGr6TYR9Kns8ggLCdhLYzekDkso6MkgN+3gIqyQvITSF5zfG+FhEy3UaOpKxAH+nGI2VMmZGXyK8pyzKZ0OO0Qz9zVSWsc5ER7B2JvIy8Iid1oAQfkjbos60t2I31sTEXBEIXpbSq+uUdYU5NQTxCcpiY24U+SpIYVgX5V2TvvauUiba2mzzCnKukhE0kqM23MEIRNyTaZtrewlBGHo4bloXGk9SZYK1JjZcwvWf15jyn4WONW36jf8aCLeyJPAG3I3WzTdpQ3pwHnGcb3Jj/aswT5NBZx1A00+WqzLwtrGeFs1WdmvbHpAfOSvbLHx+Penh4xJYe1KClbSH/mR7L0/2574iAn4wcEpRkRTB+C21bl+fBGb/+wkW919krcm+t0Rd21jYt0LRQb1PAa5AveAxtzCO3X1gfrvikV+r5z+iduPT3T8KfL8s4J5w4L1zdp20xuoo2VfRYWAsGsM8JnU6l6T2Xxt887mS8e5iZF0UHfLcdF8p7//mtY9WwpZK1wcPWixZ0sCDvda06XaTzJbSsCUkXRZjXkBgj2AvadlH0TZnS6vWvJs5/RTPGYwy7z0nCFhJjqFR5PrZUNRCFXpKuyO4C/56XPue9nFedwBPO5Jl9ymee63XVhmw6coneGZdu26rE+pvopXApX2tnHQvtuPA/zln7HfTsi+YZ8FJgmqoyNAb0NOwcRmR9voXzEuV8ZJut8DJB+1hbaZuzVJBvBEbryuzBbm8d2z6MFf2icmyhsU5u8guMMy82zv4TS/iN1yv5QPCdO/1hswXk6De+3s5Dy3XK2h8mHTjHHbFT/9bKAd3WWmR4DbzRnBC1UeR1vqaqkidlwoFclVJRRFZEiC8pZRCKnEiG/Gzo03DcfBkbcjccb5QbLhdxi9LySnxlBGR6DKfviLj1jeoU8N3hV2qMCc/mm/KIUCSRF7o/EUE6v8JxoHwvHmFEjLDLjT+XWS8GLoKMQTuKcZ7jrn/DaD6+IkKm+S0f5qWyLzqcclJFH2XYQiizrsWgv8v83CDojdFPRIx4xOdQpnNA47EojJHgq72CYHxcZnmbbmcgPge/iogYdSLiCxqcGREOPiHiczric/xThb9G/oeTALPll3nyhDc8WRwab+M2SOPey8/F7+Vfhz9X/23+123+lLT7Mb5uExFjQrwti7jl3eu6LOKW5/hbRNzy73V/LnQblzk0HL/j6/Q9/08J3/bxdfxt+k/p823diHibHHH3e4czfi5+L3NouJ5Dw3Hjl+Iu+4+EiBg28zVNEfFFlvm6wwW3jQ4HilW7G6zmzmMfkh2BhuMrcMHR+fDjR/mn6c9c1Kxc1FzPH9TaC92c1ZZnLacnNS7QxAEeL59890uAI4QXqUyYtrOm2HQsXe9x9h5x9g5TkS+jg80rT5PSvFcBOw5Lqcw4fZ0LxQa6Xq6bfuCFwD/9/qP8UuD/9f/5R/3f/pf/u/4v/9f/Rf+P/+f/W75IunJwfeFy6fe//06//+fv9OHDk/BHtZ93XEpPEg4sN368yLjwTuKME3Ql64qrsCnhLeQqTThkuVbVaVKtN9zTZZ6UK5cybJJXHPjny1X+yRDjCcfpZGcRJ8u0DicZx9BO8vP5ogsvUhboWzmUppQYLw29RcQnZ8+bKVIbn3sdJ6y35IhVSluEL3EgFDTgtYiOdNvg2aJ7V0Pe6pvUm8KhNnhcgEdYCRf5770LL69z4EiI5uHdUUcwTVWm8cKLjXGJaA8F2xhj4KT5clLQ0cgzP+Mnp3H8p93M4fZBhwPYP6rmWX2N8feFTy/PhC+yM2xn8f03DziORYETmXBUIF4N3WzIz7yKeEdOdqobDh4MwQe17MsgL+GguR5kKCIAZXycZxAd8rUMCwdRO0lvkXMe5a7n+objETHyI0J+nO99pSPrDr8ykIHLZFoaXwMNku7xLu9HK/S/hfMM5zl8C/On3hXo1rRFZEUEWV1Dzx4fOB4eD9WK0FQiRSU5BlWevK5HXxp6F324shQRn6D7E9A94vfQia7KSTujG6MQLziVlmPh0JFrlcXAkqEWHHF8MIPeRVWXluT/6HOBBh+KGrbT0Cnnyxs5G/1TZj4G4MF8jPigGX4JIwLC04B1IDikpWBgwLSYtpRd0uWLv8DGixpVugrri6BV0OoDXY+J0qq1T7xYBGvW5Zq4cBGHoMahbpHt/cSl+ZUD8tB578iu018MZBECqfPZNOimjvVhUTd4MSBBNJSsC8q7Q8pGHlT4hcLGi4WNOdrckAaZOeAD3c1GswZ/rDOeU7vDXvvjQZV1MVJR64F9NTHluDdorGGbNtbGjYPpylpteN6aD9uYeNKrXY1+SyFHkNM1DsIcEijWQJYgBdEF0EDJSRnUcdgsmqaiOmXqJyjvaq0N9bHskU7aIkkFOnPl+Jt5sdv1zCHzIy9HP3x80Q8fnwY+8mLXa4dp9Zzo2AUzZ9AlbrE2Lg9sYyhXnGWVINDIOdN9GrC8bJ+2BR92Um66xeNWPwq0V+oSVlAmyh0WRS70m7WmLP83Lhd0dWa9fmKtPvES9wrNKzLt5A01QZ8ZNZ2yTt+miXfauxwGNHTudOv6gydiZPkFpbKgLwZgT5Ai8xw5SZEHfYoqrJolMbDZpjMHdV/UXnnZg9qHDZicMZWbbmNjWzJsJJ58Ds3EAGs/+4Lo9TP01UNHLme/Hgsvuhh1w/w06AwlCL4jInR/hhyYJ2Y/IqnDRyRkjj3kVJU8J7FhloYhLkQHb00XXma8sOc88bL/hX3V8/EKr7bjhRemnT3BDdx/G3xAI3wEA435D43Wf3KoDtnGfZ42mcKAJ7MQEbd0l01tkF5SUs1ZU4FW4hGhCKCkRDrBg8MMH72FbO/mYYWuBRu5+HINOk1385pHfv8UbupOc1kEs7rZkGlr8nrQrau7AqFx2Bc8UKjx2BxMOPu17TxIm5aIUG8SIqAJ8xBhbhDmi9bNawxo9A358voyc1F74CWAXwQY8zzLtnbFPk7I3D/d6kuhxXJnHngOLOSv+HUN+oU9dwa7o2F4XmOM1lfJtib4+gSIgw/TnFlYCnvJVIuKQ1CZgwV5G+ZngDkbSsqUTfhg026vmbWvTjspFQnmV3g0TLdt4w7T6X1n/XrvJW15dPgcQCamNSHTQn81JZWclSMGzGtgY4UJOddJOzCVqhlMZcZGKuvgDkyqpDNtU2SldIOQUUKPAylUShmoc1UdPmRRylmRq7qRqrx/PjGnPzyf9fH5qhdeApxYfy7I35eM5tE8NC78LeuwvAcWheUOQrrFoT1JSLErEylZyjmU2dMrNpRsNNAXr6Gia9gh7Tq0G2TRXi4SVoZu6YvMQoe7WjR+OGY/4/PtdXw8aP8OPByJP2je7ZR3k2Iq8FgYKbEXhBb0ttgHhtYNv27jknRrVzVCwVfoKteujFOh2bQWh3wV6GZYlZqUhkyzJtsHqGWGv0o+ck1Jb5+IUERQ5nafkXOmzZdItI2cpFSkyGqsUx00hYQ0uhGJKdzly/e1dW2sBY3y7svphpiAaMPHAe0+fzxfGuWWr+GStDX5xWBifqXeB//r8qStPyt4GVJqaMaf8Z9dscyn3UFWm8f2y9GFNecKVneMXBI6LuxztU5yaD5TGpYo69hyX5gHK+Nu6hJ88o2O0DJEoxq5q4Av1KWVcCWy4duhOvyn4JjXxnnsmTONX5hfls76zYtbKljH5gNSlNnHczQl9pEaqyb25zkH4cZc6jrMwdksaZ7Iq2JeNdXSNXOpXPdZgpeA9h4Z2qsa/tuyFl3w31ZClt3hB5leyxPVyGtNY757no9xGW/GfiaMxyglqWJctTIXQSpVifkZyMxz0f6ifZgtCjpI6Do4fzZ5zz1dVr3gY52Zpyfm5eW8cpa8Dh+soT8IlHU5iGJuprYqEZr3Gb72k5g3SXuWsj3nTJ+Fjv6hjwO0MF+y/SrznJOUsloIvjt0eH4C0hEh+20Uy/N5gpeZl27TDF/IsdJHYY5k7DsiKSw7OrJ8bH/eG/wi58JedB78XPXMC42n51Wn06bzadWKY3HjJ0QPA4hNmf5KIg99liRVvnaMeTgUPcDcw7HqkRcAB9YFn7nnWjXXqpLyaJtpn1JSTlUjhMZSilItysQN50cwRkqjzj2t18d8vEbVmH8N5Rub91ritxZcTlQAABAASURBVPJGlaaIUAoRdvb2gAZpyOx1LNPl/nPkMVZEyE9SKOIGpyNppMUTccuPuIVkjbKIcJR4luhPr0/ELd/JiKA8lFIBacT1+tzo1siLCH1+knrKn/IT8fRJNoKnpPzKT02ZuVVUivPiD8YQj8eJiE/9RQS5t0/ELd5vwS3zJ77dh7PvoeOG04bjv4SfqhMRn2hy24hb+uv423TErU7Ev23oMf6Kfz8JpD9n6J8yKvfzNv8ed2i4/C2cZzjvHv5S3GX/GrwdIyK+6MplEZ/zIrxB9y/q/FsmPJ7xJ/f5Mw3e9vU2/jPV/6TsiPhisXD/hjcCh8bPdXgvu4eu9zb+U2nn3fF13Xv+f88wIsZwEbfQiYhbPMJhI8v47EA4daedfdOu383BSNgVaGKjwVEQF3ptS/gwSZxpOYhcdXq6yH8v1j+p+fL8I2ens07P32k5/6icFtJXffyeNC8K2No0HFScsBVo5YCyXVVx8Pc48fgHOAU4eRzU1a84B6Hdca/Hb3+j4zffaDocVTj01XlWKpPE5ta4AcK31GXrXCi18VsA/ysX/P+///Yv+m+//14nHLJpPnAg2GtZm564aHp5OWnjUiGlQhdF5n3lcu9yOkHShbIVGSxskp1ygINGVcmrT3Tkd/9skhnqGw5Hwxm7YYG3K06fsSC3FRpX4TQq6+l8lv9u5ROH6A/Q8cPTsz6eyDsjSxzHBefbuMDUFfhvXV5xyq+MsTDWGefMthwRw86zAmJAhy7a6nqR1it0mTagNuLmsdnphP5wHscu+TCOEyoOWYEODESqtp6l5aKA34KD7CHCzjIXjjOwU9aQ0MqJwE5jx7kSdiIad3gfY0EP4lblcP74zXv5NyXs0HVsyI7k/ZIP4rU/zOM3DH7z7TvZYTUdwjYSY2T6Nb+NQyFnBo3+KesG/GCMgz+ZJ+STDOjO0FsAfo8C8QT0dPgNOnFalAXOUKpJdq4zzrJ5zTkrpSQ/gw/z5kRkBUZQ6izXiQjdyzdowwAgAVk39OA2zgMN53NcvKCb7RUL5Sv0GI36REUw0CNxsIJShLeg6xU76i4UTCCLmotKqhy+kQ7emMdekflKfYcbcdiEFujgI2xvpG0K2BNEc/CQgj4TPJjTHF0RoQTfgRxJ6tNj4rA9GtC0k90RXeA0Z03IbK5lhNZtRp6em7lW9cha6XNT1gKdixJhonePmEZfDTlYr6a7+cRmkCfkJMJOaBkLWmUaoKXTT4ukO3R/EI9SKAAfJXUFbYykptCqxIHzgl0v2HunXZkm1fmoPD9Iaa+VQ+R1K1rAdcnjp7zWLbRRuRshpZIVuco2YHklhBX0P+gbdNKxKzsOLOdBfwuqNDlOE8JNZAwMPuFVtAv6KjBQkaH7X6D3dHrW5XLSyrzu2DcjMH7VPO/lQ7/nWERmTe5jTX7hkujEJfWZ8MKF9XLetF4aWNWXrkETskhZ2FKIqSDPCwokbDZBB4TJ5TlJhQp8RlpeL7xWIM/COj0VsbYWDq+T9pxeZ9bmCbmmZKlLsI3QgrZ1YIsiY1XCHoSMOxcHGwfpDrg84CXtGTvoNLQM3N88T5pKUS5SRzaGCKky+o6cFCUPiHgi7nkyYZuV9MQcN2bSpWTlTN0IxN1lG7T9eY29rBt9VHXaUIkwq6WshbrP0PTMeu2XyScu4i7I98ohuTO/MTOZ0YAgxwewX6FT69ahsIV7OPKcNvT6BLZhWL5kJeSXK3NrrkO+pSQVaBf55rXUKq/DUWZ1y7QnrVvozIWsD/Arc30jzRIt06NNqDegs8k8j8xRuEoek8s2OS3o+AT9wdOh0aAziYsbjc7dZlNnkKGLnBDfTc7WRST2WDG2AZ0RjgtWPtfzhVTJE+2KIrJ7GuLaWhrhyiT0ujl+upR98sQ+Zzsxn9bftjE+CGTqyywNHgbTmAo2D92BvY4y6waEaTfg2+0GL8QFOmjsu45Hb7L9Z3/p9fEcMUhGhDJrcsFGE7ySkiJDQdLWg/Wk6bo2revG9AKs0Q178gukhr7u2Lg0C4/pvQ1eUJQGjc5jzt140u2JUKQ0kHOWYVmP0HSmkECnNiKR6bCMIkKQRNdtIKhQUmZ+3ezsiL91PB55WX+Q53Gjsn0O/+DCmcufF+bniRcxngMOz6Qv+C7LsqjBn+VrkIDcVQ3b2vyygfCWh06Qbdci209GLwnfr1QxXlLhUtN2XrmsmthfLFOjIt8cSQmeh63MXLLvoNH+YJ2VSh3ybspat64rcj2dLlxcXXTG5zJ9GzJF7eigq0Prih5M2y3ftG7amAcdBOtbxl5ySvQo9ICNm258jqSQaZrmAs2TKnMxv+pgZv27w/Kr0OYy1zf0+kSEImKkImLwJfR2eHzQ7nBQnmZF2UllVmN+Xxn+5bLp5WXVMxdyz6xBT7w4fUL+5m/FZgI7Nd0dW7EPFdhnqCmps+c3OT7sifLEDBv5XNhlfCIDVhXErRehl6Bdpw+9PiNO2qHtZlRtXY7nSCrgxmtCLkU7Lv4OXGIeHg7jZYDDmT2iTpOCPXQLUxtCXegs8OGbNtbTFT1ZJ9ZNw3a6f2qbPVvopWArUwrVIu2mpFqJ14Q+Qi6rXDpOUxljj0txxppyQbQZ/rMag3Vs2hCSiSAf2K4MWFBCD47nnJWJ3+E86zqlogj6UsiP852Xosj25TEcdu8HAJZu+chqeyNTimRssgyAQ9aJ5sbeOwgb/HteJWQS2N+2vqhv+Of9ohQL81aaS0beVTO2t/OcgOcEjebRfW20bdit9Wb6bZMTdWb8h3nChyBeWLtyQeO9KSHfTDrod/SjpPYqM0gaOrKeHF9hAFLxnRI6FOuc2IM20HRmvbiwzp0xXoemw/OwY6sD0BTwl1gbkJz8WwDi7JE5+/myfz9J+zmJ7V9TlZjiOhwnzVwiT/uqQkGdZ+W6V0/TQGsTNATjd71wCf/COevCeJaDokvYdU5SZT+d4G/GhnZgJl7BXOkf4yrTLCOw046ut0jYaWJVMDK+S8J3AVvohE/1xFg3XPXCi4BnznTPXJ6fgX2FhT1rZU0KdBis58G5N+68W4+8AOFdjnz5fzxkHTkTHf0bEA871oOqygvaMhVFSkpAPNbnW7RX23Keq1TmxTRn+qw67AuomuFvqlUV5JxHXykVQvpW1s1mhC+5sW6y1pgXfMiPvHQ0P08fT2NN9YvHzXOJdbRvTfeH6aLEmoIohRgZLzT7Zc4u3ejgBc4e3rw2TCjVdJRSZFqyoCHyoCW90pSiSMTJ/sS7+Xd+QG9QJhfiV4inY7umpiGLDQNdkfeGTVv/BgwqRKn3fepHhCKCMW9yNS13mhwfdMWtLKU06pKUsCWHESE/EXErg5YAn/MyUbfLigjiUqefRtyIeM1TElNMgn6lz3U3Mj+B1kvrMq7I3D6r55RhnRvm0SFV+TSFuiJJEYQgM8cNSBh5epXF2LOJ3+tFhPxEBPXC0U+ApE/xRswgGB+XId0R91ej6QYNjv8xMO13uH5EjPE/yZ60838KEfFT2X/N+x9IApjyL3NjQ/ka+dNC99PNbXC/3Osflv45bf6wlz895+24ETEmx72Xt2X3vD8nfNvP2/if09fPtflL9RsRPzmkx/Pi+JOFP5Hp+j+R/T9k1p1Xhzfc2fR8MYSd4RyIOBe4jZcAl6Vx19zBpoX4hcOrf2pTOFgn/+3/80dxhpOdgaePP/JS4FlKVT74rtTfcIY6DhDepAoOYPZlApuTcIQCBzBwkHww9IH0m2/eac/BKOEw+KdZxgbDRtklXfsmX9xc2BC9Mfaoenj/G/2Xf/g/6b/+T/+z/v7/+F/17W//TvvDO3goatCvDh8KBSH+gRoe+nCy6dCHmhRdNWUVHKhUqEu646x2DiAa9nWvSFmGiJyUoCfb+3E5cdEuctEdHafATqQvk64RurLZmmZv4v6NgYW0N/oTb1ZeuNy4OPTlH+GFsa8Qal7PlC1rw48JBn79dOjBye+WKYfa4YnjZMIs+/smKgsmAVs1zpBEfT5iTHEYjBGuahyyKgeoxeNenwXJCnRyXS9a6bfUOi7y9/ujMrr06HY+VuhpjC/6jWlS5pBX5lkZD9CXVIVD8MZ4H59f5Iv/7777Qf5NjCdefpj03W6nwwFwWBS0bPDcuOx0PCLQU1dHvxQRruo4dkY4zx3gFDG0hm5c34lk3WRFNiRhl33wLjmeKDcy5XekkgVjdBPy0+n7DqcjQnYKE4cCpQwdkvkaMnDf0GUaZbqIdzvHhCNNXiNuuM976H6dNhyPuI3tcsN9G44L7yrQQUCzaRd8O9/jjDqvdux4NPpB5q4zAC2yjsgbYwW2MAYkgzGzQhHhHFk+lv0tRPaf5IAt+eIgSxm7qOi3MskLto44R/s9eizYQEKWXYkDU2iNog00EInGkeUyBkKGgU4FaZ0Xb42INGQIb8G4uoP0iFMMxXy/+Zhuw1nMVYGgfteqoLMErx428yKPs4YKNPtAVbHRNM3QknXhEPfsn3Dasvwr5ZuSNq8PkSgPRSpKMFky9v0q/4jwiJAFRehWzFPZDgZGkUnh8kWK5rrYpHigzTqBTGnwh1xp02hv+yrjsFeVkeuVufj88qRn1tTT+YW1dkFWG80YM5IiZXXkyn2vrqyrL1xM+6ek/ZLtyqX/lZdIC1jBRjmjj495MSJCESHT081DoANquCylUM7pBus7Uw0aNdbBpgQDKUmFdXLism6ai6apyPM+56yUioIKySH9RKkME2IqvGomq8HDxprcAxqUtKxdIqy16rYuHLTf7+W+M/KQTF9Tg86IgPcbxDgQSls+5AtanZUIM+uybbRy0C8YQM5ZvujywXBhnbxwQXAZFxUXCZ6NLdB7QB9tra4rsvFvbr28vOjkQz373cq692muKfEvNJhDp2xLQknovSuxSIQ7AcE67vnntEMDij99xnw2b1nKyPxGd1FFvkaGdsvX62qddspTVS6TWoJWmIYN2RbWLbQyXu8BGSH1BPh05GviKNM9hCZK+GCHaEbY4oAadBkE4+P4T6NT14dIy9x6ysgt5ywjkRkmATQuVU1LRGB3SaMsFSXWi5yrinkqVZHgJ5Ia6Eqky8CZi+YLtrzApP0I70sb8vX+YAi+LNvB2xs+6Ek5XnkfvPCFTvUqD9M+2mHf1sGGb9Ix1MaaeddRhGXZafIZ9AIfIfORmIfm4Y4EPwneIrIkKOjB3IUGxLxh522gqa+bPDcbe2xnTPMw7Mj0wQ9GRHt/mj7F7ajkJGEjgayDIVKSMvFEJBFGhMS4hnnoCqWcFfGGDzXSXTShbf405/yiv6KLoH4z3U1CzLqcF7BxOXTVmbXG6QWdrNYH9H8aC7l6zIY8HVq+hqwDwEfy2PABCyrMu0zkHlYI8lytJQ26zFNEjHiGplpm5kSVw4ScKXFvDJ+1KVgLNy4Az9B51vV6Re6brFfL16EhZO2wm0Yg1oLwXIA4X4SM9U1diXGDMOApgYycC/JPlrpEAAAQAElEQVSdTEdmbpKRIyngxevWHaWUQW/CnhP8mO6ZPWc3QzfrWwUT83rsR+xJE/vmw8ODLPuJfcn7aGZuJ9o3FS0tiTtV9qqms18G8BLghQvOM/OhNbQbIT+3bylZIsyBcAiG/cNfMO+dl5CU8xIXdjc0JLcp04lhGQTtrTfrUNHkeCALqoxP8J2RVyIvJ9G+C9GoII8Cz6VkVXisc1Zhf8jw6bVLKWRgWtr4WpAr6iAumZeG7Xcg64XzgeynEi+080X/5H5L0oTNVMLCoBkCKpinoskomfKiBB0hc5QUrIODF92eiFBEjDqjHvGIWzriFt7zHWZ0blDy2u7Wv/NcPuiGF49xA9JyugnZdfmBXQ13QJQpUZDUyGwUey27Y2U+NfZsrw+ddciyKIP/plK7JmQ6saf5MnXPpfgRPD4edeQF3jzPw/ZE/97nvE95v8oJ2eSiucya66QZOc2loqMbEmLKrzzmUkYfEdAJD800ohM+gxfry/EVZoyGjCEXOw0trG0re9CFcFkb5wdpo4HnouE1o+Hjd9ZZ/7CPz1YJPae0avxEfE1cWBc9cNF/PBTOB2CXteMi25jnSdZxYc4U9sBaZ6UyiyHkcT0/TuMF4OnT/LfsK/KrOQ2+akmqpaiQV7Afl+2mqsq8LOVWJ5CXIg/94CLSfwKhDTvamI8LPF5h+nJtOl1W+Tdz/NtqL1ycnzz+eEF31cK6ubIOBXMvMQc1wgULuKqw5xbm4JS3wTskaN4FSCBrmqGReVOgNaWkAILmJuyGHrYudXTQrZ+NeO+KCLnuxNybeIniPmb6qaTr4I8+6c+6dj3DcfFs6lq7hg4vLDgn1poT9J9PjZePF73w4vHMS1/7luvatFF52CjGAHViSirDT05S9prISzuGZS6KFzqTdrXAZ9ZEZqVSjqQET4Zen4j4xEPKGvGIW17ELXT9iFs8ImA8US8PiKcjj7tcbmHXbU7CHOVSU3I7wkxIa1nGlQFzDuwiK5eknDP0CZ5oxFrHN2OEg4GIz/GRwVfE57yIezy5BOiL9ro/2JSjphFRymuJ5+09dNzzxlhZGz4B+1vXTSt5t7ZttHXceCV5jGmZGd6rxHo+4EGB6xKMehExQqf/XGCSQ95/Svs7DV+3iQh0YPnpr89/YgkMC4i4GWfELbTRGJ4ols097jDiViciXDSMKOIWd4bbGJ5cnkBjclDuts43HI+I0fZeLp57PtFh6Pe6Dt2X+3SdO5x2XZcbThsud/69b4dv4TLXMW6L0RDDmOTux3CdiBiLwL3PiPg0id3W9Vzm0HDeHU677N5PRHzi17REhP6Y595f733I5Ot0RAyaIn46NB133Nv+MePe67jNPf42jPg8nvNd7w6njYhw8IuIiF+kP+Jz+b0j82N7MBy/4z6+w7d1vy6/lzmM+MP+3f4Ot73HIz7XjQg3H7SzL7LlsRmSZd0aG5ns5aOO2y9sKEbbqDfKujbiSllPpxOXIIsUs9ZW9P13z/ru9x94GbDqh+++0+X6wiHxSdfzBzZNPJLW9PKB8h9/kDej6g1VoeVylZ0/4YjIz/NHtY/f42D8iH+0aCqZTVj0d8bx+Mih50WNlwMzjuDh8aC6m5Txlg4PRx2Oj6r7209OqXCplyeVutP+4VHv3n+j4+N7XgI8aJr2+vY3f6vf8FIg4OX544s+fnyi/9P4s0B2CHx4SSa0dYlDYcdh84YZOSRPvQyxQ56UI8nGwWTlhcV1OeM6bdCUtTscGPPAmAdN86w67VRnLrm/+UYbfK0pFFyW5sNeW05aGK/jEPFuRSJsOE1XDj0XHOTVvZL2hho4Ty+Xs564iOrIMFd4Rb4rB8HrcDCTFKB3LeezztS7Xi7y3O7wwqSEp6Yhd14mOOyM0Rkr4GXjMqzU0DxX+QAoDomFg0blUjKge2OsCX52xwNOcOj55aQT9DhfsmCSRB07Uo/vvpEPtAsXBP4/F/75n/9Z/9///z/qux++1wWaImKU/+bb3xG+k3CAskI5ZyXKhPyjS4m8gPmN262Nvho0RocH9OJ445K0X88yfEgyzcLBfgsfXA3BY4OnxmHDcDqj12ma5AvHAo8iHejESGWSYd57CqV6c5xThlLqQJaYHmrwvEGT5deguzsTysXTKPPc90svxw2yx2cT88rggDfq0EcjvRJe0dcFXhf4jAiF5wl9DR0m0owvxtiYlytzyS/gxriM35i/wjGH1SEOkdd7l+1ks6PokxJ5IuzuE7kkxnUdE2a5u82Ie+xXCF2Iegn6OnbTeFmTaDtjs8fd/HpZW2VZme4zOrt6jIzc5h0XGI35vIKmKyeqC/p84aB05YBhMpoXobvsehoq3HBwt2Ube5vpC8YTuNkndmBd8/JKBvmDRPSU0GUgJ9dlAkjIU7FxwEuasOeEc++fZrZu0zQrQ59yUY9MLwVWq1KeFMVzgTzoaZEsMmhpAx05h+WIjm4FrHfwLPQpykYechcPZyFIXOU2nfIR3usgIyHT6/k05i2VlFIoouuFFwA//OA/W/ZB1vHz8zOXWxfKk2aveXUSotSZvlYOpB+fTvr+xyd9YG17+njW999/lF+8Lcg6pTTalUgaSJKiyXOjI5+MTDInuNulzi2/sb51aHOdhZeBdSq8CDzKf394f5hFl9AZhEkFG92xLh9Y1xx6vIgYZRUb6fC0qTNeH23oFjvYtHDQ7D2kntSwZ8fd13G3l9cbmgzbXZEzVMlzM9NfYrzIWePpXRAgOpafhP53vIw8PuxZh6s8vuOVA7DLzY/XRc+7Tlv3tWKEHRrLPCHbnebdQZ7zG+VX22YkXddNT7zMHL8NYNtFdzTTZzTigPm3IvMx3yhMClkeiFeRkpwOLE2vk7SzJg17jFDkJLliFnGi8Fq5BJix23musJkoaMq5qkJrLjcb8IuLEy+Cn05n+aXGhizXAejBTj2XxnDi6QDaOelL7B1iXUAREhczGKrkeQXfMo3YCOTL9mg4zzLrKKYBeqIsUF/IsnKe1Wk+MpdUpSZleKq1ym/EvAa6vXU81t2pwmcafYh6ge4CGZlExCivIQvy7y2IbzpxAeELFl9CNNYHkR9U3ph7ESHlIjrTeOgHwQ+bSzkrBHWsXcKu1b1+dDXS/i0b23qivNCGD81dtlJ+g1sn+o8IysQ0b+iaOk5Dd0NeDcZXZL4gW9N8h3WR00TvmXZdK3RvMLdRT6ARb+hgRX+NdbWxPzfsx3l90MraYnrNaGJ4w/EswZYqcvafj/LLMUoVEeRnWE/EM3Q21HyVbTwi5GdlPPsNHaPI7HsZmzPfE/vhw/t3+s3vfif/30YTa/u1UQsZn3n55TX7zMWQceKya+iBMve1Wk+WAza/sc553VnYoz2W96kV+2rYVoh/jBmMmVFXho8Z326Cj1ITtBtZhTpCao3+zG5n/tkPgCF5btbdTgV6c6rakP0F+dk+pETbiVGSFvYPX1o9P59YT190xjcyrRt0mbYr/sP1cpJt3nubh6x8TayHFb3OpWoqWb5szaQ7cltp21kzA9pMr8tTYlQQEfLjuZLdD/RNrEWJChGhiFBHRobz5nnm4nYPH0UzF7n7h6MOjw+yH1mnnXKZkAdzJBWd4c+/OfqED3XF3hdkbJmvrP0X9tENO4pgDGUFcm74EJ06wXimscJHYTNK7IWdPTNYd4I4LDJGl0Mjo5eUpdDnp3mup1BEyHRH3OJTKZrrhIySCuW5JI32SdRDrIxnWUzIYYZXt7X8X/Bbl9U7QlKPgm2GmArMN8my0Xga43Ul/3AQsm7IvAPI01QDd9llXZUxg/LOXDHss9ea5TUn5zx68nqTU1FgGwyoMZ2Iu9xlhuMB3W+R6buAiJDrTHNVTVmm0cj073VsvKyGR6fNf7buc1IuSTTFZDfQmP+bNgY3VvY0z8mr5w20PGGjttdadgp02LeuDDElZUobslnUWa8C3SbWZWOHj/7+/VHvv3lAD4X6XREhPxsC3egjJfjuSfJayUSq7Cf7/ayHx4Mc2jYc2pYZSpbf4NX81EpXMfo0vyu0uk+6VuMFvsEU03VN8FWcpyvr27qFoF7rJs4KV2x305W9fqHyQrgtK7JYeAF60cK5MWGPjbNUX5mL21kpVs2WIfZT0b//lv2OC+2H48yePmvG15j2kybWJ9OaoTVh3zQUDPAphBmZda3MWY2nCWuDFwGoy1nWbUUembGSwTwVD6KyuKRcFKWqR5Z5vuJwceevLYp62mlTxXaLLmuAJNjTCu+wB1+N9WaRf3DAfu7GXMz0bb2lYauLclpU4C/zAqSWrloa6Y7vk1gXdjoc4HEuqvCZoC0iK+cbGuui19g7f4hKJrIxr72fwfzgNyfJ/s/4/47wdWsuSqOvrgYHtsWE7MK1e6g3I7NPdZ0uTR+fr/ILDq/3Z9b8y3mFt47+7thkWsxft5DgM3qjN8THi3+61szavseHOXL2fWA9PBwOmlkPzEtESOwxbjv66F0BM6bRcLwndEmPLZKMCKiFB9Oda9F9/Cu6vrJGOG14jm3Q1OlTPDkljT5f22dkWbFx140I7AFZk7ZNJewhp5BDjaepM/fewtkRMXSS6Nv6eYuUyijT62M6jBV6DI87eFbCxqjEeAyoyIU0iiPL9WFBrceXUIeeLvdhG3A/Qb9uFREyPZn++EBDGqjI6o5Sk1KWLF999USEIkIJ+hN8EZHRyTMiQn46geE6RvdgLgANWjZsdACbMH2m9S3Mm0H18YkIhkmfEMEAuj0R8SnfY0XEoFE8Ebd4RJC6fdzvHREx6kb8dHhr8fPfET/dLuKPy//5nv+4kohfHse93Hm9y/eedlnE5/ZOG/dyh07/EiI+t4/4w/gvtXWZx7jDaSPicz9O/xJs079U/qtlXwsl4ja4Dcn41Q5+pUJEjBoRt9CJiFs84hY67+cQcasTcQtdLyKG0Tr+xyDic/2IL+N/TPuv61hhX+e9Tf+ly9+O9R8p/pbve/wefk1nRHzKiohP+oz4HP9U4S8UYT+XF+k/ufv/jb0/75Ikx6570X0AmJm7R2RW9URKpNa6633/r/T+0bu6FKlmd1VmRoQPZgDeb8PCM6NGNrtIsZtXVr4dM3AmAAcwz6jXRk2BU8NGQ7rh9NWecNwKDl3Cudn09HThYvemK5cPzy+fuHT6hvxP6vWqlcPVR14AvHz8QPkLTsWV/FUbhxO+JBwhdjH58NuJs+/hyIYOOD12GpYlcPaT/vZ3v9Zvf/sr/fbX7/WrX38l/+uAA06EcsLxqlx6VK04pz2y0rzAbxF+plqX5sMjDvJvtRweZOfM9H7g8v/8fBE+uOwQRQt1Nis7ISMTxyjUEBkd8C2cCpjWAHTChMThKeHg5CxlLuqnGbqPk46Pp+FwHU8LY07KbLqNjbHiUOAni6GknJQ4HJR5gr5J796/17uvHvXoP5tD6ENgPhQ1dZ23i3z4PnP58QkZj0seLn47+ijzQcvxUX2r0gatOJ9BX7YtUAAAEABJREFUgP+khN4cVyeDwzsCkh1EutTIg/nECEGlzosAERfxcZFwt0/odvlyOg2HbZoWTdMkO0ihrBXP5MaFBUMJhkSBRNsrFxkfPn3U7//wz/qf//SP+qff/y99+/RJftFx4qXN6f1X8H2EjMB2sAdIxHfj/gmZc4Do6NK0Qg58CNIapAEciYCfHWKoDpJ2nrSHBFLwCUXsELxFhBzuIPrmY36MjDIdppSGs/G5Cm07sjBESMeqyL92YRpN1qnXgIYNbTi/Dt02IuQ2Trv8nnfv/x7ey1xuOO02dvCrL+lSFicDRSnKyN86MEzrnIubDFmOyOcv+GX8QE8hZAddAb13/p2n1ycpFBF7aq9EvNMndhVtxMWcIIJcpMIBu2C/81w4rBSdlnkcJg8+mM2zMnR6KM/JC6ehFQH54HRDPpyhVFtSY3JuCNCXk+NguTLOxgjUHfYLPTngF3huVuueNgEsH4ijMh8PhB3SIazRAfYhHHVKZOc2EjHSCb4y8YLjO3Hom1hjZujPxNNUkO2kjiwrDaqKFBMoyGWC3mC4pA5tY2zREXRoABkxl2QjHCF8SNir0RRD9sQlmXZBX3R9fpw3QRi9S6yLvV29PMiyfGQt8a/7lmVRsUxpa3n6EtQXBsZHLv6/fXrRJ9Zhp5+5XLlyWbQ1KIKXSFkZu74jsG2BFEnJIWVePzoy8lzPOcZYlhPFiohBywQNlpPQfYKWgv4LsptIU0Ul5bFG+ELkdDyyTmQV+oqgvyTG0uhLPLsMiSgpgHhMi3k0cs40IJP2piOSRDeCI8T3KjxkQYIs0tjVrnN0gbx92RysyaVkTejZNFrPZS4yzQX6A+bMb0TIY3vMzHg7b4V2M/wcwKLKXN/Q9Q07O7P2viDjM5eJF4O1daidoVOHUEkZ+95t45U22n6mFTlTZf8wdkQwvmSaMRAitGHOmTZIRHehGTkflkkLh2jL1zzleVLkRLtQj4DrwpDsza97dO/kAYcyXQb2O6YxfMiw3Ly3DfowmBHCCL0Nek3NZ3qhi/SXD/VdLzq6AUzaMDnfB6qEvC/N5HWlQytzlVxIVEJPJc/D7tIEX6SHfhKdZfhSoGfihLadyl63sWH4MtH/CrGzNtiGxx543wsJe+2sz522O9y2wfOOCotdXhe8tjT2dc8B1xF8RYQiQgkaIr6EEd+NRyQFcL0MrTlBfypSyvQf8jz0OmhU5A9JggRxTyNfTjTWR6+B5mEUDB10TGHHyJOQGnrBLhT+EUYjYw99+R+pCTI1bMY2nBieDNOUoMXj7Wh016CrS0NvIaYxUzrJc8TzopDhMOBFeaxKvGRsuuJQGTfWac+FCgnm6XbbVGFylylkdfrW/kQENMUYz+vcXbYyj8hYIIyQhxLTEv8va8a2J+zANC2sL/NUBo0lBXymMVXEExEiQ5FsIwXTDnw86YbuvU7e2DtN38YErQh+B5ew2IsskNFHV0ZmGZkZiTEcFtLJMkLy0ZuSNmXknMkbIW2K63IjbXmVKclhJsw5Q1YSDQb/zr/bdymul6nr0Cjwa8ysNTPxCcyUF7kfQQwa42Vv2/0t7OXCZnrmIu75pfJi46rW4Z95L0KLvzOpLO+GkXXsWszhbB5Mewidw09UwYISNjX7Qn3QlTSlPGiPoCJlEYQSY3T0WJFGRf5NQUzINeh7wlYmeC7IYwKWxcy6e8If8OXyhA6HDFBwjyxB34qvuuIMeP6y7amSbowjyiNCJZIIGEvK6iAU2ArdKxEGeX5pE+ajSBlm7kgpiQ9wmNyrIuJzuJenked4zpn2O5yOiFEWQdilib7N28CUNec09DOVJOPx4ajH01EPx0WHeZLXavPvXz3Pcxl1h95Zx23XpRQFMrMsmkK3Fq9222VfaNteQ+TTmG8IX4GszW8y3+ixYIsldWUw5a6j5X1adETmycwzx2wHIqQK8uvoPWspk7w/v3s46VdfvdNvOFd99f5xvNx/OB7o54D97bbnfiKk3hGC9sfxjv68F16Y++db05W5dYHW863rhReEL7yQOl/3+IW88cLQ9eBlY63YqN+Yo15zxf4T6DNjqwlb8iw2EuvcxOX4BG+P8PR4mpHxpBMvC5cp4MX2uKrSxjT63FJ7J91Yc/uQ45jvm8a6UKF5p70rIpSQYUQI1SJDYW8iT5S53Ag5IyLUWCv40LfkdQ/SWWO6bub5umnDdld0tq5pvOywXa9rpY5Uq2SezW91wh1Bc+KlhwbPN2zcwO+zHJhz1muB73kqmrC3gp1FyQr0arsJZWy7KDJ5AthPf+UvRrzLT0TAT1A3ASnTj/ubsEPP0Ux761ivT6OPtXX4arrB240XABfj0nQ+Vz0b/nNk55vOL7dxdrvBv+Ua9JEM5Oo1smCnM/QuWTKvwfqZoik5PeqQr6CF5H0rIghDQgZ8Ee8DnXzTeEdEkL9jrxcSvs3OP3FnvkEnbvr2clLIhywFbRwmxssQnlhYEI8yBsFnhIl8py3/nLMSGUZEDBrucffzc4iIURwRo13EHjozIhwMHhzZae1jzg270x6/59/rvA0df4uIeDMOPMPjLuP+mYcEv6bfiHhbP0ZXEXs4EkojiIjRrxMR4eAzXsU60h5xRP6ML/N5b/Y2fs+7hxHfHf+efw8jfr78Xu//hH/5Etit7xfQ6YlkYzLu3UTEMGZPgHvenxtG7H1F/Hh4H/ceepx7/B5GhLMHTRHxnXAU/MxXxHfrR3w3/TNNf1B0p8cFb+NOG2/z3sZdZrzNext3mfE2723cZX/JMK3GT9H4c2UR8blZxB6PiM86/lz47xZp8q8MxUZg9BDpL4M1FnhDhEYPb4tB7Rgb0YrzSQ+qbJrblrVuwaV04BA0ffxwxhlYdeFS5OXpWR8/fiv/z4F7u6mCZy6Ct/WKE1CH8zmXCeeNKd37TgRy8BxclgUH76j379/p8d2i93b4uAR/PCYuhp8UXIwVHEI7gA+PBy7ZFx1weN0uLZOUk/I0qywHBWPYQa04R/Ny0nR4UF4e4ce0SyvOqJ22QBA5LbJz1jfosXeHg9YdGvAtnDXhqIl8WkLzBlYpNiWctMLQZeo4zgX6Z72HtvfvTnr38ICzunB5tihxSLQDZxqNwNMo86wjF2UnLtdzzjh6k06ng371q6/1u9/9hhcev9HXv/mV3vFSYKKOZi6iWujsFwFc+D3xAuOGI9ZxNEW+/JgfLp8SDqnIr1xW+X8CuqKbdluFQgZqXYmusLQp1IRw0XOVn4hwIBEGMh2A1jQV5VJUOOBMh0VlmaWUGKbrcj7L/+rg+eNH/eEPf9D//Id/1D/8wz/on/7pn/TPf/yDni7P8r9sCJzZzCFpom2kQltxsdC594wB3hvoxgFi47KhoY/ARgK1JPFYDxxmfVHSOcx20y0KXQHHUk47vIN0UBacfmJ0AJ/EBXxY8MWJ48bgaZqGDnw4y/CqFIjA0ukcIEBIloXgeQ9DPnBs2EiHzgotG3R5r2m1I0/qR6abIjFvaExGlvnOadrzkUGnjpQYi7JcFCA5H10iAt3qRl/QDquKRFXq+TAAUIgMj78jBAlCsRI0jXEl+g6zSZ6AOyK8f4I03UohwZsiiAJJjYCR4awNuJNEHYtn4RBx4NB5ZI5mDqMTXvMyZc1z0URZyrSn1cqB78Lc4QzBQRF9IxtMU+vGbGIeXtH1SuGNg8QKKulxYMIcOzIwX/7FWMdm2ys6diDkPmC7IH9/OYeNM1c7GrNNCxogl6BrhsdlShzOM/Nu1vFUtJyyDseiYnopi5xkGXRk0PqkGjMyALy5akCiQ1+06PXpyA7e1CHW9Fj499Bx2yIySGqQQx2qBwcsmf57G8oSsuuEG3xU9J1Jv+Py/+tfvWc9fGQ9POlwOCjnjFq7/KvBlXE3utzo03+m5ozczgj2SsYNuio8iMUpzwvEJiWFrGoR6vPTJGis4zBa5flSWJsW6xFZTNCRweF01MSc1VQk5oWSBDEDXhNMl3V+OM6sgQc9+iKBNWLKBYkhe2x1pl/3lbIQcVIOkDPd7JiYf17LHY7+xRMABUKCEsQbgZwQggzbRkMOJMi11pEitmg7DdbcshTNp0kTF+ez49jmvEyIhbGhJ4IB4D9TNzFOgaYJmpZp1mFe9HA4siY/yjL0yyHOxDpjuM+sqy/Xqy6ENy4ZNy6jTYcR6BdS5TU4vIegE1lRjqNb0w1XkisZrEemVVky3YIe8xPkQxLySewtWSd4eDwt0DODg5Zlga5JKU/qgV3AS+uh2jrDdXlYi6Zht60hNd4+MzXEORx0eb/rpqthA6bLsM063atMhy/EaYpsBUJYiJyGUmwlGFfC/CT4sO0oS0JZuRA4ZE4V5FzYN6YZW5iyIFVee3uELPNMvVSyjEy9HZOCuHISAykSYWI8EJElMaOwc68V+59Z2NS4XBJzoIEN5nc03XWzwfwdtvdGugfU03WHs+45Qyjkb9kPXaCDiGA8KZSVogw4/hZKg2E53OnOaoLGrnEZ9QJNZ+i7YUAWuQGJ2tjrVuxpw44q5Q2eAgGbLNtJx2ZsU6I3jUx0ZYn3KkXTkLn9EGzeL7wCOzYS8vQeNsK8y6v3GNtCZf0dfTbBUdBHqCBr62fyHOGybQbTmCeTEnOBZVlP0P4Jf+PJl3sQf2FdN0/+m9tXGLrCx8oFl/dAjFBGJz3Q+xjbc2OMbX5saw6hP1KVfalcpGkKzUtivZt0ZA05QstxybxkLpqxn4INpJSEamhNGAWJIG/4q8gOMsYl3JXLyRfm5uV2HTZgO1jXVYbjjXU6oAHzQ1NdGXkm0uFeCYWMTe8AtuK1x2tXpoFRCOeStCC7w1x0mCboLhpyJF1KVs4JZHiaNM/zCCfqGYV2hfaFObLzODPHZz3gHx2XhTl/0IHQ7URfnbqdMVGDbsj75VL1dF714emm6xqqzG/EPeSMarDkjgnVAcGrkZBUoY+C/BClvG9nLtAnNsdpSjIt5o1i7UjCQBQ5i8pKJZOflEnv9BfioYJOjIyNWn4MoYk6yzLrAD/zYv6L3GZKGZoCnTT5ovgFm7pgYFfsf60hzFM9qEO9iNB4WNPoWvf+PUbAU4J2j5X5ykXKQ96JMJRLUspSSgkWQkLLEWSMMBQRSqT5lunKOSvn+Aya0VZK5FlP1rX1vExFC/7CwSB+gDf/Mt14eGDvY6+0Dg/zRL0ybHai7jRNQ/95LvIZJU+zFFkNu/Vejrnqij90BhdwQ9HGhbUDU1RqwZTHTrFNW3zh7DFx7vCfzknMoSPnpHePBx2Rd04SBoDKO3wmbGMjzpqB3STLzX3Al2l/OCx6/3DS48Oix5PpP7C/nADh4UB/R+jOyCgpYSNRsiAFuqUNZXm+7QjmXUenVS/jovhKuOmZ+JP/jAxr3QuXyWdeCNxgdq3NU0whwVclbOiXdYB5OLEeIDIhKuaVmBdJ746THh+MWQ/Db0taDkls08pzQ5RdYlHY2L822xJrqeV3W6sYSp+3aWoAABAASURBVBWeK+uQ13mpK0IqyCDnPHjLrJ2Op5QoC/lxXahUa8ylRg666qCBrXX8WUO6ceayDM7Y8eXSOaOt+AaVi3TK0ePV/JqObaMvOjJBKDXwuzpn5NCqBDIvPbL/NUBOWpigMwJYlgn6yoDpM9IrjaEMrYk+hY77CBs6CRRkJMkiEawxH0OjP9bTZSkjXpgjxugvJ3XmcYM3RKgV+V2xvSv0P6O7T6w3H56v+vbTRR8/XfXx5Ypub+j4pisvI8e/7GAB8j7csDMmuaJLdKvAGL3OJM7vJWvoNSN72FCiUiIShBKygeY9JJ71ef7lqci8G2SqR1IAV2/q/OeYGLYzWh89tdjTnUjqiQRQjDp77f3b4xs5J6Us5dJVkMVEeoToopTE+CHTGRF7Q0Zx+jXxJUCGeoMmxo2s/hpGBP2ElMmDd9uZMWRPu4YCDFQ59CqFR/oMqhCHx75DPBEh02JkZHlHof9kZMFXMORbJNJZLo8I2u9IqRDPYE9HfAnlB9kIROz5iNe5A318/+u/zL/xL7WMiM9VIr7E75kRX/IivsTv5f9Zw4id14gYejOfEeHgrx7pl3IQEZ+F8rYvG5zxNu/PjUfEaBoRn8eKiJH39svjGW/zHP+xvIj43Jfr/BQiYhRFxOf6EV/io/Bnvjy2ca/y/bjTxr9X+b3fv9TwLe+m0Wnj+3Gnv4+I+JwVsccj9vBzwb8Q8Vg/h3+h+b9YHPFdenrvo43HbGxb9iKaEptOCD9Gt1pwKCdtt6zrNXACNvnSruIAXK9XDllXefe3k+pNP8jnXKdU2FTKRFmWvLu1rg4KB4UJZzOdFokLRYai+U1RX5TqWS9P/8xYH3F3rppKw4HomjkUPjwc9f7rd1ya/0oLl+mRkoLNi0kwDt72s1rKesGRMd25HKj3qOXwSD+z1Av9QjvlFQ/Oh/COs2Ymuy/pRgcVervEhqcQzyZfjCTcjJQaG2ijr1CZmuZJOP2hBdoO4HTMOsLPhPNfOPA5nKaiwzzruEyEEwfbmXZZJxo/no5693jS1+8f9JtffTXw61//Wsd377U8PCojoxpZPmyfccBeXi66vpyRVZL6K9iNGydAX4zccNjOvJQZF+roYHiI8NRx0OykNfIal47Ws8bTxrciFJZlEOaCrio870XmY1kW+eWFwwneVg7WL5ez/vjh4/i1///659/r0/NZSkUP79/pq9+918OvH1QeZlVk9sLLiCdeZPjg2rhobW3CngrOTrze4za1rXNAaErYX3TCLmjgC72YdsHHjo0CaMMZErY04DhZ5iMhlojuKIjPcLEREUo5yw5mmorMX6KRYbl05Llhq2M4PK9AHj2S6EgOGxR62Hp32ghrb1hHZ764GmPmpPTap8OI0P3xGPe4y3LOMhyPcL3EfFoxSewOfUn9Xn2Ebn9HY2yjE+oVjgcEug6K5IOOuezrZgg6P3eHjDQodrfUcfAZX9KRNXjJnComnPgZerfbRa3yko/OlilrLlm2i0K5clKLopukK6Sv0HIDno9MOfngcMMeVg5PK5mG7dWXextz0QeKvq0ymm0V/XfQ4M8wXxW5OH4Hw8j6iYhB6wwNCwvQiVPlAxf+Dw9lvAA4cGj2S4ByCJUllOCp06YNnWY1bLOyRtSeVXuQpg7zLF6hLskyhB9xoBtxh2hfagpoDMpC/s91aUCajiTkH/01TeDLJ9Mv8krJHMCPA4fjLNuD6KPWrm1tavTRobGzpkRZVKajggsFX1J39NFSlnKBn4myhfpus0PIigzIa+qOsxboe09Kol2SD4zz4n5YA5ChYNj2ZNCYZB0oU5LnzcSY8zxpxgYWeFjehM6bOUQVOp/oK5nEpKGfQmKaoBV+MvRbBtqwGOjryHKfvyGbqPXt8UeIrBwKnSX6NRzv0eQ9S1yQ+NIiQce0FJmXiXjGDkoKxhbVQ/tDGyJJoQRts3lZJtbyRcvpQdPhqCiTWiShBq1b4wKgsRdWrRiy7djrktXf0LvQb0e2DR7kEOxyR9m2GfEkxoZuFCy6laDbe4sELS7CHqciF8v7y9hXuAg5Hhcd2CsPh1kTFzheuyJP6pHVerD3AYj0JYvn23oLrb544QLmxpwyvaY1WkiQM2wCegXd3bQh14bc6yh0lU7MFfWdJyIUifwk7Trq8n6fmPe5SLkkpSlpnpH9KybLP2fKQpl6BZ1HhCILJOVMGUg5S8jHJConRSoEk1IiHiE/rUEXJug54bWiwtuNy4r1uo7LdedtyN3708bly3fWCXh0HxEx+vRLiYiQbQeOJOvA39QbNBD3JyLgdYfTdwTeiWlLrHWOS8jcOtg6L43q+BX9BVoupCETfWy6kb5xibsRNmzI9mLbH2sGRIR4uLDr6KKPf6XHXsdFkfwWJ6oasNxt65a7ZV6QeUHGIyS+20ZBlBMUFcGg1MQwyA7eiCmhB9M+TeiJeXLAz5hZd/zna+bTUV5TWJr1jFw/4m/4XyI+89Li7At28lbmgv0/81Hhb6xTyNtz4kYd66lhW5a/58WYEx771dZkggCqVWKdnkrWxBydZ+iZp+Eb+UL1iN/kNSbHbgMRWT1lNdKtJ61cIF8Y94o8L6+XqFfWy22tWvFRjI1y09HYQyQEweWp55zTlrPYG5snMWGnjjHWOnRQsPWJOQl5KoQTF+deUwo0F+y8UFAsc2wXsmSZYi6aykL9MpApMybq5lE35DYLfSzLNHzC42nikvMwXqS+Q/4L6YkX1oXylPG7zSumcGY+v3C5ej53+YUA7zrEVulpLD8ePyVi8JHg1ZdCSV32yzP55gfVa+RHF1nyfLZNJRqazlKKJvzzgh5iKhprJ+kj6XmeuaicVagb9C9s9TOQoS/3EJNmDHMu6LJM8DojlwKNHVqbrujpjA1dmRQrttPZazUogW6Fv7DVsImDrEwepMo6CewnmAvmAxKUsl4BL0nKOYGQPvdH9Gc+EaFERzln6ITvadLEXJpK1tA14QGd23c/4tcfLAfPF+RyQDcPXKA/+H/ielrw72mfxdMGDRlBG5ZnLkVGlEktFVV4vrL+XphHV6/TXLqOOLa7khYvcbUlJezbvBfonIjMwx6bIlYtc+h4gN4itpGOH70BqSHfTt/d9gw25uOKoWy3M6q6qXMJnemnpBh0TvB7hP737/DbOVt9/dU7vedM8vB41MH7DeWD9pwUaZLXho5WaktaWShx5XSG5gvOHsPsLwWggeOKeHeoC2ets+cjdVgS5KdjNwnYhjIv2yBMDq3XmXmRsaUpdz3A33teArz3D8Tez3r//qD3Xy06cM5aDlllShJ8VGzcfTfk1aBpg//akEnvWGlXJ4yIXdc0mdDHlJMm2hbCTJnreE2o3r/15Qkl5J2l2GHeV8a5GluXXwK8cCF+uTReAmy8BKi6kr5h3xt6bdRprQ0dCb4S9pujyzqYrAe6xcQ05SzMCuTBVyaRyYtASiGe9BkN3ugSsSXmlQgDHgG8U2l8cg6VksZebJ9ynifNSyFvh/tO2H5KRT1l2iSkWNRYa87ozy8Bns6b/BL44/NNzy+rXl7g7Vp1Pl8HLrzMu9m+UHS1IbAOB7R95i9LiFrTVLBXQGh7S+R77AhoZp31eqzoMrwW3XnPOQ+d3etGBLpI8mN9Ger0ASyPDv+deKer3oRMXDMpYa8RoRxJ7ks8XqsUTdnxFErYm5GZT7ar+9gRoX/tExHQ+V143IiQQ9P9Fg3i36KS/n7527TePBFfxnHfqFSBXe3xJPPiNegLshJM38sdRnzpI+K78Z8rh0k+360f8SWt7z0/xcM939Udj9j7cNqICAcDEfF5zJHBV0TwvX8ivsT3nB9+R8TnPiL+8uI/pPi7ORHx3Yw3qYifLntT7S86mn4pdTbaOyK8QHS9nWC/tP8/pb0N2bjXddxw2qFxjzv8j8CdBo/9Nu608Tbvbdxlxtu8t3GXGW/z3sZd9teCt3R/P/42HRFjUXnL1738Hr4t+98RZy/0/vh5qB5s8kBsiUYjrKMS+S3YMQm9e7KLcA+GqxLinMp9RmYzXeDvgTqLXp5XnJ1KWZMPWOt6I7xQXjkgJF3On7TaG8QBZeLJqF3CLxt9sisJD0h0Kl2f1Z6+1fOHf9Ll4+91/fR7fc3h51fvF/36q5PeP8w4D4lDRcLhnfXu3YMeHh+Vp0k3+r8yti89Orw0dS5DOrRtuuJ4beQpcFoDxwaH1U7ZDadl8+UjB9qG01LXJjtpwlnrdv5MJPwPzwAnSiBShdTVvStwWIqdBZwH+ZAOMof08aIC5/W4ZB2WiQPBzEHWWHjHMUN/0ZxCVNHv3r/Xb99/pa9PJz3ARwnhi1Tur7qWnDh8LCqHB3AkflBkeEBPFdpMa8W51FolhzhdMijrhAbd2ddUgx+jU2bh39fAiFBESNBzR8cuemT56TggDTvolHvsmBYJBzKDAg5ckC3LIh8ID4eTHtHHb3/7W/23//bf9H/9f/4v/fa//lZf8xLg9NWDVLL2w04fJHfN6m3GJNBJzdAYPoPLjrfp/IJNwpkcc4cDbeWCsHKob4AO1HGmRf6A47j6wvGBscGXL3iExgw7lV8Qcp2IUM5ZAX0jJK3IaLdjQxWNNmEyws8nO2nIwnaRQv7VI9I3ecS7KuM05FXxOhvxRD0jgrEkKOsD5sUYv5xExo5HUIc+IyfIioGtVfptcn/uuyvoNSTqBn3b1g2PNep0qQ5ZNVnH7hcBOVPW5QD0fc4nLoNe9fo0un+NjiAU8kejTkO0gHgwg1M0TdCxTBlbz3rggvJ0WLQsk6YFvWLTNU/IMItzkVY6Z3oRNnEfo96yek+SBdwYBmG21qGXLGzWxhvIQMxvY8TRdVjPhOajtTbkbvlUCG3Yb6Qi63LhoHEAxyXpgYPiCRwPSUfWFR8eZy7/5znLh5FMPQXzSxkZggr9LH4d+hoHcZOBWtV7QBw0igcaqEz6RoK8UamKSbxDPGTrNd+0mubed2o7h3DH7zaZWQDylIRIGaersej6V8IX/8kZvzhjnl+Z7wTyy5SeoTFBM6iREGMe6ImQ9YrRRz8OB6CjI0uP2aDd44yxsUrLuiNJTEsFGqZlUR4yQT+dEphvhGYfMY9+g3lTaOCDnttDgVJ0T3XW/0K8CQrlQ67zg3Gidao2sI0+LD/PeWNDl5RI9BmKESbGFW3cLhjf2GWIYBN1clKUUGQJ41QPGxJgrRYYhzlkYR0PoO+Cvc60c99jqRA0oROPQW/KyHIclA6L4nBQmmchFHkNWKFnQ44rBnxmb7tx8DV88LW+GnbbX9dZh908AZjVAGQSkZCTxhOMTk7sQGgy6zI/41eCVZbfMicuPCZsd9bx4ST/q7HpeFJZZsU0QVtirZA8vziby5dqvoBYObyvl6r1XLUxCSFPpkvMRYedjMbtYcceto5dwp/U+K9KSt8BTWSQ+eVDlWFDhKbZuihFiCuU/Mu/klQMbCrgyfpp6Mjr8h6GlJMS5YahgZI0AAAQAElEQVTbB2kl5BIaj/WNCchirDgQjT3dsq5cJtVx4dRUuWBa4W8lb0UIG+HVPkG9qXK5RA0ZYuxBbwnGzMPGE2t/Skkuc51RnzZ6fSJCEV/wmk1AG4GUBbMDjQnSFNqatEHrPlfRy4hX3bCNG5k39ugNRW2ElbzqBrSBSPq9f8iA3gYtDf10VlLFJiN4oW6YbCNj47ucM/IuA/N00lSOxGelVKAKOiXk2NQRZgPdds8kGG1Zsw8Pi05c+p0eHzQdH6XlyKhZL9D5ids8XwS94DOd2X8HyfArJXoNdeJ0p0Zd81a5QKqsV5vTzJdqW/PLXPiRqjrzqOE3yWAUwVMGZZLmArCJ41RkHMjIDBMRiggpsixrTAE5NyHSHYzh+Ia8L6yfK3TeUYk3yptpYB1kImgAOYQFDz2elkZ6nQde2wq2aPlmbGZCzo6XkpCpBpy+w7oIdyCXuU6hjkND0N4H6EZGwJPDif5O8yTvoY8PRz2+O+hgn/fhoIxeAv6FnWHmYjvQ+SI9P216Ap+ebnrGn73hz1b48xyjqqzbO2T+gGnzvEz4rveybl0MfjVoSzCRc1YwLwzlxNBZpcDLVNANIXVKCk0pK0VosNzgzegir6vA2Ew/E+vTlHebTFFY74oae+oF+79gIyw/6FBiGqDTNELbklhsAptK4iHe0FPvHb4YQE3mJTM/clRleoUkfUGiPEAGQQeiXbxi78OyuvfpCrCigs0ZMzL3L4JhVzN5C/vGgbwD4XHJWliPM/PG6YfTrPfvjgMPp8Mom19txX2Kx3RHhIQcImUpIYNIg1/MdLwo9Fll3TKyyGP9rrzA9dToleqWq+1z+F0bKrnpMDX2WakwZzr2fLue5R8AXZmnz59e1Jl3dCaXNWy+sV911sQGutcTg3adflN0zSXL/tsD+8qDbdAvAFgPjsejlmVRQf8lzwomaCTCvEDYpB6g48vXnfYbk5JtUbzf0WUNvfiFFXh+2XTGRlcWDoZUZW2ojG/frpsWMk1rZn1g+o+XAYhZvHPREd/tdEzMj6TTQ3D2K4STFmR/4AWBL7ZLmaHFloBsO7S0JJ8JN9aCivyabDcogzClUEraeUK/pSRl7NV51pX3xGBOdGhq2J2x0UfFHpuKewAhp1dsGbbGC5CX2ybb9IWMzyGCuI4z5oa+N4l+AzvO6I2pJYZFh9Ier3vv6MPyNj0Rof1JNA11aOjMhz78Z7qrb/Fa7jrMEYHkfXgyr0kT9lvQs21c2G9EjPnRkUdXYiXY2zfa35DftRVsU7sOmasv7Ld+kXO9VZ15wXFhDo8f8cDjxvq6wWffJ7ISa0zgg1muE/Kdp6wJzHPR3Z4y8yQGHV2vi4iEjXtuJ5jPeVIwXwYi5LxOaETETnuYy45cdlTWwFodD/Jo05N0h4hrf+7rn5CRWEfuMM07TdIexhhn1KPusI/W9PnpIRmjb/d/x14jIvb2kSVgHowOf4Z4Rp/0Ybnb1gzndYb5Abp5Q17tuwgqYiFQ0cd4ER63IzMNWOc5Z91hGu6ICOqkN+1CkUkDYRtGBHlAzjP03Qfyhxju4b00Iu5R9NE/x99GzOs9/TbuvIgv7SO+xF1mRHzJi/gSd9l/dkTE0Nmdz4jvpu/5f41h+qVER/y4MGxgxi/t3+3v/Tg0vp/n9I/Bde+T/B46744fa/P9PNd1nkPj+3Gnfw73Nq7z/bjThsuM78edNlxmfD/utOEy4/vxt2mX/6XCdBqmz6HhuPE27vRbRHjz2Rdq17vjra7f1v+x+L3NT4U/1uaX5PXXjcXjNTH92MDF4t/p1L5kw8FT4GThFKxb0vPLTZ8+vujTp2edz2ccgmfyPunl8qKKw7lecEivnFTs4bqTaVaeOdAcjvI/h1Uq9MyHS931hbaf/qjL8wdpfdaEE3DC6RuONhd1hyVzkV5wBCcdjwdwlJ+IwAlrOF/X8asL/CK26OAwWNUiCR8TujZ9fHoedD4/nXXlAOtD4Q2npeLI2IHx4XDHJjvOBh4qQ+Bd8a0wA6BXois5GwsvgM7u3zlzmSe89YILNePUHHAqj9MEzQc9wu87HOjjVLRIShyGOzQUNnC/CJidZ0cTBz3wnJ13nBdecrzjIPgeZ/c9ju4D4irjYuGGc3nmBHjG0V/RgeCh43QHTs6UJh0m5DMflUibD/Nn50w4LSklJQUjSgX5OB0RigjxxYdQUhP2+1qec5HrkU1BI0iKCE3zLL8EeP/1V/rt3/xOf//3f6+/+7u/0+/+9m/09fgXDIsevjrpaLx/UDkcpMhqfQKFMSaJePe/BGgJm+lcelb5Mm3FbqyjallVXHcD+/T8aRjjRr7gR84n9IWGgYdBn+hJftqgMyJ+EIrRXSMiBm92ikopMsyr0x3bF2iSegjNdnVBJ99ON+gZc4Uyj2gM+qDHTmgEBW5LvXs+yfHxGCPy+uV+7hhZjKucBt2mI4K+SCdsaMKujDutEbHXYxy3dT8OhX1ZPqbFMnNoe+ivMhN0DtCuc+iCS5q10ReR737MHHwzEvmu0zmMHfZfLD4c9M4vsU4HnQ4zLwMmzdhGxoZbnpkhwUEseAFU5aXAB8AVHfZIDPkFERnpGqFMWWLMYMwMfcK5lflhnph+yzMCaoBen4g9bXkJWZWEjSZpJj5PodOSoLlA88Thseh4gk5eBszHWaa3lEnjMCtsswWXFFLdQhu0bhxaVxYTy09DbhA36KrSPfQhwnZlWo0R1/4g81Fv8NCZm/TNQcWFWeGA4tc+STX4LK/2WPKsjN6t+zzNSszHTpuVcXdoyNiH3K1L3H9a7bIMEvM9IqRXRBCXSMaAeGwvBozI9XNOyiWNuPtQSBF8Ic+gPxJ8SJs/eG4c3oN1scNzZp2cqAe5rJNNicuZpL4fcAnDbeom26Pl6Dl+Y80z7jplYA10mSS++LzKrcMzqdfxiQ26UHKmZ8beoKcyRgNixoowwYtlOc8TB88d8zIp56wMraMO9QL6naSrMXykrEAH4sDssGfsQqEbtnDFkE3z9cq+c9vkuNdY82X7hBSZ1oDue5wM3eEyEjDQJGj2gdcQdMg8IavOfhIgI0OG1sJtyIH5dTwuOj6cdGLOLaejCvMssF1Mlv2haePwuwJfrK0Yw41D+gB0bhzaG3ZMJdmWLfM7TFMd41rwgtQOQt9/IgIS40t2IjrQkJeU2P/yECLxLJUpyfLP5EcEfbrfjoyTcs6UgXmfgzPhNE0yUkpjnIpeNtZ7y9jy3nHTBj8re+EGrrzkuLKfX+FvI35zHrpxO/MVEWO8TqhMvyCj2+wQWsNjGZRHhPxExBg/kX9HxJ4XEaM/50fseeKJyIognYpqpAFUoBv6sN2Mta9KvqDwmrKhG/9ivsGfaR0TF5uhq/Fptgd04rAjByO4OJJnvA0L24E8ZWw8w4fjO5J8Ieb1ouTDHs9Zpjcp5KePOQsxjOE1M7FGTvOshfVw2Ne79zo8eN8+qsOXX+CfL1f8uxuXXKturIu2My9tXhJFV72HpzVoMj/bSmhQ1+nKmmd76zTw+GKdq6wf3cZKiNXJ8yCbF/hj6mnm0mgiYhuKuNO+22hjvM2yxaZ9yXbhkurG3LySvnBTfuXF6c12wuWU15p1vcq4seY0xjMNHcJ7xx4VSvTv8S0nIZ/gAitlyT/2wHy1l0mmz/EBNirXt9xzzkrUdzwiRIe0iQFIlZ+IINiYBwgM/sXemxg/p9ABPZ640HxgXs+EhT0rL5N6xpZ8qVkzshf+dsefverp002f8Gmfn67kncc6VPFF+6utdPffusK8AK/FA0kKdf57pQEbcH5EKJn4TAoyG3R5/lVqmv4IMonTHBlk5JI0UR91aeKrgBEihCkX7K5oYW0a87ospGf6z+q0uWEXxhVdeQ5sTJTKBoZpYD8C0Ad50T2a5LnRsCO98hHQTC2ZJIaTYRspXm9ARhdGYiwjIuhE6vBk1Lstkh4FfEWEXHdAXbCj/UVA0lSkuWTN9L0QLlPWQqb19cha/MiFuV8EvHvEHyK+LDP8FvkZclTQI7xEVqRCPLNXJ/yitvtF8LrCPyasFT1XIhsvMhtrhH3ixjmp15t6OzNtLozdoXXTtl72H1sxN4eNs/a9DJt40oVz1eX8rBtnshvnMWNjDrivQI6Nc5rRsZcU9JelDNNTzjoskw7sNQ/gcFp0wCYLPKWcFZElYD5SYJ9hfgp0BfSATbudwsMzL6E/QM/HT2ds9QU7vQ473VjzKnO1WQ+EFboq60ADibyZ+eB/7XBgXfKfPJp44VH8L8EJWaZ0eigDR/y4A2vWNE3KeZKUVZkrLAvy2sR2PdbbSsK2HOjboCLTs2vKSYe56ABvDp3O8KjXp2OQptWy3bC/gZbUmBC1xRjD66B1d4Ffr5EXeL6w9nwOiV/Zn3xBPhog+6Bf60COY8uJNd06QPzyWlNKUilFUbICG9br06Ffwo5Ab1mtdTVeQlQYHtO9Sd20IcOxtvZOy4atSJnO934z6ZBSSAEkdeo12m3YwlpDK33fCG/Y4pXwwvy83qp86e9/vbOiM8ui1sZa3zi3NbWtD3oC6w76SaytAW8ewv9yfpkKfgzAjznMk+a5wGNSgq6xlr7aYLCmQtL4RAQk/hAJmUSQj75d0XJpraHrOrCxvmwov26hjixc1qHV9dQ6a2JHTl2Oy7JnHQ58rTsdrhcR8jg5Z2SXR1w8LiP42U8EtL2B+3mLiPhBe/drNAW0GTuNg3b04zLD6Tuc/kFHZCTkTzBovo+bMSzE9iUv63M8IhRxR34T3/PcR8Qej/jTQ9PwFqbXcJ5D4/txpyPCwUDEd+MRMegbhXxFBN/7JyK+U7bn/vA7Yq8X8ZcZ/pDin86J2Hn46Rp/fSXpl5Jsw/IkcXjvKyKGwUeEfunjfn8O7t/l9/Bt/J53p89l34fr/By+X//76Z9rey9zmx+L/1je27r/VuX3fv4Swx/j907nz5VF7LblOnf8mJ7vff3vCtnbZdzHc9yQPNW+oJNpujc2zcqmWGlQFao44qudgTV0fqlab9LHDy/j778/PX/UGUfz06eP+vDxDzh630jegHDm7GCqs9F658EBEAeCwFFjr8ZxqFzIX3R+ecJJfVJweDlx6PnV+4NSw9ldz9L1hQ38guMdXDAWHLauzuGtQdu8TDoej2NzbnTYGccYhz6GvK1Vz1yWPz1f9XK+6orT0nHaUirablUr5dtwRBvOS2WcSth3B8KHRJxSMY56FblgGwitSGRVwsHJHML9a46C04KvphHiWJ1wcE5czjzgWD4sXMrD84RsOTmrQcvTtx905eVJxzF0npFwMA8p63Q84HA/anl4xAl/UJkWpSiCPcGm6tZN0iuahEMzKamkommadWBcOzt2Wi8chG/wIp6CQ1mmaciLhVCBTiJCGnA3CE1inK4hTxdRx2T33tQAxXI7wWNEyH1aB4+P7+V/BbAsixKORjnOmh8mLqsOmrgczoytNKlHYYCstXvNlgAAEABJREFUzoukzuV/x5nuOJt2HitO2w1n+WaaDejefOhB/sKRHEDenbTpM+zktte0LCATCCJCGJT8a9OB6Iwt9Ve65Yc6kdKQR4Y+8zJNkzJ2WuZJkbNE/aH91rTBv8ccUOc/+qOfiOCbQ4GCedI4wG0j3PDI7+ivtGX69BiW0zzP8pjOs4M1QozI8RBjB3JSYhxDCmj1gSBD2x0Juq3L0SZCQZuI0KCReaKK3qC9Mp/bq5w6tAy5ked8pw29PhHBmAK7PYi0xxCOespJprPMOPLIyU78vBSc+QkULdBv/hJlPWdxbtANGq7MtRX7Hk45hxXb5sbcMyAPehm8J4Uy/yX5MGQnNtD7CJF9J27dC7n6kBBhfo1dToosIyIk6oo2toHM3IQcHca/AMi8VJuZX4W1g/A4aTkeVOZZGd2HmGcA0bA+oUvo9uHNl40r60dzwZ1g929Az84Ac5E1wWMKTuQHWVu2prtTtse7HEaEfOBo6GnzAR/9mO8cSScuFQzPqffvvtJX73+lr776arwYfGCuzctR8+Go6bCosD7ENA/b3qJ/107puw80SGxj3DboZ1WHdkhQSqEcSUlBeQXQF0gQ2ht5RqdcA65DOXJwPww32mEW9EE/SeLsqmVclBQdl4n1CBDO2EbGJlJK2Mosh7Y/24BDywQiJfqGCA2wto187U9EKCIwAW4ZrOMkBf1FZo6gZ/8CVilouttuomyas5YDemZtOhwO6H3hIDppQt9zKdCbVaCrRFKhvmnsZqJMSsukMdcwoB4BeQ272MYlhtdVY+WFbsU2OvbtF6+BHUOK/LylfcSR6R42df5znS9o8FwHYhxGm/x33jPzLuc06F3gYcZefUlrXmbbbd7tf0OvY73h4MswyCjEHc++13Ex5H1xx23wYf0ZpqcP22RsFLqnkaeSWg+oRMjwFMr68mAntBmbkPVALRlURYTK0Dwhs2WZZThe0H9CrkGZ485b4MeYvV+AhcumhXCeDiroJtGZ6bF8K3v2nX7L/XZb8R9u+A63PeSy13PV+Tf2jhvMt4Aq7EH0476MnF/5GPmhRNL5AX3B3pWmJNvCRL38CtNi5DwppaI8FaWSiadhjymKcqKszPLaJ2jvKSGRJNShjTXQF0WVvbu9rn9eA207N3Szss54bXQZxsunScjV64bY8wZIO0/w5HQ4xNC8hqQ7D3mnh8ZKkZWhf8LOjZ3+rARdLjcsW/fpPjK8F/OOTfnl0vHhHWvlV5qPD1LK+E9V/v8RvbBHPz+96Pn5LP/4w7I2Lxvr+dAT+3iFx8o8dp7huOG1zvD6fR9/t0HmM+tfDiknyWu+w0LGTASzURqMJ5ohV+ihlhAn+23lwnHjcmolXLGFVZfzjfAqy9cXb6bPdNofuuBT+iL0XlZ5QXCnsUNzw24SsvZIDK8gMuhFD+F85ojTJsGitNwGqJwHrIyA2qwIQsN6Mu7tCd1Xw780gj3EafNbYHbGD54WbIq1y7YWDFaZgxWDrv4Bzrnq+WUdLwE++gcuz896Pr8Mnm9cCrsv205Dpo2+jc58jQgliN7pTCMesdOotw95TP3POW5zB0ViccFGv6yxOZImaCxgLknGUrLmCWBP0zQpM3cismQ+bB9czq21Df/APoIx5opNn/zOImbYh+mkbSeG8yJCyUA3OSdNOWti3OnNeB6zFGRIWYJnIyIUEfLjfn4M5g01KjF7R5i7MpGh40K8SNOcVCZCxjSvB/R0Yi9+//ig9+8e9O7xNNY90+YxKnblsCGnzvi1B2uCNC6Oty7/CwD/f3xWBLAxf668yFy5SL7xUvN2WeVf+PsC/4btrrcX2l51uzzp+dM3euHcZfstaUIOE6t01soLAdu996TGvlQ5W23YdeXgVrH3lXDD5zAa+dH6mzUvVErGX5rx6U/D73j//r3s55cyv1puqJkXpKRXeM57DfOf/Lmwpj1Dt//l0IdPV3378ZO+/fSkT88vrBlXmd6KTExLhY4KPftLgE1OZ3RvTyxjs5m9MBGm2JRyVeZFwIIvtxyKJvb1shQV7CvlogYtuDXqzBPbii/97bdX9kanjTEvOJtaHzln9LQM3syfcVoO+C+zbDu2GdejuQZ/tRM2tZbUOzrsElnosY3z5BW9vcC3+X9hnTxz/vQaebmfZ+DVNFT8hQYNwjdT3RS2tRTDzjDVMXbBtjJ2ZxoMUZAiKyIp4DOIey41dGf6jA4xDX3v8l1V6btRYB4iaJUl92m/YZ4neY5YBqN/SR251d610SfdyIBU3TbWVyJXfB2/2LihX7+4875Vbw0/g7HYjzsNjOZ1Dd4aMI+BZrzHmKeJOWrfZez7rA1Dzuw9aQpoSyDrB08iD5jniJByGoiIUbVDc8WezKtD07Uxj+7hxrwa+oMPlwt6vIcaXsuNHF0OTac7jQhl6CpTGvrIOSuhg4h9TP3M0wP7iKz+iohQxE/j3lVHr+bFqOpYfVcLyek7XLdZvga6Nc8d/g2XGXu8O6o7zRHxOe48IyK+SxfjR3wvj/SgAfuM2Mvcs6E/89np+/HG97KI+Fwh4kv8nhnxJS/iS/xe/p85jNj5jdhD8xqxxyP20Hl/rUi/lHBP8rcTIyKGodvoPZF/af93I72H7u8ev4fO+ym4zvdxr+v8e/znQtczXMehcY87/FNwb/NTdf+9y39q3L+G/J+STUT8YMF23bf49+DPi/T3+2VPG1kOjZH44deg955tOn0ZO3ae18ymhqOz6YLz+IRj02PhUr3p06eqy0uXN9jtdtH1+ZNenr+l7k03Dh83nBw7d4123aDthnN6e3nW7eWTzk9POtPm9nJWwwmc8qzExVbCCQs2247jj//NBiz5Im/jUv7p6QMbmXTE2X7gUqxwQN2oW5UZM8m/Vrtemi44Jqars416o/evEMaGzqFg41CEb6S+srluoQCQq4QDlez84LA1HBpBvy85gvqpNwVyoAVSaUo4ppmVKhcpl6SEsxCkA0HnHJrJn3GkJypNpIP2DQfk5ssJZGAnzWsUXavhXK3A65aHcB078BX+GUxRJs3zAUf1Aaf8a+U8KYNIBTqSxJgDOA0QiT4rzl/FKb2OsGOTgkZOCIqcxQl7b0PlTpsmyfbTiPeQbly8mxbbgpTUKUyNdgHKQeIQF+Thgwhv0TXoOjTjxC1FesdF22leNCFrzr0yn7W7d/rKMxoJQFPGr8jbbFoeKzZivs2/46ZBODfRpQJhGfoKSAgtBiigvel07w6pNkSRlaEL6k1rBPGQnzaURMxJ8mV5gAytBWTiUy6Dn0xd09879EJkxT5WIP+JGMrkXgOZuDtIsb0alUPdHZAJC10RIfftMXzQsAM8LYvyNMmOeDBuBgkaOn03xjQYlvYxIPKNhD3kqdDfBBg/JUjZkYjvsnht4w4acWgKFJ2qJOId5zFa1674jsw6ZtElV/Jk0CYqSti5/MvTQhl2rMw4avznjhp8dTGkCvnmrWBnCfnVSLwA6PKfrNlqaGWsDTosv6sPtlzorb74Yp61rarjwAuahJ0khTJwmBzz0LSNV4z8CCXyxZNsINEkDojhuPshqd7pJZShe4a+41J05NA4T1kz8YkLyjwjx2WSkOnGnKqMt9PcxJ0iF1+EpnNrzKUQi5uETYmehY6EDcgPYznYkQh2QDJk9IEhWyRHoSJCLhtzA95tuwlBFg4cmaaFuXSY06D38TTr8XTU6WHR6bjoq/ePesdFg18Q+LLOfAR2M2ROpyx9yD20IfdxmBuyr9pYfzYO/J5XYzxosM3lXKCHuQlfFT53fWyfdRLmzcCWbDe2cdEnKhYky/LNXv9CPF0LMj0g0wPyPXExcgDLYdbMgW+aJi2nZcQTjU1H0K/G26JNDdsY8oUPyzegadTpGpKOgC/4sNwQKuMJ2jtaC8IdUpMR2G7kpKmIFxEZugIkQd6A1+aSskoU+HA4E2c+MtJM/pyLTK+RyqRG3i7jjnwbB/8qX9xYzlUBOSFF1v680mBasOkhQxaDBMT88twLZDrs1YYcbit1/lMqgiBp5IUC2WbmH+SoEJ+xC9tvxkYiJVlUgy7scaNPDRrIR2Zesyry3ZhvRrVRuwH6G8M6ZE3zPhvQBhf6qcccuay7fU9E7zDPxCPI02eZLaxvd8zIb8rIFsyvWMqMXmYd5yN6OWqeDtjFQb4gmLCZTLlSUYWfG7ytXLysrejM+mVcsZnbVsc2PXjj0O+9dMM+PE+HjKEppYQ4DcgLS7iiq0qiI+IQalWJpImIkXPS3aYz8jZS1p7HWkJ3Snx9HzlnZYzN+qLDoZeGPjeFKjLblFV71laTqucmc837XUcnnXkZOCXhtSsaLQSNXUI/vrQSeeIJ4LzQXidi5CgiFEkjdP1g3ATNkKlUMrQDaEs5K3KSXCgxBjWRbaDPUFZGPqUkLV4nWXcWdJjQFyaiC/T6z0B8eL7o08tFT1xCv5zX8f9cumJfN+RvfXhuGp0LoF6rzJft/g5GZO1uclq9aawn4omQoM3znZQCWYu0UpJSwHZXVZciCXGSDtWty+pePfa16Xat+D2vsG1A83YPoXFlfblySXezH4bPOsLtylp/k/2eFd+nSUOODEPIeIwqg/Wkg0AXnT3Rf+oiMYnC9EFnwlZjhEmd/B4hQXcoi474BMgg5KfDhHndcKSa+3emmuYxV4rmXFTSJLlfoJhUIWrXQ9ML/tIZXi688LjgW9/wKyv89x5K6LNhS2O97uahK6Dprt8ZHdM95FUpNmGRkuc/a9OEbYx1kTCj+4zNJMIYDbKsY7/QH/0zVnRIjNAUUhEh9aYC7SUrM39SliAIzhiC8hXaVmhCLdqYBxUdqkpBXmDve79dtmO3aOi8U8FpwzykRJcMjLg1YScTY0wkphTKU1Ji3Jyz7ogIReyQaSYuuLb8BQ2oQEbF0Ece1Ib7VxfdK6FztKqsqkRekRSWF3NWyCxTyfvEgX3OWKZZKVETntzfnSfBe2N852Gacr73Y4eG4yv+hnEj9BnGx5CVtW69NWy763q+6vnprCefn85n5NQ0H7IOzNfZ/7JxyZqXpJmNrsxZBV2YFiMi6GPThv1vTJzGHFV02ZappslyY6+xL//weOCFxnH4GqfTSeYvpQLNUmct7vBCS23YcSXNEUab5+Gmcf46c1H8/HJlrVjHWnHmXPbCHHXdrUpeEyu6b74Yh8nO3Ou8rGj1TOFF4TWx3/D9r5rSTUvadMDHm/OmJTfNSeTH0HFEHlpx34hckmUfQkXqyLu1rto7tAo08qA8i7mWdUReR9a7EzjyYmE5zshuVsaoLDM6e/0kwkSfXR6nwX9jLYcF3VjnLjB1RQg3dHVDDhf0dYNfx9dbV6Nip05F7p3zboPfgL+Er51jVcY5L37BgfwL9lRYYzIwDYZ5TIH8AxoU6oRwIeuiNcm09E5IomLHVlQjbvsM7DmrM4Z0tI0ukyZ8sVyKIhe5rxrUShnepK03bQhvo5+6hVZ4WbOb7GYAABAASURBVOFh8AJ/tkfI18oaNF4GsIZu8LSR6TE9bK0bJBgVajcFvBR4nJfQzBy1rZWSlHOW+UuJsGR5bjQYaYIZJH7/RIQi7sgjLuu5iTbBWEIGYk3p6KNphf793FEHL6bLPEUwDl1HhE1fEYQhlUhKzNmErMgiHcrQtmOirFAX+hRQBiLJcuvQ0Bwn7PQTEcQaEGjywxRzoIj4Dkbmj3wF9spyLYcutkxgUobjd7jsLQLa9TqY27ssYh/TcblcfUSDehF7WcQejoLXr4gYsYgYNI/Ej34lct+C5L/BJyJ+shdzEBGDE8ff4icb/Z+CvwoJpMpi6slqaseE9KQETtvwHUaE7mV6fSJi5OVIuiOJPICtj3nhUEwuw47nHU67zNCbJyIUEbqP5TAi9P3H+YYXC4dGRIx23oDv+eJx3IjY+zFP5tdw3IvUHZWF2PBieIcS7V7hBeeOe7n7Nu40RFCfcf1x/87/Objez+Ft24gY8nlb/18qd13TYX4Np417nuO/BC1Y5l5RWSKMsaEhS4dvy78f97gRoXCETcgLruG0kSjLCfsCTrvs+4gIRXwXlknEnmfdGG/zPJxhGRRvOvSfU0LVMZATceB236fZadvAPRSRwDnJOAuG40aOpJLYwCqWYvQqJKVxWGG3cGia5nLAX5/kzafWKxvpsy71RRtOcMdpuLVFl+2Bzf9B3N/r9//wrc4fPumE8/JwYFGeu765PekfP/xRH8/P6ngDgfNTqXz94+/Vnz7qwz/8D/3h//nvapez3j++09df/U5lfpTipH4r2m4Z0hKQ1udnffrmn6Hnqt/95iu9//orTcej0ulRdTrqib6fW9aWJhzPrm+/eVHFYcl2ouzQLk3TSUrQ50OenaOKU1O3Im0T/c7Cp5RwYDr0HpBd8qH8fJFwtgX9KEEhNnO/NVBXR3YVB3XlpcR1veBwbOo5qeA8NtfxQRGHB5KUccIzTldeGGdZlMEFB/HbTy/6yGH6hr5UFt3o/pmDNVyjJymnYB0rOLmTJsoZQGcOedNMXRz4Zw4A6+VF4lCi2KQOvduzDg+0OWWd3h91+uqkicPBhoO2Xl/gYKV+wEHTphstb2pum6ra1NRxPhcuGUsp8NjVcAA78uhcvFhWsl7qzHBJAcEb+ltfntSun1Q8Nn0dalPhIJo5bM9KeuDw4EtvfGU9Uf8Zh/+l3eD3pisO/xXabqByGPG6t7L+b4zrw8SGsxz0l5m7ifmIVUjUTTh3WLIiAn5gne+GbUdCpzFLHsxApjIiK1JSgi/lLDnE2RQy3pFQwayH40lz6thy0nEiT0kNp72hL/WJsqOCULUo2iS1PIA54Gc36nZV6sIK+UHrrJQKQ2ZFlphYkFNH3IezGXspBy6+Dgu0zZRnxTQryqQOP9TEIYcGLo66GDPNUi5Sol5OhCGlUI820JBRYry+D4Z8JpWYwUGpZmkNZejP0J5agpyk8H9eQKAsYREpruRgS/0q2aY4pMg27UmSqzSHzLbFG8hwwq4X+FiwcduNHe+AxoBWzrCsFU2cBcX9i64cIhq8qCeJUbz+r76IuT4z/bBP5mDbsFF0rhYSdiCSgu6EDSZo385V7bpCu8T0VsZmc6mKxBwEmhZoPEgZWSlJ7qd32Y4S/R1m6yOUKOo5S8h6K7O2PGHeRRuyW5XVo1C2aIXeZw6vF7AhQ0ySl3YJ2sDoOzSe1skjhr153qxbk9kI9JRyVqXaqk10T9z0ds2HSQf0nyAmkEnBLrsuinRTKqtSnJmHL0p60Qm5f/1u1glZH2k3z0XTNKnT4Y2xmY6IKSPvrBtyWmOB9YWxEmFSYj3MoNdt/Ir9yovODTmK3lM+KMeDUp+V6CvBZIb4CZYCmXXWQzqBpkmmNaE7wxc9C+vZ6XTQw+ORuX7QwXQxTjBHvUYqdR186f9wUOKwnaeiwG7cHnGoYxhWm40qYTM2Fs/9yrwzmsdHpjCKcENzmRW2V+gTa3O0gIOsFCFBe6QkZYlKpC/gqoQ8IUHvWRtP7FGZgRvrd2AXnfbrLbStmWbMRRUd4O+QimbsOCHfCMrVdGXMi6SNspombT2Rh8awjcuta4MXBcT2TWJt6+wPYn/gTbmEvAe8ryBfuqOnAFLnP9tHSxCOHSovksOQWq1q9BUIaSqbClgO0nR03Yp9Anio0L1hq1fmz5WD+Q09Qy7t6QO5+KB+PW+DvNyS2A6Va5d1Xbi4KMhy0usDzzKQyOfQccZoETI6MoJsd64RKimhm8SkTKydOYdyzpqQ4YE5+bg86N3hUe+O7wZOhwct5UivE0iaUkG3k+YjdlIyY2jY80r+NSY9RwKE8Phplc4IrGHjW+16eXrW9elFncuJVENunOg1g2Bxrshvqzdt6CPnrvKKjG2WlDRPeWDBdhWbFFUZPRbKJ5fDR5mSjJxEmRSBBEDKpOE5u05JenhYmNNFaZZ6TrJON2WtLJiXNSGqg3pfFMgykZ97QxcVvazgqrre0PemlCWGVnT6QZEBaIiUA2TlSIK8Ue46hQbLnHU8JNlOFPSXGjoIZa8rKbDXrtqThAx7y8grMNMum+sMwUf0tGRxKZb0wDozk5jnWWlemDFZz1w4f8LWv33e9AE8s0U8X7qezk3nwVuGz00bfmNH5gkUNsMJHeTW4LmiuLOELqBCmZwOX75IumGD1mWwFwpar/g4L7cr8pOC9S648bNNX5HPytqwdfHQC2sB3aui+8oc9B7DfTj7SahuCfsv8MdI7NmpF6ZjVb0B7GZjX1vxRdb2ohv7Xk1Vjf8ujHtmvtovWdkHb+2M7PC10lVdNwVzMdJKvBLvKmVWTpNgERXVkZeyFBH01rUx3zr6FnbcWZt7zEplUuRphCKOSpRz1sTefNSiQxw054PctzJ0w+olmvpS9ILCPkHf8/WmK/7G9WXV9bmyzNx0I74hn1CClq6VteB6g37WBWHXCU0mwgyYZirRFc6jz0C2E0wsLTSnrAWbSFHgIVMjs5dg1DjTUU7QzjylTkaLqdIHm30g18RaI1qEjVNVG3a4YYeVfbpiny/odUUPKR8l943e/PKie2zq+TK6o4cKPZX2uSQVkFKSn8p62OvKEJuCPUYoP8FDQTaZMQ/HSQUZ5SkplZDDMmcVdJRSUUmTcuSBpEwfMZCYF+Qiz409tOqKDG/QesM/adcrolvxnao6skzYdWJc27hqU46kaZpYzyZNueiwTMzDWTPrypRCpRSZ/ko7BlOEaFOxzatW+rtdnrRtL2r2taBZKKap6Io9X65NK3vTjXPR01NjCwl9er4x5y7aoAHHW5pWlcNND++z5oestCRpCqWpqEBXMK83dHpm/t5wxq7oqt5WNeZcY64avTMvQeDzJeQe2uAlDR4O06yFTefIy9rQpM7asWHTnl+OB7RGmhRphodQx5hXyjfyV+z5ZS36+NL1LTb6gQ30zLzc6EcpI4tQMA9ltIsa6Mw39WdNzL0pLjoQHqBrrvhBrM8P2MfDHPhEyNv8MY+EfgM+recciT7Fk+hPqAiO4L8C06kUlPHBZqacdFyyHtlPH/wC5Vg0sYZPy6KE/CBQjTUmKSsn8uBR8NfxRyt23IhvlN2aeCnX9O3LTd9+Qj8vVV7vN9bF27XL6OxNibnSsduEfRf4SAmB6EUpw9vSNDNfTuQfsfnCPEroIZneLKExQYQ6ctuU1CJJQQG22xh/xV5STArK2Faw2faKDdttKh6T9ThT6DmTc1FCt1EWbTFj81KiS3qW6DA6aXgLTWJ6yv//v6ePq54+XfX8zJqJX9htK1RsumptV86oN922JkFFqEHJpoCnpVQ9HCSHy9yQeWKeZC2MPyUKYlLHVmokehTo6iGJOR1ZxBt5FbLagNeByiaAONXgvw99JOrtbVdkbF/oxvpnrNDks+UL6+aVtdDtOwMk+EtQGfTBUEqsi0nQDO3ZwyOQjH0V04n953JQyke1BL15VitoaZpG6FaBbIO2n0PiCUTrwhDNDiMGPQdySd+FS0zHa2ia7kjYWTTqvwKmNc6mrFPeQ42Gzqghj4cwJWQQA105QgVeEsjsM5GTEmtNZEiB8Y4OezTadoWafBdlBHQbgq4QlT2HiIuaQeNEnml0eafMbe7Q6xMRivgCZ9/rOHTaiIjP434/nw5kVHjcOrZAWNWxiS6G/TeD3jymwbBc77Dd3HHPc5073jT/d4l67O+Pe0+77JcOGnTwS0DzX/RJEYGev2sIFm7Env+Len/TOGLvLyJGrsewIEfir/jLPJiXH2MhYuf1+2U/Vf/79Zx23Z+D6/y1wfyYZi8kPyahe7nr/Dl42/7P0c/Pjcketi+abwiPvre4h3vqh9+97xW/0Mf2gRDYB9g8KGMz7L2yuK7aiDcGO+Nk2DHdcEoN4dSodRyuVaEq7w2RQxFdK17DExf+zx++4WXBk64vL/rnf/yfqteLvnp40K+++pUeHr9SYWOVHauNdmlRZ5NbcVbX6zo2zMfDoq/fv9Ovfv2Vfve730j0f2MTn8l/+OprJRy1FxzaJy7IT/TrS7WZg2tkqXHAe7k868PTt/qGlxJXnN8bB5UrB1f/k8YzFwcvny769OGjPvrP8+DYNPoKHAZv2ML5x6uROHiw3wji4E1splJKacDjmNAG/yk1yivoA3wpqJftnM4HeF0GEk5X5ELZRLds2WzwtUlnxr+8nHW93JDfqorMXc/tl+XIAZtRkLftaNs2ZHmlEYdTZNo4WG9ccgidFWQ0pUAvgrSmUCM0+Zs6jiBf5Al0RUgJKkQdo6E7hiU/lHF0Ap3AscQlRjvfdDNtHD7HIYIL/Y1LrgEOMwFNBf0V+CmpaIHPBWd6OXCgfTgqSlbPyV0NeJzG6M22iPHUzjCvwHdB7FWVPjWwUljBBpmbOjbQqGRZaDxBPo35jKRImzknPodNzh5ILpfkkIDGRDs8h2acuuMyyYeeqSxUz4gsS5GJT1JymIgn5df/UkqKMEJBKJ4Ix0Muyzj1kSRDEUTA69iWg/NyzooEREUym0KdBp08AxMTGcIE1KlDFbTWZRl8gYRY1Bv9vyKQrRznwC0cZyFC3W28NQnj61wa0lJyIQctGSNOeSBULwxZSjiOmcOtwwJPpRRNpD3nHB+YkhxmDmbZ8suLROiDEtNPK2NvA9gwB9GKo16xpYZDWzGCTlmHzgYwZw2+UT0zRoEOBDnDuHtThCwJyZnIzym5DjJzYUQQdAWO7sILixMvK+Yjl9XYZDkcNZGnuch22XNRRd4WE0uFbsjs1sShRtAMGaQr6EBDCaEh1y55He3IsqOUEe9drrfHq0YIDRIdRkBTiK8d2EFEV7YcObzPS2g5FB05nB6XomXOOjikzJfsC3PK8p6gPSNjwa/purXMQS4GrRdkWLdAtY051HS3D+vZcdNj9Zocw2lIEFRpyJZEkojCXG1mHruqo59Rl4qJCrbtPZQm5DeXSdOrXZRSlHJWxmYSWI5HeX3O04w8QhvlQodBAAAQAElEQVTGcPOLVi4mOEFCp2R9G8JmE+jIU5a1aSAMyKGxRp600yt9DjUe6DVTIGByR9XxNOvxdNAJ+Zk2913pd7fHqsR+lhgjMadLJPgo0D4pwVOap9HbjfIzNvsCzc/Ae89oj+4v7Hkb63Ab+wUGS12bpUydSWIs2bBcjq2jHFgxQ9SIoGoaEHzLD3MusJlIVYYvyAzPuww9mXUqTdhuwCE26e5rR9+M5YNSY1zrujKnKmPWFTtg/CFfaDOvpmEIHnoCDrsqI4+WI+SLXlA2347vSATfA1V2TmgLPYnigl0O+6DtLlPkiWwdT+RFhDJyztiI9XEPIxWhCjQnrfS70Q/egJ54ufyEzHe5b+yRVTtvjIz8hQxiwOkdqXcFZYFkhWy6mvouACiAVvKji6epsG9mYNo9Hy37lKWc08A8z5qYiw6NCfnfYfpTphuQc1bQJoIQXrx2dxVhNkL8ai1BAxRBW0Puwm7a695tfXUr0jRTLvT0GXQPuRqIkIBpHLTCRESVfRDTPzB4QdLQEGAqi1KZqQNdkaRKV9jFxmWnUXLSzNq9gONx0cyLAM/X+bAo46d5XbxgQ5/wA775dJZ/yPCJNwFn/LULC+UV5nzRUlm3zYdtq7O2y7zhn5lPjfRN8v6NL+K1RClgBSX0BqtoKCQFceAywz9S2ZDJxuZmW16Ri/cQj7VB0w05+vJpZewr8Sv03LCX27UxZNeIc2l1G/kb6U1XaLnWja2wyvOlIvdGv41xdlT0tKPhS8p7ojEUgO1AZwy5B/SHMD1JTV6yTL+EjMlh+mlAwThSZW3eGIuA/uF71EuasJEB7GbKWYX1M4PEHM/LxHzoWpHRCs2Wtf3EK37yFX1ceMFneawMVAFsKCIGfOGHxSkhz2zgpxYws04f6P/gtXn23OzCBKBCPA1otDc/plIpkTboV5n+QjmSCsgplBTCssSSJdtlIo8MdfpXhMQ6qshDFp29Sjxum0QZes3DXqWck7xnOJ2JT9BZXEZ91x1A7mQxZmcIAD9C9uGQFw6iMBkpiQ+gVYRSlBFPKRNmRST5aUpK0JdKkcjrlMsP8grmoZFJpzFup3aAzjBGUkTI8pymrIl1odCPYT5SSvCU0XUFfcC07jbitPONzpQM5NPgJIGiVgNblS7nVR++fdKnT8+cD1alknV6POnx/UkLL7fz3JWmUGbuKid1YWd82Y4xNcYMnTnb3JgDlTnvfNtuzoLurHlObia/ILXPcWKvfOf+3x31cFrYt2cdWA8yunRbz5cOzw1ZNdaRGz56YwJUDK81acMGr9B+5cz4dNn08Rn6OWt9eLrp6fmiF/Iu0GKbbV7/6qrKC4mtXuB5BVclXpoYmbmXefk2s74tjH9kDT4s0LNM0F0GzxlGTJfHdljhsbIWmDZIQaZCnl1DFtApnkj9ledQwcbmw6yJF47zwEzfM/ll6FYKaezLyJb2He1X0pWzzt5/ou8YPuOFS/8L+9SZtefKerOyLvqHRF7rAvnI+49ferD+BS9+klYFLyGX3HWEN95j4e/l4fdNvOzI2FTKmeFDDD10O8ZXqKODTmbvoZ13jdBjGd7/EkznJhV0lcGci8qwz1mpzLIfkSdsDRaljq3c4T6Tms9+LY29a/Nay0awspmtrJ8beq+8WLC8I7KC/iNCfGT7Tqxa4iWO0F/iZYBhG5vhZy5FmTAHMk57WzeMYNzQeMxDVxs0RbxmjhLJfFu/5tv8b8jWdvljcB03cxv3OeKdCYIeHXfPng8pOiQYQWh0ipMUpi+rw59AV6inRFpCPFCo8WBS9Ng0wi5FhBL1jAj3t0M8EcH3l09QX/BgvI3bnk3zW7jV27TrO+3QZQ6d1itlETFokfpr6Foa8Yh7mcYT8cP0KHj9CmQhuHQyIgjuIPrv+Gkehv7vISavt6Dof8sn4pWQ/y2j/b9nEOYIE+2VXxu98Zock+ge/yVhRIy+GEwRuyI9jqG/8scT3nw4NMxORAw+I8LJz7iXO+Nt3Omfguv9HH6q3V9ivvm40/U2/mN5P1Z+r/dT4ds297jDn9OPy93fPXwbf5v3Nv/7cad/ChE/bgPu2zBtb+GN1Glv7is7rTd7Y2XTXzm9+BBih9K4clkeOGoJB267PunDt/9L//gP/4/+xz/83/rnP/5Bn3gBcGNzOzx8pa9//TsdHt9LeRKTkT2JLR5nouO0GQwl05NxDiYuvicu6/I0q/qS8HZVwU1+xCl9OGZt20Xn85O24TzetLkOHaQsnLdZE874AIffeV6UcDp6CvkAafovOKFXnNH10saLihsXUg06xCHSLwMah+NxA4gDtcs1ZJozh4uM00ggcUjo0PR2TRGP0x7bh+jT6VEJR8d5bxER1LQIui7wdsFJv+Jc3cCG41bZ4XokNrqM03zj0LrpSp1n6Pz2I3Lm5cWnj5/09OlF548vqvCSVrqsHc+kK23SSKOvzmExcEbL1mWHEH9Thn8RWhSKCJkXhpNp5EtCjnZYKxdbT8/POvOywQdQ60evT0RQlR5wDJp4clLKWQGSHUzknpF7lCylhEuScJaRGJWbulrEQBchdFdo9cFgwGn00cgT9TEMNeuGPOuIjjQusuzMDaea00gH9ItUJXtCd7iOO3FaPIzLkNDUQSigzY5wwWZ8STzApU/i0NGsY+wm4C2Cug6BXpFoewc9KyIcjPCeHxGkGcvjG6+00BSxJGXklT1GoqnLAdKRnUmisN4HpFEB9rI6B+nWknzor+i1IxtfRDfk07EfO5NDHC1kWQ00BEmZ55ocv6OTb7k5hEyo+O6H+UsvIy8iFBBm2jOTYOIA+bBMOhEe5knzUsbc87wVuvfl+g0amGbyr6lv0Oc5OC4sGW9zGpu/Hyo21phKntEIzRPC4xP6/MQejwhFyhqCIhghtIl4gFGEyOa5aPHB8TDrwKXWAr3OmzyPc1ZmPYo0qfakG/JZkeWN+XKDFl9wcWeluvUd2GXnMATpsho7vLEEIM6m+9xwaAx6rUBkG0EKW5JhGg1ohDFhBIqC3LC5hUvqO+ZXWXodOR4X3bFQZ8JWfXAZckKPnjM31ocb65oPaU5XaN1RB31Cj17XP4N5E73JgEQI5OO5Qr2OHBr8CzT0I8agFHJDKWcQyg4xhAk5ThxWLdMFWU8cZo3iEDpNa8E20uth0xfpz7xMvLDGbui4Mka1TJm+gQ5CGqpEoMgYg4Qm0zxkSnzkE4ZlTzjStFHwlfiysAFLqER6Rl7L6ajDAy9jkanto9LO+9zGnmHArhtTv8DbpGlaNM8HTbSNXNTpfEUGV4zhCt0rDVbWJsOH4xX7wGxUmZNibto2xq0f+bYPwadcAVlansFlXmJsr4pBZUPRoKEpeTT04jAxbkQMWVuO1v2JfXGGJvFY/z4Ar+jM/BCowngbkCBTtuXNMq5VdzmOeQU9jQuY5PEZLwgFsUF4h6BlXCYgL5E/EAx8B1HnRYQStmCbKKUMeh0na+S7zPXEExGj3PzM84ycZxVkXZZFuUxSKoyUtCGOG/LekPuKvC5cGF3YK6+2c89P8m6u1Dpds0aaWYP6gz9oDi+ChuuQFqHtyC8DIkkRoZ3ekGk0PK8c5pxHmctN61s4r2D3e1hGPdc33DaCztGBeEz3WN+w8Q2ZowouVZpW4isvw2qFftMNPO8MmQfTa9AHDGpMCq8ndB1ZumOMSTqzHjs+aGI+7vQlOW+nKWTebQMVe9zBpSL9uc3C+njiRdnD41EObWvzgj4kbRD99PKsbz58AB95CfCkjy9n+U9EXrj0uvpyCH2tzF+iXIiJC/iqlfWooaMxx+ljw5/ohLJOuAgT/Gy8KHB+xRZ3murY6x0ftGKbnq8VmTRfOpHemDt1hH23cdIX+vXa4pdzZ+boCJH5Cy8qni4XvXBhfiZ+wVe6cUm3IvsN2gao5/Gsi2YbQT4N/TAkMqugv8LxquDCOXhBl5CdVR0RSGn/WMaB3hqN+aDK9hn7GHWkXc+wbgzryXqYWDNn1qmF+WA4PyLG+NaD7el8uenMy5Uz6+gLvtnL5Tz8yBt8u84+dkM2qxpytr0n5nKG3oLzNxVpYX0+sG+XKZS5PPe/lMnkJ5zEwR+6CfYp86KojF+l1zVKPBGhiJ2uDqMdnslm/QphiqIpbfqoY75v0LtCr2lz3Y69b8xlYQsZGjNjMLwgZwD3S6Y3QQfLOHH6JVJekRgkoYCMLlzXmEvSlEHJKswBz4lEQWQJQnZQLtBpO6ZoUIjddhKNuThC4piGVtJwPvgwzabdcNwyFbTlnDWXohnhLWWS0xHBcCE/7m+v3+kn0AfAxhCZjL2Oy77AOnx5edLHjx/1zTffyH/+x3kTYzyeHnih/TDWzYgYoW3mPq7pc13L3PF7aBoidpoiYtCXkIHHd+g+TvgZ79gn379b9P5x4UXDpIfHWcuS4cu67ErIP2VkBi0VOZEz+DKf5qey592YOy/MNV/6f/jwrA8fOLPwEuPp+QW73bDVJq8ZYx6yYHj/NxptB+ho0IucEDFjij05jwvyI7QcsN3Z+sceg3UgDUhBffG4rUFUmBfLZ0fWTX34DAleMv1NQ3ZH1r0H+D7Bt9c9p5dpHnUQk7v4jHufthPzXru08eU99oItP71c9PR81jO27pd0PmduyKJi67b3YPxgreqsY8Eul5mTB/g5Hsp44fJ4mvV4POiIvzpjvyULOuIVecghJQ3dCT0QGfvk3VZNS0N2W4dfSaiHb9Eu0UfWPBUtc9G8AGx2QodZIYEOs02Cn4a7UkFXRR9eH1f8lhvrvNedF9Ye83VlzXSZZRK9yaCFOvEGj6ajso563SnQWnhJ5XGXxXIvKiUpOz8cJjE8oyNQ9dc+mtwHmZTFgOMd3gyXbaz5HsO4x03Tjk3Oc71Rn+ULsujb/Xsc9yYlBOq5kxB2ylJmvSBL2fZF2vFIUoJWw3SaV6E/RdOA9iciqJcGre7XiIiRjthD8UQE3xr5pu0O0/oW5stlzvt+6Dxjz9cP+NKbJ+LLeBExxh1r+z1OeK8esZc7HfEl/nPpiC/1IsJV/1Mh4gtPEV/i/6mY/A9iJkXEMEgb8ltE7Pn/VnRF7P1FxOjSY3kCjcRf8Jfp/FPxfTYi4gcLg/u613sbv+f9ZwvNo3Hn6/txp41/qdx1fg5/Svt7nXsYsdviPX3v/552+P08p51vvI07/VOIGON8Lr63c+g50PsXO3GeD93Ov29AHcel4uisHLyvXCg/c/j7YIcOB/X5mz/q8ukb3c4fdPXf+n/5VisX8hNOxruvf6X/8vd/r9/8zX9RObzTDSfiQrvKRTa3bWps4P7TFO5/nmfN81FKZacTp4MGWs/PeqCvv/nNe71/mNU5MN7OH7WuT+q8fLjdXnRZzzhCHGZL0fHhBN7pxMuG94x/Gv9C4KScJuoHToVAV2hS5KwKTz6YbPBlegIn0k6nCCkUXoRkL5LMSJAX0ghxVKLjAGh/LLeIrEyfCy8wpMU0oQAAEABJREFUfPn/+PioaZo0TwcdDqcdy0nLcoDXRb5oKnmW6RCHkI0x7TxfOCidoceHWL8YuELjFXk843x9y+X///rDt/r9HzmMf/tJH7/9qNvTixoOKLesGuDgnXavUAm9BUBAEgdEPG+JyxThKCZ4SAn6I9SBMvH95KbNFyzUvxFu1HVZnrMKupgPi+YjfHCx5gv+VCalXOQwCBVZna5aJLUeY+gNGlZQFXL5Z1C/pyyKsJuqG3R7uFBWQjZ0KjlOhzsvG+fRqs7lkAycaelGHXThNx9BRQ6T2inQcNA6ecNhIxxOm/mVfEotONqRk5QzJGVlHNU0wYvhvJQoSwrCwDZdd8QzecDj9GEHnRErnUIHY0UialqIE/vuJ0ICdClLKqjXodHwvLujIwjndeZfUDMCGgcKw8JDS+oIzvUqznbnoOG2IvwM93FPE7d9ux6K0QDj6jOg37Z+B7SPCxrmc+OCpuFBD3BgD+zEh+9HXsjtKDoui2wfwpnuMWmD1jUXrYRX6L8qifOe0CA9d5nWCv0V+ioh3UMKfEGP+ZYf5OTgMyhD0CQtYAKXZ0IcdhnOdggsX+vf8i0cOHwAOSyTZg5By1Q0ofsyLYoyqUXR5jlYQ0w31pSuG4ccx5lOunKQW2/kQasPGLbTisyNQF4ZOtJAV6jBaYecBNA15FEk+Qtdfw6RoXZm9jIIDmwuv4LkoHFBrot/ocbcm6Zp5EWENvTSm2S53RDsyqXWFYLrFmIaqfLVmX+WpSEqN3THYqH9AqMRdvG1AzvbdVLps9L/pv1pytAdJohxRx48uw/bQ3BxXJgLOYcKci6sw6ZzZp3YIK4pKVJWB5wp5ZdBF8sT+jYu5LoFjFwDqHUNkUBL9C7bapDnsJMe5YOAn/+KCMTcZX4ShzrTsvjynH2mzEVmxeua9bii860yrqAzF0WeVLCLqSyaWcsLB/KC3DN2EjnDbdeVdccXjhtt3d6oiGu1TWA321pZnngr626h3/OxuwJrVt+qwnED+cCk5NCMR1ck7SBOgRLEFubUvkfO6H9SKKPjjq02WaYWHb0KdYMswUeGjwo9LrfshrmZllcE8g/Kk18GsZcGYcJ2bb+CS4/t+aPx9PH99ss5Xf7GCKE55az0qv9M3IgIfe6DtTfgKbvOlDVZrvOkA/vI2KcJC+kEryuy8QtvpSyrZuPLurrB6DbQVaHdfA3bYG1rrFGdPFEu2jt/xNFVUE4LDZ743sOuQFQRMXLc14hYBtBpuTsdEYr4IcxXiqKUduQ8Ec+KCDejF6QI3Sv0XNifz9i69/X11iArUU5d7NzjmtZALwNddM3XsPfqhMTcFS0EXUqhyELWIcSjbFlj48VyBRO2eod4zPcYw32gA7KgsYNQYz0I8qec5F/YPjBn/avfA3q421uUzMidvbnKL+8+nc/6wGXeh6dnPXHR93ypusDTyrpza0nbmBMa9c17hX/Pw88YelrVmQsXLq9v+BnrumpjPVvxTW7rRSt+3oZ/2KGtea3BHhu21pAJIpPBMPIvMWskSkNX6u5rS9cZ2z4zB1/wOc+8gR50nlcuIAF5F9bK29qYo4C6G5OkgQ48FTEXWScMLZSF6DdUgC7ICCpk5Oj9b8wpBGq1EAz1OEzsJQ479Fqno78RF/2EuicqFV4DlJnQYzC3syz3w7zgLx548XscofOsZyoKk5LnwXXd9OxLR/D8dB4/FvHLjxXeVssTm7MMK3LtzIcEEQUZzrlrLtKMr7NMxCdpmkNzaZp4GbCHAT1dihu0so7Br5hbDUl3A1nLD/22rcoQeo5OG+xYoDNeEJqWCy9hjBtrvWlynvXe0Xc1fdgCzj3C2ZCh5UxoOUNvSsJW+ytCTlsWxfMgpIwSppI08/ZgZo+cl6TJ6wtMZvITDYzIdAQ67Yb9QFtFmJiZLDP73jf0D0tqlDXo3+BtpcIV+lbbJLa7mV7CRp6oFxEyPREhP9Z5Y81x+x0dGaJzBq3I0Nhse/QrJcq6XG8jfb1e9fLyok+fPunDt5yrSFuuC/zM8wzvadT1GB6rlDLGTvDovNE3/bgvx10+sR44vNdxmeW/YSPDbuGhQ69nUZkaNpe5+M969y7rPXj31axHXgocT0VeYyJCKIP4TOB4RkuEiXQuasomWahazy+bXph3L+dNZ/9KHtv0vMM0hfmqkl7xqyyPOmTfxRTbgS1t8OJ5mCF0RpczNjsVbJcXVTNALIP/nNKQjXgiYtAVgczpAzUOmTVHKE+s2T53WZ4TspnocFkmHU8Lc22Rbcj2Y51aZkZEKCKhq3APaiw+LBtj712h+wwzZ9b3Jy7/X84XnVkXLzBp3irlHtrjG0LemfmTMceFdZv7f/klwCPjPzwUnfD1Fmy5TBLihL9EmBQ0MHrA192G6QcTljHoIeIxaqcO9mabgGBFBP1kdJa0sJ7PliVIb+Tmum67MY/3dZuZXvvQ4xVbuaHQK/q6cjZd0dnKgI35sdu65yu6w46cRkAa8wNl4hZqgt4ZnhbOkMuU5PELeekVETFoNA2G6TBM+1vcy+p9HmEfG3Da4R22b8Nyd5n7cljRhfsw3G/23gmBGZSSkE8GRQVap2y5B3LrIqqUJduhw4Q92pfR6xMRg/6IUErpO4jYy5wfsccjQn5QkwPsCtlhq6bLtL7FT+axTDZs6V7u0BBryuiUr4jgW9DWQQy6IuI1rvFE7OmI74YujPiS57QR8d28iO+mXeffChFf+o7418d/KR0R8bmLiO/GI76kP1f6V0YiYugi4s8L/5XD/cVVT7+UIk+gX4JfOv5/dPt9wuM3vS4eThum6x7+XNxlPwcvWj+Hn2v7l1T2U7K40/gvld/r/VT4U+3v+Q7fwv04fQ/v8R9L3/McGm/rOv2n4N7G4Vs0NhGnGy7cmEevdtTYOfnIjsANR/fKYcoOzZlL6KeXm56fLrKT+sd/+h+6fvqDZg4Fv35/0H/9L7/T3/3d3+hv/+6/6tfg4de/leYHDidVf/zmWR8+PuvCC4CNTdvOQ8eBKDkrTQfJ3k7PwoMUO6J84Hj37qTf/fqdHvCS2vVJ6/WTFg4rdpZSrloOic1aSjQrOMN27HKelGJmYc0cBBZFKjhIdmQ2Xa5V+GqqOEchygLntTZeNFzVOBiyr1OfzpDDXpHDD86PGiE8KlX6rVIYHV9uU0dQlqF4cko4N5OWZdHxeNT791+D9zjT7+QXAoeHk+bDQRnH0xfN0+GowmFP2TQGzlYDVVecKztbTVkVh9W4QfOZg8MzdD7jZL5w8Lu+XLWdb6o4nB3djAv+DUJw3EQfgkzRRujPZa7TqTvKelBRQ3YpE43gqyH2m271RpObpqVoOS7goEKY5kkxFanQAL1Ztol4Js/8lGlRmWdl+MtlUu1JiFcr8qwKNeTT8yz/OrylzNiL6FAVvW841T58dS4RUppFRxL835GgL5kveAmca90uEhdXsm76TeMAKevJAlix6E3+Fb/RU9AXH4ccGP3nBZyXoF3QhBJVmQyNVpiEnG9+lJMiJXWcQ9fvQT/00enKH88T674PQTd1HF5OsITUgGfXkRoBeC1z+Y5gNKRCfsKRD8Y3hBAqB8zNB036GP0TQgQSnAYUiyImNbq9dx+OI59uUDDsskqB3QhHcQCywvU8HhBjerwR0kY48J8BHaK8OY9re3FBuMc7Y0sTJvBwCL1jbr47TTodp2H3aZq1YRvXKISLboSXlnVBvzfG3qDvtlVsvMrxDX1X8puQh/lUUkQM6O3jsjvIj6C+mTGSM5r8UucLyEM4kboKOltw6v3rsSMHrBM0+8DnPwmU/OKxLOppUmPdMDYVsVRoRXbr1jUAkSu2t3II2phbbW3qlg2yTQosNcbQ0SFjpLt2e6AeOhbalgtNrwFNGg8NHMIPncjA5JQ5HKYcKiVpQtgOZ8JlLirkN/SVUmEMab/I6IQBmigaEE9EVjCu7agyXyq2JegOdOu8vQMq0qijF/drdNIlZaZHon24gkSeaFexjcq+0LYL8+YKZ6siNeqJ+lJAu+ndXwAgB+aRSlbPRbyr0AXZPbN+baytjbns/8/DeBHgQuRMp4wVoHEZQL9NxAWpyAp5m26D3O9+0PVQwghDnS4S485cbC4csA9gxk6VQt7XvC7d4Mn7HKyzLLpNkpBrlElen+flyJrNOk0feZklbPvC/uXD/jOHYR/8va+cMRgfjN2PBr0hYT87ugKbCfMGzzKQn5Bj9/o1UKlfMZEGC0CdUAM5QhO6mFhXSynIOCHrUA29IjFMIp6FsSiXWXmaRW/q0NA7YiKMgU6jpmBssc4Hl3DBgTohB9MjbASh06CCJkWjb4EOGlQZ+uEDjRCmlEMZ/RsJclJKg9aIGKHTGRmajzwVLYcjL+zf6fDwqMPpQRMvyHsk9FO1vq4VL1wSX9i4fcG70U9DPwo6p3zYJHK1fIXwO3PUthvYicjvwPbsdEciUpP//q35kh/4c55xt6k9hHchKwALyubrFYmhc84yLyUKZRMmtacjssJgIidCpgtb78al0I3LsJsuLILrlhQqctm+NDCO6QUBNNY5xncF68mVhs/B3oYPIuaakpRzgoYYsLwzNOUcKqwT0wxd1kPOlCf5MV9vMaZJph/qTbRZDrOO7POnh4MejgcdCQ/klXlWYh5ZLxdk/BEf7g+fXvSt/8THpyvhTR+fb/rEhZ9fCLxw2XdjLlfW9g02djU1NdaeDbvfuOS/XZ+5gL+qkifWI+uoYocbc8uhsTJPnN6cj31WZNACTTF/G+jwX+F3S5kdKngJIPYZ6YU1+tmAhmfwgsyfuKB7fqnooeEHdl0vnWnY5T9LNoDdjItIws6a3xmzmRbsrjJHOnQ25ov3QSN4eZKwjYwmjUQYEYqIIW/nZWwgYk+nlEZ+xF5HKLDB975H9FGW0VUpSbP9LubvkblwAhNrUMFPjFQkFrUNga4I9gau0Ha+XXW+XrCzG/Nm1ZAZZRXaG/rqjBPYfcLWUaNmZHbg8p8hNM3tFSLsQBovBljq5ilpsm1kKRNGhAI+lNOgN0XAYdfom+9EWQFJPMw721pDjisy9eX2er2psvZ7/7R863YVCmAqrph0VbZMsfUErcFcDWw9o/OsPsaha8aVEmnH2dJV4GUqWQu+6TIVaC/wkEEoT9AJAtpNc1Avivf55N7VG+EGCdhI3YJ0ZuSihoxblyxn02p5VvjY8MkqsqyskQ1aO70MWrKUGSM8oSR1z19CT1/Ht9bYWyq2Tgj/K3q5gstt0w1//sLF8fPzs54/ftIn/7Dq6aMuvGSL6FqWiTl5hC9oY/z1elZHp1MuY5yIUEQwmtQYx3Q69LilFBnTNCljW67kMtcxskLRGzq5qdWrUmw6zJ3zStHXX02cXYp+8+uDfvO7R717f5J4SXRl/l4ZH/WqWk6M2fDfLa8maAIbWJGtw1tNuqyhC5fGbPXYZxrAbOG9q94Yn7laQWfe1Uoesm7EO2MJeSvtfskAABAASURBVEfvKlz422aP0Hdauo5LaGKuFPTPB07agLAfDWJQoBkGkKg7pIQNsTbmSZZv5qXXhO7mkrXgG85zRgZlyNsyy8mym5SiKJL5S3SRJXiu5G0R+DSBv9jHj0bG2uO1hnPZGXu/4iOsa4UNAF+BvI0p+rD3CRuf4W2ZpGUOLYs0zdIMTYl13v8qx/+fDGGZSIpv5AMzln9X8kxQ64EuhI1pxJsCy4Su1mV92xYS46aQEuMWXgJmhFZKkflL8KFOX/TTAd3Tl8cR7SXPjRt2e2Oe3EbYtFpv8NOwhQ4xXseyqYk+xsisNZ1VuXMmS8QnBp8Y12Mjajmek5SpbyQ4CyD0574aev8S9mHr4jEvFQIr/NiGK+vchnwHWK+3gSaHLt/n75d0tV2xibifxCJiDD3nLIcT+p/YC+clq6CDMiXCRFkMkKUdSRHxs3Dfd0SEHI/40kY8PZKMJnO/gykw9OlwQ4cO32LPa+jG6MhGA1KiRykidH8iYqRt6wYsy3QYEfeyPfxhmz0/4sdD93Fv8585jIjP7EV8iX/O/D+RP0sCyZPQiIhXI91D5xl/Vq8/0sh93eHiiBiTQH/hz53mnwoj4gccfL/uvYLz38bfpu/5/9nCtzx+P+5061+cBKfv/Dv+p+Jtm7dxt4/40/Vzb3sP3d54m34bf1t2z//JkIK39R03yP7ywQHYE0ns56DJTvtwUvHc7LBecVgvODS+9LhyCLy9PCnjxL87Jv3tb9/rb//Lr/T1rx4UbPQXHNUXHKFvPj7pD99+0tNl5UAfGg4em7SdhrlMbKp4O1YDjkVnc5YyH/JKkQ8HLx/+oH/+h/+uP/7j/0+pX/Zx/uZrHNKjCk6gcJKaCcfBiEwbnJkeIeG4pTwpMcbYqIJ+FWo4bq1zCOD2JAXjVKkxtg8nwgmFSEGkxOFTOOmmYcQ5AOLF4TBzWMGxyRxM8F08siLicxgRY23xmNM0aZoWHIiiDC0RWfgudFd1RaaRoCkVKZK6XkGdDmS68QQTfaTpoMQBMHFZGcRbgn746C1Gfxt0Wx+rXwLgDOGRSuhJOKB4pZK9bfK7HWocNpQr9QaqLKtIOA4cXhqHmooDRoEC5/rh4aTDw0HzcVaZJymFau+qnGwacNoyT9A5T6531PiTG6dHHYHLlAvszYo8K5eDwnoN6Fcwdt6hNBxWOzk+1K6mEXrlDJxM4QQF8USY6iZhhx2eGugcXMTltEwPehE9GVApCcPC+RSOpS/9RbqHFBFAEuJv1F9xNjfkgTSkFEp4qHkqI1ROZJWRLx7IoEXITqida8tM9L87V4l+g1pNfcjRYVe30pGb7qCG25gvRxOGNA6P0NrpvcLzxhxx6DE8Zxq8G52DVago0qRkBpi3CXT3Peo0RNHVGvplIo+xHacMojVocNygnIqIq6kjP9ftyKIj44YtmKcpJyUOCynJomDcqjwOTRL36HqYpROXqu8eFi7yTtgKOl5m+X+Y5ZlygcozY523rgsHCP9a6sq88sEI3x1aNUjo2LKoa3lEhBCkxkPbUYF5KteBLYFufqlgfQq57UDfFJpuy9PdDLqhP8PHvCQOjhnbnMefupigM2O3Gfst80mZy5YoizqyrZG1Mh4k68ZacYN+H35WaN+xcsiAEGRoXQfjCpqik+cQ2gTtAZwv2wP5erXBbpqxNaVCVtLg1wRDaylZE4eQ7DjhNBX5sDbPRf6zQMuyaJ4mRSpSTNpM59ZYrqpsKwbqpN9g6A5CDb1W084lwsacqaQtw4ZttDf21pl7g2bxpARZiX6IU09cVLvcEO23epHDBM+MIPPYiRMRJElun5M8nxL0phm7SFm+RHzm0uPKIfnKy8ybcb2qsl519gz336CjI9tAZg6H7SLLTlr3ELJgzt9fEAHNRldhDcvILI8wa+aAv5wWBYe8Cp09kgzP6Y0vg0BK0Mx6ndOkhG3kaVGZFzlsKXRj/BcupT/yAvbp9W8cPxP3fndjbbL8Tabl3ZE5ilG3/NBRAoI3jEpinvXXfUXjJWYVmeqsAVKTbdghmUqoIeesCTlO0J9ZR/NUFLlI0FSZCA101oSeslJepKBMSR66IsuGni1bj7/TsyqggVsYde8N6Fc2HHQrENDg8elB98czbEcja4+5zh0BoTlnFehLxPmocIjOORFm5Rwq1gdhojCzr/hPr9mu58NBxoR9J+bADZrsf1zYK41dPyGYViqT7rZgWzFvDgezDbpQgHmMexx9y4/nHWFEpyorPvW8dkQEdkM7ypz2vDAvRsoZmsuQ/YwNG9ZDQtYpFaWgPAH2uATfGdtJ5NtmAjobe7XXjyuXJhf2tZW1xGYxdIItVNKm3/R29CRjKA0ZWx9j7bBtkDb90C77H1wepSTtCGVuJjK05kw8Z411AnpzTtRJQ17mq2IHhttlrI1mKrSZSx4X/+9OR/yrBz08HHW0D0DaevELsJbymL8v+Bcfni/69umibz6+6A8fjGd9w4uBT7zc+3Re9cwcua5NKzybR49Z16tunvuXC/LfgPmSAv30QZfX1Zsq82Kj7go274XsR9aO9/HIUsam0lwU0yyHgk/TdoWfC7J7uVUxFXVlAT/zcu7lUvWMf/T8svIiZgM3XgRsulF2uzbd0M1KfKX+inI26Daax8YX3Lhk79DUeAnQPU/QSWJ+hCTv31khRAgSkDLyN0qZZVuZy6IybKMoIgasi2HDEmnJ+puxl4k1f56L5gXAl9sbmT5bJFUEsWIjbEtM5c6+uuGrr/CyIetNpnvIjIoVmYq6gR0lZFx6V8GG/Mv5bPvJG7RWaGuauOAdF3SEM3v8Af/64D8V9DpfMwwmjMZ0fAbpAk1JAd98w5t4eg9hcDKPFfvesPMVO1iRrWlyvrz24LsFtGXk6fVmvwzs9NXpsdNTk9dBQ5Y3fqrjCfs3Jnjhrk4LRnxgXZygd8Y2CjTPyNCyTE4TH+vlVNRzkSLTG3HobC0NUiprBabDfkoa4dZX+ZnelXPONmzhpsba6Aapd0WESgp9lgeysDwi7vxDddtRkYPt8cLcuXh+cOn/9PKsgacnPYHb5SxY1AKdJ17CnY6LjFJMa2fsNsacpkmma8hRkvViRMQojwjEv9Pn/Dsi4nNd0xxdEFfVsOvMC4CFy/XTSXr3OIGkr79e9OtfeT1YWE9mV9aGHKxHj20ZrcyPm+eNdYzcUDFzr7OLZcJgnrXxI7DLJbDTzlwT87Jp9UuBMfcqedgv67z/NfZKBzfWDvcPYRI2krGPOTX8zaR3+JvvHxd8oMBmE/LXmIPmZcwn9OjQPIvH8co8cH8GWUNGKdMuCd2FbBK27wkbKiXJdjPith1kn3NGbkZRaFKkmWkVqqztDTCL8At2/l7wa56er/rE+viMnq+cfW8sRpX1pcJbMB8TNt95kRT9ynzcNPsHbcyviXk3T4zAy4CCIQQ8B4x53RNPY327QynL/ougqNmOCYd70QRdbWBjnIZRm+9oHTnBL/Y6DR4n5n2Bf/OVaJ2lniTt6J1+mrQRbsyRDR3fgPexKzZ8xWeznizbzhiWc6YX05vdBfO7M77QnVi/gxmXo6tgGYl5G53OGY0s1n8i3/uMfiHC/brI4R3uliHHfGhEXLfC/AjRte1yv/zfhr3ucWQyyupod++rQ49pRpxKyCazluShi8Q8TJpJszXKyMgtUZapVyIppR0RoYgdptWIiFEesedHhPxExGvd/BqGs8d8/UwTfJsvpx2+xZ4n7TJo32k3OuIrIj73HfHduGmOIA/7our4RJD+HlwQ8cP8iHDRQER8Hmdk/Bt+RXzpO+JfH/+lpETsY977iYh7dPD8OfFnRiJi9BPx54V/5rB/Mc2SjfpOjY3SuKfflt3z/pxwnyzt84R3Hx7HcPyvGRFfDMd8mFfDsnN4z3No3PMc/1Pg+j+HP6WP/+g6pv9Ow9v4Pa+x0LK/yXgbd/pfgvt42+fbuMsi/nT9uK3hdvfw5+Iu+9fC/d6xt2WXZsOP2Dcisant+RqbCv4vToS0EbmxuV44VF2um55xcF5wbvDa1K5PXNw8sxlxGYQDKXDZXvTx0ycOJjfqXnXlcJViYjMs2uin4uh578nB+BUnwHk4J1EmiQs5Jqvq0yf9/n/83/qH//7/1Tf/63+o4Ch9zSXjw7HoxEXOAxfTBc8/4/BDvpTKQKRZkReVaZFyUbBrT/NMt4um+aAeRWtNuq2hxoFk+CZV3IFUXV/O2p7PEi83hDMrnFDhsIlD6IjjJHfvujgygdeSc1JJmcNKUlLIT8MZ8SVLo129Oxs4Z59tiWokqZqkVCRk0GGgJ9I5K+VJuczgwChlQMiuIJfl8KDlcFRZTkrmJdsJTTpzsH2C9vGvAjhc385nnZ9edOFAsV3QC3To84O8cXhQsEyfcMSUQkqSeTLmuYwL0rIUxipKHDYSTk/khPxCnfqRi8K05qxsTNQjTOQFZQL+hXVZFuV50bgM4bAeZVJLCacSWO4t4DEzeFFtadjKRy4VPn540g09VOyt36iI4xnYYQLBASSG7q60WTGXTdIqDWU2dfPnQxo9k0mZeQbR4ZFkIjdE20bNLuvDCOgK7CVyhrekFOYxqcMvremtD1R0bKe40ToilGiXaWM4rtdnzDXqdOgauNMUXTLojd6VoacwBiImm5Fcn7oNvVV43YAPWRuXEgyN6rJCE+MWRWSYSbQDyDKYRzAmQWBnbtkWHYq+hEO+gzEo2+PIjrG6QR3X3eObEl3DmvB/FQmSOYyYXttIhtjEXPeB5cQcPDE3Tw+zDszLiYNrxk4bdlOxcf8ZoDVCKzJfEfRaQ1Ypw2mD3g1yNtZhouoKNeIwCV+d4BUw7kMGGXz6KGvUrsjXaMiyEXco4gNcEsjgACm/HOIQ4oNHNh/Ie7ZdLgdNA4smvwQgL5VFPU20yCAhzmA5CK3YntdB62FjfdjQi0EFNejzfDIcN8J6RObdIbTZPjth5+DTzaN4CDt8iDwRJ0e+AQjky1TRNAWHkCz/WY7TYdEjl3HvuJQ7cUpPyLYjz4qut7Vz8SNUGkDaECokaXSLrp32Zdp6vWjjMmu7rdgMo2EzDV7u2OlqyqZpyLFq0M1lrDvu0K9AYZQlmlue+yG10mJFFMxJFGs5JIzHNSs0Clq9BpRlUUyTFJnLgKvWl5tuHJYN/w/Rbxwq/SKgQZ+gDdEpepcwjtdhSceAXh93rxQSBPVAmmwuNJW4SBP5nYZGWSYuNA86+fIAO00ZA4eOriREqCEvd9aTAuNPpShF0bgwQhmDbkKnjRvz8bxWLjc2PcPHE3viE6HjZy4aL6S9hq0cljsGH+hhDAIvYr4Z3fZBvAOZWfaX2JWmiGB8eFeTnwy9E7JbkOHhOGvGHjLrbktJK3X8YsK/kl9hBHMgJ6n1EF0Oe6jQ4H2pox+MWYGNCL0GNAS2LMIB2ps2FIqcPbJhGkyL4bgU/KfxOG07eS1D5iknlZKw3+kHMB8JmjuAg9MSAAAQAElEQVT83eNBusyT/CeBHt69R0fvleYFIH901BiLlUqNhagCrxu9h6J1Re+SZWs4DV/eJwTjlut9/nXL1UypiabqbqcuyFDCFIyILj/ddk49OpcSOczHDD+Z0HwVbCPnSTkVTRngb5Qya4B9OcPLNM+azMM000cea8kVxZx5yWUfynOyYUNvUUl3bEpcGMk2AU/mQaxdogeZLtZdGdAX2PoAdAcwDwlZ8lFCD4O3lOAxvgfmCfJp2FxD34aYJ+ZvOcw6cvH47t07vXv3wIsA/I5HXu76X2gcT8qsl2IesDXrhQu8T9j8/q8BLvrAXP5I+olLr2e/FGMPv8LLyiXhho0N3C64U1d9J4+ykeYl4IrfdQODJkRv/gZfzOd5KVqw/YUXefPpiL0scug9x/9iJ02zWsKXiMyFXNKVvebCReP52vVyacxTz9UdV14KXNDFdaBygd6Aww36KlNj1cqcGTRD38bL08rlf0MvzZd3yD9hQ6gAEwkV5FwgNOesKafPmJHVPDNfge0mUU+vj3kbeiPP7cqUmC9Z81wIJ8JZy7IMO8rYWMoTo2Z5TcXMdcVeXpDZC3J+wfc74wtekJ0vHX1Bt5K3Ur4i8w0/tq4X/N4dwb7Yh00xs+Im7+c5bfBRiVf5ZUDKXcF+KUbtr/DLU+umw/sANqpXG+ospBv2e3ulwf6bLz+vrIFn7MEwbavtgTW+4yd31qDGyxWvPZ01qGOX9kOCUJ6zhEEYjO8wM2cTcVYGsT0i5y7MQlORFjIKYSGcF+TIS3/LfpomFcufeZmpEMgRzrSxUfiF3I15eUWWF4z6bNvljHOG5hfLk7hpvt7OMm5XhxdtnAcq9mAZmC6x9jhuiMfhDiivXf7TTSv8DnkwJ55e8NHRz40xV+TRkKHp/NXX7/X3//Vv9Zv37/X146O87y+2B68/yR1XedzKOu7+bU+2HaPAm/sw3ua7LCJo/OXTGc99VGTvNTKlFRlumqeqaVrF9iKWAh0PWe8eZ73/6lFeE/yvm+/9u7fOYmraK/57RZ435tytZp1f590n9sKPzysvOlbOKhUZNiBdmXfrtWplXq6sI1fm4xWZX5H/1X4A/G3Q1ph3rV4l1kBflPtfATwsWQ/LpNMy60B4QPkz8pkMr9EgR1JSSNDEMsdy2uXQsK6WMsn1Mw5upv4EiCrTh9OF0PLMU1GirudeykWRsgRqk1djeT/qyugkhFr3dQZ+P326yT6BXwhcsKMbPG3Mxc5a0llDAt4SYYYvz73Cy7hlvACQFl4ALMj9iL3O8GcUwjxDC/Rk8q1fpVCPkJ/WQw1+HdYRT1JPaujZsI6zuibalJzQc1YpRZm5kFKReRoI10q4CPSHLivy2whvVbp6jhC5oLdnzpgv2LBhna3YsNGwcdtVQ38IRQheDV47c0XwKtYdqFJYEfe57fn9igQPhmk2bOMGBMJmeoXkdah2hwxBmxFvXXWgaUXOG5nr1pjn9RWUu00T5U0r643HMCwfRZNHCBZ1VC7bQcYoCrYw4iEV5JdzVkppICI+h3rzuDwivlMWQQfan4hQxBfsufu3+TVNd9zTb0PHO7q5Y2/55TsiRiIiXsfp0CLiDhPhPT/kJyJG3vfjP5eO+G4b1/3PiIj4zFbEl/jnzP8T+VdLIA0D7n0YXUR8Du/5/+oef6LBvT+HrhIRTISkv/YnIn6UBfPpheNe6PQ9/q8J3e7n8K/p6z+yrnn4ufH/pfKfa+uyn2of8afpx338HH6q/59r86bsR6M/2ifOAn6D2FPkMJW8z5OU2VQl9nWd2fjPOG7n86obl8svHz/o0zd/1KeP36jdnpWmLl/OP3x10rTMytNM3qwyLwq21hXnYWNj9uaIZ6JG3OnQJM1HUXFc/P7h97/Xhz/+XtfnT/KfGflvf/sb/ebrI/XPejl/lDfqr75+0OndScvxQLNJkSZVeBjOymZ6m3oTPlAefPTIqjipdjRfOKhecfobjo2gq21ddtL8T29XnFDhRFBZgr4R4sAIB0c4LaGqFF0Zh9FIGXJIdwarODkbB4OVuv11bUspaeLwtiwLzvQD8nngIupBCfnmDN05QXuRIqunNKCctdK+NnFEC/SRFZYlMorpIOGd1AjqSGcU8/RywcG+6JmD4DMvA564/B+OGU5ntSOGQ5NwZIKxRFzwUHE+TaPEIMHw9JdyU5mzMi9aLONR5vqjXVKeCuWzgvF35zErErQr0WPX2ipiwjY41M0cuDJ8l2mi3aJMGyUO6FgCfpk2vtowtBj8kcSBrnqGl28/PunCAfGGLuqK54kTqwaRrUOSQZ6FM/I38kijG+tH5HWoSYKvAeo7xLmjogwfujecUTt9/jNBsi6RT8rwE+HaUgoo3dNSol2S5YVaRrjn8Y3OMu2MRNyg8qiz1+8j7jwiGiAREYoAtLFDbiToEJfWpqticxXdeX4YFQHBmjAzWkNPpL09fWA0I69bnpZTRwK07ciobxWxIAviw5ZHJ8jksyw7qga06XTeCWmgIK4hM2EyDbE2dSTTyQ9kJwNafVGw8BLgwGlx4XJmBtMyK2ErmrJUsjryUTgsahHq0G5yWg0ZvRFCV/fYCnjhM+J76PwY9IaCOS4Q3aLssqz4puLbD/yqQ/Omhl20IcsV9gFOv7D9nJMydGUOQcmA3lxmhe05TerQ2Pzrrgh5LkKeUIEcbnTviw7rxOheSyhoLoAxy13QG70rCDvhD6gjz/t0RU8V+jo0ySG2KzUl5BYFGkEBE7L0L6UNryURmVpGiOVLDK+VsSsJ09RqGnnN4zufcTbWM8PjWX56U9bcAWnnR4QQrEQ7w2WGWlV0aKMSJMmHyZzE7Ogjv8FDh4eKjH3pXqlr2CwDWU/LUV6vJ24XVvaCyjrpy6IbFyE+HG/M+cohs2OzXnYYhn6TwsLrIi6ZZucTG5/vxE03uTEyURKy3ExTr8gztJwOY884Ph4VyFcQ31Mgx66KPjqcRIQismwbyXaRsmisYK1OrL+FC9DCS9g+1rKibUusVVXeF5+55Hp+OuuZF8kXXxx5/YJPWY7IVvBg+h32uv3/2fsT7jhyLFsT3QeAmbmTlCIis+revuv9/1/W673bVZVDSCLp7jYA79swmuShUAyVmdW9VnV6+CZgGM8IHMAohgRdgUzV67b+3OUORWJahfhWYYpKSSpD0jAULgYHUq+rRTL9jOu1d8VAlw58Xvgag2w1cbcGf2uF1qqKrTZsQQb6CcpNR6fBtECTbAumAQRtkvyp/gGYzAxQJ8Nycz/nqe1lEUo5I8PUYdstGEz2GpsgGUSE/PFoPYUPX2z4gunhad8np/OjRmwlFfwyF8GaVmhbkdeGUTWjBiIzpKBcYnDSoFx8XGZzsD3RnJLju/MTEULIkgXsRm98NK9vzCXLQ/snInom0SHR3sjYRYZX74dGHor251EZunMZpDwxatGMT16Qv21lW6OrYMM2Nkxhw2+bgV4aZYIHzx3IXwYjqNOCnVj+Zooy27ovLEzal7zHXmSfNbz+RMQbXaXbzsY8G7HD4gu2ZVbF5zx+YuyCLp4ez3rgReP0MKmvOcRZ9l1j5GVAS4Nb9ov2KzZ0wW+vXPpd4e8GHy/EiBcuN6/49ALJFqV5NFbmmrkt84WoY6WF/OxLY+IVX/4tXLIO7IVGdopMT32PGXQ6D/Iec34Y8GdoezzJNjNAn30zhlFRJtZsIW8j6QptN14C3Oaqz6Bs7mhaKJ+he4F+SOHyHz/pe9OmDV7sL10+VhTrSdcHNh+WP1LI6CK9pTkFppSAPsvbfptzpiwpIiT3w9a6Bbp9FnVB+6RuQyXJfp6JxcZxxN9HDaw7qYxKeVCkQahOM3K8cqnYXwIQlzuGtW1dLUue+4Xqm0y9vlrGC3ULL4ErF3GfXwLY1rGtYL0MIs4cUAavDV69pm+ktpf1bf9YmNdrdEV+K7pfnSI463JmfMdtnvvCeWFG/74gfPV5gXX+hk0srIkLRuH2hvt73fccFcY2EBJxB0Cutl8hs0RZM42tCbF1lAhlMCDDjEwLLywyGHkJUFjjWcKRaQJlB2to5IRvqOvWtOw0rrpC7ys0vhCDWq7mwbhC+76e33RDnsvbi/TK/tX6foedfE7JYzPyYtNSN5WNRQ5z0UoGtnXIbKOdeUu0Kyn3f4Hzxx++1//6P/6HfvjuXX/h75f/I3wYGRuqOJL3y0AG4pNYh1xuuzGOvNMDbhMR8lzu32lBZxtrgJ9xfsRbJWzCCPFCiJdBiReNhfQ8Ff3w/lF/+OP3+g66Hh8fNJaCvcabPdMVeqp5VlaFnxv+9IpNXLncv3C5f0XvV/yMpQb/ashAsg2s2NIMLQuCuYGZPs4vyHbDdhZkvfHySutNvjAvaRPkIKuBy/+iM/4xjYMmfGVCTgOGMLJXZHxS/VO/8I3sGjQaBR8rJXcedvlI+zraSNXLcw657kBE5rlIKbMPif0o1JS6ZVYVLey1vL+QXziaZ58157lqASu8bfiPZS7Wd/teB/ac8b+M7Q65CfI1MMUJJk+cw06Oqyf44/w4vWEcR2gwbUURwfwhibTz1pC/n6HLiXbdOJtom1PSAP05ZxnmLSIUETo+EVmN/RPz1MaYW5MgWStrotecG3w8c850nHPhzHm5XOS1Z7bvA681tjXvY5/tiwEa6wjUSBhgILmAcrf7Mu8XGlx+4Kj/kiYJGzue3c5563WHVCtyQN/V2HgGbndghQfrwuhtoK2xBjb0Yd/KOYkvqLItFaZMyC4jJz+nFPJzxBea9dUnYq+LCEXEXW3054j4XBax503fUej8AZcd+T0N7WlzVYefe+btR8Q+ph8j9nzEnrrsW4j4Uh/xJX+0jfh52VH33z2N+H8v7/9o3aaIXZh2Pjuh4bwnitjrbNCGyw3nDbdRos2vIHKSkbzIs6LmN/jZiIjPThjx7Xyf5+1HSqk7vNOI3flcFbH3NV3GUeb0gMsN83DgqPs9acQ+h+c+ELGXub/HNiKiBznDMPyEVrcx3MYwDU5ddg+XG9bFfXnEPtcxt1O3O+CxjPs+x3PE3tfPhttE7PLz8++B+xgR+1gRe3+XGRF7ufOGx3T6q8hJrO4dDTsy2PN0YGODOnCUuc2BXx2bSsvGdBg89m9EfNZLa18W7nRnW85HxG/a5jG++ET8tD1FP9kcIr7Uu+6AN0vr2rin03mPXxU90FmIBFaEkPJJLU+qLen6soCrPn74q/7yp/9Lnz78WdquCgI0cYjwYbSwa6bIBHwVekI+SJ4IHs0jglDKGXudRCcu+2/66//1H/rf//vf9B+8APDLhf/5h+/0P//wntiPC+HnD/Ih8PvvnvTDD9+pRdNAkOTLJAcoV4Iszg1qIngBr0RiFw5HVw47l+usK8HkvG5MNSgPZwKaBB9725RHDfmkiEEOOm9c4PiAQwNBuKSQVBUEzMG8Iljrz9hNYX0ZidpglQuIKsty40VAoaC3zVIes85cahiJvnaRaAAAEABJREFUwNltIrJuEGyaUhlUxknESJodKFbp6d13evruO737/nu9e/+9zg9PGkZoTAXpZq3YzAy3Wy4S5b4A+vj6TPB5lZjjuz/+QYXLE2I2EcPJNK9c2FagIdGkdHpF8NmRpQwvgk9xmFGSOoSdhpRKQV+FwnAJrdoOAqwerCMbKrGXqtcu75sfNUyTTv0i50HDOCoPU4fpNVaUt7WqLZJqYtIo6GjU86errhzIZg4Er+jDv02rjSEhx4fEHAF5CIr5ZVh4BH3iExH8bNTTeKdSIriDYQXPTgfWyDwUFfgy/Gw4uDYYgJZNnTbomwkYr5xeLtjTlUOgbTjnrAhGZH7LYHbwSzv7jvurwQ9UBLo2GopY4WchaO4006+nNEvYS4bszXO8vmjlYmbh4ONxN2TrMY2Zg7kPoR4rJdM/ynSbHs9p3zWSGIyCQARhuRxz9TyFlmVHRTRVojzRHo7ksVYOYCu82pYrNmJbtnoyjXxQUh+YATi05CJ0m9DzoIensx6/O8s2D7uorCno1JDziq4XIHS8YpiYP/bSZNKkpIjA3fwMPUwWRs6dHvO7IYdG49Za9zOhc/PWwUwBmgP5N5jEhLXuqMrkR+Q8jRCMdgf8djoNKtCmFDICHwjmXZFHVajCxA55Oq3Q77obelqxi6U2XVhbNmB7KAhjXx6a6PxZtkyt/VPJMjI2kQpzc3i1HXpOQYPl3OULDzKw24xh+KWjbUMcno6DoOcLuErIMyIhk6bF68da5YPZjQtoH3Qsr0x9Usjy8UX784ePev30zNo6d1UO8D3aHzIWAOks2r1tQ6YJWRkBLYKmxgu+jTViY52znd64sHt5eZFfOtpexce+gAAUEdDEXoEt+TeuZuzXFyqWuTF4Pto05Gw6E7IvrMeeKpAtwmKYEMyprdgbOrdcK7ZQuy1QhkzUTLSYDzBGNZ3oJyPfgXUQMWnFpxCD3r177JcZj1xy0lRMIMvcsjcNKz4cCRtBR02pD91fAnkK6M2sY0LmyoNURsCeqOj24cOx5e5168YeNL/Bv4GPKCX2USYkrci9km17ah4MaA4ThX3BtJwNVvytzojgJv8JrvPDpDwWJew3SpZSMKxbNVpmEGoRwlTpU+F7R8XnWssKLioaNtJYi1p3QsuwQQtfy9eyxf83sPJC23KzrBlFbWcCFdQ9j5NFStBAf/KMIFl58GFZ+jlR7zVqRG5Oc85yPrBr+9/333+v9+/fy+WWSKGdfcJ2PqK7BI8uj5wU9K1KMpk3aL8CWKHvgKwyLzhWbP+CzpqC9Tcpkw/V2rTRsLVQRNA2AfHxyAB6qehlmTVCoqw7Mk3MV5IS9BZkXqgvpaikTBePXbUhM/Pruul0UhqKum4ieyStKANSdSWWunDR/NcPz8QkVa2ir0VaiV8C2lIaOt3Vjc0kdEO8Krbbgc811mPTZ3vNpsn0DEkpBcQyZteRoK0pl1ChzvRGhExjrVVdtsh5yEXJY9A1R1IhPyBn1U3TWPT+8UlPT0/9kn3ikn0YJ0XKxDPvlHmht8HflQu8Vy74XoD/5v4rl363NbDD3C+qP3666Ef4fWXfnJHTfFu5SF3Q062nK/5W8e3V9sYe2uB7w/4hRSfkPaaALuk8ZT29O+mH7x7kizH7weN5Ij56lG3o+x9+0Hff/0FP77/T+PAkX5o3eFoYz2u08Yo/3ph/No1cTL7you7CZfnVl9KrtKKfG5eXC7Yyw9cCTcaVS+Dn51fovaCfTUmt/x3vRDyVogoVgNAA0QX5haRA8zmaCjQUZDaUrFKK7AO28WHMyrTPOVOW8Ykir8ED/Ychw+NJ1lMqoxJ6KshehTiRkSlQHs4q4wP6GJBzI+5adb2susHXjlVXeDOvC/vCgk3d0IEv7Db0sMt9VmM9F+tyM7xuAsFTw49tKyv6udHmRv8eR6MjX/gtyOwYx+v9jf1mYR7MSzkVm61mZH3Dtq/Av6DiWJxlRysyZkimRUrYuP3SiEiKCGzjopl5PLdtwX8e58ZF44Y+ug1DS2CjCb9t0LuxvzRsJtDLiM0n9IILapwGDciZYVVpVyEOlfQ5PN+MbVwhyLS92Bag13Gn7eSCrczMo5TRd7C2NNlO3d/j7LwvlM3yghTQ4zE7fcxj2m07Gzbl8oRMjBZlj3sU8rPPRQ8PD7uuJS2cW+LNdmz7E/Yx5qIEb/aNFX14jn3+VaYl02YY4BWklLrt+DkiFBE66gv25/wKrSs+Z/o6uGD3eIENJOp8OV23mxp5zztg4A/ESu+fHvSe/fOH797rkRfqY8mybUfg79B1Q5Yba93lddbCOmcdW9e2xysvBe17NEP/tddfifHdjmmZKylUQJbtaEb/GzoVNPgXTcYhNLImZ15UPLIHPj2MOp9KXxdOY8F3kgboyfiUbTchwyQp3uzY/FX0Ij4rRDR8IDPbhK+dWUfOrG/TNKjAK03k9dVAnFIqHS3oAYZhVM4Dsm/7OY61glVAlT3nytqxbIFPhm74yCvxvi/L+zmGs5FtqK4bdFV0uqrBn3kcS9HDedAJmI6R9W6ckkxPghHzNY6jzuczZdhDkpQyXIY29o6tSQ09iMZNocboNRK7QWiFV4MeyjkrD0V5zBrQaZnMS3aVNnzRSNCiyPRr3VY3+Fpr6IbfvqDbyNPOK/7S11B4vOH/N2yqA99Z8NXOKzLvsseXKnKvPFs/jXwjjqzsbYGOEpxY9AP6K9Cd4SEiFAEv7AENQIIMpAdd0gLTxlqlrZnWyovRHTfGn+HbWJhzoa3brc2sJqklNQazL7lkR0VuG+sS62KryjlpHHK3cdMGaUrI1zwccD+XGc4f5U79bERE5yNiTyu01hbMBR2RJRCpKGFThvOGy5v1SFu376CX+DTKDFiTIdpR3OdxagTDJ4hO0GzYno2csw643G0N02y4LCJ+Otbbs+vc9kDE3s7lB446p5av4XEPuPzX4PZ/D35t7K/rIn5Of8ReFhGfm9/TExFdNhF/W/p50H9AJmKn4ZC904i9LOLb6W9NG/HtfhH/mPIU8esD/RaBR72VcuR/K71vG/Hr81uIRkR8Htb9bcBezCLiVw3gc6e/MxMR3xzBtBiujAiZVvFxmWE6nVL0s2/Et8f8WcOvCu7Hi4jOv+eN2PMRX9KvuvbH+/694Ksff2/9V8P9wx9/i77fmvC3+v+99b81/5f6RJbNpzVSf8M/PqOKOjYTp5UmKxcGKwHNjc3/RiB/IWi79gNU0+vLVR9+/FH/9u//P/B/8syLgHbTeZQKGw9fgrLSg5bHx0eNBC8xEUy5QtJChPh6vekjl1F/+fGj/vLXH/Xhwwf5f4KWCQrq7VWJAOHMJvyOlwfvv/tOj+8e9Pj+keCFSRK0p0HDeCbYf6eUz6pccpBR9fgEAP2imc08scFmDlHT6ZHARhzGt34In4kKHPT0gIC+bd00E6j5Nxk2glBOIuodOECoY2Nkjw4CAQFvqol9PMNXzpkteusb7EBAXgimrNuNYIeOcvAl6HadERGKCKUy9D72Xa8x87LpRkC9ClnC34T8pvOT8jRRMPSXAFdovcGjmOf87r2++8Mf9QOX/zeCL/NdocRzoQwFB6NISeJwJ6QT4tOg30p2BOHydPBkHqn/6kvrzyURAd3tDSGvBebVEB/iE2ZhvhRKJasQaJ45mD++e5IvdiyHRl1TUgvDAiwSeQdrPgSY/xkZGBvyYEBFoy06q0RyrafQulUJXuINPEg99N0YnTo1qlfKnK+dZnkwYN2J+uBwIcuAVuYh50y70K6PJsfpYm4pFNAYykrYlOG25l9KOtAQgPW4QqNTTFARQR/aWN62JWxcb8gUn6ehX3IMY1Eh4hzGwCYS/Rr0N/ngsli3YEUevoyGG7hI8rwRGVYSc2QoCcrevtaxZWRbIRBnMDVoMBCTRF07gE1FhBKIJkVEh/hEhHiQsHMmId94bPLFJGauCXrP+Pf3+Oc7XgaM8BERQgSgakF+M7RUZUkBDclTa0NWkNNlbXl3mlqTDNrbfxpt3kSlaNRRrhpvbUh57vQ6Ndy4D1RFIwndhpyvSlxP+bfJMrRlTG5A1qU4AIcuFBGgRaJ1goQQooG2xrNUocP2OSPHGxf/3U7RxcZhb0N2tsuoBz2NaZss56hN/mT4dvpzuN6ARttin21/to3aPiNCvT+pa7B8WW4LAp7xkyuXB/3SB7puHMKMBTq3rdGu9oP3zJpmeVrOtqeNtsZhVxsHJ/HpsmSSCHjh+eizYbeJSh+gj34uEzppyLxSX7Ez27zH9zzua9mnlLDrwnI1KPAv8ew6t12QoWkz/MxQFrZwTcmyM6OgIWOml+dzufv3PPOrf5pMn5BfAvIAUWUZJtbAnEOTD/xcIpwfT9pttKmyPpve7Y32g+6KvhtY2Qc572pmH8ynE/T7EBzsYZVD56YblwAbF5/eS1iaBKlakbth+W/UCzTsRBXB3qFtlfZV/BCnT9JVbQMsOpZpYK/dTtkHB3DybwZyYXE6TfK6arn6AHxDl69c+u179LpfCkK0n29cDPoS5sJFzEpZxWbU7RT9Mr9MNLLVG12h6vfGchoow6laQ8KbLEsyb1/otoy7r21qMN7IG2IMHEC77bY9xbZdZ71t8Lhxqe12g/cwdPLu3Tv94Q9/6PvYu77f7/uFUtFC+xuXQr6MfIXXC7HDhb36FczY/wr9h6xXZL2hy4oOrEu4fKP3G0m4tgnGZFoiJclGZnSe4ZE2EYHJJuWc3xDyuuG1ek9Lfx6nSSMX5H75NJCm8aRGn5X1byWW6pfO6OGCHlb0YJqdrlyirPgn4kP/zGm9wEOyTqwD0ugbiWndYV0YKQvaAhaacrfzg8YvqWnMeaBdBkk5Q28qyok8OkQ1EvOUFBrZs6ex6IStnfGXR+KPp3ePeuKFwDCOKtOoYRyVyiiljGmHHB++su68gOfXRc/Y4it6uRA3+rLveqlyah+Z8XdfvL6+XvuF74Iuhe0U6DANge2M0DGNSY9c9D0QVDo9k//h+0deBDzpu/fv9I648B0Xk7abDi4nTeP58Z0cb0ynB5UBGvFhy/kKPTf2T6dX1sYb/niDvhv2Yt9enBIq2H5WfGJBX5AFaRUgHtsDl5CBkjK05iTk11RIk5+DfLeTkHhu6IvVhXxFN7EDQUe85Wlv/0gpia8ydmKMpWhAxtM0kZ41jKSgcOmfhpNSHhVpYG8qurEmXS6bPj5fiKWven656dPLIl/Ovbze9Myl3YW4fd1MUch+Yp8wGvw0eAn0nsizEKqyBzQab8Te9qF12Vjjlt3/KJ+xW/vbQrnH2pDTim3WLXUZXfFN70WW69XyxR52OW9yOkPvjJwt62VufU1d0MEV3cyAZQ8TqIxVe3qsjw1FGF7fA4naRjLy2yF0UMXyriEnZWLZAl+Jtd//MmBCrrbpcSoqyDbnoevCNrHAx4W903+m6JWXJDeeZ/h0+YxPOl27TJogCvlsquwXlTYVYkh5QVQAABAASURBVDfWsA0/tTwhEcsNZjZ1Icu32u/ZP+zOrm/YosthoX8jQknBktNIK2lV6nwJngD8DCnLF6MRgf5WeT7T5NTzik9EKMNnRCji2xCfgPcEIrIEbbCwy7k1CT0OuWgadpymQY7pfDltH3x4GPX0OOnxfJJ90fKEvE7PzNp1YS3eGGZhHMyC8sba0KBZPf5YsIcZLKx7tpcNWWwKPKV0uVVJKUGXy6CnckasyL5iiyK2CFqN+E+hyTgkYs6s05ihcdjBnjiNg7xPZowhItDBBlqHYDaYIyIUEcyV5Onse8JWEIAUMCBR38DeLiJ0fCC5Zxv7p7FxbqyWozL8Zi3EAZgxPiP4hve+hiTqyMNLgwa1+jZNVeaFlf8FtukdWPNOU4aXUf4zQNNp0ANr8MQ6cMb/ewqPPiNbR2MZlCA+0GWXJXZo2a7Y5orBVQxubXBFulFnCGlHBP0kz1lKIs0dHqu2ZjNQg1GGYI1Rt2ev26uCl4yrvJ7ciCleWeMdV/gFmu8DjGVZeYljLFqta9Zb+5lpaejQA3b7Rwampee1f458RCgi9sKvfka4PFGaepuIIM2fn/sY6KNZP63BhyFVbNJlloHp2bGhl426FVTaboyj7n8RwbhCTknMRD7QVerrh+UUEfLH8xnO/xIi9ra/VH9fHhF9roi4L97z5gu9eL5voaLno3zvIHgy/zuOsvs0Yp8nIvq893X/zP9TAv9oCaR/xIA28mOc+/xRdqT3dff5o/5b6b1zu979DDuXEbE7SsS3U/f5exERn4eI+JJ3oWlwGhHdYSP21GWuO2h1arg8Ym8TEX783Tj6u8ORj4g+r8sivp13nXH0+TrvZ+NvrT/6OTW+HsvP/wgcY3us+7yffw/u+xz5+373Zff5o8192X3+qP/b0yCUSmKPZHNv8gWCN37PsREgOO/AwYH9TDAxE7BfCPxf2fRva9ZMsH8jeP/w8aP+40//W//xH/9fvTz/lY3ypm1+VVsuamz2EdEDizwUYTTejQg2VzloJgbkaiM6FIPyMOnh/KR3Dxx4QiJ64BJilYPQzAF0OJ81nk8cSk99TMdRhlphkx6humiG6BvR1+zAkZLIUspZiYgxEkFmymocnhY2Ubedl6aV4FwKqW+uWQuH0dmBLPBvpm2M1bh8EHKAcImAHwYlKBdBo+coRSpDqHD43v+0jJQJQGnM+Iu2tkJDyAHcOI7ygdpwfhgG+Tc7pvODIkMjtFjmNwdSG4EiZcN0kpHLqMylwgLNz9D58eVV/lNALXLnMyIIvhbiXDb8AAkKSFGMNg5FKEURoWiVik1qAB5c/hmiznA5XO5fokgPwkOjTxBY+eCa4THnBN+FoHvQOKKLUvoctqX6FpCklKgbO5+Pj2fyRUrRbY/GSmVQg8+aSFPRgn58sLV+5mVDr5sQIXQn0UmBni1+Gqo6j5wQMvWivsIKPBDwyQZies2P7eENyTIAtGb6cNLTiFCB/qQQ3bShgwqIDhm7KSkrRVGG1gytpaCPPFCWFeFxEmlmvKQGD+a/bs3dexk/tHBQah4TVA6edb4ShF4VadOADY1ceowcAgYu+wrBOVPCMjaEDd4Ipv3/2fj4/KKXl4suXKDMjOeg1vL2+BCjyKbD9FDSPH9ljkUrBxBZVnXnr0FbB87ogBh10WH/Ruz9Ixo8GTy7LMMfeu/zUJdTE+cUPfAC4PGc9P79pHdPox64rLFteLSqpErfrR+Wspx2MtCRZbQysel33ugCg26XGR7DadRQcKBK9AsGCOjeQQvGQOgSdR2NMsaAxF7m/gn956gqadVUqs5DwhYTfpk1TkX2x4T+LT/Uh9ybFmzI9C0coEzbyjrBfYpu2OXCmrBCg/OVNZLput3QkTlDts0GXc200i8iSZZFB0148nphCLoEfXLnwC+xB3WfpQf+mjsj2GBKigh60pJy69SXMjcuK/qlP4eumUuX+TLLLybE3MmtoWPDfrqMOqFN5qfbDnw0bGNlrXObjXzlkqNhc4L/L2jakINt7nq9dlv2+BFv9FDn+pV5Ng7tlTEsEExEBd691lnGhcNsKoM2yizfmfY3aO6/XUrePDXGgkBhOB5CdW1qwPPp0HFPkZUqHALzBS0Rpqcq7MTI1GtVSaFhLN3HzudRD1xknB/Gftnp5riMhpLUfR55IC41jKChqwadSplZkrxPJfaTyhTeN/1CaIUOxKyt27ewmaaZghvjLNjHnm9aFsuvWXGgdgR9bR8NOZvnxr5ZWewaF42NRS6wC/8W5MC6MOFTj08T/nViDznr4YG9kguBiNCCri7sCa+Xm164YH69rLwEqBzYq/xi6MKl7CuXg86bDvMmbFIrcrXtQg7mJOvqkK9pk2XI2EHatMs6kCmKQeZ8G/yAbufUe3/oIE9t/0aEEnZrDF7XvH4gzcaEEY01N/V9/fHpzIvs7/T99+/1ww8/sJa875fOthn3rehjRjE3aH7Fzl+w8YvtZq7wD1Xsiwv5im9W5N5JQFGIVo2+jbyQ508AHYIG1KzPgF65nevg27xCvhJ0F9sR+h+HohFeBi6gRuwqkxojtjU9TPIF9On8qJH92rZeFYI09utN/q15X4bfkDsmItxOlbzpVi9App3+ivg3JXiOzsQm0xKsD5Zb4Ng9hf6IkGWUWZ8L61opBbkaSQN0Hs85DZQPmsoEnA7KKUFdlbDZ3KpgUyM8PnCZ9nCe9ISdPT08YndPeiIWc+zy8PCA/T2o8IJDKWPv0gUGX29Vr8SJFy782d644JVu/jM8BjGjy2yLL8Qunz6xjwGvVyhQyTzUpgF+TsRST6dR7x9O+o795Dvs3niPfN9Ng074wwmZT/A2jUW+FHs4YT+8OHr//r3e8TLp6ekdMccjNE7ov+F/C5dXi15YK/sFefeXmcvyBWz4SdOVy/QLPFzhxRfAM/Hkii6Mra9JqwLfTNiHL5ftm94DU24K9FIGsb9Ior5hgPYF6yzjMxnBllKUodl5xC7Y7O0H6nZk9FM0EA+P8DOdHzSdHzWeHjScToo8KFJhfGIlFdVaNK+hKzQ/v6zq/yNmfP/T66qPz7M+fHzpeGFNsN9cqbuBFf/ZbHP4kvf+FbvrKevvxvq/3mHBnyyH27yi4wV9zprZBG+sZzNYGedG+xvphfIrY184L1zJ39D5Bd0zvfyvRC60dx7X1ZX8lbYew2vSTP8NG1yhxf7rvNeVitybnYR1qFFnWznQKBNrZuAfmXVzQO5DFjZdsaMqzES2pYep6HEasYczPjkplxGNJOxz6zZxwTD9cs58+VLzwjpqXLGR/aXpJqbAPWet7G3rNqtCi23iHhVfxYXUWGvIageWsDWtYDF/uJqUZCTWmANujBkpU59T0pCLRjCUrIx9eA/1+BvyOODn1mx7oUQfI+JL3s9GREgpVEbsBxtqkfo+taL/BR15q66c60obNChroH7KSSfWkkf87fGc8f1Bjw9FT6xvj+dR59OgUpJoBum1+9eKHazYi23Ce9+CzfQ8ZQsx75Xnq3XuecFKPLexbjcVtcCmwcZava5bt7Pr66tmYo395egqBAsbGz5TNRRphL4Tuj2Dx/Og83nSCT0X6EIc8sc+uKOpy6qJMUIZHjtomHNWIuWrSEyTQv1/wos92ZfpIBxcgazFJyL8EyTGDHSbWT6LbvbFRSIs122mHBvvclir1rWqsr6ZBjrK+sxMlgLuUyiX0DAWkDWhp/4SYBhZ2wZ4AkPRE2dgv4B5OE2apkHDMEAWtEIXU3SdYmKqyLDCJ0JVZY7aoKVVaG3iUea1lKLMPJkxEmMHdrbSpgNjd7rxvJD3mFsNzfBzQ3/W4fW2vsUai1542Wg4/jhw4Qx9Y62dQbcDCNw4P7c3fw1h6IwvgzmC1LFaR0TnKyLkTyjpMyiLcHmSKOfH23d/tnw7oJdhdcDrCeaneaufsW2NmLap4qjus++nwag7ciRsLYNBOZNaZqSWn/i4zwEef/KNiM/PEUfe6d8KvdGJ5BAdJH/m7eDRtHhSpwYGq3tEhCJC/kR8SSOil0d8Sd3mn/inBP6REkgRXwws4uf535qsG/Vbo6/zfj7w1kR+vs9H/HzOiC9lbm8cfe7TiOjjuf6XcN/+b8lHxOduET/NR3yZ3428CEXsbb5Fj9vcI2Jve1/2df4Y5yj3833ez78H933u80ff+7L7/O+pP9p/nbrv12VfP7vN78HRz22/lT/Kvk7d3jjKv8772fhb649+f29qGr5GlTdC+U6AYIa0NvlyYw9gCGoIbuZt5BCQCeY30oWLyE96+fRXvX76k5aXH3XhRUBbr3LQfZ5yDxA9TyVQX/3PTQnS/cyOKgceeXpQmkYuAB70+PhOhc21pJCDz5GAJFIWTsdGV2U6Vna6jZ2P2JHnRpC16XqtIsbQymbuQH6lTdBtYNxxHJVyJtRocvDtfyKexkeuVrJutCeWgcfkKdgnUw8GGsFno66nPX/stqsEH+IA2BE8E7wJepMDdIJRu5iDnNvb/zxs5bAQScihaBwLfI79cOpD6sPDAwHrGb4fe+pgTnwiom/0C0Hzdb4RWG+d/lQGnU+PjDNBb3BxUMFG/aJXLoN//OtHyhsjCF6k7e2gYHkbG1G+aWGnpxKezAsBu9omCiR0I+cNZLjnaYcdBAGmIeocoGVozMh1AKWkHrRa1ob5cBsHkA6sKnYVEXL76eGsMo1yoG25tZQVqXQ47wuFlAe5QVWS9ewDxIo+xIVV8MKno2ZISbIKmhthE3IbgjsZPHtuGsEX/PWG8CJ/muTAHqkKBI/iE/BY0feKTBYOwjPRotON8UO505/hN0NfQRclj8rkE/SLANsyDiXEy8+AL/Iwgi6FjjYtGNvMyWBl/EoQLFCXmUvHBb1V5RD238TQIICUixiv8WNV40LBlyZ+CfDh00f9+OlZz1ykXDD+xboUH2TET4n56aiGbUaEPn88FGLY2W9qXVaBOKhAz/0CkMadF4qCfIR/kvE3ktQhKRpTbNDMZTovAB7AuV+shx7GwuEsc0DJKuOkQE4NpVfm2JBnD7yhwymqgv+QP573gEuSQqYpNXJNSujYqjyAI2O6HihQJQ3QofszIF/441nHB5suWjRwuT6VTdMoncZMmmXfHKZCOipzIMoZ+5KQeRJT9rG8FkbmoIpeK3Rt6LxCl+lnaOhM8iVehT8jLFsOTLiMAr6DPgz5y9+uFHhArsIuO5IUEfInIhQII3JS620EXQHUbWxjvm1rWrsNV23QIdFHWYJOy2XttlflT04J3WVFhPwxjfPlysH7pm6n+MDGGlJhoMKkD9EXDnqXtzauy8hjAEmMQZvUWudV0AKp/TJDHOxcPqSsAaFbvkysMB9MXNXkNdu0+c9UXDnw2/cqFwYeR8jOetfd2GIuUe6ynvb8xmj+wh80CxkmAx/IOFfOTY0DaOKGZZySplPWNOV+wPah+olLzpzgJEL+NPQrdJ2iKKcBf5xcrEZ9wHM54+xqAAAQAElEQVSUrJQH5YwMgSJ7tk7OBj0bB9ClBc9JTZm5A3+DKvQj9EQFDw27YditigaKkFvSflMgN2ETCbozfsXZE1oLNA96eDyxb5zllwDj+aSSx07LcTC/3jZdOaDPS9OMHSwdYg2q6ttXTcyXQVLttEghPtBtvak1mb7gWZalYRppghT7T7Eeua5Bp22j0ecADfhWRTQgJXRgPJzGTv/E+jAMWQM2kCDFiAhZliN79onLzjMvBB65cH4gPZ/PGk6TUIJWZD1jz/1CE75mbKEi54gssju4zDItfm7U2X5tr+LjcpJvfzsh7a1ue0vNR8BD+gkytJeSlbm4Kez9BQVlaHNasPPCZZTTGEY1aNugQzEQh0g3Lt1uXDIvpAt2ztaMOEOVS5LW7YO5yUeFFkN8yKIU2SacdtlmQRPoaShj5wkeDNNyD9OVsdeSTxrKpGGYVMoo+6V1zuwM2+Q/BZJbE0NpTNExlKQhZ+xtt7unpyc9PD3y/KBhOiuy18WMWWfd1qQrodGNeHFBD/Oa+/PM8ysvoV64/fWfk7i8zrrxsmCdN8yoyT5e4HHKif1j1DsuGN8/DHqHHJ/IPw6hM5hoNHLZnlj8Axv0zJAHL1m2E8N2Y5hOP4/YlGWxbk0Lcr05trqtPYa1n1zxF19a+xLY8CWw9XODthsX0zN9VtKNfbaxbwdO5Ln9Yjaxnnh+RIUfhrzOJF7eBjR2HSHcjI0Y4zgg9x2lFHSX5Da2SUN8IoIxMvyU3raMk8pwVi4nNWXWmKLQoEgj7SalfKZ8AgNrf9JimS+pv4j58Lzox+ebPoBXXgpY/n0NR/ZXXp7NyMDyX+dF/lddzXyyRzT8amPt937i1DJbqZuXVZbdjPzmeWWfWHSdN92wZWOh3wxoJsvtSn5GblfazEvTKy8DrsTrfhHA3bqYtq9PNnn7qu/5PY9RKdx9oeLTVY0GptNYoHu5zdocP9GpQXNFN34ZU7pNVA2snQOyH5H9qWT5QvXM+uO1xfYg7KyG+tiwhu0GNK/wA4ipbgYyWmDG9Hj+Bk2mq0KL5dJYE53/Gq7zeWOBroXBZ+D9zeUHvu7TvAgQSAQazmiz4IADhjXmoqEUFfKFNOeslJIiIF7qaUR8Tl13j4i9TnxSwW4Yr6lwdmjd/6689Jqx/xUd7mjEMVXmM0FHxpZH1rcJORb2olI2TWPSaSjyZfs4Fg1ey8HB0wofO59NTnc5WdZCzkLnW5e1/WvGzqr32TxIrOuNddLymomVrxjJlXhgQ44V+SzrBbpuULXSY1PGx0zfAG1jyXpkrThZx9PY5TUgw4iQkKn9a2OuDZ01FB8RsiyHYYD+onEqPLvMSF3Gmf5uc8gzIpBzA9HrycFPBiKGCa2bkeDN6wzgGbNEBsLWN2w4JIUidujzp8JPU2pVYUBvwGWKJsRPmYQpa8xJA3YwDlnTUDqPpRRFKlLYaqQaqaM/k2e4Tt/O/4K9r6JYO2+hjOxy3vmNCPmzNWxgEzwxXiVtpDxXZVWNqrwoWnn5uHqtYV3HDTvPF97ufcGNF6o33fCjFfu37G0HwX4WEZ0f82S6xCcilLDre0TsZRHxWWaUqOOtTEguIuvLJ5FN8ri2R8/bscITc2+kRoWvHbW3dXs69m9EQEtWhNOknLNKGjSWUZa3aRQf9zHI9m9E9D79gR8Rwc/9GxG9LuL3p3vP42d8ptNzGvf8OX+UOT1w9PbzkY+Ino2In9HUK/gRsdeR/d3fiL1PxLfT3xoo4tv9Iv4x5b81/z/r/2slYM/8u2fAb1nQcGZG+jrvZ6MvYF/V8/ib375QbJsOZ3KHiGAxSB0u/zXoH/SJiM8jRXzJfy78hczh5E7v4eZ+dvp7cN/2Pn/w7rJv5Y+xXf+t/LfK7tv+nnq3N+7b3j8f5d9KG6L8PWBL0NHuyH9rvF8qu6fnS/5L6/uy+/zR4r7sPn/U/yNSj3vAl7Udtv1NbDTebIAvWltW48Jg2woBfNLH16ZPr5tuBPUbwfH8+qxPP/67/vTv/6e260ed2NV/eHfWH7/7Tg+PZyknEW+pEbgkTkn+zYqGTdeUdOGS6dPzqz58fOZlwouuBHsNGpSLYhzF7iQiiD2Q4MCxVUKQYdB0elCZTgQohcCqicE1jud+ABymSXmkP4FNAkFgmOlTxknj+R3j0i9lEfPqwiHiSoByZewZXnIUpszyJ1pIBEJywLgiFEdyviSvs4iQJedj1R6dScQhrBHSQjT0jExeLi90XZVzQGvpOEFD8SEQnKdRJ1JjhMYBOSU1FWRUCOoYUSuBr5GQ1ZlLkJSKJg7cD2e/NHik/1lTmWQBz7ebZgLmDZmuoB/okGUgHo+ZIwmBqfFSoYJtvqotN8qWLzCPHHBZANV5N//gsJMevBFR5pSUGc68me4xF2gpmghMTbvhuuR2OcvPPiSMY0FPlsXYy3Ip8kBBG0FfQnctj/sRLrJqS7pxcLxyOPHBU9hj2jKXBSKADInFPgjoGofMDuzDQWaDj2gb9QB6ZbgxZZ0HAsFoCAaYt17G48yh47PsrHMMN6ekAn2ljMocUjKBoPWQsKFQlpR2YC8OdCuXDC6LyGoug7arLz1eLv1fmCzYXEUvdFLCNjI26ksEcbEhDjSC+yBNHLYyZYVLj2FMGoasPA5KicMbc9yws9fbFRu+IqOFg/8Kh94XYSQkRSigPYL0DYIfRIBcAvklSUkBDwGtRnM9cHkH8pchPrSRAp1ITK8KnYmfCVpzzBpj6XgYGwexrIfzoAl9lnFU5AJ9YfNDJhJq6mjoz/LX28d7yv1zpwEaTUNAF1MpcZgIfFLWTweD9GcGQa+eoPEciMH5nlKlqMr466BZhYEGTlbT0DQh22nM6odZDo8jsJwN5aQWAaBZDXIy105JC7RYBgs/ZhaSG2vIwqXEyprYTB8kiTYWFNNKfrYcAaN4pI69wpUHsNfeGIJ7w0Y76jhQN+QdMAM5iogO06ZEXpnnrA16bIMH/LwhC8uVIfo66j83YrrUgkn4NkZmnbHtL9jU6nWE9eGGbd2uF11fX+T0xsX/y8uLrtiy46Scs3yRYjgPaRrwZ8gxSYguOgIlJ3hKNEglK7EG5IHDdsco5aJGJ4vrcrn1PcA+YllW/MS+KT5hecCLrGMQRx76rWe5vhs3GeRDF2QS2Ln4NKFFmiyKtGr0hQY63/We5bX48XzSI5fM0zjiY4khm/bLmxW7rR0zF1+WZX7j3ZdJA+tx5jLVPAW8VCXEGx3Ot8jmnuekdamqrFeoUhT2OXZ7r+TRvZlMUthosNXAToXFiXzDbn3RzjIgv7h6ejjp6emhv1B+fP+O/HtZJGxlrAcV2iXIRVyZqZBxNbIaa6j3S/WUyaBXRiNv1FDYWJCl07AOWE+b9wX2vAbxpmOnWzpSMYs+f7BZ8hEhmOEboJGXSmoaS9III17ThpyU4TthJ2Iej5NZE21Xlq/3PafT6SQMDrIHJJJ0qZX4YdWNvWGGRuuKIuiJDsFHAxs+sSFzy73SYKcdWcOf4AVm5Tk7oIOHL9+AD0OkIOiTnNKOpRU7EQgF67jgq3o80gT9hbV6mEYN40ml2wd2NRB7EE9dWDNe8aMX7P0CbteZy0yowT42K41U0C0rFFvvKdarZjq+kOdcREBD6oiAljfaoqd7eYLYlPC5PCi/oeQRXWRkn3bgR5nx6aYwn8gqU1aYly2ItmJ/T3K8cuKi7QwmfMZrvH1gIB5rzLEg6wtr4ZWXG9drI65b9cxF9AuXzi++IOLtwAz/XqMsrl28TcE8U2b8kvUwZT1Ogx588d9fLDM3Mn3HmvGI7TyAM2vGBLED5SMETrYnysZSZNux3fhfHL5799hflp0fH5TKoEZ9jSTCCpnWG3vIjLxnCmZot/+sXNxZDavj3o5QRQ9e9zbiv7rNyGiRYCA6VgUvllNqytBwIGWpwE+B3mEosqyMcRpkDKyFkMI4lfFXHbbp86tRZWsDEWrBYDw3SyqKIo/K+aycRilG1qesZStsi1nzlsSWJEyMmF2kVRcu3l+Rfb/wfa1auPhd/AKGhhv7luOelX2grhu0mJ4dWxVjAzK7LwUxbtWNPva9223TfKtcnDOm5bZKV/x4Zhy3uSDbC21eafPM/M+Xqo8vqz5iD594KfECDWw5mudgjKWP5V+WWJZNK2OYnoYt2gfsw50G/H0ziNkre1blcrgBv7wK2mbsOL/ZbkE/A3ZSQAT+gY4QmiICeaM9+KvN+aaZvdt0L6wpK/ZgG93wQ8d0HYxdDdPlFJi2Xkbe6Wa66ON+hscwH3taO08L8bmx8gbEWNhrnVa/zEB2Hkd8IkI5Z2yoaOQMMxFPGbbvgWfXpZQ6LxHxOXWZEbGXqX+SVy5tlEGeEB37emU/37CF0HrVDvy2olvBY0BLZi0Y2DP94m3gZdeUo68Dk+OmadCJPfN0HklZ5/CtTpNCqlgqOPaHRFkkbJg9BlNC16su2J5taKuBfRfJ9ZEVoFFm+VV0Igh2/+X2whbxqlYhll1A7I9BHJegK9N9nLJO56ITMdzpPGnEv7zXhHXOQrNhixUfhyXoCwXzZOQ7IEvLNREX5DGrkA74q/f0xPpS8N9MagzwX4Dla0SE1IoaNlSVtb2tFyvpCv9MpwX617XK/DT2Xc9bI6GPJm+11rdh23FBUIi5KjXJrQKCDbEHB3wzvUzDWIrKG9IwalOotoAGqf8pJs9bG/4LsMsV/97wk8o4LGAKJsF8hBhAKA9FqSB/ZCLWsSroazs8dpP5HLShwwo29rJ1C8ZPNhd0uoFFr7w4M/z/X/G5zX61rU3mEQoZuilleEsSYiXP3MyZ32C53uf9bEQu0JnoGFKQGtAJy2o970GDvJBtdCAC6K0dtqmGTA3TY3k3OgcyMhCgnB7IEWg0Q2MhJZ+z7umKCGQYso0bevtExFtOvV5vn0rxr6GZF3C08fOR9xCe45dg2Vqvxx5yn1oa7n+PiOi0RXw7vW/7z/w/JfCPkED6JeM9yn9tEvz0Z47mfkcf54375/u8AyrX/xrsRPf1R/+I6Nn7um/le6O/40dEdKc8hoiII9vLI6KnLjxodT5iL48IP/4E93T+pOIbD257FH+d9/PvwW/1/3vqj75OD1qc/704+vxaeozlNvf5KnaOo+AX0q/7HM1cfuC+7D7/e+qP9n9reszh1GM43SHtm2OTn80rW3TfQHsQwya/cKhY66DrkkTcKm+glcBkmV91ff5Rlw//ofnyQbwF4CKI0QmkxKbsTWkl4NhaJRBaCbKXt3RjnE3+MzZrrUopa7/AniXG5Ye0Vflw4k0850HD6ayHpyd9//0Pevf0g8bTSZFHlXHSxKX4e8ofHx81DAN+wghspsOQ5d+2f/f+e20RqokAJhIBknT1wYRLc//WwpVDeA8GWiIICEioaivzEzRVouUNpisHv0oARYUET+p0bjBbO3qgidS8+dJAKektQEvKOfozApY/R+DWWqOoio6EFQAAEABJREFUUec2ubcfx1FGzrmXu+1YBn369KlfIp24SHhEFudp0lAKd8ehhJCuny5auVBonGLbuvWynJKolc134cXExX9C5vmjXkmX24V3GbPa28GDCE0oVp03ZN+jOnRjNivjBbyJoJEBlZGtL/UcRGZ4M42mtxAsD0PhomDsB16/9Jg4yA/juPM2DT1Anx4mjRO0W1c5y8FnY+AKWiQpFUhO2Mqm6zxzWNngfYNeqWGLsWYFwbRpawSXGzoyz830dqxu+AWq5Bss1g7L3WtoEPw1eHW+EiQ7jQhlaBqgbRxOsi5Ow6ghj5QPBLBFEAiCMaFVOzb6O8j3GI0Nq9WQy1Zk5wOtL3quN/yFF10+9LldalUBhD01canAZR+9FBxufKGA2jVgw9M06I9//KO+++GP8oXfyMVjKgNc0boR8KN/j2e+IEyCNAyLb+vghywf+5TeRJNs6xLURw9wLTvXN+TRx2kMbEjoommDpw3dVJ6NxkDBpWBqM4eVq/yb9Y8cwp44hD36UAgmbDSVkf5JCR8O6zWSPL7XBNNsGTm9h+sNWT+mwSAvZMq0+gy7H/y4naA7tlDQpveFXqdGIOMcVZmOGTnn2NSfOYEMyNc4vdHrC8cRex1H7BP/ath6C3o1YY9oiXlQqWb87PX1lQsu8Om1P/uQaZtMzN1dhbYHbYjt7Wt7ecv2xNIE5tGdoVWCMfKm/YCbNperIr8NmQL3cQWY8ZNl3rRAl/P+bU+va4t9Y2tauGlx+Y10pe2Rv2KPV//PFrHflfXO9f5t/JeXT1zgvcDfx566vXUVyCKnAX8oGlJWIZ/xl45IyDXpxEFyLEnczcmy9zrR5ZiTgvUhjUNP3Ud8zKMvRRYufjyP86alQpPlZ1m2Lkvk1FOU0e3hLT3kwKOQn+dzKnQerkOWKTd1cGlQTNuYNQxFGRtgCdMTe4fX1Qmfz2kQYmbNqVySzLIsTZNtVilpGEdNvJQduQAZplH2xZQHMRh6KWgpY46JfSY0Q++MwfjPSXg/W9lXvGZ5fPMm6AvzQirTCbMsQRI2avpbWxhzU6uLXF9SyLbpfc37nX/T+eHdk8bTWWWYFKkwdKZPUQvWKoOyFNCnosrlRKsMxQE+Kyta8sMO6GB6dXoqNshz6zrY6Fc7rKu+x5leZooIHZ+IUMQOBhQDSbThh+o6q7J/Bv0KUxaEbr8b0EHh0iWlhGiTCj43lSzXjdSN2Ir9McObyiCvQdzl9Njhelu6bq7s47b7Bfu33RzrMEpQw/Y3eLhfX5wXdPwE7Bs7rQgHHvT2Mb9u79RwcUR0PiG5pwE/rjOEfjK85TLCwyDbx+AXAeOkhrz9Islrx9UXJS9z/xd8V3xw5uLcL75WxxpcEjb7LWATUd+Lobeik6YNstENo5kW0xyp7XR8pit9fj7kmvDbjpSpOxCQG8owkFOoMGbCABI6S+RLThqNIcs8oRp4in1vJ/6aeAnQ18vTg5RGxJ10RTn+TXr/SZqPzzd9fL7o5Xkm3lpZIxet2P/Gnl2xLfHJ0FxYL8dh0JSzRnQ/snD4X5JOOeS//T1xwT4VUR+akjTA75gkmilDd4b+pJD1kfhhe/FLgMNHnI7QOqCHKAOcJS6uJNwSH2093fCLugXlqfOx1cBepUacsUHfhv1uXDivxIErMVPFliv7tpBVZsRdB63TkKG7wEfB0G3fA7yVccBvxy+yY280nTln+iT5Y/vZwdzIhy8jUxNJkQflPCml0tPMs2LotC7E5TaVeQnhEqw5WQv+vcDDlbIXCn35f+US/sKbgdfXm45/EXCjzmvTfF3Qz6rZdsg6vC4V0yPuYk9Y6iZf5N2wy1di5avHuM26ea9BiBuEcl/M/hgyHQv6vTHGlbF8EWh7eOXC/+Prog8fLvrLjy/664+f9NcPz/rx44s+9pfLiy6MfWPslbG7HzB3Y/zKeBFJWQlhAHxBzCnSYM0MFjTrplkn6EesmQndJOgOCHP5yr63sQ4YtVZ0vmllfGNZeQYb8/CF7yaayPM2CtyngzV463Ms1G9gBfUzNujw2L3tVvfxkaNlt25N3kNm9l77u/dYpzN0LfNVG4JbsbHK+A37CuzKNjXmgs8N3XZsL4btybCtRwQy+fk3Yi+3PW3IqWJJ1XbMer9hF0yHrgWgi2NXxfYRm1heMGnWE+bHfNX9jEv281h0mjIYNJ2KHsCZy/aH00nnh6mfs7wW2J7Fx3JoyLshSNNAkRo0rZX5kLXXbtuSXwR4PUQ8aikrsO8IUrQt6xt63beiK9WNEsDe6HUqC3/D14YilRR97Zg4bzywL58fTsjMvpLdXQ2e6f5ZV6YpIpRzVimZtiMoHcOYkXkBA3VOi8acNKCLwiJouF8kKMAuFYOk1EW3Qa95XJlvqwl/qLrZBvCHbmcwWo2KqBs/0E2idyBvEkWEciB/kBSMajToX9lON54rNAd05U6f7cD0pMiMwCjId2V829wxn/W/EqtX4L3bEOMHgAXlHPA9fB4vw2diHY3I8qcxq23GWLGTbQ2tbEHbKviTrBrPaZta4XWHuh9t0IIJeBgxpHKGbsZ36jmGlFXYX76WreuMTHunEaGIrAin0cdTe0t52tvs9Tz2b0O2tkPD+YZOdhtoNiXo2wB5CNyw1QNHew+CiD7PGRE977mMiP25tyPv1IgIJx0R0ftE/OfS3vntB2S/5aTOB3z9Vnp0cDthGX6O+DYN5uXr+uPZ6e9BxLfHjtjLf2uMiL1dxH9N+lvz/7P+v1YC6R85/G7U+4i/J7+3/PWfdoKI+NzI4xpeDIyI+FVH/tzxH5CJiM+jROx50+dC03QPl7kuIj7T57KjjWl33mW/hft293n3i9jH/7X8fZ/7vPsY92X3edcZ92X3+fu6+/Ijf6Ru9/fgfpz7/O8d877Pff7of192n/+99Ue7vyWtbOKG+3pu7517UNj6phLxpl8qXO8gxYc1X8r4NzUWDkLzVjjgNV3nRQ5gX5+fdeWiaOUyebm8aH79pPnyLF1ficFvHKY2zUQJPjjMBOYLBwjDG22LxMY/6fHdd/qXf/mX/hv83uyJ0NQjCjZk8Sl5lC839gPdkx4f3tH2UePwoJwH7UFAoqUUOcnB0OCAghOjD12J4E6U+7e9aoRSOYFRLWXNRDEzgZkPPQuHGdN2oB9AqNuIbiqRjWmuRA+VAF0EUuLgIQ4ZHc6zyQ4Ejj0YfjxpZH6mEGIH0Ecgc7QN0zcWBX0s60JQeQRyJYVGaJ44ILp8ZX5fNF44SMdW5cvoU5mUa1LlgFXRhbFxaGrw41H7wVhNXY63q5bXF33464/68OOP+vTjB71+ekZFF5nHxpg9IIS3RiBkVGTvdcPY3vLyB/kpk4kmB4+eIiJ6vhBEDvAxFQeSGT0kpZRojIqQU6J+gidfWhkTF2idZw7GhYN5xe6qQkpZhcuSVEYpsly+EfDcODzOPhxyydPW1sUfNXrqZxoqKnTBh/MdJrCjStCAoZO6b+1tzZ/lb5jWMRdNXDQ9cKHx9PDAIYfDzXjWCH2ZuoiQUGgPJKv6cCLgj8jK2GJKRUYgJI9XytD7mu9+CcGz59plutIfWuCt4iN9aOwBwmT48JdzUsGmylj0zn/f+Lv3/e9j+89IWYY+cBVkHrRDFDI2+DVfxoosbM8zh84FuTkwPwJyVC3z0ZC7eaKpnDd97uuUAr7ImIFrJEZONA1FGE3iQh1Hh9yb/Ft2Y96QX9KIAZ7HAT89czh80vSAvyLDYZiU8YOI3Mc1LbZv0+jUsA1bPl9DlemwVRkm/kCDjhYSNDIo3wY9u1zpcffltOITbsesgPYcVZkL4AF/HMdRPjyOHCBHDpDDNCoPeJNtGJ+szIHZsabBNbQsa9UFn3t5fpV/O96+ZJq5m1K3CezCaT8VmrY7Sr6d5UTVeWn032EdfAGapd668b/Y8lyWl2Xn9WtlrTpE4jW7X+hwMepLRY8REXJft/fFw/XllbX7ta/jNy4hXOY1/cqLQsN5l7u957FdZ2x8R1ZEdCTkM+QiW4fXhIKJ+HksWQM+b4zUw5Fk3Rf6vsFl3oNsp5aJ6bT++3rLC9oNNA6UjTUo4B0GpEqvnid1XijDMPMu90AKCfpoTPMVk1kk9N1tlbXbeh9z0gixA7q1rw3oemJ98j5jTLxkG/LIMLbVn9pTRCjBd4afA6kMEnyampl1eGbd7vbhfz3xelWXJfZyyNP6sz4ObL786WsUdoBdWpZMo8Dr1J2Tcvg0rRm67ffDMGiYTpqg1S8H37E+nB6eNNjXxkllOHOoJyUf0FcZzXayYrv2fVlr2Gbfvg7ZOUWugXiDCsPzV2g4aLWexCci+ClFBPIQKZ30009vCz8V3np/5F8Zy60S/TIyHJB9wVYM6+PgzT5pFHyxjIPyNKnlghSSVtaBK/vylf3PF0mv/hcr2PvNMmYvb+YRchp+67n63Mzr1DQZwmYaUKPhkboxM8DMnuv0eq3e5Z+jyUhZsi6sJ0xB8nNOyOEN8JRAHkcV6M/oIhXop3FF7pDCheCGXSz44FULF7AL9Pe1Gh4288Ca3fDrfssCjab5gPxBrk6MiPgyN3MkkHPG5XIvj5xgKcsfj+HU8i+RNKSsrOC/psSFTUL/SVKmboQHr+WnadDE2ugXpScu/uwj3tPOj08yHp/eaeAyUMkX7FmV9Q83EOohzpIWxvWllC+G/VJsw6dtg55jgM4xheyTE/kJWo1xyBqH1FHgdTjAIksTZXxjp7sql6QMvZn+mcpS6IvNDGPRwDgTtA2s69lxRS70TH0t31jUvQ/ZX2cInrEpX0guyP4Gruyd9t2NuG/drlrx02UhtiUVNq1WxYYjrzUBXSlLBZo95zBmfDGrQFtKUrDXTNOgXX5TT0/TqAkbydCd3EiS9VNbI5cUkRWgFOyIvd705zIoD6NSmRSsUQz8Ju/Q6gs6fLr6BQBb3jOX/T9y6f7COvT86UWfuHD/wOX7Jy7fnz9e9MLL69eXi3ypb/hC2rjxsqPL4U0eN14U9D2CePICrjxbXlVeoaATmQr5h7I2fA73fJNv1f4byaHL3PSMnX/4dOHy/0U/fnjRB2LRT9Dxyhp5gUbP4bn2uRdtzF/XTYi2yyWwTfuw7WdDJ5XL8ka6oZMNmsOxFBDlrqvLVXW+IZdZbt9Y08THY3jfWbDDlfE31gsvAUZDftqa7KObU/agTge07PNuWlnfj7zHch/3rZ0+abNdGfRf39o6vb3ttZ1P+P3s8/4zqYxfgcetDBYRythFQe+2jSPvZ8PPLo+ILht99bEdGR6res1BP4qsSlqxE8OiqrxAalvSDmHOTSxzaHZV4rK98PL8NCadbM9D6IwNn/saMOnx6ax3vDz3v7Y5P5y6vQs/rejk3ldWy6GKD/M0YROVc+RN3S6xP++VMza1oge+2rpeVtZI2wDA3yr+Zv2hGcZZ8WHv6wzaia2yPEZ8yWuTY+MROjP7SkRoyFkl8PsWQiljo7UAABAASURBVLSgdkj0Z7RhGFgnBhXWjPKWH4aiDM9d1vjuUDLjlA77Y86DUmLMSNACsJu6MSKy3TifLTjBvFXNrOGvvOS9sa4vd/plWkWErEPrqbMBPUmUUZ5JDdt+QHR4lpRU0k5HYV0xbcbAOlLGSQFNoh9sCnLUUogJdHwaAallqAhFTso5y/2nadI4DkqslcG4os59jYgQpswaHtoYdEcib+xlTUWVSat4bqJuh8uaEv8FQybmSupzMq/Te5gvP6e0t8mpyHkjIhRhZFLDedBHRmLU7e1cl/Xlg16gqwFEiF0hAZixL35BpXzraDRqW8UXqnAqvg04C1MM6jkM0xkRlHypi9ifXRjxJe/n30LE3j5iT79uH/ApeDhSvX1sN846PXD/7Py3EBHI8ef4Vtt/lv1TAn+vBNJhnL+U/toEsfueXeAn8Fhf97svw18+V+PSOLKd+duwUx+IiN62b5wsCE4jfu4sEV/KPk/0D8xExOfRIqI7rAvMo2lyPmIvjwg//gz3bX9W+Y0Ct/9GcZ87In6SWl4Re9nR55f6/6Pqj3H+q9Jv0W/7Y9/7XVN+q7872oQ7GvbnAuBnkp98f6n/Txr9zQ9sau7b2BSd5ZDQH01TDxSiBw1VIYdWM0xfVwI18EoQ/ELw8nxd9el55UL5yoXylUukRdtclYh8NoLt5fKJ5xd2xZv8NxpLJKZISvmklkbCD+bAp9p65RL7pnORzhws379/0sRFhjc5EUDVxhDQlAm8HHieCL4mgjn/FqfSxlgbtC4EJYtuHNKeOcgst6oSgx6mRy5vH+WAbSMQvdxedKuziHMV06ByOisPJ0U6EbQUba1wUA3GaeIM4bODNoIEB6FG9zUTRGBAB8mpI2cOE/RQZWwRKA9TJiB+0JmgeBhHVehHlEIQ0iDJkVwmdYA1FimCb1MpRQNBZyYoSqkoccBLhf5KBMg3/eWvH5RzyIdH/3P2cRrkjw8lN4LmGb4DnVrWQy6yDBhZ4mCzcMh4/fCpX/pfnl/6ZaV/43dGZubN9tZYKPe0yQeZMK+NPHw6H9iBoGUHM0M3P+VA33xHkgr6yTkpo69MQQj9Mb/nuV5npUTdkDRycJjOowrBZoxFaSgKUFOWEfCeh1G+2LIMIg/KaeCAetPMheDGobyim+BAIei03SUuaXrKAQEGoBTjCaCACsDXbQMbjYZ1W2/mT+wKPb9pQP7GyCXBCQw9IB57eUE/NVdVDkItSLXpkBcTyFMN0D2CAh8ZGZQhafJvST0UPTyMevc//kVPf/hBD7aNaVQeJqVxUtAn5VHCbgM0Uw9tevsEg2fGS8xPU2wga3oYuHQ5aTpPKoyVkB8qVIPfSt/Kw1obFy9Vy0IKfJDdsamhF1GfAOxIyDIDPyfSQEayXOAz2iLRKDF2jgR1oQxN4lnIT8i0YSey7CWZXqNwkPA/yX6E9/ePD8gxYyNFCTtp2M8Ktf7Nwht+dOOA7PzCoc80ivE8Zge0+gLA9Mof+LPsUQDTN31JqTQ/FJGToLEyh/gcqUJQvDEUs5tHngo+aQw5aSwZDB2ljMrYXkqjZK4jkQZIjLrnvUYsHO4M082yBjkQwNyeX9glwpUsQ+Zyb6xchkdIlDHg/oV2OtN2k/pATjfmqjyTvvFdkfPGmrYiM2N5e6m6D7L/tHz65QbrtvMRGXsbFDmrv0yjz5WF7sYlideAjfl84d/BhdGNS4oFvrzu9b706+tKKSqJsSIgEalCk21hyAGdGywDeM88lyEpkKcyNBVp//NvTYGcDaUQdw6a4dsXg5FoRJmU9rHRe7dT6Ah8XrSzfILhmMw/AbJpTvjBV5bn5wbUuQ9o3Z6QIWPWrpOqhC8PQ1aeknJ2z6WXjTyf8a/HR17+kfric6RdRMBfgjrPB7/YTzQpIpQS5YBcly8upMsm+U9gvMxNH1n/rujiyvzmdYEm20ujIW6m4LmfsKlv0MrofVwxQQTzYqNed/SZ8aqgTKkyd5XYD7/7/lH9EuZp1Jl1wZed0zSo8IJgHCbaF6QTWvHXlTms24b+AlT8rg9NnVPPL+dNFwhJQR/DOlDfD7R/Egl6c1Ej1QGK/XVft0/o13JqNKyMKcbb55fZ7PxmBfykbmMDtjMMg8ZxZM2bNLBWljwoZfjABpuK1pa4SMqyebzy45Xb5hl7sV9UbFoAa2JUZMScsAr57GtkPLeBiPcy2pKRaKeA6ib5OfwMrYFg/FunoUp1U/YzOu9ltMfkoS1EkZRTTzOFmXzOWaUkZZ5LHlXQRxpGVRrfoIW7ft3QAdsbcUgj/qgdFR9vVG6ksj5sLNBpGuQ8NAh6xCcxdkR02hLjHsiR5LxoaxvaevsKaxslSS0FSMiyyjI74PkSbYeQcGXiqYmLv0mncdSZPfzsvY20/7Yt9vb07lFnXppPXLQX70msnzAqI5VJlVgT0mW7t342+DUPkC1fMGbsudieY5N9M+fU5ZWHolyKNBalMatMRSP5CZ8cwZCTxlw0gJyzeFSOpIQMIgJ5hJSC/WdQYRy3iQg4ax1eD5dWuYxcif82XVHCDVvqqfPXjZc0m1rNiCRB/0a6QTp7CHuXeLEYRMvpgHlIUi7YCPRAhlIWJGCxIRUYNt3TWHQap87LYB4pN/EpFQl6I3onxRtfiUFSFGWehzu/GNGH5Z2z26OxFl3WG36GO+jlddWHj1c9v2zkN33s/ypj0cdPV+L4i56fZ72+wLt5va3EWMTU8O/Y8thbfCntGPuKLd64wL9yDljYQ7oOJeWU5PlLyT11PnKS+ajwZVeq8FVbckja5XzxOJeFuG7HDTnPxLEzcy+8KFg5b6yOW1bRp8o68ovvpS467GeDjgO1r52bDvvdsO6VvXLFb2b2yxpViESBnakjVAVq9VKkDSIdMzUaVfpulqPrsFPz6TqWcPTfwMY8DVTsYsUeiJHwx2g8A9PgtcXYeG4VvbDZrZxrWJ60IMcZ3KDf+0Hnp1at8LZxlthIK7R7vATdA/JtxBDmIXhOyJQiJX6kaIqInaWm/on+0z++5PoT7SJCoSylrBboSKmndWvwAargSwqvezXE8BQ0WkXHQP+C/E744gNrwLvzqHdPD3ogPY/2MY8peNnQU9WC0OZ1Y41ekTHyCTFfFmphjdvQ/w37u5Gusg0snCVX4ntE09fCK88XbHPxb51TjjroG+igCZFLW4XeKlmbEDsSKw/QNo5FCX9P+FKvs3/knTbrpSLvA34eqMu0KSkrM0ZBxpnngfLylo+UFDxHLgrs+TMCfgRY49bWhCg7TV7rDOvXtn1D5xs8VOyhddkyXoQSNAbMVGKT1qoaa0k4z9pS28zzpgi3S7SVUpa8vhT65SRBrk6sudPAOsiaWEpWzgD+Mygg4XuoDTtJSpICeSV+ppSUGaCUpAOZvi43Mm0iQg2+xKfSu0aSWvCUFJHJOzXYm5mnUuf25kSiL01byjIiI7uclDxvhzTAh20qosn27DqDBxnuo5986k+ebKQR8ZOygA5Db3Ju0ITK0Yu67Xjp3tHUdbIJuzKwK9qa/i+oavKczeRAe8jTGaLmfuKIuHtM5HdY9jwgf//8NiLu+35p0+lwFXKCNHUiqIY1fkp7ih+3hp4CNMo9L4mcpk6vn75GRPSiiD31Q0TQPpwFHssg+8/vPyXwN0oAf07KObPIlJ5GRB8qInCohGPiZN2AvxhbN3zKvFBjwpgybfUFmb4HIkIRIb05iR2lkY9MT6C7z/24HvuAm0SEkw63cyaxUM1cmK0E4i4z3MfPB9zuQER0WtzvgFrSr2HzxsAi1PDmA94kDdc5kNlaVfWCA18Hny5zXec3mOIObpO8GQylLwqm+R739B75X0rN868hgonfOt+3c1EEdW80m6Zv4Vv035e5z/FsGRjHs+v8/GsIzOpAUsjIgU1+A64zjvZ6+6Aa/eehn/SBjP58pMd4EaGIL/D89xAUNxg+NjGnfjZcF5GhMnW47MBeF/LmCqukWSnhgzEqaWDvLBI5t1+7fRG0kRKDayagubZBXOXreb1xoTFzUApdbiMHpSfN1ye9PE/6+OOm//j3v+rThz/r9flPurz8m9brj4y+6mEYuJB/UCrvdV2KPn181fXTX1WWZz3oVWP1vxj4pPNgGw1tBMoqJ6WndypPjxrKprq+aIxFExcdw7Do9LBpeqzK06otbhwoLlwSPGjKTwRDDyo6qUC7N91te9F1/ag2SheC6E+3i17Y+eswKZ/eK/I7gtVJr5fggCT4Smq1iNHlA8/MQUf+cNFeUFZCBzRQ9W8VLS8SAVqapDxWRVlV06KK4fBOQS0n6BNhHOXQ38YmlcpoN23rK31C08OkQsDqYQcua6bTAzQNWreqV9acjxdeALw865mXGC8zvGxXbRwyV9aB19usjy9XfQJbTQTUkMOBSR6MwPnGxf/zX/6i68ePev7wUVGbfnj/nf71X/9VP/zwg87nB2X0E7nQJUnJNsQYjUBi3QiwqzJjFewl8gm6sRXkijKlTFu+mI7orjJIwxgUhzYOXDcuEmcuvqJm5nnU9XqFpw3ekjK6jrEgq9CsyuGOcp4LF+9pGiiXWgoNBLWllB5QT+d3jD2oH1TWGdo4dHFQCuQvZGI9aJsV6LhZv/C6rVU+TKwE3o0DVUITGdnllMSX8aAXWjzPeD5rOJ+Ux6JUMnVZaUgaeC6nrIGL/HQOtakpc0lYzoN8yVYG2kWS0JeYA8NQhZ4Z25iXT1rqi2pcJfSvKSvbpt+9V2Y+JlDDvzaMpdWh58Wz+nPIn4INjWNS4UKh4AtlaNAkTaek8ZxVkHkigF9ZEJatcdDadGOfmtlPUKG2ljqwSq0+VLQmf8J2MpPn4C0uCZJte2lK9E3YfONlXl0uWreL2vKqIA3WgIxs27LC5izOKVIMCl64NWXojy63p4ezfEFUmCSzehT8YkRmAQ8totsvLKrB2xJNNw4/Iq9EHfRt8MHEMgr5oUooFoSUEmtYMNcmjEASlZkkSJ0nhRXRSOExS1ag4zZMauNJ6fSA/k5gVC4eS3xWmjdICI0pepCeo2jE5oeCP2rUNJy4g5ogcVBSVopRJU8KsDFhLqP8WZHfxuV6Q14KZCR0X28SvhvIVAt5n2IN1lkCH+EwdA0JezXPvUyN8UOJtG21+49jkM39ePYFQXVwAL8Z/W/YXtWm/aI9BEl+0oK+btCzMZfjhAMLxvEZ2M4mJBnQkNFjZJ4CUReN46QTMrNOrCbhV6Yz0Scx/8D8A3IckNsw5C7Hy3pl7bppTVIbBlXqGsZi3xM+aDppqDwhwxPrChcHAhW5XrEt/xmImReXjfWjsc4KtLUJQ96BjXQ6kIOQt1gPpCqMQoIvwXNPaZcUKil3XsIpz4qqCMbDnzL+VE7weqpKU9V4rlxkJl7UJV7mlo6nx1P/E0H+82tJoWDeQA4j4/nF9Bk+TtDv3zx8YN9KyOzWpI/o87lKSxrYe4KXAlX+kxhX9pKFmyCaodARAAAQAElEQVTzFOYLv+P9nhJ7X+Cv4rn1C7BNK3M1MWsqggk1aLeOI2/ITxrOglboLzcN7Idn1qmT1wX4itQU8NmQ/4JuK3oKfMHIOSvwJSUp56R6xS6RvZjPaNhZ5dn2XKEl2E8Sb9ATl1i5JUTdOmaM4sY6vOamDRKDsQwGFyODolQmJfzEaRnPmsCIL05l0AAdJSWNJStDp/XasC0plBI0Fvrnommi38Ojzo9POrFvBWuO5crdpT6yjl3YsxcijoqsK2M22wM+EdtN2esefAV05ygqtEnK2EsCwUxZ0ULuIs/dbahK1CTmLlyyJmSXoNO0Zug0cDsVysuQZOQcSsAyj7QpoYPC+jxMifEX1pCi8TQohkEVwIx0ftJyOmtGHjfoWiLhIVlCMRHhn8rQtLFuNC4HU2xQtUnsc17/MkQMU9bGnlvRRcPmG2lmnJKyxjx22U7Y+ECMkrD5gK6Evdr/MraahhH6T8plUnYemU/D4O1KhVUk8KfGS8ECHeec9UTfR/bphzHpNAXIGohr3r0/6Y//8r3e/+F7Pf3wTg/fvdOArmb4aMqKNKDjoqkMGqC7WEbs37uOZhWcIGHX5uWK3tZoakMBg4RclWE7hWgo62SAxpSShOIyUklvoIBvKKWsAf5O0wP8JRV05eb2ocDeCv29B93Q94KvXklv2Prt2nRhT/SfLnr+MPdfdvnxrxcuKKsadsayp5U1Z0Mfrb5iMq+QcFHETSkWJdY668CoPJUoSqy/A7LMpF2efvmK34hPRqbmpSB3HmUdMhOtm3zhPdNWrTA+4ySn4WbIk9HxuzKE8lg6zKP4VNaSbc3QNvJ0Ikas+vja9HJLer0mvVxDzxeRb2DTp0839Wma+9AFEyvQjkp0Q/cvL6/E/VeZlkbDhG6GnLCR0DgkbKDoh3dP+sMf0f27B03YeRkDPUEvtC3w7X+9kyf2UfaTVE4yjdfLqpeXmz5+eNEzBF1eN724jLS/tLiJ+L3pgrxf2VOvpFf2F9N0ITb2v4x9pe8rfb1veF2dsdcbNL4SDz6DV+S8qqn2tTPwryafdbw3Ehpq3qoq/t8iSdhXS5kU2atSN+vK/tnbLRIm0lHxBesp4MtY54s2A9osn5V5Vxqv2NPCWj+zIdyu0jwnRh1VY9TMGBfWWcc/i6AB+mzjKVYFftFWYq/1Rev6SblIga4DPwuU0syF52DQ2/VVG3JprHcYj6I2NeY2NsZnScD+xNChhAMYPMiF1fwGMsGoV7CsK2M1QRrjhIQdaQltvBxKjIupCVLovuHHTQM+rO2Vl4Oh8znpYRrl374vrGctDVqwJ7rCHRSzDi+dnoYtM3bNWufGeXHmfPKq2+uslbnWNWvmwp93RHph38E8iGMm7HDU5VIEy9CIjvAJ8el+Bu0VmQm5RJdTqIxZhZeUo+P6oSix5nSe8axqBumb4MTy6MBGEpQmhdy0sObYzq1n85PgSWWS8sRYk4K1NXJRS5nngfJCT/L8TCAzXqzIExuogm54e7lsWuB52wJbmDWz7y7zVW3bJNaTYF0P5FRZR2qa1bKxKpuXUljPik7wMo1FZ17APJ6L3j0MesDXHthnzqQjqZFzlmlfWdsGdDFyCB6QeUYnuSbBnhI0Go4VCn58nhgLHZ7HAf1mDfBYUlZECIOg9YZtVC3Ie0WGDI00Q1f0NPOw4UdbkzaMbsVeKj2qQityWpPtfkBWJ/gYNTHXxN41jYn1I+s8ZnktYzpZT5ET/Bc5NQ2m18BkFQlyDAoSylrYH71vNHxZzGsfsDvZPCFGC/6wUc5X9nOjIoetJa01sLcm3BTtB/Vi/pBpMIJBclpV2DvHoWnkHI8KVLCzgT1l5KGxDrTWtJJuXQYeJzNGYc8blPOgAcbMh9OvERGKACkp3kCBEGXHxk+P/QXMBa+r5yQ1X1XMWYXOgx+hiKwE8psdUKgem0TrqeC2ob2KvVn/yeQm9Tq3c33XOXPo7dPIH3BRhOdh3rvyo/4+FTL5JhQM81MEyg0lmfYD+o3P/VzfyidkeiAiFBE/GTEielnEt9OfNP4veIj49rwRe/nfO2XEPk5EfB7qXk6fC38hk5r09+G3DOQXJj6KsVkZ3bkhxuX92ZlvAJ/GEWzeb42/0eY/U3QYz32fiOhG47r78v+35G1Afw+vv9X/t+p/a+7f6v9b9b81/t9Sb7t0vyN1/pfwD6XvJ87CKi82Vy/KpOrYqfBGY9o2hTYW4i0Km1rWQmB4Y6OZ10TgkgjCkq6vWa8vTS/PV734nxd/+FHPn/5Mnkvn1x8JGrkg96UXm+/ttnFRvxEkL+CmuryqB7i+ZAQ3DhmbJ84niTlFHyZR4yBYYpO0KdiEiRkIfHK/mDk9srkS8FTq1nlRXSucZA4lHDIGNtwhy4GQg4ymRZkLyNPDpPfvn/SOi3BfJpRpUuRJKY9wPKiyk/bAheDG8m+klcO1KG/zKgTREW1jrkYf77iLgmgjUlWwSgYBQ0XePmi2UN/34JztdhVPEmWpZNgMZTbnAp3n81nDMGg4TTo/PKql4KXEjdilyn/a4X/9f/4Pvf/hexXarAxg+EBVxknD+KDxdFbEgD6u+vHPf9Z//Nu/6c//8Sd9+vGDrs8v+l//+i/61z/8IL8AeHg4ywd9Jhed+AY02ib8CHFSL8sKRTR9/lRyfjSCfP9uErwjDLHHKlM+QuOEXMfxpBG5SlkjzwMBXspZqRSNBLAjvBplGlXGAWToGnp9ysxeBkVO8sDNgvQkQoKtYReLOAVIBKJZELTyzAGo2m42CAXWX7Qkw4cEEegIvcn0mi8QiXqgIgWnmwxtaUjQAcgLPSlTN4YS9pMINnUP6DR9YiyF5PFKEt2abG9DqYINqc9dSYGgF35aJHKFbgPlSVIBqSOZ7gjqgmfac7AR8OGmEDAXJjEC2oTNMRz21TDTEKz3VGKsGJQy46eiyD6shIJOScG4fN2xD88Pd8SHLNeE3SdGDM+JfyXk7EsMEeBGh2T5MoIzn/O2l5SkERlNyPEErecplBLzUV4Zc6P/wjw3Dj2LD0Lg6ud5IxDfOCBt8qGFaYVLSdDquSrSsk9V609vH+tzW98e9sS6dnsIo4BeTF2ZvyZbCkTAP0PK4hGy67rDdtze9Bf0PpRRw4T9DsYDMyMNTL0ilw37c+fGeBFJCdm6qNXY5UAbFCCYANjlMjN0U7i8of8DZKnoX9luQf//jbCWNeC/hVxZd/ucpBvjeC3auNCwkg8+NwsKToVse3InH09hXOl7w0d8OdIPb9Dg1FgZ2/I6UL3WwZDTDR2t0DXAa4kkIyKYqkmMUc0T8g/PzbwbkvI4SB0RNJ5oRvOE2AvKLCwQBV0kbMM+P4zImXVCyFDopYmRINgvHFbo2pZVGwfohZedMzcJK3lhK/K80KkOJoBGbg8k6LVsdNTDhw64bZPsqoLWw5aa5cdzcLFiMvIojdjsmcv0x4eRvWbicDrpNE4ciicN+JHlcMjfh86+do9FSjAKf5g0o4ZmbOIKPz/6z7Bxifbp9VUvr1e2tkXLsqmtTWwX0C0EBXEbML2m1ejFlJHSQBFBrkqxkt8U7InunPs6E+whoeKXg9BSWG9LKUoFu+80JXl468x6b4eMJKWA7ghyb1/ottzCNHSEEmnyAJATEcxPmbultOtZUOhn6qjkiQcBrzHoVneIeOuvUGbuRBoRSgbj5ZxllDyq4Ivmw+hyxi/tm3mYlGw7tKlRtDBPv8Rln75hN1/sBx+EV/MteHBqmD8/izr5Y7kf6M/8oL1Y+4St683GE2kE9MO1lw/XZ/OAYQVIKfQZWSo5VIbckYddHypJQjcN2tcovLRtIkQSJq6+LjLnhm30iyGvy/axTktV9y/WvcqFUfNawNplW9zpa4oI2b6T+NiueQ4eAv9L0CLyMuHQ2SKrg8JmmH93g9+k4L+GfpqGkApPmbGyeQSdr0xdlsYpa8LexrGQL/L+fyKmOT8+6OHpUQWdFfSVh1GNeSOC0aoUDVQV6LFIUpZSooh6AVqohqARvulXMw+kAkHe7XOigyTrhUTBj4hQxBsYO2NPBXmPU9E4joiePoWGfDf0b3/w5aR9cred2pcT70MLa86NvenaL3EX3XhBvrI2VeRuNNbVjZe8lVi1oY+G59smKuMG8rRuQnCCTBt6NGpfp1ZmV6czwYMRnf9EGXLRV5+WPhdE7LxlZGDQvcvNY5jXlDLPWYHWqgbC1qRly5q5hLzCzyvG5t+svpIaG37decXmnK6spws+NM+z1pmYHdo3+DEvB4LYwC91B2zAe/z5IfOidNQ7XgC8e/eoJ3Ai1hyJ887YQc/jr6kHREk35vC/Dn3h8v6Zy9+X55s+Of9y1ctl0QvO8JH8Xz+96pmL0hf2gFdeBt9YN2fkv0ErJHX3bTVb5NrYGzbKF3xlNaB7VSOuuLHFLlq5KLde7EMRyBDBJSA+LlvwNe95Mzp12wV9GTOyWBjbsrGs3MbjVPwwmMMXxRHR3ap1/bfdT2sVQzJ/ky9+51vVbd50Y7wZPjy2x/V8zntO25QYN3HuGfDfEfqcR6Xq/zoGe+6+hw+UnDSQZjRN8T5/t7ndfhIGlegf2j92N+faWxunFfkoJxmJtq4P2xqOBxkyO27XzAj9Om0Mn9Xw2yDWE3G+8KmsgTVgGLJyzooAylIUbK9pxeZX1jUDsaC3CoScQjMvffwyyLih92vHpiv2ebmuWtagfwKhysVtY37L3zQ17IhS/F8S8rIuzEYmBs05ZFqcmreI0PExT85bJs4f8DoSEVDeOhhGEfQL8xJim+kQzy3cOsmtAwoalRaTadvwKfMZNbRRuC5Nhv1qYQ2p+OFqO15WeFolGlfOCY2zqvnweh2e1gTq7sNz32ewj5wk++AJuRvjWIhTBuKAQWXolfInQ1uCmw50GxEuFuR3MLk8pmXlfgNrZclZuwxJP8sxKyFcIyL1McR4e+btmblahCLCq16XVW3kaV8po4Iu1Gep27HHTlJmHRlSkEr7+KJp0D9IGwgKmkQb8SHHT2E/5ILBlGhLEXNJoaA4QVuCb/HpxaRuZD0ZiNxiRz/tLd3I77AOm41/50IpKr2bIFWBs3UE8zBRRPS6eJsrOj3ik1Spokmnh4LPqfO/F7AieQ5w5COQjUQxE4jPweBXKctTbxOxt4v4kkZEr6P3529E9HzEngq+I/Z8xJ72Bv/88U8J/E4JpNZad9RfSn/POL0v9mf7dv6+TwQV9wV3ebe9h6v87PRr3JdHfBlzX5Dis7Mc7VyeWSi/Hue/8/PBu3k88kfqsq/xdd39833+6Hdfdp8/6n8rve9znz/63Zfd54/6f2T6t4x1T9N9/m8Z61t97sc88kfq9s4f6JsgvruyUzpYMWYCLgevl9tVr1xofPr0Sc/Pz/rw8Uf99c9/0oe/8BLg4wfNXHr034qZLwTnNxVVNnwpseFHhMQmuUXSFkX+cwkbgV1kTmU896iZwMipZSpalQAAEABJREFUAzB2Zak25ZQ0nQY9PJ70eD4R6GR8Upo5GFSCy8J4mfELp0kHMtM08cJg1NN50nsOIk9T0YkBMxt49sbmQzFwn8alykbAv3oseCxqGkLyxYc38I0A1n9rv3IgaszVt1/vrgR3nQiFHERB6J66Ezz72fLUHjrIn4jQsXbknFU4lDpwnqZBJ2hNBDkbh0k//8//+T+4/P+DMm0uBI4vrxddOZj5kFMZM3LSjUuPT1ww/emvP+rf/+1P+tN//FnWy4YMPb4v/n0gy4ytkiVkpJCMIKIx3RGhxrwIuacOXFzfgSwUTXJqnn+GfX2ngTyf6XYwqsTg2M4wDGTJ0yAiVAgwfaFmmO/TaeyXBm6Xh6IEjZFoD28BNuar9PWlK+cwDlRVKzrSRiHjiTkqz/1A4DLygV7CjbGboD8bEI397SNJ2IAsh0xZz0vBhXU+MT8IgmphK11e0GJ6DBihYegnH2xDwIeRCi3R55QSwjOaXyIZXBrIpyoQ0BTYx2fwnJBvB7JO1Il2RnU/P1PeaR6hcchKyCqQVQtRS7gKa7Btt+kjRSroY1AkmCTv5wpN1cR3ddKRZ9PeAe2W5S5HWsGH5dbgzXTsoCN0BfS6roPZTEGKgLzEnMFFS9FkvYIRvxuQZ0ae9oWVcVcMbAOtJc1crly5J79xW+oD4HxbtHI4siw9vlP3E5+IUERQDB3ounHQ4kHG0YZmPLYOVdq5AESE6PxT5CQ6S67KmTVlkOn2b7JNrB8DtG/wtyJ72+GKjCrPTUmBTHMaxHIgioVYZLE4X80bh762Mj+HPXHgF3bZsVX11OXO00R8AlmgSFX69LHgzwPPXIDM9nn8/5BLq1DB2myeI4LeP/26/MDKPBtjms4GXfI8wPmj7D7vtu7TgR4iQhHBBCGm7KjI3XoxqKBsl7efDQr4mrGKTYj+RpNNcbCcc1FhHSheq0lTSvLHMp5Zh29cwtxY14zL5ab5ik3Av9fhVmlp2PBNEDQ21rqGnVbQZYN8ukIsULcx6LZ/3fmAVBmw9cVE2G7GdkdZ/w8PD3p6egIPvAg46+HhRPlIvWlPSgl5sI94Deu8DAmeAOVqC3q86na7sD+t/TLj1Rdbl1mv6POGjfsiwBc/DVn26TtJjEnKsEKAfdkNSQEfAQ9JTR4+8ZyjyQdRzz2Ou7+d2OdMu203Q09G1odsbQ+W34bNWe+y/GwPHlB8GN+0VOixDViEXkwCHwp3sFE6ZW7Pm5JYHkMpq8P7CIRqR5Mo78SKj+d4W2eVE3VJQX1HhCJCiTbGwIAj9jGWpMFgrfOecmItsQ7O7GN+aW4efaGbEnEEer8i1wu2YtnOa8XlABdu5rnie402Dd4/g3W1gb72USfsoKMrw85nqOtB5p3s/dfy9LPnNwp0Dzm4FEMX0D8h+7Hk/cVRGeX9rRRsJw/wmjrPESFfLK7QN4OFdWKBZpdt+OyK7D216Rf5Qx+ycuBF+IptIZl29NINJkn+lyKWv/WUoSnn3Oc0nUbELvOIoO2OiL2s66zrIvU+6p8KveiUvPtnxrTd7xg6b8OYu29M06jTeZT19Hh+0ESsZj2Z95yKohOWSZP2sXJPh7SnqFM5JWXosclEQJ8k25fbR069fc5Zmby6s2j/0IHm1MNLDtJEm6xpANMETecO0xPBuLZ5YBsxVtaSA45zjQu++nq5cjE9g1u/vN7wka4C0p7HVCoFti3bSnSluRCZoTfXHeM79bP4RESnMZnfzo95ymKr7CGK6Gs7OyB/0E3QPmFbjpf2NTTpiAeCcQxlylJCbuFheHfasLVNC2vljTj2+gZfSF+5YL+xxnrvNb8XNmRf0LtNs20h425LEDaWpokXjeeHxKV/0fffn8CD/vD9g/7lD+/1ww/f6bvvvmPdfNL59KCnh8cer9seTideqhPL2hawKFusbqzrz7wY/fH5hZcAr3p+vemF+Z9fbvrx04v8IuCjXw5Q7gvh21y14BszWFm/KjLaSO0zi/2H8axD+4z3Ar/E8Fr7Re5VSAXxJGVkJT7tzQbcbuYCembvcXrr41lmm2bGXbAPj2NU9G1EBCO8fdlXnfN4huvd1i+Zjn1tefPvulaZvhu2dWNfWJD/ytwV/TTWAsFTNCkrVKCvsF7nlJQjaV9rioZcet5lbms02gkOjYjsxUD+mB7D67lT02a47h4uM7zWHO2O1GU2poiQZWc9JmiayqAzL/omfGwvkyJCrvNYFV35Zb5hPRkb/BszdnjDx/qfIbxc2DPxsdtNMzHPjXThTLYus2qPoTfcHbnhXxtr9spLnfCexLNpbKRJDe6jy2XAR0yP5WVY73r7NNb5jq1K2FCzndPXdm6kLHUkUgQbEZ0nd3d9RMj8RYT8sdhN02L7XDat6HDBRnZ9r/idX/zvmOHNtmZslg28WE6tNfhr3fcjos/nsgOehyWuz+u5M/brtcxyt28dcNlYUtdRY5wDVSGmYJiQGnmeI6KPV1JgT0mnoXRMyM5jeN8ySil9PM8bEYoI+RMRPR+xp0L6O1y7w/T3HOsI5tLH8XiFOUpJcr7vH6zTo8uGJEwbHYqhotPHz06z0wiUolBlruYBed7LM6VZigx7QFJEyB/YpX2D/ybryXvrgu573n5tPQDrwTDNhvsKv46IPlZEyDIwMvKP2J8j9nrxiQh+VvD3fyPi87wRP89/PYNpvsdRH/Hzvubhvt75iJ+3i/hpmdv9E/+UwO+RgD3197T7xTY25qPy6/z9s9v4Ofpivju6n49y5w0/38Nlxn2Z8xG70dtJjIhwcUdEdKd0eS/4b/zDsjEOFn8tf9Q5NdzHqeG88XXez4brjF/Ku+5bcHvjqPs672fjl+qP8v+nUtNmHPP/Uv6o/8+mHs84+n0r77J7HBugU4NzjlY2S+eJaWQ4eOkXMxweZoLYK5f+ry8fdLs8E+y8qG43JQ7YD1ysPp4HvXs864ELihEUDvF5PEll1NaKVl4AtJr7Bu/NVk1KzCc2ZhH8bctNlTS1xgF74IA5cbgYdZqyCsGCg4jMgS+S3vxSKgQS0zjoj+8e5Mv/IID0/7j4+eNf9PzyIxfJF/k3QVvxZKGVS/eV+XyIK9AzqEBDUybICNYUQY/rnA+6dCEwZk8JPEUAuYckVdHzTSHgyEMiV/tPj1HJOljtMmeMcBDD4UoEs8RDeg/N//ovf5T/J8lirZmZ++pAmXRVELpKK6NtjO1yv5DphzbaWC+N8sxFwzSMWhm/ITsRSGu+Sk4pE+GQGCugzIfrILJ0Kn8IBivlzTOZN/S489noBtqX9bUSvG6gmilojZwlZE8LWZ6uX33owU42DlGBLDO8Wj8OLEcfCNFTRo9BP+UkyO/gDASfUIHAmRWKyTNXH9fzibnQVSJNNPaBCkUqOLiJS0TDdFXoN2Re4FMJJv3rt5lRCUrlsoJSoEvQIb/9yW5DPYnpETx3GaAjIkiJy5cKfEg5MHMJtcCnXxTVbkubKgeB6jypDHTosQJuYOtNnptMWzCXKBf2I0/NXHBMlnrrwjzDQ2AvGTlZfnkYlAjOU0pCBLJNbfTwUE0wGgNPWRtB7MaYW00yan9AS2uFxqaKXK3HxhyBjoJyGmLLTS6T+Vf1sIwHPfCutmq3G4rNDDKFDO2o+GDiUsgo5IsyttE8/yrEBx3boGWDtjWhqsAnRWpsqHFTRQ67/irTQzw8MFPPu9z00chFvcx0y/KhaUCvZdEr+WHZYO5ShIR999T5z/rPymNWQZ62RSOwx/4b3QFNCrgP7FFyf/OShrLTWatQlZhaWkMNfsR6Fp6UA73wy84cB909v2hPkeMM1qZAtI32G3qZuYC4cQly41LAh8UVv6mM07CdrgtIiFa72R48Om30t1x2SNYnpCGbUERGL0VxlzrfunEnRky9nZ/dx4f0lZcHFVsw9rEqIq+0a7Tfv57XOojejjporB6gNdkkokutitF5rm+A50aeIQbWbdtuQyc+lK3wv2B7/o3ua5fDwqXAwjawaYMeUS/TDK8CDdnZNSwboYQwVBkZNCf8gBaIVoTlEBQKepxsanVVhd7Oh1pvY3oGdDtgC34RcMC/yepDtg/crjPcz+tmzglbL7zMHDQMhcEZl3U2UpEiYSeBrVf4qLzEXbn4avKFFVMzfxNTy2QHtHa5URSSAr8MZCVeKoRWdF4VNO6gPCM/H6DHsTD3pJGL8sKamqFfrGU5ZyUcssKxRdfly6R8JcuRtVPUWYa2Pet9sw7RQQUN+RiiTORlI/e8EYzrno3eTRFQZCM2vJ6KjxnxGktW6NcIaDE9B12uioje3+UHXJ9z0gBfA7xM8GXZ+yJx4oJ5OA2dV9Gmwocv52wvth1E1uW9staY3NiqVBuoCtIDLrM/VYRh+3Fe2E8HepCF0qH+iYie9h/UB2NlhQYl5UgqpENkjeh8LNAHSik6kN90EbSz7Bt0M7U85YYdd92QzsjdlxMrLxE3K830G808NFms7tTMXDeaKphTxAaot8yTFNgG4paRyXv+HaHjOVFpRAR9v8BlKYX6ywRJtnMxV0L3EaGSssYB5KS+n6dEmTqy63Ps5fAfyCGoV8oSY6aEpHhOUaT8lue5vCGrKcNrMJ/4RIQigLsnKViXTX8ijWhC+Ipel/oUAU2JsZR5ZizL3z5r2/HLo4fphK+M+OmgRLuILL98tB1syHnDgFb2bPunf0HF/5+JF9biG5d7M2vQik6st4b+NvTlft2WWpPJCVJZN8Byc/32NqZT21lQ1+UZUucXviBFOYUiQq5zX+u4ss96DKNZ/vhXzlnmq4yDjIG1apjGnSfk4vrI6XNdogxmBclItcGvOmZikiv70guxy+W6sjYt/SXlhTjGsaT4mJxCTDSdkh4ei757P+qPf3jQ//jXRy79H/XHHx70HS8A3r1/kPH4+Kgzl/+WueM7w3nL/+npQe/fv9d3fklAOnBpXGF8JmZ7Rsb+bf8Lcn6Frtfb1l8A+F8JPF9WXsCsevWegA4W9tiVzZltsa+jM76yMMY2r9rYUyvybuumLjN06jTBOewoksSUHd1+KG/AbayfxbrHKXuevXfl2Xlj13tTQ8dsP2oe8A0uMzyO4XzyRNQ7bxzlzqulTrsv/r3nO3ZceAmwwfcGY5V5AzoyOk/R+osA1KAB3+pAp2MZuh1Y30zTv/dzeJ6vcdQ7Ne7r/Wx4oKSQIX9Y6wTDrgvykPNm68JmBQ1ZpmXMuz/3uFCV/UpdVp7DfS1Lw3GNYZku8LqguwW9HfvP4Ydus3LRX9l7wj7D/tJTnhvYqNs406xcqm/EWZabKA/PDf0FP7FsrAcjR9L9p6JQ0/alrCmlAEk5J0UEaBLzijF5lD8RLv+C1mXT+h4/syb4+LGRNhyOKWSsrBsba7vn3Mi7bMNODZehat3TEhGe6jOOOtxfkLbTmBKp+j5pPxvHQhyyrwOlFDE9VAtft89X0sreWHvqOT+PyThuX4akcchg0IhtWV2TuagAABAASURBVJ8uz8iRJsgi5M/RLyJ6WUS4+Gdwu+gUtN7Ov7hQsN9Scl+rhgF6mW9yOpLnTO+XAANtEnrY54VH2ns9E2XtDRGUpySlosDuXL/XZcpCLWVFGNHpMi3m2bDMDeeN+7zb9Q5K6GPPHT9TSkrsWzlnOX+kKas/R8TRlLSCv+8bsY8XEYqIPlhEfM73gm/8+MLDTysj9r4Re3pfG7GXRfw0NZ8RPy1zv4iflkX8/Nnt/h5E/HzMiN9f9vfM/c++f78EsJ3UHYPMN9PfmsILWEdrvanzVXu+F7z9iLui8AYFBOzcb03+piQiftIvYn+O2NOfVP43frhfUO7zZvn++T7vugP35ff531t/tPul9H7M+/zR/r7sPn/U/2PT//xo9zTd5//zI327x/2YX+f9fA/7zIGFQGUhaLkRoBn9mTIHMg5ibv4tDQ4LvvxcCcTaclXiMn3gEDqO0ilXPbKpP56yJg7twzAo2KxVJoKQQTVNmgnkLwS+C8G7CNpFUCQCunq5qHLRWHmuXKb4UMX+S4BT9Ph44iDxxEHinZ4eJwKgJPF1kJYjKeesMSet0FdvF22XF83XZ11vL8x3620TB5rMxUKZihIBhg+BWw8iCZA4jKwcOoI1JJoDgUYwwCLDszhQiOC8mlaCTTlyMxor01uQajq8JuWU5P492EOODnRX+hpdxm5fktz+cn3p6R//+IP+BQyUB0FYGieN/k2qd+81PT4pyolrieA6SCDUclEZRo3TWePprAQvHtvB83z1b9VckMOFgxEvAAiYZZqhFcL6fK0HaGT9jeCJEtbb3SY2+N5k2TdmbRxGG/0bdBtUUP+tQKdSzjjzpv4CgIPURqDfEIQD2LEUTUNRgnUjInr7jfoV2vy3Y1dkuq/3CZpCFn2lwGikkAPFuSNQTSBfWSfYanMKGrqqjNkYs/UO8MJoCtO8ktvRPAC0yMS9obmNwQz+tsYkBuNt2KRhGd+wMf/ZlgO2oYYtd2C/zbYLLzpA327jyFEgkKWho55nUS5k7QNqhe7Vf/d1vdFtRg6rHOzmIaPvQQMH/4QsXeagt+EIuCi8hfy8EbBWXpSsNXFAabI/+6DVU1iqtQmWJA4xcsetKlGWoKdBfyA7vSFc1pq6LF0XkqJJWKLbNOjugOZKPlLddVxoGJkmoY1L8mXOMto2qtZR25Y7VtSzMPdCZt5WLRBmv6ykRtcB/DHhly/0BH1cd48vDe5y1qdhHUOSWCM6TB+na0QlcfhorF8VCB9sPLNEwWFDPPCeQr6EGoaBgRP0N1UOez70VXgTjWPDmJC3KNdW1VPnuaiQ4TxYL0v3D/evXGysHP5vL7NeP131/PEVn6Uen7WtHfybRyb+8oV/l7necFv7ji/UERv0Cdm2Dj9v6Pg+df5b2ODD65XR1377Mj7mtq0F85t3yXnPT8H+RRfqqCqR+sUFR1EVSb7ISFiPD4KpNSWcn69C+HEKaqKLZ6b/DbnZTi0XthR1+S4hWcZVTMxI2KzpCdp3M2QEYaOyvYpGrmQeWed+plsEY5D6GxHQJNCgocq2nlFdYB+mK2MXGf0X7GAYiga/JOKgmkkTh+UZv9zw08Q+N/Cy+3wq8ovpgX7R50zaWkYcWSu0rsh0xcZXdLA4XyWTaP3vJIeCdhnb6fx4LcAPOk/mC2Tm65dC8Go5Bg1NZ4Em0+V1IVgbUs7sC4MKa22CmbCMlRBNdFoa8wjaGnNZ15b1gd1Gqrx+NuZsdZUM9i7xzCCyLj0/BItKmY6eD5gSTIINGivPeIhzEnLtsLot52hvfQPqgjGFO+6pbQeyZd7M1zAWTezXHdPIJe6kAR/M8CnBF0NZphv8VPPFvg0JOmBRqjW1Cn2kgc0I2Zo3A2b1BW5jMGgfgDz2kw7QvyGH4NmwPoaQDkyRNYICbTkPLCM7nI+AeegVPpSie4UkRmEKy31dG7YO1iq/9Oq2gTgDmzHNAf20lvr8VGAPCvRjOSPffmnvKbBJ5aQdzIBNZuy4YA95KMrYb893GnP3xYhQRNA4+rP8YVzLpcGr0FckKeETCX8tjDEMWXvKmKWppKrsPm5v0K4lCPK4pC2yIhcFcUqDZ1lPyCMpPDw/RVq7mejtg6j2XAqlJGXmNwr8OD2Q4JEpZGR4j6A9Ixb6TcMoX/77JcDpdJKRc1YE0kSmC7YwY98zDjoTB165GJ9Zk9nKZVxZ/65cTt8oWzbh19F91zqr2FI0dZpDgpsqx0cVo6uM/Tkl37AdmvR5I0IJhkok5JZBKEOrEQzothvtO9SwxKZGH9En4LXgB4ZjgDwMykNRMpCt26Qy6gsGNeRu+dcWWhXyOnshLnshhjeul1l+8ez1HvODvyr7+chcZ2L4p6dC3F30ww+T/vjHc8f3349y+cO5sPYNOo2TxrKjIF/zktHXyIHAfxLo6d07vf/+O/CDnt5/pxOxbU1FN+y7X/wj/ws+cGN9fLlVPfNi4tProk/six9fNj1fql4pv81Nl+umi/O0uYGZc4Tjzf0SHSW9ydtyNHAPZfi2H+doyFqIKXXItiqht9b5ZvvRRv8VIyXp5R6DJp+/fm48baJPiBGaEC1t1VHFM/VOPd6KLlcEu2NTECcE9o+Z2MXkza/Bu/e8hpHFxshsfIFtOh5L9PdeOihpiEQMPWhAp5k1JiFDKUG7tCDLFTu17fU1nH6dVlLxcZ5EPodszOF2lbQh+w7aRYSbdDSYcp9o8AMjzW1JVeEeJNoOOal4PSgJGdOOthGhkiiH1kxp8jjwX6FtRVcbvK743IINLvALq9rY3zsYfyX2qSvnFgKABvY1r6LB1Zxqna/EkVdttytnHMDzxliCD7FfZVp6/iEzO4AUYYqsL1KnnXWqCRlbAWgvsAkjpZDT3tBl2IDcBgR8SY36QMeNgbTna0B707pUUqnWREWWGAu2e9tGBtVIpMYGjxX5MSxl7a1NEz37WiLT50raCFgHevuYvo2zRcU4vdYkGBtKxh6ShiFrHIsiYS0pqyJ/+zuiZ+9v2iDCNrL33efNEcgmybwXaB5KUmGcnENGSq5L8CoQ8ici3vIuzy56QyIF0E9GzAhvG20bkCAJOoN1ImkgbhqnrPM0sHYkTcQxwxCU5z5/KYX58xsGpSgKZSmyIhUl0MgLNA9MWpWYUxJ8RASZ/YsILUZo2XmWEhXJFtDRKjo1WqPcKnE7p36MPm96k8PXqWNG62RHuMP/rbBtfI3fQ0BEKOKnuOct4kvdMV5EHNl/pv+UwC9KwN71i5W/p+Iw6KOtn7+VdxnrdHds593OuM8fzy474DLjeD7SiOhOcV8XsZe5jcsN5/87457Hr/N+Nsy/U8P5A3427p/v864z7svu8/d1R/nX6X2br/N+No4+X+fvn482/3en9zR8nb9//lvpuh/j67yfv8YREDhdWyWQXLVweevfUJk5/MwEVyvBFYlmAjb/KaDrlSBsuRGM3bT4z/7Mr5C7SP6/eG6vbNU3ldSUYyMQqRKbtIORWwvi3RDnKt0Y+8al+wJ0ndW4/N8AZ0kCoaqEc/NVqGogMHk8T/035X/47knnh5MiJ4kG4QQ4IHJg+/HPf9bl47Mah2UHEuN5VDlNEgFHI7ghAlE6neRL9sqlwYWg9PI665XDxjOXcP5n0eZfBAVB9NAInBrMVwLgACIP09IeuSqYJyG3pCoHArAtB4wOmFcOlR5rJeC13EWbnDPyENlNCy9PMrQ/wc8Z+hZkWoZJp/MjB6Uf9MBhqQwnDkpVr4x1Qw83aKjIMY+DpoezHs5POvEioJSR+cMDM399SzfmWaUNEDQ6NU8BvYYI1prDIJ5XLhX8P6LbL0voRxBq3ixX025UxkgEQ+YhEXhGBEFXYw7PJ7m8QVtCdoZIK5efjaA3KWR9QJiOsTbmWJDfxrgrKU219TGDw2pzdyllRWT6SA1dyFNxiMCQJA4VPjw5+A8iXcM8mmZxGGjwRSd3ZNoVWivdl8/YNDPfosplyua/sd2VF/J/dOjf1hpz74jaZBkIfip68MHDacMvGroRZdGBTKxzyx26RPsOeOxpL6MN/DO4epnppX1SpWgDzIVOPJ/5sW0J2QzDIAf7Bf07n0tRxqa6Pzj4TVmKBK9ZkCuT1S/VefAFsXz4DJowfWxkKNeubkSFcKG1QUfvLD5u1+m2/GiIzdAQmVaarAD5UV9BY6AKzYpNmMlOV2RtHPCW7u+VfMGFCoeSAtvUyXRmWaUbcjG/FT1jEup5Mg0dRITCg5L3M5RBQ8OEG+mmoNxAcHxbB1LszfqP4Kf1i3iYUh2JMp4hUSLvNJBlvzThEIQpq1JuudvejYhgvgRtcIv9zVxGLNeqZQ7VmfFWAznCCwxqh8vAJta2BK0Bkqx+X/jN3Db5MsNr4Yrd+Lf/bVe9L/wfdtdljH52uWinAcH5cLdCy4GFBXa+bf1i58oLhxtrrMefWetWnGyl7QadqEwVG9g8Bs8ud1+vWQdW6HHeqddX0+T5ETC8qAPOoKVqY9DA5yKaAgssSTJyEmkol5Aol+2UwsiDKJQiqWKXSG1P0f+KT1Xo9CXBRoppSZTjHqLRDmQhgzmZnHqYwI9MW2+j/RN7wswNOopyhJLUkaHDZpVzyHn7mvWuqIoIicqI6PlE3uVuIz7uMwxF56mwZhdNvPBeoGdj3dsq5GA89rmtp9FJ9WWjZewLoa5nZG9d93UMnmX6DRtH3dSfjzxptKa+NyLjhO0mDs7BgToNSQlaCheEQ5k0sE74wjVSUouE2EIL8vNa4Gnm1Ta7YbcbUzRt0MHwzMec6LF5btYyOTVc+UaX3cgj0kuWB5zK+YqSGrqo0Ni0f5xG7PJThkboyTmjB32WaUSoQKMP1DQRTUCSecrw5IvEaZo0nk+a2LvH84NG9ryUh67mGdpvtutuy1WVRa9SZoE38k6Nhi8ZzhsNJRkybwfgodsPPKh/av/ZKDff7hesmX5XmN7SohDXLhoiybwdKG9rs59TSorICsoiFfSRGCrQCcBsTf+Mz65cQvtCsxFndNqZY6enKqDRQEkKJB6JsoS+8ib/fy0YXnbIgNCIEFPKcxumxTZhWTr1s8sTjQ5EuI/plMgyn9SQg+Mb+3TBR8aCnRNHndl/TtOgM3qx3Y+UjSWknOSJU8kqtM3oyPk+oJLsDxU9dMXBG2ashF1all0PlHlO+WMiUtC1KRgbUpXxtYELo8J8GXoOKItp0xsk82a4rXn25f/5fO5+kRgoAgni6KZlfVvjZsdYXovxjRmabtjQCxfkL8SHV+sGG1vQy4bdoDwJPtwf54H0jWdAnek3ugDRdETAuVG1X0KHBhbGCR6MEVkNOVGWlbI6xPojdCz3R58uzzlrGAaZnzKOPe840OWCpwQiAnkFj0n8AIVRkDs/V3hqUNL9xbw6zof3G+trZf1NKe/6puvAmnI6Z+LLokf/zf+npKd3oe/eZT0+Ri8/n5NOfkE3DZ2WXd+JaZMiCTobs6jzAAAQAElEQVRa14PpnbqdnBjjO02P71VOj/I+O9fofxbUv+n/guxf2U9fLqs+PN/0149X/eXDK+lFH15u+viy6MPzLP+5oBf2tQsvAG7WC/vaAm7+xQz4WblE3lirKmj4bet+0xTNNIVSSHCq9FleEKvUebferFOnDftwiprFsqYjv9fbfpoa9Ltcbx/bkrGxdjpdkPEVvi6ccS6XGzQwT6UxcKjUrBMmcGqb2mjfOggmOGOE1158Qq3J6w69VaA7x5ucI5DzTovp+hqmzWDG/nXe43g8tzWNhun1s9PGmul2biPmDuZu2LWDySB1feAjSaFpGLo9ZmwzWqVEIKP34c3/syxnj3eM7zhjRl/2pZW5NmTg/XDDDhsX3Bv7TyW1/ipCcgqHijc6PP9mP1xmOW20l2Fa7S/IxPSMpXDcK31+r1+N/nr7RMRb7kigvZdVCireArAb206zDQHhkxV6Wh8HTaSBtlmV/X3r8JhQapswsJ+V4VAvoqScfu77a+i6YVTLyrhvyyDasKuGXbudafP6kFlLSsmy/6WhKMgrQ1+4tkFfZd2tPTUtHoOHfaxWleC7pFBmPS0l9XEsP4+XGSfnTF1+k2MoYof4RAQ/f/ptjOmSQBcNnp1mJBrsVZkXxiNjjl77WMdPU9aJtWYiPxQxN3YN/d4zPC+TKmhvpFR4pBG0BvmWGBWI5wbtTj2vEbHTFbGnLjtgmoyKMH4GlnCXuf5o7zQimBva8L10h4ivx0fh+ts/x7xODY/k1HD+W3DdL+Hr9hE/pTciPusz4pfzxzgRv9wmIo5mf3MaEb+Lnohvt/ubJ/5nx3+IBNIvGeJR/luzsGbqQFX73HxjIbl3LY/nSm/qYuHvoMDlB3hkzfwyhp8PuM2Rj4gjKzu/4YKIL+Vuf5S77r8zzOvB333+KPs6dRvjKP+l/O+tP9r9UvpfPf4vzftL5f/Z8t+i/z873tftf8/4bmO4r9MdoVAW8ZhWfiwEZwsBn/MrPub8hYPDSpC9EYgs85WL8w96ef5R6/Nfpcsnab0qx6IxV4IGgVCwsweBorGJDTyPSnnAN5PW26zlelMwzxAiYlmVoCJF8oNEwKW6KLhULAQnCdBYLhOBkAiQHSA6+H/59CzHaSWyhmGU/4d0uYxqBDA31o8XaH6l/ZUZZgKHa5O4G5N/64jYXFcuzj4+X+WxzF+XCTKoRHEJeQQUCd5FmaC3EUCIYCcM6EsEPH3JQlb9EoIgtdE2eHbQ8P9n708b48jRbE3wHMDMnKSkWHKpujP9///U3JlP3XOXqoyMCEkkfTED+jkwOuWhDEXkVrfqVqfJj2MH3g3ACxhJVRxShobGizZkF1YO8yRDW0u/tJ/nWYe7ex0e3qhyaDrT9pmDTX5qa0Mm82HRRHlwuHvQnPjhThP8VpA1qiGzNhzopg2eN+L9dJR4wdCHzGCcMfstGLtdHV74iXPZEeYIk09cOMCBOZDKlNLX+XzWMY44bVBSslXKRLSOtTQHoNSJzQheHAFRt2c85LcRX6F3g5YGXIvG32AX0kZHlb5qmSUOqBsy3zhIbbkkCTgoNQ5XeLeYBLco0Cn6aPTbCTv1O7bT+lmN29nGhT8V1Z3RufiCp/YCwdP4SUraUZlPG9jltyn0B+n7mtci2+iYMHoOoktDRyDCgRxOQONA1wiFDQ7A+wiTHvlNoTsyKuqquwhkkxO6ghfn07WqTJPqMqtgQ1cIeQUN2cVeglVWgPilYlIVSy4DpZehM1PIexBBgBLXlbaEVwwaN9pt6uhMoRs90oBuOwj9q/afjp60HELfQUJ/rVdsserIAR9z0bYW9VbVGH8DjU2fKUae9RMZt8Z4kkuhH9og0/4CvTyRmTo2Td20TfxaB0rRcFd+KpkzmRShDvYtIYvo3Vwu1RxAmHu5cDQHkG7ooLy/wIzvCj/zQQUZt63ozHqRC/bnp1Wnp02n5415vamR318w3nbGRkjnTxUo7Gyi7apnLpfy0vHxw7OOTxfWnQtyWcEZezvramfX8Gp/4Td8jnx0s2J/Iz7CRttNF255T6ytJ+bJifDMPDmzdie8QM/KmrayNiXcmCevIWK8oIgNJO9CP8E62u40ZeyIviCjXEaXMMVa0OjvwnqwMi+37YweV/GFyLswR03FqIYBsG3EqVpRBLIWcs9lUGy1d6cJPDSdoX2nd1MuRdtKW2SX4bL2dugW44p5JdY4YZ+RDYOEvB3MdYgg3m5A9PXTZExresFOlwdtNXYBjbGHAp1mbarMuYINxb6GHJg0E43vWJfzN9D3Q/NBrosKexxfQpQsUV1n6D9z8TFeArzIdbwM4OIjlx9tRV7oZQgAXSrIHBt5lCUOP7a0o8vQXUInh+hp2HDVxLybsNMZqE6Rtq7zax2X5EZkHRl3hgDQJSZHZEf3ypplZKkg8k04aGmiEPFuP8HGWtCYZRtI2LT/64ws4rcoc4EkI18A3ZH3JxT4sj6lNerNuSw4zDqA60XuwkuAyt6+tcKacgGr8qJr2OradMHeI9Mgdrwi28yRBj8dOgf6zkf4VWQ70vCYfe6FbhOaOXaVS6fejlWfypoKvCY9lzpo3u0g8Zn0rDLNhKTLDH9V0sSQZejhcm6sB8GqMw7JeBHIetGwC60YPPxgQIgR2qCdVrRfB5yXABZ20JW1jEoKzH5WSpEYqmAXsdHQNC2zgoIdQwjlUM68tIsMJuy8YvNpa5hOFwGqUvIy3ycyFnSSlwD3h1l3ywKqFvLmgVnLwlrJWIX+VKqaCzYo7XromFZTY712g+4bdPJihwFGpuwt4Su0hKdpKppmAwGrkoYcBamzkF7qpMlFuWy3qQM/M2vMAp15CRAbSnpCBmVCH6AbGiV8QWyJi37MR8/M1Q9cPOc/rM0PiZzQU5aaC7qJTeXysTEvgs760wLsy9gIXck2dmFCeBw2JVVoybjzPOmw7LgjDA7IbqF8hpkydNI1ZF7ghfzKupP96RalVpVa5VoGSBBOCl/TclCdFgad1EvVZg9kul+wqfMLsj4JSqe6aEEWd4dZbx7uwAIKl/3W/V0j7JrnC3Q30tKb+5QfyD8obWbkXkoZ/EZ/geCjTFXTMqtCz4Jfe//wVoc3bzXlJUBZxg+4PCLTR+SdFwEfj5t+fDzruw9P+u6Hx4EfeBnwA775jx+Oev/hpMenk7L3nvISAByZNyf20/ju5+xB7Fcbc75nj+jIEd4hRR3dxOZsQ6cVekNjl0U1YX6E1sqcDzYyBkg34rcY/ImnF6WPYGMN2ag72jRpRbgrc/iM33PkxcYJ3o6hN3H2txNYQXyDFaOLb9vZnztxGqcDwFyHbjFPMv513NB+hW3Z1hZ7hE4BD4bgrEsGRVYFtpUnfa3IKPK6DB/hzDq0asUuOjRnnLQL8htPhjdDR8fGY+9TkWK3D3cHzdiwTb/Im29VF8UeFuxpxq6Cqczq3YI06OzaMES6I088yW8K/Rs05dwQbDiLPZXoV4xf6DxrUFGDp6bQVegw+ZnvjbiRP1NFEwQGcxJj/tEGZrJOiHTWkyDx+IebNo1+kbMZM/208Mq4EAidXelf1DL8FU+yqoRv27GBHn8Wv3Bt1v6ivSPLdecJvWzYgruk1kdfkW/ioj5DK33blnsqaa8DHY3xQ0cwaFdjt9mot6WzgYouCnzOcx1zrTDnxFzsrtQu9GXq6YWW/hO60q+oZfqYpkl19LGHdZ405u5L2OE9EHQGiV/Rxgj7V4eHAfodOZE3eZV2+X/55tpFl1rYWJbZIz7PRbVaU8aH/lor6aoCH6VMEgg/IyxF8o4mq2MAzeEiKIxa1F2Vx6bgpS7mR1lH1kIWXWd8mwsyvqCbCzqKDkiqN++A5vRxxU5Lke0d7LPDhuj1WudL4Z+TP2TGmF8KP+8j9a55iYf+hJ/jWuca2jv9Sdt73P5pmLJ/4B8S+Esk8De/APi5wWLMt/m2R/JP8pk43tfOUf7XfF0n0LWt/WmslF3z/7OHn8v2lt/bstv4l+rc5l/jX2p3Lf+18Nfa/1r5r/X/b13+b03fn9N/6lwRfhOfcABcOTBg9hu75YZzs+LkbL2wxVmNvC4rdVcctdPzkx4/vNfH99/rAsSFiLgM99yVjT2XgAcOFIf7Oy13d+o4Zbm0nIlXxur019bG8Aw4c1mP46lGupPFiLnYaTiBjZNX54DVecHQuMhewbaeqXpRHMXj6UkfHj/q3buvdMcBY14eJM8cLro+cIH+AQc3eM8F8iNjHDfriLP2THiGx4smtXLQ0/NRJxzwte1OQkgZ8x6SQg5eg3assLnhbYBO4aCXr8TjrII4s7koMotSnBnBu3guxycc7bMi6xlnp4UPcLfMmudZExf6By7/5+kg/BDlz+MUHKKZQ9m3v/8nffObb/UGPqfDQSrWtnZksI0+jxx8TvB75jAVpz6yGQcMLuVWZCD4QnkSdIY2qSnhFVJHuw10CeYLaSJ8Nup1hafII7jgPJ04bOUAsWILyetxtODRcb4QTcY/84IntKQORa+f2BAdCxMYaBah1VUUMhuhp1nDHqMf+jtzMMp46behp47TJuhExLknkGiYeEKoHTQ7vOJhx9FN7yauWzAuHwUdPXTsI4ewBk8bY2SsK175p07iqbtSr5Fu0JKxA5hQDpoQoAFoDE1BxzYSfo49vw35xNGMzdRStTuYUujnW7ZFtmqtAxPzaMI+knYtcp3UsQsiimyv4TXPNn1Qr2t/MmSEnxTySzBoTjnwC4QclXI85KE7j4b0takUQYuVy//QsiyTDthn5n5sukKTXXXmIHy+dK3Mu5UxOzoOmtE58aauISrGSZj1QXmgWQxi4oOehNAhDkcF+oJRRrvQNmRPncQJlDA2rlRiDAXpiAMH3TIXiyZori9pSBUK1KiHLKMD2xoyLhOzxoOHM5dCuRg6njYuIDf4W5mHOy5cagSx2UsufLHdE4f9Zy77P3Lp/+P37/X99z/oxx8+6MOHRz19fFTsKRA20sMfB9A21r5NDfsafERuvQ+eGvxGTlcIGfZuZNiAxnzdtj7C5MdW17Up4TX/U8gE0/6kv9h36gWhP3OhUWDGHPJGHrYVMYo8967T6Zn3jEetrEOBoF9pE9uJvaCvjFAiZw5/tVYp8iQtV+Qq+PKgd9CJ3BKGxsY61+EtU7fBU6ff5A25IBut205LBrgF9pEkJqrG+HDPOBsWsEOkRCrr9HKY2beqKrYwsR5XDqUT8yt0BjPrs5hjjfqN/Sh6yoXEgfl3t0y646XsAbtfljtNrF2DN+ruF24bB85NKxe7A0MPDRF1+O0jFDylTyFPBKERhj54MLQrciRtW8OWI7chQiu0Fg7TtUI/cCkKMu/DaUN2mBViYqxG1xtoezxyLb2o9y6Tl7nSudjfaaEya70Cygw/jD7W29QXDxyMtp/SnVp9lGCuYmjifEJXgLwqtGe9KtDZmWMEg17bsnekrKTuPCmynw6LlsOBC6dFRr6Y2m026AAAEABJREFUhM6sJ5mDJ+S6rR5kxl5WbGdDxhu2kXTHPnoIgYfQGXstyDJxEUbWseWRjq1Crm0hEHhDgh1+xpyEN+Kpt/dBFdLpoxQr8g/dCW+gAr2ivLuqy5ixFT9jXMRmnzl3XcAGPyu0N2iPbSs2MebRKg39d7ppCl2C7titeBGgIvolX9LIgweTF5Ra9RNaSlFotE3dT0he6iW0kw+lhEkzXTXsATs0I9Uizfg0uXSf4Kuiz6VO6KZi+9NAqXX0r46kIS3iu7zIv6OLQHk6X80S2OVKWjRIPmMZvg2Pc+3wYU1VKkHKisTQoO9jwpuzQKULYFuFvAotufwP9jm6aNjU9EIr+jkh9zP2srK+xK5ysZyfNs/6fkFHt2tR1NKxqchko82I9902xGN78O7Bg2T4iZxmiB0yg4kDYy9z1TwVLaQrQg5m6pTwF4Q/0hX6q4vCy+ewLdujLPWmaecpYSXuUqViyRW768q8Cf1NxqRMUeovOtzNrGEHsHDBP3PRP+lhscjWoTYVnTSXi+6mrruDR53DYdbMuhi6r3aHImXTL7QPGlhLZ+ZuTchZ4I4XeMv9veo8aXNRbIItVPmtiyd8hEf2yfe8BPjwdNZ79ss9ftHTcdMTFY+nPuZ95ssFnWWfDc74vVf/cNtWeFsV2xGyz6yLrjr2K/RkW4IjxTaxxQY27Cn29wmmah9TcGtde/me16lPB4PPhI0vzFdBR9a2JeTdqNcabbGpJ3zhIy8qjpxDEp7gc7y4hO68BIgNtbHfN/Us1vAAAZBPunfyNsXXNP25C5svii1M2HfChlKDK/3isT1otD3qpp6987Bhtyv+64XzwUa4Zd8mTB8Zo4o2N7Akhy7GL+Tnkn+eqyr2aQi6tivSGCu6D2qt1KlImx4dWCYsZVLxJIs84huGmT5C19Yug98hE9a/QU/6Qba1SLnwL6xxCRmetGT472ipqGnUoZ5t0Tua3QSJsj2gn3mG3Gg/QuRtEHsJsqSEtkZP9ksfJVaV0bDjXsa8yl4TPlbWhtd49iZkLUHQAINTP+nrWEKmHnmSiV/zYwfXdHgq0bW6MIq9p5y54decuzOfKjIySD3bg1fb1C/qGGd4uGCLQ8bQlHGEHKM/Z/2hbfr4Odge/dHZn/2J7MJbxijQuevLYsnThOImBIsJoa8GhN0AFFXQc9bx8JFM25ILnHvQ0FNuS4TisSvfkS/By8e27E8Ir1dEDsFVDtFVZ65eyxO+dPMa2J/6es38O0cybpBuEwbXeMLPcS1PfuJXXNPXMPmJ38L2a9Le4/an0N7jr5X+EfmHBH5BAsXeN5ZMrCB1M4Ftj4mY9C/BNkuEtPX+imysaWNbmazpNwuzWOwz3Q/zjPPEJkJ5xrrC/tMx7T0vdW4XuKSDZVmU/EyWjJPQ/tQmdPwS0iZIu9Sz97b2HiYvSPkVqX+F7RQrZVdeU5ZM20OG9h4mL0h56mYTT7u/BZHBFfZPx8lYv4Zr2y+Fv9Y+5V+iP3ym/G9B+rjiOs7f0t/nba99fim0d5naPx9+qd1t/nVM+1MfyUsd+1Oe/afxW95tD1uPvYsn7Y8cctSZVaUqh9MjDuoR5zQH7COON1u08lsA+XXWONqxu1z6PD1+GC8Btqf3Uv4kEBepC85Efkro7cO9ZpyKdTvryOX38/OzggtOJ8MqG/iGE789HeXpgI0zPs6ToCXOz7ClHGI4LKg3pj2OHFWSn/HTz0y73//+n/XVb36vN1//Vl99+0/6zT/9F929+4ZLF+nHp5OecMLew09eAjytUpvvVO7fjvBSeDlRH9Tp50i9D4/PesJJx1/SxNihMxfOuURvOMgQwSK1KTRy60c8HeKgh2ac1eKuBa/msEyap6K24cxyOSYOH3GYJxyflZcYl/MR9rsq/DSc7wUeCzxeKIu8oHKM//DurX77+99x8f9OlQsQueIIFfo+6JDD1N2D6rywdhaduGh85EXGI/LcuKC0jUyt6HenvUuyCkHoPHC6y69y59K2Qhc+ljJu1wabHKLolQwVRmRYndeTPjyh74/vdYSnFX4jJ9VKzUIwa5rvNLMuV8bebW6ly00/fv9HPfOiZuPyrFarTHVg4mC43B203N1jA1X4YeqMWOo8+CoFB5tL43k6SCq8F2pauWAVjnIJwdMswX/pRZMn2fAbG0LenibVUhh/TUsZKoPwUyUFSYv9xAxs5DLABUwOHzkY5TLzzMuO8LKi/9hcwsi0Mn5lvErPyuGIvUukVaoGzNigkFeWg1yrWhxvbCVjQgL1igp1Rp/Q3SmPrjZe2lxAxm/kj3b0X+BnXqqWBfvCzgpzTQxT6TtlgW0lbVsrNnVmvuWnXfD9h2xdJ0lVQmZUUMfuDQ1CpoOPhNSQzMeyjflix8hUkaHREM0LyOEheXdv7zXfFeVFQK190HfAvgo6iI0U9B0ZHrH1M/xsyJvKDFnGxaRddaXdtvKkfkfmCsiwrfwrtaq6qBYyoSfjQxLnDBSIjMJDwzZzAOkccIKGTQtZSKs2LjhHOW1TJ+3Tk236pN/0X4mDgrwLYWV+Gh5MepV0xmaejhd9eD7pR9aM9x+e9PHxyIvEM5fhqy7INGf4tnVRlaWi6cP7j/ruu+/1h3/9o95//0FH1qahd2RxZj0QTBQLWbfh79hWxrdNHw0xrCM/tmdbNvloNGth+lnHmB0bow+E3l+Qyzeh66QTT73gwjwaYA22Kv0BQgnBpi02HR3kgLRhs4nboya19nAuVRV5pU14DS22FRoHTecTc/bMS6F5rIu2By9bb5G+ZMac5sFnt9VJN4s6Ui5DL1wMnLkYPbO2XaBzg+Yt8xM9G54s0wdAv0OX5DO4BhB8xw4a+o5cC3XNqFYn1kBXWB2woKEr9px+wkdoDE0F3YemeVqw64U69MA4UK55Klqg/575HTl08gPBR62zVCqjJZjVbKgU9mdJlk0P3Rq62Qjgr2XvAdxySaTFXPSo00UNxUbGAp65iDKbyecCwKaf2DqLe+w0NJfKCyuKz8y3E2vJiRfEkSFiUUOfFy6lEkYuSqYk28o/IbfOhRQGB8HIirGMQW8BZY102sQ+K/qvzBExPsarhry3XOKgY7qTkZHIk5pUNZDfusq8DC+9WLZVWceXZcFWDsh50kS7OhfVpZA3azpMxAnZXybgOonpxb60jYvEM/I6ss8f8VfC8wX7DXLR3tFLWOzkZT2NPXfkIvgJr6HD4qGekG1sgJQm+Jqhw+Sb/DJChFqk8JV14bAcVKC/0AHLg2qtyh4YXqYJmkmXMilPaMg8aeg0tF/Y2wbdrCXPXHien5nj2HhEOQyHoRAoOtgUfTTkKjopkWUqDf13hRazH3ie5BABnZ16jU4i69h15M+wCowiiiepFtpWVWQZul9BH7UUWftTkUMlFWuuxZpr4SJ41gP79lv8kLdv7nTH2DRRx8o/XeCYtJKjC/I+M5fbVpQ15XLB6DEJ1Sojp5LGgkroZtEgRjk8JtuliWk27GLGJiYwaED2b/Ezq62pGromHeYFzFqmaeghOgiik/nAPhXgTxRP0FakXrCve22t6JFL2hN0dU2I2cpPb+fPRB6fLzodV9bxjXWpUaYBNasj0AbNAZ1owJ2pb03Fg6bOnBFzpjDixJAVLPD95u5O795AExlznaB5VtaSwzRrIT25iI8mGk2lyjZykRhSps20zJqQQYV3qUFLH+XJP3DhvuBbVerMhPdv3upw96BSZxVPyOYgu+rEulBrhZ9VnfnAiNBhGa11fPcG5hl+0IWYx5Vwqhp1JvyPeZ409DHPipwrtBaUZlvpN3nLgk7wX/N/A9y/eaP4rtOM3wq5Z/yTZ+bsZW1amQ8X8MQc+MB++j0vzPPngD5mflDnxB73zLkkespv7X6g/D376scPH/TEWeTCPpo5XtVV0YH7hr5Our9bNCGjzOsVf+KCLlbWJ2ZVuFTohRRFl1krbI+80D/Keh/1GmGQtqOPhrrx2cST9iwvYy1awwtg24InoXprzV4WHsAROzuyBp/Xjfrb0EH0cMbXTBgk3rAruh5yrNBfkTeihTYpczoIn/fIdpkm5Umb8JjQ9kvbqiJnmVNNCNS6MsbHjx9HmB/YCS7sFevlrNhCbJn3P2rYyEgjz44tb5zzWnz5Ih2WacjX2N/ldNQKD2xDOsSGX2iKTFt4vey8Huk/8mP6yLbGQzjk7UkOlS/paS5sLZvyhPcJ+1oYc5oNT00dXU74nBW7FPLq6NeE0XdeUr1hfo0+sIdG/oa+Liy+wRodoaQVu9quoDz10peRUYfn0JW8C7a6wodYM0phjYCs+CYn9uys4xcMgA9i61ppu0JLfKwN3adNZV2pLoIjGYOxpNhXaIqMOlZWkCPZ49NHvONPnunzIiPYyCB6xxQUe5g5D8zzpEoYPmutci10bHWnN6sRCprTafi4wrYKHWb8lbndIsMqeXQumqStlPXDUx39jL7qJIGwdUGnZ+bkCq/hQTwOb6Nvay5VtYhxpNbhg/XE8HlgX79jHKSoCV26bIqsG3TQxU8+nXlHD8hAoNG6Q8sYRGIc2xJSTb3whlqRv5R48rqsAZNHrJEOeie/I/Whc8qaXvem2Eba24auTv8SUVWYqZFxEsiL1uT7C9jzxTPoYKxraO9lBflT/Cftk2/vdaKf0BKk/bV+wiuu+Qk/x7Vd8q/1baOTMsbVy2Pv49n+SVloCexP5bp5UnaFvde5Kf5JNDQEoennkLLgJ41+JWHvY9p/Xfgr3f+bF9u/TPctAZFNcCu723J77+uqj4S35f8W8fK3dMocFPPutQvbX4yHmSuulSKIa/xLYQSWsoSpnwmVBSvIop6yvwW2x0Sy9/DaV8YLrukvhV+qk/wr0jbxhIHtBGPcEfkP9nVL66+R9kt17Z3PX+vj713+SzT9vcf6t+jvln77pzK8liUMMidWHOImqzEhN5yFLT8h3yx8cZ05uJ24VH7CuXvG2fmY3wB4fNT7jx/04eOPegTb6UnqFykXEmzitNRUV90Nx0QcAJ/1w/sf9B2Xwd+//1Efuah+4kLwyKF9/fiklQsJ4aCxP0uta8WZvDw96vL0JLPhTvOsWqpcyticKnlz8uZF3ZNUF0EmLyoa64k5ZLzRu2++0cO7d7p/+1am7oUNeIW3Rt02HXR21Uccl+cmnRj7iDN5JB2aTjiG27Zv/FOZxF4/Lk6GZ4GcVOqgU1zaIzVyuoqlWguoKtBZcdpDuwr9H4/6yOX5icvzyDs8xlGaaNToI78iSVTH4/Nw+O7uD3oL3cuyKGRc+DriOIeuEzR2dFOmWcvhjfYxUg9KOMhe8EIbwoAd6CYvTiuOO179Tif02FKJAzaRQGIpUxoEOL0mNEW2oeek0GxbBWdzWmYOkLMmHPzwmQOdlzuJsjrfKT9tlz8RkHX26fmjKuPEUb0/3Onh4UFfvX03eEs8dZsklykEKbw0Bt7gY4UPPjqFfvSWOk0dGR31iFwQCt4AABAASURBVG00bIPTk0opAxXuIlOlEYdZ8VSbb0bg8qRxaNlwQAef2GoPj6nLYQwDlRhnXJzgEK7Y5hl7P6K3K07IP/tF9o2NOg2bCRLf0Ik+Qw4juWRDgKNvCJENPVfQvtOPu7VDmEpVLQXHedZciQPHDPmq8G5bOQi8gnwMkX47MpCmHJiQdxmoojO027Vh+1da8aAlxnzFygCRwyroJM78I0Ydvkla/CMsCb3HbUIOJBoTY8VJ3lRr0XSYdbibdHc/7yBeZsmQ0qH1Ar+xzxx+V2x60MVBClEoNg2ZQz1Jox5heFIyBySFNmgRCD01NJE9SCHPxHedSwwnOzltJNouCdEJ+V2lWhPIC7HIdoD6keHChdqCnR84XNNAEddKZIX+I3byyGEwFxMfuJx45FD/+HTWx8eT3nMp8ccfH/XHHz7qDz980Hd//EH/+ofv9N0PP/IS4BFzzSFoY/yMvShzKBQOWqG/Ehl8QUdRl7EI27Kt/SEXWfBRb9KGPLKG72X7d9K3iN5/DqmT/Av2n4PqsGtsIXKP/DfiG/wm3rGPFfu+RcqSn37G/hF6qL8xz5T1BtoQr4zcDV+VxIRcw3OtVRUbTf7KgAP0f86BknkX+8jhOrRtg44+Dmc98bUpdCtKGYIQYyCfLg2hJHyVl5AghEGDXpEKG5XJZ7+Ssm81ZU6pSn6hq6mPcQb/GYuejCEXW7ZVWaMMj7GfouR1RRadCdbEUxjRYsvYWF6ajlyk5LfNnvMyHLuJzBEXy0YbvI1xIIvll0bQiF4opBPiKUROCuhaHJgLtEd+DVm/jks8shkXLBAxLiJom3mXy7ahM3ixIQ7ZpW7mYPQ3+qBuQlMG+xnpZfzQsGOUUYJKlXlHNJKR7VfQKNlCIBoTsZhQUkIadcIg6V6qjOCNbG3rJ0/S1K3YyzzPmg6L6rLIrDUsH/gmjT1/05ELnAt74ibzmq+q4b9gssi1KRc8K7a1YjfhPzxTQa+ArdcxGd62Ild7D1mOVcYXFaFFr4Ihja5HEV8F+yZQJay1qr7AtlSqOmF3wQrN0GbuCtuw5JnxJm2dslYGvY01pkNvjw0w0U2rgj6pgUgbIm0iAjbaE6echIZCkO+gHxXbVmivL7Rcw+QFtummA1qHHdEIOsRjWyYsCVE2n2v31Oqa4XOeKi8CFi4BZ92hm3t0s+CXXPtuLlJAC0wLfa264Etezl2Z27pAO5OggY7COvY78PICqrfz4LUg5wkBTIzJR6WKHgfBI17hL2PewrZsK3kpz7oTGwqStk2v8J6eWuRgphd5K7Sx2J+wmSNre3AiPOEThuYNvbQw0/f+9dmT+fMJ2yilZ0XIvuqSuVuIF/bP+Ep3y6TDXDXjjwULtr7gT93Ny5B5Lscif0Frws7YiRd59L+PtzEEMqHPkVnL4F3F2GTVEt2AaaJPDNVO+TTauHelryFbWQXZWF2UstT0oYM65N/Re9cCrXdL0XIo9G25SoU+aag8uUxs9Lkh4SGr4rHXZT+9e7hX/L6FlxQTNpP6G2Oi/n1eMHcvnfnAXIj5P/Ji7COX5h8fz2OPzT77RPrIC/gzflr6z7xe0VfP3oOASgD9tqUXXzDj2JYdVJKZTaZWIX79XONlyKVHzsEovskjHZlL1Kc/kuMTnrP2XrCR7GVHbOYROnNuCh6fj3rmkv2JvCd8y4RnbP8C86H/Aq0X9sD4mSd8jMt6Yp6c2QZWNeZEYZ4bRE8TMq2JkB6Dv3zZfokp1KG71+TgKanQfkVjrYn8ruikO3SLcEOmNFLJPseCa8Iq0+8LovOX8Tu6VvYn7FrkpWiudej9Ot/EE32tyCc8nhknum/02zY4a1L2og15hJ62SbaxLQl2NcHvhMjnWnRgztwfqirrXcXmxw+gYKPR/UhbokihJbxiXOpjnndFr2MKR7fk6brmdaq/fNImaFRMuBJuve30QSfiEGRqhfYVWWU/Dz/BBb7C44r8bhGegvQZdPocIR0lDNJpxgu9onyPN6IIg/HDT4kcEMQE8jf2Jy7Rp6lqznk7ecjd9pCdbalOkqs6ICKpQDeyhomIgIxRt6C0wPZI207RTxB6gmRGjon39IMMwmv4iw1lTQmtKRdOzbAbd+Feoccy1rqseZDMmlJHekLJE2PWIk3QYlu1FPT/CWS90laqXh/bI/+aYd8UkjnoIMwn8R1OEnvof4JR8IUv27J3fKHKn2RnvGvmbdz2yLb3cCR+5Svtr7hWTfrn4te8L4X2Pq7tP+HJ9msz++fjrxVuIvanujfZ/4j+J5RA+bvwxMQXuC5Gt31WjCmwvRsoizTrCGsLk5aF87buz8ULC4i9t72WZ7JksQ2ueX9taO99237tIv1f8Zr5C5HUTbH9qY+kg9AYJH6L8BXc5v17x698hI7beNJfQnhL3eBax/bQ9S1/tq/FY7F+TfwdI7c03Mb/jkP8m3Z1S/M1bntsoPYn+V1lnjBOa+omHmeGvTy+H5cW0nktOq7SM05pDkIfucR4fHrW+8eP+vHDB/3w/r3ec7mVn/AeP7nFRj95ZbyVDb3jpEnv3iwcDifFQeuUN8jgjMWh/aIPOML/8i//oh//+KOOj0e106rhPOBUiadmorsIY9hBvnHWqifVOquC9GXCaTngbM56uH+j3/zmt/rdt7/Ru/z90eTHUzADc3CZ7++1cLle7u604Rjl4v8EUZzx9Mwbj4+85MhP+J7huZO/McCF/DOXNiuXU8KpE86OuBBezyfo5QIJx914q47jyzClWFnPRFw4+CfkdsHxn6DjDnpqeGLtKlS4nJ9lDrptO+l8epSR0VdfvdU333ylBRqnZVbBueupC/9rHGVVuS6q871c7tXrQZ08SIasphMH6w1EpxuHpGAolDHdm1g8QQfEGU+g8+Kmgd6TL10vETIHZw6kubB/xwuVr776Sm+/eqeFy/zIEKFLpdKgCKUrv61QqR8+LrzYmSlbatH9Ydb9w50e3rzR2+gFPRw4BJZpluGvoMPuiv/bdYbOYCXMYWqTJfroti7I+hmZHcGFQxIil1bBkjmsWuZwoQsZ1CsWLQtNixb4Wrqp02WMvIDhBeOsC8FttFmRVfR05qB2fHzSIy+6nnjRcH0JkPGCFRsIEj9jE8M+sN0LNnLmpVYOAVekv5W+G7oT1Aj7zVkpQOzq2FcDiat58KHU7dSGXzI0HncONE0mDEo0XoSZtYG5WvNctXAwWg7TiM/oQTyNujlYZX4HLQcLFfqqUuSwUWmEneFA4o28QJaQG6n9E5qokoRtbVzaSE2euhYuBO4fZj28nfXmq4Pefs0LoTcLtjKrzlDMQe2MfhCHLvS59UpLWqOb0BjbuyI0bsydXRYZECIjJPqghQLTusDLuEyhCqJh/khZN8zpL3IKOvVSv2P7hbjVNRUP3E1Fd9C2TNYySbHVpVZFlhOnE5Mf+xSyJVOqkzq2ekF+Z2STlwA/Pl/0/eOz/vD+o/7w44/6l++/17/+EXz3A+F3+v7HH3jpyQuArBmsE43xOzzDxPg4NA16rVKK7D2spajKqqTFkzYdG4lsvoRR56bvazr1r/GE1/SwXxSyrpuSF0TuDdlnTiSew2zimR9B4o35lbotemxS5unKvEj9FptAT7ahvTP/pHGxxTyPfUa2FRm7FuRZlJ9Ubt504UXdiu3FRj6h67x2XVj3MlU3ytsLdjbpQzyOAZgIH+IMrUDIuiDfwJl0xEWe9kWDymnXkbtUoadCl7AN2NKVN5YhmhRZQxsqCZnHDKMZHeVyMjZXJOyv8dVkmz6LOmH0fUa+R9aXI+vDCUaSzh5zyWXoKu5OqJu/KQyvG3OksX6P33iiHZNMCrOx/2Dw0CReBAi5NXjZWLu3ETaqN+S1aUOHa+vsBxedWadW9GNb1YW1RKN86JA5lLqJp/vYGMxrAHoiNhNmuAxduuFTsqSKNKCc7z4QOQRC/zt2+SIuUUGuBhooldaeZNc9g7AX4syxglwHsJkCsg8udwfWmIPKtGiDhhOK+cha/YE9+yNyfUSuR/bqI5fMwfkC7+y7Z9bm7IFBRyaCXyEX5QnDYeoV8GHJKNcmAjkwmQwNoZWdH1FOTPnPeOPblCLVqajCXzC9xEN7rZX8qvCjlyc2sdFB9wQprINb4fIfO4fmFWdkzDP0ReGuh9BHfYYlvalnjgVXOadcqWCpWIYg2xKyy/o1TZOC0BO4TDKMDV0jRyOPoEiwWYAotSYX1VI0gYxtaeTNdeLSesLfWtjPF717c2Bvv9PhsGheJlXKa5lV6wxlEzbYsMGVl6CXgfOp6YLONnTWY+PoxKGDdUUBPpFzoYtNx74QK3PNrNFVicfGDL9TIQ2/Uy0Kaikq8B1Ykk05NCxLaLvXfHevig/maZYpE891Pcwc2KDhEhvi4vnp6YRPtoEGzRsv8QBrZeZu5tXGPI380r5jR1n3IkPRh3sbejL5BQlkj1Li5OeSEvMQJI/9ZiYyFWuG7gX6J8IZvsIb5I3PPgb6JVXkmJ9sK/H0Z8ZgQKWesVGKVGsddeIH5NI9WOC7uiDDMvQ47Ev7Y/IpUaXXiQnrFyzocZkmhc55rjrcFd3dVzBrWRal/4nyjAf5yhM6goZeQ9c8T8P/e/PmQW/f4gMOvNWgiT7KNEs0xgyVeXHii2nAhfmmJ+bvR/bYj+gjeCR+Yo5nfl+YI/HD1tNR0Z+R70w/UxF8IC9kbvbcKtN9GVCxWD7U2Us1niJqDiRrgPW2gdQbVV6+Uq+R2QeSgjvm4JXX2MQFGznhmx6h+wn7fiR8ZB3Kb1I/chZIPHgi74INXbD/MzhdNp246D+xT5yoFwzemAcNPnpv0G9NszXnBQwyLeELVBcFn9J+ofhTYN/k9a4OVuSXH1S5YoXujbwVX6WxZ8RPjk2b8f1iY4gX27KmYtWBztiSXuSQUWyrMlGvSBvxxB4ulxPzaUem+tqKENm+/rEXXtB9zCZ1aTI+tmVb6adOjA2WZRIfzcSnKtUJ1D7qZP0ujK+XJ7wGo1/631pXI0QE6oRhLfGX6govQWPzy7xO26Cl3UBTo7OVffqEjo/I6pl9aPypJ8Lo8IxOz+QHkXOQtS7QRs/sRekjdttJJ97YxzPeFaEh6Mg/EItweFtgeOFsuGALB/i/P9Sx9h7uZk3MxYKgrNi11QdjRUraUiO9wnPOUhmTHGS7y63Wit7qqwxtU2bavnxi940WtE9bRIAche7gh3VzRRbbS9lohaxsqxZpLlUT/Sdc5kmHZdI94f1c2EuKlrlqIl6pY3uMm3ja7iiaDIpU0LdtCfsLuuEV2FW2o0514np5uqwBeI88GqkBeOnh6QZ0isyoT95L89eArnWL14LPItdkxrrGPw9TZpv+PIps/2x8FH7hK30EKU4YfB5P+i+BvdNhfwrT3t7Tn8eTDmwnGLA/xUfGP77+U0qAqfi38WX/1FBs/2QSlCxk5GWxyQIabCycMXTbvzq47dGfvYfpL6h0n2zQAAAQAElEQVQsMsGvdvArFey932u10HWLa/6XwtS9LbP9mkxZkIxrmLi917H3MHn/XghdwXX8L8Wv5Z+HqR8kP6G982T7J3pL+S1SN7jN+2vi6SO4tv1S/Fr+Hy0MvcGVrs/jtq9FI0x5kPl0Bb6HNja7Jmvdus5s2nG+Tzin580K4pCf8dKeAxzUI5ffzzjdz8+POj591Pr8UVqPKjhMD1U6TBsb/kUPh6K3XAJ+++1X+vb3v+FS8BtVLrZP1Exf+VugG05UnKQ4vKfjkYPiWXgpyjwVzqhCIM5UI575H/oFrQlPOM2uZRwkcrj4hkvq333zjb6+f9BCHUFrLgnnqepwmLTcH1TvJhUcpr5YbeIAXmdtZYZv6xla8lM6cd7iyAT4XKr0lbBBR2iKE5dfke1xlLm87xzGzUFDHFghXkIOeBHacOgbXtI8zxx83jL2PWXG6WwSuim0OSO/0+MHTbgtX72719e8AHh4c6fD4aD7+/vB2/gVdg6udVrkeLqecWGqSiVdFnUfEFPhoN15CbDqglwalzYb/HRoDiBGFOg1xNkXl240VBzOjpMJYdDV0E6Ti1Rr0YxjthxmHbj0n4ChS8hNlEUHXTz5wm4kK09h3a444Glba5VNfurIGmUuSjgjl2k+SPAUNZ9wIE/oLHbYXORSJe8wdQrjllqFWWpjHzjxQurCi6RGu8hbzRK8D6TDzqDYcXgceSnj4kHP2FjCplF/w2k/c4l7zN9m59L/evGfA9gJHa6MdcH+LtEX6Tj8Z+g8M+6wW/rKAe/6smCEOeAh4/QR7BdRZ3X64SwHuaEV+rj00cXkb6CrobcenTHXqIHPD5FpUJoKh6ySQ84LzK3cuICcpGm2oqeKYz29wFNV5ExDGMUy06GKHJli1UO2PZmFwq4hJ3hFuHt86JSmCSkmtn9MGz5JQLEEXYY+zFP3D5Pevpv01df3hLMe3s1ayKs4+8Jh3xivceHVCBPvhFJRB5J1fYZtdQZtL7jGX8OXmhTTWLlksZoyT7kDGT3Z6a9R8YqXymTPtejNYdEbbPBhmXU3Vc2x2yI5HdBXhy86lrFlIVMmpbQsO+Y7HRnlhM09r9YjtvURO8gLxEfs6yn6h/ZhhtZ4bChkPdiYdxcOwg4vlFT6KSAXW9WJkcnHpmFHNoyRdSQ2jwmino05i8o2QH8pu8or4edpusLe+kDiA/SbdSJr6ugXWltAnxs2uG2dMdoYa8Vmr0jdHFgzjtBZw446OsylGKSMMWwL8dJ+GzU4o2rmhcqCDUxTUUWeiFrL3TxQ0UGdMWIa0ZXyNOQRGrZBS+jo0NLpU4zhgdQjkowdMQTaJd+EnXRHj3oFzI04NXrivMA1NI75JIWmwpdN/0bug5gi8bKqeFYFRZMkY2fwQVG1lXlp5mKWq1JIV8m1qMJTyZoFXLNmF150dLalTbnEwmTUWMw6lyAZozNOyApe5yJrASdsjXSH3lHYpMEHYWwUPpNu7EON8jX2xTxeW2O7WnVGf9GbbVXkn7qi7to2jZ9sTIi+U6fTZggZm0u8ZXzyonO1rld5Ezc0FGRxhYiLp/dONeoSR1CyrY5cBjCGjmwECnOulKrAJvQk26SRXSVdiiLH1JuQ4cLcW+4Ompm3hTl7ZG3Pnv2Rl68fmHMf2A8e8SGOrM1H1uYj8/HEPMw6nb2wZa2lDWTrlRd4g1gNiMfoFjC0nK9KXgD9quGjDV421ohCOhcytQiapci2VquSH3qD3QaqXKvCR3fsqjO8taH3datiqVfovUBz5mRbG1sz8sP2qaQd6x5G7iwq0dWgOfoPwlRC0y6Ahsi+lKKgMn6QOBxJ8LOvP4VkYKknJKk9tK3Kv3zDrgbIW6ZpXN4s6O/uQBx9PKCXu/uFJfLAErngN8xymZSta4WfE5e2x/MGr9g/rKzY/YZdat1kyhGIdhtbZezR4YfGxqcq0DoxRyfCpRTVIk1F8CWFp6CQH9hW7E8vj+1RJ7ZzwHcJEg+u7TSeopjCCj0n7OYRv+Kc+IstxYZiT+dTG7o6RwfQFz00Gt7imhc6BgSP6C3DDBlC++SiCdomSYFRm6hj0kGVVVJOvUpYXtI2+fBayT/gmx2mWXOpqkWq1svDuvCyJlQyF3S0ZI2tVaNfxir0F9rGmIyrZuQuMKHnoGqGssO06DAvbH+TUDdxo2Oj48I8nAkXTaztlXFCxNg7YcboUGqDB5NO+d1hHi+Kvnr7oG/wc3/3u9/o66+/Hn5umSbJVSxDyiVw5vYFHpgSOjFBjviyJ8ILOrmwLncV3NlNKzYU2ZuxJuQyzUVzhfapiKRqKaqkr7Ct7qpm8RSwf2zL5O+p8mpDXUZ7nTTtXta1yK2pv+Sn7BM2aIs5Yx6DlxXZbl2cL/oLGntAsOlCfqb4mTqpd6HhmVvxMz7mGd/xakeNkVCMhhwhueJrFQ4g5YW3hFfYHiyExhF5+bJN+x3Jih1GbsFY57eN/XVjW/iE5O9zsjM8oGHUPMYistSiw1SxjSqSshpyaiMs0FaqZPsFnTL6Zq5EZ6ehyyaOUOxPnT2xK/xf5dZclMe2MEiitI8cGCP9VhiYZjO2BrI+VEwIctC/Bz1TsUKHbca2cunP8LpF75awJbP2BSSoy1j9BdZIby/pTV2NeKNddBYf5cK6dmKfObEPZZ3IGr6yuY8Q+wy/V11GL5G5YDSyTTqg0zGO6TtppoxmGLUtQ1TyYEC2QddUpLkWLVkDlkn3h6rDPLPuVlXs3fbob2tdF8biE8mxmkrhJXkdX0E8toec0u6KEv0B24xnXZ/QMdCSUxjDaoyxYciRRfwFlkV1Jpht9FCgtWrCQCZLtUhzqZqJzGRAupapAo+8abQR7bqqNMa2TUgcnQsuPoG8UZbyKyp1rTz2HiY+aH6RbcMAgmvebTx5qR8kHiRue/Rre8iq3MjGtv6ax/Zrn/an+Jf6Ci2fI3Wvebfx5CX9a7A9qtj+Ii32XpaK9h63P4XJD2wnGLA/xUfGP77+00mg/K0csYaKdWKgs1gnHdi78WSSZYwsKvmpmFykZCHN4lj968On7u3kTl+2lX4D/Qd5bP9k8v0HIevPJuN2sbmN/9kd/DtXvKX5Nv7vTNafPfwtzbdx23/SR8pvkQrX9MpkXDmYndnM43ifcbqDI+lPWHVcN5y2Hc/Pz3r8+F4bF9nSRZ6allyqbM/s0884JZ2XAAc9vL3XdHeQ5kVeDlru3+qffv//1jfvvtFSF20Zi0N8/kb2mfCMM4VHKrFpSzgZeNFx4BI3rkEcjFyYFRyygKOm6EUHnJqlnQkvuoeOb7jw/93XD/r2q3tl+K4zjvdRK4flenevcvcgQU9eBnQcwY1D+Rn+Ljhw07Rozt+OhdY6HdRxWnNRnJ/2zprUtovERQpfysHHVZK7lAWK/sUzTZMWLi4Kh+H81PmGYI2cRXrCoX3++KPOzx/07mHR73/7jR4eDqxP0sRBZjj8OHNpf+DwOh/uVKFJveB0SZsX1s6FJNx7UuMCibMD90XbkGdBbqZu+gmNAzikFEL2WaF/g/6uOO7QTTjqereb69pJN3DCp1MH50kcUvJTQ5FXK/thakXup9NpHMgqND/w8uKelz0zzp0o08qlO+iMZ7oJZi4O6jzJpejCgfGIfE/IB3Mjb9IEv6XCl9LASt0A7vTMC6hHLu2fPz7rhL30tck4okpjDu2cGqUPH9Sp0zjMdy75Rx4HeB03jTQ6btQ9c3H09P6DHqn/9PFRF5z5DVqyF+nmyTzZOCidEfLxfKa7VSdsJS+NTvQfHGl7Sp/wERs6Mcb5tOpI+dPxBN1nDjubYFdq5myDlggjokCRL8jhYFTaM0XlgdKbKvKo2lRNHKc4h5+g5JJkKpoC7KeCMk8qUzCrIEuBXjDUGCs2w4SVegHoPLLbiBKOudY0yFEEMdA1ntgBsGlDxsY82PIijLlVmf+HN0UPX1cd3lh399aBOTgvRbY5fEioCtbM1H7pTxpl2ZNtf4qjz8icihpPZBHAu3KiSUcB9pg6prtRXxD+AtOwvCBxonyajBwndXGG1MKYB2R0N5n1ypprGTJEOWrIVxMSJ68RXqhzJn4qVpsWbcjz4sLKV3RGjicR0t9GnucF2QezKv0X2pu2grbGPAit6T60ZN7Znyg0vDfs4Ir9gLWN+TUOWjdl1zoJ0+cVtocs7U+hbp6IMGjodkMe13YJ01fDtjsVroiMg9Cm1pEeMhBA7g2+N3Ja+EYRttUHj8gaJkuRakW2yGAinLDRu/tZy90CZk3LrDJVuRR62dG6kZSHqnOQ3VohHkihsSMDIknsCG/YpWil2MgIRX89JYmADTTSyUsIoLcwrmqILCplgqsCLVXFgHRRVe3zKwq6DpW1NGXuTdWapgqKXKsKc8+k6zwp63bWOk8z9PexBnxkzWGJYS5MiLKSX9TYe4MO36Z/Tu4SOhBrjpClGrSPOCHxwiWQTRz5dqMPN0WPrOYjjIxGGjklLuRRd84QWx9YYX+A/XXYWOY+oAMFsEczE5cK9HlFdAwJ0eTT+FXOiX8GUxd06Mo8asyZXP535lDCUqpqmZHxJLuIiFyKIjcKCK39N0Tot1iR5cJLo3tekD+8faPKHtOnhXnXlZ+2/fh80dNxZX1dkWvXmTU4uBCuMLmx9/UhT/rDrodsh1xhaqwr5CMjFQ1axJiyNcIq9REvg6asDaJuyDZC2nXRVbCD0C7qz3PVjplwxjYmlYmCUum2IMICCcaXgtYLYG9aQye6UHTGPhKfY+g/9L7gdT6Sfp0DhubrJ/HQ2ncb7+GjFtXYZSkqIFWLoQcYYu0qu2jESUvEe8m3Cn0FpjuzVxXKJ/oovJCKD7PMRYdl0h1zeFmW4e8csneXCZmVnUdovcDbBd5a62FPGy8FOmm0rKKurIOiTOjCrEfKuo4cRDzjL8Wake9cqiYww08lHUCO9jW0K3rJ5dZG2xYZQL+pUFmD5wX68KUO+CbLPGsmb6nMUfq7ymULnezbx+eVfXvVM75oXuw+nzZ0tWVaQGbXhUvaFZu6Yhv74EUdXndsxF8QOwtfsRlQi1QQaC1FtZSdr/BiachCUvishXL0Ml0BnTP0TtB9txx0hw+1vMj9KgeaKvP9CoZRoZ/0YQojbwgbJty7NfTBnG+Xqr4aVGmbVX3QXBcdpoMi71qkStE0EbLPL4dJE2PPyDH0FMawzQj7B1KJNCl8gwLfy2y9eVj09VcP+u1vf6tvv/1ab9+90QGdVDqPvs6RPS9hjszbzOvgkbn9zNw+ooMTdnNE9vHFTL+1FIWGZZm0TLMOhIdlHvHkT9ME3RXMqmVWwS4NMGV1bCrpQh+2ZVt5IrvbcNTtXckPjQ3byvgJRxntVapEf6bvTnyVWR2tlY5W4hf6Dk5uOpG3uWjtFXuymP460+e6deYLwK427KlhNx0eRS8FUMJMWZW9IEPaViFiW3kGffQTuraxVzTmlXZIUKGbJ20sphfl61+bKAAAEABJREFUxJl7/gmaUtgYv7HfdCoOWtyVuTYvVQNz1QQK66DYIHZSaMtIZm/yqG/amJym7AcdWY5zJoxHnyfOfxewscc0ZAIZilwjz4pdBCWyHX1tKnMXWyvj9heYUJqmsmMuuuq+lOll7IKtSy0/gAL6WoSC1JkDEvEOxqAiLzx6tDPZCEjkDoR2IurUZdpo+GObtCKjILIPIn9UIVMvUO90gQ1lfSA++oHRhIEUmTVFZjRi7D6Q/A6hQebS0AF1zd4/Id+J/XRG/gvz8TAvr3zT0+B3ZYwLY17gr2uiZUEHGj02+tjZt7IguEquRWWqn8JSyUybHaNfQVtkBjodBLA/xuuMJcasskopr7Ct8GIoYKnTjK7m0F4760zRWN/RcUXHhbZUhqSuSgQ2abqR2xQZBLZJV9mEADIU2Hu6hbYwRPt8IClkof++A+VET5H9NUz8CpmxwG6/nXE6vOgFhXCH7RG3Ldu6PrZps+Pn8m5lcy3/UhiarmWJB0kn/Dmk7M+FvdNo7+GVrrS39zz7p2HKrrB9jQ5+XxP/iPynlkD5e3Bn+9Vo7E/xa9+3xn3Nsz0mnH7luTpmCTPBb5F+f6X5rxanj+Ba0d7pt/fwmv+l8PO2t/VSZntk2XuYRPJvw8T/vXClJeN/Hr9Np/znYPsnur+2SRjYn8pv26csuM37a+K3fXwev03/NX3/r2hzS+Pn8aSDKx2JB9f0NbzmbeycDcRZCM6t6wkn++m86Ygz/pRLTC4385POufB85rL3BJ4eP+rx/Y96fuSy9fQotZOsIxv3WXdT14yjdj0c43tofrjTu9/+Tr/95/+i+zfvtHCIKbQIHbYVZz2oOH2DRhwIEd83pUlTXUhW2abvynir1iOXtk8fdISO448/yLyUeKDxf/nqK/0fv/tW/8c//Ub//Jt3HDxmHA2cRxzVOkvT3b3EwcPzorLcKaGmGT/NOnM7s3IQwUtiDKmHdy6H3//4oz788KPyH5CpN7l3FZwEmQHVBeOJ0GAbYa2FsCg/rX7kkvnCJbBwxFjAJJz8XIzP7npzf6c3b+51wJGLcxSnY6xb9Gn6mKBv5rBXoC9tN5zKoKvK9SCXRXZRR4dxolcuOuyqSp5k6NELoIuDdQfjEp/L7HhFGbOUQqUG+PRNNXKv5I0+4M30QxGD8Okq8ywXHErKL/QXtL6OdgfkWpZFg17adJwtbU3GruhRtmVB+zSplOQUrdumM/1s1Gku8ugbsktVL1bHYdyQxxm5PZ9P2jgw5PL/+PHIpf2qzsE9FzwbFycNfY0QPRbyoyIhMzUp4Jyi7cOznt9/1H75/1HPj09audiP406t/ZNxAUpWt7T1jsO/cTe3jnDFRlbouTBXzsgy4YW80Hikr1xAnZg/z7yweH46Kci8Sf62dTVOEJ3Q0Gb4dodvRF0yemTWVugNNkLAIdAAQSJna4huGCmN3BS7QVwqtWrMo3kaYRlynoRQpTASMKYYH8ErYWgJ79FV9soOr6FpxKElaRTPpwO6siWE2ZkHrZ/VuQbvdVVeAjCltBys+W7S4b4QzqocymyrMW5437HRF7Rrf2zDww4iIrYXIBsqStjQwKtcmkY+5aF7xF/oHnHo0+eAXoxHDZ0Je5sZM78BcH+Ydc9bwrv7g3Ixff/2QW/evdUdFxTB9HCncriTlglbnAVThAe1umgtkzZXQmOrk1qJzVbFblyLBArKqky0WqsG4C7M2VYRT3h44S96iNwTxr6uSDr5t+jwm3TCW9DjL35sU17QR1MOb+l7Y/xrXxt2eY1TEZPrAxmjQasG1bR3qLdgHJH3vT/0k3oesu9i6iK2opn1bVlmHUDFHiqXCBPyTH7Sdlp0hZZhonw1VBxszOOdJg16G5kBA4qBtYebEs/YgV7Gp0dBvMaDvMT6tpfR+ajTFP0UT6rocpoWBWU6qHqSPYP6gkmjLp1VN83odYaXGd5m+Akm5hvFiMRy9F1muWAT8HNmbc4LwTN7a/5s2Il1bKwZ7LG5AO6kSy+KmcbWs1aLNaazvnQuhTZepG6EYsZdLwvCa2SRy4HIbqPxilKTn3qDFvhu6KWxRqcu0xDOkQwiWF/qr4yzxQYI3WkVPQe03WmhMuWdtVrwMYAelHKq55N2nXSwEdJCsC2xjmbMhIHZhEuJbKvKkHFBrtNArTVdDaSfXrom5Js/G/Lw8KB7XgDcvX2nibjnO23yuEDLDyeMl66s+8+su2dkeuYi8TL2g41L200NuYvyDv2RVQ/9AbSOAfnqYYIxr3TLlmtRq1b2IYyELKuqEwbSRFkdKIr+53lWsCyLptg7SH7g8FcmyawbrWDvTdH9BVob+g9dZ/aPjb1sBbGJyH+HFFtv6HcAfUZGQoeU8EHiBsTyKdhn5HlF0oWx64v8Ey/QYUfmpgnA/naRdNJ8EMRIo/vYjmIT2EB8n0MtuoPXu2WB36rwO+OruE5CaNiYhahBB4roFZ00bKylIH29YtPoO/OTtfk1PnTThHg1T1XLVDQNTISfUODVhn5J9h5GNoF4IoPQF8SWDvgpib/qaVqG/UWUT7yke8z/WRU8n3TChmJbF9bFbJsX9o8rMm+CyOYW0WMw9IQAQ4dtVVkL8gnu5gm/b3nBDG+TpuKdz9SZiqZaNY84daeDDtOsO+wpbe8OxJH/gfRcqVvEg/6x4awHjTlvbKWQLpFPl0IHlUa4YW+Xc0cnF628hGorNg4al7GFl54Fave6m1w2lQnw8jF2PDNuZBoUaE7/hfENEhYuGLPW9naG41UzdR6g8w377Fv208zl+L1v2Gvzm68LNiTqrG3jxct5IJf/+dv/H/GdPz4fFTzlz4Yiz4wbPb7Bl79bDtjeBBbd3QH28cjosCDPaVJoUy0jTLsCgZ+wl9tVtkFFNg7bii1EXp05kDD6vQ078kxF2/KQVZHoh6kSt4p1qYOmExlBfvP5zNyJDQWYE3Ni04Xyqw95Yq0PLpeT1qz3bWXqx8dFRy9pvTyhJQhdscGsG2dk1ZhfSQcpS51bpDkmAc2JSQU+Uq4wdAU09QBZCxpSHlsy83NCT7G3Za7YY8Vuq5KHWDXVMnQdOQelCrlLtpUHUb7w23XC/o6scXnBdswcy7rN2ndhvx/j0aZwUWxQp6IyF1UWgrxwmAhrzpkQnzEnyqa5akLfB+b2AXua55mxK8OiF9a1K2uNNadDiLMpkU8FJkZRJ51xk+69JRho6up9R0MeW9LUlWgz8mlOmiIFZBHSishtu9EW/ZvxE7+W/VyYOhk8eko46rDbdVDhuXKWnZHBjFwOU9VymHQI34d71o+DSp0hqow1WPDaXLSBFppN0Q1t6Vs8pRTkW3+C5Nk0oDyf3hMvdECI7HoXvAZQhkFfWBvDW+ivsgb9VIJk2WZ0K3RPg/aK7RToNWNaE8aSsqxXtpUnfo6deKd9ckSYtMZje6TtT+EoePkKb0FouoaJX5G8z/HS9DWwP/WNiBSZfA7bI9/+FNp7PHXtvY/buL3n2XuoLzyf03ebTpNr+hpP+JfA3se3/zRMP/ae/3n8mk4Y2J/qJf0P/OeUALP/b2PM9hc7sM2Csi++tVZlEV9weuIEZfJ8seFNQerZHgtDsq8T5Drpk/e34Npfwms/9j6e7WvWnx3ae5trf6E/+LyDvxf9n/f716SvtKbtbTzpX0N4s/2qn9RPH0F4TDqwnWAgZSPyd/q67e82/nfq/t+8m1uab+MZOOkrkr7C9qvMbZP9aSp3NvYGci7jjDyctNO40Nxw1Nb9ZQDO2TOO2ocPH5S/lb7jg44f30v5c0BcThw4IMwPk6bZMk5KDvAVR2zhwH5481YHLv+Fo9CBcAeW6cAl+Fu9e3inw90djsCk9lImTyqglpn8WRPxXJAU43BsZ+qdVXFIveIsQ0N+G4ErOd3XrnvGXrRp5iBywFE8LNYb6Hp4c5BrER2qc7DyvGhi3Gk+iAIO5LwAeXrS48ePvFgIn88cAC+6cHmQA/mZg0gc83WMf4GQdSAXi1ucdhygEy9I9sNfw4lfh/M4TYskSxwuT8cnPRyqvn33oPu50n6Dzw5JdTjj0zRpjsxwYhcwQ1t9ceg2dHTZOo7dJJdZlX5NWTPO3iatONW5PIgjpigyCuXgEPoaYTBoH5cHm2y/AkL5dLlAk4ok6/Ux8VpVoa11YRNnPSGn0/Ey2tR5Uugu8ZBSNw07FRMC27IBWdc5XpF/pU/bo4/kR27H41E5CNJAQ1emXS3KGAec3Mik43CfkXP0EX4bfHb4baBqUh30l4wsUYYBa+VFzvOP7/Xjd3/U+z9+r6cfP+jE5f8Fm057v9B7O3ds04fiQ2NNfQc8oIKYMXSSR2IDnFuG/eSS78hhJgeZjZNeLvmO46BzVng7crEQnJHdhXobNHdoDP9jMA5eipAHPZvkBhjUXYYCYdvCro0VCPvXOHVsSSnzzeig1KoyzaBKBduwoLdBL/WQ28aF0wou2HVo59ytyFSiLkOOLhk/stjjHuVJi8e2yug6YZMLc8HYgs8cRqz7h6oc7nPIz5+0mjmkF+xUZdHKATV6Dq796faxpUBdCl7pWGG1SZFPEMJG2BFRV/q6gobjU0RfnWjkxLiNAzYcsi5YucAaf4+US4llmTRlLi5VC+vBcr/o7uFehzcPuuPS8fD2gfhbLaQrNui8EEC+WUMagsjhinsTbSxOG3TlYnXjImtj3A2dBR09epyEGlLuQOPJZQ1WhO1QiwPirXw20kM/TYP32EjL3KXPa5i2t0j+zyF1kp9BOzKFzDHm7Xjpfx9zNwJTb6/fRt1R1q0GOgUN/ex97eXpC0opkaqLKnZYOewdkO0dMj4cZs3EJ+Q8HZA56TrP8lTFlIarjo2C3rRmTgWts5RtoOmCvjsVQ+cVKF5XRJYZPDQlHAgPyB4jGUkJYQbJf8kpzJHQUFjH5vmgqS4qZcJ6CjU8ADcK2HjIb6oULTmAw88B+ifi4VWF+lekUkD/oj+5Kv8R5Pip1uPKi8GsCRcdn1dlndjGItIU3vhiqE1jbcBuO9hYw8Nj76mzUmXVij1cmMDBxh68xs5R7oZuGhJt2GHyNmwp/Xa46SqIrNO+odcraME6xCJCjYK44ANZY8KiG+0h46YfxhEXQyPzKsfIGLkO+mjQyQ/oXflPQmVGRi6llCHbhLZl7yAi18LYbcDUH/aDfUyHRXWZVadFeSleueggolZm5QcXTqyvT1x+fWRtPbGeBuNCjPyscdm7N/bmIeN2gfQLfMPvC40Igw/0MTIRvpsyXxtr7VhTqwZtBT2LOCyo1voCE1oTe2OF/jIX4sGkGdpfsVzTB5V5gd0C7YWX323oPnt29oOVNXnQyV7ekHVHl0Nv2L6YCyMO3QkbOoBSdf4pD/kykRc519AIXdMNRl7yQSlFtnfAvmmafjvzWwHpjNkZu2EbsSGrCVNXbH/B9mP3h2mG5+kVtc60xMawn42FMfw8Hc/Y+1HRR2x64MS9oaIAABAASURBVKXf9N2x07G2w6/QUXyWYV+MV6CxujBu1VwnLh7nV4S3W54SD1/D9uirIbMe3tIeOcSHuMeWlmXZL83mOx3mRdd24THz5cT++AzNma/5f7CCXECfY1PDli7DhtqGHWUc5mHH7hthIPICM1evELzUIvjwDR/hqai86CL8BaHnylvCIPKuRZqua+ph1gIfQcrTpsiKDUe+DRpsayrARdl+CumOQLKvxHdaj7G/ju+IFa1W0lFF5wVV9GHkl0u5uZh+pMKFrAqjTFWCmEI8sC3bgrSsLozVCDVQR9uiqZY0VfaCrzgP5P/t+va3v9VX336ju+ytrL1NhnyrhUZBF+Ov7APxp8b6T354fRgvEu649L/DFufR5/1ywLe+G3qdmXuRR1CgMWFgW7YV2gNTRoY6NOqzJ3LaYWhCPoz9WRU0KrTeB1Z0HcQHwLQF2Rpx8s9ZowlPrM9BftjoxBnrhC0dY2vnE2eNEz7ik/KDIyf8tDNnrkvOFVn3WXNXwsZCHL1mzsR3zLq2Ui+X//EvP7W7KHa8YZ+jfmtKGBu48tBf+DEZ0fMrSPcxzjrapF2Q+o38rOUVRc/Zx5lT0UcQmU9z1TQVTTOgLLJ3EU8fffVWkUlR1oTTcWPvOynr9uMz5y7W75wr8xvmZ851jbkUOgJF0u4qjGvWZQJVbDF0BGNMxs38HnRU5nSZVTwxtqVe0KF3NJLBC/9UGJ9O+orwm/U1YzfoGGiN9n3UZWlTM4zRbzI6bfc2qaOd1+RhBA1ED1ekXuIJb5E+Vs6WG+tfY22nF2UfDIqM2Dv8AGw1ZjsxB8Nr5n/4jq8dJF7nSa7wbKkDlUpYSAAIbi88dWgkKdsqdFprHWHige1RZu/hTi/d0Okeb8POxv6FPa/4MFlbUpa+A/HY1tAX4YzyZnQVxG4Oc9UML4nPpWZaaqIO1Gsq0uSi6p1vGx3Cf3dVU3mlTSNe9fmT8YONuZeQQD8B/Cf/83bXtO0xxlUWCT9H0rZ1G17j9p5/m7atPLZH35/Hk77Flb6EV6T8S/GUfQn2Pqb9y2Ha23udn4snL7Cd4B/4f4gESvhk7idgQRnBnx2mNvMY50CvSDpIWTrPwpF4ZSHK4hZkYbCd7F9F6gZpn0kXXBtlwlzjf22YPm5x7cf262S+5v1ceG37pTLbo8jewyTS5jZM/N8bV5r+UjrsT3x93vav7fPzfv6c9P/Ksf4cev7SOl+iP/lXXPu0P8m8EOeOfMy/qn3DbExofBQlzKbayO9BszYOBdsqzmMNrHp+/Kjz8VkNp/NCeOJS/HI6isbSNEnMWzwVnDwcIdMTTlphwI5jc8yLAjZ7xznEeZwPk+phlkh3HNXT8zOH4v3ySdmY1QcLtukSdwAHLE5v4zIkjsGSnzReGBNnpuMo41Xqw/d/0Pff/UEfwCMXvhcuqhleh1p0Py0aTi7MxhGOY7HgKE7TrO6qDTnkkJELhWMuhhlvnme95QXGm/t75aeuGgfAhrPeubxNKOSw4axvyCA4Pb5Xv5xxXLqWueqeg0p+iljqev74o+LcHrhknN+9EwuG8p+ZicNBfq3THCPePBx0fzdziJk1LVWuODqFkiKtImxW53BWPKnWCadjknF+rjo/QUsODisHiw0neuNCJDQnDLK+pm74L9BkSzZf9N4ZP7/N0fOnXbajOu37mj/rxAVvHH9wPj0rPzUfRz1jiWeeDsp6S0dSawMt+gMIXAyjTtuMu2IHCY0+KvZSXy4L0mzDecyLhRwO7KKp3knw6HrQcvdGb999q8Nyr1oKdtm1clnCuQg6JW/IYkNIA5N0qdLzpsvHkz788YO++5fv9S//8w/6gYv/Dx+f9IjtnrGjyEM8thUns+fk1rocL/ElNK5mlcec2fNjo0GXqDP4eQnPHOZWDnnpt8F4sGHb0ckRuwl/z88nDnpH5tEJk70ohzkx7nXs9PmKyDDQywOdwh6SaslHcA36xFxLnu0EEqFdpQI4pCBarYxxRGZnHPUgtr5BW8fuxVOht+fgga4MP6EhdhL+Aqq8fgo6qJnb0GI28C74QLeHu6r8NP3hYdb924MO2PN8tyj/D0dlnm+8FNmgo3Ex1NFVxjaHQmmSN2jVzBgFTMAStLt37AdZ044IecShLzSFzoRXmCKJdsBOKIk5I+TUGXspi+6wuYV5vUwzNjapMseoJMH3Bg9bQm0ynWXtoprmxZo5VM25jKRtJV7qrMjXqtQFhJCqmE7oaYy5sXgGK3MqoV4eZslLrKD6ppVGO/qI01SvhxY67dERfDTCTjjQO2NZGSudJQwybnCNJxSyS1jkVB1ttq1rx4Z42sCGPQSp25FD723U7Yy1wUvLWks+mVLru9ltUmefWDGyUibZHiiMVHKQ4yXsNFtDhpN0N+IVeVZNc9HEYl5qFY3EaJDakT54oaVx+diId+y2I5joPGMX4hq0hAAgnpd5ENqhioxPkt6JJWuM0mAhbZqMkRfseAIVOqbQXEJ96gJsMLSJvI785YnohN3Mmusywom8oLroChUr86RMVXWmPi+OnuFh4LQqf8v+6dTFlqIz8tvWqt4myCRcCyEchEfQmZdG/m6bvEEzst/z4IN1TORvyCho1BdPaG3RcfYAZCjaFNFvlyzRPxHyeiekzxEiG5YByptEPPWGLFMeMFYnTF9KO+oIG9nrQgv6SD8dDdLB+JTxLZl6Zk6l7gC6si17R5GVp5KeXDQjv2UirEUsNZQ22Xsdew8xOV5Ir3p8WvXx8cR6amSJTFe2AArXdVXsMmH2P2XdiQ4zh6Dfg/9Ngpbw2bwpl/55aYFUlKpypZzxbBla+kSSrApRrpYJE6/YTinUQd8ledUqtcpJ12m0neZZqZd+mro2xl/R0Ym1CZPQBT1lTqJOxGpRQQXyCrIr1KvEWSAQH2XwED2EbiH3wQP0o2LG6oA60GHoqC8Q9AelIG1bVpVo0F0kmI29MBR5+ZBHEHvasYpmA7Cjvc9KuuwwNl7nEacrdb7ygibyz/4Xf2HL5RZ2nP7CW8IgNkMDIRGCDi0gdty7YjMZN+NN+FSGpwpGWCt07Chl0jRNY3zIVvptCDKgw2RRXsBeL3WHPqbM4Uo72hJXqVi1dcbOj6eNl3aXYVsfPj7rgg7O6Co6CnrzTq8YAVrDU5Cxw9MKD42yAUuNOohFKpZqAZMyHlXox6rwU2B2KlWZAxPxWUX5k2OVMvHYVi2zkj5M8ws/RZEJ1emn4c2thJvitBTsrzOPOmN2+uoNOigKH5fYH2vSxvrTmBvRVfgK/UHXtsu/NhXWyUp6Yq7UgU0VWqIf29TbZWFbpVqDdsLZoh79RKqsY+Hl4X7e/yTQt1/p62/eKhf6B3yHMhdVMC3wBeq8qMBjrejGk9yl/J8Q9/OsO/bihbqYhCIaqmpeuiYGTLoUafBPxKCUKoh8hQ295NmEKrrKh0bqpvFQFGXobOQ1SwroR1InjXoVOW0va69tkT36QswjPkL6F9iwnQ4i58ZLvg1/bL88zdp1Gi8BzuejLlz2J//ab9vEOGCsDxfiqzac33XUOyltgrRZx5pHOWGnfmccM2ZjPRT61uAHapBl4lkDRz5lJq/ASyEedOaAV5iFqZ6QvrIOoQnN8HOohbNVBUUzNjaTXqaqCbkWZG5bHZn1XhjCEjbYyIlvc97WsXbvc2zTI/76x8cz8+2svBzYXxZ2lraLTF3jmwnLNkRGPYV+prwMiF0STvQ9T9JSiyrrQ6mSKRNP5mKQ+bfRDnY01Jsy8/XyyVrRsdEGBO8NBSc+gAA69h+gCYUOMQ/Sb5C6CW/R1LSxNqcsulzpY/Q1+m3wJlQAAdEv2JDvhq5EuXuT1RFZU4WPwtqOSIkLdGTclLl0mMW5SFoO5uw4EbK+zUWFyrbpY7flPhie1PG3g9jUnifZ1AM0oR1pmjiIrIHgQzzho7/w0xEiItLKmoiLoTNfZ2wstr2vIVKaWhKjaqLDysSsZdYIic+sD1OpQ2cz49cizTSoNCwQYyMB9CriCEKfHiolgV0lsPe0XZMEWEfvhJ8+0QsSh5M9f4jjpThliV7DxO1rn3tYSZdq2YacMkJ7T9t/fige23z/6cf+PL+MSv2F2C7kEfQ+8vN1S3PSPwfEOXTxc2U/l2d/osP+FL/Wtf8071p2G15rJQxuy/4R/99PAsUVg3yZjD1GwORs8NHR7m04Jiv1buvbZj8umnrVrGlgHJpUxz9zsTV5lnBEsgheF5jTeWVx2VhIG+tiUxagLEhZgG+RvJ8DZKhWKw5frRXSJqZQ/QmyGK4svgkzbqAsLiDxIGW26asOFDrO5AvEk3RgW7bJ2T+2RzplGd/24GNfTPsos/c6G5tv8oO9tcZic22b8Ipreepecc37W0Lbg6brOAltjy5tjzLbI52v8H9F0rZfab62tff6ofO2rnhsjz5T91qWkKLxsfdy2+geebUvg30SG9MXQQl9ln8z2NjVL6Az8t8CY3NXCHkEt/01NoYvITLNRmycqc4l9YbzGHnYFnu4TjiLZ+bA49NZj08XnbmcoCoXrV3bc1fHWX13mFS5HD5z0f2cP4vzxx/09MOTepyW+Y3E3N4q8wuvpN7NqlNDF0fN7ai7CdercKF8R949I3Mx1OlrPT5xcD8pa8iJC4Yn0icumuMgrjixl+NJGxfstbPC4JjNS2X+rPrhD/+qf/3Xf9EjLxZ+fPqo/+u//Z96Ph4pazoc7vXuzdf65s23ejO90bTOMoe5wuXrxHpywHNZcGDi5BZZ83zQ4f5BG0Q8M+YZWdRp1puHtwOHA+VlUoXPCVTmaaGOLhfVvHyAvvb8pG/eHLTgMRdkOxdJOIg6PcLfkwpO6Ve/+a1a4YUDzpKQ+4THajWp8dLAFwkZ1X7Wuj6x5p106Rc1OtrgWcuiaVqQZ0EnrIfoKjod88ZNK4drFlKdzo/68PKyIQeCDVobusuFuVnPTKU4xnFEO4eIxkW/cExL6GBsQ4dxNk2fFjrL5eXlmTGfIfMk83Ihujig58NypwloulPP2j1Q1VW0NWjK2PQt+ra7DrxIqdMU1kHkPuuAnBuyzJ9MQr06cZnzAZv68AEZHK3eJnS6CLVpwwbSvrKOPz+d9D2X+z/+4VEfvz+Bix7/eALPek/eH/7ne/2P//69/vv//F5//P6j3mPXP/Ji5wOyPzXlKBGq6LspBx2xrlQMfoHOe/aLhTdHhbyegaGvwM8VymYAsZHfxly6IMP8tFZ4bPAbuZ95ObRiBxf0copdx0bMuKSP52flhcDK7V94z/jGeQ4NGg8VEzKfhU22UmQOvSpVqrPE4bcALbMK8qzIo2JfqBaNbcrcifxdigry7S46YreP8PPci06kT+gmv2L/+PgBW2PeQHfnkNWhT8SNo79hH0EPHdDTkAGzV6KPAfozZVVWxq/0WwokIr+Z+X/37qDD20Vs9jpjyxUeOgcQxKHLuenybJ2fOuuLpW1RP5UdR4nYBqH8AAAQAElEQVQlQyu3YjkI7oeKTWLOKA8yCU2BbRVPKswNzENCVyhWijBC59bprKhW6GhWZf4t9SC7ShQpz1Sk2HxkiN13neWy6p7TyFvm3x0by8RLDpem7i66UZ7iSaafjQuUM/wkbNhWQy6hraONTrstYG5tpFfKLlvTiXl0RBBJbzIlXSGn8R30waOV0OFD0AgadbuRE3EVeGB8q6pAS8yyN8uMcYUYKzaWC4f0hVoVBmBDWTuC0DrWCYhv4Jw1cFuHHcV+V+yBRojoooJNOMBeO32LFzmBeQnXzoxNGmqQXxENaHZRb0/Q9MxBr2mCSGfNhPdGHDbViyVsuMHP2hsXIOsuD/rfoKUzB5mO8vGiylqGGugXeZG/Mqcz3zZoKjJjSgxOrIyQL41n45ssucuphp4djJVgpXDDhixTZ8IeDnlxtUzQsel4OQ599elOa1/YK6su2Op6oa+1IBOrIPMH5mZeMNFc0dBE+zteghUO57H/iT3m3Is+cul25IXX2mb2LOnjB7Fmb3r/w4UXrF3bOkmMU5Blg8fGC+eNl7t6PkvshwWeJ9YxM4eprMZasyHPFblm3Wn0Hx135vyJObSy4BUmYUk+69XGWhSknZCv1RUVpK+OHBtr2xVQI6ntgMfYVeqlbTuf1FjjOjpzQQ5VmlBOpT/ThqgqCq7DPq3O+sIGolK3qFvcFakWydQVup4zN6cDy9qsYnKhpWOHBwT69cMDL+MXvXt7r6/fveXS8EHzfCf1GXsx+in6+LTp6akh003nS9cZ/hukY2bq0HHBp+kndLxKbK5q9C94NXM9f2M6dJXxJ82krGeGOKaTVr7O8N6KpTlMvoCgQNu0WIeHScsBsCZP+D8z63MwHe5UloMq6a2dtPWTmjHGgmTp7gQpz6xRT6xbx1awNUhjb19ZTxq2ruiMsKxNxi4m1snKy6KKHRUXldDEBW3Lvj1v8owfQagJJvP2gDKzhs0LdfG5CmtcXnL0YuhAfEZbQKWqcovaXTCJNgBZUqlCdGoIsmcda2dlr2t9Rf6TDvhGC3ooZeJS9kEr9J6Yp6lfuhR7XLGxWqv2/0+Ji3QuOU/sgSv20FmQzijoCdu9YEcXbHpFJ525GVkb2o0fuTG2KzyBHsOi85Bd50kzPsiCnBs6EtZU2BMLxhX9eSIHTPRTCjKg/nJ/h77uX3GPn/fw5t3op7Bfhu8LtnNE5s/Y0eNp08fjpu9/PDJPz3oifibvzP59Zn5thB39FXUxxEDHfruFmXVWGGml4ITdX9DBhr107Cgo2Mby8EYPb97SukoqA4V1aqINbKhEHpGVKuvRrEbYQWOMAqZSdYDu8FirRRbSWnXEvo/sOxfsrWGnR/Swph266poEydrnyaYz86yh4xPrTNAs+CjayF9ZWwwXVScdCvsiPGRO5gJyZuw7eHjz5o0KNFRsaKCGF6lDe4OOgt1M2OgUP4B+Sjlrxk7f3FtffX3Qt795q9/9/uvxgwPNq1rvWpZFDw9fcbH5TnNdtBTrgFxmbGOCw0o/tV7o54IdUv/Q9fCm6s3bg+4fFlVo6CjBLprmg2Zstc6zTH6pVRU7qczXMk/kFWVOdEm9d2TcmasJrU77XqqsWW0rupyZCdj5hq2mrt1lZCxkRAm0n9WJ2ybf9CghWvyZBrraxdqiC3yADbvvyKchlxVf+8zanB8UOXKWObLGrx0dqEq9jr4MZRuyTN0Lst1Il6loXibG2MSXquGNdsaGlXXkeVXHZjfWFaaa3KCJuVK2rkwl3BzdFfqA7xleF2xwps7UCvu1tahSvmiC94n5ULMeQXuBhwnGBpBFSZ+yso7XclApi8Q+1tosaUKuF22Ns0S7KPpl6ujD80U/4vM/sS6ft4XtrerIefNIXvw/I2ez33XsssBrw54b/At5FzfNzKmZ+ITNdGRpZshUu3JpbpjdsN8GjR0KztRZWTfYetWKtbpDU5dtVeyBpALxmHqRdWFNMplmjIzb+pF97ATghb43eFnZAzf4X8EFmVwYd6VdZwxEJxWp0UdsorFuYkS0b0BKUshVG6OdGRideW0UbOjmRPOLrCM4q1Rp0BLaUFxljZ+WjfnRdH/fdXfX9fAg3d9VzZMHbyt9MX3V8c8Kuij9jj4PA+5FQYePHplig5V+F9oe5qLDUumnapknHV5QWF963xT+BH+debm56tIn/KKmR3QVRB4dexJ20vFPemyVPb650GzSVOrAjOxz1rqbC3cEhTyrqIMmlUmmXvpvUJx0rZOKAfklIG5X2bTrUk0oayozqKTLQClFttUtIXlt6Cf6CjaUsKLH0NywFcNf0JmXgaBdPIMfM8gLbNGnVJADXavTZ4BQ5UIZ6IzW6O+KkWaMjmw+AbogrNZZBZ7pkb72vMTtOvJHGfwL9FJ1hW6e9ImydYUZv7jTnizoEOlg2BH5iQfR6TXvNkzZNd2pHzT6SHiFhExAhY4rCvwFQiYe/DbZVKBe6jfmyC069T5PJy91PyHtd9imP8NXeYW959k/H8YGrrD3OvoP9Ng7TfbPh0x7/RKqrCuu9cyafAVLun4JHTv+JbA0aDxtfEs/F9oxub1CyjuGkHAjxH4yN34We4t/y++mCxtXnNFM9NBlexjPFEeADUC/8tj+Yo3098XC/40L/lq+btvdxj8XxS+VfV43Rv153q+l/5L+f66vX2v/713+czTf5n2ir7F4NJaI9lq8l7Hdsip0StiftRK/sGhccEjwZTjQsWVdJPZCxSm9cOi/4KQen5/18f17fcjfyP/xvbanJzUaZAPdhCM6VoeG27epcmgwzr8nqeNcxBm6sOFecA5y2Bh/OoXL+VIrrYpOEHLkdHIh3HBS48Rk7n5gnP/23/6b/ut//a/6//z//r/6P////xeHsh9VOCV989vfaOIQWOeFPce64F0+Pz7rjIMZx7fg9c0uui9FuaQ5TLPm6SC7amWc02VTIa+rcObuOnPxcuLi5YzzslIm5JI2E5u0ZDUuYo4/vNcz/Bf4uF+qEJYOrCUHDh/yptPHH/T9D3/Q49N7Rdbs8XRTJMYgQzuQFQ7Y2LB5iXDBmWw4HIWD+3SYNXGRuow/Q/KgaZpk6G3Rz9rEvqomy+QFK/kr8oqsoqv8xkH+Zv62bbo6Rmb0rMOFtcxsuiUbMiHEayiZg6biDHLAUnqnQcGhLpB9B48Pd5PecpF1d7doQV5ibBUTTPuhpkmdvIIeJg5dZVpUyiThsGTtjc53mV60cnAOOrqOb3J8fOIFwFEXLhAux6YcAM6nhi7AaeOQ2tDNqgv6iG4eqf/+/aP++N17ffeHD/rDv/4AftT3f/hBf/zjj/rxh4/6+HjUI7b1fDzj9EmrDH0RQuHr5YPcBAHJKZ28l72qIqjILZigP3UcmVDHqWMrDkV10RQBSWNvG7qmfFNHR00bimrghCd+xlYigyByCC7YWNDRUw5sSshBoNMm7a796fWBUsZWsWAHWPZPkY1cinZ3yOhHFa0Wrb0wTCfs2uBljMEcSCjCMS5zuRN/TUOLbeWxPcZLHEqUw9KQWzI4ZDGsjP0WDqa5WPPc1TGBE7xHb5nv0evGGpMCi0LQOeR2XhCI0NhQULCdCflGzsoEspg29Id8X+VCPHQaXkKC2qgkYYsogJCCxEchX7Zsi1ypmAypE5a5qILMswMXNAs4LJPul6IHLvfmWjRPk+Z5HlgID6whCzhMswo2YHv0rZcnjnXH6jprYuR7pbnJo0b8oqCpQC58kd8pCQjG59pG4T8YuZF8InuYOkndwumk5WvPzfiNdNaD1iR8cEytIyKow94amSn7HMkPtlweg5b5Sl2mjGIjHZrcizb6yHqd9tpY1zpj4zUaO/AcfrsqwYF1fkG2y7Jomia5woOtjXVoxSAv9J1+Vmww82TFblYOlht9BizYChrpjo3u2Bhyg5dVHcZaiBPj76yLzU8KPSMNbW4jRuYejnTyQOmqEFprVYX20FjnSaXOAy6EhXRZqDdpIh1E3oXeqosm7GhZJi33B92/udcDF9f5O/b1bpFcxfKt/QA3s6aZS+vGJbZ04qImfxboxEv4lQubglwn6DiUiWX5os6lUHgPe04nsBJZNeJXeUVmF/avM3kbOmnMs545oYihIIqC3oSsGmEjIkTzIivvYfgQFinspXFAbuhEYOgemSfe2ad69i5CFILlMgAyz3pQCbN+ph/EyZhdzoV01gdknTpmrGBCXoW5Uwu0vSAyHKAD26IKFxsLc3FW7ObAZd7d4UEzL/unygvoVtSQVWPt6Kwh4TlyucSG2qaVkCkISwZitnnAltSRAXNUg9+mBj+NNo2wd+imkk3FYjWggS7Xop0PafCBrdTJmrDpMld5qlLqgBK+yItdVPQp0ulnk8WdGj6PdOR8ckbnUTHDqzOvFFkHqYQuRfkAuoVQoUAGh8YIGZ+jAwWRdeAmI+dePIZM3JAVhCbblFs9Gb3QX+RIunfG7wwRebxAfc+jz0J/4WOe0cdh4vJp0TQX5UI1+YyqI4zkRf3T44kXM0fEb/oz87Rrg5fwKBXmzw5Gluhb0UMMnN1KjBmaS9aRWYxBC/aTabbqmKOGL8at9SWcR1jKni6lDP6EfBIPKnWjoyuipyC0l2lRwBdUlDFPL6xJQy/MI5Y+wZaYXjrjh1xIXAjjxyTcSLfW1JgzHRnalkqVSyGochWAJsKCfSQfAkdeaDMVbMsGUBD9IjXRoTb66y4KbMpB2tTwgz7u5kWH+Iusq9FLRT5N0op9n/E9Gva0NWuFn/QVvi6to4um+NiQrdAeurU1dN1k2udToIUVSBM6mZgrFRsr0RXhrjPh+87KuAvjD0yzJubEAp8EMut1YU5N6lz2mfk86at3D/rdb9/p9//0tb755q2++fadvv7mKy7x70dfiE22NcH3VKoqYS1SLdZCp4eZ8DBp5qXKcpi1ED/gox4SXyYtYJoWlXT0gj3u0a9cX8qmke6MQYRP1fUZ8kB2/SfoyGfHVWYJgw0+/wSxd4ynUTaAsMf6wvrZmAhGDyu+/44VH/eic84fAxvxdZy/jsdnnbgMP+WHpHiRduHS+7KesMfT0HPGDzr9jylEv9lDgsmTJmRQXYY8R1ikOekiZNsV3cwqex784sbJrDXGHiZZlTyWE6ZTIS65dwn7UnggWqgT+U6sgVNd0OEBLMrc6qwAjXobPF+Qw5k1+cx6duKFyvOp837b8Nj19Lwp++AK7ytrYkd2nfEv+AEb7cJfw47iWwn+hB3CgmAN/hroqth+VAmhENnUqLOpKZf+QYOW6HUjbMzVBl3W/hTq9fBFmJxOnaC91OuU9fCcwoEyvq9fnfI93kbQWXscodGfMwi07GmKqYKqtOuKNGtMj4zhy73D2qZdtk0deW2cm8eey2V9ga7CfhpMeRFWNzHVNE8a8y46qLUilyK70o0B3V3HJAyttmV71Ku1KOv4vFTN8wyqRj/MNReNeuKBRLGMIP6ubE1nJS4MiAAAEABJREFUmEh4oYCoUJeip9E/9cO+oUHsMbZVUNawP/QUm5yRyVLMnK6aYSJjpo7qRF0Yoq1ddG1vW/tzDSlLxkv/9p5vW+4p+AQkqdB1xZXOa3jNv7awTRRh8f35x06ZZFuh9xb2T/P08th7myTtT/GkdxT6q3uUuWinDlaZ4CX314LwcFvnL2h62ww6/rSl/SnP/hT/ScOXRNVezhR4yflH8L+rBMpfS/jnxvjX9vP3aPclWuzdUP/cMa79JAz+0naf1/9r+7D/Mro/H/dL6Vt6buNfqn/NT93gmv5SeFvnNv6l+n9p/m2ft/E/t5/bNrfxa/vbvNv4/6ry6zhfCm9pusY3HO/ORhun57onJo8zARuilcPAioPFGUYXdvDTcM6ajjhhRy7UufOmjullUhyx0/NRjx/e6/T4Qdvxg8p6VOXyeMbRqThLRauGo3PdgetMuqpwQC/cCHYO6yKUi5yNvh7UcUEvOHzBmT33hJfxjIP49HzW+w+Pyv9DEAfjm2++1X/55/+Xfv/7f9ZX3/xG3/72d5rmg4onHOGuI87jI/Q9cfHbWlFh7JTnJcF8x+HijrrxlHA6Ok7LCr8dJ0OC6tb1TPu0zX+CHLl0he+ujfxn6Pj48aNWHLJaZsadpWmChyrZXNSc9fzx46D1eDwOR4hsei4qXRL99zCBrBGk1GGUdPqLE1JwgOZl0QKN+Q/P7rg0urtfVDnYRFwnHOhnLuKinwu8bZ7VyoGuqtZtQncaDvTT01n5aaJcMqffngMIiDMtnHrRjzgY7hf/F2285dmgaacNmnAw4z0ZZ61UyZM1Q8s9l1p3QHMhk3o9TAnRVUWPOXDV6SBNi8jQ1q2N8XLI3JBZDsv5qbnGgUe0LbImxljgeR5O54w4J8WZEk/ouuD8H3ORz0uDE8jBIX9P+yOXCz9++KgfeDn03R+/13d//EHfff8j6Q/6kN9UOT0hjzM0rIoMzHgxx4xZXZSwMIbQf4GOlBn9JN3JG2lboaXDx46dX3vPr7UqSB3bsq08mXdBeEwY2V7aho5A5ADC1y1W8hrYdcU4m2RkF3rSj7gIEfPrFSGwSAwq1zJQkKWNHULGRhdNVidtVwmOG/xtFGzMM8hRkHQnL2Wd8RIX5br0MX5/kUVh7MCEtulv/xg6euxFXYVhai3osGhmjs1cfAUpuPSu5+gSnGPzcoaAva6VMfjQc5e6VcpuA/VFvuE/clRq0E/ijT6C2GzSgjeRJ+w44cgn3TgwqkDvK7qMnGTyAuWpJM24BUyY98yBZNZhXpSfcpw5rCzwNTBXTRyKBuZCfKe10KdtDfkg2GFvg6YOOW0gdAaD7hc+khZPwp8DRRHJQOLB5/WSd8Uos0b9pj6yN2SSMRv0JH7Fir0lnvCK3SZXrdjCjsQ/IfUbch3jvPCQdPLTx2jPi61G30MX1In+hGxq1hHkl5cskV9khroHjfnqzVoxhJXDcPaiZ/af/OmcI/Z4OjcFK3aZ5UtbEWdgmT2iHVeJF4Y0lmmPUQmBp0tl3DH+sFERRSahSTwJB5qEzISNFGicOATvmLDjebS58hteg6TFg/nzLexGmrCHu3nRgcu4+4eD3vIC96uv33KpdTcuSjERCaKzFyfeoWlc5HCZ88TL9fyJtazbeVE2ZM8+jOp0gcedb6wLUkMyKoDFrgt6GheSzOFz4qzrJ4R3Qg6X3nRBWJfIM2mwy7chIkanr0Y7qiEYK0/4CsJjWze2CPYH+usQkrVprAeMs8sZuTOemJdGgAPo2TZd0bkBsY5ch4BgulN2Xa96qVKd+Cwq7NOVfSNI3CX76qRCm8O49D/onhf9bx/e6N27d8j2rSLn64WBjWwsli54g6EtvEJn5HhBvrHLwVMEFwFCF4oVKtCYJphFybxFXgKJV+rNLrKtKgtSZBPKqi6qBSRknQodVyzwlLWikh8kv+An1HlSIHgTfWzIfsO2j1zsPZ9POo29/Twu/c6RPTw05C7mUkPOHfo6e3UnHhrF7ZEH8Y3e9OmBxthy4FIEofJUX1Em6xZMOwXRU4Pnn4D+G3OtYUMd/83hl/bLYdLhAbt+c6cFe394eOCF1wP9zrog90f8pQ9PJ/348SICwPrPBd+ROd0uG6RDMzKv6KoyZvxG40OKiy6MDp2c1ZlcZqy5WDPhAg8za+8yMy8JM99qLYp8K2v0VKqCUopsaw/riNdaFczzrFuk7TWdeOrYZm41xWaOrGVn6D0F+B9HcIK3IP7VGV2k3grPG7rK3FEeaC/qKoQTtIXuEWIbE/yM+DS90lupE3oDl0lyVevQQR/isQ0/AmWg1qKJtXS58Z0OzJNg5NU6+FYvzAlpi62BM7YUWoMzbzNO+aELwg29DP8s5fDYMufhLfM+PLgwdpUqjuzEvK74I5XQ3nY6psp+OSHbqpn1s76Mb1ehYvRpFVkTHR2mWW+wl2+//ka//81v9fvffqt//v1vwbf69pt3esDnXaZCv9Lhrip9CZn1GCl92CZvVi07rvpLGN7v8FWXZdJEHxW7SftKnGayPVCq9hBbKTcgUxmrIffosjViDfKvQCd9oOtaHr1/QmO6biBhsGqswcj1AlYw6vY22qePvT9rw4byQ0dX3Zw5e8XGjpwljhzCTrwMv2CHV8QmV/aIhl5b6xr9YoMbfbfQncUtOkJntmHNsGbWLuJdPE1WI68jS5HfVchJXm8be8SqrPlU5IM1h2900EHsStQVeglci+Zhj5Pu0N/hMKM74jOvFqiTJri0gsWBM5HQf8bWjpzxHgPOLe+fjnqPb/+IXT7D24lGmKFW1h/YhNrKvCiE1k6DVNBfGKjYXFAYrwz9SnJXQxaBWNcTfo5dB/1GHx3J7Wnx7PX7oBtyPtUzJAT9U91rXzSTXmS/09JlU1n7k3p7v03R10B0B5OIRjl7Qja0Cz+dUSlz31S7VHoTUmXtkFg2FBufsO95nvBXZy2HWRNry5ALktrge6N9kDEztl4e29fYkGPa3aIi0/Rje9BvW2kf2mKnr0BXV9vd2NMG/diLWH/gQMYG008QeiuEzy80x26CfdyqaS5KeeraZlypVCl92CYdkH6NJ71DPPYet/cw9H6OIQeMEjNHxugA+YSnHprpIx97b2/v4TXPdqIvdBha60DovYXt1zq2lcf2yPuleMr+GoTH23afp2/LvhS3/Vpk73HbfzbNtv+k/WvGPyL/LhJg6rFm6K/Hr1Fte1Sx93AkXr7cWbFe4n9VMBaQX24ZQ/8yPCZnrfXViFM3i2GwsiHrL3zS/ha/1jx1Uyfh50j+r+Ha5vN6tl95+rzsNn1t/2vhtU3q3caT/jVc6ye81r2NJy/p4EvxlP01SH/Bte2X4tfyz8PUD675n8eTDv69y0PDL+FL9DWc2Y15mL1tw7Xh+KUc8tJXo1GXSdfh4Fyyea8SfpnwyQY+4oWdcghUlehk4xC6nZ+1HT+qAfUTPuBFtawsMmccljNOAj3jiAkbHUjbwgGYebjMd8p/XPT27Vd69/ZreeKShfxecWvqooQrLwmOeEIfcQS/f/9eT49HTdOib3/zO/3+n/+L8qvTctEJess808ckOc6hBx+cnUkXshbazSr07VLVVQYaYYOX7gLvyiuL0S4XJznk5SfHB3C6v//xg/7wx+/0/fffc2/eGPudlq+/ljh8iXIG0Pn4pPw/BN9//x38b8qBOP8haoUvm3nKWK11dehtAB9OQYOaXApUDk2Hw6LpMGnGkS44R8ZJKhxgZhy6vABI3ThWZ/rZGnySuYKtL7h5oB/goeqMvp6fLnrm5H1CfhcOsQ2FBp31rgUc8MTBL3nZIIRz2eME8QKn4zB2wuQJ+qLv4XzNluBHefCWOki0IoeKDlQKySpMDF+768yh8swYufQfYNysuRF4HKUc1nKpk4PgN199jS281RteMCwT+mxdOZCeoT36OMfBVNXmCV4r+pJW9gbuAxVWLtjKmcveFY+uQXMvVsUhPhwOymMb0usrbCtP5oBkJQw7OSjvTu2qdWW2QHOjIEgdvTyV9rZhuWhyUfixLXcxB/T62Ja9I5m51Bj0MR/TZ7AyxgY640WmfWuIvdNXQCt0A4FEtpEvJECnooIw4xGO8WshXqUOPybKuKVM0DZJKurYTOuElNOTWivYKtVJZwhRLgqu4xd0ULYuEdKBPvEPfWQ4gGGnkZoKlwE19rp42PCC3R6Q/+HNgyqXd61U5aewLvR3Qk9H+H1k/uQwuMEzYqZHwZoBvEA7ClOeT2MnBehDaYPNRmaRY0P/Pw2RdO+SJYgDxCMjbEPIJrCRFbQ05mT6C6+wpOg3v9I+QfNAhSfaJb7USVOtu97Vb+JmIA05hd7IMTC0Jr3TttOU9BWj0Re+UucLRWOclKVOkHjweTzpT5Ai546uO3pv0Ab7I29D1xtyGEC2G0hdCV0MIKvex7iNgisQEcM2ZW5fuGwdc5YXsCcuNi9glys2g6wLa8QVdvozKp5lZCo62qDpTN+xjTP2kUuAXAZ8YP165ELkyIuAttKOC4HCnlS2qnqBQvasSp43dEw7sUeJdSxrWMc+P/FPeYwdPsQBXTzDbpKHDQsdu0pZO2bW5GmZVFhHaq2Yi19BM6papWjkvdoF6/Y8V93R5g77v7+/Y5uY9MAl6f3DzLzwaDN+OrBKCbNm5ZJohe7wfOGS58jaeWIdf8xvskUP8CoxGPuiWPNpqOgQUalRtrPNJSuLYV60pZ9n4k+sn8/MsSE7+jsxxgU55bfG6FYdeadtdJm4EY9jGxRutA8abfplQ5Sd9xfokbLYdfQ6QmyIQsENoBw52uio0wbZW5/+FcMDZTZ5CC+2wARSZDxNkyL3HYtqZF6qbCv1JmSbF+PvvtpfArx5+1Z3DwfkOyPXWWlv7Kgjpxb0rgbGHsSLx3GpeaWd/YINRGL9YApDeifeYKNhFp2LlsaY2oFQbMuS7M5XB5ZLAdrrFMKqQXOt9TV0LdSp1JnkOpM/q0yz+KKPEkkNMi7QEz09cdEXHLlkzsVz8nvDuJFlLn5QtpR0AC8aBtDR40Z/TRrMEEKzoCebkaGhVjN2HYisrzSWUqCrQN8O1aIrbMNvHZAmuirKY1u1CnlL81K0sGc/8LLr/u0bLYeDep11wUaft6rHs8afaPrw1PV47PgmiJn5K4zO6KTz0sPM1RLAU9tOqOQMW/DMy7IC3aU26JMKt1+oV3XqjF0xm048tBToCapK+IE+chFFUR7b8OBRViE8dnKLtEl+wsA28uzQseEDrPiYgLnwjE6OzKVn5lF0c85aCR98tPU22jhzASQ0eQKVNYWPYEUVkgZIQKoqNl2J11pVX8KSAhrYlhTw7f5Cf/gM6rD5A5fdpmwuSVcdllkH1p0g86XWKqkopnJmHmdtCc7wcgJ52bjjqDMO/xn72+KzwW+nvgKtyt5eHD0A9FFL6CGePPb9QTK2V4sUesTTsM2sHSYe9Jd0Y86ZTSd1D8z5rx3mHrwAABAASURBVN690Tdfv9Fvv/maFwBv9dXbO14QHAbyEnVZFmQzq2etQuY01UATOurEO2Wdca1lKlrmiZeFyIH1e4b/mYEKBAbKA80jQL4V2UVGKbM9+kjZz2HsIYyJShnPgp2B0NWzZoJB1yboai/YCAEvtrYAv3oD1/47er4dP31lH93gc8UnXFkXLuhixPGBNxTZsK/eMW+QeOrv+8eKL7zu4/XG2rKP0iA0Pr3YDzv5nbXEQWpQVgTf9FWQRUHXhonOy7jOzXv285VxL9CxQdOGsROohwDkVcqkfS4VzcvE/AcjLFqmio1WdFex3cooVSpV3UXyrMZetuKD5ofMnnmJ/5HzSn6w55GzyxMvC5/Z70/sgysvHjv1RP2gk4ZEtVdddNkeQM0aEHn5TSh4DK23aFlnaBy5NGTZiI/y5sFXx86u6TEO+uyMmfyRpk2nbuLJ29Ghp7207/DXBj3isaGN+UKgnKMETQ35h47oLuNvW9MW2XKguby88F+JR/80ZT8S6CrwNWzW0mQLc1fm4lzMC7i6y3+aVVlL9rEYrUEX+3DGuUXoVi+Muw3alYe0bWRYBv32Hs/8KGWSVSUVDf+BebzGNlgvLvgHJ+JjXYnO8MkwGcGSECdtmthYRXeDtmkumiB+Zo6O+Et6Yj2olTL/dHzbKijW9uhDr08jnbwdn+rsaRud+rXyq35674PnyOOqg8SDlH1q8Slm+ydj2X+aTm3bCUbdROxPafuncduv9VI3sD/l2U7WLyL0BreVrulreFv2edz2T2iw/VrF9muZ/adxe8+z/ZM214T9Kf+a94/wfy8JMO3ElP8yKkoOCnx9DrL+Tp/Pe/5z0/rJpM+ECP4eRKWf4O/R13+EPm55uY3/JbTdtruNp4/b9G08ZX8P3PZ5G/9z+75tcxu/tr/Nu43/ryq/jvOl8Jamazyb78Zml4u3hHEFGuk9NK5IUNRc1Nnctz7rzIXCeS06XYqO4PsPJ73/eOEAd9EZp6ThmG6nJ61PP+r44TtpOzLJOOn1M3v8Sd4I1SRLYm1gAmo8WUlqledZhYNiubtT4YIkdQrOYuWScLq7V13u1eusE05WLjCWw71mylQmujLOh+SKo0ndh7fvdHh4o8P9O4221Jtm+p0OUDANByTttm742fTEhVRwitOCn5b8hmPZ4b3h/OS883S86McPz/ru+w/61+++13/77/8D/p+Ufu7u6Luw9pwuuuSn/Xk5cf7wQSf6jczjwBw4gN1zMMvBZarwyzhx4ozjGAfjFeJhTNNfnSfl12UnDnCerFIZjmFMaJyjskzIbJYneCJz1aSVi/+t36n5QR2U8oAokV3KcPpywHt+elIu3zv8jgPdZVPZunK5iwdE2JSDKmc6Qjxd2jUOKDkwNPQZJ/UK5eC0M8KYDQItFUuGUFkd/lb6z2EhiINMRV04NF+QT+hoEXDvyqX5Mk0cEGYdlkULNjGRtg1ZjXPnWWcur8LDmQurTbNaWYZdtDJr8zSQeK8TZfUFtIemUqvKXOWpqBRpQqC1FE3kZ+zsV4JeQUv0IvjuccIv63jxsNMMDeh5w5NdKWvUH9ikHAA6bcVT6NdGDsRty11Yk0EfKNVy0YBenqZNad9exk0YeQXRjRnT8C3GVOpwaBFtmFxCafQCEYYOEB30QgQ6EnaiTUVGLqUy1wLPcqCqQli80BiZcbAqbaLLQtcW5xLsw6+ovUiM3cEoTIVATYKeTthf0gxL71KtRTMvAe4OVQvzYD4s8gymOcdLLoekXPAesZVcdJ6xiTP88sGmNeSiPD1fO2yPiL2Hu+xWRLOO+j0yQkfRYcqC0aBQHxZ2wohAm65IGfx1BJb6gZF3ZYyKwmIzB2R4z9w8LJPuQOIzNrXQR61WQeaBS4jt2gPi9MPIijE0aAvS/xXiuY2T/JOPbdl+zadXtd53fgmbeqT/Wo5FiSVzpNP3iPBlFzkCgFfdPLFhqdAfMqchZOoVmFfKGUbhL7At2689dPQeXMtSkHHD6ytYa9SbZCCN9rVWBZHvNE0jr7uqoYdVEvdr7DuNtXode84H5uAH1uRHXiocuRTgXkJemdfsTfViFfYk3j1LHDqHAcWQsK3GPtQ5pL7SwromngYLO5AfdG3YcdCYuI10RGXW4DozRnR/OGhhjZpZo8w+FX4H/dAe+qey81NrUS2W0UunT9NfLU2H2crfp/6KS66HNwflAlNcbpry2M0aOaYdtuQ6S2VGFpWDeVVjDTBrnzShpAr1Ezou6uiys2+J8BIeqZeLmVxMPp+Oejqf9PH0rB/z59KenvWU36JCjpl3ObxHRNE1U4YxpMQ7QunoIEg6FxIbh/oGxBwNxtrUukZIY6ejKIT46Aje6Q062wsI+MR2AyEdIeBueKmFpCX29SvCf5kWmXlXgJH3Fv4gyLZmdHBgPXl4wyXh2/vxmwB3+BEzL1gmygo6QcCIBdmVgqwMb42lawdqgTwDqIltDkBrwsHXptIp6+QFGTdl6EhJU6TxvJSHH+pn3lfiuZwpWReCwZ6FSCUnAV54LayFRtc1Ifta06T4Vo9cwn5AV/nNx9N5U34jM3um2yaIVmwmcu74YJ1Lc3GpJ5gytGfuUUmCPWFPg1RbhhaBcrVpQgNVKUg8ZUGdiyo2X5B7GeFEV/OA6Lg3K3O+M6YMTVyylVzIH4pmfDmjC+O/kdCqe9b5We+fiz4erdPZWjdkwGVaZd9xbIY9HgdBXvEZma+Gp56XAFxAbozRmSdi3rpfVBkvP30+V2n8nw2E+bvfkKmZNbliTwW+q6sK/+wiDEG2QR+Q2ggLRRWZTLRLPEj6iqTtrjy55DoxB45MsLxUOyH7MY+wC5YZrdgIH2WdiQ6MrXT2ywYvjRccQkdGf0Udqjb4IKRvyCUuVWgY484T8UmRvZG/a5VK4VNUDUgX0tOIWzOCWFiXrjiwTmUuJMw8WaZJ9aWNXdUxxDXrBHLPnntkPXh+PuK7XnRmfQ1W1tf4aaZO5niBTveGGJoc+WPoNYjOqzTzUmZKGjsYcUtT8UCFztBbaR1QTdmnxYsfDEEFmWS+8A5J98zdN/eLvnq401fv7vXV20Vfvzvoq3cPevMG/37Bty2TOn1urHlYnjZovOCvbRuWAmKXiIe1etIdfsfdPSEYcqpF4SUQcyUo2IJ4bMNbV6GxnfgOxMV4AuUnaHKaq4/QhD9XbkGe1t5Bo34n3RT7YEj1whjoOPqxaS/6YcDwsmJrFwwrOPPi+4xOgqwFF9bbFbsLtrWzPnSd100n6p+wtSM4rSfyz9qYN0iGMTcQaoO2y6EImzL6szL6DgmyQJdjw6zrG/PyzBw9c34ILoQrjEX+0UVHXqpF4aMyn2rikzRNRdMsVdaZWqtcdt01MZLZ3+B560Ub68DY71fpmZf7H59XfXgKLnrkJcDjsenCXn/Zqlb81JX6TD9MqMNzI9y0khE05lxnzcie6tIk4gUdF+zX2Fpkf0VrTVdc867hNR+p0UNXZ5+lOvU1sHVrRa+pt2F313BljCDpIP2J8QPb2tcT+sPH6FCXOlvWCISZfs5rg6cNnladT01n5LERmsqDB/qqjLuj8UJgVSE9YYEzk2tCeQuyjuxnbKvEnsk3YDj46NDfBkJbEBogW715IPXS7ororrjqmrbDR1VHBmmzbR35SxdojS8fhO4zNhysWxvjDd2whpt1wuimQNOwD9aPxLOmzNWawFw+jVdEnosmxq2SAtuygz7CQVsK4F/AThmoRSUyeEnTfHx6F/TrhS7o24iDyGMHsgh/qTha3H7t8fR7xZ7z6Tt9JHUNE7eh52eQslvYfk3an+Kvmb8SyZjBr1T72WL703j2p3gq2x6ytn8apuwK29foqPua+Efkf2sJlL+U+hjgLf7S9n9p/duxfi5+weHIBrGxWKfc9lgY6lgs2a30lz3pI0ira5j4LyH1PkfqJy/hLyF1gs/r2P6zJlra/hqufafebTzpX0PqX+t8Hr+mEwaplzBIPEj8l8De9EvFLOas6C81bvtLPHgp+mJwW+fzeNLBtfHn8aSDf+vyjPFL+MXxzQbHZtZwFAZw5FN/xLPRuVBS1XB0Lgh7xdk6rZWLGOsZ5+tI/ANe2senyzgsdDZ14xFt+VuUH7+XHv8onT9I2zM4STieYqMXmzwZomMJh3IAJ0a5qUkdDnlq1K9SOUw6cABYHhblslu1UBOHBfqW5U5v37zT119/rXvCAwfNu7fv9ObdOy1v3+j+3VdaHt5oyYsCDqDL3YPywsA4nZAqTZPwG3XGQTyd1/Fngo6sCedtwwEVZVXddYRr6ziiF73/8KTvf/hRf+QlwOPTmS5mxv9GoeXjxyf9y//4H/ruu++Qx0k/fPdHGYHmJ9l/883X42AWh2fDuaN3KebZqEHfMLXbK86vGdN155PmivMiJ9bF1FbhMD4dquoiLVxw/N/s/YmaJLmVpQmeA0BEbXGPINndM9Pv/3RdVZlk+GKmiwgw/4Gamll4eCxJMquyvqaEHsV+cTesouZx9+FBr7+mZhO98bJm10HDdxN9hgepHGQt4tzJRnJTLnF2DkqDi7Jpiz6uPM2ufI3HPtkJoiNh28HxfdqLA7jZsAUK80GRSilyEYB/dLmBC4eQzLE0FzVk5CulKWU7m/TOQUXQN/17dMgNGXozTaMBwwODGV5sq9FHaVUuC7ZZNMrKhrxpQ5fnbei09YlNRflR4Qa1fWKoQ2PrF8UOmecLtGzDlzQG5fTXwQ6duT5cOhvZjfpdUUM2tp28lCUeua7hmHWSTvvIFHpGJgjPsqRFusCLfe0zHSc/CE9pv6GTIHRSf8DPdMjoAMw4/A0Y6i/IIXegQ7nT3R6yhOiRfuxrXwO928SRuSxNjZ12basK4bLcq60HVXQpV40MDMb9AB2ToGAFRrdicz/RodWHYpuRSuiPhMJzQseG6Ns0HLpaoS3WslTlEK7Y8LDIK2ttW3Sm/hl6R/zhjJz5q5sLtr+Q7tAPqCIRF2OUiHJ4sq0c4OHmOrVAQ7QP0uaG6Fg8sXkpwm/gnblocNhQpaBBgYOCkB/CmvXcCKtuvpJDyKE2ra3o7rDqEeSfA7pDn3fLik6bWqE+tAq+bFtF9IUeCKTwRoRudePnFpI9P7bp/ucIL/bP82blb75C6z1uxcl7H0/a9syyLU8FGJ4swfHAtoM5tsMvLqao/IbkX8tF/UH968e2bKOvMnHrwyiglOixvOjxGtftGdjhBZFz4dLnwKVV4rYFK9rhZduHzsxV+fV/8IWLqs9c/n897sovBU+5FCC+cUGwsybxplg6w198NmCuy3w3xyZjJWMzPE7ER7FRxpGEw3soPhL/ypiSoANcJWPbZanCzBrF6GBHPx2X3Ccydnf8M/wHtpWn02fnMnMAMQc1xkIu/j9ysfXApfV6v2g5LDKXaLe/CDJMlMNBlXHqsqp4UWt3Wtb8T0IXOKrMe0U788GGbi7oaEdWup95Hb3OQ+ZWAAAQAElEQVR1WL9gxJRlPGWtezo+s96duYjddaFCp94+IdK7NmgENEM2pMcIg3ITxg9GxiRrf+bCwSF/Z44f8NCTz1ramcO4oRGTvHRlBhXAyNRtV3d/SRO8+1ieqeh1RvJVizxRVTJngFoxBGWxT8UepUhBo+zAmLx/ZD47NC3E69Jme9lY2eoCyHKTbd8HayE2hOesiUKGyfOZeZT1a6Y7vDMXTWUkDLBn9DDziCsEB/WCpEfHPtCgxwJz7xH+a8XWFd6MLC4yUGl8FrCqtkWmvKvoTP/TbvD0dMJuvAw48fJ8u7BPeulL6Q/jDPQ94K8jR89+KnHCkXJ8PP48on8PlAaq5WIVED0roZMuUi3kX1FrVWPPFH0uy4EiwAtju2pMmQf6RV72BmIvmb1BwTZ1KWqpzz6srB+V/cjT1ngZVXmZZ17mWcej5mVRx4eELxmwSSET+eB/sCfM2On58QEXRulpzP3iWSYstavytm+lv1w4w6oWbpAb8/QCWmsK/6UU2Vb1NdQ3T8pTN1iYh4J1XRUknvwbnY51O360sdacGHtHxsEJ+xwJz/B/Zp9wxqfOcyxtuNSugU2CnQvUwaVsz16Qi9kRG2K7IuSArlkgYFUV3mvsg1wlekQO1/oqy7W8UM8qVWo0WvCZhfnpw+MDl+T3+sDleS6+D+ui5FfoVei1uiryDhXsJ9x8MFy7zozfI2P76etRz+xx85cAeQmQsd6RxbwsQN20GXCadb2reFdl3looaG1Xa10MPd0xxy3pi7AVa6kNHhYdllULsrRar3mlqpYiWNNCvTvGccVfF/z0jvaPzI0fH+/mxf8Hwof7A7J91AGfqtC0KnYFhBqFIdmv/L34pW0ta9WBFwCPdwel/WFtutnUNu0toX++XuN28pKjmWf7u6F4bPNd6DehqVfkyU/VYN68ojJNlImMmY7NR0YNfFJFtqdNKnrZKdsZyxs+dIk/YZdTxv7xpPzzOCfWv9jqzEV8yoNreuP8cWH4bDrywveZNfKZl7/PDLIjPnfG9zb8LX17dGXNu+5Vhiq6b0X4UVXBuhX9zzSGmS904C95aXdhbkzfZ9bVEy8Fkr7gH5PnzIWKNgfSjRmzQx80ofer7mtlDXOlvEiMpcG+M/PxibGzoZANX0NsnVjHv+KT+Z8Ef8InP3+56POXM/65Kev+kTX/+bTpiRdW0cuJRk/oac6R6G/PHJK5L/ZFpsF8mHmQjudnhEtskETsoj74gC5FTwNekj/C4xjozBJ+dsMgv1N3Z/7qtE0YOSa2Psf+ji2vNKIPmo8BnV2/5KPD5Zj9hs627brE/lz6n5lfzujhhO039N+xZ+bLzjxidF6hWWjdkGfxEGbTwlcDuDvjspAGzG2VvIBhJ9FmgMjQ+QpsZKQkH9uvvtkYtxk3hYYF25VS8dkmq8qku6SB92TeO8N7bHGE7yM8n5gbL8yVkWdHHx2bpK9BKPrPvEdXqkVXVCs8tvjlUrS0qoV4ZKJb2abvMmFb1/aEBsyhNuELCvzab2n7La6XZ6C/RN+HiQfh8w2pdYX9Rsf+7fi1xfXbfqubHPuavsVvoe1Ep6z2NT4zXr5+LQjPKbuFiQdJB4n/Fuy3vuyfx22/8mN7krE985Kw3+K3dMLA/nlZ8v6F//00wBD9fabt/7rGziAIfl+K369xo5Pwht9rlXrfq/Nr+d+rm7z39W0n65+G97Tfx/9IB79V/1Z2C0PvfTzpPwLWZf0WdpaiW/n7ePL+CP33PL2P39q+z3sf/59Vfuvn18L3PL2Pp34WXfYt6jcdkbmzcYhuZl02ODsVNjJ2NmbnvbDXKDperth8EOdQ/e3zUT9xMZ5NaWcz2I9fdf7yk57+7f+RPvMiYOMFAIfCWtnssCiLxX5jw6j8hUCQy/5syBL2ZzZLT7psT6pL17IOtYM0L0W4cN445HXoFA53z89fVUvR/f29siEZ+H6ws7/KocW8IKCCBnVcmta7e93dP+pA/XY4aOHw0KgT1GWVa0MTbJ+G0YLU7ZnOZqazodnJT9xcxLiu+uHPf5n0kvfMZjP/VvOZzXh10QH6rRUFpYqN3pgQTzYprJTE+Iz3ZSbbKqXIdZl9EyGkjm5P1+TKkqG/Ph70+OOjHn78qOX+g8xFbi7EOwfzUQ5cnB3QpdEpTHiRyFPkxLan56PmL/DZSA7spssubpNekPhGnFHD5jIXCoODtkT/FjxqypZNffKoqNhVRiARZRO5sfHOhokk9ZuKr5vEgR6TX5CzuQgxVAmDIl1JcKhOnfcQj21VNoXZhO4yuqnqyLJ36wjdZ3z0SPxE3lm6XjvTZhQLBkTRFWlJn/PimA37YKMafoNsTAeb0zM23dBNZ1OPy3K5XCYghC2tnXzEvB6c96FcmL1H6AQD2h16I5UH+gFRUw5dUvRJHmHGXNApn+jSDt3+0r7T387BiNsgjdhr76j8AgnsxObfyCHyEgahFaAG2U4ww9IWbLeqloWwKWMnWBcuFrmoKfGT0dR7Ud8tzopgTEQP18ER5gLJ6TegbxQjmLrmoWMiZF2I7RINoaiFsbscmu45yN9//KCHH35UXtQJvhBRnA+uQO5cfEUHU9foYpCnGyLTC2zLttLfzYd6GIen8JdpRzxOYSVSiwbziXL5/+IbEFB8RKY8FY2/4qOFDKvO70J+Ba1U3dVFa61aceAFQJLm2HIeMAn19sQOgW18SNAq+vax0/E117Zsq6R/YF/T9lsonvgzwfzEZ269pi+GQ7xqluVrxwqpP0HGrIOv/Vr4NvaGov8gLnzDxvjesMX0cehM3VfBs1Sr4f/KjW16wy2ok7ob7S4ZV4yJjfCcF8ZcUGxcVnQO6oJrRNbKxVv8si0r9Jr4Uoh3V11cdMT9jjjME4fLJw7+x+eLTlz8n76c9PzpyHtnfO7I2ODArBM+yJjpWXc6+QgxcOYg/U0d4J+J9+gJXutSVbh8mgaLAwXI1dam5a5oWRbVSp1SdHsmHdomrJH7BaYvlMjQ2DTil0lzkWlmKKZjHe6aPny80w8/PuiOcVGXIkeXHHhLZY6jgzPzcy7mUDl+tjBVF6Zs68Kh+oQOTrz8OCHvmcuPC2mUpfAXPpeM63VRAYb/UQs9DyQ144CxECbQaRf5jLMTneTFQICq6L2IihrDmNkSTpT/IWOwR69gvEP+3zhJi7zITUMhPHTGC6Ll9I8tlPgOLwkDqlIrMbojn/7KVIZUmhzUonVddb8edEBHDD/mqw7QL3ZqU3/IZQtW1SG0jcHUMRR3uGx9XnSeuETP/xw/uF54nriMPumMP0WG/LMnkSPI3DrlwV9ZOBFn08CXBv6sKAl/nrJO+yJnH/IQ48BgYAtPNPyqYtPWGukqIwvsIafmY5FnUA8qdZUbKKu6mnKpkpddX1i7v3z5Aq9HLm2zBnRlnhP8aPaPPokP5r/4ouElYdDRQ09v6Olnvj3TEi6gAeOd8TCYy6I/waNKgdfwVVXQuTM/wqtGodH1k/1AIVm4CM5fAFQuXRdughsXtofHH7Q+/CAt9/juMv8ZoM8M4r99Putvn571iX3kE5d7Z3x4PyMTF3rC53k7o4IsZsxk/GZeH7xAM3vGAo81l89lF2pVYz5fGLNrkw5krIeqhXDBQRo8t9aod51PYoMSZq+sYyMjYlHqrPhWfjX/HofDAVqLZjtolbZIpWpH/gvjJX8F8ATf+UvSL+wdvoJn/OjMnjAXXpn35lqeOQi7bNTdeYGzcyE7yOu83BjINBiZAlOHrFG1whP+HL4q/NelKfov1ZOXFl8qVaUUMFmaMtyzzw3/4TtI/A4ZbvmZF2pZkLviWwVNGrsYHxs6c9n4mT39py9f9QV8zZzKC4H8c0Abc+kF2wz8bGATof/saXPhuOJDKzwfsH9C1KRKungQSkstWlvVujaFp4fDne7xjxWZVvhvUjwKDLXiidS/Wxc93q+6Z548sH+oyN7QhUrT6JXhZ8IiiTSDCXchT8p6E3T4DK+G14KPlCLd8TLg7rBoWapaK0oeapyh4Rdi8xP/H/AyMjBcxSCQS5Ph8j00IAqSJ+oO+BhDk49rOIjfAG+MyW10dN7J7xpUojpNLaW/pEH435hjMiY2XgBs6H6CvI15bN+Ggo29YZB1IvPbE3WPz+c5R+Q89MQae2S+O3JpHJ88s94mzFq8QWvgw5kvBF9GX6gEexkU9jlFB+x2qEUrvC21avSuTt3szy748/xrA9aeY8C8f4Fm6G749854HbqoxC8WKTa8+WHGWsOWrk1Cvx29baxBO/vPC/HTZs6c1hM+mV//5/8fkjPnv//1i/72tyd9Yq3PPxEUPLEHyBqZNTBz+pGXHpFxZ27u8Ve8fLDuinnN6D5+abzfKB7XVXmJi+dmj9h/16DkBlrAl3CYYeLUDc+oA31IF5zvateduaErfU/Q3w76z2iNSXcYIsRs6xqX0n/63bHvhm3O4MRaP+VjETs/nXTCvufTszq2ZCGY82SFFKNA01b4eiNjmeOlKn6+4vMZU/H7Sj5iyHFdfK0jxOQV/ROd8sS+V8ANdWyr0Mi+hiSkWuTAnuNCfMMuc4nC1pxPjuxJgjN+eroMyjbW410dX0u/GZ+KDjAEZBRfiQ826DbmvwX/WMGCryROj+lWseErhCGhEToDIoENT2C4SHOAoxDCUprsKr/Cuj4Jg2tqdGsC2ceEFX5ty/asZPsX8VqrCnr6Huxrfdu/2t6+ls0K33zZv172vmr4/a30+7Lvxe23fuy3eOra/oXM38tPXmA7wb/wX0QDmfP+EZTfk8P+r23wLDq3QRpZMlgysDMBbixeyfsXpOjlP1MP/9Xp/x5//6vLf882v8bfYHjuLJisb7+w8S1vUCmbm52MC/Ez4ZlLwQsXrWfwicPaXz991V//9kWfP3/V89cnPeXA8OmTvvzt37U/fWFHxGGODZfYOOJNEhukwaXyvuXXXWfShDpKJfXOVDuxsJxUKnEu+2vrci7+x0l9HGe8LkM//vhRf/7zn/Thwwexzk4ZMqbbw4PuuFjU6LqwuchGNJuuujTNTefDh2t4T72HRw4Cd1rv7tTWFRxUGpsCNgewyXZRGtlTsElo9aCVNvccZD/++Cf9X/+f/59qW/W3nz7rJyD088MPf4KvP+sDdP/ypz8rF9xfP33Wp5/+qs4h78DmqwJl5hWEoxfRh/niMwrTavRUi8KvJy+VErOt6RNCrsQqm7d1bVwYPegemde7g9QWqTR0tML7qgv2umCvbMZ6v+a7rJQ3nbDdOQdUkAPdftklDqXszCQ28OzOxO4VoH/0yL4M2wzaij5M2CVe7PT567yL5gaOTXaPbYGLVPmaNmHTVgoZKHPfurIpP8Dr+oJs6iJP6utFJ53LwG0/68Il4YWDctokfiY/Nt3pfhuVo7JBxTcAdkJxdNy0u6mXKlf6BbFr4XIgbJR8YYOMjeA27+9stncOC8EFfWyg70NSwSerCjSta9ix9MyoXgAAEABJREFUX3wkbb+LFzqhpTALUi/9oSzVWrUUaMFL+Alsy74i9YLZJm0x4iAUPI1bHAaSl3ooQG9PVw44b2liJm/SHqLL2X/6rPBRWlPBFoVL7VEqkqHTLuUQkC57HxrooaMf4SbCp5IW+cLHnDBqShiIxuhXEBja4eUCA4R8F8pqkT58/KiPP/7AC4BH3T0+qHLI3120498XaKWrDVo5THU5pEDXgGYHQpYrqCx0BtclIclCP6ItEpC7a/om/drUC6qUy61A07FpkJAyBSRpRCU+w0qfNJeQ9aZrU2c2ob/kBeEr9g7yK+fk7fi8NDmiRWJFhT5sz7RtuvR34zOTL9uzjn0NSZD7y0/6+zb3e3mpc8tPOLDRDOE1MtziA9mT7uiyo3PcTUHKc8kcOYOUhabt6Ve1VuXBnErdlG/sqXIwz6H8mTfHZ+aaM5djZy4zk3ficiLje89lAZ0cuKyawC/asmhpB3x0lfHR+CnuqAv8XTKfXAZzyjbntByKT1wk7qdNgzlOly5R3hkzwpkLDac1BoaDSSMbhiXGJ2ME/xNhdFxw1EJlc8E4MHbhMktcYrgV3T8e9PB4p7uHO9aTgzK3z78GYS05wHvkRngp9AQPzKEOEmfGumxHeD4yzR6Vw+7Dw70ef3hU/hqgctHlpcnM/7gcU3LXVw77Txz6j8/Iee4Rhbad6QAwJ1yYs/fzznwZXNRKVWNc54JlvVvg76BcAobPXMoK2YJSq0xdFc8hk/G2MXfFZphckaOjZ8nIUjRgaGTeRe87ut3RZ+aFTnzA15gDd2e+6BOTUew5iUd+1F6mDignHCJDeZJOHF2RHPhkf7ERSdlWiTFqmfF1XbSyli74RrJTP74Yfgd1M7Y7tDskrywN3p2iK/i9IMMxF1VcZj4fz+j2qKenZ8Uvn/MSiYuk6d/RaRrjNyhbYn2bIWvSIC8wPA70JWRTFEadAaYP0f+8nIDBAiq6voWJ17pMWaSiMa767+Gd9MxzVaVOqfhCqYJ1PWPj8PzMBV/GTMaV4AUCs1WmXSN0oIEu4WsAA8EPvcj43+Rv+vlGV0O5xBX2CGBFg7ZjDL1/bMsGwmcIB7ATB4yPhg8V9iW1FmzTtK5NmddXLnoPdw9a7h9U1nv1siDH0JfnXZ++ntk/nfTT55O+fjkzhnfer3RFhTe5HL3Cv+HJXOANYGQIirvyTwDlonmp0nK79GqJW20BrajWOoEZXsIy/cn2q4i2Z17qZtwcGMdB4o2xlPwCAZt6bhqu0siaVXRhfjni/8/41JG558gl3TNz3Al7nZn75jhBDj4S9sk812kzfTbCBshIIXYcE7FJUKLXIhW6u8bpvxTxmbCv9cVTZRXSyau0q9hjRf4F5dyxR7znZcwD+8Vaqcn84lpkW0KOLqPygot3ffryhD2OmherGRtzXJw194zIZWQIhM8UDfrcQVdjjqz4Qsllu84yLzXMWBb1hK0iT4Px6DWIbtf49+QBf0MnnfE1XwjAW8KlVa3MhwuY1aAX34wuo9ftgr90emCAJO+Gwdjd5jy1aYQu+9IOxBqzMm809HK1q1WqZHuiwJ940gfB/NjXMvstnAV82T/Ps6rSdgy/C60bXzu66yR2/JkAzQz1W13kEI9tvsvElZZeaI0ZSimj+PVjYqZM6n3oHD9k/jqCE+vsKSFnkDPhBX/M3HHi8vhM2flyZN244MMnbVzYB7gNtqyMJ2tBTwsZ7Qb0Y9MXPWa96Agx92rQPdPHBfvlr82yV9+Y+3d0PpDV2L9CY1mL4oPX9eigZdqiyRVPckEfntj7Nc7yBm/SM5H5IoCx9fnLUZ+ZL74+bToyj5xY68/kR+4pI/P7hfqZH2f/8DHnQXhGQ9POM8qXbcUvif7sM8ZAn1dkfKQweQkDq77QsUYH1Kebqf+kUYtS/wrKUyd4sbW+ech+zdkZU9d2Q6HJsYfL9KEZbuLFzlkXzm4bc03W3thA2L3Srmbc4x5z7Fiqc0xq2nKtRcvaVLBD4KLX57U/GN9Z06K7IPZMmLz0E1wblSm/8UXbkum91BlCgrlkKD8i2BiXG2eGABNpY71Keeh0ym79xi4T8RNbk2/4XPC3hkzxv4V45Rw36+Elmk8GTaDJj949NnyRtv2zMvuatq8hVX5WnvS3uPGZ8NuypG0nmHQKfL6H7ZlvW8nXy2P7JaZZrv/Q88cr/xrPv0fBfuPve3Xtt3L7LX6ra/8y71b2r/B/Xw0wMw95KEP/FUkHmYgGg/yGpJPPdKHqMheWDP79ZZJJeHPQhCmzrQyUQDzJC1JOUsVNYtOSiXZnoQ8yUQbJt5iIKE88dYLEg5SFrm3dntC1Pfustc7Qtmzr9tie6bRNXtqEp8ST11rTrW3ybki9IHVvSJnt2U/a6uWxPfNs6/bc2tzCG62EtzoJkw7e17P9qzynza/Bvraz/VoltG+wPenavx6m4a1+wqQD+9fb2NeymwwJ0zZI2xuyWP4WcBD9JiBke+o6+g9sT5nEk/5+Czc7px3V5ye8BvHnmfEbX/a1L/vvC0P6W/6SZ/tnMoW/70EqyhManY1LNqNB+E+e7RdfbmJ4sWibI1eZOJJx3EiPlHGZzAb8K5f/nz9/0YkLHVZ+/fTXv+l//D//Tad/++/s3I7iFkOizvHrV+2XswabTm1P0uWrxumz+vEn8j9LXPK3elHxif7BunHBMrhwke7urcO9OFhKh7VqOx/19Stt2DCs94sKhz0Is2E6i1OhKhvLXHas93daOMwt8wDERUv+/dCkwYFD6d3DI/QftHJ509qKaqrYl0iuGuDMPHXe9kxj0Fw5VB70CTnyK5tdQyt0f/jhB/3w44/E72XmntPxqK/o43h8UuaFBy6KvDYhINgJOJSwgXGRai3wztzB/KG2SIX+mT/3rSMLkywtqAHVil4K9Af2OIMLG8xd2Uj/6c9/1l/+zz/r/uMPKuuqEzyf4Dmb5my6di5tBhSCxGcf3Tpju2c2krk4y2EJcegfPtlMRuCSvotVWpGBinj6hKmcw2bBK5QXAXmpwyHWyAXjyEi9SWeH5y5ncg6QLWtDNt3xtcvxpBxIIKqGDmxLgSBx8036EnRLKeirsrHcNQ8XqGeTtVN/uKqju1GXcKQtZV3qmSiglU/8+wKfORSdOaicOLCc2VVnzKYs/NBEy2GVa8EPOq570bVeV3R04WAhFDEcZfwc7lbWmoiJKtK5QnOQKKMrsMfUhZGHLhQdkqHAEtLo9Qk97SRfAJlJs2PfHHCz+c+vCTuHr4FeqSnZ8LnNQ2/6to1eqyob5/QVXnIBoUlM80m96GDD8aO3PooiJupR0HnhJ1UJP1In7EOiv4GPDS4+RJh0+p7IDh/KtkkWYh0LwtO0TEckrMbFKiZTyEbfh4eDSlvpd9ORA+wl9FUUu2zIF92byqUdNJ8BDzfQjywloIEqEVNcZNlXiCdyhp5KEZWEmGAAC9NhK8MnZQbUz8d2AmSH4DU27ZjD1B1+clhW9NtmPwW6lf2D4Nu2kp5wyuusIx7bM54y+xonm/7hBZl27Bs+w2/ybU9a9rVu2gWjwO97GDbBa3vx0CZ1bQpI5jPwxc7lzMASg/5uuJa9yZl0QJXJW3iKaQdjakyFYR98M/0F8lCp8KSOGbD32GlHBYjYRuaq8PK3v/1NX758mRcP6Tu+aOo6A+cFuXTI5cDCnJB5oaLX9P/09DRtlPg2oi/rzIH/69dnLj52LfjHVy6w5jjlwkP4jplLuZdCObu28wk2hzJHDfoajP+crMNH5qSGPns/qXNRNPDXMTr9IQe6ytitEBq6aFmKHj/c6/HxXgfWkvBneDVx4xPChoO+S6la2qI57rgMMbpJH6GDStAJvPCye3BpJi4wK2ubGasXXoA+c0F9ZiBujMsLODM4J7vInfV6o4/5q8PIQZ5tVfTU4K2WonVp+sgLtj/98EEPj3f6058/6P/+v/+/+j/+z7/o8eOjTL0Nnk7zF6LPXIIf9TVrF5d+Ry6Zz+jvzIXfET6eeElzpr8hq9SmDPljXkgcd3X2A8WLqhtjo+jCPuBC+8xLsyJ9UElCdstTn7F50jeYsoGOg8L4kTs5V7gIuYraQh8A49B8g05XiZxr04Le0ibze2NcuhZdsF3QS5XABf19Qb545Im178jcddnxn03MOdsEIk9/ur4E6Pjojl+dtCMPnUqtaMxJkUbQt3jQv6ZhusTc2FFOZ6BMIPuFl9gbl2vxARdpwy8G9lrqqrUtaq0hX51heK+kSwvPTSpBRVYzN3Y9YYtcdH398qy//fWTPn36jN2eFX6zFkTvgz2W4/PwYtDhodN/Z+3b4TN83NAzD2Ts4dfx/wJ/FR8qxSrE4/MFVlJmW7YleKplgecr36VQUdJOPxt+S5Q4foEOKrQiU+b4Gtshm5e7eaH3iZda+Sue47Ejw659KzqsH5BlKCod56ELa0HkMt5Q0JnQ/dxDsucQLwPEGMUgMhfO+cHIsg4t+PXCfrBhq/jF3f3KPumgjNOGXsPulAeZ4zPBePG96OPAS7MGjVudyngMnSC2yrwUmXessjMmNnR9wXGObLa+8oLzC3vdr09HZdyceQmwbZs2BBrwH59gmlSQ9LU95dhnMK/khWCfcsW3hY6t8LKuTfkRy4cPH5CvCtGgsTOvDIWXZSGPzOi7VJEXFNpXNXQeng/sDe8ZG4epj7uZ3yMDfEFl+tdXLhXLcqeEn/CxE2Nkx4cQ79UuJ2wSOaK+gT91eI8t6rTRWRU5uOfVga8DujssTQf0vq6r1pX4YYEvK74VZC09pLzCb5HmPiW+xLhR3xgjRQ93q/ICIzbM3LfjW0ivjTGYC+cTPn9ibIS3MzLM8YDeo9/wKp7K2hQ9JTysTXfwERzoe3nx9/hGIV3hudYKj1aWute+sGP6j95gVIbn1/ppE7RVLg3Nlrkt2pi72c7MtF3R85hIfleR6S+ILEfm28H6qndP/CSIHJ3xmnGWl5ypMsbQrA7d0Ivf1YX+1ejb2rhIly0V4ujq9KKT+OSFPXCQeOgUhG/4yq0fMS9U4RlFqtFdLdMW8cH44qwLE7FF1qELcp4vu55YTy70Q5FSZ6Etrjl9ltlTxnZ5Gf3hw4NyNlrXNuvZRi9dJ5ztsndd4L27MMIL+VZ88YkXtM+nri/MHfnr8y9fjzOfJjoxpz8x7sawIkPkCiIbpFHDmFixe2UAFvXJU0Nm27CbcoKXj11V0IlqkQr2dFV3mWMu9INUjQ+IsvSb/o744jPr5TNrxjPnm6ylkSflVqW9r1DoWsI24rHJJx5+U7fLmujSjm6j0su5sx5FR1cc2fucn8/zDJV5EqOrM0cKP61c/i+1Tpstrc41cv6TlYyl6P82FmwrT/qUCrrTL5Cy8JV6GRcNgy7LwnhemY8W3XS44y8uyKUCKwP/M7YTZ6hdz3N+vOiJOfKEbiJTaN5Az5pNWfsHvmr8L3NBZQ5Jfy1+BK+HpWpJnAixtOcAABAASURBVG5mG7QUe2a+Tt3YJdjHoARZYBoVatA20KBhQL5t1brQb1OetLOLaIrOd8WeqFLGbjfszPk3pPwWT9vEbasgyFVPbeonugpuerIt+1rPtt4/g86/h9T5Xv63efaVXvLD03sk73t0bL/yk/L/KG50b+3sN3rRRWD7Vjz7sv0apn0QXl8r/S+K2G982b+M/2ezZf+yT/st7z/Sv31tF/3fYF/z7O+Hv0ef0fN7Vf6x8jhCECr2lcnEkxck/i/8cQ2815ntP97wn1jzPQ/fI/t75d9r8z7v99r/Wvn7/Pfx97S/jd/q3cKU21e92tcwee/xvu77/D8a/2e1H7CXDW36Hfn6BtnUZxIO0menQRZ19mMs6EWcofXEpuPIwSYH6GzIvj6d9YULmIRPbHw6HRzZiH3+22d9/etP2r58VTYnhU1MYTWtuexgIysuWcRlyxgnVukTm46j9u2r8nJgdF4Q5P8hMJ5Zes9aykVLG7pbrYWLEtZXTTos8ebwxq5SqlJhs5B4NgPXNT5L/1XI5NmWmcFswncQGy/bs+L5fNaFjWx0UNyURbu1VbbZzHRdOPBtyKJSVZeD2noQuwsuCS768vmzPoPRu+4Pd3rkBUFlsyIOMuJQI/i9cLDZIz/KLkuDBozXIqV7Nj5dbEAcJKOQXSSNGRbK1tqUQ9PKJqwtVeuhaV0XHTjYrfcHLRxgK+lSK3sda8B3p93wIpdFpR7IW7jc7mwcL3rmJcAZdOQSlxeKbH3QJYjhOfAhtJQ4/GMkynZN+7FJEzYlAX8jvaghbwUF+QzrxYN+KSNMfGAvh76kQnmtdYYkZUsp7yRuh5xO/T256HRDP7U1uVWpFvkFA12oskkvVS5NAgkrtEPcNhSvn/j1ziYuh5TY+sSGOekd2kKCjX74aIPHji72hGSEhzGMnwp0Rez4SJD2CQd0E94worMxZv34RHSIWlQREO7VStUC30GF11LKZDI8BpMuNrldKkXd3J3j4hbqnHQEf4M6g1PQzgEy+bngcSp7U+JCh0KHBfutS9GC3zUuSSrjpcZW6LOSV9gMT72iP9WrLoeLRrdQAWdCGI/pmQhGQGbCyPUK+KE2/A1p9ksb+iXBJ/FNhTG8HqoeHtf5y+ccKBf8eFnwUXiw8V10PahuVdXwc7Mh+oQRxHmhHzln3pAl+pUqdSup+Fv0rfQfxaADFym+lcsHvTy2ZZtUQIAfWFUi5Gt+Yo/ANgQGouEDyB9bpwI5gog6fO8A1umVziYNdEhoaNpVNjSkGdrXuP7ggyl+s6btX9AN32l0CxEgSY0oWOH8yq04fNmeZe+/ot6kBxH75+XJG9CJHuJrQerannzEp4P4d8W2y8rlU101Smw84GHIQ6qlaKlWgQeCGT8w1u/WNi+A5iXQ3aq7w0GNfPHMiwdOxhcuM3J58pnLa0yiC2vUxhyeA1r4Cv2y00nGIxVMfI7NTl5kYjCbeGdeNlbTDfBSpg/v9JYZYBfDQm0RY8iERbBNGXTmHE+9hPShGyid/VPFhjp9TB3Fb190P8dhxuVh0Zr5+7DKK/NYLRIYIgTdhXlJujDPnLl8O7HeHrnUzjxWsMHCPNjQK8NZDG3mlzQfWhnry9J0WOt8afHh44N+4MVA8EB8RaeFtrCq6Cz6PDHvP0+cdL4MMb2wZqRva9tNmjx0nEufjf1ALid2LmHmfIDsgzLB55ybNvQSoOfwqanXje6CTjiQjgC9j6lvoRnaJAvgJaT5xlYVA9hmCujwcVFkP5+Pyroa3oP4xUZfOzbdsPUJu8//xwhyfOUS6Svr3efsUbhA+sIFylf2MNe9zLPOyBDWL7SJHiY9/GsHnb0BHcvoWtBWQuxKBlx2Gf4jX0LDMZkqGN+27CvCf2yUsDIeCg5USnspjz8V1bIo5a2tanUlvij1XJvO4QvVbKzXG7xuMNvRc9Q2KAtf8WVhA8PP5BVfS7zMdNaErgHv4VXk3RBehW1sh/XJ04zwZV/zwkeg6slT4tVFS6mKXBOtacV/18Oiu4xZcGBvcvdwp4JzFuSWF+wnXgYMfXq66K+fTvr3n446nq3zueBfwn3MlybiR2KsC7tGJuP/CnJFCM/5Z4BWnD77Q7rQDJNuUluKGpkL/l9rVXi2oS2hhxiQCB/br+nUSd2GLO9hm/YVek1LO6jmwrU0bfjmdYx0xYeOXNYdGT9P+FrG0onCC7aKP27IkHnpCoxJeoDO3DFthDEL++SK71Rki11yoVeLtLZC/1dUymOvMnkqc8wrfkkbJJGwbeoU2lUaV2RfD03RR32xn23tA/SijcUFFqfu80IjY+MLY+MLF65PjJPjcVP8LZd3uNfUFaSxu0BXbFBZcMvkfVPlEjJxwefV16Q9+2D4KzC1rit+sqqh46RpKod/0Olg4M87vr2jW4QRDjn7HKQD8Qx4lgoxEDloM9tSZ+oCWje6A5pCz2mb9T/6SN/LsuiG8GGbrt4A8dc0bKN/zbRentB7ic7Afmtre+al623KEh0wd8Hfvo+wo5QNeA+dyPvK/2w5pszClp10x0dSr7OOXPD/2xxlV2Q4aI8dobtROXrbSO/Eu6w+hjr8dJdJM7pLX+nzNs9hAGEu2Z5YatNhqdNOB9aJ6C2/BeFtr/LY1KtFBoUxlj4G/aRsjJ5ggt7VUN7SpAUfvtKENmvdujZVbNAahSU14ROlXLDdFll26Uz8wrpzZg4/M7ZOXCg/4Y9H5vNnXjo/46PPXC4fWftP4MxcvaPvyGf4sa1aGDcMd9u6PYOy90i+7Sm7pl8lRy9pXR/89xqB2DVy/ebQ2eET1pmqOmvSPnGG1ws8Zc7G/V5t3qnIZ9piZ70IH699Qmt0dIHsabOz376gixNz/tQBesiae7rs2ll/N+bG/XLGduic+b5AjxGNmTZVxmOBZ3N4yLi/oqrWqhKdvMD2VY6X7ys/mvy9ZMlFV9gq7+aQK52mgf0MPbnia0VdyICadmTZsB8mQX7yu9TxzTH8Sp9cxb+qCzwLf5GqpOKhgjy1SLVYFb4rfV/DqkJ/ge2fxfWdxzZ9eJbY78My825f72VP/Ldwa2Nf6d3SCW3P/uxfD1MvuPWR+LdI2S3vnx3+o7Rt/0Ms2f9Y+3+o8381/g9p4Oej5D/U9I9VzqR4c0jbr4Mnra/5Jvr340oDEi8fO7ReEv/E4H0/9n9OH99j1772lf6D79X5n5X3vv/38Vv/7/Pex2/lvxe+b/M+fmv3Pu/b+Pv0rf4fCeOfwbd1swAF7/Pf9/E+/r7Ob8Xft3kf/60278vet7nFbRZcXISPWHnBPlFYqgcHj52L+c4mMzJOUJxNSi5Et73rxIHmwobjvO0c3nZ9ZtP109eTgi9fdp3YnH3+ctZ//7ef9N//27/pr//2Vz1/epq/DMwv6XJJuR/P2o7PbFxO4kQhs5HV9qyxHTXy/wcgpIHG5ZmykxZuTLnf5iKoaF2KDrwMqOzqC/xCQGJjI9Jzt8BmJ3mFnQOiSlyCBqk708hp6jqbCmaz2CywPeeanR1KEJlLafR3N2GIJ39u2qlby6JlOShtNy4Hvnz5oi+fPiHThQ2KudzkoitM09/l9KxgQ65dZ7i+CHLyIkFcYuM82OBk0276HK4UFMxjci2rsLEr4jylyoYpG6IKD60Omg6th6LDXdHdPeBS9e4R3h4OquuiUYt6WWRQ273KeicR39l8zQse7PfE4S5/CdDZpM7THxtN2JYIOxvLfjqLHa3YsWGfizqX5gMfyYU3GfDX4W8j3GV3UVkYT3lJMPYzVTYJGw82pjsHwPiXqFc4DWTTXwry2crmcRDaho6lSj66KbWqcGgoxPNr1lwqLOuqyGdoJN+liEazTdJB2hfybWij9fS7498XeDhvZ11x0RneNgy+j84heOjy4gMbm/kLPr+9w05eNuSDTW3CG66XMR1Zd+RGB9BzKtEWQ0oJGTM3fzd9Vvprxq6TRwhOpYvqQzs8ZFN/xiZBNvlB5wAwti5jmwCVTtqdC4YxDwD0D11xQBR9mAoBXiDjQDljLW1HVWOiY4ep92K5FnR6kJdV4pYzf1HR4Y3aUy8bffbN2B8ecWFUKcgL1UocUGYYmcFtvhl4sKZcXZrxMxcVXXdcxjw8HvThw50ePxyUPw1f7xkz+CyMaENfIWlX1bpIbjQPNXQz6WimhT1EXcUQ9GNLHvr+UyicdVKhy1S0TWgNyuJ7UpFcNbDLkCXSw6LVUMemIp2udvqMfXbsRFSd+hO0ib52Tsl9FE0a0LMYi9Qp6PMG29CX7GuoX3miy+BWPIgMmgRE56fzHQg5Jkjn08eAB/hPiK2JkZ2aoZIwIOvlYxt+BvBLziCEBu2JvHyQi3R4ik6mDtBD9HGtcKUZOWtZ1Op6Bc53OBy0Mnbfxv2gr6GFfg+1ML91NXWtVbo7VN1zIf5wh4/c3+sDuMc/Doz5Rv303ZGuI3N+7f2M/+ei4Jmx8JV57ci8Ft6wqAS/nXIzn6lv+MiQ4jux6Rwvu4xh8QTUNyau/kEcfsZ07l2lSY3hsaxFC2tRW6ysNSN00IEIJ1+E6TPpIqnIqoClh2z6fqU5hHto4SLkgP/fPz4oYUPOwnxnCgcddIw9/SzygsxVZ9ad0/zFJesotj1wUXOApwPtUBE6l1bWynvWhwfWh8Od9fDY9OHjqvx/B/JXAX/68w/EP8wXA4f7g4QNduhnDjyhx6zzZy4ZLsw5Z8b/KdiGTlxAHE+bjuwHnlnPL8QvrP2dsn3OUWiMMOlBXnQy0HsmjMKlLcqX0cEV24wXaYbGHh7XuOAlGEw08TfxJOzQylqyM8d17LZT3rHRxqSUupEj+uulaEd32w7PKPAZWb7gF1/g+/MMz/NHDfOf2OGiJr9UfEaWIy9Tj8y9R3wmeD6fdOKFS/o2fekVXeowywfW3n3In7xLWa9vvrSg36Dhs8FSmyawcUX6Vit2A21VY7wEtSyIs0Cnau+F9Uk6o9Mj+r5gh+h9R67oOdsdKmmC9abgh1lnhI6MvqOb8B8oeobH5E99I0OBh2K/+mr8NXwVSbZVq+WWsL7xV6uqmxoIneoyy9a1aT009iXL9LuHh1XrHXVX5kL0AOvz1+afn3b97esGdn09Wk8n419F21Y0WG+E7xnbZe2MLCNxeBc+oNgBJg1Qpa4YWjI+V2thIByIr4yBZaHvF95t6/1je8qXPNvIWWm7KHPV4XC4hssq2GZuquxBl1ne6kq7igtYZ8b/Ebs8M26e8JXPXEx+5UXTV/zsmT1UxtOGLDt1gg2bdOxzw75vGmMTDiXjy2acoAE1ZAuW7PdawV+K4k96fYZQ+YSmjQclfaYL/r9gnxZfYm64Q/eHQ3ivquQPW0FskQvXE/pmaGCDrq9Pmz5/OenT52d9Zo//TEEuXi+82NgYGx3/MvNqEB9vGmrwveAEdcY1+XT25OSFt53xuVOnYoeFSf6wNq2xS6EuvFuSGU9jWKhG0dPO2E2sGNM5AAAQAElEQVRcPDY1iqEuUUWdZMbkFeTvot2YGKgh+dFvwmBn72d8p0FjbVXrYZlYlmX6bMW/A9eigEGnK6ryRGeF6FX/HXvRoTpFV9hGZqug98BGEzC64xsXxuiGLBsXoZlPN/w4e8yNvPAYGS/4xAZ/SKH5MK9LQ5BV+g0qflDQX3w+7XAndReVZdUZ/wpNXJB5YjB0OihMB0XbKOoDHcHqIEy79BdeztvOZfVFO3ze/DL921atdfr6iq0q+ilFkx9XOMM3VYuuuiqS6MPShjDRdxDTV5mSMW2dvd/doXGeW/XAmvPIi8EHXhKu+KZt5cn6Fl7CX/i5wNcFHjMvnzh/HvHBZ9adr8eTngiPhCf88znrPukz/hl97+hYyFpKg81FsZsH+nyB4DPp9BnYpo7F1wuqhspE8jrCvEGvD10owHzosDN/dT2znsy/lIPXE2th+L6g9As87diJ4a7YeoeX6CnEJg0N/OoKqivj8kybM/I/M+c/gefTpmdegJzAkX1A/kmgMy89BkQdJgLmxivnyAvfBZ/PuJvAjrFlUEpBNMvIeYPCSKDb0+Fpl6smCu1pJiWNL5ZaVWqwkNc09ywuir9t+1BwwYbbVnVhjkGUmYf6oWtwlTe8FGjeeGz002zd0jXpWtTA0qoqYdDoKyi0DYSspixhxBiUS0W3x6Ii42GGkmwDbP1qi/CEf5POGPsebjbTu+d9nu1ZYhvaVxSUdoPtWf5bX6EXpM4tTPyfgff03sdD+33a/j6f9lu+fY3b1zA0voX98zL7LW2/xb9t96/0P1cD0fTfi7cR9Cs8xXF+C7/S7DX71jYZtl8HTtL/bNh+Jfm+39fMvyPya3RsT1n+DpJ/d5MbLwn/KJHU/Wfg1l9ovY8nHbzP+178lvdtmLbBLf/beNLBb5XfyhKmbnCLJ/wtfK+u7dnEzqJxXchmBl+3+kTnIpfwt5D6wa3Or8Vv5d+GqR/c8n8tfitPmD3crNeHWLGTBfpE8rNByQLIHkQbFyhb6nHBNVhQL72J8w0Ht12fny76xEEu4RdeAvz0tyf9+//4Sf/23/9NP/Ei4MvfvujLXz/r098+6cunr3r+wksANmuDC2VD3PumCTY02k4yodmwVw5FB1R814oec5HBgW5hE2wOSM6fTN/+JHyefruy1ptDRzbIEjKpT1mcFwUzrtexaBspwMvCnINArVW3RTrxIGm7qramthxU11W2lUumz1z8P+cvHbhUfnh4UP4nZ25shCjf0dfp/Kzj6UnPwE0qFOV/lsdtlzQ3+F1Tx/A6snGhH2qpjEKxJwqHhtIt9Y6Oujp6GRymzGHKZYOnrnYQB+1Fh4dVh/uV9KpSF7mw2fFBrgf6vpfhfdTkLbpA98QG9QkjPmGPI/YIz9MPUN20+2VT/opDhGPu3C6aYQ7gbDTNxk5sNiewIScJ0UBC7sEFysCW4VXw22mTTS+kVeGhcSh1LRomB9lLKSrNahwGVi7/7rj8u3u41x0XY/cf7vXhh0c9fnxAxoNSviyLKjbJJq9rKCFK1XxIDBAZhH/lwHrGHrP/Qd1UsmebtI0NrpCyWU3dHdmyYY/Pb8ia8UDTl7FMW9gO/fe41oE+FRM34yVhdJqL+kDoMflYVFX51gtNKbQ2+Lzg/0E29kHiFzb+O5v+zuEiKi/QxgXwEfpjNz2QU+g4GOEXneMw9LC94Ew/xPM/H2T8DIjEJh1eNw0VLkwqKPjNqE1y1W6jvqGdjXygXfAoJRzkQYIMa9C/oCN4MuFgrBWqDegGokGZ4CUA4UL+iv0Ph0UHbH3goiV2H/hB9J6+ICMb/fBR/B968zPHjZQ+g+RZVvoWdKWuuJQJU3ZFJwDwR+RnH6vIyCrCCfxGPAk69GK/nYN5R8YdHV/tsevCQS6HtE7FQdvdRR0IWjkETQgubL6xNGF83Cb9DehO9lt+0jfYvkV/M7Q9aaRSeL4h6YnoLVBX5kfbUtJB8lCaTZ7y4NwENxrX0LqF0cUNO/NRMKYzaPJgW5G1ZpwzRpd20LIEC+GilTnysCxqlXroGMqqzNu1dDXaMs3rrlXdLda61IlDsw61iA+0pdaaGpcI89/Pp+4R+zxdTvrCC+Zc2mYcTZ/oyEIZzAsRJ4pEf55xvZSlXNg5MLzEjwKsKuOzCuDPXKxXLhgrfBn+HaJxVjCbM0ZSVaPIoKriHYbnomXWp18PDQvwVaW6VuWvuNqhMQ6LCvK4FNkWZGERT2SxNvmFcdMAxRIdFb4rZQcUQ3MuKaXGergyhO+od09mwqVKCzq8W9Hr/aL8MwwfP97rxx8/6k9/+kH3j/daD/cq2GYIqWGQIa4LIa7OhUUhXnQi83QZrGs7F+ObTlxK7Fxy9N0aDIid8s4cl3Vihuh3MG7MWk4FTTD/aKJL8b0A5Q3kSZpMPrtG/iNffdfOehJ68TsKw2GCqSPUNHVkdLDeHXTIugHacqde2uR9VxXvLif/RwQ6w+8F+2xgd1Mub4PzZddcAwjPzMPxo42X2Yp/T1+KP4EYJrzBo2bYVWYoFewbnmxPu1cXtVpVSlF9yVtIL9Uv/FsZKze0tv4sXeui4YYcC8sHcqDnM+vA62UXvOZFQL+t06xdTNywvOOD6Bj9jawNLzJkrGYso7TJq9zhY6hqyEXEr3yJB1GUchFJGSIoMLVLqdQtyn/zBTV2xhVVobFUaV2GDoyV+4emvPQ94HcN/8tceUaGr/jO07mg+6YvXP5/ffkrgJ3Lot6LYEuVeqFp0SM86Kb3Kcsu4TuC78rYzF+YJVzx84V+l6VpgZGgou8C47ZpQwvoRAfBzODLtlJvWRat6zpxYG063C06LKTbwhhuyA9v1B1I3uGrD6sP4TfWdWxs7Pl2xshFJy4kT9gle4kz4yIh5mBN7eqMjZ35c2CbnvHBmj3wUjMO8gv6MuWSarFaLa/9inzTdiCD0rHIIe7RKdkVNWVeQlw19s7L0hQZVl6GrIemyryQOabTLi02dI2a59h4Zix/YS/46enEnv6sJ/zsGGCr86nr+mMExiNjaOBnBoLvgh3MmM4LC5ddFeOhldnDZAjObOvGV4G5ik2C1uCJeMPvm0tq4usDX6c/1v4uK/yWKgW2ZVvDeKw1n+jCjOXsnRMf2CR6mCE6cvgjo9LPgn2DxO0rgfATJO+GpANXeKqDPqWsnUK2Cb09tim3SikTtnHVgZ13zTmEOfOCzrYbMmZ3ylF8x5aBeGzTXhN1+nFV5uzHxzte4D4qf731+PiodlipU5RndKsjI6S1d2nbsURsuguf7KTph76yl92pl/rRyxiiHeW0CW/Xvdc+eU78qscx5aj4UWW+qvBkurUtms+yTgwWwspMz302jKS9bUVntUrxjbVJeQnwyFxwz3nl7r4pPpn5sODnabO/6GPKg39dOFtk3JzQ2SVjaYbhcyhjKXJs265t2yZuvIeh2KOVomL4eEHy38N+K7Ov8ZTbTjBhG/tG4iRRGP6UWPgd+FrC8LJjzw1bn3mRPOdoxs4cN9gEMdAtPNM8NpAKNEvIoDeMRSx0bujoYUOmM4o4Qvf5PMTQBDvzSteZM8GRdXFnnYrMO/PIAJkHxFgs+GljXmzYrTGJ1loU+1WMUdCJbRkexGPG0hssIRPZrx/boskrQuOG9jJ+TYXQFc+uwRiWzgi9MadcAub3y0TXhfkkY2FHrqsuBO2Cj8AjKqkZq4QLNJeWfKsix63PhLZlX5F+b7CvebaVJ6KM4te69ktc9TUv9YKb7hN29P8tkv8eaRPc8m7xhIF97et7vNlOlQn7LT4zXr5udG2/8mr/Mv5S/VeDG51bhaTfx5MObnm30P55X+/zfy1uexbZnjwnYb/Fb+mEge0E/8J/ogb+UQ0XxqP+EfyebN86n31l2farE/0ejd8qv9G3r/Tsa5g2t7LE/3dHZHmP/9nypO9bn+/j38v7Xvmt3rfhnMQtlt2h78W/l9d1rfsLWuO2kIuF9y3+bb2/J/1epvfxP0rrfZv38X9Ge48i9gETZiOoCTYe2bmg2QJ8Qyqygdg5jHQOJxsbkRzA52WYmgaL55lN5pfT0N++XvS3LxflFwrbXnRmcf+JS/9//2//puCnf/t3/e2//6RP//ZZX//2VcfPR52+HLU9XzQ4IJnN6Ss/9CNeDBQ2DpX8xiK8YK+2VNUmNgFdlQuOwaGj5wXACwYHJ7Hp0by82aT5giBH/h15O+ldRs7OBikHYEdOZMymorHBeOQC5IHLg7u1ccizCvNDLUWtVrXWuFR41Ep5JX2C559++qy//vtPyHqeh8MPD4+q1GNno/78rDOXUZ3+IMP8NWi7qPA2o1e8MnqNTuH16reVzU+TVURMIobapeyqd1LouaALsxE0einQLchbeQFQl01t2VUI82/hVvrIAU+1YKOmzgubC3RyEeJ2p3p4AAd4XbXT+YmXAF857J2PF+XXJLNf/KTCSfrPIe9yOqtzUA0G/Y9s7gnJlJDjqusz8YtilyB5BflqhT8OT6UU5UnY1gWeF4VHkx/UpSn5+TV4LnAeP3zQ4w8f5v849sMPH/XA5f/jhzsuElbd3QUHxS6jYEl8JBu1jTAXUPu+w9aunc1l4imbIRpJn5X+J2KvtCcfVajDYEf3+xAHpwH2CcgqGFS6ggrUFXXFM8bQDVkjC/lB4ppjbOCD0rQbxE0eR9ewgpYtGxmg0QEmps+B/2wTRzb3sdERG+WvNS5s+vMSgNs4FQ4VwrZl0FvsATpjR/i4Xy5ICgYt+JvMWAAuO/3hL2ymXTEZY2CgA5emefHPJcdgPPRStWObXNZso2h06u4IS3/jVQ+kx5AppxtddfSmC0pfPjTGX6Wzhk4gfoK/EKvwsSxVCW1zaOi6MAds2HDfhzR9bUA7NK7kYs/pg8gp+r/m8p34C272SJg6Rh8Tgk7qUP39B5FSooEuAsREpKE53yHYBk8XbHE579hln3zCnbrLhNBXdNgJZRTrRQMIDPRoLC0e2yqkA/stnvR72Fe/0K88w4L+W6FtRdauoZTdSmxj7yvoVsbe9pjhTBMvJeWi3hW6PfjNQAtT3+hs0kcXSWc8vUfKUneg5zS3Q9PIWkGRapHbwqXgnQ6Hg3IBs9amxgHVzNtVXfmfezbvaGqT6TdohMFaitZWJxZ8xlxElEorfHUjfqLfI/5w5GXs8XJWfCd8irE2580hmXjBkSuyGDkSN/2KuLCvGD9KmjozTPwVmxQfRidiDleFYCELvoSsUpn6j/JHnCcYqUAdV9WyqIAKz7bJpAd45lvCJpX5ryBfgV4w6xEf1N3RQV2qlkPV3cOd7h5f5sH7VahU0WGDn6VIK/pc4HGF5j2XoHd5YcGYb/Cceka/BXqN8vXQdP9wUP5d5vwbz3cP99BbBLPaXTPFcCnYlcuHyzBpq7thrTL/aYYTY3Pj4iWXR1Fh3ylnAhvMux0M2njqAZ/ENlO/nUnkJjeUlHU6eiUs2hWI9V3KON01+cauEwAAEABJREFUaNfBhn32rPmsN/GxoBPfWZfOXNDn15lGtysvju8fPsz1ejncqXJx69q0M9dv8H7q1hEWTswtDGXGcQFmTHfmHSm/ukQExr3gxtoRLOsKEXihYXh/BT4wgHheQtu4g7F1AYRVKoAPsnUwhMsCq9WiWqhj4fvlBVLVUMH2tVZNtFVtuVdtBw03XfYKv4OtRteZvUjW7VwCbcxPgwuy7J8G64Dx56w5Zi4d2Cprt154N/q1JIZ/3E+5eC0y/AFkSDxllS+PTu2dvvuEeGzTrkyMXiX0WvD3Co2GLnIRv+BzmEMPD0U/fDzow0d8935Vwc+P+EZeAPx06vr8LH16tr6Cp1MRWxLcwtMN6pCy9xG0r5AEfcWPsL2C/JOS8SVgR3e0KYD+CwQK80WtBV0W9GrB+gSEQgxyfYa3/IJNGjwuS9PKXmFd1+ue47CoQavQxwgPtDLWcm1yXSUXXeD3zDxzwl+5+0OWoZjkeN6JYy+c64wtLtjkgj/v8L8xZyXcIwe+LPa0xreNPCXjFdjwXehCdCAp/c8xwNjoIIZMHkXzY1ulFDWwwPNaqw6MgchzyPzLBXJDtkF+p3zyCl9HLle/sBf86ctJ8yUA+44vzxu+JsGu+mYN9vgwkC7JhB/kFfwWoUd3RT9BbEEFqu5ylfJjjw3/O0dmiO34lW3VGr2uyn6uMaGV0qgMNcgxTIXKZPgsS1EFjQHUkKWS19B7bauW5aBaF0FtQkJZwK5TD9FFLUIfnkBkSocixIDvgp6+RejfUPAJVUlpeEMjDQY+plkmuRGpRYP5taOLXUNMhXMu2RgjO4g/bOhs27u2vk9oPh1eNVHpY1mq7rFTzib5i60//+Wj/vJ//Fl//vOPvAj4yDq6CMXQvtNLQWfMHIyT0Ys6NuqE+4Txwa4LygwvqHXWH2iAHnV7OmMSlnRdO/USQhtfL6yxJd0lBKhVVJ99nzPPkBF6cM9yOrC5QUJy0x5fNvvPgk4W9LWuTYclWLTyxn9lLVqwa0GM8EOvWGVM+r13lucN/jfG0EUn5rYL4yu6i36DtBkdFQQjocmCGPqwrWlHiBfiKbHzLdmeKJTZiRfSRTHCIB1oPhCGo5tPX227z5L5VSr6KMhs5Bd8FzE1M24G6EzJferzEhtAagzTzIJV0aFuzygWLjKTGc+RHfF16ZU1t+q0W0wl6KHrzNq7gbwY6ehjx7EGusH4svrVuh6qL/NHiNqWbcQrE3bSlXib+XbSbxCPnfSQ8WlXyU2KfwaOL4DCuJxx9AihKVcfQzvMx+cuvLxgW8ZLix1IF+aZy7lj12Bj+tjRHfrEP2z6gO/oukK7MaZiH4bE7DddFMprEc+gXadL/wzR4wTE7JRVyoPE3wCB+bFTVmc8X7AOXWHL8YJOOvGfh7FRcLVTp26f9ULjBtvot8j+ZWi/8VIQzH5L229x/ZOe8Hoj9T5+y/u90PZrFfstnkz7LW2/xVN2g/2Wb7/Fb+X/Cv9raqD8Hltxpt/C77W3r87wnkba2J4DJ/F/BDe6Nxq2b9F/Svgt/RtR2/8U/m/0fi+88ZHw9+q+L0/9fxQ3eqHzPp508D7vffx92S3/2/B9nW/jSQe3Nt/GmZJnUfKDJBIGif8R2J7V7GuYxK19wiB5wbfx9+mUfw/v63wbf5/+Xtvkva/zizibhjLKz/yQ9fO6UPUxQ7PipV1wpXddkJPO4raxwbhwwMyfW57PbMJYq88cBp54AfBT/mSYy/znvN1n43lhxc//pOjLp8/68tefwGd94oXA188nHb/u4KLnr4kftXHYuF5oQpDNjNggsXuSt668AChJc1hiNyOxkREbSU6H6oMLRA5KA3QOFDmdjFwksPG51tuVg9HoG+0GMnZ1Dil7Dh7Q62xMbKvWyqXSwkabwymn1Rz2kmdbebIot9YUDHZmp/Omp6en+W/+J9yhlcNH6G3ns87Ho06nE/0NLcvCwfFO9/d3Mpcxhc0MJ2YOA/Ayv+mhlrk5KC+Lv7CT6GeGO+UzLZmL/AJPTYZEV0EXre7K/yNhWaXBxapy2U4fda0qbYFMQZVD7Au15yBA+9pWtbtHcKfa7tRFHWx7Rq6J2AM7D04CA5/o2KRTbvwkEHoTOjXlCUW50IFGh4kd7jbZA5kGvFl38HLPhf16WJRLrroubPib2mElDZ9L00Kd5dBm3nq3oK973T2gt8cH3YH8WvWOly8HaCS8vz/ocL9qpU2t1iggvMJb7BFf3TZ0DF83ObLfttEdm8kcfBdsU+i7VnggL6Fr0aCOeLoGurFySN2ge0YHoR07j2FqXD9jvITYLPr6Hjp+V42dU/dFjzcK9jV2pZsK0oBo0pEjY+7MjcgFu+QlzeUpPnbBzy7aGIcD/UdGQVfYZMBrLnoCc6kmpBBjxlwM5k/Il3nYqloOBX0vhKuiD6aIqceOPl2aRm1K2EvVADkU4rIKxq4ZCpnVNfkNz294yUOH1OTTZXgoGZ9ccnSw40MZw2MSo9ye9Qa6TV/njCWQC/foIbrfGefXcMPtzkp+x8YwAD9dUwfoYcDklZedol3RZZC+oh+lz9Sjr9Sj4/mxw8OMzq8+BuOnR630tTOOOgexAU3LrjJjrNToqSq+beKlJY3+KFepEuFgjEVVevfYVillotY6w1vafitLnm393hM53iP1bcv2C20RJv4WUjTzbM969jUUz3jVYeQdLzpExfjXVZcDPewg4VDHx7/Nh8z8oEZZVxkjqyMveirMVXZKhjj7oyU0NW2zqzBPV+aUvBRY0dMdB8zHw6JHxv3CxcjgoLhRfuYC5YkLtDOOGOSfBEr+hUuJ8CPsXOh9jhN4N2mY1gTjZRo3vsj47oylmQ7D03czHoMOGaiz5gxeYom+JkwZh2JBP2huymMXabxAlSxLyCnkiPylpF5Xnk4/O/3lwihNcBf8ymqHqoU5KvVVrJI5Ch2sa9N9XlZ/fNTjw4H5tYmeVOGDIjXGby7/UZEOxFG1CrZZFquh74LeNLGhgk1yZCjMpQe1dZVblUtFwoLMVRvr75H14NKLdjfyrR2ZNhw6dw2XrStz7c6a38EAO3oNBvocxKPzzEcDPQ/GvgjFuj3HIRSFDWec0KQL+kg48IWOzSaQYWesBxu2msBHZhl1oqv1wHy2IMdhVUuIPOvdg+7uP2hhbRdrz25zkTK4SJGO8PqMbPk3pU/wuYEL/tGHNVxkFQ10YZMOTx1dEaIYiajgdYb44YyjV8+4ZPsVtzEciuKpxfBX1VqbKKXoBtuzXdIpX5ZFK3IcWLOX9UEqKy5qLoCG8s9MnJ8uyl/vnXkxvLMeBFkXOjrq0T8XLZr63nXT1bjJEP6NICBrtqtm3wRILlV40euzYXdeIicN/7MsDgvcrfh+LYWwqBbC+CP++nBX8dOmj7wA+OHjPS/1H5UX/G6Lntg/fmY/+D8+Hbls3vX5aYBdT18j00WXyMTmxdgFoTURGwTIMND1YE3YGP8dGY2/iH2R6Xte/BcJ8wl2pp6jzyA6rQyMQoHtKbP9yzB1rvUb+8NF+XFIsML7UptSbsZLaausqmHGB+rcelEu+s7wfsYGR/ZW+WdLTqzjZ2yUNf1n2E5ciJ0YR2ftyLMzNsaUZ1Ne4BTkLBqyjSxFhTAyeupgYN5diKw8Y+bt1M780mlzbVcZ+wv7rMPcX93xUuZBB/alh8NBbVlZ54a23YyLrif0nn8u66cvT/rb5yd9+nLE1y46HTddzh0ehxiOivukTxMZeyf/ooxz0XvyUf+VV/hNOuN5Y4xn7Eb+HVkZurryHD5pURptGtWLOnvePWMRlKope8VujXG8rqvuGNP39/cKIkfyYq+KLYpM/aZWqlpbp60qbYPY/QbbymNb9hUpS70bQvOW11io1rVx+X5gXC7Qpo8Gz/hS6ttXGvZbmLZSoRtk4nzU8d8d39/3gc4A8xCFrx/b8F60sFe7Y73LD18+Mt8H+QuA/NXWDz/8oPwlwML8IMZgKU2ujW4CfFHWjt6i32BLn13CTKAreTe970NYMPxp2iLes+Nz+xgzPRj59oAnKfKnz+zja7VujudaZFt5TF89HUxAPJnQc5wme1LGaNarZbXWQ2FcLdhy1YpNo8OCrW1DbwDDm/DNXdul68J8lv3wmTF1xk+TTj5upZs8g/kocanM9sXt1f4FOwW2kae8wr6mbcv+OVCjIqdtaXJD8PJJP8FLkraVKHbumradayQ8Xxg3170s2sQI/UVHaRvYpm3kHZMnO+kryFWfY6ExTgtjdLCGddaAXWdo38ZTwv1ljYwNwmuBm9gu8cwZpViVuSC2ix7eo9Zl9l1KewkLYZt8yV3zIbThiwmnVFFeXlFrnXHbtPGsnq+OAs/4+FUHVubAMy9+Y7sbwvvY9hcb7jJ6rvE55pKlVF15JqSP+gLbsq9IP4F9TduevNzk07vH9kzZfm1vv8Vn4buv2CfJ92HiHf/+HlL2LdLedoLXPm+8fRvafq1jX+P2b4eT8G98hZ9b8bfxpG+41bmF9lu/7/Pex+1rneTZb/GkA/vnebaTPWF7yjoT//r6L6uB8p/Nme3XLm6D6paRAXKL/zNC+62v0IvzJ/xn4D0t++f9/DPo/1Ea4SNIfft/Dh+3/tLn+3jSwfu89/GU/RG8b/M+fmv7Pu99POXfppN3w2+V3erEB4Nb+ha+99X3dN7Hb3V/L3zf5n3899rdyt+3eR+/lc+XAINU54vDUhZZE7JdmRv3bN6zSe8cPoJs0K/YlMU4i/SRC+55mMlmjAPDGTwTz4uAZw4IwYW3/ayN7Bms/CItv/TfjmwgNjYTbID3i3Xk4Pr187Oev5yVy81x2sWuRpycxF0h+xWmHJqIjY9UycuF/0Y+mwR2e04HbA7Cr7yp59A0G1IHmQYboYEcCCaPruij065zMN45MGrf2NN1NTZES25LUEs2FtncBoXu6UzslbTWpmysIvvnz595AfA806EpedJ++vKFg/hx5ttWZXOczXKDdr1f1Nn8bmx+88sROp4iGbFMR6URUZGTQSg29GLTJDayE5hL0FT0gQyKfFPWXS6bChf/rkMtB4bHZR6IcjiKHK6rqKBcdETFuy2zwavLqhY0QtA5BZx4cZGXGvPX5hxWc0CJmgcbVgSQ0KPof6C7Wzh1zMZNM2+TovMg/KHbgmwrB7bwcz2ktZfD0zovuJZl0XI4qFKnES/rInOg8tJgu8IreqmADWfFGG0pWg9NOciu94dJo9aqPGMMdRiOrYKkjU5LadCsE4JW1KpimXhpq4Jc4IZO8oY9VZ0D0D6sHf3nkuvMZVfopg+6Uejf0ONvu2ZeypM/Q3SXjS2MYbau/XLiIAO4CEh+2oVm6k8YGgAv17zIxF/P8yJ8U37pec6LgOezjsHxzIuAE/lnyF993NiHjiASZsCUBMeJ7WpX/CT+vnKIDVoryF+pNdRtDQGj7+gUvc0XAehpZwO/R/4AhUS28D1BXsijfkzxXrYAABAASURBVF3DEXO8AnFUcojkBUDJ4Y9DRCUs6vDZFVqpbKemFJpnDngnZM0BIelcGGzo4oboZDudlQuvTj6t6PtKK/SC6PMaooeMmRiNuS/5glm/xGc6DAT4hVzRg9RhpxPbwUbbK61BcVFtq5ZgWVTqC9qiWhYJ3blUNFmhWCbe92FbtlVKoWqdYeLfwn6rp995wl/8Nf0E4VvIMmlW0Yd1OwDC2kzPMGUgZYGwzQxf+8NGxGOD4KaDW5i+3uOWn/CGlBfmAcefDDH0idEVGxTmyZrxntBD8YmKbRp1GvyvtDusTWst+sBLwA+P91wWHNRo05nzWE6YacZEp35Hp12GfFfPvER31U19v6hzGs+Ym8h4jU25pNvBxpqw50KZerqNIXVaB/gP/gvDsEw88xtt6URifCtpbC4bvRa9PqRn3PgT40fMJUJC21T1LLp9RUeJF/jPnLhyGbLkIpv5MLIKXuKHefFR0dXhsDDPH3RYFi2taEEXC/PjgYv+hNz1qbL2CJ2kraJbxlzlRWBjLnXS2F0aEjZfaNCYW+PLRufTXrVowE9X0RmbRIQ9upTVh7mU6doY+xt67hTu6HRjLEafE+hmpzx+IPQ10GugrBWUTd0lpEwvz00PSRZkNuN2zmd9QKLT31lbfiVNhWVZ5kVmLsMeHh91x2VgdFZrVWRY77hw/vBRP/7lz/rxz/+XPvzwF+p81LLeywWbqLDdMBcqO2EHQ7CbXqMVqZh6BZs2Tb7QARHNJ/EZ+eVXdBudZhzFGwrUiocwmxo0m4vW2nRolTDxokYh6qZLT9RStLSmO9bGu7sHLYd71eVOdkMP4iJs04k1Opf/Wa+nvvHjhGPa44LauLDHN0f0jf7M5Gz0WZBQxGFLr5Bn3AltFUJYVpD6PT5TpMhmU+uGgX6oXfHxBoqlgm7SV8XfltZ1f1cYr9L9w8qLgEf98Kcfdf/4UbUd9Mxa8oWNyU/PF/3t60mfP5/0hRcAX7+c2E+dtbHG5S8Qd9bADd/Keqn59PkdpgcyKTIhzJW/IdSn9y8BWita8JeMqxuSrvhKobJt5Ymdb0jatpqLlla1gsO0x51u+5llWZX2c2wi92Bc7Pj0BeTi/8gadWStn/9eeex1Ri7C0+XMBd5Z58tR5/ORIYGs7A125qHOPJU5ZWA7s28U8tme/dQKP8hy41s84Zfg9TPT0963LEYwtosOwncujm+4u3/UgZdkbT2oMOfwhSbNy7FNeTH29emsL0/Pyl+8fvr0RV94IfD8dJq+1/G36WuM340xORjfDq8THV9J/52vrg058hcPHZkyT3TaJIxNL7yEOyNz4tFfN8ziS1JsYg2C1I+NMRW+VNhDLnPsR46PH/GnO+RgXC/LQbUuKqWpMFZqWdRaU/QVlCpV5sla68xLWfxAPLZlWyWdlCZDx7UqdWr0zvx44AXKHZfyd3fr5OFwWLWui0Iz4/3mf7ZfaGnSs+h4MHZdtCNQxz77PtQDdBGbTaB9cpWBlz5DPz+AWQ+LlqXBs+lv1T1z3cPDw/TDFbvVWlVKuwK57aohQ61c+yM+6Y/BSmZt9J/97JkxFf1H9/kl+Zm5IvHYpr/wtdOmYz9BrdZC/03hJ/0ujKnop6CzQDxjytc1xpjgS4W2Gaexv5l7cGEdkGdljVrXhhwr8lU1dBw6FXmCxG0rcdciSDP/dYW/ILwG13jyxywfVKTVVR8vvBGQlmKjAs0JMguwTb6l4tmHvvNk7b1BrJkTL/VGNovMhXoHhoPOrIlHxklwiq7PO/v/PrGzZqJi+L0SsQ1/BUiuLwhvtaC9yh6nYDezTlln2l4Cxs4FbNCODoLBGOuMwYGlw6OlKVuBVhBdBo1xcUPy38P2bGMbfoqk8QqypGSBAp8TL7RVyQQjegTdBTpFGwtr/H1jbWKos36hh7zAYZ8f/oONOWRn/zXGwGWusK2MrYo/hNeacYjzJH1DoW+9e2yrZAyoKmWBbdkBDKvMuHhMneDndVLPev/Yfm1z469jvBui9+CWTnir9z4MTftKK32+h+1XfpNvX+vZ1j/jCR83Ou/jt7yE7/Ptn/drv6Xtt3jafQ+2X3WWctsJJuy3+Mz419d/aQ2U/1ncxQFvSJ+2f+ZEyft/I4aZgn8F0YdNYSIg+iP4X/L5vb5/r/z3mP699t8rN2tXFm6xjP4e/V8rt6/6ta9h6t36uoXv8xL/e/Ce1n9q+1HmIttZDNPnPjobxSs6i32X0ZZnXjaLpd2p0+bEpuOUXzOwoG+zDnQILxx48m/oPs/DDcchV5kNtMrKxkXaawVFvR2guXDoaTo9F52eBoc8q/PSYLAZEBsEcVGu2WpIMV6QXcN21OgnuLvQ48ZBE7ARy6+kzAY1oQhn+9BApmw6BxshsyEym1uxaBveSUK6qHpVK8vcUEYPlQ1GAHHlue7rzIZt6JlL16evZx3hc5jN9oJO0N/GJj6Hoo1NWEHuxsYqmxMbX6mA8EJZ6kWvg41RKZW+gwIFiVqy89319pRrdBDuRMMM4eQdOyC6Ao2hXJAdllX3hzs9PB44ICxaOay0taiwqc4vYvPrq/x5+k4/A7v0ZZE4MJXlHm1XXbbCwW7TvFDgZU65QJcbttaLjNY1PWLMuGFigkuz6Htgm76dtLMZHclD5/JFqjBcdnix6io2+IQLOFz5qvCWS3+YpLCKHZBUiwSP6S+2G9h0YM+E2bzXWlXhu7YFegeVWtXRaebIzTtcptU+OZarXJpqXaBZhEtMdGwmnlKKYq+ErkWFtKAlnvhD0Ilv2G9nMx9kc3eFlHLUr50D1Y5v8VGHkRnSMN3gbroQOePb8Z0jYyQX2MElh35guH7FoEO4D+0Lp4i8CEh/O4Rix7QLcjEyN85cMHA/IzoGxifG5CvDJpSmLrEXhZrxKhX8ch5YS7Ku9UeUQ78mb9iaeoguiO+URab5C1lk6fjFDSLuUfQGSUZ4ZBKX/sIXPOMm37AwVGHY1Bljh+1N16doqExdpp8jOo+8FxQcvW+kE+aSq/PScUMfOVQMxoIYG4N6Q33KHrqGdsJAlL+hKnWvfeo1PvySA1+JuU9DzPKUIaYG+jAXQfGZyuG14nstPozfJJ7y4iYV+iDcXbUT9lG0D7TgUAahg15jA6oqfkdStmeciILp19C+cqJffSLPFZ78Cj2aRqb/Sv+2ZVuVTPsttK/5+s5zpTegt2ugvwlkGEDIM4CB6AshFVzbWAmxhIL4TkVP9ks+jjRGFwzRtEiUJW6bAEzfEJfa5pKg6sAcxp2Ncllwf1i4FF20cHnQph0q8UXzxao0dWdVjclvkTogLeYyMf4GfZu1yvhOLq+SniF5CcV0BTFFPqjpBptBkxQ61eCLOUkctMX4FG1l8uiqyMpH2HeGKsrTb/VJ2L52QXykHoieoKBBWalVBZ9auJSv08eoD9/hrzMHMWDQTdWB+W/WYSzHfyrhDYVDskiLl34Sup7t4C38xB8WfLQiE/RVi4QuXYqMokutc06cPk48ttNcO/EDxpR4xjBqMNnjCnTQGYfBdTx2loVdTr8XQvQdnZcdKUewS6E1kfG/oULWC17mi9VI0dfoqHAnP/3Shj5mdcICr1nrfvjxg/7Pv/xJHx7v9cAL4QM6i+hLsXJh++HxYf5zGX/6y49cPH/U/Q8POjweVLnAq+jAyO/SuFiRbqxpFPq8oiIn7jjTGAfJ+YR/d8UOSkiWDH/R80vaNrxX2dBJnPL8lQdsKzqubcww8cwnpVKXwmmDl7DUqspeYlkWxRaF/AGtrDMX9HlGr1lPTsz/G/4+TdQZrzsMgULcICFLMAIWOeNhtzAelfJBDnib+50IGiDD3C8TTziKVQdtBeifb1QBv64SZcOQC9DLXKdY/0fGBsaq1K+UMQsqL6keuTzNL5k//PCDlvsHzb2HD/pyHOLOHwx9Zu/x9bjreOrstboiZ+fCvHM5rhe6khW2LakRr0OqhIm3mbcLV1bWmaCw5yhktPgHuOm01qZSaOlCK0/0jDVkybox58syVEpRxbEW/OVwWHRgb7USb8iXsrQJMtdN+6B/3mtwkc6+kUu/E3PP8QVnDLVtnT1l14Wy60vugX36FfTfo0PGwc762QmzjzJj2VUKYEe2Fa7FE11MHUAi8WDamPnJjKPYoGGr8L8emg5cXE8gR7tryl5xIa/ha64LFIs2xtmZMX3KX/n+dNRPn4+8DDjpiRc1efl0Pm/K/qNzwSnqDhAdvI0LmBHAnzYu91IWnYq8XUOIqZ35YWMtP8eHCVPH+Oy0BDYooMJ/x+4dWWDsaoulTJ7z1ySHh4Ni10pebDGQc9ZDO6VU/GDBN+pVXyjOpAphaYsasgai7hWaT0W3jTpBRcmlNGUMBuu66oYFfSWP6pN+/CUECjzbVnMBUvIDXEmRbyBX0OWrHrowl3WdgwbxIduqFRrMAaV0zbHIAtUZzK0VLdOOyEAomCzwa+QdgZoERm8avUij0N54UtFOX9lf5a+ejiSe8cUn9lZHLl+PnLNO+OcJe2344EaLnbm4wy9TjFyL3KwF31/WqhX5F+KlePKrlyeyDRoMJgfMicWlmZcY/mDkqSByNGRcW0W/RURVikCZ9Jz+XFXXA+VNtSzw0KBy1VsPfeTJeIovBaOjq4H+qNU0aCOFru0rzVuoQvoNkpXHvoaJw7XscY3O78I3QJ8CnVSHzpSNPjv2gSV6HhMbfrvh4xd0mjl7w4ffI/xuo9OHIecZ2lZ0YJPGYWxr8gH99HObY0LngsMwreiCrvdOn52axFPP8MeUIQ9Bd0wUCLsWFfT9HhQqa0Apheig/6Iqg6FK/0ao7wH20mzWSb1rG5NXJiq6EXwMeMIszCn7HPOR+xK9oI/IMM85Hd6REUfhQwINzjEDHws+XWtVEB6vYYN6kX3tK/14iIc03+En4zf1Ba0rpJs9bev22Cb/ilve+3AI+5DxGg7F0ozdodjvyvbQgO3o/hYKvdHsFx/72ld4e4/wdkXKh+yE4xft/96M8Pb3tk072wm+C/utzH6Lv69sfz//fZ1/xX+pAYaPgl+W/H5OxsQ/6kGMKE9fzuSzMWiDLhw+9mTy1zvE54OU32B7OnPY7cwEt8N8HNI2A4maGUVUsK91U5a6mSxEX2RTOqCjicEoCzr8JEydIPWCxIOU3QaZeELv1r9tZREn+zc/zkzHwjXmsN+VdKCXvMRvSF5wq5vQqrpBTIjBwKI37Gy0EEPBLS/xYGOSH0ZHknZ0tEV/79DRzTCF2MC1qC5tTpSVCdNOAe2YbKPLQXtq/uyTPNuyr7gVJv+GtL3hlner90dC+0rb/n54o/lroYf0W2AZ0K/BtkJ3ZyPzHj22xH6sVGgwnhJQV99C14Xrpf3ciNHOFZ5AYUN0y/vVEL2Hh1+D/X292Nf86P7WVu+e5KXMvtazfyW86Q+mS2lyBYQqVYM8Ee8q+JcnEk9+wj6qni+N/EeNcq/dC4eyoROb9lPJttjtAAAQAElEQVQ/c/9HvB915gL4b8+f9NPzV53G0NMufeIt/5E+zvdFT3fWM/1eygO0PqhvH3V+vtPp09DliZWTA4Xi8GxwxcFH44jiX4C+p+3YpA42qaZfsUnV5ZmqJxXydDlK57PEgcSCHohuLqez+vGJOmcdVHVfD4TEtqZ+tjYOOA+HB62tIJ9U16Y7LhRWLgpyVn56PunMYVRjlcuBOisyH1TWu1TW6dK13N1r8UE4mnIQEk/BL8iUoFvavVp9VPGKdzUNvgffPTyyyR4vEHKKvAkO0OyWJDbndChhB8G5+0reIp2rDCq2WbTqoR30wMXGAwe5xw+rPv7Q9PDBaoeu9X6Ra1EuU/M/zDwWSMD/tt7rwguAfX3UsRc9P3dU2lF9V8EmlYN5S7/bzmHvhGqfke8kDfQcbM/aT1+0HdEvNqvrkBvtvUtccojLu0H/e3vW3Yeuw0drLBed9idd9qO20bXH5uhCw9ANrrYTflB5gdDqkKDXlqLD4aD1cI/brmipIY+1lyIz550YnydeFBRkvfvTRy0/fFD7+EHrh4+6u+PCoT0y199rXR/ktnAA35HpgsmGbKtAh49qtSq2K1VyGXx1NWxoD2X+zcb1jE2CuXllft7hfcPnNw5UZ+baMz7xil3zl45bWaR11YDWiQuNEzrbLycuV7qMLw/8d8ef97zkghbOItWi7sJ42oUXI2/XGX2d8fcLh4rBOiCe49NJ8yBO3K7IZNZUEllrSmPMWps6/O8MsV27hiLrykHg7tBUS6c78pBR1BsgtTZ0GohD3qWI9l1bDhp7ZdpccNcDvDfcocjTLTpxwIsgc4AccG38oqMPSIYhsIlGWhcLMyhPxDjxYvGZW5PLaLQoyFr0RMGJQ9SJy64c8nJhgno1egFSLht3DrAaFhyoyqo27BJWwlVa0HdlfNR+kLaKniRIMrR2Zf5EEKlgJMMXmqE5Y9W4buUI7Vl8Yixe8Il9kfaM0dq18hLr7r4iR5mw0BjMxS47Y6a3FVvfTRifdUNPOFXmlILyXYUNLCgq+kCZoaBz+lLXSQPtDV2wSadafoW7k7cxZnrv2LfDvyeWsihohNUNHbzBTuMO+V2CdqG9oV+hlXgg0oOyIPGCrJXxVvAPFcu28hjbR+ex57iQhzCFNyP37UFLvVPRwrgeYOPyK+P8gh33yStiIG9VqU0GKk2CV75EJnkLWfBdUye5g7ExsIGUsX9hrDyztmy5CMRWBZ4rRA/45sN60FpXVejZlOAfzyxAJ9BPQ1RX3awSP4y/oNBCnQoKYyRto7tijDKECvjqhPiVsKXBwHcup85ctyk6EFVk6tQiFggJvcpkdspZpyiRXvRXGWPC3+NMpVa5MCap0KFb6kFMG6ropK0LPjC04Uc7MeOXpUh3+NIj8/RBiwYyzL+q4/JwZ607s+Ztt/mgWCtr1/LhTlSV4qvYcmAjjYU0gOBArgv2zsH7rAs+d1GvUoHHZS2qdSDaxrBACei7wUfzhj12bJyyrogKQQ1kOHFhy3REXrkiOmaOZJJV7dSKn+Av49g1eJG+syYP6I7OOgJdlVlJYu4Te4lXsL6kHmxBFzrQXb3oHj19uDugl4p/DH3gIvMef32o1v1S9bg2ULRCO3PrdnlSY//x+OOdVi48h/cp8yV6xm5jSPs2NP/KivW+HzcVbL1sRQfmozn3IOCOTAPszG87+539/KQd2h2bd/Spl8eqEhq0ExapDI2CjoEbOoTXxgVakCoXZmdKtRkeZO348EZ47kNHbFuwR1uGFmzjZjx/sKZsYLBuV/310zPjreBHTSwt2uG9ZMKGf52M/xdsWeUYGQz8nkEp4S+a9Bij6GrAW1+65haDdZwtEjx1bOzZNn7UMdXAfwZtjX8X9D3JIaYLX/h2/Lt4VfNBa1n04+OdPrIuP7I3eWCvlF8wL/ePGuUOO+DzhE/w+pX92HFf9bxJf+Wi+aens1gWdDqdcCX2Ggg3fyjCS3Q2nGKClC9FOkkF+xX0VbBngcmqixZkWtiTUEkFuZgiVNF9gW+XqsLYq/VBoy8Sdi6jwHNVK5oo+ImN3hm/bVlkCir6ao1ysICG7x5w0NTb8aesj7CiXWXK8Rlev2LDr8xfT+yZn9kTn3ghiShMG9iPPdfxyxkZd2349xhD3egc3pm0pLUjybMuLLB75SVZ7ar4eYOXBiOH2lSQe6G/FZkQU/18wgdOMvyspagWA0KH76JltZasXdjk7mHV4YFxcX9QQS879oWNqY+dcfv8tOnz80XP2OaUOXCzsrfJWnxhHJyP9IPOO+M5e5oj+5pz+mf93xkXG/l3S1NFjxv1Y8sJ4ts+tCNvZN4yrmhn9kIHdT0s0kf8/cPa9HC40z0vjBr+w9Qt3E+x4+G+KViQYWW/fmDeO9zdqbYFClZn3tt3qbip8p+wb8E/C45QCe2KnawdPi6XnbHcNajf4GmVFDQ6u2d9ObSDVto1aLVStLamu/DGnvuwVDXTHzIM5n5Lih+OyI/dNS6yNpX4UxmUCp/ztV+c5cRcfmTvc8LZYUMF+rXCMWjYusPljj4vzJddF2kZqneLjH5ci0x9lSojz2Awduw2GEfF92qVceYV0Vf1sjBkLLb2eoKLIzo4reuMf+m7vjLHPTEHb3Wo49OjdGW/84QSYVHZi12oE7tnDizIRDUV2pp4QesCkXDXYO0Xe4GBjdEHfS1tVYHX7DM6uqnuOiDDijz3jLE7fLCh1967ThkjyNEjl5CtVVX8yPbcgx4ZS6dtV/y1Y6PIXtEXNSc/gwE22FP387OMURkusrFRF34x4KOpoBdl3BPWckBXq9J/UGsR3c42Y86Zi1I3GC4KVKrE2OqWboAjBdvL3jlhxnP2bRf0FCS+a2ATy+gj8Y7P5f5AZdBn+JMoUiXd6gXeLqqVWQWbdA+0PaYtT8gebDA78E9j46pFjXWZb621oeNVpVVRVQO792pBUAO/7VEMRnSNTFLGIgoSmlLjO3RW3eNyd9Bc5K0AgS71gW4lWgKrlqLqBirpJnFOQPVqS1E2AuG7T+0MhZfYbkMnncTOGAwGiqyuatgSMRmP+LuGhK8U+LnSbyrUKaWpap0oo1GlTp7CV9CZdzfmFDKxT589xx6xT4feKNClyY7ukUYDmjd0Fe3hC2Q+vPQ+fXmjbvL7CNWSbjTl4Cv8bwzghH0fookGhA2NoNh6D3tMG99CBJGblTC8hcddqVOod4Vt2db7Z9rsJcP2LLc9c96XzYzvfNn+WZtUSbtXTEEQGNlN4Q0iPShLOvEg6RuSpvrvfgp+c4Ptycv7RmSRp1+F0NEfxY1WKUanV/zRtn9vvYKefgssBIyVfcLRJ7jVv/U58JX+K7jVMXr4FqJNkPZ/L+BlYEscQEJpDMNokXg+cZKEv4XUCVInhrad6KSZfNsY97eRBva1zrfxpH8L6SOwr+3ta5i84Lfavi/7j9R93+734vaVH/v7Ydozh+hbJL/n6zv4z+L1O139blZ4uSGLe+K3MPHfJfB3VPg53ZuWEgZ/B8F/cpOf8/dL4r9X/ssW/9GcMhsMF/zqDV1MIZa6GPMJKZebdhbHnUV2Y4N5YfXbAha5jcnqwgo5fz3CZcQzG/7rPzmzaV5escHYFuitVSMbeDbnu+9YTFfmvQOHnlUnLgZOx02Dw9I82LHhZHIQrACYYPNS2RDMuQPOOhs/cYAQ/XGKktiUzjQLvsBI+d7J7+ynOpsgKQehhkwVog1ZFjZ8CxumFX7ii6F9OBx0lw094bIsyoazsOkcA/7Fw4bD9Zov2jmoha4v2ji4ZCdQ4E8BG4xdF3rcZRuUF1QVGWL5wCM1Zv3ZhrxsSiaoU4ZUCCcDhB2oSGzuAjMhmLzI49hJVvGQ2STWJtWDtB6KDhwWlsNBgZdVozV16vda1etCPOlVfRQ210X7eWjDJoPDn54upC/qsQk63bl02o4cSJ+fdAKX05MGBxNxyBGHlMHGt0duI1sZykamcplQsnnl8FoCRCjY1OiulKIBL8ozBrIB7deQ3dMgThVVeA1SDZdTNlkZI7bVRRvkPRwWHR4Ouv/wqIfHR+Rm45rL19poD8qCfprsCl9Veu0XhiSV0kCR7Rnq9mAD2zP/lvU+DB/sY9EdbPfwU+DpBvqSkSL5xk+G4m/zwIsuc5DKRnWg34F+40NvtAt8mrZDG7rYwUZHab9TP5ibLfQ2BvwxJsMLalfSfCmgSAP+B3IEgrvZBzZyVFetRllsMfMpD53B7r1rwFJsaQn9DHQ39b9ZMMb4Ql+9QpJ0two8KEAW054dvIqL5CahB8hJY/B5AyKhF+nM5WYuSHIY/sLFwtPxqCcuCy/Qutq7QqFCr6nitwV+augOQ2+SnV8DPQlET568SIgEUu+t30HmrJtidKFg1u8a8Bg5EkZnhY35wiF15eLk8NB0zw1F5oo7LhTXxVqYL1orEr6mYgm+uq9ja7gq+YWwwrdqUSlFtmeo+aBjwhwGuokUvozvEKiQfvnYydBsq+8+RbGpaBTeU4UcFdrZfg1tTxr2L0PxpO0EzESPV6BCjB+zdi4uduwVnDmMX+LL+GTa2FapEuzLccbo2eIZV/MnDjCbhgv5oFhTJy/jvFbDH84padpQUpFVES5h9GRbJNVcVAu5pEWtjUPYifUhv1b9/OVJz1+flX+m7enzk4LT1ydtXCpmHanQHKxjAkkP1o6OXJ0bjwE6dOLn7oYytUfBpbEVesBJNBkIE6+wbEvIo589tHlJ25YFLcLIfFgOul46LKq1qlQJcYhbBT2srakV8guhi2wrz0CBN30nnfkhFzQbayATpMQYGKjQ8KxAhTxAZRsa4ZHQ6Q//rktRWxcta1P8ecGfg+ha2FCODP1n/e+s/eQo6tjxiY1LsAs621ibL8HpWfMmaBPN6TN6DC+Ms/jUnrWbS7POC+XBpdDIWpIJgTwUTZsdUVgPJK3rqsNhmWFj/VjQ1TUsWmoRH7U61JBrbUUr5SsyPTze6fHxXj/wUviHP/+gxx8+cqF4r9aa8jC9zD7i17F10JElPrBxMWd4HlPX1/kjbWyrYKQJEQfhN/bQQOkSvBfZtInuQIdw5tQcxAp2dauqa7CowKdr1RSiFsxFu1KuadrGBjNJndRzXeigQbHMLVPmzGMuanmBceKF8Pl4lrhsVuyDLNPHCYXeM54mnxE8hnOXGKfD+wzFC5+kg0KnpTQVVVE4MdsSQzgFqGfym1A8A13d6lIgo44Fe9zhW+uhKf98ycePH3X48KDo4Jm548hY+8q4/Ur8Mxehn3gL8BN7j0+fTzqSd6F8Q5agM1YzXiOLoC38XMhhwsL+w9pUkKUiV0FDFZ+47jusghg2IXIZmWx0DL/heSBAZAu/RVZkr9hpUD92qbVq+tvadB0jVSs2bK2R35Ry21irRO3scQcvMLrO6PnIvDLlRJYTskTeC5dpcf8L883cPmKfjhzhIX4iKA32VQN7BEamgiw1YxW+TjV54gAAEABJREFUllpmv2tjzLbGGGgzvZQK71ItRXlib6GoG925J6N9w/fWtSnrWtAOqxo2am2lGTJwCXvEFgxjPbE//4JffTlelP//RGzS8SUqsv/dwUXZy+xceHdk3EFHFlEn82pnTtoZ05kfbrgwT5whvrNuBJ2wU2ewj6xjqGG/hr2qr3LslO8obGOgBhfqnVFc5AgW1uCgoYuKrWyHPUXuGdGVjm2V0iRQy6JWV93ardEpbVc6vl+aDuhjqU03mqEblFKUMFin/sus00qVbVloHBnSd8ausOUVFPDZA+bBfaT+IrnIrlKxrKJJ31bamLFZY69W4LNpWQlXa12JHxbd3a9aObdUeK1tpW2ToBF/7sMa8NTFXOGiPahFG/xfoP9zDG3JG10b44hdvxgSKujCoJamWiuwKj5Y4BWWVHPecAZin7qO3XF5hmgH0s64ncB+KYtPCH+EDVW++KgtRQf6mPpeFuRcKEtfi2yLHlVKkUubYaFuhReje5vyAH1SQzkDBfEhWJRt2uiFXp1hCS3ypaIgdrqBjPmxrREC1xTfvmIUmbmDQsRgriYbNesKdIDfjldIO+Og4wsJb0h6grJoTjzpn+Dl0xW/CYS/B4NwaFd0uNEoOr5AF/XOJXbvQ11j2iBECvwHtpE/PiUV/CiyZ27Xy1PQpaKPSjnxil5TxzY8mKovYJ+PK5IuSF9fNCdV6lVZQYPO3I8lTX6RZFsoavK14VuTf9b4LUCI7O03fGNHqD0hGOTPs80MN2TeZeQXEtpWdQEN2lXhNWnxZK6bPFKvgGoURf71E52aNr4mf+PbfqszdYq0sW/na6bfhVe7Fd3CkB2UJ50wPAVJX8ve86RXfuxrn7G5bfKHEtd3Htvfyf3tLPs/3ua3Kf56qf3WV+zxbU37rfzbsn+lv68BXErB90v/83LLzXFt45SeA872dPhbmX7jyYBPsX1tb1/D5KXMvqbtvy8Mnd9C+riVZ7IIbun3Zbe874Xv5fy1+Pfa/ZE8+7fl/iM0bnX+Ed7et7V9I/kPh9FxEPrvkbzgH+7gHYHQvyXfx295/6vD9zy9j9/4ep/3Pn4r/88I7Z/b+tZvwkDZzIzBItx1yQGfhfrE4eDMwYW7H51f0s8clvOL+eP5yAbyosJl78oF9PJy0FjXpsrmrpeqMwvqsQ89scP8erG+nqUvp8Gl8q7zcdflOHSB3sbBY+cgu+VSGuRyeqfT/bxpTFw0bw85YInDROeNf5AXAYXNVTB1Bv/ZUHQ2Fxsy9Fw2sJlKWXywFLPprGCZG8TInfyEYoMbWdhrqrH5rshTW1rCA5uSjZceew4u2mRQOagZ2oU+xAElm5BC9Ss6MVFP8xnKf8l7gcmeFdkkVOIB9AS92OE1xCbCbrY15zNC0TZB0gt6PhwO86Ijv7j78HA3DwpLeE9FSbaVjX1Q2PipHeCmivOpntHtVw7kR/Sf9zJ9hyleAKFS1LxhJ2yMnTuyYyl1LnDkDaKbTNUcWsTmK7yUspCXTPpTVXnZxFc2miYunug5gIHsdcXikg8YyqayFNFOMpu6zmFyYO9iaall5h1a1cP9vT7c303cI+8B+VtrCqKPyoHOqW9Di3aE2czhgrI9MXmri+Q60+KxLdFZFt9gtoHRPZtZwmxkE3+P1EubYKNeEH/KBndj3Gzs2i8cgC8clHf0vDOGUpY60cMN2Tgmr49dKd/w3bRLeMMsj2HgNZ8cFISeRnwGv7c9ZbF/HqZuEDvUeaAT9fC7tKW/QdvQTiie2MDYNPSnv2dzTp2UB048eVzQDMKcSgZyKQomTwHp5AU76cgEaaWfpM+M9WcusXL5//X5WfnntY6kT1w87GmLYktpKm6q2KmEqRB4AaqO6BL9G0w+kEUcNqIPtukyNkulyJG8QSMzFwlc+bjqOnExzhq2X1vTPf70kRdLwYeHBz3iY4+E8bO3i0kmBniKyIFtfA1fUiVs4BreeA//duxCnRkmHkgZQ3bipl3R7WBlW7fHfovf8lCR+pRRc/zYlg3gi4hMaJMGA9nCQyDiaftKB3tGBze/vjB3XrDZhUuYCfw3FzgnLtMTxpaFngs+sljwK1VDDR2K/OhblGnydp3v4k9KOacEM4YzVltdVbGtaoNdKzyMF/+2rcwH1UUFOmm/HpqWpYJFkWPAd8bIFy6fP3P5/5kL//z71Z8/f9GXL1/1RN6F+Y1qkqHy4icD+XbGY7+cWT5OujC/bbyA2slDkZMX+8pPp67wG1kS+hT5MyzWjIsnHQRE33+ogV6MHJWw6LCsWttCOnlCLqvKcpEqc+SwNXzV2q6hkIx9O5FBwWDIRj0ZHxtzyw46Y0XYynFC/Fo36O2xrVqK0kdl/K9cIK1r03p3mFi4EAxcw0iTGXcCM2R9Ga5SAZJQofJjgPSfuW1jnjqzHp9YPAZ8aOprIJUUF7iON6SgbEe/nfn8hqRji0kU4eJXFT0cGH93d3da11WtxeaLMu4WbJ8X9ZnfU6/gR6Z+LsTC/1qb7teDPj581J8+/kl/+fEvygV0aGVdKKWolIqKPGW4IMwGX7m0PeInJ/hjycEnkHOzmEo0uqVYyiZ8+aBjZ65hfBg7Fdbt+H98VPh/asU3E9pW+Lpb1inPikzhpbUi2xOlWBU5rvUrPDbkjuwr+YusqoH9d/jN/PgZv45vZ/48Pp8VPXb0Hl3u7EU6vA0u9kRokDAIf5Zke0L4sGuR0UtAQD62w3Aj7aYsnfKhit/Y1rfPGPHTMbMTX5YDtjpMWR8fH/SX/+NH/elPH3R3hxxccG+66MJe6YTPHBlzR9aBL7wE+MxLgC/PXU/gmX3hGd++4Ns7cilOnzUu/GTvkfjUeZfJyzwU/Te+GjJdwzLHWb2la1Gh3LZsK89QkSgvtV71TL5t4nXOMbFVfCf+GCR9tV1TibIkRebMWzt+lPFwZlN15AXN16ezgmdkPIHzqSu2OyJ3xkzaBAO7JgyKrIruSxU8GB+w1qXosDbdHRZ0uOrAWF1Jr8yF64svvbCiPANThKfE7arK/LqujKX7B9pfkV/Z393da8VWhc42eA9fT/D5Of8vgE9f9NefPusz8+kz6/GF/fhQ1ZnBEd4z584wfx3DvtAZB6MzEnq6lW1d1zSS7lhr14Y/bdhxJzVzqL+DtDICVGzQGOvNRczUzB3jBTvm37SlnyJd6xU19NJaJW362iX8QPQ1Q+I2+QDSiu+m/gEfjM6CZVnw0ab1sEydPqDX6PiwNC21TN+JL13jlbxGn4eJuiwqrcqlTMiMT/EQJh4M4l1FHYNMoJ1ho5tKRRFahfaBbeWBGnnS2poO2PbwMg/ePxzmHuSOy//gAM8N+Z0xWaXBy6IOiZ0+os9BPH3vRJgydA1HtmngGp6Zwy6MrQv709TppMMLLKkwTir2eINVa9GyogN4q5RlP3Hrc9JHzvxgLMg42Bi/GRNk/0zWtF2WRZEtcqyTZlH6jf1aEfFCf1WNvoK0CQqVbEuM2cD2pK1aZptCeeqlzc3GSduW8IkrNMdsxkhAwfzYqTOj88tO+go7oWTGgG3ZlgSjryDJB/dm+RsT0UHkvyFlA3sEaXsL7UrL0NKrr4SvufYM8mjYwY6tMuYSdsbSGEOZzxEZ2bsa+6oFvbQA+83QUoV0JW/OkYnjM9FJkEKHQKWgNMWeN9zsm/RA3ozshKgAorActukn6by0TAi3FGjqNzxnfb3sg7HbwYZeGP2kp99NeZLflboDmTprl3kRauaIyliuzPEF386L3XWxWivIqim3ePbp75p8h1/blF1B8fzY17Ttmb592W9p+xqPTr+HK39jNk15Igl/D7d670Pbrzzab/ESO6TiC2y/xDTri8f2jNsmpRnXN499LUu2/RZP+vdg/3p9++dl9lvafovf+rDf8uy3+K38X+F/PQ2UOHTYss1AK9PB7KvxbmX6jSd1glSxPWmIJ3kB0d/92J79pqL983jyfgvpI7Cv7exrmLzgt9qm7H2dX4un3v8qhKfg1v+vxW/l34apH3ybb1/19G3+35O2/d1m9vfzv1v5VzLDe3Ar/jZu+9V3bnUSpl6Q+K/Dv170B0vSR3Cr/m086eDXym/5/5mh/XM5b/x0Ft3uIZZjNutd2ayf2RzmIHbi4p67eJ1n2HViw5/DwIWws0i3Q9XhYWUzTXhYtLDRbmxWvTbtpeqopudeCRd93RovAIq+PEtPTxz4vl70/Pmkr/m3R//9i75+etL564mXAxftvCjo587ZtQvWJC4P2EXMMIddcfkgeBCbhkIF9jnYf7AB2bVzUd8p2wlFOHLYyKFYPGwuBvLmUHE7zGSRX7g0b2BBnsRLgxZ1d9pdOIAI7aSPwsYj67VtmbizWwNmU1ao4+Alnjair2sIPcoGNFU2iU2b6EMVnthMZbPVCzWRZViaoCifxEV/Ih8B+QzZVmUzvnJYuOMyJ4eYQw4Ny8pmqc1y3R7qNvJrW1UIR105ii86jTL/hD1/BLBhX+8ruq4yzOSiZu+8eNFQbZLRw1UWeEeObEDphAKYNkBm1KzBhjX6FI8NLfpWQHqoQK2gEXQx61sjwsHHGMgkq6ZuDiTQiV0PHLYe7w96RLYfHu71yAuAyFmRvdKvHRpDSTcODQltyw6qlD47+hyC6yK5vpRZ2XjdgMgKxLPDZfjZECiyXLDvt+nkpzz5NFE25zunqZ2LC1gnjZe9j7P53QHC61oeP9019Yyfht63uNLccfWNNh1d7QBB0uHPsL/KZPtnJddEV/QSWe1refj+FrZf66Xsxo94zCZd2GUgY/zDzA/eKQADOQcvOMQlmjj8dcZmJy/8O21QrI3usTOq1AUamV8y/i60O20XHY9HnbmIu0CDYtEc4kWpH32Jtuk3RspYCy/CrgZKBfq5WnjHVzvDC3gIa5OGVPh/sWfHl3cOHDt6z+GDUi34+B0v/h7vF31gPkuYX90dDisH1kXru0uX+JltdXx2gJjV6clVBsVNxYtM3IKwiq7llu1bSmXGpSKpljLLbP8ipPgXn/T7CvSrcm2XirYTTDrjJd+2MtTsa1na3uybEDEUdFqmbKdy7Bds2DMhTo2Kr/qtGkg2VNEpVqItvsms0jHI4KLOmd+KNMNpqEGCvpFTjGkEnmly0SNk5/yOj2NLzIbNuiqRRn3Oflq4OFjXprYuqszThsYOuY3DZNaj6yVux7cG9IzsFVjzGYKWVWToilB0OGTaxo8H/rfjdwPHC9uUIs9A3F1EkgRDNL9CPAZ8Bnp4rTMK9cnkU6hcKIMLcX5Vww6Z2zjTCgbl+Cu6Q0RqSxkLZ/ScuWZHBxvo1NkxyrYPnRgnG2NrJ67YG/uU2V+TEnbI0EbIEIR+ZMkcWujbHsr4zzxw1eWq6HPBr6PTUhepYlXDOaHRd1sOKlyql7Zix5QJ1q2OXOOFB6sy1oo69ssQy/ymlN0QI8HXdc1Gn5M/QQgqiSMjKYXHuhSFn4J9Y6Ssla6whc0b49kZNDMAABAASURBVHDF/oU5vmD7wLVIkU1l2iprD2Jqgff8MzQfeBnw4cMPenz8qIeHD+QfZFsbfWYOOmH/6DYXVycunk95Ec5F6HUeGrpd5Ey5xEM7ja6RPQXzhzM5oQvlxwNhpRTkKLOPjKHAtqLzBt/hK2HStpXH9rU+MlzTlfrL5LU19O5Kl5YIz/B7Ol2Ui+VnLs+P58v0C9SL/KzV8DV5Cl/wSUPNB76jl/jAFaLP+INUKnjhm0DvH9sqZAa2aWPliVxB4m8oqmrUqSr47IrTf/x4rx9/vNf9h0V3jwdsWzRg5IxCT9gelevMpuc8Fn15GspLgK/HoScu0uPv09XjUNSXkY+9ngJd9yCVzgv0moaYuhW3WXH6FZ9Ym7S2oqUO5RJp4QVSULkEs608HZ13wxP1I49tRdaK/8dWwbquChr2uyHlQeraRmbjUwBfP7FnjW2+8nLmGX96Pu3YKDbbdcZm+UuAjOPYTNhljhX0VdRlZM2WELbVqrWG57XQf9OBffUKlsOidmhXrItci/Jr/4GdhqRhAL3II5OgPLxGhsPhwFoG2Ecd7u9UD3e0Nbx3HRm/X59O+okXAJ94gfrp65GXGEd4HwqvoxftIS5oTr4Hcxg842exwUo/DX7XtemO/f89e7a7u8NrvCJUUOAzbPXedds/hWx4TNkbNG1hW5FlYw++M+aEniChih1zQViwHVWoK9l+wVBBf6FVa8X+lfF0RYOPBUdZljb1usJvdBvfWFIG0iZtfwup41Z1xYIeq1SLOv1FnmHiYBf8d2EX9KehlIlnFMs2McqwVyKFdCsVP4Y3+Fihf4f/3bMnWbH1Er7xhxosRaqdfoc68w8x5Z8X63SQPnfsskF3Yy7IWGO4oW+xPoozXNfxMrB514YdrnaFnKyqoWIpa+/81X+6QZfRT4OfioywqTzp84rIaNGVdl6eZt48s55eXtasjXUt9lZsFzVBL7QWwpK0B+SgBL9EdJ2jBqFfAE+lqICUXevcykx+BUWtobf1igM+GJ6nn8x2b/U1im6PXeWJItu37Hdxz7ht3drZnnmvlYlEvht25unIHCQe3MoSxp9voCm0bjxUkgXQFbq41UmYdkHiMrqhWvw/8jV8BdNoxXBzHKLXhYyFNEXoxi8oqvina1EwyrQ2VoGeI1PVfNCP7RnNl23al4kK7aAtRbUJeoT1jd/O3jp8XnHLxzf60I4TRifBTSfjRc4CF9RCF0Owx7xddFiq7tZljt30F1TGfea7mx+Ud7YVj21oXEHyNW6/5d3yEwa2E8x55sZPwsjwPkylpINb2S3+bTr5N6Sdfe3jfdy27J8j5YHtBBP2NW77VZ5Z8O7L9mvK/nncfku/VvqViO3ZR4rt78dvZQkD+1rPdpIT9vfjs/A7Xzdd/Vr4nSb/yvonaqDYV4PZ3w//0b4yQH4L/yj9f1b7OOCN1vv4Le/vDX9L9pT9UbrveXof/6Pt/7Pq2Z4Th/398J/V73uZ38dv9G3fonNCf038kQgLn/5evNB/z9P7+Evxz3j6Xvmt3n84/IN8j45+qJvwFSzCOwv3BmbIpvDSxUYRsKHjLKPzXuZh7cIh58JCnj/N7Vz4lGXXcic2X4UNgZWNhWuVD2yK2YSd66pnLVz+r/pybuKOH3DY+zp0fN51Cr5ueuZlwImb6AsHpv08lLvnwS0gd0kSfYoDSnavg8sa75sKu83KwbBok+BbRXysHEbIYBt7AX1CRhg2GJ162XhsbEj30eHVysEoh5WHhzsuCh50eDggz6LG5sM2m5ZdqR8a2XRc6VuC3tzxwoehJzY4t/QMQ1879TYZHge6GjPcJ08jPIFsZsQhdVQpUDY4xPWClGMueuvQ6vhPJz6Ia27I1trYIMFva6rV5CkkiNcJU25DrLBba6tcV/W26OzCixnrCd2et4odpDMvZi4Bh/BcguTPvE1vOUAL3vVy+DZyOWn4Fwdu8XQ2vftlU/5yI/r6+ZyGHmzZpqY08MHBQSUQwhkMfCp6M3SKhmqR7tlkPnLx83B30F9+/EF/+vGjfvjwoDW2oc7/n70/UZLkSLNzwXNU1cw9IjKBqmJxvX05I7PcGRkZuSIj8/7vMpuQbJLdDSAzI3wxU53vqIdnBrIAFKqrmuzmbYMf1/3Xf9PVPAOTGF9j3PThbAZpCGnMQV/0Nze5ZKTPjo06vt1J21ahfqlVpaIf0jAIO56Ud7536m6jK2HSufC9p+9h8ie6br4CL7iEBn0EnXEzkHfHlyGnLxizfvwxl393GcRjwzt6H2P/XIfa0LzJKcrs1KHy68cUFeLuY5okZkl8YrzJg6bfoEBLyJqLWkcNtaigl4ofliq5gTd9pR/Rh5HJyCQOkhmjkEQBmjA+FbIFJzZEG0RyKAzy4jAyB7xDQLdSdLLvQxs+kLwO/U76QnrONWSGfvQat1P6jkvRT/oKlMuBVBpdGadBIR7kkjodRcdBp8McfGNDFasybg6t6sAB+3ho+FfRwsmplc5BZICiHLIW/G5lTluoU6ifth3diWdgbzGAzVxnVxnZhV9LWIV8VcLSZPsVg3Ao80khr6Dz5qKEtlV0g32vb+UZfAUE85P+I1PQ4SF8BDvtg8SDlIWfge4SvwMVKzT6GFOS0IaMQi8dRFdB+AkHhUymK6ZDqNO4oMvA99bu1HhFHIO5YuSiYjbmiw8VlD52Ilfa74z5jTk080fmeBwhU2I0qFaMLSr6GHKRpl3RVf4/G6JsgI79XFbVdtR6fNDx4UmH46OW5aCCzmdnpdK+kAa2mgQG/QxCafAyqONDAx8ySBgkb/oWZWL9UORBxszfgdBe9AdjUHzz6fBLssgq9NdZvwZyCid2wtFpSp0hmXj0QUUFmEi5zLlA48RLsdPlojPr4pVFeWc9HqMwxpEgftUJ9wpb0GOcCJvcYWinf9vKE91lPYlinfGNPxfm2LosGrVqd9EOvxtIvJcikd/RXTBckbaoU0+1yW1Rraw76Hin72DO4688JG7icYNAjFcaK/lB+KQHxe8XeGitKf4fXuNzwShWdOL0szRV4Iq8lZaUDSM6+ivwXAbf3eizaK2LHg8PeocvPPEi4PHhndp6VKfeFV7zp1puuOqMbeY8w1x2Ze9x5RJ3I75vglcATe2io34DPmvWwpE/ZUQ4K1mq+GHYMr0MGk8QhyFVDS3w25aiGt0XKfaYsr3aRyoyKK7UQbfotwTo1+ThOrwo2rXhB1cuyS/4xCmA3+iz48MDP03/kyf0En9TeECAjOlAPLY14GcQ4kzoXcoaEJMH4e2noNcndIIkw5sj4TBzeVdnnAz2O20Zenyqev/Nqsf3TctD0143Xa5XfYL/Z/g+XwuXkU0f2A9+eCnKC4CXi9lvSrm4zBy9Q6uj5zHOki4S9EXa2hi/+8TCmAzWImy/q1WBoQVdr63o4bBwmdRUl0WlrTK+plLh1XFD6BYN5kAisq1SimqtWqifPWJ8847k3ZGydTlSn9cQbtArYhukM7K9cOEf+7xgozPynsi7kHchnn1SZ85TfKkPxVeMgY2tCvNPZQH/sv4gSwNLULQsTVmDKutVmXJYhl/byhM53iJ5RhbXpsaceFgfsMWj1sPDTJe2CBb0An8fTxc9v1z0Kf+SASQe/ndsaxcVZJy6kYlbS/isQ8mLftbDormffjqyn2b8vX+c4ZF1M1gIC2NAVUi664rMHR2Ip7ooaKWqQB+l6I6dFwB9PzOKNuXiM2KvGHs9FB2OVem7Vqti7/BiWy4SavkRUt5wjgXdNfzic1iFLGWiQSco8GBbecJj3KPD2TCVa5NBaVVtXTRqUS9VKRsVPyDu0iRbqpQJUdK2JwJl8m2TkEI7TuiRZCr01FQr1rJax+j0cUGvq46ER8ZRRW5VaWcsXBj3O8x1sGmILScjw8r27IJhgytlTGkz77qLy/+hFypw/FLyw0PWuoHvBfI+WZ/6Y/02zGV+mIBv3EGQZqnuEzKywlDyOvP83Ovh5xfWrmDD14P0EylvdDT7QIpMQTIecdsPDdn+DOVBhzFkgSHbolAmXtBzIay1KogfrOuqOxbWuIpP3GGbplYe+xYmfkOhDKWqkCzE7+WecZsQGTUK5fdP4oHm/BH5dtb3OyLzPZ4w5cF9fIZK4pHBtuhIKvDgiiULs7Yn3dTBshI6ii0QWROovS1WhYXFg7lPOlRNrMi9UL6CRnmDPh/aWXKBvvET4UMinrSkYsW2g+jnuCmHtqBhxkZpVuFNZV2kuoKFAj73dl3jM8+dRgHbAPxkTGT93fah5HUa2ZaRq7orc17B32p4pp8F/18RaGGsN4SYoL9XFUm0nZAIoEPa/nGoN4/tzyn7S/xz5msk+k40YfA2nnQQO/4U7mUJ3yI07rD9md97XkLbCSbsL/FSUPDM/eUv+0sb+0v8l1vdSu0v9e0v8Vvp7dv+km9/id9KNWXS62P/Yflr0V8k+GcifzkNFNvTeD/lsL/G+exb+7AUGhkYidtf8pP+JaRdkDoJg3s84S/BvvWTNm9h3/J/qe29LO3+WPxe/t86/CXe3pb9HF+pE3xdbv96/Xzd9m3a9tvk57j90/mfK/zKyFvev44nbXv679fkUhZ8nf+XTr/t4+t40sG9z6/jb9P3Ov+Q4dv+Eg/2uYnclI3kYHOQRbtzuXDdrDMXxCcOauetEB86c8i8bGcObifwwoHnpPxC53I565I/qZDNI5vW+vDATuRB13rQD1fph3PRh5P0kYPeifBysq6c5/p5yHtV7YtKQDwvAJK/s4nUhcbnK2e+TcqugQO774fbHB7gR5cT1U66QnAeFnhRMA8MHNIHB4fKQUXqbEyysR1aD42DyZO+/fZbffObb3V8etT6cNTKZXNjQy92GNHFtQ/k2zl0C9q7OodvMsTbEAk+bmDTTn/Kzjr8hZ++011n+zMwZafnjW0R7dlydTBAR0+j7hqmPZsdgRwk5r1OsTo8D/x6GFIa8B5akONje/p75ubqooUdU4PnxBuno+PxqGBdVxUOKa5FZsfWOdBubrrQyYmN+ifs+3GTPnEA/4iRPvxw1g/ff9KnjyedOAxm874j28Ag4VnI1jl05LBwt4W47MiBdpub/Q1dYS/0MA8SSC4elyIVT55JIo0JyFOZedlfhrbQW6P0wMb9eFj1wIHxERm+wT7fvn+vp8ejDm1RReYqp7XyDA44CYOsPcGI4tisc86BC/SJSbYxlDLYk23VWjlQL4rOpp7g0+iKQqkYTqRJRoIGbWm/43s7fvc5JJ7+R3fY55CFpuggh6AvkDZ8OZc3g7KpO3xr0BbDqmjQpSc/4SmwrTzhN+GE+6xX4DOwqRNQODpffCYv8HkP076j152DyS3e6XKkJrSkWgB6sE3aih4KPrTgK9GLCxUkVRW+AXIaCBR0anyooGeNhpKskRMo+ZwlJXwsfOQX/ufzmTG0Tf1D6NYXtA0aFxOtrYrcw1VdRpeDIdW1c1iYvyaL/rY5dr+SAAAQAElEQVSuzkXFuA6NGBbfZShJ5As/pBE8pPMuVAoSv8F9V4Fy/LLjwxSKrlU51CwcMA4cpJY6VBmXptzoMLpBFVrXRceHVQ+PB8IHZZ5Y8NG6IDOV7CpPFMmcjMorGGuiV6vJNv3dw6IqTzDs1VxUYMb259C27Bv0+gx4+hodQfNC427bDUe4xxPGVxNuyB+fTfyO0Ioad1kJuwvUrEG/u9Dx1/3iu521woTCd/Mi1tCNTod2agMG80CHiq5L/KyT35U6wilgTxtz5QXkIjO2zfzxGXO+2W+6qUXRc6ddeB7Q7CBURZmwQalNQVsPWg9POnL5fzg8qNYVqaoGfMpVIoVImuDLw1hm5H5WylhkPu+vY8SSbPQQfUc+6lNdnQJjJ9H3PSxJU1f3J7qh3RzjieO/47opa4WJF1kB51ndUJBx0XJYp18dWIca40HQjb3yr2V2+Eu4hUfWzJ2L6nGFGcgKmtN4lKWPYNCvwwPtEE5v2YvA9lBBJY21oXEZVpYmlcZVqzQvXpF5XhzRfoPO7vI6zLDAHNNGrwClRL1znmN8XnlhsXHJuRHvrJUdpxrYub/yVqBneGNga4RvFBpd3HQIbfwl6+HEa1zzsQQPRmEVXksGTS3quj0P7DUOy6qsgwuC1VqnTg+HA/7wMLGuRxlfSbcbXxd4euZi6hPz0sZ8EuybRRboyrzTqRc+NzL3V99QBAZGR2J/IfZCQke4yLSrbcmdrKHMR4My2yqlKPPp8jqvJj3tQH4pVcWAeObBBfvHh8NzWw9yaTczM7w25tq9F52YBz9xWfvykv3Xhj5Zd1mf06cyyND1jE8+h8wYopJgSiQ0w+gYJO2wTRxWNAEvNpnUtG8hUUWehG9R2E+EwWlnrGLkL75qWYe++faop3eLDg9Fxm5Xys95CXDa9d2nTd993PXhxewLxQsAs+/oyDbYz+24yYYddnBWn7Lh/NH52BRZCnLWgLmnQrfwgiB7vWW+vJXWJi30uTBPrCSm7tcF+ao8hawaLuAmTWSb88yrzWqtaiwAafdLaMuDSl2gs6hjH1x+vgQ4MRZeThvydNL7/Dv7J2x2Ol2VlwHbHCO7BrKNOe9dZOwUDOQSMskbvIa/LkyigjyFMdtAWUxemeWuhLZGMePdyoM5NcagTlVkCRryT99inqnsrwr+1cuC+YbOjIPTxK6P8P3D81kfP53I78zZoShVN7VqLfQTrOiIrqFvtVa0rE2Hw6Kslys8roeqh4fDK8hnb1qXNnlklMx+4VqVtofDQbFVqUiOTnbWmmn36AHk4rgUqSH3mj7gf75YwL4L46rCS+rYQ3kie5C4i+Cx0BbQV1sKaasgR6mUodfkrdCooJCXtkFnLHXGfJA00x7tygRf2B0fSgNoyVUuBTSVtszQ0ItduiWjrFIKzRrtyNDtMX1gLA36ETDyLtEze5N3Twe9e38ED3p8d9SRfUg5WDsbsCsz86DeSB9B+mee6/CzO1Q85/UrTJ/AGdqnrTPPD11hiCma8bWrv85vZr5AGuUytlUpqOizMqZgWwU9RYaBrN1lLj32IoEZ0q9URDeM3z73fJlLB/N+dCfkKsInuejFDKrQCxqJG/AvxlytRaVAiS8+019sz1A8tilPnRsqsjfa3WiU6YfL0pRx36Cd8qBAzLYkywbwKnSm18f2a6xQXkHSnqF9CzVS5td6ouxWbwwrMkbeba4Zg7VkQ78D7GCglw4060VHfQzaG4RmVZ7QuGOnfGcuuKV32gHmO2P7QNi/Mt/WIlVLC5GlSesMjf2MhNG3VCpA/gJUrACWEce6P3YhCqaMVfaXsrSrtai1yjhtgDimr3Rca1WBrlU1XBDQ8GpJZcp700mfOrivpTeZIn9qEWoId1B8r0KiMIFBcsrU1jb7bdi4BvQnKg3ksP2ZT/sWt03fmvn2LS4e+8dx239Qh2rzE/4SSfhT+DwfYKO38dT9ut3X5fc6qWc7wYT947h9S9v+WT7tW9kkwJdtvm8f+0v8lvOH3/atju3Zx9sa9o/zbH8utj3r2/5R3j1he5bf0z8XRhe/hJ9r98/5fxkNFJ7PhrobIqRtK2X6I8+9zr3tPUyzlNk3R7B/OrzX/7kwdH4J6eNenoEW3NNvy+55X4fp9573c/F7+d8ntH9abvuW/2to/iX4ekvD9q/p9lfVib6D0H+L5AW/isgfqRS69ypv4/e8/97hW57exu98vc17G7+X/7cM0/8d6Xfjgrez4c5moJOxu2VbweZu0caF3pkLh9zDX65DZw6eH1+e9cPHH/TdD3+j7777W718+sCl8Q/68PyRTd9VZtO6PHEo4pDROWBctOrUV71cm14uRedz5VBkbScR37RzmdHBoK9OH7n4v+QCOgclMC8UXl8CmI2k9k0TbLIErhzid15AjP0K912lWhU0Nn6NzUoOCXMjuFTdDg5HPT4+6shhZOViYLBJGWxc9m7lruYmJ7LycmIetDkIPX+6Krg87+rwJsoEz+zFpJz4OMDNU9LcyO8c5Lr8utkd8Nu5VBy6ssXZQZ/olHdTl12PASwoyC81O5u6EXAgFPVyqAmyIaouKqWqOGFhI7ao1aparAMHvCf0/v7pkUMXl5XrqvX4oAU0Lsa0HLS56WVUPecigRcu3CEg264PP5x4AXDCluf5t9lzaZvL271fOW9fOSRcCM/qU9aLIm/nML+jtGDDSQYXK5HVtmAQDEWmoFuy/QaVjCpHKKoJ3VVLR2R5WJoOJBqoHuLMxwawqJC2PWmIZwxstu+YYXCYhCVo5MJsyGhN6rvEeWeW7Zx2ruy6t2yoLbkWVfoJymvoVmdewpSjVNGFwnvXeO2nKzQ2iM/NuatgbG5408dGhxd0csZPTiDhBf/d0M2+d92fmz2LbCsqqMi2LBU5m2qFpjo0EUCadWxTr0hsjNMWJxMF1BkI+ooxsBHtkDOHrui0o58eHwQDngNDu6DXQsfpy7YgAn1p4eDeDk2F8aMiukiZ0q0K9TzInAqpMi8KB+N2oNs5bvGBM7KeTvgQjnVi7Fy4CIns4SX9ZRO/rmzo6WPFP5+envTw+E7x08bmfjJRqugRLq3T+aIz+ryGDnNRhnm/IiPAEBqUDWRUwDwWvwwGfhp/HNE5ehE6MeMJ9QkJ6KaoRd91qPAyTrEuvt5f/38XtWnq4nBcGEsHPTGnvXv9VWNeGC65sIB/FKRSqFxW7NZUy6JbuskzH1kYc/EjIRdqV5EV/X+OJw2Stq1ferC0ghweUy8+dd2HcDtthBH3HpIkf0R01EMdGmIqJPXEQC87eosfB1vGBkTRyCyfeZ3xRZ2NufZ+UZ85rzDWbrrstOjwFF8lzrwlUjiH4jRzPoNaaF3wwQt2uWHXlcviHTt2bLjzEnFwiRybGcsvGQ/4IIGC+HwpUiWvgLYsaodVo1QN9NtVaVUZ62WGmHuOf5QiRSnJuIeJ4ysF2TC/TH54mL6CNLahKXS3z3AUy7PzImdsAsdXA1sK0Ef0OSbtIZFOv5Mm8TmPIchhqTow36zMNQ05ljneVh24yH5896R337znoudJR8bE8fFB8aGhoswrmU9eXq46sS7GTTXHHnpnbonPC5mCgZ5hQIKN8GYn0iU0E0SUxiVYkD5XXn6XyIKcm4y1hjYaM+uLJRk9jDkGz9jnnDHOPuD0sikXmuHryhp4gacz893GJWf+vz6degPbDuqGSIfHCXwp60X0En3tDOgO34OxGT6jjyA8jldOOryYjNs8vajCa+ZtTx02LbWpYZNW6oyvbdHaDjOePwmUtX5h/cscUxizg/qRK5eewQkeX5hfTvjjmcvpy7nrQt4FeXdk6wyuEbsyXhTgN4qOg421EBmYeHH3PjF9H20X+Ba6L9i9xdZLVTtUVfZIlTUfkZQ5r9ZFBZ5rW7UuR9bxBx14mXUEpR2YNhY5deoqlwXXqmLI6Ax/V9bgDV3vZHQg9MymSsG4hjf8A/8ziL4DWPv8id6FXxRsH9Ra6GNQfvOXeamagU6d1Ev7gAoSk5pdFdXYxq9XYA2dVVvX0/umb3/zqPffPOLTD8q8aeS78sL45Wz9wEuAT6ehT7wEeDlLLBdg0ws6j2xn5oQO8Y5vKDpPOLHpns4YLszbBV+p7LPya9gFfityoFJ5Xl5a0ffNBswbramWplLKhG29fWzP/FqrDofDRNaqYFkWBbFba+ukU8tK/UVCrr0XXdgbvpy6Xl524oTnXS+Mj2cu1jNmMn6vyLZjuxF7xf/xoT5x1uBFx0CmPnFBnxu4ylz8VXypVvjGf1yFVbDVq4/VWvUWzWWmC3KasZLx09ZFE8tBFf7lylgH2BK168zAeGaO+fDxRd99OLMfPCl/eirjfOD7RVYtUoOPoDZpBQu+HbSFcibVml8Kg+VYdXhcdOAl+spaulCv0lbwJJ7o9OkBH3l6p4QLBBEHwQY9DWrcMLDtYA/dsbPKkKFdlqK0jz1qrZAs1M+HGSNrGcj4y7xS6fNm/6rWKnUtQ6d4R5ZBXlGD3q2syMaPkTcy/xR2+Eg+FTVKlQzgXSjH0M86UZdGP2Wi1jrD+EyL/810o3lVntDq+EFnnTW+Xm2t0FqYKw7o8PFx1dM3R8bUw8TDu1VH9Jp+Cv1N0B/CKMgclxcD116mffdRdGbfxvTGeUwTmwpLFBqdut0VfQQxTX4QEXLpf8Vnco46YsP5wpUx0Rb8aDlIripuqmX5jFKqrKK3T2wwaVepvc6Fh6Upf+royDp+x2HFV9am2LShpwIzwShGz9jMVQYy8VkmEYguVdFprb7RZ11doL8sy0xXxkupopknhL/r/rhqwG+gGRfpoChp0cEw/d/xWjf1XdqtDu36MPrUxMbm6y3YYsz8e5i6g/pjUJ+vzHMD+zDdqfcxp7fEs7/bWDOv+ET2Zzu22pkDO+lO3MwAlT3Xwjy34M+4i25/Dm3ogC4q7DXGY3RZ0YHRvciPPhWdWlOvXYKSbnHyZppwRxOwpQ59QcuM77JKN1gLY7qi68wtqmXSyF5vR4bIzxKlK7rIjxjOTDAXcN361MVA7oEsWTs1rnS+0dsm8eLzhl2f5xH6WGLPFV9DBtvKY3va03aSE7Z/lGd75ufL/hK/p21/rm872TOdSHi8h4kHHcPcw7fx5N3rJgzu5Sn7GikP7FufX8fvaduf+bGd7J+E/aXM/hL/ycq/kGn7c3+pZjvBhP0lPjP4sr/k2V/iFP0DfP6Z5F9SA8X2j4wdJ00H9o/zk/dTsL/Uuzt76tm3fPuXw3t/CYO0TRgk/sdg3+in/lvYt/w/1v6nykPnp/L/Pnn2jQ/7p8NfS/MvydOv7fPX1Atfwd329zB5wa+h8Wvq/CVp/Zr+/tQ6f4y/P1b+p/b3l6gfnmIvtss3cqVKLpoXKqOwcSzi7KLbudLzl0snLvien5/14cMH/fDDdzoRT/p0/qjL/iKxZyqHKh/ZLazsFNpBox7ZLh905UXAZW9c/JhDxaYcz5rOlQAAEABJREFUtic4fG+nTv7QlQ5zobBdunL5v3OJ0NkAcQshs+kRG4u5YeAiSWAp1sqh4sDm4PG46t3DUe+5SHkCj++PysZ1PSw6sEleluXzxlI8+0Z/XCqe6Yu7C53OA3ReUAxx70hcOr2Q5iCX8MwBbuPgOmij3bqBrdKdr1wIsNlRtkFs7Ew4QHZz2egM7RocYhIK7eaS35CZyAaLDZxNQ3jLS4DAfq3AJtS2TMiELREWW3rdJNdatdSmAy82cpk0Lz0iL5v1hby2HlWIDzbtO/U2VzhpcLRgX+sF/edXa2dsceUQGBvsF66AdmlH/9NPOKz2gIuFzsXH4MDq2CO7Wg4vkRHW+SADcozw9yqTbQ1TlA8R+zXhQk7iXbkUbWxO11pUS1EO95fzizYORdkxQlLxWfaNhNbkic1YwuTfw8SF/2IZ6imuo5glZkpbelIp+Cf9ZOPa0KFbVXSo5NF30oVwFKNuK5vg0N01oBkL3kLb8H/7wMrkNboLLoyVK4f88B8dTl3BQHNRUCbtMemn7ztK1czT/XH/kk5/dwzJ0BNPaIe/pMegPvmxx2CMRC/CRh0bFcqoriqreqgUyb7JYFvRRcFvhD4EfxSmAqDiuCEX/0GUsjMW9ukv/TaeuQB8/nTixeBJnz69TBuJJ7oM7XVtWg+MRw4Oh+DxoBwsk984/FX8OEy50lepOsP/lVPEFb/bXoEYCnJ2iGy5RBlT+ThrQmSlYw1CU6mShwWnrmYYufGzhnwF3YqxqHkAuR1CCqOiUr4uRYfF8FuVeeQIvwkPHFgXDiTrusJqlUtDVfhTWeVapZqwadRFXVXdRVaTbVABIfm20cztY/uW/xrecn/6e2DblHR88Y6dvOR3xmPycgDryN1x/A2bEyjlRL+EsjYKMi4mSO8AEurQ6yq6cFi7Tr1v2ojvr3MBQlFqKT4BMwzztETHrwmC26fPILykbbAxp+/MvXv6hsfYL/md+WQwhxaYZBXSgn1wF7WlqLWiWqtKsyrjtcVX1kPcWht0Qu/G32BZ2JmzhiCNaYdE+ZwEkrGLNDwR4ho3fhE4vhIfqkhRCr0jf/Q24EGxSS3SRJUyNu4w9Ebhq0xasE6/0J8OOhS94AlqpWqh/dqqIs+BNWsFAyboTvGnzNvzRdM3719fBHyjssRvivbNjK+N9Qg7MFdnzOGmih2EnwsZ7qHhBiPz3TWZIiNjncrCFVWKJhq8PD4+6uHhoPiy0a/hccCrkHu4Kn6VfxlwpY8zfnBirTyzOJ6Y255ZKxieit4nuEDPvLeRL+YE0cYgek2Yc72wvaYdugY6Gti8J0QPlTFX0EmBB7vg3YOReSXEWOoy/1X4KktRiw+ADq0gvl1s1VpnWcJalynXgbXv4eFJB7ByqV5ZB3upCosvrHFn5pcTYWTKGpgL2vNp1xkZIQ+79I1+jSvBtCYyYPaNeeiqzphgsoE7oTZ4gOM6dVyU9dwovMJreK7wFxTygs95ZVHyk44tggW+F9bruhzVCLOGV3zepU5tjGF0v2mn/2Cg604842kQh3EJvhUhaBEeyZDgz6QLUMAcOPlEwFtIFeLRqW0Sf/hJWXJtow4rsqxr0wIyp7psWpkjv/n2UcH79+/0yMve2KC2A3Yt4k5cLxdPnK6k8fELl+eYg3lHis/tDKi7fVG0hJ8oMsX5YwPmbZOXfw0w+4VyRZ7CxS4jVaJcSRerMocUfL5iAycsbeo8vIsnMgW2pzyptyyLgob9kg5sY9cb0rZAx7Y62LuV/fJljpV9xq/MdWec7cz4ODF+roQXxkHmwYFtIl9kylyQ/gey9YwJENlmHD1IHb6kgmB0pbxcTV4wyCiRkTHUkK8RVsKlFpXyYyQ/eYP6wT6sCVXGhKddnlnX50uLufe98iJjCFaVB6+e8qPOOadlHllJBAs0a4PHIuoM5fKxwsuy4htLVaNe+r4j6+nj41Hvnx7wjyM+g02oY9qnTueSc4LO94y3GTLmCMcYn+2XuraVJ/nB1Cs6s61SRV2rQjv8FNLx9Vs7KWF7tXFxk22hYH39xEaxR2jv8HYr71QdtBmTzp1uaNZab3m10D/xVmUUNFFu/dj1lcxgZO4yPFcPURXX5RKURaQtZe5Bnt4d9Pj+ETzwIuBJYn+CERR/DmY89KE9CDcob1C8oWDfoSs+umPrLflGTuqIPoP88rrSH00VHFbpwAuI48My14kH1ooDZ6wDc+i6HmlpDWi4VlUa+K5DfK65yLYKcWJKeikVuapWfGFZFq2Hpsx1NyTeFDvcQCvai8f2pGWblD7HQ9v2LQ3fSdOdKvw0dFaKb/2XGy3b+vIUooFme31+khfolj+IA9u3tCxNaNK2q25PUfxuDDNW8ImvQlz2c/mt3mDcYfNxw+dy7BP/SvpLqDnPJ70zx3d8rzP/FeYFY7vMfZV5rsJq7Mc2SZUzZdIFHTAEJ6+F8sKXyRjk3/iWbGs+8CxRKRiRR5Nnq846NP1Mp0JjYY6PHaNv28qTuSS873tX9qH7jpyvYCqcuplywHvCzjw30EFHpowv8eJzkCdehIZkhZ30m/7ocvYPN+Eo3X2G7cnj54w3EdtvUj+O2v5RO9uzgn0LB7zNDL7u8XtI1tTPPXybn7wgeXckHXydtm99pezPhf2n0bK/1Le/xN/yYf90/r2O/cvl93r/HP7j0kDpjNQ4o+05CEpGGjwmL2VB4mTNgZdy29Pp72Upt/25/F7H9ufBnro/h7QXj33jIZNJkEUgYehRPPu8101eyuZkiAwpt2/tE09fKUv8l5B6Kbc9+RfPvQ+i85N0kLpB4kEKv04nL2XB27Kkfwqp/0tIm5RHXttTB6GbPNuTZ9vKk7pvkbx7O/vW9uty29PutlN94us6M5Ove376v8P25/b2H8bvbX4uhOwvfuw/pGl/yQvdOwH7ln9Pvy27530ddg4TvwTJ0i8g+r3DtmzrT3nC45+Dt7xnnQqk8HBD0kHy7CK/ImmxwGfxDv9dg8Va6mwAWLd16UN5Y984eJ64gN0lrYdHyguXxVe9vJx5AfCRS75ndS6Eq7MB3rXtJw5vJ6nsOuQXIxz8cuB2e2Bj90j+SrmVS/eNjQ4ZEnxEjlwiXPMLATAoW8rCfraquNG7tIeP01kdiHgOtPv1rBwMl1bYVLJ5ZNNnDn/iejvl80KpSI0NZzYQjXrLsqiwu+5QLZWXE1vRp48Xffh4RTZa5iXF1ji8NV4CVC4CTMhB9VPXxw/X+Yv5nRcBGk3hHaWIyjdwMS7Q4WvjomSxlE2L0W/4DE/Oho10JRwcWHsOfAEH2UHogi5BqTDIpi6/BBNznEuRSI/9ov16Qh8XbS/PKhj4cDhqeXigM+rwWZA3v662rVqrXJtiz0/nMwfuPn8B9MJJ9czGLP/c+4fni/axSDromZP5hx94yfPpou+//6AXdLNzaDV2WltTqVXigPvy8aP2y1lFVn7J85jDwaGqrBaGk1fqIQc7f/KqGheolROF0b3wsxEDxI7IRsdzbsucvXMpVDW01qJHDhoFPeXFg20ty6qyNHhYuGxAZsrFRnaoqLaVslXdaWFsflAfhrTVKR/JHwP/uyLjCTuesO1ZVw6WqVbgq4Y2YdIdHgTtwPCS8oRB8jqkL9yAnbnknzSgXfDVIH4RsXb0G2zIeaXeTl8dO5cKf2Bd12mfQVsYVWXnHv+8rX1WDpMp6xAb+AZKwueGRFocBEy0pCGIqpN2H7hZB7s6dWKjDX/s2DvpaKel71bVStXaFoWP9KkQg7/BBjwbcyF/dHGDJQH63LnIOOMnVy428mvgl+erTrxFe+bS/+PHZ+aHF9i79V9trei1QWttBZuuemJuOB4qF+wV+a26FDX85ZB8Xgqs86XVqtIWdfztikyZM068IEyI2rXRN2oVleSyKP7Ur11kwCU+QpuC/uOrI7dK+CwKQaShgm0zzuaBI8TQbYWHhXFj5q6dw0dHBwWeY4NSpfXQ5iVF/kn+Izwe8OcchuOP0c+GrmEJXzP8rHJtcrkhl6rDTYJe6sLk/CwQvuPQFny+KWGw0j603apU4Zi2O3zH7xKGwKsk6hDNYSth9DBId7QQvXV0kDTMKDyJcTDATp3Q7haXArumj+KfVw6WlzF4+bJPWVJviBHpBYromXmg76b+UOdEh7toQKuzSIRG5umOf8YXSymy6QBmb34speyKri70RTZ0tumr8b/D2pTRKvRfIBAbmfkcNam1ooyN6CQ8b/SRP+GW9EbnJ+ail/PpNp4HTipx7w9T0R/rGMIg6CZMrQHfl9MJqeANATpzTmcd2zJ3Y3cKZn9G9UHSYmyqQZQ8wRuSSCkMCewSHgY+9hnQQ3wZXVtWrXXyvy4rzUJk6MB8uOJ3qSczZrFx6q3MC3mJKxUu33bmq7M+seaeXq6MLcB42142ZY3ZWA8G+lQfcoyfeHQLL0IfA9niwwv6W2vRij6O6PkAOgOowMp6wO/w51qNLXddyZ/y2JC1TtB6uVw0L8kZ+1kjnl8uOl+u1O3aubzd4xNJU+/CGn3lRcDGujHQdXRubOLJo9AGgLZiFOQWGKkU3WOPwbo4ktbtGei3U3cHuJrquihjb0F/jXmjosORqtCHYVV0vjB+bE+9t2XRre6iUqsKOojfFMbcDl+5pN3gf+9l6vsF/jPP5CXmC3q/vs6dwucUHmN/9Jb2BZ1OgeBNwLYSDvgvlUrkzXmGNvHhXHrmIu3IXNda0wJvK/ZOWJZVqk2Gr/BXKT+wxi1g4Au7i2gg16ZtHzrD15m57cKeKeNByG9XmXouVcL2yoYu+VEQur3xv6vUoTm+ikSTCbGImHR4OT4ctK5tXjwe4XVBz/GjzIsZw/u+68x+IvEg69vlclJkX/G1pRHjAn5hTs0lb/y5rYvaelRdD1I7aHfjwnnX9x9P+sg+4xmfzp+eeca3TvGdXlVgLm59PeNrLyemhqsyxnYuioQ9LGRhjsge9CbTLV3IOx4PqMsqtUvYQdjABRXXSv6Crw/ypVLKRBKZpxImL3oI1nVlPmizTvIbdkl+wpQd2RsvyGNVWBrMO0XDRZhFmIj0YI4dOjE2fviUvdWLThS8PJ8xB949rG3ruuJ3WacHMgl+d+ZBhJUZD9aA/R2ed8UOrRieys1Ga2NcF1VLZi70q70Htq+yFnzh0BbGwGHi8Pighycukp/eK/vE9figgQ4uLGBn9H5i7D6fNsUGfe4LjRx98jjlp+/oqaHLOU+HXy7wwmf+jMeB8Xg4NlV8bGUTvDLe1qXhS0f6e9DDYVFBvu/+9r/qen7RgbJv4Oc377/Rt+/eI9Oqzjhr8F3gX69P1pf4XMLwEb+rddG6sBdE/6U02gkdoSujMcZ2w1ZBSKR+wiD8G5lRveLLoXkvD+3ANr1XwcYNRaooea1FC8JHtoV09VDkETIVaDZgWza6XxbFP1b8Xlk747Pkh6dWkZOWya+1Knl2+N6FIXUfc4MBAEn0t+rdu9kEWhkAABAASURBVMepw4X5+v2332hlr+Sa3gceIilxeOrILuyUsBvGS9POeDvjE0zh6mWRyJuoTaJNqVKQy+PYcWHNWxg7h7XpHfb55pt3es+Z7sB8ZFuu+FQ7KHKEjlXpfoHPR+p9S3hUrXXaIzoO4ptVVnS0tkUP66JH5vEH5oQFXTX0WopU8iUe99l+IE836Vpk2k3Yk37a1Df8J70yZh+fjnONDQ8FetSm5/BjbD4klQm70l+TCcnAh/osx1Sz7+SNdI79Yisjp10YDzt1Q8eSLJOXMOiMwWBH32+RvABxZFt5mMoha3nao2oY/ro4q/TZR3wzusu+aRudKf2mk/iIGe8je1jm9oquVsbb8dD0AJ7AoUpiLhzMxUP4FT4qnnDdNZibdl3DI3Q7aRX8z9JOmmzCMevEjwb5rkV1aWrrosSjssL4Tl7WQ5VKG9MmNAxFC1Vo5+u67XNf+cI+IeeFKxPkjvDpq6PsyBg720MNP9i4TxjMK3SpjLO1NcKiA30f8UHEmPZJ2yDpIDSSLtj8l5C6d9ie9kjbIO3vZUn/FMJvsGW/BBIP0jb1096+0a216mt8zZtt3fPsn47fyxOmjzvSZ5D+79Cbx77xkXZ32P5cI3TS/i0+F/5MJG1+CbanTu2/X/h1t39q2v779Wvf2v2p/X1d377Rsf256K2+Pmf+d4qUe79h6h5/G9qeBkxe6sQ5Ere/5Cf9c7Bv9eyfD9PWdoKJ9JNIwiDxwPZnXpJ+W5b0/+h4K+/b+D81uf8Y739u+R/Txx+j/w/d/o/R/29b/nkKmN1GN1nkB19DZW4MLjmYgAu7gRz0x2CB36zLaQdXbSzmYvHOQaWPMwvyi8wFfOUirVTNBc2u6i5sP4o6dHtpEnlD2RzUuVlgH8MmQRpstCYfQ9q3oSxmG4vrJQddDlA5AFwJc/lhG2pUHF3UnjA9KGDjIG/0sMHEkG3xpZRFvsxl+ZXfM3Kczl3nU+eCY+gl/xKAJldk5MzJhbmVg+mHT1d94sD2iUuYtNm4jJyMoxv1IXY6miEbmgLCRza7YmOW0PDoMeSk0YRBoVGAmsT+VYXNV9DgtbkoC7UN33At2k4kDmyrsqmgkqZc4YFDudhk9X1Db1do0gt5OXganT8+ceD79jdqbLYv1P/++UXP1+12OEWO60hfK+k2Zc6fPjpzEOxcjsDutPWY9t61skFb6L/BeJ1uNOCjSxzc1PGD/SyMA8jnEKH7A9+J2tbkO6Fuj9EHudAYiEq7W/btG946Ohj4R3fBwtSm7QCpMIbVd5rmT2NQJ2nBwAASZRZPkU2kVAldB7Znnm2VUqZOGxvNoCLfHSkL7Ft98djmW5PXDu87SIZtSLdJz77VoZbyFOrQDf14lodmYN/rCX5ustsmbglp+RKJL9Drk6rzYCL4oO646W4wXq956cDYyRjqXAblUD3wjYTx//T7GdgRhhQYBoOBjlAlbu05NvdeOJRIuIxy5sh4yIXNJy5wgo/40wsXZs/gxAXrxoUqmhfqnAeS9VC0LENr6Wzku0xYmQpaq1rZ1C+HRfNgsVicEJUXRqWt1GvzCuTKuDpzyX+ZGAy/oQ5Pg/yO3TMNiTkjY2Agfy5TOuNB0yd3VXRTqZRLi8JhqXDQGEBx7ug488XoqthIHJpW+DgshQNHBYWDfNMjB++n+Yu4FbmqSm0ataiXCoUy+dwk2KjaXaBUJ6RCeaWkfMZtnhukhe0G5vWM255x+0uYAtsJJnb8XdC8IVll0thlxWZjlkMXHjocIDZzwq6tS1fmhBy8tn2gquiwa6d+h96NZ2sgzyxnnritAYMLxz7/pdblOmY4mBfckYcOyyi0rhOVPgWv0X3sEDltk2UYLRrU7/uY/PSxk9flDF51NfxwHvC4cHw8HtH3Qcd10QG9r2vDT5riJ+uhqS4NG6xyq1Jpk37kzmET80N/aOArEXqkP2QZg+7gr7hSTt9U5N6TTM32tm8hNiWCHiwVa0J5QuAVJv1aVkq51SVr0EkgaEv04U7uHbe29pCRV6CkDqFip9QNQ9CtDJxRqq4clLNWZWx94nI06dgPovMTNmbk7dfUKxkJB33PcJ99Zh0q5B3w77U19FsnlqWq4e9Tn+jhylxxYfxEjD3rPna7boNLcsAlYS4tN8pz+Rzzxcdu4WDI7RPZHwTxBfFEtOimM4lk/BnZw0t4EvJThc+YQKOEHZ6TJsrHNt/kEaBy1VqBJ9+lWrZn+UDe2KRmnULGZVl0OBy05lL4sCrzzCYLV9YFps+MiVyowxbugm8yUDb8OzLtlAWdcCTjdT5BQAmfmnZGnzNOv8L+hqYShxsqze/JGjHbsk218Qeg+PVTkKuq1EUqjU+TCYcr6aruwjgWsGKHKxe3V5iPrgdxjCSFtwB+BD8FWJ17fvQXfolTif420G+I/838dGOVUlTRcUOHQeK2J/+2xcDFarsGtNOf6Q/XVqXssKw6ouunx0e9ew/evePi+ag1dlhXMSThfwi252XzM3uNT8+bfuBlwIcPF/ZbV/YhO5dGQ70XjeFbv+EHvsQTeQjIlxpjZmUuODJ3HNZCuquS1yxCYE15Us/lFo88BVq2oWHdn/ho4raV8sh+R9oECzpZalPy419BWw4q5KmsrJW7TgiXC/UT+8UXcGLcnBKyj9zjX6xbo1uBeNJvsOcFx7TDzS6V9Wiul/DdqlXBgmAVzF/ak0+WWsVeiLGQCBrpW/2qWReeG/Ppuq4qyF0KfqU6+9/hg222TtwQv4Dn8IkvnYlnnO+jY4eu2EHYuxaJKYT13Foa8clLgYehpQaFPqRSNfk90G/+jExeBh3Zg07dwafnpNCFFlTg6dDqHKvZ6+ei8MJ+f98pn7Zos/+d8WlDWIV0/ENzPu+MzzsKsoVerXXSTdw2cYHCzDOmDyL21LRkCX8ZZIyRVOgL7Vi2kbFqysBa9PSwqsJ3zR4GFLAgS9Ba0bo2NeRY0fOUmTHwCNa8CCiVvi2m0tl/xkFw67fP8XSfEwuceWLAwxBNodsm/VqL2oJsE0UVOalE7TFp91Il9Nnhvbsoa8kg3JjL+yg6Y9u83N32XYM6hboLBl0PFfqA/dpxxgvpguyN8bwoLwRjw4YvuS1SLXTriejPvsUr/DSQkBqz3L6VJV2NTOiw0G9j3WnobdYlLZ74hX2rb5uc2yfjIzHbP6I519SZB93QBgUV1FpU4SP8ltJoU2WsitCE4QTMdlbKbyi6Peht+BZ9+43+FJB354fo9MV7OuHPYR/jx3W7SNMPNEevxKV9s7Ln3XbNOT7z/MZeIOFcj3p/HY/Iy3ic6w3h4MXh2DcVvKx46OajFsNTpUrRk8jvrGMZK6G170MzZFzd6A9oK8Oc/D7733HY1BnoowNjp4KPR693VPRcko+eJTjA1zRuYzbt9j7EB7+30veWfkO30xfy7PhiR4bOeWWOAbzZA/kIw0ysYtbVQl6Zslj3J7pO3P6Sl/Q9P/Gfgm104llk38Ik3ra7x9+G93jqBm/Tb+P2F5q2f9SX7TSdedGb7c/xWcCXbb5vH/tL/Jbz3/bb/uX+7V8u/2/L7T/39ksayFjSW0d9G0/DOGTC5L9F8lKWvMTv4dt48mxPZ7Z/OgyNIO3eIhNDkLw7ncQD2z/iOXn/oyKyR7Z7mPg/VbyV4W38Ls/bvLfxP1Z+r5swSP17mPgdb/O+xDMEfh0GC55Y0IJb/E75v3f46/gP3z8GfLMSsw/4Mp44/OXgPAg7m4eNhXjjAnFevnNJztqskU3Jycrl8MvHF+VvfW+XE/knub9wuDxxILhqrZuOTWwaq5aliokAimwyXNTZZHdW701mozqUX6Wc0k82H2wCNvi6pu8BF2wQsiEJH1cuNGecS50dZmxrbmamCoaUTQIHJZiZ8ciiCBikDvUpmBuPnU3H8+nCxf914oXb/hcOZxdobxzMrr2xSWk6c0Pw6fmi7z8+629/+KTvvv+o73/4qB8I9/NFIyembZcm4IH2M85GTTm0IFPSTjw8B6lLmkYyWgnQCt7VwZDCpwngGXUR6RrU62MoSPlAh2YDLjZbokw5MLJp2rl07dzODvR3PK7ovmnhQJxN+2N+vfNwVOz6/adPXP6f1dnAmYu2Dq3NK+kjfawcvIc+fdp14YVIx+ajWx1ZQj8XCWstHPICTxZuv7JDD1yBdjagff6h6k1T/7ELsiDcLR35xGP8ggAH5IPcid+BrPdoR/quoeEGbxUU4kUlvMNHdAF79IIm2UjuImTjOdIhfiZ0JfqaddBrwtDu+NrADgFEJ6uFttVFjXZLRXcg8TtSHtgQokccXvlzTYNN6X1esa1S4A/YnnSVJxfMvBjLhnzhsEgx9aTpw0JKZJ48Edq0w29TZlu3Bx2RJyUkhyB8ozzpjSwd/7rhqhwEhC+kWVCgFWqGRqtFQYGXV0YUeXI2EmXR0wR1UZOu2D/IRdkL/p3/0eG8tOEy4+XzWLrowoH9mrHKy6Lo5bAUHY/WI5cyuCSHyaGVc2Oru5bWxV2AKofNdqyq1ClLVUmbxwctXNipLdrh+8xckF+7vnAx8cy42/aqjNcAkRU/7YxrAVStebuXApgvzCnx2/kSAFsZfaE05ZA5ZS6SLCVubFRIRy85lK5NWsPPwXrk8v/d01Hv3x21cgmwIlBdmjz1VdRddIHMBnYzh5DeQQcQV1dFm6ZUmKxr2i72njmS7YkCA7aV8I748bCgMSYG5V1Fw5V0mdAommN1WIOynTDAdMph8ooubti4WL5qY96NTTMnBPvoSt0L+tlof4XeDs/XXpjOwEAmoIFNNqtfLQfEtQ/8bUi7YLJTtpHe5eiebENLxEdo02/m8E7VUSzVosoJdUGXB7Awthf8sgWUI9XUC9U/f2prKrQprUrUCa0dXV7x9wsH4Mh1wf5XcEGo625d6R+ORGe8xLqq77tEm4Iubc8+aq0KDF3Dl4L06nwhCDpSkCR5LkXhoZQy22ceyDieikDfkXlCtC1vECcdV6hsKlEaaVjAhJarVNADtbHbppfTWR9Ygz5+/KgX1qPzdVf6ofEffsLbxD51j5ASOscYhLsSGm95WK2HVVzq1OnXD1xsHbiwXVgvGv7e4Rf30XBRJ8Kw0oYONyIXcGIMZjxu2D16H9SZ3VA20PdO+faKnbTtz/rZ9oySoQKfVqTsky+9pquoC9Ao31/iM/1Kx7kwgs8KWngGhTzYhWJXK1bsuCyLDofDZxyPjF3mlYJ9R0Xz8L3Rb/z/jN/AMmNg4B876Ddsu3Z8JXaN/yqCTmw3vvE5OXIEyKI8CQNpzuPYvsCT8WnX5AVDmYOCUkiTX2pVqQD7N3z8Nr9UxReDUKTVtMUVXZ+4yDszJ55PO3uZTRfm3Y08YSuNIcUH0UjiFTmN7WWoZK8UnoPkfYXoLv1HfysXmQmTLmFUQiYrT3QS3QTxScTEn61DbTpyIf54OCp/4z3/j6JH9h8PzJkHfE1V9Di0MRec4Dnuqn5GAAAQAElEQVQvlD983PThw3X+a8v7v7g8Pe9cSu9cqA/Gb0ecHfvsGtgkfU9bRB46NhfP2YvQtXIxvjZpYU2ZSBygflUXZX1v6DeIrJHLvskUOQLbSllkf6uDCpG1Vq2t6LBUPRwW1jj8Cj3Vtsql6oL+z7EPe8gX1sMTLwNeAvaNWTuzbsV+nbl14INdN19EQETqmAsZxXh9tQ9dwjPy0OdKnwvhwvzXakFWgTGRPIaEVux0oGzyuVRssSp6P6L/XEo/MA4Or+NiwU7FzO24RfjKGvtyuuoDc01eOl6QgaGB3gfYJ3/h01iQLsS98Su6FuzQ4Dn7nPCcMY46FP0d6W9lPa/oDvYZ/wM7bvjAhfGVuZD2jNcHNgXffPObqVPDV+dFSfTU0WnmnvyK2MaBRpEJS6kqCYGxrW0V5L+j0l/i93CUcE7flmh4A20wg4KuQbZvkBUdHtemd4+rvn3/oN9986R32QtwyHnAlw8onA/1sSK+CHl8Y5lzzsPDgx65/D/g+3Vp2NW6MsnkqJChuTF/9l3Iv0+9xu+COUbhY84d6FM8iIQ/10l3WasaWA5NC/N2XRcZfxivcsCMuhljYNBwQkWZq890fOlDuCc7dittTJ2CURpYMegR2geQ8MgYmvGl6biuYFH6r9Wy017QKJJuQAtqdZ2odVEFHpTBUELb1BW1hyo8L/jnw2GBblNDkQXT3u1l+KITBUP0E4wx7WtIhlRQilVI39pqxsNfa03LsihhrVVWxQbQof4oFR2xvpE7XBSIPMNvV6FMr0j8LV7zU+cV+7DSJuHXYPnTW2TpiI1povvT4QGuSRaNXvEHsfYIXxm64CyXc9eVcXgmfmYe2Qj31zUp8+Dg3Nc5Aw4G6uAMZixb8cWFORGzacGGDV1nfoyepPh/V877+9jwC/rDJ/YJa+8W3Uyk//Nln/FtHwrvsY9ZQyv2aiv6DTKPtAUxKnTLxI5cO4JuvWsbyICzb8F+629Lf/tA3qEr8uyvQBHMD5LHDgZUurKXMTSMppuLbE+EnzvEY1tv02TN9D1MmX1razvZk47tz2EyUy94G086SN7XSP4dX5fZnlm2P/dhW1OPhPYt/jZtW3lszzZv4/Ytz/7pMHV/CeHzXm5/oZE82wk+w/6Str/E7xXsL3n2l/i9/M8P/5nCX1oD5a0DfB1P2vZnp5sTDJNumLC/5CcdpH6Q+K+F7VnVvoVJ3GkkDJIX2P7MS9Ips2959k+Hqfc/GiJ3ZLqHif9jRXgM7vx9HU86+HPK722/DkP3jntZ0j8Vv+d9HaZ+cM//Op7hkLyfw73dP1xY/gzSWSBvMBuzH8uwT7o7G4mM+51d4pWdQM7sfatsSqxLDmXPV50+ftKn7z/o+vJJtZ90rFcdy0Wrr3o6Su/ZJD+yQW5sElyLBhvGzsZrg/VsQHNRM/+UCpuXK/1d2CVdORCeOdzt2Riw2O+AqIZp7ypBp7DJyEaAnYE0YJc6CthYiM2Bsmm4H55MBTZCouKkxUZkZ5Ox0c9G/WxKOhuUYE+Y3RH0R23q9Hmi3jMXnPll84eXZ+WXzh8+fVR+nXTlYmZnY6RL10BHwf4a5uVA0kKmkQsbkDg7K7Hbka5cgiC3kHvmwYv6RhmAR8nK89Y2SQf2rUxxQuoO5MlllkmjWrakQwU9Pz4e9ZvffAN+o4eHg3KY2KgfPVy5AKhPBx2/ead6fFQvkXdFawf1vqJm8vYV9qDYiyr/FdHv1Kd025115fJi2iH5lXww/0YtG0+pf6434zYV+CSE1xTvVBmd/OFJ5i6vTdoQQxoF+GnH9p0NusivDR5rlYlrFE1Aekx6kr/KVx76CP1ENy4drhzMg/hCfCL+fi+v0A7uB4dSCjqlHxpzxoUlE6Nb5NjxLUjDgmedmo32rC+ZJkbQSh2yVBkDgQyjuj3pN/3vbOATT276s299JD1tPSOvX/Sr2emg6Ia07WPDfjfathU6GX8Lh7nWqoLIlXzbUiAe+JnkyOrYruM/vVTtLhwlrCv9nfehjM0LB5F9FPWAphv2SzrtQzfyDe1YDeBnnO+Qe9dSuzgzc4CVljbUFjrjRYCCXLyjtxxqC4fa9fFBC/5b1lUZiwNq3HPptHUuhIKdi9GEYk6SOpcD+SUT3crw5T7IHMxL0rz4Ium+K1DGmYf6IBP+qaipB0sivyAxVMWgliCYfxK/wtuBQ9SRlxlH5rUHJrjw1xhX5cChByF7rbrrq6PX3U1D7dX6FVpFHX1KnjbTzzy2Zf8h7tUHfNu38rd5nd6ClHfDPvXiE/GtzHUJ74id7nBpcpzTdfI3VLQPa2fMT7sm9EIZcmqViIu1YKDzsVcNLmgmeBmQ+a9zOKXylDG8BDc+Opc9m3bGXvjBvfCFA1i0rqsWdJg88RRkKQxmC4mQg04wzS6MNukKf7X9qqch2E1NpZ+NSeXM3Jp5++PzSR9ebvjh01m51HphPg8PuUQ0fmLf6KgWeaLK0QdxOpCKJT7xlvjMzhzaRcpkpg51C2NrUG/yQXlkDs8T+FT4hXlNJN2RBY5nOS8CPEhPmdD+pGeFXvq7UnfK83LWJ2TJvwjY6D6ypnygJwhroKcvF9RUCM25vmxC8bq9BOuMh12FeWJhzGU8HpkbHokcuRw8cJm0cEF+OBy0EtalSRhlqE6fkBeSB11h4LqPuaSFh47gA8AqNpD2rEmshZlbwxeaVUGu8Bm+TWQiDcJjwvA7BiVdBf16Qqh+gNQmjs7z0tWMR3NZVdc2/aYhQyUvXdi3unimKvPtUsusszJOl2VRBeWAjWlrfK67ML91XbHbhu9c8esr4YV9CHd1zC+UMe/skYk6ynPndfJLxgD5pO8sEDO9y6+2KTBWqpSw1qrWmiq6rcQNSqvwesufPJLn17yUqRYJ2sNidjLz8NCZ8XYBeQlwOm+6Xnd17NLhdRqG9DRG0siTeIH/ydNd3+LxZJZIF44hmKaroYLu6kSd/BZksD3LY4OBDmLL6GWjj07fZMlMPlX854IdrUa4QGethQvzwDocFjX2hdl/nbls/shl8/OnKy8xpNO56tOz9PIymOOHTuehXICdzledTidwxlb7zceQJ/sfBNfIvB59cwGG6tRYxxZ85EDiyAXVSpj0Ah/LQv+tqb2i1qqCfHp94rOJJi9lb+st1G3Is+BvC/G1LVoPTStzWOq5NJl8laoN/9imP4kxA7BD9pQnZLpejM2sTnnvRekz6JEJuO+iUGYcVGzUihUdHul3bdKKn+XCfUk+vC9OHnVaQc9VSy1aiFfCRhj+oveM83fvHhU8PT3NC+p1zZ9sacxITTv2O7OnfcEueVlxYhBsjPUd+047d+maH/5czzJj98bnRQP9j6RxArqUmNdGv+IPzDdQHoOG1NlpN5Bt3y6TzvV81na5qG+7EFMV3eXSfGkrNM3U1ZVfP2d9Z1q/+cL811Cber/5bkHnBR3YVRIao6uRwTKK8thOAG5pUa+XqqzXsdOEUkbbcaNpmCnotmHrw1K49D/oN++f9NvfPulf/va9fv/bb/T7bx717dORy+uivPQwcgr5b/7Q1FpTAcP0BU9XxknmFgJleAa3PfnQTr8duw/CigwFxO6Ga+MDRtbkY0qVImgXxY/Xtc3xFPsmXeB16qI0yWmp+ex8X7DP+XqZcndVqDYNFw3kpJgPTJqSAti7lQn6golWhU9ZDfqNRProGnMc7q9z412GlFXsGNg0hnLkQjwJOTp+kDQJpU74PmTNYQwl3tBZ8kPHvrWHhNKma1cnyzbifUFBhokq5VySthXbhVZQSqN+AWlDJd2fMiN28oNbGqXI6Eivj+3XWJF9a2/f816LXoPw+TVi289Ab/fy1ybYH20MbMELgM6eCpXi92P6+4Vz5iVz/GXoyv77sqMFKtxpJBS2zZgr6Acqij8utU7fPKyNsGltTUuTCl8/pV9K0LEVO3XsdKXfrCvB5zGIi+zwL56bjit9LUrcKgo0x56VIT+IT3o4YOaQIP6/YcQvGPQZdMKugQxZX9AIcwLzxxjsW/BJCHrAZaGfn9B99BDoZx7bs8S27Bsm369x+5Y3K/3EV2gHKUr4NTqC3vPudRJ+DfvWj+2pt/AQ2Le0beWxPfl8G7dvefaXMOV/CdhfaNr+TNL+cdz2Z75SyXaCCftLfGb889c/Og2UO0dx1p+K3/N+KUzb4F4n8SDpDIRfQur8M35ZA3ddJgxS+x4m/k8Bb/l9G7/z/jbvbfzXlKd+8Lbu23Ty36bfxlP2a/C2zdv4r2n7j7oOi/vcRc1waLCwzkU3Cy9HzMTDf8bwxoVONh37xrbi2rSdi7YTF3AfX/Txu7/Tpx/+Tv38g5peOJS8EH7S49rZMFtPT4seuFTIplScUHYOLxc2mJexc5l3nZibUjYv+QXeiUPACweCM5vUSy4QstFhO9BhxrXIbOIKiz8MSxwistkmIkFzArqf04mzcbjV7XNjkY3qhQPizsFkIGs2+dks5pcQYgMZpJ/OBnhLv+SN7LjhfcrAvo99i/JniHLgdRJs2gyiz8JhrnCYE5u0wByeCrv8wIRCl9qQhgPVjX/iYkeD/hMoT+QKkF2v9kl2kO5sS2z+lM1GgIymfWSJarJBF7I3Nn1P7544DGKzy5lD9QddOHwZeTY29jsH5J44jTAnlwpGhKPa8l6H4+/YmDxqu1SNvtw2eC6aPLJ5FxdIog+hQ8EOuzOpdpUmNXSllJeN+uz6FBnhftYfEjLtYNs7YuyKj7FHlAuHpVJkW7Xe4ipNw/BQikRY6iK1RXPz2qoqG9rKZtbEyZQKBorNjK8SH4R0pU4HOzpKXzu6Cwa+Jni4h+5j3n9wrp5hlRU0aCQMUjbQdzancK/pN1O+rqn/KkK/wSA+yOyCI8KdNCp4tdudn43D8LZtSvrmlzcaYrc74Fv0+Rl6fQYhPIfvHwE9V1sB5tWCHhb0l0uYVqQAspoPdWPD2S997BpIA2F0KIA7i7MIM4LVpw4rcWH1pn0Qx9fjysGgPDRtqzHO6Rb2r+r7iyqXAUu5Kv866NB2LatUcvHv+MhFIhxJL9ZyaCqHqsq8kQv2ejjKy0GjVvr1HELnbejMJcWF8ZRhtYcPSDGNSG/GIkzLMFcYT4Fyg5AXLWMo7HYRgkgkSzA8EfsmbrRRJOUyaUWmB3h7gLdjDv3g8HjQclxU1iWVpNLUw6fRD3rIBcNQoYegwlubcdO5B4RfPyYMCObHtmxLxXItM27DjaUOhqH3FXApBagGV/FEbBaMTjpQkVzVWrsBvm/xVW7IUOGvrujY4uzH/Gy9XKVTLhqZ006bdQFFq5bBpRGhR+MdTlWBPgbSvMgRD+m4146BdubyoMNceKRUbVmYZ446PBy1rovCh/tQLohUrYoDVXTZitVKneUHeAxEPTShGwj4dDrv2LWj4Y1xfTpf9MyF+TMvavPi9gdeWAd5KXDl5V+PL6ij2yHIzzDqEXZWlVwkZcCDjPMdmiCUQwAAEABJREFU+gFiKci4ELxN2LT/goHgmBhOMDI8YQyIEXeCXcr8iB8q6xDzacZ4GT2FygvU2dZdZl6rS1P6uOLcJy7KzqyNG3NYcKVtp5eM3w7N2S99K7TQgaLshElT14yDmjjzTSFdaZNLxHUpil8/8ULr6ciF1tPj/AXuysVgKQ1yVkfncCTjI7tIg4FsA2YHoiWOAEp4R9I3FNlVtlVKQa1dBV70GQze8K0ulAO+fPwaTehxT1i4nSCJjooq/tLalzB6SM1Cfdu3Pum31krdqoa/VWRWLZq2pF72ISd0e2L/cdm6rqwPlwD97QGsjSkrldHF5D26FAVBmLNEZ4hAHaL5mHzbZN/4q/QZ/yrF6IN62Fm0Tz0mSgUFuwd+5beUQl1LtIEF9VG1EblsQxcukuPKuMdkqTD/5c8sCd7F2GNASSkMom98R/OB77vO4ZEOZm6+Yr+Etsm+4c6DnbREN1QZ6vjYQD8Z2yE3Mj9QeNsLDezcEakrcyhTuh6OVU8PTcuCXyN7xuL5tHH537ncl66XopdPmuC+H/mKmD5Yb6SOzPF3Op6f8HlH+Oj49MAm0WWpQytdrKwpK/q8waqM74avtPscSFjR810+8YTWGIOYfiT/rc5Qww6N+WApXZCmn0ULL6HK0jTH7LrIjJvuIqZNXfqYOGGTrFu5WH8+sf9lkr1Q4Uo+y5Rwuzl+Ikd4UOR5tVvBRxqoxcLdJ4rRr3c1+Fiq4KPoUIsWZEy6UnEBjbzWitZD07o2PTDO3/GC/QnkV+r5lzELa6xVJGy3MSjC5zP85aX7GR7PzJnXrWvHf67MrTtzyCBu7D8x5zPWctb68NmYlwy/Axl2xlX2zKfn/MvhF220vbIXvfAi4Xx+wcYnbTsvAaAleMj/U+jMC5+N/oSv24t2/Cr/Air/n6q//Zvv9d3f/aAPP3zSy/MZv7ko9c/RKS94026nbYfeGEYmoNcH+UapcFcm7nqnuiJbhsjn+cM3Wx/WRY/HpvdPBy78H/T73777EX73bV4EPOj9w8q55zjxsB5UK/2MoY79B3wM/EEmDxk3oR3y0u8VJnbG8ujWgGe6xb4GRZnDRHuN0OnKM/27SNOm2HNlD3Kg7/xr39izwm9hfosvTjB/dNpv2Ot02XQhPDNmL/S1pe9xo1tqaFpmXOYCuSTEvxLHhdSq8TGrhB7+v2Pz2DJhx84dejeIp8B/m3BkRtbolipTz9PetB+0g9yU5bisCip6uyN9CZ+nuSaQo0MkGPCQ81upUlDhr7Uq22AobYNaq+4ohTEq6gCYfP3gCyFOyjbtKCe0iftL/ZI4eTb5oePUu0Eq+hoDml8jfN+w3+QxzV7bRj/7GBJ0R6/oyWxZhzJHnBmLtxcBOy8FNmzYhctEAwq9zFfxFTPmKnZDDdhKWvGDY/asID58PB7UmAvKUqVaNNBt+owf3rHD99aLNvwxS8iVgwBuo+subXS64z/72Oh70JsmjREjlopM6OE1hAzlqePb/N1ZV8HeCzwv6oztxINO5d4Hbg72rkG9Ed9AKdmzNElNVvUARfXVpoV+A9u6P7Zl35A8+8fx1A/sW759C5MX2Le07TT/RUTvb9HD9xi6h/eynyNi+zOv6TtIXftLvv0lnrLUCewv+bZT9PeC7c882P5Mw/7p+L2C/cvl93p/TvjPbf/yGihfO2XS924SvyN5d0dL/J6fMOmfwi+V3evf69zD5Ns3Z7Ktr/PtW1nqpcz2jxzW/nE69f4pIzKG/3uY+D8lvOX763jSwV2er+NJB79Ufi9LmLpB4ne8TX8df5u+1/86fFvn63jSfwxf0/vHlGb9ZFNZZBb3waLLYJNYeMVGb3C9N1jWOwtvNla2uaPobDh27WeqbVXiRcB2GTq/nDmkfdCn7/9Ozx/+VpdPvAi4fK+yf1TtJ61cCD+uVSsbj2VpKhy0OpuNK5vNK4v6Rtg16I0ND/lhJflXFv9PHDBeODRc9k3bzmIqsxkRdXUL2YCIhVbwKepMQFNsN4SABjPOiXTnkmXjcjW4Et9pmw3rYAPjIonD0+3Spac12OlnaHCANPwfnlY9vX/UA1ifFmWzncU9+ivwpVIgYmIAfRWzuaGPwaHuDiHTj0BtReBOUyF/0vSsyDAGOufilFN9R774Wmrd0Wm3Q2/0oYENk2/Td9io1iRFED0MLv6/5wXNX//1f9Rf/8f/pA/ffc9h6VmVA8NZV/1wetYzdbhLhT22V+WgZf1Gy/Iebg5sPs2BvCt/VmBw2UoCA2zginoJo3t4FHpW5MCHKKTtrjE6OewYUzaBnMhGAabrrxBPYTO30Ce6XVct68oGtcl1mfmFS79CPGnXVYVDgmra1Flv4SIxaPhXrVWlNNkVurfPoM/Y62b3XfGDWwkcU5Z46iS0TfsCi2NCb557HSFdR55BmGLbs41tYRrZBkMuIrQKrNjiicwber4i+wb67OPOW0K5qxQaUnvA2x0pC5KmkT6Dem8/tmefycsYCK3C2LrxYLLTJzahnkaSA1I37GRQqk6/goWMVdci07g0hMAOQscqK5JbG8JujM1cClwzvvD5ySP+cFybasYV420A+6JcUtS6wV+XCcULAb36y8AXB3HTjbChwjN9tsNRx4cn5V8EtOOTvKxSafMgcsEfL9w37BxONi4otlPX9bxx37XNcOPCYnBzNHbkfR2LKF/h8Y7o847pw5EdGD7sgS2k2oaWWrRykfTAYepwbPC06MDl/xEcHh904BJ74XbLHKoMf134kBoatXY39JU0sCXKbBP+9OfOT0Lb6MvwUT7DvuXZ1v1J3WCnx4RB7JgwSD3bqug22NFJdHAvyzQyJFoHZhWQNjIv2+AFwK4XLlY+PW9cqF/mn4Druf1G7+KQqtzEDvyE+r6HXaizM29cmTIuumKL9FfopJUqt6roa+qN8VvhyylE57ERRsIvN93mdRrBGz2olqJGW4LP+igzcavTNWjaVRd0zly4MwddsSdnZ52R+Yw8uOycAwbrR7qrDmVPPSsPekog8018ECKObE/kZcCgKNihnXIVympRgZcaWahLFT7UcrhCH6krLERajBHxIjrydeKD+KAs45+ayL7TVsr4a+tC2LTTUV4CXJHjxNp4Zn3YWC+Cnbax5R0Q4APXAzqsc7f+uownTtCf9xPpXRV+Fi4E1qXocFjw7VW5JIhfr4eD0v9AviH8F3vviARDGi6TWtbxHV12+NuhOLol6tqWbeKC967US9PoCOYkeBeyC3nEeobhyOtgp02XNUDne8w0BUq7uElH3iDrtsgw/Ff4D68LYzA2KFWKT1WMDPvIWdSINOpV5qfSmoQvGZtt9HKBhzMTygs4c9tx5rbjgt8GufzMunEfN5NX6n8Osa06fM6w62ZHSUZ+kD4id1Dxj4Q2EsKPeO52u4epU/Hf8OpWVOG14NOzXV3ktmh4ocs658L49TVzIP69bR3/7qh2k5j3PiP8Buh8oL/0RddfPuhJAfpM5sB3bnU6Yngi/ddaFSR+h/EFyeq7GffERlFRnaiULbQ5spd6RO/zEooXAAdeBCzYKjQ688k1e0rm8NPz0PNz1ydwepHy/2i6ItfA91ybogtcTfMpN74yV9ciYUrF5sYzi4aqraVaKzpcWyVetFKx1jplaOj1jkLjt7At27Mb2zNu38KGjip9pw+aQatoWRat6zrD0FQtk4sdv9gYNGfWoufLVdnbfsq/eODNasJPLxdk3HVlktoZC9F55srO5Wig2KszJsCUa3Tk6nKRwgfLkhoyLvS3IlfkXCPvUmc+Rap8pXypVSv5WZ8Py8p4PzDWjzNcVl7okue2SF50he8T+/ATF/EnxkT+VOYzL1PPzD0bL8k68pj9n8eO2zCvwafgzeEzeegfNeEPHdkuOr28YFf2m8/PukDnAo0zuNJHkBcEF/pJXmdtH8wjDV9flgPjvqKjTT/88FH/9b/+rb777gf93d99/xnff/+9Pnz4pE+fbi8EbmNgY2oZij7FY1fZlorhTIwA9raMhwvjPLa5YJsz8Yzz2WZ0WkXH0toA88YKsgd4XKu+eVr1u2/e6fe/+Ua//+1v9C//xW/B7/R7wvfvOC88PExfKG6TzsBgDX+ryDNKleCnkwcL6nQ150ci6TsosmpAnWqjY31GwelColar5mXPq+/lRc4N67Tp+sYf0yZ+tWGfExv+F+a2F2TOWjJlxlgV+RZkW6Bb0FNjD1fJL6QX0kv6qnDGPBEe0+6O0E5ekLh4aq0KSnTAnEDWzR741o6vZ1+Q9omnrJTC+t5mm9mOdPJsK09oj27suqOzPmklL2WplzYVXmstn2nUeuNhQUd3TDu85ts32rZl15CSbZVSQXmNly9xZClv+LJT91bPDg3r6yc8BskfFCd+R/KCezryCct39HVl3rgyr88XpOedMXBVXnRlPJ5Zo+66i7476/zAq+esg32U2YcQVrXwtS5Vh7Xp4bDocFy0oI+GPxbk8ZSblvjhgEGryeTZiwbz7hhQo2znJdzOXLzB1479gvQ9UkGS7Zue4N9BaKgoz4DuBPbbXsFw0wbdDnZoJgy90M0Z3fiJ8Fe/ytKgv0CvYrvwHhnWNz6efNuTh9jI/vm47cmvfatj/zid9oH9JV9fPXe5E75FZAjueW/jyXtL5ut0yuwf92nf0l+X2bd82yma8szIr/j6ul/bs719C+8kbN+jv7r8c4N/jvyj1MBtRL6y9tYR7vE4bIpt/4HR72X3ugmD1L+H9o/b2T9Oh0aQNm+RARckL7RsJzphW8mbif8Nft1lv4f/2FXwls+38Tvfb/Pexn9N+b3+PUybe/zr8G1Z4r8Wdzqp/zae9D9tFMbRTYLPcnEJkIWWZZ6yK5urjbCDoWymL1wAXc5d+zVtK+E+N/adTcj5+Qd9/zf/Rd/9zX/S6eN3GttJ19MPEmEt+9w8t1ZUmjXYREJZnf6Gh3plfLMxUS0yYI/AhqBz+NjFPkOdDPYK6iz6fUgbm47Ldp0bwGwSYASWu2D0JtDc2pMmFdkGO4rUe4vkm01Fof9K/wv9NyAu/MVLiwHPlVPVcih6eLfq8dsHPf3mSQ/vD1oOVaJeNq47G5ZsaDQZtN6Gf3jxD/PU1x1svrVzQA+QhxOSxGZ85wB0DSjfuFS9zZHI41e8ykUwP7bn/MyXJvT6LEX99KK//a//WX/zn/9aLxy6Iue3377X73//O/3rv/o3aseDXrbL/GVaXVYVDoClHFXqcbLDOU9z85kD4KcTL3k+Yte8BerqXCz0HFC53I0NBnR6fsFFuHMQHGxEdzakXfxHGDvkQoGGutuqy1gL/muZm9HDIRepjzoQtroqG7xaK67R5LooPAaNuE1+BUtTLhIb/DcOVqUhRymyoYvPaBS6s6LHHd+5otMLOjfONDh5BZEl4VskL0ieqGvMFyQe/wm9KQ8SFHy6FGlePNjCZXV7umY+DXNBMdCJ0M2O3mb53aaEoZm8QoOKXNWvEqoAABAASURBVPd0wltfQzMMjTFuOryHNLSR9xU3Gp76iw6XZZnx0E1ZgII0IR7k0+SBMZ0QeQZQUBEsaNF/U/Rf14Mq6RJd10UklAOtbeQtE7NPS8b+lYv9DK+F8W/4z/zAJCERF2Xigt2ZH6pkIxs85GJV9Nu4VF+fHnR8eqfD8aiKjUXfQ01bL8KcyuXQhXnoJb/2fj7plF8E4u/n55fprxsvuDpjbKD7OeaQt2swFK1tdLggnjSIvgOiMrzjPSqEgs8chIOGXpZD08IhKjyt8/L/AG+LSls04BvWNKcFWg8oDYcKuhw3lFJkm1LLQ/NJv0Fnzko4M/myrUGfgW3d24rHNt+69UU07YKObyScID9za2lVd38IjYqfJd2i48NRh/yt4oAXLsfHd8qLl+X4oIqdu5p2hELNTFND5+j401VXLrE6L13yz8O3ratzouuEG4bZmc/ypx1ysZMLHXdrqU2Hw2HyUddFFR5s5OPCCIUI4VRbQSB8ce+EKMddVVajbvxqxZ/Xw8KcUVWZ54LIY/uzLWEBv+jKhc4Fni7MVyfmsYQbdJn+p95sS4FeH/QssoJB1n0sOxmvaRt+LXWcJOVwSUyyLRepxM/tW5pQPNMO2ORu2xFfhIn+Gg7k76RDNXRRlUJ7pH0pco3/jM99Zv2JjoOOvwT3Pu4hE58Gsgp/n4CPhMbnb37MKMKvsawalzwLel/xkXVt00a5SHp6etLT43s94BOFOValQvYmW8jtGviFlLVwZ34NH8kLD4p329QfjNNtIvkFeTpyp+6A9xG5A9qLuZkGkB5QnhYQFDTz0F/C8WrlTrgjS3RFA5m1vEWGQ9OyVsXXWmuq+M0dSS/4T2Q7PBx0eFjVUp+8yRe9bfBxYQ3OnHLBhxNe40Po8opjxc+3rHWsfZ264xVCls8Ir1hL+G5eUMjIUqT0YeRf6TNo6Duo8B5QRB3q4UN1gXf4D7/BTMNnZGjLUbUdJPOiCwfM+LswDq/s066EWbt2LmgH41Dwl3VnZN1B70LHDn/hLTx+hj4/tmX/GOF99g1PGXMtOoaf8LaUqvt/xiAZ75iHPGuh/mFtWpdKXEJkfOqgp6fg4fVP0Kz0XXS9mL3KNvH8sukjc8xHLss/Mc/k8jkXXxdsE7+/2WJH5R23QL9QyCd8Tp9yV0HvDaU29LuAtRX6L6rIlnpvUWtF92XKfc+3PdN6fWzTlvZFhLs8wwFNa3nVRWNeW9hL1bZIpao7Y9fK1i88n5mLPnIZ/pE91adPuRRnzTpduNi7MEbw6tgLX+v4U5BxJdJzrBCKuQKywkVU0z9frXjqNxf7R+bzw7JqregcmVqFN1BBwxbhc22LHuDzkXn/iTk+4ztj4nh4hM5BpeBXMDz9nkl/Xv7nBz9c1udX9ud5cX/CrS7gyhbwwty/4VoXcJ0/Mrlez8QvvAQ+6/TpWZ8+fOTl8SflRcCHj99zWf8BO3/k5TKX9ujjmTU7F/j5f52E/gmdfPz4rO+/+zB/7f/DD8/Uv0LTktApfn9mTn9mzX9Gl+ELlU17RWeJx81T166yjVxlYhf2oMKFfcEL+4Pn0wk+TtjgPBG9z7lKXRXd1iK1oonEzSvyBf96PFQ9Pa56/3TkhcBx/lml9+/faV3R/1IVfRf8z7ZsZjIXuVY5BiR/SGK4qMPoGFb6DcL/7J86oVFpEyytTZqZ31qrarFp6hAuMLjQZ/DIOj7tyZ4pvFRsXZYmhBFTpjCtNjq+MhfM9fH1vJE+bYcrCfkC06AEGUsUlSolf6hPfsPrzmCHnPLY1p1OrQvj4qCFsJWmwn92VUWeMgb+vmmOZ/rPXNqZnwb+PcuR66670A3NPTpiZZh9Mk6iq+SjRRn+SpXSpkL/juivtRU+lmmX6KWhj6DA1x2mvxuaXMsrKmFwT7+G1KVD3eoXfR1P+qcQe4snPN/1RfL1Ax0VdIf+KBzIinluexjG4Dn/Soq5PX7+kv3X9aILestcGNx1MmmjRwamBmuUOX8V1vnCGt9yrsVHHvMvf54elf3rwnxx00VVbQsyVZQIXESCT0PjQdUOXxv7ieg92BlDWYPTp20JvTg6ja2Ji7GDGLo/HUpdfvW9rm0fxPs87+fHfxs23cnbCelMI3LQGNOq0K65TN+Zc9i6ft6nxKbx89i61irbEwUe7D+M27c8+xbSxaxv39J/rF3kTZsg8a/R0UvyEgZfx5MO0v6nYN/4SJn9h3H7lmc7Vf4s2J6yh4jtBBP2T8dnIV/2L5dT5S/w+WcS/xAaKD9F9K1DJh6knm1lQIgneQHRX/zYnk5l/3QYGpkYEt4J2Z5Rmwlw3KdKfaaj1+dtm9esXxWkv19V8ddUel0cZ9XEE/kTw0xqXyNk7sZ5K+fbeOr8U8Gdb4+im6y38M7/vfye/jr8Y+Vf1/86/d+7/df8/GXSGSf9zyY1hxiD4ouObraJrQYLWKHMIAtYNok5+Gax72IBzwKtIdvKZcSnHz7MPwd0+fSDyvainRcAffvE2ffE3HFRqZtKTixNbBvTbihzCvvWGZZWpVokNgwdunKdtEVeLQtJypB49g9vfNTZKAz40xgSG9SJjEGSkvG3IvaS8ibq7sS7Cm1M41KlSucr/AQHLv4PXPzn/1+QP1XCvpkLsKqHx6bHp1XH46rWmqSiiP68dT2zOzuRiH7G3jkA0cdll7gsgBR9UZtk4mLTNBFeE8/BnMsFdnC64ax+Pmk/P/Pe5JPGdkacybi+2IfuXz+2NFHGDOcXY4zKCCuJw38OUn/3d3/Dweaj3r1f9X/8P/yV/tf/9X/R/+P/+X/X/+5//rf6zTfvVEpRdL8+Pml5eKd9OehaV/1wQb7r0Gm3Xi5DHziAf+Awfj51iYtAsxHkDCT2/ZqXDeh1541NfjV25YDbscsIqK7wBUuzTR+0B6SJyKXDQ0e31rKOiZUXL0LV4S0bcdUiYbDiRv2iUorsgSWshg0bPhPb1FqV+sNVdD3RXeipoHqwA/rPBvOKXNnIXrHbHRs2zcZzwzbTpmOgzsD47BeM/LPVIe2RK/ThZ8ADnVNPtMEP4M82fQteLUv4I2X0F31RzNi45SVue8oT2aYc4un03ROm3ZCJF2RIJ6OHImV8ZpTC8AAZDUSua9MXLKpcThRgDkIkpFScQGcJaUTsxsOQEm/DtxAZc4lSCWutWmrRkUPDkQugbLqzGQ/ya/22HtQOq9yqhG0iZClWY+y0UiV8p290sIvHUgmz5FPXRMVBZeBUfVyx36bShE9Y66GCproU8io1qq5qOsP3BVuet/ipdOIl5QsHpfx5hZfzphN+fMWPd+oM5KHDsCTDg7FFIT9zQmD0jaNIhj8OHgP0iV2iRzGZdMLhrgq/Fd7Kai0cqBq6qBywjW5UCiayuov2GSdMHGykN/RxbQtlTZurdtps6QE74DnpAR8a6sTInh/bmOwLZiZfsf3EGLA+NJJHPHNGQHK2G/SpSmqxBB7fPegJvH//pG++eaff/Obbid/97nf63e9/q/fffqOnb97r+O69locn1YdHaX1Qr4eJ7543/fCy6yOXdJ9Ou87MERf0zH2K3o6jjKVg5/LR6DV+sOAf0VVpVfkF9xVJ8yt9uIO3KrVlorwe0lcOeuvhoAOXVUdeWj6AA7pe1oLumyr6E9jRb2dsXvGx77kQ+u7ji/7uw4u+/3ACz/rh40kfPzwrF0YoWM46gDpktFakQTjgJenEe9KUM+ykOTKqHCXmXzzo9kTHQdoIG4UPYeMZF3RTjaCMjt8BLrrN/OJXXyuv4YAXulPyE85mY8DmSJSwgz3cyZF135W5qtM+/Rsn8Ci8mwbIjzPIw7QttPMrIiNpsg2PBcQmBCJXWAP2x8SRtfoBvT88HvTwdNSRcDk0oV7t7hL+FPIdHjdkux3euxhSdG3tFHaFKqBO7D/iHLmMgKubnIMhFblEOPiigLowK4jAP+VJR2r6HPQzWMyRXIO8mWZMDmYCVcZolTznh6I6x2ORmyTGamRtpSr+t9amXHw+8KL5YfrUozJ31bZK+F4vi8770Il17IxAV9aFIJfs0XmAGbUzh8w4tiMBz+iFPQHC0CnywCWZxPOhrFg4AbDEy0Ojz3VtWpg/1vhzq1pfAcua61qtqrWpUN7qqrqAtqq9zqe2NbuH34y783VnLDKi6K7vRpUDdkggh/CVyefUqdCvfvzA1swgjF9gQmUcJDT7jFI1XbvCXF2K7ijw7KAuGqWqu7An3BXdhB6upLRpdcis99Km40Pj4vRhzkGPzEMHXqIa2a7YOHur817Qv/R86exfdn163vX8adOnj5s+MvecL7su7J+y99wYT53xMJirDW2xdgTG12ba+Ab8V/rOC4HIZvJcdoYpPPkOk7ZKaei+EhYV3fKqjRuZ/EK+QEJKybdNWkIFasytrRUt2DQ2qrWqmHHjIhn9aFHvTafT0Mt5V9ar03mwTiHPVoTLqe+N8VM1eiUuCbt1ZEGhckJ8vkKv1Fc+CCt91mr8RKrYpjTJy1BhX1uKVei+AqqpkT5QZ2GMrGvT4bDoyP42l2gH/HJlfh3U6bKu+NXl2nVhbj9ljmd9vZLOPvAC37wPwNaMQMpjizvOvIy/ns6UnXXhhc0ze9sXLvlfuGg/8fLg+dMFewL2lS/PVz0T5kXPR/I/fLzoP/2X7/Qf/vpv9P/5//5H/b/+3/8//Yf/8B/04cPf6dC6fvPNUY+Pq1bm/8icOQhLKr7XloMOD4/aeteuwX/SwD52xQ7LZzCdoM6ujJkLY+aCL523XZeAMUxzjddxInXhPmImk4kbHzX+VilP3grt6LSg5FqEnwxJQ8ME6SgQadqNV9jGJkV2KhXlGdCLLME859DG9qzXStVSlolWide7j97KqQYtAc/663rErg9a0EfQ2qrK+HT8z0WtHjTj+GL27BfmhyvIWLoynjKnd8ZTRxET+N3A7xIPn1FIR64dfXTf5BXxSrzCjKlb6aHR1xLeUUxDP0HyCw46zLhg3bpuXekzCP30nTGq0PmMKil6uiH6iY1Tn4L5sU0Ni67U6LNVK6jk10o+WJaGTqpaK0rePSzwVkrTLSyitmy/QoRj4j5/1FJudV/rFELxOCCekKhmiJ7iN7qHFESHJIlJiQdCf9HxBIXR/4YNrvjjBR1lbp++mvGHn16ZGzfWoI0xGhteCXd8KIhe0j4QtjD2q2Bh/WzMe+9Yzx8fqh7A8dB0YCythDf9LIr+77pAUhVVeRRYNOSGRD+Zlz6HUxKpoZcFPae9bejc8Fo8g8HAyNkd11KwI0PWqsR7L4o8t7jUqTt1gz5CM/vFrCELi8oKDkvRcYX/pWphPmusi7XC62vfKtZPYnKiyZ94bH+Ok5xxO3mVZCH9JbSNpcqcXygU2kgArxnjt9RN/x313PKmDLOWZt5r9HP8bfm9LKHtBBP2z8dtw6P/oN7M+JVf9h+2t295P0fC/uXyn2v3jyU/83p4+VPCe920+/tiA2AmAAAQAElEQVTg3p6pkjGlCb0+KQtek/9gQRlMvHcoAxs4g/wNkp86fddtI0Kd4qZaFuWxLfsL4sTB3fl/KSyLRVeCHCGDhs3hYIMW9Lk5I49B35m0gsFEmGFXi5RJ/bbhY4Blphi3QdaJBzuLMyXaR/8xGKrMJ8qEUNxkGAgiZ5B4UCj7Op28lAXiySTDXKeSeYHpQPCKlpRwTlSZHph4x0+EzBRMolFqV5FU0WGQuCIDk3uDcJEhOajbqSXZnhPGeJX3l0Lx2LQnvH9SP/F7mPjPwfbsz/7pEMZoGr46PO1gwDpxNhEDGF95i4LiC3n30IPm0dvPYC6C0d/PwI7iC0ReEdrYrYBaFtlFnqgydb/GW/5/Kh4b/jxMv/kktDz7KSqx2SswETrRz0Ky9PcGLdGf8e+fwxyw94H7VTh1i10HUJ4BLxy4NMG44IJj8QHmOYiwqbhizw0ap/2s4DIuuvrKUavrwrg8n3Y282e9fH/W8/ef9PH779kfnrRd/lYvp7/Wdv07lXbRejRYdXxY8XmpQsHYt8JD/H1ZFq1sWOdhsBaZDRliMoY3NutX4WGqxcoi/8wl33U33hMed8RlPEGLymIHIW4GtcNX58BiDlZmk7FzWtk5iAwuIiqbhIUNw/Gw6KEOHfqL2vWD1v2jjnrR0S96dxx6/27VN+/e6Tff/Fa/++b3eli/xc9X9cdH/Q0bs7/lcPMR/Xw4X5F10/U69PLhrMvzRf3SVdjQ2MgyUCdjW7QROsN0SF2kAhjv+bXyy8cfdD1x+X89ay1D+YVRY15pyFyQ3jZt8umKb6oRxy4vnz5pP10l/F71UTsHtZfvn3XisHU4HPTv/qd/pf/r/+V/r//z/+nf6l/9qwOHqLMKOmi7tDADrQ29Pz7o8M038rtHvSyLxrsnbY/v9OxF3710/fCxI1vTth+0n4tefsC+HNp0LYrfbMh64UC7R9flqNIOk5/BjdG88EUv2uAXm8VGZkPbatHhYA5yXaN8JPuDBnov9arG4fVwWLQuB2StMt5iF5lxvm2bsnwUdDPQZ2eNoEClaMLQhYA6su19aIMHlVW1PVD+KPtBO3LtWhRsrIUnLhTOlw0Z8aWOrYY1wD4kzKudfoV+HRrLUUt7p4auu1bt2Jj3LbrAyxnbXrAJJEVzaAz8pWuQMXbBZlOFliFq6hUPBQSUUZfN/cbFdX5BecV3dw7ZZa+qHNR0hi8uDnSxXBeNUgVZ9UE7d/Kkik8vB/pYigobZFfaULbLiixb9AFUpBss4V9ZfwxfdTN3aQiNLgp65rytoLKmlq3PsgrfjTngwEHiAfs9HlZsiM3DU23qZUHnnbDIXOq4NeQvGvGV/N348k4aB6mDvaHgIhpQB91Dtw9eIPZnDUL7rEY/C0wcVuvp2PTwcNDC5fQFv/07LhP+6/NJ3zEffLhK3z8PfffDVadz1TlAV+ez9cJl9YmXV4ikwTxndFtpY8aNmSeYyBgTEsqc2Km4a4ipUFqsvZWJvlQ5em1DSx2qoExItoWDoc6mlcvF8joGNvKvFnOmmZaGPqL/jzjHR+x3Rj8X/Knj51utc4hsHjr3C4fiM/541s7ludShP5Qwh7r8KbMNv9/Blfp7tbYCZg1Rt4gmolt4rKr4gw5Fflx0+M2T1qdF77550LfEf/Pbd3r/zUGPT425ucJ71bwQesdFy/v3OvASwId3OpdFHxlL312Lnv1E/Kjvt0Uf0O8nfPOFMf6C/16uaA7HzF4sL7tG3+UygDTcpzwNHx3kYQp5adJh0Y78w8SXRTANVgkbu5DHSFX0sF2UsK1D8YkxTrygfNGJ+Wyn7aUseuHi7NNmdHlUrw864QPff3/SJ7DD41pWfBE6DEh7l0Do7DrJjUnqMLSX7cYrSkTzfBtUeawqWgiLKtotE1Jnbh/IidNKtrbrRfGhTkhCJCR8yoztcaJvxpfwvY4PFnhiytNOeiMtdNgzlzKpjMgM7ex5V3RWasevX2Z/gpOGvGs5sF4cmCOstN1ZixzFbkUoQANOEUydur2uCrSu0rqoglJhObroVzX8btFVK/1UX2Qmnbbu+EvT+h65n4o6c3Ov6A3ygy6Zyhg+A1hXMnZXhnNRJy54LKVAz8o4LvtJ++Ujqujq4TGLGKSyRuRfjAzWwszpDFKY6mCH/yv00KevGqVDp8DXEC6vWiUWWcqv2vtJW3/R5rN8IPvBWtBZ0JgXC+OWXHRibS/IBuOVOa+56cDLrZX1bqDLF/x3a6uer0M/PJ/1EXudscUZveZXyRdslz9F8nx60U5+zhtZk66s22L+F54i9IiT0V2XfMMQgtYiwcdA1/KOWZBn0ZxLGrIttA1WfIhsVSQNIKKOHgc2HAhd3NHsTlfQps1gDbiiuxf8Jy/qn3kxd2ZNPseXqCbGo5FXyMaNrIQMGEiKjehLgXiKlTlMzHfJG/STolKGWpUa87AZG+1IYrFGk7wWVfzIzI07vnrmMnW4IO3QNjrYNEiFxsOh6vGxIddQZQ5dscvysOjx2yc9/e69Du+flDn2gqwv29C5F2066HJd9MMPuz7+MLRdVp1eKEM+hr02ZNyI7NsZt8GuvABwucrjIvWzRL7YuwouFnh8ZA1ZVmTBj+ty0/9hxQeYh1bmnlaqqhv6rdAoM2zoZUUBC/ZrtcqlyfWgytrWGvWxqbFnQ87mTYjF8CrYtTElWJ11ro8FlT9oI17ZI20sCrlIP7PGs1XTp0+7PrDP+sDLjhNsZ+rokZ91d0On2/VFA79qZSg+Z6XfpmVdVZYipmZtBX0zTjI+YVH1UFRXTMoaVbFlpXylfeaRBf0v6CA2XVnHH7DLgb155FmWqoZsg/6v2U/y0iUvX4Lnj0On86JPn6zvv7/qAwtv1la2P9MWl8sFGS9zXn45v+iM/q/7hemOPMYLU5sul6LvmI//y3/5oL/54Vnfs5f8Dp/9zz+86D/+7Sf99d8+6yP7zmtfaLfpejnp6aHof/53v9H/7X/5K/3VX/1Ov/2X3+jAi6TI7oL8Qa3Ssmplz74cDxrY7Yrfb9n8CJv1gwTNMg6yFvRZ0aXgd2jfAONItLlcr9hqKHo4HA6Ei0ppKrQqkg700UpVtcnpM2wuis4mliKK1PuO/181GDPB3tHH5RP++6z5kgRd7eytMn6FXVSLgsp4Kujf+JZtaHn23ehzxaA3fyzwsXABuurI/uHAnLWURc1NuKGaVh1Y/yqylr6SPmolvfhR7uiGvPil0Me+Fc4vV+XPU+Vl7j66dksIJlfJNrL0G9BR5uHCGrwyx66Hoozl+Fcx49rSoTRVaOAQTHObkr/Uynioin72+BWTx6aqrqKO7oJdQx0IG6TfujS19aClHdSQ22Tuw9NeGzXn3rf3yZf7QMahtVT0YT0wlp8OTQ+M9wP+vaxWW4R7FB2Zc9ZDVc24jd6hJVDd1OCz2CqyYt+lFfKswviu3pR5fWxwuguTUWsUVf67fZtWIr8TIll0gA947DLxavKQr5VFBf9Ttwb+2Vk3dsb2xtq7+6LO/DUAG24hshBMo1pndH/CTzNvnNjTvnAeODE+N+y394peAHq4wF/mXrlPfvv+Ak8n7LLpPfubY7vqkXX9HWPqG9b0d4/o7CD0AZ+ly6YZfYW3qOfGbdOKzRb6qZxHCvGK3M0N2qKrrr5dtV3OwmzKC98Ff26gMDbFM7BdfN2mg12sn32iM4czbTMGJUho0Mc+qmLr+GJkGe6qi3Rg7SlZ49n7DSDm+QqTh9YYC02Hw0HrynkEY3e0jIrVi9WZA2F5hvHxDXtgRQ3KVJinUfQAaZN+34aJf0GTa5Fpo9THdwf97LKCbQia8J70PrS/QeRX6jLmM+5774o+9PrYlv3TSBX7VlY8VIsmEg++TicvQHIFOBqM7TeoQy5974wdRhL+18HATwNDP9CbeskPOmcOGv/ip5SiO2zL9o/q4wb6NUgduISLgS/gK7EZ6Boz7+8TjjGmv+IyCld/apg2fwwYVXfc6xZ08Bn4SPr9Gve69/BHSvsLJnCdvyC1V1J22H5N/EIQo96LO5GA4E/62Jbt6WT2H8b11dN9y0gY3FJ/ie87939K2JkCLMbYhJiwg3va9p/NWJz8jjsx21Nntu9Z/+BhwdjBrSPf5L0l/pt/Rx9/Tqd/bvs/p++0/XP7/+n2mQq+oAwmbhbfziDpuPTAfmkX7GRsbGbOXEqcWKVfrmzqOYSduTy9nLtyOH7mMu45/9T34wcW9mdVNky17Kw9Z22XF4n2lQ1WNf2wSMzw1R/TR0A3KllcixH7xtstv7OY7sqlkl1ktzmR21W3xSr1wZDG1jmD77pyEf/y4UUncIW3zoYbAtAdzM9dg0P74IDSWPg4/+hbLsF++82q33Ep9u37ox6Pixobiyxm6W8tB63Lo56R+RP4wEH6I5c6H09XPROeOMQE4pA3NsMvSy97xk48cnX0KzY2M75t2nO5cEY3vJwQG0Gk0lqLChXMQkdrCd6QCp5vH5sUelUuEcg6Ho+qDw8SelDovZx15aDVStUTF/rfvH9kExzKbM6uH3U9f9T3f/Of6WPXv/rdb/Vv/s2/0W//xe/UODD12rRjn21ZtRG/emVL2nRF15d94fLJ+shBteMf4oRgfMS9KpvAoKoyxq2dA2vBDuEhByP16PqiyEgF1eoJE2YfXKtUOIzXtsuL2MSh9xyClqZaFpVSVKkUWxyWRRu622Jj6Aqd2pZrUanUpZ5LI9006qpB26GmDkZ0T30K1UuVVNTxcSL4w/iMbMwmdn3Jo94AaQNR8tPKVCiJsCWZgaKajJMrmzykpp7V+wDCH4Y2Nrt935RDRMdOwaBuNoQDH+jI1NnApzz6KmwgDW4h/dHBoF3qpy4dzI7nGEDpCW3qlS8Y5I+ka4F18nUHTceN/3wHFbulry/hEPeBqiZESs5MbLSt47EQNuUl2n3T3Q6rKnYz/uOlyukPHYs+Bn6ScSEOD7ewojv46Lo9Y+Aag9pdOVAWeC7GAGXHrkPs57XgDyuHuvVxVeMQl742ZHnmYusTF3S5tHvBL3N5wJBE56vMmK3tSB+N4bHzMuCsjn8Oxqtpd9ex8CcaKDagMp8+0Z1wKAeQCfippd94QmEl0FD0Xm0VMuxbmHjlANs4kLSHg5aHR62PT9Jy1DgctXNwHxzcOz4dAcvaVGpVaQG8ExqETnRZ4t+klQd7djCId/obxGmswli1PcdLhdbCAXbBFsuhaUFvR/Du/ZMenw56eDgy1poOx1UP2O7AYTkvaN99+0758y8rPDfmlnJYNNZVW1l0UdEz/vgRP/7Ibc4nwmcOoc+sAc8o/QNvA1640DlxGXniMJjLlPiqeEoRYlaVyetQdCbsTITppMyx010kV4BvzDDpxO8Y+E2XscGyLPB/0IIuB7IyfLjbZIyNgq27nuHjgl1bS70HNXQdXlwXujRWgxb2tU1amL+LyUWFLgssZO6qyFtkvlOnqBKrs9nQ1qDd+QAAEABJREFUDIlHBOUhnvE47RWa+PToXfExMabjY96oiI9qhtLgxMgUr9RLvDMXjAjCnCEwWAekrmqpobdapMhd3ORu2u/KHGLkTP0iKg76eP0MeNhvkorqEyKdagqPIDSnT3sg09DiroZ+42q1SUyjoGphzAcFf6owVKai4AGdIMZ8CXDh4nyjoykufpJ5OvN19D7nNGTamb+SH3nDkLFzNDtol7lwss5eweoao8soKIfPoUiyUdw/w8gSP5rjtCAZMqTeLT0EaexZJmzLto6MyUfG3gNh4ivh0g7TP0y4w8cFPi/49ok1/oW54oSvX16x0X0O9te9K7Jdc2HIy6kNiP3R6PBImaIE0kKWTt5OvLNuT1mQC25leA7/Bb4b8QlLmWcr9i7ouLjJU5Aq29P+GddtKaq1SuYiDUI7fG/oPP964QRPV8blFV1f2av0yQuMI9fNHxN/5RMfHa8Q/hL+pv7Eg3MbwMaNpzAWuxSlW5VaVZiX67JoYQ4JBN9yUZ4BvZucQ4Wsit9U6C3UWRF2oW0jrAuFi2WcDjEYHtZ573Mcn9D/y0nsMaXzybpfkCOaYoedej3jBh1H/wwKukS23CoF0TkXbCN2IJ0L8FI3Nfx8+jc8tdb0FgsFM12qGqguKrJsPC6CkDYY5ZZXC+VF1LUWxsdxbVrB4XBgjjpqWR9U26JaVhGRXbWzH9m2oTP76Mh4wr9OyHoiPS/xWJ8wCzLu6omA2HEgZxBbCRmmntGpGbNu+HzZYaQLlpDJmjpHRj4Stos/3uzSNSyZtvGzWosK+i91ERFQmbKs+FH2+OdT5lT4PVuna+HFq/XCvJ9f72fef35mr83bjA1bXNlXX9hvd3h1ge4C4jvo64U974WxtcsS+jC+k5dbG/q49sooX1Xqg96//1b/+l//a/37f/8/69//1b/Vv/23v9Pvf/9O/+7f/V5/9T/9S/3bf/ev9Pt/+Tu9++a9DqxTjb2HatE9zOXhDi8bvn+9MFavYs8PBtiFXsljL3lFzxfONBvx1I//2VZC8diWbVUBF+GuE5W8EtmCmjpDGcv2j+PiyZiatOnHjMExfXbAw822PbbV0M0eRa7AoWNaS7GReIqGaq0q9GnfysimX8+85IvHNumG/Zcb6kGtrqplkQzQtcCOkBvr0Zl5++6HZ/QRnZzZJ8WGwZX5ZOqHOS42lbocfwPVyJ00Mij2Jl5dtNSidV25kF+1rFU3vtFiDR8r7eGjVCSKVNKU3ZYKH/RZP6PSdlFB5sCtqhg6YIi6g/bMM0YWsbduLkrbhXrLaub7RQ+c5d49cqYDR14cHdnzHA5Nc/6Jb0IbUhrQSB+1VmhUJR57L7UQl1rx1LVdUl22Z3j/uo2rW+pHcXTyJU1beJYK7eutMt8334lEXZl/P4OyDnYUtBOJvYILYyg4YzuWKd7vdoDfUvf2Ca0hM6KCzIvmwrwxuy7srQ9sYFZe5BywzXEtSrgSVsZpRd7aigp6sR1OgdiuwTM6cvgnVPQu8qnjQlgtxR+IJ21boRHYlg2GPj8DmaJzcTufuASn+9D+iqy1cas5lkdHkl0F3mtQBvGuqTcl9GtfmqFtUQi60uWAr8A22V+gP3hgXmXWuRWlbiFqIHoqiuhBMhLat7Kkv9hZqGf8AVLnjtR9i3v+rw1tv+FTP4rrZx771sb+08Mi/yRV+6fzf7LyP4LMO7d/aviXYD19/hT+ErR/DY3yayr92jp2RLnVtr/Ebzl/3rf9hV4GyZ2abdk/j3u9f8yh7Tkx3HmMfLbvyT8rDK1sKBIGb4nZt36TH7wt+7Vx5my9xZ/S7tfW/UvVeyvj2/ivpf+2zdv4r23/59Z72+fb+K+l+7bN5zibmNgvNJJ3x0+lbfyF+ruGzmwCz1zyXNggnohf2HVMsHF+OV/16eOLPnz4oO+//14nDgKhZxbpwaawszFj2ZybwsIGw2ywXJmKQh+372Mob+U3VvsO7huAK33tbHR2wm32d5Wzgd52dTb3ufzgdJSVVjOkrQ1BOs9hKZfRGxf9qVvk2T/dc9HRqb9Dq5NnPbExzN/I/xf/4l/o22+/1eP7d2pc3EGGg9pQZ0Og2lSXVWwbSRHPpqUXaSzw3ticLBocaC57UYBKxBlIF14A7FuF36bRF/o0lzZd1+hyXthfYb0rG9fWWrqU0YeQkwYSMhU2P7RW8RBfZMM/djGXeGrQPn3S9z98xwX9Bw3qHjh4/uabb3kJ8F5mE3fmMi7/L4DTyye00PXNt0/6d//Tvwb/Sr/5zTfKxd+6rjryQqHUCg9FV/q9cDgIzmzIPnFA/fDxpBOHqeu8XBga1BF8msN1wR6FA47Qd+Gyw1zciM3m4PC95RA+NtG5vDQ5RoBvdmpC8LnZjuwLh+dsypelkldUqhQ3qS5qbC5TR0bPbhSsGuhrwO8wOqBOB7CKtxbZlrJRlTXQ5x366rnn38OOTDmsjfgt8eR34gN5Eg8KZjByJx5yCe9I2067+HOn3z6svQ9d8dkr4yDlGy/Qrrz4mb/uwzYdvQ10lnBHf4Ny3hbI1Be6jX5xGokLjNQT+ckr2Dq8FGQNbMseKmgg4QQVZph8fKFb+hEQoIP7J3KEfyEvTRS6Fb02DBHcaVXSFZvcYZu+rVrrhG1JRaiCsUE0naRjohgEJsjYAbohkdyJ2Dg0aCqZD77SWtX6sOr4eNAjB7j3T0dCDpL0H16v0OAcpA1746a3y4nrrhd89cz8ceEk0bkxynxw4TbpwsDcSQ9sMrBtZB3odOr2VadW58ADf4SOPjnsRna6jMtOLPCHJ2qG6Hbh0BR6I7pD/tQv5EeeO0aBmnFswqhjIGRHvzvo1O2jKGoJtp158Q4UmbRoO1BOH1a34UwSbWzi0GylwlvRoS3KPPDIRf67x0decD7pGy7/M89988075rhHXgQc9UB58Eidp6cHLl6elL8Te+SQHCSe/CN6Xzg0oxT03FkPLvNXg8/o8oTSX047l+6bPnw6TXx6uTD/XbUzL0QPbalaD0ULCrzzWJG5wHeg+1OLdAf6UEHDzL23vAa9LrsqFxorc3T8xTZ+xpzKurRvm868cD6fX6IlZHlQ5H1AzoIfZd3ZZMYjarsC9OhO5zjQzouLwpxXNst9qLyBkWNkLOIf9EbDrB9YbwhqIk0EGxX0T0qjG16HGLIa0Nuh27Hl4NKvB/jlfsdlV9aogT8iiDxoBxQ/ClBJAVOPraHDqsQ7/UW/CTNu068y2tJm8ooMsJWy+OQtJMPURGdirAaGuG1o3lCxSyNvqU0rfvSIL+RP5sRHskYsvDCuXLhV2g/azfntsunMorch4wXnzdp9SR5rRS6XiHInjk6QOfPeNbba3+gQeTs2EG2jA6H7IDwbecJ/Zz2xum4QoVQ9gFXgI0h98RT4D39fYJGF3xQtremwrHo4HPTIC6THhwfGwYMejw+yLQn/QI4zc8QJmYIXfDx+3rErUwvr+sC/O9h04eI28m7YMfaddowcoGPTAZ3BnB44ciGDXh/b8FUwQ1V8+c5v+C/Fyh6qFMkmDiq8t+Wg2laVumhgo91F+ddDl971crpMPDPPJX7hIi+87cgT/1Pmu4D57nMcX+nB2BT9GX2LQZG+KzYujJuytFf+Fi2lTn4rZctCGqzsH4JS2uRVnx/4VlXyUz8yLmtT6h4Oi46Z1/GlFRoLl1Gl3hru+MZljuVNZ3Q3/6elrJnPzCvPjNMTur7gLyyd+JWyXGpjno/7C18KlZFEZGH/se9nDeRutUz+G/PQSnxtFR8vOqDXXNy3VtSIN3gK6rIq8pu6LsimqmGYJF5gtpZFBTssy0HBuq5z3n2aPnXAr446HshbFzX6qugMBeHmHbmurFGAfeD8AQ1z58vzSWf2hlecLJeuVJSw6/QjfMnxnylTxg7Al25jYKhoQNoqpdDXzV6RJWnbygMpjWFakc66oSojb4n+l1ULY2JZj3JdZp1r7AAvz/j/R96+fGBv/wy/L8Q/fnrRDx8/6rsfPujDx2desJ+wwaaM7cv1xNi4aOdlgOHX8IbK55iLbt7zMvz904OeHo7oZ5k2qEWKjUyYtetf/Oa3ykuA3//+98pL6QUesx598+5Jv/n2vb5596DHh0VH/Ca6XehgXZsK8g+ExeW1I2suEDv974Ds2wc9RqfZByTsKGb6vn3ToRthvdXl29g8dH8M0dcN1UW2qakZpl4jb+bDTGhnDFKKnaTYVMwP8fOsFeR8bpe29o1W8gNEUoGdhn9W5Ew6a4CLFCSvxY4UpH3Sy9LwxVUHLsDXQ9OCniiWa1GH/A5fF3zqzFg684LnBZyZr0+82DmznueHXef5wuaMHU/q+wW+rzKLGiwwZip2a8o4Cm8e+CD8JF7pe8FeDd9vjI1K3LV+9ssSRvA/1I4quvLYVvTVIBBZVsZS+G7IvBQr+jy0RRU6jtA3TSq6DUJL5NlW6C/0eTgclDXr4WHV49OB8XjQ4fGgFb+boI+2FLmKpkMVHdalqTBWS63kL6CBFTTqBHizC3H0SDPBW/SJOtFrES5HqBnu6GTIiq4HBXdbp1lgW/YXJE/o5TMEvbQD8d8rc2JeWGVtyvz+cj7pzB4sdtzwJ1Hfgm/4s4l9xlCenCEzThZ0+oDsR/RyZG90TIit1rVNP4nuKnVqbfAHD9AbrupC9g4l+JkCvoae/aKTN+lC/a/xWjxtJp7IlLPSzX6dfdmmjTlnf0Xmn5RnfAaxa63WBGeDUpGYbgs2SLzW+qWsFNlWAeJJH7ZnHsnbh3VOASk7ZYPyQUqESVt5bM904nfYvkc/l6WPn0J4/6n85IVIwiDx4G3c/tJPyn4Ktj/z8FPlvzbP9qxqe9KLvgPbSigejpQKqjzDr+NJ/xT0q59/rvgPpQHGws2w9k+Hf6xj+9buXs/2PSrbfxSfK/9MxL7R+Lo4AyJIfsIg8SDxIPF/UGRi/jM7sP2ZQngO7hn2l7J73p8avp1o3ra1PW3ztr/Eg7f1kv4lvK37p8a7/9QWf3r9O+/3lkn/VPye93WY+sE9/+fi9/K/dJj+gjvdn4vfy78OUz+45/9c/F5+D1MvuKdtT3+xPbN2djAnDmLsF1mkpQsH+SuXGjuX4J1xcWHBfmaz+OklB4EXNiUv2rnUzK952VNoqUWNhTsbi9aaSlvlhCWLdGVDYDaCg4PczoH6OnHl1uDKJd6WvtiYbhy0dw7TwYVNz8YlQg7dYlMUdDayYmNvkAUIolI2RTklcgipY2j+upGDYWPRZ0+sI1+PbIDe8RLg/8/en6jJkVtZuujaGMzcPYJkDpJK1XXO/e77P9n9ukulFBmDu5sZcP8FDwsGKWYqNVSV+pw2+nLMwJ4AbMAigkecwpQ1nq03+YXEdSWE9zY8l6y5nnQsJxzfo+ZyVMqTcpnV6wRmXal3QSZXXgRcwLImDkRZ21pAUm83Xjv17ORFJKVUlKNIylLH+WgAesWBVSNsiuF6ESLHljpNqSrWRfgAABAASURBVBOhzgXyH//4R338+BERrDj8M4eqWQkn1m39J4YeP/1J1+dn+t70r7//F/2Pf/2tfvebHzlA3WmqoWkqOt0ddO9fn67wElkLur0gd87aHFK7nhbpEf//fG564oDqQ6ovPjr6ycgocXGdwWQ617N0fVTjIm7zoQFZD0/BISwKHgTtSqERjrxQpDR8yv3ioQwHNCthN6Jf22eeZhlC5kJmvsy7srCcsYEL+rdjvKBzPrQIxImsXmXNGBHy45+wcZ+Ov4XXzx3d8seu6USWpRHoo2MbA9hRt75eOnB8RXeYi7qSTNumEPcUupJvJ31DVuuyYRPLQKd/ww6vwwWbXjg0b+sVe0HghJ15xMQQGbJ9J/rKXfRshII4A460Xh5yFcG3gb0kZIx4yRN4yXfZC8h0gd4+5ocBZX24bUYPr/HSVUoW5zFlHHGXGT5guI+OTrhTEnedaswDKSTrYRN8NJkPWXZWlEE8DDNjO+muSD3iQf+Fy+MDh/2pSqdj1v27g47M2XooSqwjEKE1FbXpKM/BB9aKj1ymPDyxFnFx1OjK49tmV6fRQWfcQJZeI0ZIPJno3pApwIISWlSs0LvBwYYZryrovSBT/7R05sUAYhBTSAcO2L7QOHFBOnNpevsJY9YH6EoJ205ZuZAGkasiF4XLHJJOFibpTrxRf4vQFhkqMlTECDt5DUqawx6IECDahlj9iQjGSGO9PZkeXuq9Px2Z6wdwGhf8x3suPE+zZsomCK++IAAzh+WCLPPLvJunwkvEo969P41L9HfvWfNYJwoy30K6cIn4PNaIpuuWtbC2cT8ktgEt167rKjULHh36J28z9gNbonvlJJFUhhe9fbAB6wlmNcKdx7ehW0WmVai3kPXncXyJ6YtizEVH5P/u3b2+/+GD3n//ngskaJ8r8ky6MkHP2MAzl7tjeYJ2BCxdkSJ0U0FaNo05570D9BcE9hHMYRnEIUDCbgSfnb3JNtXpf2WjXLweEfpikmL1nrUgL+OKcBbGuHJBu1+IO1TrrBwdGQU2qIGsjpSaOvZaIskyjKCcuRJgVKKOPAjtIYjU9opAmMF86iIP+Y55TfvRkTsDgT5GX7SS9UW6pNBcC5jGnuILcr8EmLDvWrFfDD8y1IUQx8aLtxUb6Frh/wKfbBP4CV1s1Yg0EGeot6SG7BYKB5innUUC8hTQZrmbT+s0nNmaBr3wbh3rzZNe4qb7Bvp3H+RHhBJ8ZegzRjxo8bKme52qOWlmQTlx8XF3OmAjd+yFkwpzIKWi1pNQEy+9u87o6sJCvmL4qFlX4mfrFz4X4tbxyh40aIdm048gBNMK1ni/IPf63T1+tz41noDGBF5D6I4IRdyQFUqOdyki1KnbM3wYlVKHzIWN+dEUuqzboM374IVL2zM2bjvc1pCYK920DbvdSDewIfdNSY4Dy1x+miICdA35lSzLxfHMepVZoz6ns275n8MEnRHQRx8pFbluKZMmaJ6xqYPlzhw9cgk1s/YciO/rD4usUDemsGFPG2LsoAl29Hzpwx+5ME+v8LSyt7SNFRneGroZ5BMXdhy9EWyyzKOvxJfxwx83P1CyDdjGa0mqrJXFPHIZWEjfUGS+An4jJyFiOXxFKiN9462o1irHHZqXu+NRJ/g6zlUTfWYWppSzRF8bc3Ft8IfNXNjzL0yS63WVYR3antrW1Rm0w49DEtDfb6B9WJfmi376Bn/YFhaC+JqYlR5mAFXIj+eRm9i3dZ8bmS1CQe0U5qUq11kFneRiTy4h/zSWxWXb5BdgH3lJ8YmXMP7Jf++vvvh/ZJ+9YGfrmAuL/LK9rZvW6xk//lnr8sx+1FlDJv1//u9/1b/9X/+q3//rb/Tb3/6oH378Tt9/uL/tL7ygHi+b60T9MuZiRabBvF2Q0TM+7PPjw+gvo2jvvZgOa33Ru1ORXwYUNpWIkJ+MrI2Us1oKpZKVcpbzjIhbPcslgvJUNB7qOux8WV6NL6xo6L/RxL9VmVBjYqyUJCMIUeuQfaKvnJLKy1gFWeaXuMMUBdsrChpFZEXESOdU5fKI0HiiETTKpZvfFbJ9GXmMncQwo022fY08aey12FqdQvNcdUBIE/NtQq+omjVE8JK0sR+t7H0LuFyTlkvC/sBFhE0L++HmxQ7bCuwssUlGu8Jj1wyzhzmj0xm5H3ixU+R5XJDxjTbJPrZlKOpGzrIcUoL3F8CVLFvEK9ujXp6IkOVQ4KnWzNwMFeZlhqecq9yHmeh03pkfERl+siJi9Gd9KgVpKWUp4yy7rWVVa9E0lyEXy2aXi/u/yTUro4dSqrLHApEmpQTdeVbAS4aXBJ8RIacjQorMeA4B+4bTUoKuJD89HHfMCJl+UR60S4b7B3ue8w2njd4EbxJbDfOx6zL2o03PI1y1sKd6zXBdIyKUUhqICEWE/KLQa2L0rop8vO7NU5L1eEAulsc8FU2gIPtUi4I+IsMD9RG19scy3rHnOXSewx0Rt7EjbqHLDZc73GE76AzQ8F8aBsFn8DvyNmmEZHbPCRDR4anTDSCdsuApKQ8bCeIhk50jUY+xqUZMsHNLQ4/ePBGhHc7+VnzPc+g6xrfiO097aH4c30PH3+Jb+e77LTyOseftcYc7XLbH/9bw5/pICM7Y+3U9w2mHxtu401+DIxO+xte5/yf9XymB9I8a7K2y38b/Uf3/XD9vJ4vjxj6ZHP+5dv/YfIvxb8U/lpJf6m2Xi+vs8aauHay3+mvhvt7i6/Z7GfsV4+ypr8O/VXZu93Vf306b373kbXzP+0vh2zZv43+p3T+q/O2YX8SDzfBXwDredfM2vtO3l7lvww6u4blssF9KKcvOyUj3ro1TmQ8nlyuOB87hGYd/bUkbsJ94eTnAPD096fHTR13Oz7LTccDhwgeVL81KKco4FgPEAwerR1ZXetnkNTb+zYcfNv6EM7UDn1/RQn3btDGWDwWb42tXB45fuIFauNzZOFh1DiGNg8n1fNH16XGgcyjpXFSntiizI9Wcxk+wRIjxNxyp9QYOVXa2NoW24IAZGXtOyioq/YYgHuRskUYdXGOtOHHGQv2VelcOqAtYr5mDC7TDT6iqpFlTOepQ71RxLFMPcYsibZIa0t+abumrYBYs5AP0QKmUQjCt8/mJC/lHsT+PQ9SEwywzw4Hp/PCgxz991PJ8Vo2k98c7ff/dO5z2g0oW1TZl+D9ySPUBvE6Tyjwpl2noY0HWlzV0aUXXXrXErCuH7cUvNa7ioNcV0JnRgQ9kwcU1CpJ4AbA8/gl5f1TnwJA9FmiBhRmDSTN6g1mHGHGykC/wTP4MH0do8QHazmkxv1C1KjiGZBxh6FolX8Rcrpsu2OMTl2m+1HN8g64O/Z3Ou6RO+4ytEVVE/Ay6wlqOTjXkz/fgh3HpAdragDBE13M1zx2j9U7LLoYjlDYiG73ZhpaeoDfpCj0rlxR+SfAZGmpel8aBa5MvAW2/tln/rdjr5Uz+RZ2Xbximkm3jBTFI5At6xOFfHNTk0V1gEA+INJzvQyRkQeONzltcpIF5fQFNNEDaYYKPghJLDtUCODRMU9bhWHTHJfKRi3nbjw8QNEFGXd6LPR9NEqogXRgkSchApt+ZBk6986LDx60xdbATIWvspJuATAEvHPyfG0616f6YdH836f7+oPnupHI6aWMteUZtS8q6RtW5pXFh5N9eGYcj5Os1wWjrpo0Fy+vI7UKsK5jvgRw7BAdwKPJEXnTmXaxymFg3ErIupGvaWDu6WN50YoHzBcRvfvyg3/zwvX747sP4bSK/VDtBX+XSdGJ+zVwK1Xlmnh2Vp5Py4aA0fU7Pd+81ne5Uj/cD5XDUwHxHeKeeJgkeFRm9JaQUA3rzoCZ5/hzmCf3Muoe2O3BCT9OcVCG4oL+MLo3E4pFzpssk2wpJOb/WpHkc8isvCGcdkfedXwIQpuOkLZIW7PmyJmw7adNtfdhaVutFXaZPPOiSCwSBQW2XEogXZGpmBbVD4psvvdomaffzBbChbevy+r94rWf9cb9TKbo7HvThu/f67W9/0O/+5Qd0cMeLokkVm821aIPPK2u2LxOvtolNCtbnhL1k6NYVonasTWIcmIG6NiDbLHuLeCHArSTlDdBmsU01+YX09bLqejU21iXAONcVelfp/LzqmbepxoU3qlcu065chq/PF9p6UV1VGAnVyHundYlWsL2mzovADfvzehMRyvBiRATlXV0ww7dYi4btDvtdyQHYcWKObVhLE89QgMOQWBtfQdb+iQj2jZD/pvJpmnQ3z/I8r4R1mlRqlWUauaqljJgCiPU5gYyosAv2i6v3jyVrwU4Edw15L5emM/yfH591fmJ9u67wkJiXizrxhk47so7BS4OHjXIAjwESfMhA9LsdJfhL1DSCsqAgMuwB27MR1HFZot/bBTAU5axSCmtb0nE+cQFyUMqFHspQ8Rk7eOLi+em88SKgCfIGWEJkM7iynjR03NHx8DlIwwjkbUroILPGJZAZU31DPTdQAVGbAQJohUF5jR4gfQulCMlzMgLK6WMVLcno0A3h6iVJpjdlrT3p9rIZOiFwYQNaoKsxZzoYdgENpkNe15ClQKCxFJvEHB2Ae4HISZZhMJ5h/60yVmGsHEVZoRyh/XF5hi6HA3lSpr5Yt3LCXiir0FtL1gQOc9UJezpODiclj0N/tvGxh2Cs/g0v753mA3dOZ6bJeQmdF8lrz2Xwl7A3aUX2DdsZhigeeAyQQIbv2K4K5pB5zL1hjV0ldeXUdPvzc0EIoDPnUILGnOEyskjwqYpciOcROm6kUpXrhCwK/VXVnAbM4x4vzLOURTvLNKmTxhIsZTSgQf+VdWTBwFbsaWNtZStSJ+xrqK+0pXbCpgKM0BXgqZNuNkan4QsmFRFDnolwzAVCr6sMLMwIsGZgEz3S4EcQ1xRSmpjPBZoStiQQyLrrAcE/PC/6+HQd8IuAR9a6M/4XUxXKQhcU5H0/2OOhWInciXX3+/d3+td/+VH/499+r9///jdjff6Rl7M/sE/++OP3+u1vftDvf/ej/q//8Xs5fbo7qLK+RITcn+XRWuOS+iyUzEuQqyZ0djwk/N5J79+d9J4X28m8WwYtFOjMeunwZb5X1oYOPXCrCJeH9sdnjIg97RDKGW+Mzfzfho01ZLZJnieeL4xf0Of4m+e2oSKNNSWkmkJTTppLxcefdJyO7KVHTfUg82WM+VGwlzIxjSdl1lEpyY/ptU/Zo5HVFblje0G9pFJfUJIyNmokmmXSyfWIR1Cf0HUre/00FWX2wKA+zKtHiF5BRb7GzPo8Id/CvprVeCnQeUEgHtiQefSfjcm0mBjjQJ/3xwk/bNa7+wPhYYQzfkathSHoHyOzzgwhj3BHjEshnxhQt5wl1/GcjwglmCk5qSLcqWbdEPJcKqVQXtBDHwgl+skghmabNOI3/l3W5HWUEShYRzxBi6dw5QVJmZH/XFXYzzI8JWg3Al3YdoL1K9BhyrOUGZtu5DdjAAAQAElEQVS4yyIzJlBCIvTXBxzP1EuwFepBGjRoNMiUFNqfiFDEDYl6KdH/Vwgl0ZFE2HqCx6zNIVhZFwyWDHTYtW5GQ5Y0aSFMklaE2tEVHftlLQxmN9SpUjZBQ7WssZ9CWEeIXAp6JB0paQCd9BA09AG/SNzRdMtbWYec57TrvsXI613Ws+O3egE/TStzzdjox7Dtu84NQblGu4253Zl7Yg4G/rfwwwUvQTrlpptK4DcD6E5vELHnSRFdggu+iMOU55lBRkSMvAiHIn6D3jwR8ZqK+Bx/zXyJmFdHHRq7nTv+NVzmun8tIgIab/hr2/6a+hG3viPitXrEt+OvFX4hYtH/d+AXSPp/TVGKiFdjifjz+F+SRES8Von4Mh4Rv9h3RLy2/blIRIw+vi7fJ4vz38a/lXbePysi4pW0r/mI+Fz2WumvjET8eR/7OA7dncMde9qhsef/XOg6fw+60t/T/C+2Nd17pa/jb9N7na/Dt3W+jr9Nf93uH5V+O8bX8bfpnxvvbZ2v43s64ksbcf4O4ViwR7PZUof4bZw00h2n4sqB8um86pFD+xOHgWdOYc8cAp45HDxyMPBPnD1w8fzTTz/piZcA6+KXAJsy3ogPmJmbjVwm5XpzMFIuyna2cHwUWTlVpSgKLpAkwqiQUNirk8JOKY5CWzcZfTjmTR3Hp7WOE4QjwcGprV2mtXMqaRt1rxf5b+6v50ddHj/qev6kvkIXJ6qauyBBEbSB8eFgVujD0Us5Q1JVpKwEjRknsEBfxSmsZdY0HVTmgzL89IyMQKtVG45Tz0UNnugdx0xcGHRdufQYZzToCiUV2s3uJ00S6Q7t+D8aoM64RODS5xZe4HmBx6vsVEXQRF2oRDMH6Pv7e91/+CDrcYPfyzO8Pj/R9KoKH3fHk+7f3YtOaLiq9asQgg5T0ul0IJxlR9l9HbiwnE73Koc7RT5qS7PWOKiDTRwUWtVi55MDuGUt04pO3J/8EoAXP40XE50XAV0rsmvirQm0Nm3qjG1AAxepdgI7TmmnBIKkaIokIW74qiBrmotqRRclI8s2ZHnhkPzMBcfzsunM2Bdo4ANdTWtv2hASHzX5CfosEs5gVzhDCtzfRJ/kBf0mkJGTkci7hVSLUI4uP5gwrduQseV8AxxhN46L+RLKarTZyMMMoUfyBYbROFD5cmZBdgbmK9O8bp2LjE1PXGaeOUCPucRLm4enZz18etQTl2RPfonFy62VlxwbfDd4Ho3dAbaPUBEfdL6NS4iTPEkRgeQddsiMkY74MhQySdhhROj2NAW6iOhw1WlDW3QlnO6UpYxIS5Uqsps4NBiFMCPHCMYDJm9robUl9UajTs/bjibxCdPcXUCiAWyhD2Bg2E9PNLDwCSsvAuY5dHfKOt5Punt3pwPIXPyurBsXlH6F6MbcStNBpR6VUuFQuyLHs2yvxobMNy4uxsUda4QYN8hz6Mv/4KAhDjPyZRFlI+TgZBvPrBv+DaLKWjZzGD8eiu5Pk3wJ8Y5LCP92wv27k+6IH4+zDmCeZxXWhpyqAuO2jUVGJsg8LMhUyM8q8yz/hkupsxII+DBycbqOskReyrOU0kBEIFDJdlpSaCpF81R0d5j1DrpOjH+YqiZoTT4YAV8oBPQrSwGEjoWMnVdK0jRlTXNRJp6pbz1P9DndzZpYL4w0TWgn6TzsuWjbKraOrNFzw9alUESgyaaGzDbWskDXRkfxSVIQhj4/vVOCKXT02F6A9ulD6uTHIBa5YSZDPegmKcYlywl+faHkFzA//uZ7fceLgCO0mn7z5p/c3JDZmjIvNUOXBZw3liw6YznUmsRtl2BCwjYwWkG4xHoSL5DtwnOPOTjKPYnBxtrty39fgPknry/069+SOnPB733ykfnsefzw6cKcPuvx8ayHhyf2yGcuws+68ALgQp3tsjAc+yX6SMxYRK/Cl3XbYHi89OAFtmXZ+kYNaEeGAqhPIk/IxPoM4l5bg3ZBTSQ7BN0RZHcdykd956KngH3vAUQ1LrJIV8au2OmcM3sENoTOJ5CxpzJP2OukSphrURTWPmQr6yi8/03aomrtBXGC8RIAKpjWy7KNi/+Hj496/PigZ+Qx9mjk3vyChfJBY+uCDNhB+dDZtyaR19k7BB+DfoeylVCBz+DPeQbpiFBC7xkeTPtcswp8JcoRM6bRQVNEaJ5n5gnrRpmkSAyVeZkTembvfsDv8f95ceEF0RV9QyL7UWASRtOKHRh92Af0ODS9thl0INuQQ9PvsQlF+App0BARGvRGkmk2aoHmUtRDUgpZ1ilnJcuddSVyUaQiJXTApN5Yb9kitbAJWZy732HZaNAAfbv+R7rJskymEVsKWd7kEWfEV7puv4GS5JClQSkloM/l0Fih54ZZBTmWPMFHoU4e7TJ9u21OoQIm9OEXAYfDRP1Ef4kOGyOHVmQ09keYeUT+Y7+/og/m19PzpkdeqJ0vnYvnjvx187Esd9rJ6zryv9nKosRq1Qevq7y+BzYT5AU8Z/yO3eYTNGXsI+cM3aEgNFJKr3GIVA/KgPN3iCdiz5cK/ZTsUKolKbHmJjIGclWkDJ8JO4MSbGHBv75em8741F4/xotE4rarFb5ue/9FHYV2z4EBdOkQPoROhw5Rn0NYMamDjsz4GV5Mq3JCHyElj68bDUraekiRFWkirwjxiWF1Zl4+4Ovb939gTfv0eJH9fc+Ldaz/9AEZpnfxxECeM3zeHQ/68cO9/oX1+Pe/+0HHuWieMijEM/vmrA/v7/TbH7/T737743gR4D/v472r5iLPjQv9+bc6bbslJeXYFOiu4g+ceKH94X7W/V3VYc46MV4pRRG2YPPTtTD/zuw943ISm/Ca6LUyIuTH/ToU/puQgeMWQ8OGrmvTlbX+iryvnkhIRSDQa0aXpSbNzMEKTxWZzlOV7dmotcLnJK8ph8OB/fhIWdWEXzJNk6Z6UK2TTG+CrwhoxgZMT2N9buyZDj2ey/PLmDnn0aYwtttm5+cMz538hEpDwcuJiK5EmF2O3+QwQbMRucAF+oXnzfv2WrSuE3oOLdekjb2wt0AaWTlp2I9fAky0PzCuzw1H+z3M2fvTrPvTxDliRv5Vs18CII/IUrcBRkgvYUewQUFOVdn2H0kRAbJCWSkZSTlnFfRYGWuiryN9Ho5VU6kqtI3I7AnQqWAQy83oiiDNWBGhlHUDaZ8/IV2C68BuMomK3ibsZ5qKppm+0UllLSqlqNbK+BPhrAKdqTgEZSK/KEPfK1JRQn+fUaAjgxj5Ebd4T5k1QzxJEQB+g7JE+4hQIh5B6L6IJ/bONMqq4EQIk4A+6Gej/UYu5inPvyvrvOfdlX3qwhnBfu3G5MWMmELIpd+g3sRqQ7DS34oMWReZq9ZtydI4D+eknEOQoUToF8zWo9F0e2yXxsZ82uH0uq56m+6M+wWCYd/kuU3HJgzHzWPvrgOwvw2+bv2xvm9dC+fLjbnsOdxYyx0K+iNJpjeY2JAso6B371M54AeUlJWoFBGKuOHGjRRxS0d8DsUTcUsTpU0H4ehAxJfxiBjlETHK335ZBk47NMyrw5+D675FRIy+fykv4lYn4ufDnxvvW/lvx9rjEbFHv6AnIr5Iv1b6J4vEPxk9/9XkpH/EgBGfxRjxOf6P6HvvI+JzvzbOt/kRMYwt4s/Dvd4/cxhx26x2Gs1fROzJvyuMiFfZuCP3vePtouOyvwWsyXqLr/voZBgE4+MNY8fI+C/4Mr/7MG/je95fCt+2eRv/S+3+UeVvx3wb/7X9v23zNu727LUvTkiTN0++R7q7gAq+PF3xGm6b7ib2XA4nAn3EV5R/WUM+CPtA/MhB7PGyvvx00FmfuLT8+Pgk/38Anx7+pGf/5P3lUbFdcTw2HIss5aTIWQmPIztMaWzMCWcn42xFZA1HoCXhuw8sHLovXJAuHESuHAYvXJS8HpBIjzxo2SAYv0crjogvSy6Xi66+PL08a7tetXAx3rmcbttFGed4nrKOOLFHnFjDf///eDrJlxpRcLxShhQQ0BQxHNADTvthrjrQbsIxLRxqCv1EZV6DNCUJ3jp8DqcJ2foAd4GmCy9KTKudtQatUpLc90b/yJbBdJtgzCIzwuGnL1z6A26q1DjojV+tDfF0TVPR3d2RQwa0UibgeS4OLxXa7w5H3cHPTD1F1wbfDV0El5mhpowjPE1VdtrnOskHlePdnd69/04nUI93Uj5ojcr92Dwuchb0f7ajedkgaVFfVgnZCj1wsyUtZ2UOaHbCMmPazgaIw5yg4hUj3e3KepXoCpw50ylqCPoiST7EFNirOOfTfFTUg1QmamTYNBegixERSSTEWZRyHWHkIusgIpSwsxYS6pCfiBh5zs85yyglyXDeDvEkaBG07fOpqZPT1SMNNMVIOx+fVVbddd10JeLQB9ild104LJ9fcMG+r1yUOv3EhdIjFxyeV4/I9iMH7D89nPWRizHDh+5nl/vX7Xn5tnAYX7ENebAGU9A4PoxhGg0muEzzoMwyhn69PG5iyPb3CgqRkZCLERGKcWBAuD50pwaP6BpJB+mMgi2rtzgcJ2xxli+xUxQ15LPC58ZgK2EnRGA3JTTG2/jCVsUQKJMM0reEGF7+CbiWGJPxBCJWRVpUsdsDc+/+w0nfcbnw/je/0f0PP6hzad7LrAYfHrvB29aTth5A2hh/Rf6ej56D/rNiDdm3tUuse/KCwxzqIIg79JwS8oveFN3jd03wfoCGI3P9jouH+7tJH94dsR1pqkleVw7Mq8NxHnNqzKvjUZVL6gmUaWLuTqrzpEJ8hPMkX+ilWpVKUeQ6oFIl8iLPmnjhWKeDMm0y8zVRFjkP293ttWDDB8qPh0kn+pynLNPqn/SK6OoJXjOihoegbjgeoSFwUQZfhTaF0L8+n3hJOhH3YblMoZkXL/fv3+nuwzv5txNaqlqQ8TIueoN4wSyZF8i+o3/botetjZcp3TLdGrKGDmxV+2MiQICdD4fKSZGMIqWixDqU06T8wvNUiupUkPHEJcRh4IBOWCqUoiljs9mXHzRXyVqkcfl/XhsXWBd9+she9RMvSh+u0uMqPbEWcako5prOxHmZyo2Ixo96Q7top5X8PRw209Q5CDfWQdvTytz0On/mBfmjL8vYE//06Vl//NOjPhI++P/L+fj88iLgmRdTfgnwxIX4M3vVM++aoIXDbUmhjNwrzGT4TdG1ruxhy8Jye+XS86KFPbFBD0XCOAUhkucnc8p5IWSN7fqnhUWfiXSnfLyghPaOTTutYRMJGSellJRzQlwxMBM/ILu5VuVaXlGw7zpNKjuYeylXBXYqkECgq65JrVferSSdnxsvXtqYZsu1c/F/1QOyeOJFp18CdPaQjfnYOeQnZBrQG9DofQTqYBF+4MN5oxN4M18MMHgf9Wkz+KKdXE4aU1dFnpZlhZ9CZwRK2LvDCd68rx+Zo0Zln5mmkzr8bJEFScLN0TOXzk+sz9yxcBkh8hsmrysx2gAAEABJREFU0cc6v7IerxQYvqgVPAwaofdG4wb9Ahvihg/oMn3eGxvxzbRmSSCZPoguNWlG/8Y0VxXsPU+zjEKY6qQoFToLyIAwZWgKraxzlvG6dMy3Q0qor5sa85CIiID1BvwBDE/Ot28gaKG2+pijTcPnGHEpRyiBHEmFsWoumqBhKkU5x6Cx1ipj0JuzQll+IkIRQbQRdtF8tJmmqnkqwxc7zLe22e3oe+uS99Az8+v50vXIvPz0tOBrLszhqx7YD30xfbFt4ReaZ89FhKCOz9WA56fgCSHAY5P14TmRmAtjjYCkwhzwendbLxJ8JHjIKpVwysrYfthYEry8oEdWU5JY/4yIkJ/oUiJOTVVkMmFwmbaZeDCno2QlIxWqB2QFOpIurDsX+DsTPpkv/IAn1hPv/Vfmxno5Y1YXNdaBxqV0MEdYnkW3YoghU7HuCap8Geb13uMWdDPXSRNztdYqp3PO1I9XCF5ymVS8x+A3Fl6ek5DX9xX+LkyCM7C//xE/5BP0nS/bmM8LNmafvLeAtg1RN1XG/PDuJP+Jnztf3iZpWZ6xy7N6uyKfjTpNR+R7PBTW7ll3x0kn4t4vKzK3/dmH95//OePHd6/BIGGvBcbvTlk/fn+v3/z4bvx26295ifDdhw/weVBKRVsXtrNqQU6NPd39RYTM+5QLuskDKaWR5/LBwyZtNLaPYLk7XFnzI4J+qYsOS6FtveFIeISPu0PFhiu2XDWRN+YG8p4MZF9QUh0olFfGLuguo4MkKZiSnXEb2IgTYp+ee8qSclJEMH4oEy+Mn6HDsJ4N2KBOl9eUjg0IQ3T+wMvFd9CuJcaKxPpVdGGduCxJz36x9hy8fAr2l6CPJD8RoQQdAU7o5AhfxgE+ZvbaiTPPBO9TEftw1RFdH08T4aw6F+XKmkQfmIbEuAkiM7ZXSpHheIaW4ryUsWOAQVf6n2qW1wP7MafjPOJTqXJ98Vhfa2/YVEPHhOx7bGvQjuIpjwiG7C9o8lyvKTTlxLoa4BZWeCjAa+w0FdVaB8pU5XW2sLc5npBdQua3MCvoZwC64wWi/5GXi+Q8wjDCMu3sOBLu6A3ieak/2rm+4fruO9FHZAm0SIITtEpI3OnGvFyw06vnH3PzGX/A89BYvB+Bzpq/Yf+G7YDRlbRq+LasiYkeM76151PCXrzX7msHG5UYAj4CGgAtG9h6eHkd8PhvcWWeOE0wyt+GGxzQVKiJWBD2G0g1kTao4DYLijRGf/Cw4PcYV86vG3tYYz431oEOBD9hXy/oBTuPCJlXxIQ9hQryS5bryA99fhpRQ9QPBXuAIWQy2kfIT0SM8j3u0IgIB6+IiFEv4nPowohwINur4YTDr+F8w/kOjYhbW8e/hYh4HfNb5X9Nnsf9Gm/bB4nk8Qi/jjv9S6DJ//n8N0sg/aPGj7Cq/1G9/fp+IkKJDSQiXo0+4nOe/smfiHilcJ9oe0bE57I9728JI77sZx9nD/c+v07v+f9pIQv7f1rfX3Vs3r7K+quSf2/7v2qwb1T+e8f/a9rvdTv6cZx9Fwe0gS6fXW/5wpkOhSobdsbZEk5XiDMZ6BwCAIdf/ydm5/NZdtodnh8fdPWhZT3jizZ5U2X6jjnseZxw9OwskcEHVyRYorgU3XqXHW5v/lcO3M9cnPuQd702+lt1OS+ykzPAwej5ssk/FX6h/Ezd5+cLd9FPevz0IP9Ggv8W/uX5WeLwwI21MkyWFDrgwNphvbs76sRh5XR/1OF0VMYBhFh4pkkD3UoKf5HddaNdhGThNDSc4w0nJOUmOleqXfhwwlcaJRsXhxtjn7nIv3KTYEfG/LWNjpH7qHjztIQvJIT8AlwmKwEHzsqw/AwKGVgqOMg+1DX4efj0CXoSDo9UcdT901Cn+9M4jLh+4yVIpn6yzOE9cP46/fqnmQ846QcuDGutOPFcpN3f63T3TvV4L5WDtqjIgsMCukH0yLrrGT58WF246BIvZsiUuOzySdYOl53spIAVeGAs050Gc8IWxNNdKjtcLjONwoGzflq7aOVlxYrdtOHgNbnO8f5Op9NJdZ6RMc5xTrhqdMWnI+ywg56zHA67ipBw/lqEeiS5TqOe4yK/J+oCJSilr0iF7ETyJR3BuDeIp4ep7MRuH88X26pTjX43KjRGuTnAHR46F19dW0ta0O/1DVbm0oU21xbyneMTTu55Q65r0+O16YH59Am7fhjxpvH31rnguPqlFjbfmHyoXWKu3Lx0qCAeXTJMG8If5ZCtEdcvPLRToiY832o1yfoYEiZOWGpSwbbKoWqak2Zs5nAsOpJ2fJ5n2YZKKVIGgcxBU8hy6sSFjIQ8hCwGKLuFuj3Q4YPIsAvmFpqjCZnML8WVOquCA0vlMvqO+frdjx/0429/0Hcc/g93JyUObZtC/s0QY6VpQEuZjogAOlqgl2ApCHE3RNikTePSIigTF9TBCaVzwEjogwKF56DhiowtDhuYmiZYnOaso3HIHChDpmsmfeAgfDod5LXl3bs7XqqBd+90f3+vd4R3vGhzfA/v332QLz4MX0DWeVLlMqZMB8IjmBDppDIB5FtyVc5ZCdtN2K3DHEmF+T2VBG1ZFQJn5nxJocjw6MMRoWgj6on2t7gkZL0NHh3XqJ+o6zWt1tDMxUxw+J3Q9eHdUUfoLxzKUy5IJaOdpIXLBMxYG+vEFkUdedoOG4a6cSHqUNhoR+RCxgyqoXt0JGhUBAMbGZ1nkvEFEnya3lSqCjKwrU3E56ne6EMvjbVmYc+58iLSFyEF/qepYK91zMUztHguPXCh9ImXbA9cyD9wMb9woSUueAdui5y4HZGYhw10INrC7LAXwdsNXRabi8YlMPPXa/sFQVyYr94Tn7jIe+Bl3tjHWC+9R50Z37jN56s27w28SG3IKZBNIKQcSRUdFRQRkRm+aWPNvlLPWDgUO42BStap5Ug7qcntRz8vcdSr/bEeOnpwuOfRQMoa3eQkZXSRQORQAhkkypVIM1YCpRTlmoYuomRUmRU5KZHfU5VA4/J/5eXQhrzO7BksW9oaNsOcW1jbzs9X+c8AXdmz29oVyE+NEPo+vwSgK3XYohFlLtdIkzcU0jArx29hJ8+8mUfxRIQCnkab6LCKfAgrPNWadaiVNWxiHmNH86zD4aQx77j4SaWq50l+EXCGtuvCmr5KqBcElxyhbQ1Z5zusk+YKWxPMSjYOG4lphh7TZ9peQ2zW6UhJCeSc9RaWc81JtveMbJ1O7NmRLWPmGXxskWQmG2FTDLoQp1bmpJcxX2g6bTIY7kaX6XOCtU4uwFYQ5JCPyA/Sgy7iiqZBPvKPQIYYVGLcDMqLDWRovCG/0h+RdXtiBP21z066iyYq7qOgB+8nh4NmdDB4zbRN2S3gozEVG27GJlw8PTNH/ULmcu664n9cuABbYHDoYJGsgw3++roh/gY7TUFPAZ8JRnzRleAjw1diTUfsSsRZ4qCpKReBhG0n5UFfUkS8QjyYqMVFLAAf72kEEfFaLyLkvt2HYDblrAxEnAHVesgXXQu25blxhY8z/JzZ+5/BFVxYey7s+cuyabxgYo0QOrNuBE95jAGdnpsK5ZDM440XsYakwUdlTNtOhSDTQABticqhiEDuB03sOUaZZmWjTPJLgE1ZK/xdoc/rp+G46b5Cl2lOCVtEKJa9+/bl7TyRx4Xd89NHresTemAPx78L0WMg57zJcg92kBk7OqL7I3ZgGzCN7uvKunHB77mZYVf0phnT/8A+9Fsu///H7/wnhH7Qb378Xu/fv2f+HuS24kHzaHtTRzY5kBGozKFa65hPhfgOy9OgmVbm7Ab88mDFjlbsBkKRU1eCuZrysNtakoyZ+XiYK2tJGRfMJTMWiuCjkkKFSImkRNuc86DP8YjAhvqfwf6S3jxjzoUYP0Yfbut+ImLkicd5rkeU/uB5CGxTJFEHYBCRCSPkB7bGnn1h3lyuncv/LkxN25rUtkQfN9pct6OvCf3MNQv3RtU8DdvblD1/0KXPUxOF81w1Dx1WlZJkujSeRlwy3bvMHc+sY65zi2fqpNF/RWYeb5qLjhN9sha7neuFMvR1oSJtW9fYe7HD8cNf6Gpjn/QlsX0AQ9BXcxp6qJ7b9O2057lf/qGWQWup+RaWIo9T8jRCx10n8fUWEYFsbxj5kV/TEaHXJxLSIgUdfI9PxOfyiJDbR7yE8BcvfUnUi4QG4Jd4k+jL/QXbS6DDLq8dC/vpgh6v6JP3g8y3NmSzOU2jiBitO/PHrUUYzLsETRkdBiOE04SWl23J6Elj/tj+GXp8OvPce+wOy9tw2mXGHndouCFugAyXO+3Qa6DDG2xzgf1pYMNIfZ5aGjyi06/HcJudVlooMdudTnDqeEQopyTPvQj4f4HePBHxJiVFfE5HfI67X/FEvMkj/fYTEd9sHxGjmul9i5H5X/T1dtxvxb9Fxtt6e3nEjZc9/WtCt8Bl+DVV/1Pq/HeO/Z/C0N/QaXrbZlesJ+aOt+URMQzZi9IOl7vdXt+h04bLXM+h89d1ZQFaWaBZech0mfNd91ugyqjrOsZex/k7nP9L8Bi3hToN2iNC7seLhunZ+/m5MCJGkdvs4zgjIuS+OyvXDlZEGeGF+iukKDJc5vqbF2AcJ/fpviNi9Oc+I240usxwuaGXx3HjbZnT38JLE0XEK5y31/V4nTJrZA8dt7Nh7HmODwfIi7w7YAENnJa9nz10PaOx6Bo9EMkbuOlbDB6QYShTMd0WeGRjGVmWfwlu/0vQX/HsPLztLyK+kJu72+v9mjDi72vv8X4JW29qyPqtnJ02XIbR6ZfQcIwG6GPUM73oFqY1oNu86eSjpjF3LB86pTjpinfYubwLVXQXeuaC4/HpTD7zXEXLtuqKJ3IZlxln7oMf9OmnP+ry/KDerrpeLzgsnM44vKysD+47Iug7a8MO4mV8RZbRI2ES0IQTVuqshcPcGRqeGeNM/BmH5yMXNx+5xHniIuGZS5X/+ONP+l///gd9/NODFhzC3j2/PEaorVf19aLAwZlwhuuUZYcv4cwqJSknBfkFZzMbeIqpZDldZi4BuMif7ybSSRcup0sNvf/uqA/fnfTd98adDsesSKsSB5tSpVyYYXmlX5xfnM4N2fvQtA7+xZNcifJJdKrOQU/IAkFJOD0JneHd8kF20E9t+qcZTpvXtQ1ZpiwORJlMxuI7wSEBH6cBvCXGRgBiAHUOkHbsUnQ1DmcZJ/0Dl5QHnPZaK7RkTVw8Hk93Op7ulcvE5ZkgK0nkK89auVgYB9Q1oI2yp1WdNU4cHjSejDabGEIMIvXOuA0SqIedkFAKgaCMvHaG6q4GbQ3vNbD0ii4mZOzLx7v7GZl2wYoSvFQc9Wmedbq/0/2H9/Kf/LjnYnU+HZXQWaPbzT0SjjhhlCpF0RaBm+sROjw1LTiZZ+R+s9+N9KoNZ9NzvknaoH1tjTAGFg4cVw7sxkLbhfSKrhbiziMJ9YmhqgqH6FQnaGZsDhsBuLEAABAASURBVBVLJBlrZF25KPXl/xpV090HPeNpb8g2ppNUT+oO5zv1cqRuaG1mIiulAlUJuTetXBZ0D0hbDQTibi8Q8qQq9JsXUgrsyRA66NDri6q+NtTR1IZNblgowL6UurxUG5CrVJMiAlVSzlo0+gspZQmVSMispCTbUIFXKenCXH2GxvPS9fy0sAYg0UYDeBdzU7Z15rSYy2I48XRk3bDrzhhdG7JkzeBb9C3moDisVF7ezbWoMvB8yvqOOfjbf/2dPnz/nabjgaGLUAm67NDQ9MytUWPdWrbQihwjVSVk3aGlIb+gTM43qBOElk+s0IuchE2261m68iJxfYbURQXbnHgRUicpl85cmeSfYjyeKutAGi8YfSg2jvNEumjCNmvOsozmedbxeBzw3PPl/4kXXO+GPX+n7777blxo+CXBgfwof97O7d3OfdWaR1+j/lRUUqCXpIDahr4jiAX8IFMhW2ELaqRfkKFLflxG3VKTDodZB15mTMjbYcCzfyoxlQS/J028PN0i6ZG1d4usDnKdZHT6uKDbC7IL8j3Mhr4dWuYduXdsUy8Y9ocNeV8Y+ablDVbo3ZYNM9uUoXWaJuSYB5+Wq3HkRcW4QMI2ZtazA7CsbVqH450KL4JSnqQoukLLoy/ksb3G3DEWX7hhp/4b9f6J/r5JtgujY8csHKTpzTYBLavXDYdgg58Vezlj877kf+ZS+wm5PGN7z5YD6+OVMsPrjS+2FvfZ+9DTSp2FS/2d/5X5eOHiy3lQMfYz99+Q0UY/G/U31yduPTZeDHTHTZuahB6DSRAw4bW+k+8pXZFdYS6hNnXqeY4pGIE5xwIhpq3E2jtCatCRYtiNlJlvdS6aj5MOvACa51mVtJFos1H/Ct0Luup0ELmoM9CC39Ci6ooMzlzoNeZ/JMp66IoM/RLg/PSkjbYJmk1rh8/Abj33Ns+9jtzhRa9oJg1sCvho7B1i3EQqJ/iB/056g682jI76ZEOOzGcf5Su1mzBVeMs6cQHtOXhkXk68CKjzEfqzrqxf3vMe8XnGTz+T3hq0E1q/fpGxwIeHSXSWUpUUGs+gG9rhK9QVKRTIMaAxZSmzVhbm68Y8gRl53k3IdCpZFUYSbXKE5nnWxBzPOWsAG6+1KpUJ0FEhjrxTrgpCBXsddm26F2x9uTbISQMrdrNgLzJtphMZdfy25j8xBbppocw0BuWGWDcipERmHpAK9HmPPjLviFKz0eXGGG3QVKaqwh5Y4BFxyeHgY5pUU1ZEDF4m+DjMkw7Un+eqA/PWP5BhpJLH+t2Vxhw4M6+ul6Yrc+cJv++BF2zPT1ebia7M38VzcQ2J+lKokb7wwqCt0AVPngtCpsJmbAcpd/gAvEAsrG/2N2ZedE5TkXVg1JKUUoL+pAqtRs555EUEYaasvMJ1I5yfRt40u4z6WeOJCNoURWRsPnTxnFDWyt7jKey16Ym16SMvKZ/OKzKNwbt5My7Y4YW14YoOV+aMsK1Gwwj4gNZSGYt4TYFvmHREPzP+rsPjacaWJnn9NA+llEEjUxGJIGXkbb/q7v6dEjbmuew/s9hSVkuVoZJs+8sLrRfm9HXZ9PHjJ62sf6M/6nqNOj89asXvF3t2Qb7L9Unrdpb942AxXS6PauypB2jesDnrZthAnWQZek29wN/KGJ7DG2uCzBf1S25Er+j8UdenB9VsXids6IjmkaXbgQ2fwXPdPoV43G9Bd6bTcbLkfh33GOu6yfN429qQuXnqGO/CnNl6c3WNH1AIyfQmbMlhY41KfRm2NLMWTiBBk5EJp7mOFwTWSaaNO/J4Xs4a81M9aSO8IMsxphWSMjrZZPo6tus2RkQ4GGjwN2CiyYnoMkRLhylJGVocL8jNdp2Qb66V/Js+bWPP2Jn3w8eXPWuFf7qjr8AyQ0lGl3kNdHcDezGbylQkoeNKeDxN+C0nff/de/nPIVYKfQkf0GVdbJw5GuuNWcg5Dz3LD+MFPNKdRChsWvCUqTjVjI0mdFuw3Vlux9Ku1fpFlrbTFd1cSQ89YSedPiJCsIydCLTPYC1L8ODfCijMf7pXhn7ndfJFPEdSTrSjD/EU5ol5sR4dFhrtcJrORRMlBG6E0pCY0ONOS5O0QZdpNZzuKeSBgnln0IEcGqlU5Tqr1gr/7JcR+LTtZpfMiQ2fozEP2yb8GWnBfmw7KzaMOBkr0XdRRs62taYOBf40BfqgO2EayCgh1wwKuIV18IcM8G1hScKeYEVKoR1Ou0+jzpMSPDjus9SODb2MevDdgClgOqkx+AY9loNpbVRyuLYO3R4tKE2CUm3wZV4N87HL0zLv+AjNez8UWu5TTqzbSRWeg7ETY7qnAt2ZMqOUPGQSQQkT0Pa496toSllDPqbC8HgpJRkRMULH38J1DPFEBO2D2O3j/IgYeRGfQ+cbruXQeBt3+i1cZkTc+nDccB2HO5w2zNOOiFubiG+Hrv9L2HmN+LL9PmbEl/kRX6Yz+iiRlBXjaOl5vuNbeXvZt8LARgzZYF7gPnbsbVzHMF/6C0/El/RGfJn+C821y8dhxK3t2zYRt7yIb4dv6/5cPOLW1mMYEbe060fc4hHfDpMrfY2I+DrrV6Uj/rzdWyFHhCLitS+XRXxOvxa8RFz+Ev2bA/exY+8kIgYdEbFn/aowIka7X1X5pVLE5zZv6Yj4nP9S9b88YG395pimcy9w3HA6IhwMOM8Yif/z9YUE/neXy9f092EoLBWvoeM3tI3NuEkbC66djAUHxIeR60u44IysOGA+mDxxmH94eNDj0yc9Pj5ygHvS+fKkhhPd2ZTF1r7hpO1omJuH3B2Clb4WnBiHTaGtJ9yy0ErYwKokhtWZA8cTB8HbryZf5PB2Mb3hDDVo3ai3jdDOQM2JQ/7EgWjiYIRzldkybOs4Q8LVsANTcGRmLhHnecbpSviifTiajfIr9D/5/xO4PJPHhSDOt0Dg1MoHm35VilW5bCr+TYAaSlXKhA2n087pJw5Ff/zpo/7jTz+NPwHR4EGRpHpQcEElnD3Eo42xFpzxjhwy5TVlQQ1kNoZcBkw2HAxnRjwRfLkxtFJRdmbQmMbTN7I60SahgyAd1A0k24nPOHxzLZpL5XBYwKQ6FzCpIBPlAgdcnKEPX1xzppbBORXnM8S5XAsH8MZFQ+MQs6GgbVxSXRHNWSsXC43D4Ao6lyWdA1/npYZ8GIAeGMbfX6GoKXDAfchKKRi2I8uA91VCtj5ITnPVHQeNd/cn3d2ddLg7aubSYJom6C0qUx1IOO2pFvqYpMhqKasTKiW1qNJIJ4oK8RtcfkNIjC+eHukWd/gG3eVghNhW0HcLwYewvxWe2wjtDHfa9aAwMU7JSpnxkXWDhlWkp1kIXTHP6mUaaNRp1FnTpEx55Im5IOTdwQq222EAG8InYtym3kO2C8hW+KuFwoXduieD+F5O6mc/rj3+Bj+6EIign9QVQTjQOTiINHnkH7lY2C+jS4U36qDJMf+u2PCyQvMV2rEPzskIKdEYWWSAPjAuibXFtNGdqADoW41wA4RBQDpsL9htqCuBoKs7Lqrv3x30zi+zuKAUevHFhX/qe0W+ayDTPKunGTuYtfV0W0+2gnwSLIJWGJZBuLAMyqNrOKsjxJZUk4TuoiQFLGZOT6hImWa+1LjN+1BhvlcuzY1pKpqYR7MvYJhHB+K+pD5xuf4Ou7UNv393rw9c/PsnGO/JGxeQtCuMGR4ctt2H0xXZFuaqw7lWTdBSISDnrJKyLMrEV1LwrykiBIOyPCKC+BtI6kp8GwT7J9pLzCGABrpU5evAfJrvZubcQfMJIOsyTfBckcmkBC0pFQkk5J2Rd0512GUPtNXDGrylkS8EmgiCGEiMlcELAQSMz3fErTwilAE9EXZ4TsqQ73a2C8uLYeirKyXKMvWRzXQ4ooej8jwNOjuyYkXRZevsI12YnohqY35sRFbWL6OvXQMtRLZ6S+wnGvPuwjp25TLuSvjEy/CH5yf5T1ZcfDnH+u32K3ui+/NBeIN3pir89zFXG3vHxj54q7NIELFRf6WS82/orCMbaOw5wHQxn1awsPe5LovMaCvPceh3P57z3TcDpDv9jjlFXC/o1DU0niYEBlAIshUU3mAJUcb+UFLI9ldKkm3Pdu2XQgdeBBxfMHOB7jXY9Tr1N8ZY4G9h/AXeueeUX+A/EbmwDqxLl0k0HamnMddMX3Co98FetOveH0gHcgnTvkGjQ/qW1wGS3r/E4z3D+ifKB7r5jrDdUAkBuCywCdtF4gIxZ8bEdmBJAc/m6fsP7/Tb3/5Wv/vd7/T999/r5JfgrL1NBdKyfEFxQfYX73G2Deju6Za/kregO1+wd8JhKAwtMcigl8QINyjzBxq/mGvOuyEiFBHDvguyDGZqVigTJngo2HUqeegklUmId6yIpm9FRstAY49g3UXOW0tauSyyvWyEtsnGpbGQ6wjRsVBGtIZYV3k/dplGPmnLGhlJ8MD8tKxFGhLluO3CyNCVcx5zz3RGhGTAQ1OIaaT9QSVE20BlTZvmqgPzc2YPPM4HZH8auLs/Ukc2h9u8Y8498WLtct64AN54ydvxL1fZpp5tW/ghV14SLNcOC21gQTcrvG7bJtub4CHBS0kSYlRlvZ5Yt2fW9KkmjTh5h6nqCE3pZQ80z25vtCGrEGKDvpBsCyjCZW9B4ZBHBHVIdITg8kZdYRs9KrSvOjOf/YLsDP3m4/Fy1RM+4Cecqwu64nNbBxAZQ+uGhpm98IRtQQ3zqMl8OW6gEh3gxXzN8Hacqw5zga+quRbWxcKcNqo8fyf2Ju9Bx9Od7u7vuch9pyis76moR4bPgi4644qlpw2dbPDCdH1D00J8HRgCYq0L/OOOr9y3C1lXOe484RAEGBdx2Jvnc0S8ymzD5C7o1bZruY1y+nO7jBFVmN0QTrSuEkUJGgNdbOjaaNS1rpKkytwxj+a71irbakQoIg/bdL0dHZ5672rq8nzynBn9WfD0hSAk5m/0xphdSVIOwhf4N2wxJ+UUSrYfXoKkTByUSErQskM8EaGIrIiQXsIgpLF6uHfxUKZQxA2ZuWZE3NJUGJ9BN3QOWVGWoCFDzG086RYWIkVBH5bxigJ97roitzFf2JIWCtY2ulSoE+kmR2Fe4CkTOu6L9FykAmZ8nQP+2Lv7g757f9KP33+n0x2+Ai/WSkmK0BdPKENPIT+E6GTajSQpIX1UzHws2GbBXjO2WhnHei7UELYIoHOD/o01eYN+WMf2mjw3w3aBzCvVa06ajanqMOUxB468IKvIpgD/LfzEwCnDJyFVoU1KtB/55L0NM7JLZBgRcePhq9BERlBG2wBUlxEw9rad4z+HyIk2SR5vjyuybBdNGRkENhq64h+c2Vu9llxZ8xbkYSAa9q42ZLupE26Y7w2eeyy/sg5LliwDy8N5Gb79Ay5BwUCEOrZknhxGhARtTrfwN92+lDsd8ZJ5K2Jcxn6JS7cy1xOPdd6Yb515JzS/o9OIps7eAAAQAElEQVSHdWtdbmugV4EbL25jkEMPTZGksc9HV0HIEUH620gpjbJEvbeICO3piFtbvTwR8RLTaKu/4TG9xt706/ie3sNv1fu5vK/b7PX+O8KIN7J6Q0DEm/w38TdVRjTic72R8dVXxC+Xf1X9/9XJ9Jb7iM+Ci7jFI2IYdESMqhG3cCTefEXEa72IW9xG503TYUR8MXmc5zJPqIhbfb08LjNc/pL1Nwfuw/i6A49rfJ3/rXTEl/S5jukzpJB+AREWcbDA6RWu7/xfO77+jsc07nA3jjv8Ft6W7XHLbo9HhCJiNHXeKCPV34Do+DS+DYIvPp3mbyGR8TdD/1SPZbIT9Da+5/0zht5kd9gB2GlkG1XHdjsbrvW75+NPcScXA96QjYYz4cPiFWfcP1Xl3wI4cxg7c1Bx/Sue4tmXIRzOHp+f9cCLgGcuzH0pslzOHF4uEg5+4NThV4wRvVmLtNT5vsE/deSfDFjZ8Tc8OY4R2qKoJRwdwk1FS09c3ogLhU0PXDR/goZHaLlQn/Mu5RLkqvWgXykidOCC4v7eh8ojzuQk9n2Nv4tNmXBaAqImDnsnLraORxzWaRrtNmhuVH7iwtoX+I9c9GxcYAf0JQ40CYeTIxFUbarRcKCkjANpxylVkZAazl7DWd44jFzWi5441I2+eEFyBgt9tvNZDdldwfnpmYMVHribc/hKkSCxy/Lr60bQlOAsQbdhFiCW2l99eidjo12AjoPdSfOB9gAJBDKbcfCmGppxiudD1oxT7MudAxfrMxc8McFhTuOvZDzhWH46r/rT06ZPz02PvtjlIvXKBeraKposipaFCJQaluUxrlcFl2IYgYwNWXZkqG2VKG/blfAKTyvY5L//b/nVmjRxeK2DttCRQ8SHd7N+88MH/eY33+mHH9/r/Yd7VbzVVOANGulAPdNdDqF+IS3kn8mb1FN9iZNOk8Spxbr133wO4oYSjUEHjjeFtsjaUvoCnXyXOTQUSV0aQACEmxxGhG6H21XbtmhB/1f4te0l+CvI/O7+PYft95rv7jVx8PbfWDeCyydf/uf5pCizNsb0r8TaufelwABzbsXx35iEvYWEAKInGZgutiIFenAkSQpswumEcPoLAv4MpdANIoSbdAOsK/EVEYoA5Dtt5JzRUVGFjwk78cE6VWyA+nQvy2hDIcsW45LjsjLPmyTTuhEufLF2CPplOuk/GRR13f6JkKQUTWhBMa67bC+LSlzFnYXu7ya9e3+Sf3I0T9aztLQkaujK+FdNaprJy7qsoculc0EW2tasjr2KujeEMJSBIC+QJcxrICNBzIMzl8QlopCD/2Nd22rCRmGfQ2ogj6R5zsNeT9js/d0sv7Q6cTC+4/Lljvl1Ok66A/esN34ZcH+adeLya6YT23OxbYCJQ3NNmXUlKzN+SYSRlJBvRvY5pyH7whzOpBP5Qn4DEkGMunxp4KWsp9D+dEc+J2U5v0JNJUkTc+wwV90h7Dsu5byWHnnpcvf+IMvC/2/DisGtzOcVXa/oeV0Cew9tyNFY0THFMm62x8h89ObxnpoYM0RB9w61wQNxyzr6iI/DM/FEnfyCAj9GTRk20w11UkWmh9NR8/GgejiqTLNUqryHPDFvPrHeYgrYSNIVm7Q5Lnz5twBW9pZ1XbWZn03YS+eQ3bmwa7fLR/Yc/4S/1/Knx7P80+AX5qNf9m7bJvtOW2tjL1rgcYGvsb+xbyz0a7h/13PodjdsjMUY0HFdN/aCVb7wN11j//VLBtbUK29hL9DAEDeZNo2wrUSQNQuGwqd/4LU4ELwh5hniQ3LUg6abPUMgMrZND7gx+qRHicpBvZykWpIqc33Gro/HmcudWQfs2vtGZe/IzIPEZYr7uM1/acHmnnof+/UT+8AzuEDToNskSB5CAV2dfMGzkF9QwRDheCnACwF5z9hhfrCRBCeQKJle0oLWIOOGoHOQJUxjzKHM3pDZL3IR6a7OvhzszwXeTux5R/gyZubnjP0k5lZj5VmQq/2dZ9vMcpVfcDSYvF2UbehsI69p6NXyN2/wzQCS6doBffITVAB0Ic8fKmHfUoJ2SGHexZj3iJR1LlRQgEVr+q2HXFl3a1Xk6kb0IbTWmW+SabLNnLkcXZiLl5cLZu8d3i9sSxv2vWGHDGd1If9Ngdy9Rw9Yzsj4s1xXqN4GfKmZY1OG/gKBNyTkGbotQZ0wwU+GrQR9hMFsjRDTDHQF+kpqquhjgrcD/BzmibVz0ulw0B0v+N+9e0d6Vs5Zfhb4sc2fuRx/5rJ8uTY9Py16Gr8NsOnx+TrgsjNlC/Z08ZyEf/PtueY1JkwS8NpdcFYq3TvEtLkkDNa7BEIz/sfEfjLBo2VeWGeoqqwwOYoIdRTYu+Cky/YwJETGplu6IBDLOFpHlBsmjI6gq7GuGCv6Wa6d/bGNlxnP0PrM3H6Al4/4gk+XVU/wcHY9hEfAWtVvOkZHK3bVgSkI5nBYJ4TWT7BXVoxmhv4Z5g5z0gRm9iCHE/xVmC/YeGbvKXPVfJx1vDvq7t09L9XfMecnlTKhg6oOv1sPbL1pWfpYB5me2uDHa9h1xcdhfju+sc415qzRtcD7BbN6VtuewEW+xFe7DntPtlzPezqLCMbKQ5ZXdPzxT0+srSttkJ/lSr8rLxJGWyFL5mOsUuJfRjPW8YadNNt225QRfkIHpRRN0ySfBQ7TDE9FzjfcmqHhg/62zhLUxHTXnnclsTi/SYIn222ClmDt8A+mJOZCYRzEiT13ZJYGbNfJumB98YU5ZChh71mhz08iCnpSBCWGskTYkbVp6NhXR/dyHcpSQDvIqcr0R4QiAnrbK/TyTKWopDz4tQxyTkrYBN27OyzE2mm8DN/0hLyNZ+ztyv44bPNFn+Y7mLOG7a2js6B1gb8y+INv5tJxzro/nfT9d/fDR7+7O+h0OqpiWx7zZqOhzJw2PSkl5cjyP7pSME8EAp7Fl+1zmgp6m3TwmszeY/o7+t56k/dYhyuCWgfNqzq21EkLwWWFCnbCFFAtaczrI3PhSD8n5sEBpXl+TzUN/21cgmehR6nkRJhUUrxiYq5U8p2HKvUWiXGoKiNe4uZBrA4BL7A69JWI3BAjHXELnWe57CilMD52W5L2vIikABKj4dsy5bSw1rFc6JmXn8+cz55ZM87kXfAhFuTQFGqMIR7rraPHju7EWlGLNGEPuwxKRY8Iqxglq7LHpFwVgC/1yHKoVBSgQYfIc34n7vQethBW0gccH0AnXUiEL9SslfRG2uims0tu34k73PAfUedtTrLObGtTYy7ShE9TslwNt2I8pCMko5yEzqSUJNtcInJDkBeyPG/plzoRigAY4dv6EeQB8UT8eTzilhcR1Pj1nw7fX8Otv85z2vmG44bjxh7fw7d5jhsu+yW4jhERN/6/DruEeH8Vkujjpb7jenkSfRpB+pfwts7b+N7mbd7b+F7+rZAh/1s/vyR7l/1nE4ecQhHxOk7En8cjYtSJiNd6e2QnMuJWFnELvy53OiJGP44bbhvxOS8iWJOxEApdZkTcyiO+HVL1Fz/uY8deMeJzX3verwkjbu3cn+vvoeN/Ca67w3Ujbn2JTdvpvxV7nz8Xut+3ZU6/xfay0Ox5rvs2bodpT0fcaI646elt3b3Of3n4d8rvL9FrHn8N9n5c91vxPe+fLTS9xk7X5zjbJLZxy3fcOn9BYxM2cEBdHuzU+BE4yJsWHMKrHUQuIc5cQCxsyKvL5bZ9zG/b1BUHfPFPf3PxuXHpuxJXX5TtbMxFBYcrIvD1cNhe6IicJPI4G41DzrgoYLlYlbVG1gZWtvcrdF2xizMexWIHIYq2hJuHk9IzDgrxMIjbgbHjeDrihNYqn3YjgmFCjsMpYUg4OwmHq+Ac1ppxBovqPCkdDvKYzzhT5nvFGwkckQTPFadjUnC9KBWc0eBA1jmgKDYFEE5UxsOaGfv+/Tv5z3z4T5XQXB8fH/SHP/xR/+t//Tv4g/7jDz/p4eFJG/IsqSrVmU4nDfrcgHzhuOVAIORCMUXE4UU4coMXnBdpgypAXnuRa0deHVlZj0P/nXbQn+AsU6/gxUImjmDhQjVrxok/oKN5rqo4ykIeLZLOPcTdvz7iYH46S4+XxMVO4fBQuRzLHPBCG87Zhqw6doKxQNomy8p/FSngI1HG6VUibn6MBDMBXwnVMYwEH3bCcpHu7ye9v5vky/8fPpz04w/vwb2+e3+nd3czh4KiGRp9SKjzjM7KQILmXpJsDy0lyfaQJimqNmTWVIhnBYO4vDNwT6ERKtSA4yZz2JidbfIaMjB8ELedr9i5w5SSMradc5bjRn45GM3IFxJlR/t4SHrPi4wfv3+vH374jpcYJ717Dy/g9O6kAxcfthFjvAjIBR6MSS3lWzySPOdWbNHYIMZyt44H0K/1PA5BrSuhEyaabtCYo/rG04L5i+z9gqJxmHMYGRky74RsIkIJPiNCOcMvfI3LTt3sLcw/hpSnqvKCXGYpCuqG5qVjI4y/Se3atWBHnUMbhYIoDfowTUs/SWSRkGNBijTjBJcJWVcVbLdy8sfyVNOiwxQ6vlxe1Pmoxlw+M84TYz4toYdrjBdWT+euJwouwBcMLE9qpgEZynIaYLjmMRnbgToZRhMG/QasXakp0qaUN2QiFeZ8nZImLloOc+YwPOuOuXSaiibWPMwS2jclFtTwWuEXQqwbngfBhUIKqaCDSqRiv0nSOOQwfGf+x0Aj15BKKYybBxK6UYRe0ZNoTDpL2hHEE1VIB5DTZP3ZpykxC0rKQq2qOQnVsi4mzdjwHXPvHjuejvAFr6lkpJSGCJctWA/EgRQdr4kLo00r6xd3W1qwxxUZczcjvdip9W57DcYTBTF43BB102d2QgmZpJRuYZay0yHSSfntvCNuuVTW+2ma5NDphKxUqlb68G+IfOQi9wk9nBnzzEQ/c3F0xiYffcHIi9rz08Kl3BV7ubLWEfKy+cllXJ667oV9cMV2FvS30ofXAfPxFmtvMjZCwy8BjBXDu/JCsGPTGxevK+vIwvju7yarJl/iLsumhfxlhI5vujL+lb33ykUhosJ0NtAkeBHy7fBiBHHDeSJPyNtp06f9eRVw1xC2Xp6gP+r7MqXBWzewzyAf8aoy32zjmTWgYPM30VoPUsZgnJ+wiS3SmLFMNz1jA2fm2Vi7oKeZXo9BfNA40ozLJZsYD6b4rJLzXwGdtDEv5hGjg2Da8C1kOQLbEZFgPcOIxJINQpGlBL2oXwSy/cxMyKTOcAsvBp+14ackKpwOs96/v9dYh6eqFgk9bMj+il1fh01f0btSHmVNIdiDV8n6dlo91M3Lzt8L3VLTeJDloHEkXr4ipGB+5jzom7BxAxGr5KRCGvLkNYEv2a4zdakst2NINb5sk1fs5hn7fOBS6JGN2xdDK/LfDOZgNGRpQE8AIfMOTx3bdFxy+UbwFtDOmidkG/g4vkQf9Jgu5Gt+IuCB/iBDSsgHOOyRSIc+iUawIAAAEABJREFUP00NvXbrDVlkxoNFZexnrpMOLzrwb0vN86wMnwG9G7SvCNv+2IVLS+OJG7Dn500XDO3CQrOw5q+s/c31X+ZeY6x9bJOYnGACdS6iA9sW+0qwrxS06DUY8+WlZ+GFxKwjNjDXPNYS05FgOiLkueRuEZ0GXcxlyFODeZd5iBvNG3tfw4ZWrdB3fZnPTYWpyaiI+Mq6uWArsMSl/8K6s7LuLKxBGz4W1KG3K+JfGcCwHs3TjoDPQO4C5i2jnwQ/mf2psD/5Jcdck7yOT8i4MAnsoyReaGdkf9NdR86BXVGP9dNrp1HKpJyqpATPjAIN5td8Gyt2tq9RK2uZadoYu/UrM6PR+6rGercB/+RxkCMEh0jpV6OO21hmEXnI0n9S7dPDMy9HEA7jWuaNG8/l/Iyen/AfnrUuixoyR4hqyGf1usjZpKFP159Y/6eS2b+Kplzgq+iVn1zlOuJpzM0NejAr+OsmTSPOuBSRdl6jpkZ5Z14bge3ahx6yRt4Fuxg84T95bljWpWRlZF3AkHHS6MNy69jJBtxxZywp0B5oksst4w2+RgifkDjaiici+P7y06hg9N7lsZLQZSTWDQ2YjmCujab4GfbxzPvKYFdk67lzYd4sa2jFHs/seQsyvtGwoZdNnfWh4bv0F/02+zDMISHzYNypSD4/nHg5fHc/63iqmnlBXDlb7fIWTxrIkv0U4t1yaPC+WdZktD5oLjmp0qnPI4Z1mkpWSkWjCV+Qj76aOrJCBOr0M2TAepboj159HJPX0qkkfLHgnBPQmWSffGaBrcwJo1Spuk4hHHqUEmGhTqmmJcu6RdWK6EpEIoK40bU/3WsLkDVKvUDeCXaT18qBRBvd2rssOQ6wkzTiadhNzvkWRqJ+jO57Eybfsb4gTLoy/84sDvZfnq8be9SqM3n2tzbkaKqM0XjovyszJmzK60LNgmcJMRPGCDPyyKWogMhpNEXUr2EEtMCHM/Z8kY6IoRdFpujWjsgXnwjavuRYTwaWRU5Sh9BOh71l5kBi7n2G86Wv+2y005DNkDHC46PE19ewLPe8PR4R2h/TYezpiFtZRIz+nR9xi0fcQucZEV+mnbdj79PhDpftcYf7vHV8x9d19nyHe5lDY8/b407/Jbiusddz/C1+Lj/ixmvELdzbRMQeRUvxKrM9M+JzXsQtHhF78Rf1I2KkI+Jny18L/jeNRMQrjxF/Hv972XqdKRHx2lfE57gnw2vBz0QibvVdNyIGwT9T9b882wbqQR0aEZ/piwgX/SpExBd8uS9PyL/U2PUM19tDx42IcPCfil9FI2Q0dbGmDryNO29Pfyv8mnjXN/Z89lkZzjP2/P+nhW91+zb+X8Gn5fu3Yqdvp9n93DbaveQWsudq6L9jJ8B21ew44TxgPsJ/ERXYjIUT2DgAN13WjUPKRRdfhOCc9mC5SWzaCpyxjcPOIuEo22F/fvik6/lJgadWcRIyTg4JbYwl4pGzog6PS764XRlwwcvxSwD8Gl4IhC4Y2KKstY8jmo9p6nUaiHpQL1Wd8TfmnSEckIlDpH/qp1a8OljdoHPDUVWC4xRjPshOGnTK+YyZcC6Ph0mn00n1eK+YTtpSHeNuOMYLh8zASfaltjglJC6NOjJoy6pO/wyjBC91Lso4vQVH+HB/1Hx/0OSb4CwOLk1XDiq+5PFPtF0uFxyfjlN6pM5JeF1U2iT3icwsx4RcMzJOgnbyVl6sMKCHG22t457QFqCGIoizDSOUUcdfia8Ej0EfYYXyUibg2weY4Qji9E01aZ7SuMScTpPSVNXgR/XA5dmsZ+T/uGZeBsz6eA59fOr69NT08Ljo+dNFz49nwiddeKGROOgmDoTBIQKGtV0v2i5nNcKOzMxLiq5kwgjtNPvCSbi2ilVHX6IeMxepVffI8Z4LxxO0VYSfs/SOS/P34+XKO3347p3ef8+l+ncfdHp3z8HjTgn7SNCtgp3kokYj20hLSVuQxl4iYXeECqgxkFlTIKGE3QkVtxuYD4vR+utF5oYse0gRMSDK+rairkWNg9GBg/d391n/8uNJ//fvv9P/999+O/Bvv/9ev/3hTvd308DpOHHRUEHRYSqqeOQV27nRWqRiPRyUudyOgq2nibmTdaOniYR8+IkWxMXUioHemNUGFwuIVyFphDYQ3R5aq2Mz2mFeshQZeZAXEYq4QTwJ2ZWBkPUl7CiiyyIsnCiMxKEhZeyGzIact468mxHjYOlpHzj4HbpMN2dJWXYDpg050qVHkyIBCJKgfVXmUqHowmFuUY2rMhc3ORZsNut4f8c8O6nnjH02Pa3B5T/2ySXYJy50Pz2vemb+GmcujPwS4HpBv5euDsTFkWgjaMUAGJCx4WHIJod6UC818tGxVmlgI9wgc6Papkx58aUL8G8GoUZo7QMlGuVd49KAViymCg7Uga34hUDiYJ2xqYzcC2tUYUxESr9u04VGQNyASBJ6MPT6hCAS8CG6IehNnVKDPFoqMjnwJSpQIueNkC/G1gBxPiVC2fVYJzBoYldhnpqPSafTrO++f6d7LkoPdwf5srROJ6V0UGuF9T/YGzbQdOZQeuHi+sKc909UXtG7bXdjvTR8sWNb0FiLkSU0hGWLvAQgQw5N9VgvyIB1xpIKssrIyekSRUbG9iprPuqC5kbbkJhTRitZZyTwzLz4ExccH6HpgXX20fGnZ336+KQ//fQAPuo/CH/606N++hPpj4/69HDWw+NFj09n7Ogy1oWGrTb62mF+VvS5GOhzZX1t6GGAcTd4W4Hri2cjb2VdWS0L6iEa5khnj5VuFy+d/eIG7xcL+83ivYM11ZczvnxrrLNtbRpzyWvAC4LODEEjxErIN9g7RNr7hYaAsA1sjdEGNULeI07dDvY2oSbLPiepltBUE3MuEd7ilWUqk5+zlLhU9B7rly0XePILlzP+wgV6Lsj6bHBpa35W6G7wbpoCuhAHdEombaxfrKcdyHS/0DPi0CODNqOedYCsuzY5f4iAsbv5gb+OnSgL2gI0BfPTPNiegzrBvM3Y0cS+fcd+/R67vr+/1/F4VMWWFDHW/UE/F41n7KUHzALvAQNKkJ9gJSTGFvz2V99io6xpMGa66U/jIc/pga5RTnNh0AmauXdindNAZhCLNiI09OHhidNK5m+Aca/Iy7+p+cS69/C4Yq8X5mHHpposb4sRIiV0YhqFPYaBDMNyNkgPOQ/6kanXAPZkjZB03GA5ivyO7E17p/NhW5JaQhasn/bHHBf0C8rFExDduHR81W00ZTJRATaVdZgrL8tPur8/sdYcdDjMKuwr7nthzl5Zt71+X3AQjTM352fnLWJfNGuhxniIQ8amrgZ/DX4atPoS0xDxzgVmYq5maM/QMWEvA6wVEwqYMO4Z1JJU4Cch8+hJfegbPgUYq8Fb68QpIWlxDIjMji005L1h6ys2vwCytFJ/Yf77su5KvQvlfnHjn/x/tP7g9Yk577wLfidTnTYdNLkvo6OvDm+CfriGilUJPrwXVewaN4qXt0KufYSlSgW+suds7rIOk+2PNgIB/7ApX7xa5jln5ZQwyaSIgNvbp0Gv1/IrPt4ZH/bCS1Vjwf5MVzNdyFfYTEPuHX3LaeTdtguyDOC+mlbKVphzu5X+LrzgXK4d3WWVMoHiiriRV50fn/T08KiVObggmwFezl5Boy3kq2BIh2kecze90O5w8GJ+QIqiiMwYSA1eOkrbDOIruopIaDKNadC71FsIEwVYk/dt5C2DWoGcLUdjyLVIpUqYDWEoQ48REXr7eAzJeTH6b1vXhm2spoFLXNvKW2yUW9U7pKQdHdoNMpTpc9AKbYkIIpDX5ZQpxS8N5m/gR2PGrJhdHs9nuis2Zju7MvaCPlZ0CLe2Dm29q2EfAu6vo8uObnHoof2qIB70VpBFYZz3+Ofv3h11d3dkHZ1VmD9SwzdgPcJeGkx0+uQjbUGRhQzg3WUbMu5a5LEKHdZateNml5Uy8w9PfHqTOjIgOvj3vBOZhQyj5qRDKTriCwxMSTN71lSTJmQxUalAt8NKvvVokiu6M6acZVQIKgxrZGRrYCVooimQl2G+bAvygg38G6OJ/hP9BmMYt3goMWhAm1LI4QD9W1eewzmSUrpBSjKPiE7Cflsk9BJasBmWwJuvhQ7P+Fxn1o4riwwmo049JCtjtwehv4Q+ErZQmDSFtaACxIKr1JWhNb3QZpqUQj2Q8TfwtmyPK6hoRkFXUk95oJkWx8kTZWSqtxh8bD2wRalhA6FJ6hUUymnbAOWB0SZlyXVgiFEU5kPS4I0UKlNEDDCUjIiQ5ZhzIgx9fpo689g6G9AmFCk/ETH6iPgy/LrM6V+D0X/vjNfVUKLxNs9x5xmO/xL28VznW3H38Zfgtl9j72sPXb7HI2KPvoYRn/MiPsdfKxCJ+Jwf8TlO0ZCvQyPiy7Kv8yL+vNx1/g/+XAIp4rOwIr6MR9zSETEUEBF/3sNLTkS81omIl1yNPL08NhLjJTnKnDac5zDi1jYiRnnEL4du92sQEa/VPM5r4q+MRNz6cR/GX2ruOobrRcQrT07v+Y7/rXAfvwT3+7bc6bdw2Z7+Ou50RIxixw0vFg6dGXErc/z/qTCvfwk77673Nv42vef/I0P2ub+zuz42GXbJ0c9netmIXzYg5+0Ym/DIj9EuiIsN1uXuIOJmD07bCV1xtB+45H3g0uR8xinHobuAK5cT5/NZxpXwcn7U+RlQ78JLgJWLkaBf/BkOGFm5li/QvTkPp6NwBRQaByQ2+QUHgbMe131JK7RsQZiqesY5wBHacCRWBVs39Kcs0c88z5q4AE45D55aa2ZloHMg8aHEB44NXsyP2JAVXVEzB86DktvO90pcbJGpCwey549nXf0j8BxO/KNZm70uHC3haCXGTylp50mJocCmTnHT1pus1zJVTYfT+FXr0/GesU46zCfN5KlMoqIasuumBydc9C3o7YM7QWYbgCmK4AmH3H9qyJcdnSGF99NTOKaIrBgIRYT4Aq4FOKiFVrmqHb+ZQ+Fhhvdj1QHMp4Pq8aCJcOKFSD76cvWkJQ66xsRLmarrVsTdHrLp6PyihYPbxsGskXnlomzlUOa0scKTsbh8vMCQLG+FeBrsDEmhc2iy/Zk2X9RwoDB9iYsGHyYTckg4rQcuzo/HeVwQ3I3Dxp2OXBgcubTJ86QyH1SmgzIHwaizMrKNMiuybSaJiBp25LCLeWH0UAP40xrOKMThT8sHpAWahiocqlOSJcLbnNjGwWZZL9q4TLC+DnnVh2Po9z/c69/+5Tv92+++0+9+fKcPp6rKoeA4hQzeN2GnoYrDXcAEMjqMUqUXRJ1kZA5BkTOjJm1d4rwhz8cNwozOPDEgTEGFgUZFaIYxIWQXvSJSpy+yHQL/9P+OUFZgO+rIhvZOS00RXcPOoSODCk25FMWYt0l+rMlGO4PaL7RSRl6oqsBXQOugyXbOgVsOyaN7xsiQGtBW3B1oEk66ONQiJwwAABAASURBVLQULZq49D9QdPCBBXlNc9J8nDQfjsrWd5mlesRSivybAA/nTf4pWJaoET4+X/T0vLA2LbpwibByYOoLY2wMZUCHEjSgByXoiNAIKe4KJQnatgHZLrFH7cBew0xAawJMK830c+DEeIDWAxkztBuF/IzcM/0FsrVCg4O0Q78MmkrVVLJqLsisKNO+sD45TTNaQUfviM7zhxDb7SOX3mCnIdMNeomOXEF5BNSbH+IvmS8B+S8xky8FNWiJkYXnoqWJ3c6184JQmo+FdaJo4nKuep7lqkbfXg7PXMaduej1n8q5sHCfDS6trxQuyHohvjLJvO6ONZjDfmON8/zW0DNUd8YWT7wJTbfThMFaO+yQMR1Sc3wcz1FYWm7tIkIpZyFAbehgIXqGwT/xMtK/CfAILb5w+8Qe9aePD/rJ/1/Lf/yk//jjR/078T/86aOMnz5+0kdeZj9wAfX4+Mi6t3DwXrm8egP2t2W5UHYWGhnwC+1xcYIdQYpErs2rh7BxdGYdMVc3NjvPYZZl1ps2Lpx9wb9RZllt2KdDy29Fjhf23YX99grGn3VB3g1Ynp31wBDhADYi1gGvVa9g3A5kQBPEmCDok0xvwTYxNyFmOSSJ/XVlIgU5Hk8T+q+aD1WVS5RSpIRszaPtf6Un78sLHaBNbdBwZZ4/Q7f9hqfzM3sG+yn0++Ju17tsB7Y500Ub0/tK28240a1k2n1wb9S3nbveHjK0vCcOOSN3SJDtYoTQz0cbNkcngpUxx2b25blkTTmNuuMFwP0d/B1U2E9sb+ZhgTbzceXS0i+0MGP01eFP2vcKVIlYmwKZy4APTE6mUeOhjAkcESNFAQzBnOsa1HeBiy17dizWgFCG2Ao/ObM2UacTjxd6E8zZpnxpd8EOLsyzJ160PLD2PSHzK3Py6n0ZeduOriyG3fuwbUQ8nndcQMsGaCBXweuA56LXJTXoXKjclMjDekccRkcYicB1CHpkiQyHpsvQmyegP0fIdGfEYFT4mlnf5lo0ER7morvjQSf2+WmaRt2OcM/4EBd8I/tkxhnf7Iwv9gzO8H1hrvhSfVyuM382lOR5YazwbN177xO0IkL54iizbheImBD4XDJ20UFoIj7VSlhluZte8TjMrHkpipSTlBwWBXl5IKvkjN6KKpOjpKxQlpRQd8jzGjWxhjT8qI1QhE0X/NEn9OT/3+oJne0/1XuBL9vdAi8NG0F8asyRG0/LWIc6OjNfiZ2pwsdU03hRd5izjsxThzNvpQ/c8lVsqUB3hucE7wkWHDcKZRWejSmXIfeIECpnTGnIFfkvrJ0X7Mg449/5BcCFtWmBh+v1rA1fqEFTY13ciAu7Mo0ba+SGHjq25zXrik1e3R479fp2YZ0Q8lLY8ssY0za7oPfnZ9YN1mD/ycwLa/YFG1+RDYNJyEXYcYdQr0GecxGhiFClv5yzEowaEYEuXj4pRh2nmmWKjVnOHtMwjZ38jtB3uJ7gTcyLYEyx1yfknl72ypqT/NPiN1kW2YYsTyPXSRl7SQa2kuBTKTM8rTts2GaRjW1kY06ahhWZ3tJdHtv5Dmn0Z58I+CTX/CeFIEWwrYy/ZARDJXhmEkOxWL+aVsa8MG8ul85F8i3dyNPLY7uCsls/thc6zyBF0+dwU6J+xhcavvndUe/en15f5JVS6AIbx2bMT0fPFh1N+NCyJ3jrsl2svFDaWKO7ZcwYpjdj0xl7zTnLSMgvIqu3UGeBMb1BXCBGj6FCPk1U0Xdl+MmomTkZIpAvvkvWCKeSVBhjJmMCxWnk5HCqocrcqeRlBFpASoJ3IZOkpJBllCLI6yMvM7Dbul1hLjrcUQrrQs2Ml7Xz5f4SbRzWRD+McSujTs6jzxTMxxeIUCrakNvCSxSWP172bvL68cxZ7MJcvLJebNhQw34N22+oIa9Nwmatu9val2RZVORTGcv05ZfQccPpiND+RIQiYiQj4jXujAQTRkTc6CYd8WU8wm2yhPRMGyTKtEIytJHfi3pL6l3YBYDk1gj5Mh9uYx/AcTrh02UdRARxfUFPRAw6Im7hTptens993DIiYrSPiJERESPtREQ4GOmIGKEzIsLBn8F9G3uB41/jxgu2D7Nfl/1Su7dlb+Nf9/F12uPt+LrsbXrvcw8jYvAbEXvWSO+JiHhNR3w77roR4WAg4st4RLz24QoR4WAgIr4oG5n/hF8RNzoj/rbw72UpuYOIcDAQ8TnujIgYgowIJ0d8RH7mK+JWby/eJ5CN5a0hRcSYaM5zmaGXJyLGOG77kvU3BxG3vtxBRLBIdEdH+HbMkfkLXxGf+9mr/Zr25m+vb36MPf1r2u91/9bQY+xwH447fIu3eW/jrhNx49v55sWhsZexh8pw+teAfVZv8Wva/LPX2eVhOt/Gnf7fAW9pfhs37buuxObrMqdxC17nT8dpEE5o4FR7MYlgjmEQG3nb2uXLHDv9D89P8uXJA5cihv/WvZ30y/VZHQcueuNy9Kpn6p059PuweDgcZAxnGIeHLV3s64qclHCMyoSDzAVu5uLW6cg4Ai9Qqco40Le8SZ36NFQLHIWUaZ9x7mbZYTFSSlKCdqCc1NS14kzb5hveZ4PGRlp2NL2EgFBSz5OiHunnTqEC/Ys+/vSgx0/P2p7xRFap4pyUVDUn6M2Vemk4MBcORguHnY1Dj8fobOriSdBimib4K2VSmapqnZRp23FqEJSMhswjQihDG6fElQOhw+Y69OOP4+7XcNqICEWEPI6UpUg3KCQjzBxABkFWJqwcCqaa5MP2kYPi6VBk5/3AzfR0mDUfj1ysv1M9vVPMd2p51spLgAHkct2SrhwcFl6KmE479ZwQtfrynwNdRxZ+IeA885M8Ll8d2di+BK/yE43iTREhO3HiMh3mFVykR94kLloTtBZonaGx4jxXHPLDceIlwEknLmuOp5MqNNda5Rcq0+GgOh9Vp4NSqcplUsp1xMXT0XMzImnr8Yr2UtYpG6C8g6agBJn6O93CjXlie3JYqHPCbj9w6PnNwEEfDlkzF6eRMBiQ06IK7g5Jp/ESoOg0Fx3h6zSHjlPSPFVN86zky+yE7b/QYVp7ZImxewvZHDyu0cZhqivgIylLlqvRdYu/2KDtxSD3iw/N6DekuGGkJXTiDkZElCgiQEeWSQUdGHUqKiUrSlIyErLJhToT+RPkwgMdbqwdwWGFipJ5Io8pKO6WbzC99M8Ao7xRx/Wik3RF2wwvACRkyUuAWrqmGpqRXWEdmA6z7j98p+9/+1sd7t9J00Ebc/SydXEWGr/VYTu9cFI6+4B0WbTwAmDBfn3IbtQzLUO2nXVrB6vGps630ahySw06yNXAiuybZDpHusN3V85CBkIWibRudbhYyyH5oOwDWFA/oR+HwZgOa060DVUqFkBSNeUB8+r5f4M4wAs+u5zuyHQDjg/QXwObglH08mToTJ/xkvs5aEQbLaTKwAM1iykEQqgWdNRI3LTBZCqZ+hV7ydrW4CDawMZlwkK4Dly5NPVcMXyp0lh3+7ZKyMPYeTelttGOLA0qSPDwCnNio8DOAiRlymMUC94jAlkn5QDQlo2pKtWijfgCpVcJPQLqrKQ3bO+KkTw/XXg5dNEza5f3Mv/E/wi5eHp8PuuRde2JiyjzMADtG7Td6O30evs4vfUuX6YrBWSFAlkaKSXdyrEx2vtSeSVkeqDLrhV73Nhjt404MlrBwj7gy7Fl2eTwwoXZmRdZF2zYdDvfNuy1wPUFP6I9AyGbrnAaeqQGgU0bc6lxAbCxiDTyxwvk1KGzUy5FBGTfQGOJMqmT35Xog+mmmcuSwvyb5jLWrJm1y5eMhfW5IG/VSblU5cOkQPYtxdh7r1z4+SXKMzJdkOfiPYL1C6Ik6OmsqRoP443wz786NNu+b+EqtzWPHa0aESGIleVtCDsNdG/ZG67TsS8GpF6TQ0xBRknSzPpr2E+Zpol9ujIfM/WoCY2PXD6OlxjIf0FxfklsfVvkK+kx36g35O9W0OtgANJYvmW5mg6Zjld0DwAIsaukUEl5YEKWpmWeq1LOg55a69grJuh12eCNsVZfCPnFGzZy5SL5ig/h/6/C9n3Bjq+WO3asdRuys/ya5T7Smzr+UMc3EuEN1HuhcdCMDWTsQTwRoYgbPL5yktB1VyI/K5Q1HurIbTx3CZ1ELYqkAaaFMhnmKahTUIT9kNPpwB5/0Fv+Lqzbz6zj/k2HJ9Zy/z8AT7zUfeZlgHHhUviMbi5cJBpXbGz4ZPC4cvkczDfbccBToCfHEzQVLjcztj6x3h2w4RO2ezwebj7RPA078Ppb6yyHXlMKeinFtl6U0Ycx14m9fNYRvdiGZvyQGTsqhTqpyNOxoadhLw2pRGhj7fJvCNmWzoO/VY/w5PXGvFxZF8bF9IYGoHmjE891o7NGCN68j3hPMR/27Qrzc4aXCZ1MtTBnMzJOsqwtYyHnSMif0HkFmRuVNqY1kRkRah6P/j1Xr8xfhxfkfuYC/hkb8xp5Zk1y2Y4N2W+s7ysvALzWe81ZuPy/8PL1VveM73jGt37W09MTL+MvMi8b4/RgrWYN9Br3+PCshwd8b84YXjMMp93GY5m2DBM1ZQUy8VjOd19eH8yDeanWTaYO/ESEIm5IjOU6ESHX9/heV83bhcvqhTW3IXP3jZgUzMvGXtaYG401tGNDA8wJYUPCl7VsUwrVklTxU6epcOaZsKMjtnxSKWUg56oMTENEpjlWiB2Ih2HkcV+BDjo2Q4CcGjqhEp+d9gjzkxUR5EolJSVoyDmpWJ8g4XMaSpsCO/f+hPmNfce2dfaawbwy/9ax58zKXLEsLRfD8h78QqBDwXfgkwVhAkIGG/uL/8yQ+b67P/ES4H78NoDXVOvBfbtP96U3T6C/fYwN22nI2GOYb1eLCHWgVBRjXWFEGNiwGfe1sfY6FKHRaR/IrHtfQE8BfQlaUxKyETLqQjzEQ8XnC6NKY84grz08TMydauSbTpFrLVkTKI6zbjlkSxRRFeeXIvNqTMx9y8Lzypjmz2UuL9TN2OZbTKVoyqAkVULjVg6BrK3Cl+5IoUeS956hP/yEC2vfI2ft5+tFY+1DjtbjTUas7chDyELIYogyCT4Yo2ToTio1KSMU02WYdoc7jRGhiNDPPRExyiNCCUFHhMhQOK6sACmhv8joUjd0NNM0bHpjrklJvSXSSRv+ZBt2gRbRs8tba7JN2F4wY6ZcHy6K4/rGY1un0muJ6doREa90RnwZF09EKCKIaYQR8Rrqr3hM78/B3Xxd5jxjz3fccNrhjrfpPe7wl2D5fY239fe+fymMiNfiiM9xZ0Z8mXbejohbWcQtdH7E57jTRsTnvIjPcZf9syMiXm0k4s/j/9n0M6VvQ0TELfI3fkfEYOTr5hHxmrUbzp6RFGNyOp34MghePxGf275m/pWRiC/72Ce+Qy8Kf2V3r9XNy2viFyKuZ7hKRCjiBqf/oWCRH/3t4Uj8uq/o1GPhdPjnWWWTAAAQAElEQVQ1kqCXcueLOp0N03HnDzDekCVhDEgu18vjMuMl+Z8XMLaM/7wRfrHnXce/WOkfXBjoZe9yl/FfF8bYDMUmOuYC8nN7gy1WNxDgAPjbeMvncCbYaNlj1YJNmH7UM3MatCyK1Ak7G/PG4XLhsuTKYcBYOWjZsbOzEREqOC8+kNgp90Vwpr/7w1GHOuF0ZEXc1orNziTx4BIhc4Hgi935UDn01dGH+5noq+ZEuijhTPARvoRUpITnlXFcEs6225NB35l6rptVE/2AQLadg0VvTZZN2kK5BSLZQQXPBeaEnfiMU4arLDtVH33o57Bz4TCtMgmvTBU+8lQ0pVAgmIVD9ZXDzMpBp28r41ON8gxdkZP8E6FXHLAHDuD+0whXxj9zePOh9cqBdcXpiQRDdo4UyLrfnH0cO21NGTlxppMduIRjbuc4kSce1CxBh5DjMIBENTM80kENMvge5c4L0vCX8Fgt3xkapzlrnpKGrB1OkyoXq+U4i0yttWgtWc+M/YSj9rQ2PV03PfrAet50OXddiPclkAfjYyOpE2esYuDUIjQ12gun/AbrYpNJLQoJNGRJQJQ0H8gcDvoRmu6xi9OcdAet94dJd6dZ93cHwgMHrKqZvIrzni132wTI0B3Q3XORsSLfDSzQtKjI4ZW4cSG/IZOOLI2W8qCjE7aU1Ah57yGolu1246LEDuY0Vb3/cKfffP+dfv+vv9W7798peAGgdpGWJ8k8z0UTtGbqZviovAiY4Gk6kk/eZB2QzgckUUMbFxILI/lioCHHAejtymo9MX4WpkyN0JjD0Qetoq6UJJEeIdGXz61KjBQsKyKoEUP+IRGHX8I22tJDdx+NHH9uocfa+0nIpKDXUqoG4KPAR5knFeKR0zhgrtjKOn5MNhgrKxr0MfeG+XoMY4zp8TRM2CO+Ijw2SJQ3rnB5KWS7GD/BGJsm9Pzh3UG//e0POt1Nsj6UoZ8OGpEVLIx5XhIXD1nXa9KyBBeuYjp1BfRZR2E9cegXFy43bGrMP1+ybBwoW/cVMvXpV2p8G5JF3oZAu1TIKw6B6aVWZ774svDKRfPtECNtrEV2xFEe1MFzSAm7E/wEuqdX5EAftL99Qh0NrQqtyMsh3co20HtIyDM3arJWODPgJRCw14gkCqhCJQnZoQBC8sTj/EhE3nxQcGIeVORq2U6svxkdRNpUsdGRPxXVYccz4aw0TQryFi4SVwgzvwtzeVsDXiWyEXFCrJ1Qao3QxBPK8MG0d1kegs/Axm/5ex70uRybleXKXH1hW7CuDg+ddiklGTkllYRdYig5kQdPYgy/TAzzA28BvCZsyetA0ZW9zrayIeNO56Zx612+CGnof2O+2/6hXH7CfUJL0H9kxiAc67KaMn0MdSLaiFDEDW7f4Nt9bsjHpndDY043xgLobXUZclwN13dIxSv7ru1oZe31CwHbZ0O4HXsS9QJ6hww7FIIgGGQiY5tV0IewEdczKKZ6R37EINgvBAT95mMoaltJbhpKxKZGHrZQ6DgXYQ+hmfk+80L2CCoynXmhObOOTdhDnau8BndkTk+8YFl1Zq+8LF3dGXQth6YLPqDiy4+Jhx45tKyhwTLs8CB4uoWhxPxWT0POCT3wkZKEIgYSBCdoOLBHeI0Klw3eVrHc6limsY9UXjqzpKlUwVsetCcSLYpa1HExe2afu14b60fThp5MQ+fiS+gtoI9RJWgbUCMJAmWoQ1+/pckfMsYmES55FgT1nHYVkGhTc4xLqZn1dPhONWtirg2wP0+8qM/zrOClcYfOBRpuPwXfePm56cp6dobWCxfkF/bpFdqb1zfby5AhwrccuKwVCMfhoWNLemtL+vy0kCw/279pTKxZvjzP2EUwfgoqwJ94esrqVG4ooiuEGQ804hTzcWwjtamwNiVe8Bb0DIuyrg4HXgDMR0Wd1PMk7ih1xlYu2P/FfIEr8SsFvrC9wt8FO1rI876zweOuI/PT0FfzPIbPhgE2eA1kbl0ENM/4CjM+wwG7PWHDh2OFjqJpKire27ChRHn2ujJQVPNBNUFnnlXrpDxV6k8vKORVFdrlIlk0AX8RQTyDUEpFoSoEBX/oDZ1d2XfMy5lwxU/cEJxVEth4J+I1pMPnCPGnOggmeEf+Hb6sh0AfCd0kpykvgA2NcZA3fNs+Q10JWnJKKjnrRmcX6pLXAve/IKsrNC3YjS8bV8YdMoY2y3zxD4GgkxU6Da/9G3JvWzA/pG112LW6HRfr1/Ei4arletaVy8oVfXgc8WzEL8uVeXaW/z+ATw8XPT4tesJ+/Ztlz5dnPV8f2Uee1dNVCbkqe4cr2Hunv1Wmt8FzSqHCepRzUKVJ6FfIJCJoG4oAKUtRWYKyFmTrl0sXbOdqXpE5H7VI6gLhHjpSBOhgZQxici5f47NRs7tfkHMeNjAzP23LR9bJDL0ZeiphSgm6RM+hTP1A7BEhjYgTN3TmoSGezfbL2ETHJ4L6I3b7igh5vqWUdQNj5KxKesqFSvAx+mNetmC/ATi1CzpiWdaVeXTFT1mYV4t1jixGuCzob2X5h0P2Qs8ZwX9CcmLOquOX4R9dzp/Urs+y3R1qYU2d8dGPurs76shaZfo3hNqgQQo+Wb1D84CE+arDdlOXbaJb2mSYf8djyKZRBzpGflBP8CFoI8QON+xwjIG9jTnCWjfGJWTqQRvjSkpqSvSHyGS/ICeplKSJSEZmlletday/zq85lNlHaiIkXke9pGI9Uj8R1pRViFu/pRT6MybWgJk4YbmFmbU65axUboiUFDnpZhBZQX7kqjTq3cKcsz4/CRnE4BmTkOel9WQdXi6duRBa8HH3uee5aBlGhBJyN98lhWBDla/C2JX0BAovQ6rTwHx73JSSDH31IL435toUEd8Ggg9jlPdRx12NNWboeEOPDY2gd3RvWo0NnTX2UvNhs+/DTmLw7nL3sSNoPeihPkPJ2JEZN1GxRJKRZTqzbmGMvCCVWAMEHJcfx2nrPCcjwsFARCgiRvyv/dppd2h83f5t3tv41/Wc/kvlrrPDdX8Je72/FEb8bXzv/Ub8cvuIXy7f+/lnCyNi2ETEt8P/bHqTB7CCG7Nlh9PGXub4z2Gv4wVzWW6LvuOuv5dFhLwo7AtcRDAhu1wvcYjKYyL5uzAJs6KxWNnPZFPpbDpv0ZjQb9HFQt5ZBMD2woPHNii6LV6KEQaVBxqRF0SE/Lj+zv8eOs/Yy/d4RMiLmyEWn19CzgneE/U9DuN+UV+3h0VDP4NANr8KkSADwOtbeaWXhdhhRGhsiGoSCMjxQpcZw0jQYAQy3+G0y0oU1VQHnHY567Ayusov7ZxvuO4OvchZ6OabQB69N4o2bKJBn5TYVCAVGiGQcv0sqOIP40shfRO0xjY6TnvDEdnhtJBBH2WdsT2WxhMRirjBcvsl6CvaaEZbDR6s+w5vvwTbWoeGMfDLl9OGy16yfjYIeA8cZ9iTfSuHTgsdjkMu4Z7+VhjMpwTcT0IEwUgh9PCCvjER6dR24w3ZdHne4pONGioTl6JZFxzCK47h2idkOXPYzbqeQytYDN9tnkXequWyaMNB99/nvOCgLxyGr9cz68EiOxL+CfGnnz6OvxF/fXxWcDg44BQfT/OYSwsHz4sWRZbuT5Pec0h/z8XoB+Lf3c36/u6gHz7c6ccPJ3334agTZZnDYhNOZ17Vp6Y+N22lKZWsDRlduGAQYbBS4NlLOBIZuWT4Ek5uQgwZOTOsxEsM4TQFtp+2M87AVfhdKhz+Ng59zyH9xKHlD0+P+tNP/67mn1LPm/B06feiHJtOuegOZ/HDserdqXJJneRfu801K3Eg3FLWE+tpOt0pjifluzulw4lhQz/xcuHjp+dxyLHMr1tWh+6ITN+FOSnGYT5xeAroaMszQ5/VkXNCyVRT498Veaw44w2m7FjRBQ35RPBVJGxLylIk4n2gM+mNoG1Gpoea9IFL/3t0U6ekA7y8++Fe5d1BT9r0nJoeaf4k6ZmBF03kzmpxYLg7Fc3QOzFKVUqTSp4U6ATtaNsuyvSvHGJjoIeuwKnNCZq8rqCjoH5PDKCAviaErYy9TvA0Q+N9lU7ouerCkfmCs76Jeycd56zDMend+4PuqHQ8FdJVM7xM2FoaFyTQWY/awJVD+5kD+zkddS7ood5prQdGYExkWtC7aW3Qt0YwFQMes67YzGVZCTGgFMo5DVu5Y7wffnynZP5or0w/U1Gjn+a0msYlWOpCveo1K0FbPR41WdZzkcerh1Clr+muDvsTdrUi2aasSJVeKrYxibONbOP+iTofij3vrsy9Fok6acyBhTWa8xBxyevjAPM/dQk1KsELKlfiYjyt9E/6tkY1xqKSNNZxH8o7fQU915xUUlZmnJKgGfoKOqt1Vq7QPGf1siGvjXEb43bOiYm7pa7r08b6IdIF7U6Mkem/UW+h56sowVfYbvCC5JwUEmMgaCmgCbm1EoraZfs8IS9MU/esAcdywQ5WvX+XsYFJuSamPmgVvd5xwXunp/Wgh0vRIy+sLEPZ7rBLLQ8SB9f+cFV+6qqQMy3StIk7/aapd9WQsoQ2oIOwgQ053BBaUqhhm72u6lMnHlpT1xLYQUyKcqfLCi1L1toyMrD8sjL8VOZEjo0em1KSJuzhiF3cYx++BLNsO7bYc5FfwH3ipHdmvli//dolr2lcDmcOv8EFipYzOl6UYlWMfi9q7Vk9NTXSG7N2Q6dGEwNGFYRI61XyYV7mjpLoKlnIddLd8aCJhbGUoh4NHhZ5vYlZimOWpqQ0V6Uy0dVBwfxSTMz7ygE163wN7GHWsmVdoXXsG6yJWhH0oHnV7UK7S6zddCAN2ggCZOj0/ivKcyhqUWa8zNwObLGn0Ar/WaEpsjLVChc5hx56l6reYQ/30Dhjn4pFPW2CIbXDUUu915k1zPte60kNTW+9Q/uG3CyLroIBNNo0eO/o1VBOGkhFVtyUEvbSlWxc8JXaBjUNLkJ+NmjpkWGtii9kuCGPdYR+SbzR70KbBQrYfqVS5fpX+Hh8ujBXQtuatFxpt2zjwuvKhc0KnPf8/KyL7dh6ZK7TjdLW2XO7GEiZfhJGE6BvbfBmPld1ecxmMpFjytAILyKfASXfMmAvgja5X9bkhC7EAD2tatiZe5inVYe8aC6LJlgsyLzR35aQTz2Iaaefnq76jz8+6COXe95KMSLsF3FgH/5hgQ5twVidsRp2MQBPDZtuzNVg/EQ5Jsxa0rWxd9tkIUERoUCGHR1Jm6ggGFcvTWkOCZoqa/KM3cz4GRPyzegkdSkhj4iLjsdV9++qDvgfGSZSZu6mGR1VlXIvjF2NtXJFB9vlrH5lrq3PKusZOa/q+KWdyzGHjQvNDrz3Nco3eOhaoQX5QscFvv7003+w9DxK2LTQFQNBt5Sgq2A5hTAj/wx9h1Sw7YDPDPuB/9CxW2kpRQ2ebEMqoZ6T/DLOF5o2xaaslQshxMnc07Cbfl2gnfUBP0L0xoDwev8Y8gAAEABJREFURt/oPIA/DCShP9FfsBB04on+C7TXqagwJ3xhn7EBX+DzXlsVu8jYR6gpGFdpUqoHZH8aCMdLlSK0WTa8JO/4XerP8tycylUpI6PcVU8Hnd5/0HT3Qb2cVI/fsY5X/fS46OPjVRfsud+MFjILl8MXXjKdWd+f5b3xgs+0sFau+E0rYbRtsFlSUo6kSF29N7mLiJDLM+kajA2fB9aLA2vbkT35dF9V2G9SbrShHY1SFE1p1owfkTVLrKMTLyzm41GVNbwgo4rdsUQhq6bC2nNgjzwdq2bkmWmflaApI4ug34C/TSs0WHoba7x/e+Pqub+s2lgvfakpbKGjs4adDX/bPjSTaekXNXQRpSvFJnqjzwtr4SrrCRdJZV2U6IcpoUlZhYWmbIVYVqC3zkVuZzWIkDJrbCqTBHpUPbFuX1m/g5bqEzbVdXm+6unhWc/o48qc8P+1w7TQslRdLlkfP216+LjJPyTy6dOjLsyXlfXpen3SFd2L+RxqctjZqf/48Q/6//3P/6mf/Kc3oWtps5ae4SvrkX16TU8qp6Z3Px71w++/14cff6P59KMiv9OEf13nSQnddcsHfTMpVafQ6ZSVc9c8Zx2Y+6kWbdjAFllLy7osSV7/z2voim63XvDzQo+srU/Mv5U95BrB7KXnJFFFng+b91T6bSlQS6hBa1ca04epqwhSlNturPsjdjHXJMhQjaZEeaXtPBUVwlKSUmWALG38W9GxQ6Py0h1FQe82oJyUp0r9oh5ZKgW6Eq0COkKhQv+Ux4yNTaq203RQbwV+xRxpzJVNT9emy7XrGT/CP5R0fl6HbiMKPUy0pV/mWqZHYSMNuTYW3Y6+xJqpxBoYzzoxnyZsMPFiJ7Wrjsyfd3cn3d+fdLw/6sP336kcZ123xoudM+Nf5KU8VKFz0tYTa2vCFEId4fUGD2G2kg61DPuUmizTCAqkUW9j3fQeuWDX18uCrV3pG8CHX3xCDvbYByBdKWWQaN3oYFGwrxdspsHbpq4OH2OfJ91BompBLwZNJfTmfPHknGR/zf5RyTHoPM0nnQ53OhIepqOmetI83dFzlpCp55LSpJ4noUBZb7dwvuVFhSaQQalCDNrwVVeINzbsscFzIC9twbrQx7q+LYUwMxcbMhByLMj1qJxnwknB3B1yRf6NjaExDzvzr2KfPkNV5DCxbjjMyMC2KTVk3MW2LKWizDwwCmFSsLaQDV0YjLzn7bCdvII+3M9uy0O29C/EYQRhsK7axlfkvcKf+Wz034VNSIJcZJAHTMtAh66Bhh011UisTIk9KAZySzJgizDoKQ9kdFChfw+pBRlZlmcmVl7KHTotWtkWDVnmEGy6RGhESjIS7YL2xqhHXccNl+15Di0yw2v8ytwagO9lXeF1Y/9eBzYmiNHg8y26JEMR2hERRENvn067HRHfLmuMMaANTf08Nq9FL2gvde1r7Rh2+dLXPubolzyXvaXrb4nvfTrc2ydkX0qRERGD/4jYi+W6O14zfybivn4Jb5tFxBjrbf19nJ8Ld1k43Ot82ac12shq0L0NCI0YEZ3xfhmJlv/wT0T8WZ8m/s8y9wwWqj3614YRAZM/j2/1h1y+lf2/aV5At0Ggr0Pn/RKaggXP8vi78FUfQp97f780+t9a9qUtmWfjc29fln/O/7Wxv7f9rx3nH1Vv534PWQVG13v6l8OkYNNxg72e46/AcRnxPRyJN18vG5oIO66fhDPWpY5NdBzbhrPRODBsOIsrzv5yXnQ9n3E4nsav8/77f/xB/+sP/1P/8w//rp9++kkPDw8cEHD0fTHx+KBom1JvKhGapqI7nML3H97dHEQcw5mDpR3kI47u3XHSvUMO4o4770Qb/2TWHXn3dwfZqTxxSDxwWXak/TQfVevMZlCVokhsxsIpSCrE2OAbOcgnGkwNhNjHbuDgnkHiUKq+yE/USTHPamwwVzLsuJ7xJrfnR63PD3p++qT1/KzOoaqoq2appIbUuuw85Zzln6Q/vbvX/fcfdCQ83t2r0meaZmX6N30rm/QVD8c/PbVCl4GoNDaK1hTILNF/kJlIj4ulzgYxiG9Q1lgtQhHoCsfKm4U35ZFBHhVuH8YRjvUt4W/aMbndzvTWnFRxdOcpDf1MU1U+FM5/WYkTy5qyFipf6OeMA8p5UBcOT2cOT08kEIP9QCFGQZ489wbscJJpJ8CHfstL8CF4HRXpy3G2PW3QZ771Up7U0J3kM5EPTP7TOneHLNvCjHwz9OQUKiEprsrcBGV0kDN58JIrus9ZqRR0cVDmAsKyj3JQq1Ude9nKJJWqSGiRvrrhORCBuOg4ZcIMSX2Emf4K/dnmPnx4pw/o9TBXKLVOOkrostM+kJoatBgqWRpGQpiTxAXKyKOvMINkC2c8QTfDK6WkyIBEB8n0RVKKAq9p0IIqtOI0XhG+7WjZ+nDWews1dXQATa4kk0UaGyJTYdlvIoQ/QlEfU9D++HLE8aBYwk5gS27jOJkRMeiwHEqeVJGlnXhDWRJ0U0GC3iZobRndJrpIMm19cyjZPoaqOTCqQcjLGHp5GuENMaxd5gkahJ6DnOwDS940Ief3p6r37yd99/1J9+/ulGvRBXk8cnni/xdg5VC/9soBP3Mh3Vizznp6PGvjJRy3EeLuZIBTviBWFmT4pPFKF/QxvgCShDJiQRBZtpkNerZoYplUt84T+QqoLdpYQ8lURw6ticPopoXLhQ3aPCdEra5NEaFM2yFXbDLnKrmfSNoia0OW19Yhd9XCi85t7eoAwYozlBJlYi1p3PZ1DnjyBR9Oe3AKStDtcRhCkfoYSzxMOb75kEf3RCAQem51b/VyhAZd2GnBhjMTLuWsPGUVLjV8OZFrpU7Whr0t7A/jPyblovHMBcOZ9BV6IY2eC+Rm1N11m+shiGE4Qoa2Tch80I8Mff1Q6SULs5VlHxGKLlnaSVJC75gEphjyNJuY05CKnXRhFiqeY1NRQHN7WQM6MlZPusnDYSgipBS3kH4hku/b+KbTaOqQCVjnxMJ3oyGU6S8p9K2nkW1stHXoHn3A8yWuD3w+BC/Ynbt0uQJ5UWmDrxUhLpdFV2S7jvDKurvotr5ihRwkO7AdaNmky6oR0lmsdIJsA7ylK6DHvBjmAYYk6o8QnsT6vaeDtqMeHUSEEutUSoFsm2ZuFovXMBsjmrbsPB9suytz4LqEnjnw+qLpGf9hPW+Mw+CQZVW7X4ceQzydsQe2pgZPnQuLzgQybCO0RO+hhN4iMADkGUnSF0A3zMucQ2G9j3rU4RMRKjQolGHWylnYR9JEYpomlYk9g70i56M2xmCp1YL/s8BDW7sCWQh9dGhr+A6deAOyvF5oD+QQzK3MGCkxKGUdbMxL48yLgYYfQYkEPfLz/2fvX7fcyLFsXXAuAGZG0l1SRFbWPrtHv/9r9Tj9o0f3rlOVmSHJnaRdgP4mzOlOKSRFVmbkHlndZcFJ3IF1A7AAozwII0IJWkfmv+kbc1YBGVjmkYpaLqoJogOkkG238bXvAw2bCGyjaYHWFflXlAFZ5Ltsg8wVXLGRi4io67uiE1d6kbNlvcFf9yn08sCP5W1+YEtDTuhgVWbxTPCrrcoX1v1SjrarjZjKDVojAjbjpSMCj4XPFbR1X5ks923QoTJ+yMALyBjGV34XePR64j8FdH5e9MnreGVk9FHhcYPfChpwWNHJ1nW2weYivjDzVUgBlivYFM1GuMm6CWgKFpDMZfo4ZU1gGLIySBBoO630Zz+4YtPB3qKWOl95KNQf5Je49nEfHx9kHPFpJ9bKDJMFOBzLoLFMGvMkt0s5q2GPTHN0tIEGoAn6GzLtsF4ch0bTATNIfOuwPW3Y4YZ9NeZKVPiiJNMmwZ95jCYFcgrkFDWIA/JQj2CB8RlTAHFUhbdBIUZ6CdGNLPczL1TO/lNFT1ddwBn5f/500aeP546Pvzzr4y+OX+T8z5+5/OeFTH8pw8uKir4TYwT7ElNSmf1kwwdwvngKcpnGdyrjiTkwaoP2MiaNx6KH94Mefzrq9O6k0+mkwxEcTp22Ct8VIr1mwJhyNCXmhTEi+4FNwHIO7FUpd55WZS2twVfFL9h04SL8eV5Ypzby0AEysj7kOQaC+iklKSeykhJxIyLEcPKTehyhRlWgA8VGvcb8bRqKQKgMWWNOGhLxSMrYBF3pazi/IKREgZFzVimFekkRIT8VWVbmRBVSJRRhRFaABL0OndfwPxr8VPyvlfmyYAPrC7xG4DbAc9WMP28s9k9QfqNP9xH05TXJ/BhYhwLHKfBMBkJmKOtpha8m2NOEzg6czXxOK8g/0HOl7toqsm/aauOFwKoZX6hBT8UAe7ipl9u+a9tkdJ06tzU5vtba54b3RK9PK/PR680VO3s+X/Dvznp6etbT52f8vDPr9qp13bTbR+t9uB/bzMJLtNb7df6OyrjtZTxTY9mjAuQuZfjI6Mt6yRkJE5+mQYdx0gDjYy7USxL8RBNPKIfzjKRUBpUM0OMwDMqscTkNSlGklCX6JCFF8Ak1siJC9w+WBXWUoU9IF6xpYS1a5uj6u7BPzUvraz9LAf1kpZTuEMRFfoAq79uQrimLfVysS0UjGQP0jeNI3UQ96soPo0MP3dEuqDeILcEF30VEFwTlbut47XG/EIAF4g2dNKxj0wZDDaBiNQoNTyODbBk06J8IaDLoMin0CvKS8ZondEB5QgfOg/idJLcQugohUPqGDsYkR0J/PaTXPfzyOwL504zp8WXB35Ayv/dwF1+nnfdbiICgl0oRb/GXLEX8Ou9W9veEEdH7jthD9xWxxyPCyV8h4tv5t4oRb+URb/FbuUPLyOF/FUR8m4+/l/7093Zw3z7ijciIt/i9sO/j920dvy+LiG4Yzv8RIvZ6Ed8Of9T2v8t+Xwnc6+8+/nuNct/nffzW/33effxW/lvhfZv7+I/aRcRrsdvc4EzHI6LbccS3Q9f7veDxbn3dx295/5Aw7ZvZrW+Pa9hhumFlB17wJuxkXS4zzhVO/tOTPn36pI8fP+qXX34h/Is+P33U9XruDlrgGeRsx7Qp6DwhvwEH6Tgd9Hh6kH89MQ5FY8mauNw94jC+ezzpPQen94SPp0nvHo7UPejd46N+fv9BP3/4oJ/eve9p93E6PSrjUOGlyE93HPDaG4dPPD5nKRoBDqd5Ypdnc18lDgycVNW9Jw4lPiBBqXLOmqZJx8Oj0nDEvc4cEkL+0zefOez44tAyaFy8+pAx4KAX2rhdSon2oWHIeuTg+v49NP/8M/wVRQRDt46I6GnL1o7rwqGqY1k0z7OWyxXHmHBZIHPtbUy74TZtq2rQn/BaEhTSm7L4fulX33pwamXvCVgeifqmt4M+hpQ14vAdxiI7fXb+biilSHg6vlyYlw3Hvcq/iH+C7k843E/Q64Ph1bTjjfrgjSenhDOV1xDMqHGg6LLGhoQtyfRwcBAHJTpXw/2zU75xiG3Azrkdx04fcjUth8ZmeWUAABAASURBVOORQ9/Y5ZtxxEtJmg6jHg+THk4H7OakP7x/p58+vNMHZG+8x26O6HPipZLrw6bcr8fax2yYTlLgHBKTqJCId0ShbpafqQw6DCOHm6LT4aCfufy3/Qby1IttWT8h0SZekaC9DAm7YAxo1j2GUOploRFeMoeJwlwwbzm7DeVJSh2OJ+IkJMQbiLNxyVO1cjvlg9BWFxm2Des6qBdItiLrZjo7OGE5jf2Ybtdjmso28YreTkqKbldJjqvHSwQyeAF2Pg2DSs7Kpr8EfIYSPFR42ajri82V+TivdT+QEG8cQsN2wX1M/yX7jS7kaJqi23Vl9Ab2UDyN/A07kQmmf4/pg/2JC5af0Pe//PyTPnx40IEXAqmImk0zvM60Y8b3y4yZw+L5surMJcb1UrWtCTRVLxzYbq8ErQhScmi4DNRWoQJgsxGBLpAJYWh/UkqKSNrDQLQb/a6Y/5UD2vKip0UVmiJCnle26xSltyll1FAm+VAYOcv5IcJUJA4kPuheufi98OLC4cJcrNAHaWqWK0xiAmpcvBsiD1LlJyl0g+1fyOQVSTzmi4BPULcDGs3LhO2PuaD3olKyxiEzFwrr96TH44kXuidkPiljy74s9KH6yvro9WBGpv57+l43NvS79XUkNKMHL9EmY9uaxJpmHTSYadiDgQAFY+r61tsT0Oe1N6EPm4LJd9jbmOFoGlJ0Oqdx0Giax8K6Vva1nTznT8y/iTL/8g+ymCkMF4xD2wbvzSFJqJMiS0jwBsjspDUuSTYY6bRDt+V1Q0QoImj37Y/pvcHtV3S5Y5XTrbltkvs3PM+9X3iP8B50g/Mr62tFpjsWbSt9GOwhdCbLtUJnQ85CDwmSEBMchW403EIyxOQR4lWnAQHs9DTSJGh7+2T4m4ZB01CwiVEjdlLYL4Zh0DBMioLcyKsKXblce3q+6OPniz7jQ8zIrmL7lfWgyxN+G91bhR7fCGg1b+a/9jVrQ0kbva1gk2KVnzAzNibDHUBXUKPrAhpSztASyjmYawJIIKce5lSwkQn6DzpMJx2x6ePx2G3FvOQ8YBup2+yF+TdzuWLar+jrwp7neWkdmEbbcoUssfeZ9i5r1gXLVjDpMOeMLY5K0OWXPd2+bcAppI4k1zE8/sglzDgO0Eg7aC7wwFKrEtRLRlEiFI/1tLIuLH7xBn0rME0z4YyNLC4DV7BwUbRyAWe6ZKIbhBvEAzRgmZtmCQ0iYw9juqJkZXRu+gzru6QsbySb92/GqvArdBERighoLIQJUE8hKanVrGjOi87zzkcjHjocB/y8g8YpYUtZ7t59Xun7zBr+GRs6Ey6sdyw32rYAYq3dwNr3xp5HfevH6LTxAqbBZxMbEBe0Pe40fqB4GZHUVFjjpmnQEb/iwP5ywsfw//NngIjGHHJfpkU8EQG96Gc8cDH9CM0f9OH9z/rpp586PuCzPjw8YE+jCnIbhgI/ReNIOGYV7CulIj/u1zqa0YvxFp/lee/5b+z1mOfwZnoq6+xG3DZ4o8v97UgESbUK1A5fxBqwwjQLed55vrvtDda78xq2vNL/lRd3z8zfJy5WPz+fefmC/+/4x0/4/h85A3x6gc8CH/vZ4Ikzgv+F0vn8pOV6QdebMjZhM8eMNQ6JsZsiAnmM8r98s70Pw4BMQ7aHkf3nhJ/3/nSU8Uj8OA06lAQyTK2ggW0Htmo7LZQP9OO5fOu3lNLH6rxhpxtr5GW+6owteZ96ejrL8Bmn77HoocsX4e1ykbxXiXXJG0Ain1dxSthRMG5gPzs2hSWLTQ0wOuSEzrPGqfRwGIvKkJWhMTO301A6rxGhCPKxiQxKGRUwk3JWGaZXJMqakip0VGj4GuZPPBHB9/651Vnh2TZke7osMy8/6n6+eZ45vxkX+c8vXdlPZtbombXj1tb92sY21uJmXx7+olWZd3YqeR3xWgy52Hvm7DbpwT/a4mw3wG+yuqDXfazbJmNjvrnfHcIe1PmiW1ywpoaxuMxcdDqYv6uBs+N+jBUaL+wv/n9UWH9Pn3c9Om49zuhxhZ+GLTf2GUhgrWhyu1bdc/IXYzfZHVmR623MjP6Mgq7MwzgEdps18ZLD+jyeJnmNmKZh1y30ms+IXfY+B1smBT3SFfM9aSi541CKRvrdEUJElLcOj0kTKQskQTYW1lQb0A7PX/OwsJ7P8G+79f/Pwj7ifF1l/2uXb9BJAi+fYL7Qm3OGIpmnwfyMWQfCw1R0mLKOYIDozIZjWiJCEdFtNeWslLOsn4g9P+LHoXgi9jpE+8dy3oEVoYuuYxRkHRjWr/M2FFXh23V7w298Rex9J4hN0G1Y9gZZyuTlDN0knNdY91mU1KH9ufXvcmPP3b8jYo/wHfHreER0+VD8Gjr+I3i8GxyaV4c3/KityyK+HDMinN3Hj3iL90y+IvY8or/LJyJex4oIWfYRb3m6eyLiNRXxFr9lRrzlRXw7fqv7XymM+Mfxkv5eQUREV+Ctn4i4RXu+DfGW8XX8W+lbXkT09hE/Dm99/3f4j5GA9fHX4Da6634rfsv7OozY9ft1vvu5x63cefdxp437vG/Fb3lfh25r3PK/F7+V/7Wh+zH+2vp/az2PYdzafy9+K/9Hhh7bYP/FPcDJ2OyMVZylDTQu8TZduVS4cNi4Xq/y3+h8vlx0wZHsLwgoc37FQcvDoMd3J5zWpIKTw54rsYnnaCKpjCMjHMmUmzIH4GnI3ak62MHnwvYwjaQzF66T3nMgf8eLgXcPJ9JHLhxGDRmkLB+i7QTZ4blCx8yhfOEAvHFo8QVZY5wb+uYKcw3nU4QVJ3bAfiePn5MOQ9Hp+KgHXjJMhwfVMuHS591B5qLbf2JlLIOOh0mnccCJS7jhrSPjXEzDgONE/mHUOE2a4MGH6M2HDfMK/wXmfSDxwcSwg2P0Qxx0LcjQh6UVPswLgpc4jAcacSj6CXt+8JUVjB0SjtErkK9c13iNU+WrT0T0zdqyiSSZ/lIKugLI1fEBfqbjQXkoUmRVKq4tybhurcvlF+TyCVvwr6cWHNGNfNSvRGhwNlLC+Q54M+2y04UcdhpX+ZdF5mMntWrdZlXqVneiKoZU5AyBoZSz7JTZlg7I9/F01E8f3uuPP73Xv/7hZ/3rH3/S//zjv4Cf9T/++Af98V8+6P27Bw7lR14mndDbgO1k9CZsMBToPQ2jUir0myV4C/jsIE6xMmOO4yjLYsS5HyM0YgMNHZw54HabIi700YB4Iug7pEiS6LbDcXdolLd8hmaMkJ3sgg0VysqQSAPGbiFF8MXYptOQ3Fl4yH7R4UNdtyHb9AsaMm7QE/b1xYMN8f3m6zrfINMk3ZAVr3dSsvzpRzwB/AnKDcdFWWbeDLmolKzCnEidgawGLys0X6Dnyly0baxcnmnlMLMWbCJ1MMEky8/AtsXhS6a727QYrRLbZFpETFwgRKmSDyVg8rpB6APLw+NB7z886ATykaM5+RfsDYvSFpmhAOPz7gq5ZW0rdNJ146ArQkGrPD4HxT2NgLDpxvwN1gpR3i+eoSNBURBaxur6kCKiy855tgvD6+HGYdV2axuasNu+xrGmnU6nblelYINRaI9MCDMHfOcNw6RxOChsb5ByhRa/bHtizj3zIsC/hF25yNMSEhepuUIVoZh7sjzNE7Lscw5dWn4BzYEMG9KoziPOwPLTKGvOIxHRlFIoZWlgzRqQs/U8oudxGPr6d3o46B3z6+QXYr7kYj4W1rxEHYtwRV4XLlgu7Bd82D+arlzYcd+iGVvY+qXdpq3LdkW8Vc02gM46zdYFfIdpwtbkEBpFvvOMRDoMypNCAzQPpWgciw68rDuMo6Zx0BG6bCMHwhPr854elBI90Gajj4qsoECecwzBOseIkfStp8LbDda360SEIkLu04jY0xGh2+O6X8P97PvYqpV56rjrWIbbyzi9PXQ6f9s2eW+4sPduCNbzf+UCwGFlrjXKDceNRl5wSSL485ps+ZmrcBr59r6xYaelnVaKXB1QgbVwQyjtBZAoq8h0iyezThVkbozIu8sd2Y/+13njJJVBC308XTd9er7q49PS/wzFeW7CpFnvkTO2euu/eUhQUUKFf/Nie64MGoDasn1CMqNTke/+6XI2/ZWk8x1KKUMC9PmybUD/eUhC7RSECoVDKhrLpON41MP0gN2csJ+DyjjJPEQe5SUCUevKXmbbvUD7xX+KqGXICZalIGwKiDfNN1jW7SXPNI/HSY+8qH7g5fSEjIROYUYK6RYPiEs5q8uTuTYhv5FwLIPGXHQgnAgd73nQntOglIqktC9dsL5uyBfdz1yAnZH9BRvxhd62BnOudViu8pzrSqWR1wNk3EAwp0Ro+sXciwjG2GXZLy2HpHGCprFowmczLRm6EyKhKmxFRyIjgsw0KlSYXwNiYd6xXjVeAiQ2yEx5plFO0pCl06HgPx51ehh0PI1KZGJ+yH/F71ixf2mBjwsvAa68zJ2vVQs6WVlX+gsB7oUbE2glrChv63OiKrAp87Sv46TZ+LrEWO8olH0Ctg0hYg2MeRgKtIw6sbYdTxP8FmSQ5GeXS/R0KUU327dfZ3h99wuAR3TtOTGgQ9cryC3DaCpZIqzWWYUf1uwrOrqgr5mJcV3glXXeF5u+1LvyAspY2cA26hkN/XbAX5/rlY6wN/NZ1bDbqhXdGjN1vBe774X1YGa8BV95YayV9IZsaCrLrSHsFkm1hmZkesYfPSPrM+OaBst7Ju5w4bLxyguCK7TOvFxfSW/4sV6TNtb/dblqs1Kgw/5eSbXruLCvGEfmxMPjUdOEfVgP26rC2AfW7WksOgyDBuoOlEGRYrsqsafm2JRDiohXpJRUStE0DPQ36Hg8MJ8PxCdZ/hn7FI/np23CfC/wb94+szZ95iXAp5cf+1juV3gxf8YKv0ZFDx39X9tt0LJyntkU+KymT74Y93xpTcE+C0nwm6AracSmIK/HM8TvyDLdEaGIHU6nnGV6zc8APyNrq8NuN5Iq/fcXOejVvBjmy7BtGlSTQ8P5ruN9YkE/1t+Z/fj5vOnpedEv8P2Ztfkzccvjih3aHm2HM/qzvW3wXDln1fXKNOIlGnpQndUMfPdtvfT8YBXKpek4DTo9TMzlB43suxUdLvhTCzrGxLBQJBY7ehp7axKtg291eSgnKcUel2ReGuvSRmuk3pewjTl+RY/GzJywTo0zurK913rrk77EeJu053k0OiXP35aR+3c8IpRQ3pv8sSvWuQO+ZQdr1HEqzPusYcwqg2R7HnNC3wEy9hmdfFStMWUQwGGmnDrYtdsNhAPtSsnKLECZBoU8h5DwBe9MVbG0I4fYeSBhXZ2x1Qs22uco83omvSCXBXmstpFWkWuj3Y7Kul/gkaFU+BoZz3RMJe/zZyyEpfP0SgfrJSrSDfrqiYhOa8S3w/vqEXFHS+1xy/8G2+o9nG/dGPf93Mcj9nETQjMiouvQ8ZyR7Qsi9noRe6hvPBF7WUS8lkZ8GY/Xl1ldAAAQAElEQVR4S79WeolEfL/spUrn2fzc8+b0Dbd63wsj9jEiosvd9SL2eMQeOs+ICAcdEdHr38b5Xtgr/+ArYu/H8o3Y4xG/Dm9dRMQt2sePiB7eMiPiFu35EW/p14KXiGl+if7TBhFv9Ed8GY+IVx4jvh3/LcbSb1X4a8sj4rVqxFv8lnkv7Pv4rfxboY3iW/n3eTb8H+G+7n/H/3ESuNfpffyvHTHizWa+1f4+7z5+6/8+7z5+K/+t8L7Nffy32n1d7rb3+Lr8H5X2mLe+7+O3vH9UaEeqo7sGuFQ4lR7fYEsW/oNWDgacFbqzcYuvHN7WrfYD2YJHMoMzB5PP5096On/WhmOYSum/AHl4POjhOOiAY1FCOEChIRKO89adxdr/tuQKi5vCDjMo0MNRURMb9kC7EQy54KaFfLhpODUb49vJs3Nqh3LBYbVDv+HsNDyUAA2vsoO67LZ8GLOZM4cL/UtHnPIjDvZhmjgwPGg6vdd4eqc8nLRwQD1zsJw5BKUolJ80TAcJR0g4UB3igc6AxsBRVZDGQW04ujknGQmHJFNn8DiHA3J54PLsnSa8v4lxD4cDzvKEs1XkuvSgiEDmeK7I38PxrkS+yAn4M8SBQ8hJOMIwRoAzy8dtEZIM7l20/8oVnoO+tD+xSxIHtQFpRLaW8YgsxnGQf9VyPB7lQ+x0fNAIzYkLEWUuQ1LRiiy2yHrmkHrmMPGMw+mD60JaNhouSsQFX8I5NYTM1Uwcek6bxOFNhKGKKBvUNMEs4ly1csiwDr0vkEldyqhXkWeFZ0TJgW7Qu8eTHg+D3kPb+9NJxoeHo4x32NyHh5N+/vBOP3Hh4n8R8IGXSI/Ah/mD7ZEXOSOHqlxGBTxFJAWUJPiKCMgNlTSo5KySMg570VCKiniwP//Ljeg8hRAyfKgjzKsVFjvdgvYvAf8cgl8qK4iXLBUc8DJk+e/WOp5JC91GhCJCfIEk06o0SglKfIqxHdq+OzbUXiXiYbth7E6PeEjLaSDss2NTD+SyF5jsoLpBoDA/IHo7+uYgL8ZsjG0SU5IKcknQHiM0EW7Yk3Gh3UyTCzaxMI825lGsocRLgOACXi5ElkK3prnD/UNfaIP7TR63ERfjN2TVTGCSLL80CPtdqbNonJIe3h/1+POjJvTfSF/p50JVhtaqzHBJ61a41MhcGNFjDTVstCEvKqgP43iXBYRDl8uMYN41+I5+wF8YswLtwA7aCypyMTavgeh1GIY+jx65CHp4eGANOcp25/yBS4/CfEsWotRtLiIrsS6UcVIZR5WMrskzWYvnGRctZy5anp9mXT5fNZ+rZJmyViUmfDDvhJx3bJIbIgchPyNeQsdpiYwFbKsQ0D+h23+JdOKr5NCIskfWt4GMsRTSRdNx1IGLsRMvex/Aifk1Mq9SyWrMpytjX9H9lfXgiq7PHNJ3VF4cV23I9AYht0DuljWCYGRoN93koSSpkjYErdhVT1sXxHMS8zM0lKTDUPpaeppGTcQP2OSR8IQsT8j6OGYuegc9nkaNrB+phNgmWLaq2Ma6uCCb0OOEKnwI+Qf2Y2TC3CUkvtWfiHgNI0IRO3rmy5ftw1GH30K3GWSFGBBFRQStywcqFKkop0GZtcg6s8xmLuUW1t4Vm6isu5V51AyItwyT5faSFnYrX7oQJmSYkLsoTwpWPGj1INiOBYEZS+S2FmovoWkzPO4rGHPmZVQfi35yJJWCTUwTdnHSMExKZVTCfjdkdsEmf+Gy6c+fZxm/fF6Yg00rduF1ofIiy+p+Q0XtxqoG3QHdwQRNQFolh61plyW24YZQTAGfIBZa2S+qqgK7KGPRMA0q6D8yVZwfAYehHAn7GTrNh+GgoUzKaVBKoyyLimzWGlqYWzMv2dY20HdRww/qsKwAJEoVmtBBrYzM+DDBSJsoVmCHGKcCu9OQ6DqkFBJRFlpCFAFtySAvM+9yCaomDcypCYw5aXTIGmGfZZom9sNJwzCojINyzorY4QvwGT1dwYWXADPzEJOAxATtgUlwecflXrcP5pIsU/yEhHwD2hNpaknkRV93Q3SNXrM8TkGupsvxgXV/HEu3gZSS+oPcHAYMmibLM1QUGiRCtUwIWlMwj+lO4xAap9DhGLzQPenhHRe4x1EoifW7yZeTT9jR03nVMxeWV9a/9dI080KG+2at2FFFLxVd+WJwY31HFbI+2osdeQ74ojaxTwcQGlLn13aFvagpBTQRDjnpMA34sCcd8DVKQe/QuyLLiKzQHSKU4P2G42nSiRelDg/wMGB7+UWnDiMV0UAbctqgeYHmBQXNzBXjwoWe181l2ZgrK9vkjsr8vWFDyRv67XMfG23A/JrvhbVhwS++gCvwDzV2zLrgr5/ZS3x57/43xq7YdoMWWS+Elt8Knwv9OKxMswq/lbLGfuO6Dbq7+Pq42Hx9g+em1wv7+IpNwf4d2FTOG2szOj6M3Rd+YF+0XH3BPl+vyFT9xcv7h5O8jo9JXLKvylwyj9jiITeNyNE2V7A7259RmEvuZxgG+h/6nBjHoevvMDmdZbkLgjfobJFlXlbLm5dIl5d99ZmXAc/sr75EXZk3G/xvXKhWh8jDMq/IMyp+ADSJC/BEPGFfuW1yPGNPAa/BXBIw77a3At193kC3aTXdOQ+YQQFJEYHVJUmJNHmFslyUX0KlLEVSNTapwodlfA/nGRHR+xOP04brrdjMfm4T+3DoM3PpExf/H+H503nWZ97Sn3nh43XD68e2Nrld32fsE8FnwJtYMxx6rajbmSTw/98DeXg+NS3oIXTE3x7Hokqby3LRjMwWUqbHNmWbNQTPEVmBjQVhvpdLRiaeq0aWgnCrjXVYHYgBWUim1X06nNHRujIqa0Dv33bLGB6nVam1UG2N0CBOnueN7VY8iJhxpMLYI+v1NBXWgIGXkqVjGLIK+UPO6iipr18TBnvoKDoNo+x/TEPRWPIbWCdoTt+irdEoEwj6DGXW/RsQhxq2XQOawQbdhpinjflXgfn1PDXMt3VnHa9bY30xf7SFV/mJxncVHDOvNrAyxKaCTCERGqCH8SdeckzorYxZkWlCeUWHW+N728jYPxGhiDckeLtHxFtZxB7fW759W+YbfKEubfRt2+jjMJb1aThdmR0uc/0b3nrZYxH7GBF7mKC9I0mQpswcvMFpl9meDLG+RETnZ+9N34jTUbejvSwidHsi4ov6t/wfh2+6MU+/Vfe+PGIfL+LL8Os6t3RE3KK/axix9xuxh/edR7zlRbzFb3Ui3vIi3uIuj4gv5Gn5GC77r4KIeCU14i3+mvk3RmyFf2PTvVnEGzERX8Yj4mVhbHtlvu8F/3XcaYNqXWER8Zuh6/43/nESsD5+C7fRXe8+fp++5X8dRuw6/jrfbW+4lTl9H3fauM+7j9+X3fK/Du/rfB2/T3/d7j4dEffJV5t3+9/CFw3/hoT7vzX7On6fvtX5vcPbRnoLvxyT+Y/H0bwpswlzplV3uLbGJZoROE+JPMkvBmacyguXEufrRc+XJw5qT7IDc8ABP3EpdMKZOAzDfkGDMzThaWzrRSsXvuty5nBz1bZeVX1RgZNZ10UNRzKx8yccPdXKQBv1cD448GzA9FboM41KWURZc9jtXzZnfBW5zj28wQvnExdagYM64tRMeGJjzjgGABpjmKQyccGNC8uwLYpSwRH3Ugi9gsfGadO0Ctl00JtsSzjHdbnqej3r5lBU8nxZs/+T6Ksct5MzjiMHnAMO8gM44lxy+cD4hUNmtsNnnu2QKFB9KBoEIB9OuchiVRc+zpLoXxw8OkQd+DOPkaUI8TiP4KtP7jwHDmfWgJNnOZx8KDue5AtLvwTw4exwOnEoPymNkwK5qIyK8agtFy0MsFXkhOe2ckhaQOWg1P8ONQfKTg42I/TYdWhataiZXvPi0PTCZ6cfefayWNXl53K3oX3A/5ATh4qsw1hU6Dxz0LpBPmjRV4HdTH/FB8UiTTjjR+zPsB06nLiEOUxHTbzQGYZRGZ6SdZxokBJyiw7bUMKeJspGEMiQbjWlgdys1BJ6IfP+gzwEH4I+0UGFRqxWDlfSGzRiybRYAHzikKfc1C//scWE851zqHCgiEwVeA4iOxiPeEpwjzwo7Z9G/Gt4Xss2RJkMxz2RexwhEQ/TSrjbUpV6mjKHrnfDLe3R4C2A4A8SZVrzwBwBUbLqkLTBQ2ArG3OHOw3NXFJvM9JbYGgGsN44WDYKbyELAOKCBuhp0Br035CXkFcgI4ci3dCzsCER+l8QpVxVhqbDw6jT46Tp/UHD46A2htYkXeDhjH1eSSyMPy+JC6MQy8u+nnCWMQ2CFhYz9ZBLlz2+KLDTBoQNNmzREPxnRdd/Y52stPWa5DWhsX5ZF6fTgXnkuQTeeY5PKqUI81JEEB+VkE9EgkMIVVKKrJyHt7KchXGKiQfnAUlNl3mR/8n3c38BsKpy+dWQb1tC/lMwvvxvXhdYIzsv0CYzi7z0CuTMqBUZ76ikGimEQUwGcyiFNOTQgKILiQFgjvLcMh/DkDUyl45c1hwfkPs0KWMHCTtIZZBS7jTP6LqTw4sf28KlX6QwJnRWdF2Rq8OwnSHn3Q6hsc9/7LGHq3YbgcZWlaA2x6aCLAeI8powQcthHDWNRYNBvssGeBi5XDyR93gc9MgLzseHo8bjQdkyhq9Kf6hSHS3UIokvBWHQT4HhiGBcQDyBiNDtsc4NpyPe8p02bmVfx52+wTLYkIf3h2YaGjp5wfYSuk5lTfV6u2EL3k98OdPboOuEDHc5NjluWQZzyvFG2Og/mA8ijlFhynD+2re09y+t1DE2xmrA9RttOqi/cInoMSOiy3Bg75rQ/4j8rX+lLKUixaC5Zex200cu2fwC4M+fLnomfuHy6Xpd2BNXLbwMYNt/HRcyoUWgQuNKuBL6/86DHWAvDVRXghYB7xtISxWmGt97GltRgwYJQ1EuSQVk7CGnhC6zIrJyJA25YNcj5YMy8dW8inU2BlXoX7n0nMFKvHKJbXvelqqN/c7zrmLjDA0pIcsf10IRxIFpEfTKtGC7qxlNIRmGeALwadSP2BNJoZySCvRNqWhiTh2HUcaInEf2ZMv8cDhpHA7wNypSVjOUtG6hC3uyLzevXGYuS9vdB+Rm29nwVZpp8fpmMM8CGhPyE/PQYRIPa0FEU0R0CJptz+YrUb8MiT150jQNndaNeY0QYJfW1A0RhmU9KFSUkKkILS+GkR9UojKEBjbwwiXxw+Ooh8d9DZ0OB0VOmrHtT1xcf/o06/y86sLLgOul6spLgCvhxfZ0WWU+TcJq/RBZ8U9NU4VHo8FzQx+tYVN9L6nobVWwPgaXuSLfccGzbWUch+6jWdYJfVTk5zDQi2nfZdHk/B6HMZcPw97ueJw0svaUUlSwvxHduSwPk3IZpZTl9Watib2y8ZK6yfa1bLXr0HOwosvW0E4FrWF3C9gAIfw1+DSPM3745XKRw+sy68ql+jM+q33zs+PIsv2mPQAAEABJREFU7+w0F7197tl+mSabQpX+t6adhlXQcKNDlGUJf6eqEE8AmpkPDQT5MCHMR6bB65ETlnOFhoas1RZEtSpYs4cSvFSZNLFe55xVa9Xsy+H5oqibRmzFP+I44ZeO2M8QTccx8fI2s3aXjnEo6jJEnpZ1RCipCfXIfRbyXT6xJtmXNRx3nsuVGNctIiFjCRFiN5X5smnGhra5kd60zqs8zyvz2zJGtbC2wM6sjTNL40zQsCsyOu2JCoEdJeZ59HhVhi7IUcG+R+bKOEE7Br/bQ5HDGw/isTwiJyWYMRoyUN7TYm1K5FPt9WObc5v7MCJeyx1x2Q2Im+U8cNMBfvoVXp95CfJ82ViXNz3xIuDc1wv4RzBdp9Yh9mi+zM/O26qEPrPXB3j23HG+9+VWrwzbVOB3GLIy/G6p4g9s2NeqBT2vL7DNVWS0YX80IpYUyooImfeIeJWFeQ/4d/3apMacaYrOj/fIBT3NzIWZub+gO/seG3RvzJtKg16fcTbqbVvzMofu11c47yYn8TBU52GckqZDZo0rOmK3To/YpMMBX3OcMvZY+jz3C6cT597jYaTuxHpNm6FoykkjuhyQRYJLy5GoEl8exzIaMZRScu8r54zcsgT/kCw/Ds1vVSIJyNhakl3WmfX9wj56YU4b1xX9IYe1Vol6NOifpBDGK1mnlAUTN3U9NtmnZnqyn2R4GQgLtAwyLclESq9dRdAP6YhQxG+Dqq8fkxMRPX2T9y2s0NSocEvfwj1/15njxq2sd3T3FbH37ayIkM+TGcY814ZhUOlyTjJPEZS/wPWNiHDQEfFlPOIt7QoR0fl3/G9BRPRmEXvYE7/xFRF9zIjoNSOip52I2OMR4WRHxJfxm9y+F/ZGf+WX+3DVW+h4xJfjOc+IiE5nRDjZEfFlPCJ6nV74ja/7cb5R/E+RFfElDxHxSldEdP4ivh++Vv5OJH0n/z+VHRGv9SPe4q+ZL5F7gd/HX4p1nxcRnblb2ffCiL1exLfD77X77/zfTwL3eruP/14j3Pd5H7/1f593H7+V/1Z43+Y+/lvtvi53W8P596Hj34Pr/r1w37c+7uO3vH9kWDnk7GBDba1v6uy5HP1wTZiTGw7sVvETcJoWgC+lK87EtTsXK/Wz2Kc1c+BYcRLddsHxenp66v9z4L/85U/9RYCi4TxEd3xGHIjuABFuXJRtOM7bNmvdLvgiF3wSQtLiEObDae3O9ULZooYzYwSOXESWAjpxpkQ8cBYhqNNT19YddrkeSCZMUsTLOoMTGrnBmC8TNqWoEvxt0N6oj8uqjT5n4sqTBi7E7TAsy6KnXz7q/PRZ8gHSMgMsfoI4mWYG1gZPFd5WaLdcLJ/P52f98umj/vLxF3389KTnp7Mul2uXnZ2YGzZocBvDFzUJMoWsOhy3QiwHDlWmAcGJARl7lfpBdpHl3ZEkiyUiiND4Rqv5wmEUzjdC6WW9KtUK8hx92MVxnaZJBw7eh9ODRpzZyKOURqXhQHBANAfiR9U0dDIWDhELh8r5smh7RramFXLwzKERGSMTj7m9yGfhsOfDoUhHq5DaoKUq0E/CIZaJSlvPS8TtvGXyI6SGnCBVhrDjDjuzPmSCRF7GqR0Q4MQBxI74+8eD3oH3XFYaPhCOXJyU8aCBg/hQJpzCopwz/RJCkfUS2Mbgg3skVLzJl72uE5QbigxBqYsc0ohXsPNCRFJV09b/az0u0s6hXhgramhKdJPgPRcpcwkyTgW6BmXoaTDae8SWm4L2SS1CViUDvH4aOjZMt+ns4CahYTM9TtiVhfxs86+6gcee9oSmjx63/gzkKFXtDDaICwk9qNPeOt0B7VGSNBDh8KIyqByOimGE74KKQywR2rARdUicAFWhw3SZDtPoUNAQwDoOaAm1zrHoqYKNg2ZDx04rFoasGjhYZw5hw0PWkRcA737+oKP/HNAJ20whzrKgMWTW2iZtW+5r2cp6trKeLZye+iGfNJWkFbuD98QBMQgNYaeCicbcr7ZlWLCsPU9N6wYvhmXfqHtiDh2nQQPzKJWiyKkjYcxdpw2+IqSc5LSB4clAqtApNRQcypQPisR6q6KlJZm8fqn3vGjmsH4FC6jw4obhyyLrHajPC/hBdrIeO1a+G9i+QEPWb3UgBVoH7G+ExgH98tEr0LVlXrBTY2CNmI4H1grjRHjCNpA/F6ZeS1dBN9iAydpaRdVVDfl2II8uT8JOBuVUgJxVu11sorI6P8hXrF+oVgVbHEvWyKXaiN1NL+HARCrQDunKzKsxSQcOgA9D4SKp8HLm5aXMVNRYJxqdtZAgmnSoQofTLUIRSQlZZPrrYSTd4rTQK91O/AD39Rr9BbqNyAqglwfTl+3ISce978zssTMbcLfTpj6eL/a81tp+Dduvp2qXJQ1hSTDx+hJAyCxe0LCJGyp2a3gubOydDlcu/z3ezOXxis2bnuo+ISqHrbPJ4ZCTDtPY9wmvp8aAvefB9loUZVQaDx0qB2Zu0XWN/jLg8/NVT+wTl35pu2nmAmph/i1z1TI3NWjxmtDBfKvsp4bWizrQf8OmbzLtodMvSAm9dUPCfsR+xEuwxn6SBmlkXhZ0WFJSViilIuuzlCIjQbdSUcKG0jCq5UFeQ56h0bhA49m0c1E4E1+5eLnJyDKPrqMqTIc+1J8Ve27I2pdeC3pQlmx3Xkcra2ljJhqBEu+RaJeTVOBnwv78ryknbHiENmOAvnEcNQyDTHtAqyKpUb4puGyrukD8mX35cl11ZY2wrK9cBs/swQuXmBUdC5uwjTTLCf8rIcdAYwm6grlgJhq0ibRxeyGQPP/GohMv1HzRXYYES1W2l0YfEukIpZQVqZAcpRikFqpcPlpu1l2iH+97gY4a63vCR5u4cHt8d9T7n9/p3fufNB0eevuVS2fIx2Y2bKnqyuW/Xwh8Zj20TT1hWws27Isvz4uNBce/MO/gpceK/7SsZ9bRGTo3aFmR1Aqlm4I9JWEvE3wgZg0laTJ/rG+Pnccj9lOoF7o9pt/89jS6jAh53lpG0zToyAvHiXkx0s/B+4LT+FXH44P6y5uROZJH1ZagKXRlHlyxqwt6u/CSb2Z/8txfyFvNF+Uz68HMurDgl66Ub8yXBT6vvFA7P1/oY+1/qvPCi7oLe8MZ3+yZFwPn+apn4q7rvpjWauiisdf48nNh7s30vWCr81ahR9pq0gZtDlf2Fopl/UWgU+xMiZB4q9Rdq6zTFZuafakPKvKWbb5tykkahgyKvEatKHK5nuV57rT30xUdpWhyvG5Xxto0Yh/HKeuAXkYqjuilpBDZCjHhXL/RhjFspyUlTYwzsT4d2ZceTgedeBFjXQ7DQJskRcGai0y/+avYY4W/jTVqRvYLdrUhj415v6GHbj+EG3Le4KmxLhnizNKYM8JuRY+ClsCOFSvjYFPMA6czxA5j1ghKKTIPU8kySkmCZLm96Y8I4lJLoYggnuDSNGcpsnLO1E8vZfrVExG9LOLL0BUbeRv78gb/C3Nphu8LPJ/h8xnlPhF6Dj1fVl1ZM2awAPO/odfGWrHC8wZ2vuERn9v8R8wK+C3oKMXGcJsGNt/j41H+kUAaklZkdb3Zru1lbZhHk22x9taBFGPnlx4wTQmamaAyWiKZB+UydiTiwdqytZDPqn3u02+3X+bKSnzb6B9yPEaj3owf5/IFG3f9K3zPzKVrz1+hpUpQIeaz9TKgpxHaD9jgxLp04CXA6TDpOA3qPz6gfBqCeNZEvQnbs34H9FeAtRdtk9EqIX2HpCDELJSRl6eSfwg0sPZlMnNOCsIEAsYrtVskVSDSGIfMi+fdig8/M2fP2OaFNeCZF33PnvfY65U887usmzw3N/RX0Ve3M2w20FeGtuwQnZkW0+AfeniuTuOgYRpUxqJcilLOaqFfPRGhiG/DlSPCQUdAf1PIUCT5aQ07oOPqBGg9jt6ohcjUKpRSuLXa9VNRpuF2Bk3uPo34jkb9YOiEHsqQNDD/DMczsk0MH+G6dI6+9YJAJ3p5IujgJe4gYk9H7OH38pz/LUSEIkKGy2/h13GnvwXXN1zm0Pg67rRxK/s67vTfitaabnAfjjs0bvHfGve3yt3X17j1/XX+P3P6b+Hzt/jBZH+ryl9Xfk/cb7X4Wvhfp3+r/X25x/0R7uv+d/wfJ4G/R4d/DVW/1f9vlf/WGH9v+/v+b305/C3ct/t74h7n72n/t7b1uDfc+nibj1lVbM7egKs4BFQtOFELztJ12TjcVByJpjOHCzsaVxwMirVsKxfdv+jf/u1/6d/+/f8i/hddLs+qOB7d2dh3cQlnw2M2HI6+geO4VBwS0b7hnLi84WhWnDGD3Z4PhNDINCacPaK4BUkV58HuVGtB88q9+AZ9W9+chFNkJDsAquqbvDd6nJzGhYJwfuiBKqvsGK2M6V+mwGZvn3F8jsdjd3pmHNbn589aCTsN+Avh/jvdmwRvlXEavPlPlTgkk1Gb3O/FDiZOtOUIJcjmSZ+en/eXAThq/lWv5dn/pQAHOPMnscxH7FGHjNcsI+QpE9llBSE4Qh7rFeYR6cjhnRPTO2rUB9VtkK9eDjGWf0B7pk3G8Sw4RnaShgHHL48K8qo9JWSfhlGJlwNCPvcXDVcuQpbLJv8qUhwqYB6SoH9lZIsIuiu63hizH6A4HFJZCbkJp4v7OXkIO73i0k40VaYtF+I+IJkmcaja6lVRyMdR7i9zEJPgM0UIvxsEh/YkH779P+398O6kD+8f9IefPugPP78HHzSOI4fQQaWMSgNObck9ntOglFKHyWrIKiAC0Wjmpc0V59pxdd1kvYVE0Y+ob1tQJ74SIO8uCPFUtFIpCWyOuAdwGTwF/Ce6C+Rv/jNOasFZhRTaiW7dj2gXpAGVI+iHKBl8XiPEhT03sKmiZ9u2D0B7uKmhh24/ptWgjjrtNHUaNOzLvDMwmXygSxkCDegiR3Ke5Z4kpVDLSc0htOVpUi6DIpI5FGarzYdrXgpt2ImHZPrDEO2wjcC532mAT2gJaDASEqOSovdSSS2qtnsucHgjo4IN5MLweUN/4iJq4sLoQY8/PWg6HRTQtCDnVaxp6LZGUctcRkLLwsFzJTRtngqVdOPAKELd6OHgmJjb4QXOiqcvyy5agn1QpZ6NvKJHyIimhOIiJCr1Cl4PrNuCgXpOWS+Wb0Qg1kEpZ7lNY1yXrRvzCK7JVIusSAVkiXhVkun1PJt9UcH6sXLBV4mbBDUPWSUzBl1CnmqkVWnZRClVsAO+2yuctnwro9ZerzAHE0MyNSAjFEE+cHtUq1KSEraQc1ImHDkgTseDDqejhnFScFhkWWYEtBiDTPumAhWQRoH5bz0MOa7+JLpv6pUaofPMlOPogYqywIM8TE+QoMxaVVKCnkx8R6ADQ3SU4b1AxRChqUjTkHQ6FB1JjDCXaOu6LZlHkItqiBZJfiIC3qPLJKfU4xF7nnhM+w0ke7nD78F1XebxqKweMnaFR2vBKqyGj9QAABAASURBVHPY7QC786XdlYsy7yPOi8ha1w2sHZ7XFXvp8MSyvhkgLD4Q8G8bCPKj23OT9+Tejvr34Ub5ipwXLopX9sOVcVxOd4oI7CAh8yTb8JE5fuJC83Q8IM9pv+jkYsRrq3KS19U8HTROR6VuDwf5hXHFBny5OTPGFSysB8bK3Ot2jQAgSzuqPP6OFbqB7dprAPzIsC0Iu4VPLEkinvgWGmyUbd5vqO+4bSUzB1OCPu06tO4jQtkbUE7KOcv8lWlUHiYJ28Xt0Zk59ul51e0Xslf29C4n6K7QYb163ERfDeLD/RsYanZIfmLc8DgBvalBqfpj2ty+wYMzKu0b9uA4zbvccyRl+higL9Gf+8rEjWBCRsK4U9ZGPZiQImtlfZuRZ9+bkfXM5d5sumFoxbYsc9sCFYVwFeheyEwYTzB+QE+CygDiMZ0UaWAcszGk0AE5HXnZajvwGkCRawJ/WFOgpxINwh1ZjXm/IjPYJI6RwqT7i9hU24zO2eORkS/M379/r8cP7+X/58jExfkwHihv2tZgHWy85Gi6zlW2qWd0dMUHWTft5dizbXq3n023cMW2bRceq/OErdAbc3xVaIOnLK8TmAprWWjyenGcdDxNXNofhBoVof7c9CToTRRkdLLiXzq/sAZ6PlgutinHDwfWSDCNvEwYRxXbWCpqkdh6GqoInfEVzZNxsd76HNnU13vi1tuG3VmHO3+0Q58Ll5jWr/m7YdlWfOKlwxeBzn+zLzMR6ECiuRa+ZvePwrYa8lbocOMlwILOFhSGuy/FAIoSoRHMaaUsCWuhTpczFT3WxoVvxU8O7MpzreRQTozHZL/OZ+i6yhf+BblZFzM+tn2t+XKWw8r8dduCwBO6acxlulBEaH+qWmtqtlFsyn2gBiW+xpJkmY/j8BKOfW5vCtWACKMVUtAeDgf6yZqxpxm5W/YX+OhyJ29h3hgVHht0dH/cY4OAmFDFFQUkMj3Zt3VehtYhh8YijUNWgbYhFw3QVwohsjO9iXp0I8+xHnZ+mqOKiA7Xy8jK4Q0Re1nE90N3EuHyLAX2pqxKuGrApQktW0YXoRm7eublh9e7M/7ulXPehdB6WbCvlUtlhxUb9xxq6NeysD8W1jMvDicu/QtzOjGfB/h9eDz1l+6F/IYOV14e2C5X9i2fuVbWGV/sOrQutxbUCtaCkJ8NWTo0IkLDMCizp6TpJRyKAnnSTGsVvDDXMd5uf4Qb42xbk/s2Vio5z+WO37D1utSjD9eLCKVkSBn95RKy/R4YdxwLukzQUlQG8odEXXXYBiV3AuXYidfY7UV2fpkU6NVrq3jgctcrPEba26e8hxHRy5iK1BQ1kgK9NRg11JKkBF/R140F+q9L0xPr4P7ib+ElzqK5r/mE1iOgEf1AHxHbqOdf9voVTRmduVdMs/NaiAw5qWCnaSjIISsi5CciejwinOyI+HU84i3PlSLiV+2cb3S+HOkwb+ij7aiedy9x6+dbcLOIvX+XO21EBLSnjl2nSQlGvSbJutKvn4j4debvmBMRXQ7uMuIt7vRfg4h4rRbxFn/NvItE/Lj8rupfHbV8DTdwaDh+Q8SPx4z4fnnEt8u+HuM21j97GPFtfv4WujFbdcNJWPANEdHzxGMhGfcTJiIweBt96vUi9voRvw5vfX4vdN/iiQgmVP6iX/G4/EeI+PWYEW95XpxNO1290uq481zmuBERfXwvTkZEdCfPY7vuPZwnnohgwdwXFJKvn4i38c23C27tHY8IBx3u60folX7wdevX4a2ax7zhR3277Nbme6H7vdWLiFcZRsT3mnw33/0Y7vMG68Bx53/d0HkR8Trmrdz5NzgvIl7txnxH7G3E43oE/ROx50dET7ssIl77j/h13HV+hIi9jcfNOXcbcui0cd+2D8pXxN4mIjrdESE/93Udd94NTltWxtoPHTgmOCMe40dwux/h1v/3woidNuvIuNVz3LR4bFfpb7nZ+O1iVjbWimNRcTNaJOEv4Uw5zGyPmXTSxkFgxgmecTKen2fKQ5EGDiyzPnNxvdDHihPx73/6d/1/eBHw51/+Iv/CbZyKEmvVkLJOp5P++Mc/qnDwuS6zDMtmwUGqpBsOU7PTDx0pQnaeKjILCVcnq+IEpDLSL3O9NuZyaJmbfPDbIPrAAVGVyvASEd1OGocPo3vWWeRJykn0QNtnHKQLo230vep8eep/nzRjFx8/f9K//ce/y7/iTyXDb9Wf/vQn+V86XLmUqejUdD/7Mh8s61UR0Xnd6NFkjFyA/OFf/lV//D/+p8bjiQuERTkPKnlUJvSh6vP5Iv/rgE/+1wE42BlnKwDMSYzD6VaC1wAbDtzCi5V1vooTsPoT/q5Un1XXi3annNtW9BFBIbJ3DZEW8nP/PY2ghpI0lqJsB5dLv7FIE87sASf7dJh0ejj0Q+9AOlEvyqBIRTGMgMND+JedFRI3cVaix6zrp7OEjWgNYTRq2AznAQ5HIr4qQ4O4bFivF83nJzleuPTOjNvQvQwOEz5UiMMBFZBrwzmVBujt5diJ8ztcB7sLeCjjAGtNQ046Tln+cywPXAYfyB8od/1+CD8+9Esrx0dsJuXc9ZYzvEXmBcIEjmrY0RWZG0t3pDde3Fx1frpq4dKVk4qEDDoaM8lCWNANukqRoJl+CVu3h0r1RZwjlEwv4rED6nmYEJB/BWmUkpWRx8Dlysil2nCY1C+kxkmJMusil1EJ+yFDRo2QbenKwRphqUK3xez53vqNiNCFOj8WF4RINSQfIkz3VinfUMUKpZsa8q3gVR+vOlkl6wA6IoLmOyJCKaUOr13KRYU5npMP1YkDSu3oNHFQ2cDbwYsxmUtUEBs407QqsA8SCqhpqhIEew6bJjGfRV4kKWOz/RdLQxPi0eGYlXOgu0F+CWB7aCm00pPV9ZkL88sqPXGZ9+nTVVcOu411rdWshsxgSCxK2CljVuYUcunyw4aDOGrCZi/gqhWazasPx14DrMuf379j/ERfG2Z6RZ6LLJdSiomVRT5Ng3oaripjGNaTD8Uz+mMZg2upin6Qa5cl9puQ+UphZOYc9Hz+/KzPny/Y4co4Taaz8qIqpayIULXebY8OrUtkWJGEe6ZUgSEwgoLRmss4zK9AHAJ7nWiKLGhNyLb0cED3qFli37AubLsDa8M0TcrQCLOyvFPOSuQHYW3CNptm5LdAv/U+Q9eVtc78WIa6fyKkrgsaNoCMxB7Q+aNdiqSIJtOfU1JmjETofjbqVeo7XtD7QJlp7i+LUF6Gz6ymExd6fin4xz980CPr8phT5++mm0R/4nFfhvuLCA30GQF9lEUEdLzBbYxxHOmrdLpMmxERcj+2mQW7cZwusJOGHaGVtfbyiID3JF+G+HKkWQ7YAaKj3qqr9wMaLshhvszouCoQ8IYsr89X9qYzyyYGjgzU5wn9uU+syXPZe2yC/0D3OxiutU6HL2Esv05vyZ1+85MUULDL220zXTYuFq1/i8m/2A7moWX34ad3+uP/+Be9/+m9piNyYA3zv6QbD0d5zVrpCRXJe91//PmT/vLLZ+biVc/nRVdfskH6lUuolYnS4D2UaRFC3Z1G8XRdwFuCJ8F7s3BYL8xPhtaNl8TeAyt7iO3ENGIycE3n5Hl9HYaswf9yaCyEGX0ljdjvwGXvw/sTtB80clE7+l+KTScp2OugqbbMkIzcEltbYE0BXTfschRP5ZKrIqOIUESISuSKMUZMedMGHYE9piw5lHmRn0Z0g1/0Sl6Axtx1WBD8NAwqpn0omqB3xNaml7mXclZk0yVtEYpSlPIA34n5F/L/l+PC5fJl3jQTzuxnXrsWfC9fUDVsqvsUfa3fJGQs5GoEdBT6H9iXEhuY6RZ5G3UNy/jAC6H37x+VKd/gfUPRGZq9PlRY62pSSIFOy0C9UYmGFVvtdHCpWBlzteyQj3jc/uHhqA8//yT/uTGl0MR8bZF0xU6u8OA1xfEzC/un81V/+ci6+HTRFT6tL3HJK4+L+jd49BxcGaux1lbCis9UGTMx9pialvMn1v8LQ21sdU0DPExD0vE46N27owZk37Th71yR7SbrrzVy4NeysE8xDIPMW0Qo56yCLsSzUUcWBPGIzHeiXqEcu1DWE75GxcZmfKcFbLVoZq+8Mjdm+1SUraRX4oZ1eGHNtz4th6qkfW1d5ZeHMxfqC/6Iw5V1x3M8IhTUc91WHc/QkKFhgLdJqMMq72QylBZoXpDdugVcSxfkblqu84qMd8xrVYMfX8wG4dbXeRpJYjj63DCnlWmAvJjM9n8aNtKQxQ7qMpcp0vV8hjrpMIzClPZ2L3MgoX/LMmVJ3oNsJ9io53kksppk4r02WdaBTktJ8FWUc4KW0E0/jfXlikzM20acLVUXbGiGaeeZR1+Ef2SP/QQ8d9ataaHigm0t0L4wd7pckZFtQDy254hQwWYyttOg3fOrMlZizhynQfZHj6yN01iYx0UjNJrXLhdoppsvPtFTyJiyiOh8RETP9bgVpRkbdDh0QUTAc1ZKqYc57/GGdDfbUY2u45nwCl9PrAmfONd9/HzWR/aSZ/tKc2Xf2VizArFCfVXvTzn1MCLU8CmqX9wtF1XOQOt2od9rz0+5IvvQ8TTp4fGoh3cnHY72qzddrs/0vSKRJsyHpafSTsSrUKlqJPpIYkRVhYTuE/NomA7IdlIuoxLrmxGERiHPtmfd9JeMtEupyFgY5In1AXaZI4scf2YPXbFnxNf16otz67SuGBIV4VIlEuuACKNjHLKsp43z6sb6EVCXJDU66S9ImHNXznSXC2sQ+/UKMy0oB3Qp252UFBG0EnOjdkSEcs6vKOZ1GPqeYb5EmxUbuunb/RqVvagygPmd4eWKbXqOXlkj/DLxjON7QY8NnSdk4bViRRYQov5gxw0k6MxIfCzSiO0eiNg+R/YYz6GELSOKTk+GTre1rZkexw2nE/YWEU5+Aecba6syXLcDUTeFIkK9vEorsrQtW5drbaQbUm6Q3LQ/ieAGov1TKd9UWRMaK1VfE1hQHCJlVeah4ThDKTPnBng0On9057oZ3kyHu4yITlNPI+cNu2jtRoNen87HC80ROy8R3w7dvtbKnNq+gPtwmeGOI+J1bI9vRIRuz62e0/fxiOiyjAgXdbj8BvdzQ0T0ur3SX/l16+e+esTeT0TcZ38zfmv/vdByMNw4Ijp9EW+h27nMiHjLd9plEW95Eb+O267cv+u6zT2cFxGvWU4bt4yIt7Jb3tdhRLzSfCtzHzfc8v7WMN06ug/d2S0dEU52Inrk5cvlL9F/6iAiXmk3zYYJjtjzI8JJJnv7As6M2Msc/x5u/Tk0XM+h4fhvISI6fRHfDt3Pj/Bb/f93+a8lYHn+Ovct57fK32r+74l9TU9E9IEj9rAn7r6+rn9X9DtHa58z953ej93wULw4VgXOWANi41QPfcG4cll2xcmwg8z5SVec4QuHlisZVzJWHFBfXHzmQvxPv/xJf/rLX/SdVsQDAAAQAElEQVR0OavhvBVu6CYfqEccOOKJQ6D30gUn2r8G8iXamUv36/Wsdb5o5pK7csDEn8CJ3B2hoUxqkVS7wyP1w8669UuwBQf2elm689jYjLuk2asTvPiwABdSqxLOjXAGNmjNOfWL4mkqhEUPOKrnp18Y/1ket+CEBY7P1sfbdHU7+jzj5H36+MSFyxMyWHFQKONA9PHpMwdt6MHBmqHrjIPoQ8aG3qfDgx7fvVek0nlYt4YTvOjz07N++UxfvETxr2428TAe38LrkRivQ1mDnRP4SS7kMGA+OsyXK3OA3Xl1I3jlkKQgHiEZ8uM04CO3oU4wgJ0/O7bTUHSYBvkFwIHL5+PxgNM+yfFhHJVB110uCuQj6yQNHAMy+mjYSghfkq6hsv9rAMaG18B5SoR2mhu2ElQKO2qmHafNjWitTu8LXeohEuFSMuhO0CmHWRLdqpfDp8OOTUPKyimUUKD5yVQs6NAYS1bBgc859/KIkJ+IIO2DQlIj3loIcuFFWrcKgoNw1ULmtoUq8wAT43Da1Cuia25ZVHHQhe7F4bY3hiY27M6SR0rQorsngtyun6oedZw2t7h5iEwrkOBHqUiRX9Hgy/OhIRTI1MbXvG1aoWdlbtrR3yxzYHoRtzzfDSLq0JePy+CKotbBFxXQge1NLiFOR/7XLuq0NmiPL5AVyBO6kbfpr9DHeURzbYinIaqKDBvNQ61GD+mKkDx33wipK8ZJ8mMOQylLwl47aBAGl48DKNi+L3p//nDSz394p59+etTpkcNmSbowb8+sJReEsLaslUuhlXFXZdSUutwqFy5aKzRkBTpWbbI66Fbh+LanRbuKfL3ezFy+NORdIGzMBfWgH9GHafwipG3AJx16TSlD0jAMKtDmdB5Kj2fsMoJ62K9Ac9xI9Jsy/WcxvFokbS3kw+v5OnNpAjjMVtZmYaMN+gJb8MHOkOPw3vlo6k9yv8QYTUlNEY5BO3kijRAk6I20UdaUEknSKQVp9UNxSlLOSZnbi2Je4KuUrDQURaJX6sqIoE0IkhWdF8ojo13J9jlD34K9LqyhbWsStMo2oF8/jbWi1ZUqtqFKNdspTajfbZeQlEnvY2Y1ZdPdqpIqbC0aSB/GpHesbY8PJ52OvtjLyi/y96WeTDdt3ZfQZ8P+3/pXH/fX1H07JyKQX+oQj+Ww0XeF1hpk8Ln1vWFPGzqsyMBYSTs0fIFnna+sM8bMPjSz/3oPddp67nnkV14KNPZWjAQhw7dCnS9kIPiPJKEipewwwXuALL/I2W2z7DaKTgcufsep8HI4yxcDxjSMe3wadGKfeDwd9fBw0ImXKydeuj48nrjweSTvQQdkPFJn4oV4U4LM6GupLyd8EfOZC6cnLm2fn2ZV9gyvWwuXFjP24AuLBf+iy8WyYG0N5mnDZqisxj7ieKBfGKX31vlMEhxXCX5TL3N8kwrlXP4X+BmmpJFL/4EXrSMvD+0HFOzXyDkrEU8pSbkoImtrydNLC+vDyh6wYavb2rDh7cUet338JvV1A/1CoNRe8llHIEhJoUAHjndgX9ZNRKAPl4X82CZEmx6SwUjKrPmZ+ZZzVvGcYw/2GpIGrz+jKnbbImFdlsYL6GPdqkxr9fpXkzrt8OHQY9B9p9kyFfPLdAd0C/kG8gtCx2FGDKECHX5xNo2DpkPmkm/sL9wn7KFgM5X69uGu+HIr9mra3fBGW4VCxAcdN9mhH9PJeuaLtJVL+cb45nVCV6d3Bz1+eJT7qK1pxRZm1jn7Yhfs44JNWC8XLrxsV8+XDf9q1RU7Wuamteupqr7Mqz1cGX9RY28wNi4wvYcULi5H7ASRMgeSBuxlnDJ8FuK5yz3Dv03DsC53xGv/G/R5jMZk3/WHHUlKChUa2a4M61EJ+1KWZTOzD82s4+bBF9B+sfF0XvWMb/vMi7LZ/5KDzfQCX1df9s2rZrAgg4X57jHfsK+Tnu8pqdtOREDF/qlEIU+NiNtsyGZFKb6gW7CXmf6uy6YLa8mFdca0XB1nLL9QYnj28pAv6Ta3A+4L84dL+GkNeRgV+W9csi4sR1etXBI3xkJaEFIVEbKMjA252V4Mx6vojclkGzcUlTbqbSy/Dr20Z65bBr6crdhwBLJmfkzY5PF4xEYPyCArkHfDiCvMb53GBJ3SZjkwP7aWtBFWFW2R4S+QQdWZM8ZiO1sFH5V1QNhPhZ+m1fnIy3JUhWYJXVdrVf6hgudLYc6zlHLBGqylRSfWHa+dx2nSkRdop+mggTmNaQny+nwM5pHlEvSXE3QhH8vlBo9nuA5VZHu6ISIUEc5+RUS85nW9IU7zdMXmrsyTM/PncjGvTba/Z8exvQu2d+YFybY2bbTxeFWsp+65kYG8K/NH6FUv/8I6o7cRfg7MHe8Jj48PKkMIoch/Bm2ti2bW8wWstNvcMf01aKSCal/HErYRUgt53i/wj5oUJSsjszKNKqxBto3ISV1w9GH5rKw7huNkKSE/02047bCDDhv9G3VlHPTn/Ijo8nTfQ2Hug9SaqCE/Dbo35sLMfjuzzl258J85tzrsIH/BJsyj+bOYWmTJEHwB8bQgTr+3MRNVcs4yxgx/jJupY/qp/vbBTp2oytCUEVFCRlBH/uq1HV5W1gpEpg29VfbWBp+WrRHUiwhlkCTChpw3phhoraczBSVlDSlkOSRkmKHN4T0iQhFBL+phRPRQPBHBt3o6Yo/rG4/53xHovH2BavuAPIKe7/Re98t63+hWMKTbExHQ0V4Q6jzklxDeIkJ+IoI64egrIr5M3woivp3/vfKIt/oRb/Fb/b8mjHhrF/EW/2va/rPVifj96P+WTdzn/bPx/p+lh+m4NzFTe4w5y2S9xR1G/H4CdX//OxHxfdojok/KiOgkWQaGExHRyxz/EVz/R/hRW5dF7ONEfDt0nf/G7yMB6+nW0338W3nfKr/V+z1Dj3PDf6bfiPhVdfdzy7yP3/L+d4Ueu6qpAwfBjlZ1CAH2yfDrcfqS1k2aOYBwRtNsh5FD1tN5lv8c0AVH6IqngW+sJ5wh/wuAf//Tf+gvv3zS+XrpfSsX/I6sPIxKZSAv4UQ3zTjPdtJWHDbTch/3Bp1xOIQDUqHRh5QNT2rBsbpcLrqcr5o5AHVAS6UPfObuJEC+FE2inWijCnVO40U0DhI+GEw4kaozLxH8y69nHXBQj4cBh3zQ4ThqOh52vHun0/sPXGq8x0mfhHjEgqNxHOXDhf9Jag31X16Z36fzsz5++izz//HTEzJYtHGoSGUSZyr95fOz/u1Pv+h//cdf9GdeJjzDz1IbMkYPhHJnkSEb+pFP97Vx2DLJgMFmXnBAOYnAHopRky8RWttoWmX+9KsHAp1nGRjEE1f3KTYFA2TLBP4PXI7ZaX9ADg8nDt7Hgw7IaRqLxumI7kbGAnlQgv8YDlqUxDkV/pEBh4iFw9JMOGMv8/MqY+EQ0bCTTrPphw+pQgXo9GwSNMhxgwPEa1xNDCFlvSDU470O7V0O74kTVrZDF6J6k18CcAbRkdP8YZw0wsPgOkPC+aNOMvjKSQE/YRtF7hVZr+hgBj7sXnCknznxLnOVgcl0NjgdSiu0odTKnBBzACUKwyYffphACX1yp7Af6CD/i0+EIkIuDOiOIkUGEB1c9NyQiKeS1TKFmUqgUREOxRAM2dQPcj6sMR+uyLm/IHPIxJ0N24srA88zNeg2JNmeI8IxYYGy3Fs4VtFQlfg2KvOo0qa3JzcilJmbBbqGyEoiDR/FhxZkLmjmvkkz7X0RbzpWH07oErHQJTxVeEJU2hca5AZd0CiDsZIkhunoXz3RiFYN9Juh84CAD7wI+OndpD98OPES4D0XRieND4MaFzgzF9lXbOXaxAuB0JW5uKC3GSAiZIf8OABXE1WRAzTKIB1AxlplXW7o+Xq+aOEFwMblUYZf25QIYUgdtmMkaTlG0B+5EaFhGDoKcnGbgh06r8uLg2yUwC6TIoEMWCcTdfNQ5DUz5ZeQvAXeffh85iXrzOHTa2Jlca4wVNeNi60dFZtsPS0lySQpocegfYLGHiJDzxWnewXSCknmiUZeW4JLsRTR6UspyeuyeS/QYh5G1gLD6Yz9phSiumxbTSJOOmciQx/Z6mXaaGZuXTksXzg8z7wcnKF1wxYgEVGGGvpodGKbM6rX79bk+Ea4Ndtoo0+PIh4I5ts0m2HzZN4KNYo2jdjBaRr0/uGon9+d9J4XRcfDQQM0Z+RvviKi07tRv7GuiDXSI0AQPX//c0+ba93kdAudB7nQrhc0QgCPCzyvrIkdjgP3Z7jMoffGBTv0/La8/EtfvwTy3uly28MNCxcyG/uh5aQQessEVVmtI6HbDGyDtr9hGOQw54xuE/VDQ0qvGIfC5VWhTlbBbktJfT3tF8DHQQ+PE5fAkx4fJr17POh9l+1Bj8ex7x/DVJSHSYl1tqGYhbl3ZU29sE88c7nkS87Zc+sq9ssNrDKfM0Yyw4ftu7G2VfbKBgI5dLCutZf9BJPDfKsC+0WFCvY3gUD38pxknRCILBUupkz7xEuAifjAfldMI/tDGrLMn+Vh3Ql6GzYIubzIlK7Y4AL9C2NvGLL14jkWEfLYYnzELD+W/w22xU6LbQpDCJBEGyrbRjOyT+jkVscXmUa3QXgYLfM+33KXvWV6jzwUpVKUh7HLOVKhFaNC+8qeVsGGrTHFWPOqVmRotK2qPy4gT/AleMymj/UjoM8fjFVGBDSnxBihgTEtx+NpZM190BE7KFMwc1YtXOSv6GYBK3N74QWeL5hZmbS1BlwvVFlrPaTlWBm384sM/a/jxinpxDr+/sNRA35IZp2EBfre+g8uLihlZg2Zt6ZP+Bif8AOfnmd9fl7wD6nDJSZDwxJjobONehv29IaZsovqOqPlTYm5HthMYc/IeVXBJxrGkOk4dFsZ4DkrW0+dRsk6N0y7efAYsIGokFNkykGTMnJDG4RSSVk5F8Yb0FFWY6Nc0dNlbXrCt/583vQJHp7g6Zn4M3nP2L9xwb96It98PvEC7Rk/2OuA54hpaOitId+GFlATemrKTI5EYsdOs+tUFGuduJ3jNoVaZfVrwRZmhHdZZl6oXHkRMevMvndhn3kFNF3BBXi+Qj6jRtet160Zm7oyh6/sUcbCeQCBK8F1gR7LxAjoFfZZ8QWutLmwj82M7z4qNDbmb6XQexfS0gA/mfXa63yYXwxow87Mh+3H+hhyaBqyjtPAhftRE+v8RHwYBuWMTtAHaqF3z5MCv405kVUb6QraoBXbvGBjny1v1qozPu0FX2HG5iCRNpU9bNMCjxv0Wv/efzsdlgRz3TQbkKORMVluOGskHVlrHrjEPh0mHVl/TOcIvV4LMAjo2BTwnKHQetPL475vcFZEYGMh1zFfhtcuh4bj48v+PMC70zkPaoEW7AvV0JV5wTKsM2uwbe3JfDJ3zh0rel/gs3Z+V/yhhq3afowbLa3/vxtWqb8EWJVyY64UHY9T3x8OR8cPg88F9wAAEABJREFU5GXobXK7jfWlh7Y599ktgy6gqY9BelNIhCs2QxVl1pxhHDUdD7JOy4g+ve4BIYsNA57ZIwzHI0IZfdfGmGrYZnVPaEfQQB6800RXXnTNzK0FfdufR3VUCPylUH9oL+hlsSDYNOO3zNh1P4tyHr0yT4zb3nwhvawb44kVJRiT7mzjMMGQpMNqlkjDLqSHrMOSMjIaOsZcNJbCepEkWhiu24FMaEpu7ti6LhM6arpyVpnBlXVjxm5n84Qte1yjKugvKSJ63zmS/CMt3CN6rUDkS4P3HGxyLJk0dTxnkWUGpvUedNg/EdH7dVnEHndBRFaAlqCX8czDpibMie+Q7cBgGslwfIdey272suejRxTnuO2QWgxTxaR5hdeBMFOsHw4ZWrDwBXJOynf8RIT2JykiKyI69rz9OyL2CN8Rb3GS/RPxlhfxFu+Fd18R8au+74q/iEa81Y34dTxiz4uIL9r9MyYi3miMeIv/M9L6z0JTiohuLBF7aMIi9njEHjrvHvvEkG7hfdl/Nh7x/TF+j/5NT0Q4+AIRe17EHnqse7hyxF7m+I9wa+c6X8ed9/fg1t/3wr+n7/8Kbb/H9y3/t3j4up7TtzaO33Cfdx+/lf+t4a2v74Xu91bmuHFLO7ylb6HzboiIPgfvy74Xv7X5/cP2SoPHvuG2gUZ4DiWGTWrszmylOC8hHwrsNODL4PhInJ804yhecfov/lUQ4RXnu6VQjaQLFT8+P+k/fvmL/v0vv+gjF95nLqrslFSclJQnJRxQw47pAcfcF+mOFxwOb8adFChZ64JjduYw9KQZJ3/GM/ChYmZMY4M4fGRoqtrWpmYHjTy1Rms+eHENbBw+pfAZQz4kj1xa+LB3PX/W+dOftTx/1L/+4R0XQziWHPrwBzSORacP7/Tu5z/owx//VePjez28e6/j6VH+u7SH04Om40NPHx8eFWUQJ0Y1Gs94NZ85LP3ydNFfeAnwF14I+E8lfX466//6jz/r3//jT3p6vshyjUS7XHCyZw5aixpt1UKdL/jckHHzaQOWgjIf2BuXjw2eDDs8ISF7a4yIPxZgRyYFety1SPKJVhX0l1SVk5TVgMMqX5JNyOA4JB04rRxw/gYODgM0ZpAS/ZVJaZwknO81FS5WxcufVZ+4hP74dNWZA9OF8OnTWRdwRQ4Nh1jYSfJYDA6HUFIFw7Jzpq6zbc+Drk4g9fDAJRw4pdArIsgDOHc+HMpPghHy3cSgSDkSjmuGzKxpGrpOCzaW4ElZipyUcn4Ji1ouztQaoVWJC5/Anmt3qP0rKDvUVw4JG841Z2NZgZiX7Dw38gxh/2J+yHa4SYm5FC2pERq6f6IpstQdVeIWrdko0LejKKEHQ8jZtlWT+SzaIoTJM1TD6RdzkpCD6BUsHFJtMivzxdgI753n29xXl7mEuUFoKHrfoZZ2iFA8/pNeVVv/DzZ6/RxNJZIGAU63I20LsizQm4GGrJVD4EK9GWNesN0NgvHZcegZs4FNokiWYYNG23ZnypWgjabKCiXG0d2TnEd6wk4GNR2SoKNqytKRr3fvT/rw8zs9/vygwqVU5bD9zGR7ZvwzhyHMk8Nu0xU9LaQtL7/YETSIOl130NtD6xF6KnrtMkSwK4tggoYBfrNpYz52JqAlQTekKSLEF58GQq6GiGREDqWSlbG/6GFWKbuue0heypk6zisqzLNymDQcJyXibrNCk+lYoNlyWzj0bvBTyRe0t86HEHAoiYc81CHr3HOj55H99mEuIs+e7vOtyRemMq29clVQHvCXCDN5mbKR+VTAgIwN0+/8YJAbKp1uGFkP6cUiNVa+tq0xZRovmFeZnxUeNmg3Hzc7bbS9nztQpohQCIXz3eCwOmxNVNXrQx1IlGn1hcsJm3zANk/I8HgYdSCckHvOWUZKgX7oF8PznERYErw6HuH8HWR+8Xmj05RJEXu9lFLvd++7yM+tbo+HtLUq8/o9uL7nyKbW623scQtzfOYCouuctOsYlfXVcB3rOWgDMRJ8BZMs4EXmjfycEzaXNCATw3w26rz24/3Fr3d9KUobWFHKUrZtkJdYDQIk0s4bYW/gBfI0lT4HD8dBk20C28go4fhwkv8sUB6OUhm0RVFtCUpCZOjMG7qZuThzubatoZWFxqa8sJZdL7NW9sLXF1zwaX7UkDd2LeimI4W/zCMylePQJqdBazM5i5SMTWIy5EFKY5gcDQ6hFXNQGkrXW0oJ2qQVG92gdYEmlgH2habFecj+prdXWjo90GWaiHtuwii0qfcFEYSMz/dOGxHkaxl5vIigq9ZByWvoMsu/dBqLHGbs17Qajg9cKOZhUB6KEmuI9V7ppDH6WhN8JC0rYK9aQN8b4KPTuFETub4uyMjMdi/L0oBXoRDbhwT9GGUjtIT8J+we3x3kdffx8aTTadQ0DULNsk1dlov8wuq6rarozLQVChM2gAZEt8ppUiGdFJhoBRuxTUMGY9Pj+6Omx4MKdqUhtIXQw8blZaVvgO/xfF71xOLuX8z7V8zzElr861cudL3ObPDgtaWHrNnbCyqXl9t60QadlRcXm/+cFPYvvIBIqxJr2ci+Yvs2CuNn9BBJ6npJRJBzhZEbSEpcJoeyIgAyTMjUiIjXdi7b8Iurkjbsi+1Fl3nr+/nMPFiA58R1DvLhkws9+yJPXP5/wp/8jB958QUkF5geeyzYBmvcwLwu0MjUkxiXIRURryAT3TRkX/EhNgn7bkEua0W7AbqbAlknXZZVZ/AMbU/Xub8QeOZl+BNjP+PrPvEiYrZvtDbZN9pti7bY18J6tc4XVQoqF8QR8cq/5RfIyGENZICOZupf+kvhrY95nVdt5FfPKUmua0TEKw9kM7WqxJzzGtiwM+e5ntVzPE06nI7Y5cSaNyiYH5GzJUO7JIbAlpqu0L+0pBXM6OSC/M/Mlc/Y1jMXqmcuxxfqIAZ5jdqoZ6B67agsRxVet51mbKwa5h3bEnaVGLGEVFBOYR0a0dM0DHLo/IAqMb+YBDIy9TMFOy9Jt8c8WucON+TjMMPTQF/TBL+crU6nU//XWA+87H7gxbfTR/yIcRyVhiIlEPaiMvxk5BC80Igeev5gVpxLmj57fnHhPWMD61a73D2eaUnQG00KaA7LHT015noQ+l8DDDlBA3S8P+j0eFLhZRqmpSBfERJybi3UwRxAi9ru0o4LOTOEXD+lpJSzSika4dO8mh/zLh7LZHuRR0TI+ab1hmobweRXBuo6YzG5XlZdwAKuzLErNn6F+St8L+w/27ygkk0N3uV1ktBjGJVO3PfKHPe+sNDxBR/RvvgFvS/UndnXLtjRvFTmR+twO3rU/WPeSoI3kM1j2uOWMQJ+rVqxCctrQygVWVXksyE727HHuDAXZ2x1Zswr6PlrU4VXA1Il2kWEsgBmhYkpO+xIwixBqEBHssxBRChih+6eiD0vIuS6EW/piD1+n6+7x7K7h+Vi3GTb4xDs8B63Ns67xfduUSw2eYt7H4vYaYgI6BNIyvC1I5He8yLiC/4i3tIRodsT8WU8Inq7H5W7LOLLerc8hz9CRPTiiHgdJ2KPR+xhr8BXxJdpsv7uT8TeZ8S3w98aIGJvd6sXEbdo5ycifhi+Vv5O5Kb/74XfafZfJjtF/G0Cugnk9+I0Il67ct+vib8z4sXhe138qOx7bX7vfC8yP8LvPd7/v/Z3b1P38Zs87vPu47fyf1TosW741hg/Kruv73q39H38lvcPDfuBuOFoNdnxuAG/AP8qv6KG3Y39gF5xDzaci1YzzkPiQCUQHBrAVnEUN13xLp5wmOa6qabgYFb16elZf/rzn/Wnj3/RL8SfqbPgoEQelcsBJ3zSOB50OJw67MxlNmTPdcNysAMwc9HhPw+0cChYcax8QWTHynMxIqAOb4V+Kw6f8wzhLECsGg5og1P5ga5IWalkUhVHDveeg95pSvrDh4PGvKr4woOLgswFR+EwXQ5HBY4yjaRGs1RUpoNSLrKzt5pflsOMI/3w+NhfEDy+/4nwZx1P7xRpEL6knnAk//1Pv+g//vRR/ruiGwe+A+XvqFuQwYoc//TLR/V/McBhasOrMxZOGdU3DmIQ8wSax3yB+VN3dCrEgQAmtIdkBe064JkoOXxcx2hKpHI0lVRlno1E25ITl2OFi5xBBw6+fhlw009QlnJWDAdkc9Q2jFrLoEskPUOr9XzGiT4/L5qfjFkb6c5HrTI5KYUS46IE7fQTdD01IlU9H93JvMGzXBe03pg6HJoUVCUdwcGB/kj1j+dU9TiuRqUBnY/o64AeB/RklJK685cQQMTe3oehoN4GHxv2vioLn1222ctSuaBaOfSuunIInLHlDd20tUFawEtSoEODyeEJApq4PwCE6BOxYo/qLFlFxCTGlh+HiUhqilI78pCUoLMjZ+JZih1bCzEVtNXWsRKu8LxujUueBs07nIYs6pImsmA328s8sZz08kSEcg4hKsG2Yh9G/ufaezqJc4O4S+mkR1BXO7gL0RBJg5JGwlKyLOPgMtA38uuICErQPtE2Qy/xmjqdpt9qhiwJHihE9VXaJIje84iKsWSiOoHiqYxWTZombGR0zxyug4ucEitzb9AHXuh9+OMHTRw6G0Ryf6KZeXeBiWfWkst1Y91i/VqaNmTjtcVrTB8XvYr8XX8Qg75XbNt0JUY1SuI7Z/myYWONgqjXT0QjDh/QFhG6pft8xRCcNsxORjZmrXBZWl4u9CzDjPwSsswcctOQFWNRDMAh+TUHq1XV2g+aM4f2BT42heUIojXsrcmkGP4XDPKh3MK20EGCvsT8MmTmOqAbO3xtmGHFoK5txiCn9+0wIlTQ+wRNI2vDAMqQVGy7SZ33iFDFZjfkv7JWb8wvp6u1SHzr+djoWpk+FRW0V6Aajyw/gaAaYzkM9NAswFSUQFNgBXBUm8wiBMpPRChRckK+R2TmP8eQuYTJ8D+EBLnQHxpe9Oku9xcXkuNki6GU0XUicUNEKIIxkbN4IvZ0xB7e6t3CiD2fqvsHeQhYnl6vmL6QHHLceWgSbQR5ba9vLlKWUxuVF3TZAbPei14qvQYNvdJYHfREhLb+heYmdf2GYECmL0rWznOj+kY9gHwCyXudzuwP1mdGfoiAZlDBPGu2QPbLCnKRBtblCaGOU9aEDYyOEw70nwb0NIxKhYphPhK9s48i3A0bmFljr8w5pqYq9oCxy/lOz1xgVOy8cfnEzYkCo2gg4N0QstDLpUyPQ7voHWYky4GJ3KB3S6sqaHmRjLIpQ3OGzsJ8y6xVN9sdmHPmVzwNPa0KbRH0BLzOYmdec2/rqaBH6GUH8iEd1EnUDdbcPZ+5Rb46VqlRj/77JyV0IQUy3kFxUB9dhScw/GRJ1hNmINN2Q1AQOcFTUg/pK0QmNmOSmFaqyHThQnpe0doaWti/7Ev5peHK5daGbFtf46ALucoNe4i99BBa5OclZA557RNylTYFNjKh93fvT/qJl69/+AfZahwAABAASURBVJcPPTycBiltvEh/Zkld1EpSHiaN01HDeFROE4wWlpuEhEFkxIIdIummKzJZldkTHx5HLg8nHR9GjYdBiXWzYqlnXnw+4Xty38UlddWFS6/9opbW14a5hNYNYFsbuvhCX+jBOgr4q+usyv6xbmfCi9Qu9D53vgL6c2kqg0DaAR8FZJBSUkR0tAbtlTjyTymTR5nj6DBso7YJdJlok/OgSEUKeFbRho78a+wZeq+Au0d4ajrPrYfeZlAVPK7dF7GfZV9k6fvTiqxSv+A+4bfuLziLIE+NC2jZlqBBr6jwtzFmZa3dZN/Aa4/XlmoeAhEAWJGxQLcvNmcm5JXxzsjcF//+Uctn/Pun53Ony/N4Xrf+AmOFB0Qsm9KGnhr8h6qSpJxzh+A/EOzahJ5a35Pd/4LRrjTeGHeFntU6ckfQH0lC/R2RmgyUpg0+V2OZtSxXxsWWGc9jjeOAX5JlnRkpkDvrTlXAf+gKATM2ciG0Dq7M+eUFc0348FWfWIee0cXztcEf7basSh3BUSOs0HePBv1d9g55wdSgy9B6VdSFd5CbBmRhXsYUuEtZhfmf0YzXXfNkVNaz1to+L15Cj+O931iQ7YUXMQ7prst1GIZuCwdeAvgHVg/Hox6Ok3z57wvzweebYVTCBq0DxQAvSRu8zqwPMy/PHF6vgV6b/MLJL9ae8eUv86pl3agvpNck6LWdlQT9SQpoDF70VOYTE1AN3Y1T0oGXd0fWA+siw2dy3cjIvwJp8fxk/IqPVrGdFcPbSJOtloJVpnU7nVnvV9Z156WhaDhMGscR/Q7KOev2WGYRoeSBJDmNmoi9xEk0gNrIS4g6tK5VM+e1Cy98LrxMvHD5fznPumLvlTVSVE5wHRF9LMvZsoxclHKW/TL/P/E8n67Yol+aeX06s0BdwPm66YIdzYyDqUFTSNhPpV8jahMmrQLNJWUNYCxJJBVhWVfqG9LWWgddEQak7Txs6I/3DvCx6Yq+OjwmTvB1QYbItiLXBu8B6JC5lJRT0iARl3wuTI4rlNGvZWhEhO6fLtNmuqSIgM70BSL2+kHfVOATHZJ7T/DfOmBbxq2/DboM77GWS8f2UhdZ3eo51N3T2nafYiy9oBEChItIoREKoCmjM8O8GRFBvZCfiOjxiHCyI+Lb8V7IV8T3ytX70ssT8VbvJes3g4jofUR8GbphxFue0/+siIhX0iLe4q+Z/x35pgSSDd1w6S28xZ2OiC+Mw2W/JyL2/r/u02MbX+f/LemI+FWziD3vNkZE/IrPW9mvGn+VEbG3dXbEl3Hn/T2I2PuL+Hb49/T9X6GtdfAj/BYPbnur83XcaeO3yl3nb8Wt7x+F9327ntMOv4WIL+3gvu7X8fv0t/r6PfP2sfaN1PHGRutQjQ3Z6IOxMbNBu4w9Vw1HTLgBG/70ggO8cAjY8DrsxPgg8BHn/5fPn/TE5fUVZ9f/IuB5vurT+SyXPZ0v3enZOOAkO5xsupVxDbrBcd80c7rZfFDGYaeI7w2npqkPjfM34+SulO8HAYiE1hRFEXZ8qir7vvf+DYLdT6Vu50tV7g/vRiqZhuJwwAUADuojh8r/ySXh/+1//Kzl8lHcVGvkMsD/E9zhNCm4rNgUHF43XXH+apNSZswyqCEfWCUMReepKNsZHQ86nE4aTw9K49QdWzt9//4ff9Zn5BE56/2Hn/XHf/0/9P6nf1EuI31vONiXLj87nNd5QR5rx7Y2RYJunB47QWEiWpN5a60SbtCwCa9bgle+RIYU8RY6boiHti5PRP1xaGQco0KBHb+R+MSF2Wka9HgYdTxM/WXAxIHdh4cyjkocMIQcRLwCvG8c9KIV53KG5tUO5xkdXqrw2lVXaLSCTD8DN9MBTyhfvkhoxBsHRBiilDYuN+jVeY3cGzpvCf6MnBQpwSul1He/QZRSJcUOyjMHjjIkSAbYgdON9raNRi1FFqRjc8HVQ2ij7ULhDL0Lip6Xht3U7lD7cHDFmZ85CO2XJsJ2GJH5QQcS/CMImW86kmG7rJ3HKhiWeeqgqYK8rjsIh6ZIklVuGhO0G2G7AxW6DMxcfe5AY4tE66QWsYM6mAbDhipM1U0MWRH11sOKnDxsDVEfOMG4bi+HwGUR8VruNNTJMosIZcbo9kKY6S9Dc05JGVrC8uUCrb8EwI50yBK0t5Q7nRWZIgpoYewW/pI8QNUuCuTdC6knwwOjH90exhN5AZNQyIFpFdNWCY5TbJrQ85G5fXg3aXgcFMei8XhSwn5rKlpaYk431qSNg/8qH/oWr2kLMgJdsAjXF47GxuXjxpz08AkejYhQRDhLm+02mnqq65Jsl6VQREiEMCiWP9LUIy9jj1FCGTkNYBxHObSNJtaRnLOSy3uY1eijIsZISXu7oqBs5SLOa2enH6PwFGvI1Dpv2KHJiSY1ZOo5ZpsLy5S0Zev5cg8hw46QlEJdIRHQHcLCFKqK1ohX4iKUfAFTWCuHYdDE5dw0DSwLyJwLweLDK3xYvc21rcdkfrKCeAOBzWzQjMi7jS5e6y1z6K8YSqsh0bZa6cScrLQJZTm/Ea+Ub0276tyW9V/Qqghl5JRyUoG3Qn6AhICC/lCDKFJJWYUEHyFigJzpPkO7YT7MY865lyVX0v5YfhHBUL+G60UucjtZnjSpode64nF789n3Lfh13HC+sUGn56zjhsus713vC/Y7d7k5f2tICf3c6jUumsTe1bDRgOcuExtJlw0Cs4EQN32mNcGzLxpyEnxKO99JZUjsjbnb6MhkywjKIgguR0W//YIUWRXKpjHx4njkwmfk0mnQA/tH7JVVkUFVaNdVlbcFllHZHB3fWK9WBNQw9sqEqVXuXgsXML6o9iWML6srlyu26d4BjT1PnSc7KfDaG8GXksRwSt0OiXKZ3FgjMGIlLv8LF1O+nNr5zHI4MR+HjuFVb0hKWwvWDgHTvanvC2vVir0Z1QzcAE2dhuaWkjoj6Iaw0+1809p1of5EhFJKr8g593hESNgAX3I0uuz3epFfQhcgW68TkClEKNsMI4ohmRfRsW2sf8z/lQoLdrHb0MbetiC6GebYxDoP+EimzzdJTrv/SArok2mJgJbWkdF7ReYJuibWev/S+MNPD/r55w/4Og86Ph7VEtRDa/eRpoPKCMqonEalGBibXtmnAtpCVcEunKNqyFXj0JRHaWBdmbjEHB+OGrEpv0xYsb0r64X9zjNr94V9+cyl15kX9c/EL5fWL8IW1vdl3tBV5U6yIpMKF1VivnRgE40XWtE2tY5Vtu3MmmE7MTL0D54HY2Gdyxqn0ufDQLqw/qVUoDsrpayIpJwHZQOZZYVyNMbbbHrq6ZzldqWMisiq2PtWkzwfFi5gr/hQT1wYfjpf+4X/k/nhctL+5IXwarvDzhpjiWcsg3zZezzig46jJvZer2kBj14PqPKrj/ONjXViQZYVY/Ea0sMNeRnofyX0S4AZm7iSvuKvz9BzhdgrtFygc4EWYyY9k16ReWU+by/ruJVs/Qq9RmuKCIAkCH3hP1N/oe+VsobMWi4K5JfAjfCIUKIs59xlNwwDOsB+oM/rwmy6gPcQ8+C6BZ3lJNb3RBvGK1kJ1JAgWevWxEdX+rjCzxk7uYILPp/tClbw0YW/0PQEb09kfOZi+Jk3NHvdVa+2tWJf6MV+oWEaGnOjIbdWZ1XWLcPpwM4CK8zAF/6JsDCHC/MIKiXKKzSZr77uEa/ox/pyaKyMZV43ysRjudiXMCyb3b6SLIPCPB1L1s1eXTdnZJyKWpgK1gYu32dsb2YuXXnRcQZPXIA/cRn+1O3wqjNhP6dcr8ylDZ42+bF9mweH5ivqpsRcNkTotbVMRQW7TNCRUmJ2NW0If0MRlblvEGWtIr/bzR7eeL7xa54rsvC47sd8mh/HDecbrnOTTUQ4Sw2qBBoLZashsTiVfFDOA3G8BGx2ZexlbvDXdvpYKxuE5Uga0sCaBMZR/gHbifOeX7QMh6OGcVQZRgVzcaMurGmGTqaKUJUW94uNbxRsxBGRbrzdh+IpyGfIRcMwyPwVZFaGpMhJLaA7IWXGaEDwU4HjG/xAapehl++FeXWxPYMZvS6kPbZp8PgQwGj00KqCWFaT7bEkCVMkHirQku5AtS8+EaGIN7huxFs64i3+RcPvJCyLV1T4rHtF5+2xL7+db9xyGa7Tc0vfwojo0YgQ7Mi+q2m17djvcVw8EdHbR7yFZPdPRPTQXxHxWs9pIyIcdEREL+8JviLe0hFvcYp++InY60ZErxcRr/1GxBd5EW/pXvA7fEVEHy/i2+FvDRERr1UivoxHxA/7jojXtt+LRMQP+/heu/8q+ckLmeHFzKFxH/8WI54QxrfK/tnyIuK7JEWwALTGOtV6nYjoynbC/BmO/wgRe5uIb4c/auuyiG+3i9jzXee/8fdJ4F6P9/Fbr/d59/Fb+T8y9HjGj8ZwufG9Ovdl9/Hv1f8982/jsZd2p8vpe1Q2fcOOw4bD4vXFWHAsVxwzOwx2HK44wPO8aMGhNfx3qD9y+e/w6flZT+dn+XAy09FMnefLRZ+eznrmJcFi5wPnCl9KC1/uy79cuf0z5tUeEkxHBN/qc9wbsh2gfa3b14B6txaYRrfDV5Hjxl633q0XTT68tEjwvpFfcaqyHrjk98X35emj6nxRTlWHaVJMo/xs0O9fc+RhklKGHpCKsg8f46AM7JiZxhU5LXb+kVVfpVJGokkzztbnp7O2Fsoc9E6P7/X4/r36hWQelAr94TBOHIoTfdshs1yeLcunJ80cSFRZ/zZ6RaY+FEj2hgzBS1PFcVN/quzQqJeTESGI1q8e5Oc6iXp2ejo4bMj9cKEY5HNW0IgHOHIRchhK/zuqj1yi+s8eDdMRukc1HFKVETkcpTJpi4yzKy04zvO1auEg7hcBvevu9HKpIA4LyLWh6w3vdN1mLctVjUqNssphqfPYaamQCSirSJOWUJY6Ol84wD3MSXTQ2UwKpcQ3cGjkJHWElHN+RUTIj20GEdOvutNsW1mQ9YrIr8j9gt1W7HYlnNHHhcPf5fmqKwejmUPgxuUUSlAH7QQq/AZhYBNO+/AAe5AZHXxpB1yhj+ZCU2CSTKxpSw1eoNB8wk9V0oYd0a2MCq8iL7TbpbCfFEWKrBZJTaFK6DqdR89rxnLcc188EcH3l5+9rKpCk7ERyvWgI+KufqMdCAAFyhSlLKUkBQaUhqTgQqgwnwJbCeijlAOjtCFcyOkiSBxYokPqMqwODTp2HJr7+PDl9qLubiOUM+/kjrjAGVJoKCH/qrdf2Iyh8WHQ40/vdHz3XoeHd0rjpIbMNuZpn6/odA83DntwS3/WXXVInYr+TOu2MRbjJpiLCOh2Lx4rM16WH9uww3tExJ6kHZ9e14e4YSwaOSxO06SJl2yZQ3FmPcmsBx7jHpGTgrnYCMV8HKaRNofePtHpUjfm0NKxQbfRkIlDQ6a9G0xDbFUus45tB5X53tDva0jcfDiBOqfGAAAQAElEQVRPjnNZ0y9sIikZjGeGIgKV7EhkmKdxMk9FE/QdfFEHjwMo8JSZd4ENKO+XDaIvS7CF0AcgrArmn9hbGpdglTW7ypdBGzV8KdVqQLuhHlbyK7bhEBL6x/yuL7ybv55pAsnrdsLas1/+V2EqQqwySylLEUE8AYfquso5qUD3MAyEpSPRICJ0/0REbx/xZXir4zYpFYXyjrt6DR5M9z1Me09Xyba3sl6u6NZr0wwP87JwIXXVmf31fL3IuHIh44sR1+1tqe+40VhDm/VJiPAk1tmex9geK8wToED7UwWJCmSXEFJEyDxk9Gh9Fuww50Qe/LJvJuafQZYQl7j/0AGbPmATh+MoX5BMXEyO7B0jFyVlnBR5UCCP5nkVgyrG4AvAq30D81sTGk6KSOyDsxb26BW+fRnWWF836mz+5fYyq3Kx5jzZzm+onrPaH9ZS23FFBmJlsyyCErOceWkxsFZ0DEUDvI2emzAywFDOoQYNm2iFHc3I1bCsb1hNB2jQIWQr5NrBGD00LdAVrTI8az79WO+9zDqBJldNEGT5Zmjocs9JSuEieW/3Xk0VJWjqoCwcx5hNZ85Zbn+D00EfG7KsvmCmpx6uSII12Hvayv61cmnqcEO+Dfk3ZOtQpAVfGCF0Q3uzTI0uDeiQMuMXbMRIyBJVKg9JIy8Dj6dJB9a3w+lIeiQfnUNPRIYt0nmC3hGqkiJCCeZyzsSbfAHfgW2FbYxqE/09vHvQ6d2jpsNBqYyqIdaLVfa1fDn+zL78+XnWGVzYn8/4IQt+2E1XFd5sOxUbauhqnwfwg24cl0PspKKXRui8lKSMjAt8TdOoiXXbNm07+dbakPMAf6UDrjSULMSkLClhRxke3W70ixDmQh6QBYgMk5FZ99R5euay1f7j5/4r+4ue0dUV/3uFdpZ95FWQX9GIve7zbNTAvDOdAzoZGMd0mwc0zuj7p0ZDbo2EQcAnIviWGjr2ersywIqsbliIGyv273XoBkyJtRpJMX83sGDnV/ykGRodX6ngPit7TUXeFds3GuPsAyb0bckEIUBKkYoiD1JyPgEK6PLLWRkU5scuv7HrwvaeqON+recVGW22Y9ZKj+M5bVhO1p1Dt3dfYg4xWF86rlyS+qL78+WqZ3jwBb9/xd39QMouvvx/uuoz8L/mffp80Wd8wV8+fdanj0/6/PmzLk8XXVmXF88p6DA9Ms/4uxu+7sJ6vbCWbV63kAeaQOasCey15iFBT4LtpKpGG9ddkb15s7xcx/waGVkYtkVfRD/6XyI/PPQXQebRZa6fEV7Bdj1H3e6GKJZnUS74RUzcyhqxMqEWXgQwZbTwEmq+ihcgK+e6Vc+WC/j8fNEZ2zyfz7oQXv1nXtl/NmzDdDZsAKYgt6LTRpT9FnucmDteD6Zp0DAMXZfWj9tsrEfb1lhqqsXV4XRl7VzQ4+KzwgtWXlgZG+ut0by+W2YgHEeWFXu7nS+cB1vQ8/aJCBI7ci6YAb4J08F0rPiFDXpYAiQaMl3gI5Rz7nRbthNrwPF4lM9Ep8cHPbAmPb7/oOP7Rx1Ij6x5hReVw3hQ0H+LIqSgDRlv8LQCy8vjBXEDQclICpWUNSKjaRix8bHPccvMyDnLeo0IKRIrCiFtwnMnsiKKGmu+5YcJabYesecrSl2YlzPyrNVyBphefdFbMOfVmpKiw+PkHHLo8b6FCI8tRUSH60Tscb08EU5nKV6g/dmg3IiIPeNX3/AGPe0Fvyr+rQzswLpvXtM7UDBtIvbxIqLTHBEy3eKJCL5vn+jlTkWEg46It3jP4CviLS/iLU6RIr5MO++GiO+X3deJ2OtFxBc0RezpiLhV/6cMI97oi3iL/1MS+09GVHqdrLdJ+1X4I3obk+dH5f+wMiZf7/uvCCNCnqiu37rTxUSlXQT54MZDxJ6O2MNe/6/gLyJctU+ciF/He+EPviJow8Yc8Z8PI2jzg757EYegL0KWX32BXvr/8183PX+P0d8q/167vzf/flzHjfs+v07fl93H/9p6920cZzawVeIbkPhPx4NGfBqOjH0jKeTQtPQNXzz2dF6Bw+b1BUdBhA1njkB25BeciGXecNJaT884uWcOJ16flvWqy+VZ83Km2azaFm3EL88fcRY/63p9Jn2l3YpD2ahXdaWvi51kHI8NDr0GhA98jjOvMw5NtjNDvLUKocB0sjYINAirPqBSklxOP+r0rgrXc36EVpzuhtOT8eT8C3fu2pRp//njn/R//p//Dw4weEHMb2UcDg4OT5+f9QRfWqVhHCXmZ4UmjxfKKmnYgTOXkGtBpiEeHLkGrVDpVUz+1xBn6Ds+POqBC0gfhD3GjMM1Q49wwA+P73R6/7PG00ktj1yABfLa9PS84FwvnL+rzBbeIwMk+EoqjJsxBDYGudC8h/k3knigADlSKBpoD51XxRmNNB/kwrdEuOt4VbXOoU04z0I+/iUIIuEQP0HfqIlDfeGAGWTWlGWoFNXIiCqL8xFouqwVNCFK2QHdtlDlUEElIRjiyBtnFCNQolIgiw4z2igzXNE8dMFCpppCFUiC5g7rzPH0wpcNu6dplFJ36rKIS7JtJeKJfEF7QPPW9h4xGWiSNtvTNyCeRt1+2cocuHZsWhZ4xLlGcdqR6KQpYQexwUfna08zIXSDbYQu+6dG1Q39/2kQTYKPiOjlIp2Jmw+y6WKV9eU+IsKsyDwZDXlE0M6QBMlIsakKtLbHKcZk5TKqKCLkvgw6V5h2kDboIAzaFYX6+PTEEBI0Cbpl/ZBnek17RCgioEfKKWnICfOgNZcnFYPFDHYaxOO+ISQaMusoEmnT0MHwsj0zvuREdSOAXJ3uNkJ+kOU6CCcxdoh62FGizsM06MP7k46Pk8ZjVjmQW4QZojeazow3Y5dzzVqYU1vFljcjCUJfUOX1rfUMEWdRgHZiihzKXEY4Lp4uFkKG5juA2MVDCE8JGaSB6JDkcCAcuDAbx4Kc1OEXFylJLYK2RPgOesg5q2Mo8q9nR1+m8kJOrE2VBjM2u6IvPtAnYBlU1LMhQmADB9atTDvyQlwyvT1N3k3/Yjzx1B4mYoAxFHnXbYT8X1ZTpoOIUKHcmKDvAE3TMGoaDvBUNJQi056owwfbSELsHa2FjOhj7XRvzJsNWrvMW5Mf0+Z0ZV2q6L22Wa0CdNK6rqlFp43+fKBm2lEO3e43soRgbnOGUVQiKVOcU/QwwUvClvONH5eDlLJyLkoQntGBQyMCCQDxtNYUsacj9pDs1w9d7u2hLSKQ2V4nIiQZ0gK/q3VYJZZOwZLIElmEVb5s2+BhfcGVddqH+SsXtF6LLly+XLlQWkg3yjZk6LXc8Up+75BOA9npDo2LlECmt7zOC+UVecAW35LDDUKqI+J5oTsRmjdD2I85iVa9FKjbBnNjt/lg/h10eDjq8HiQL0Z8eeuLkTSMymUUX3Sc+l6x4BMY5kHoL6XCXrJphvcrQrnJwnqua5OBALF1hEd5J5jeumiDiKEELwGZFXluqqwAhoiRq1IyNhwaoHkgPnJZNQyDypCU0bvlgghU4ZMO1JCx5SvC1vcvJOaxuaiTja9XZp3q8q0yTXsf1EOOtesCehlfBjJ3GAjT9pVTwmYyVIciAGz4k4knhXIkZcLU00ljGcAk0zyOzLthID5B/w5GlfXX6HHDDrco2hry9tq3Rpe79+l1QSrwUEk0ULlwq/h1Kz7MRto+lPlr0J86jxU6qk6HoiOyGrwnMC/dDiEpSAc8Hf0SgIvuAVmSRBxN/TH98FpKUcEOOuAt0WuwWfQ5yzjmecyp+x8PrH0nLteOJ/icijJtZ2S+YPMX9HGeKy/EVnEvK+5peVEW7NOhjb3apr7Bb4Xvii5hQ43+PY4Iqy8U61UVvhuojTjoflAI+0ga8H8mHMhhyMjYch6wkRBsgNQRQToL/kNKoWa+0ygqKvp6Ekp9P0gqU9KIfMoIL/TpX77XlDVrwJcKnefQJ/+LBvh6hgfzuGy7/BCJBvqfhiL/UGMiYwghvQZCmTFKwvaxOdtfa9iktNMlvYYFGeY8QHsBWaEitaLW98SkeW2sQRURNa30VRt9UkuRBHMgJCVFbZhHU0WOFV20ZcMMGBPZ6kWf8jwh3WW+rczLDTlmjfCQTX8OZfpNzAvTXKnrdM5ZsAKScoLOYdRQJpXhyAXpkfCgFFksQVqx4Q7Ww8r6N5VB01h0nAYw6kA4YjuFeW7YRj3WDD0z8/nS/buKe9q67XhNXpH5hbOK/9Xz03mWL8OfeMlk/PLpWX/hzPD588wLgVlPl6pnnGHe1/Q+TMuGfXp9njkzOTRu+R5bPBGhlDJ8FGSKBKq6PMUTEcrIYBgGtv2R/RVwCT2Oo95xvjAeHx85Z+wvAIYxK9C//d6cg7bR046XkkknFfSehkLcaeonxo1B1Wh7uGELS82awXUJ+Kq6XCtzbCMEyOT56Sz/mGthH/KLjYb+UTw8rFjJCj8NXSVkP3TZH4ax0+85XcJ8VlkG7WUPr9iK0RizIoOFPWFFCY63Fr2u7cIy3Vhjm7ZuR1JVRMjPrdwyTgrOTKFMW44Ken0Ce1ESwwn1wiM9EXG/bu+xRBulrITx5Zw7H6Z7ykkTcj0MTe+Ok96fJj0+TOjiQe9OD696OBwOKikr0za5D+hzv61KG/x2niJL0NH49sf2SNfKGbmNSWVIylOooM+Mivwv7ugKmmgVkqKJbtUSCVDdVyT5/z1n33BhLq7MzWWrWurGuBLiFKyCKu/v5nk1UdK+hycxD6UhZXmsnJMGkEhYZxHBmEFZIszyExEOSAdQh8UX4XTo/rG+79MRLjec+xbWnq+uBvfVQZUGBK8dxGtvkoj50xMKQVdL2It49jyERFyKyIrY8yKixy139QflEJLd84n2T0T08HtfET8u/167vzY/4q3/iO/HI97K/tq+/3fUi/jH0BURXU8R3w7/d/D2jxwjebIYEdEnnBfukYV/YgMwvMjtC1brgvAkvSEimADtr4Zenog3YUohfRPaHxw9fQ0W4573V4QVz8zOiTcr1helLHkyshzLZe7HZcYtzwu/8zOLous433Ce4bqG5WDZVBbAjQXQYWssKIBRGMeLRvQwMXDEvmDc6rnORoMVfC/0crFJ5lRfhy5rtP02hF5oqCCy09EXKBat+5DmvZ5DuS4I6LzhRrfLXOcezrvV+154k8t9Xcctg5ttVesI7m4ydug8w3L+LrCjyi53gzear+MRoYjvQ/+JJ2LvJ2FINzTvdCgi2D2SvvzPeb+FnLPcV8Tet8lpCPnGx7fKXH5DxN4uIty041bmsGd858tmurs3lnjTyiZteCO/weXOM255jhsbPEuhG48Zpz5BhzfxgpfB9GGbbGz6tSOraUihMScNEnnSujVFGhW5cBjY9PwJh+/5rBVntuLsXZ8+6fL5L5qfftF6/igtH5XWZ3zAJ23zL4r1l54nXgoM9BE4lZeXvy+5sXMzOv1euXT/RZ8/PJib9AAAEABJREFU/Zm+PqleZpUl6VA5ZIU0DFX4qhpxgEqCHmwxs+ak2HTmJcPGITWQTasrB5BNLBzwLMauOpYi19NyIX3Rdv6s//X/+n/qf/3b/1t5GnT6+Q+q04POOJxbmvRweq/3Dx80IYf6fJH1X5WQYuY7S/YYL6viumqC/mMU/eH4qH/5QLt3jxrGUMJhe/jDg/7H//1f9S//8i96//597+eKzGYOGmZkeHjQwMX/SNmCtFs5cFnyMzQ9aFmLPn+u+tO/P8HfqhSjUj5AfyDTVVJSpKKMbhIHu4Q9iosNIWNplrgk69BFeL5C5NIQHc18oefGoaRySNvoQ/CRo0lRZRly8hCdK4+NoqtaaQr4ijGrX+Yypxe8yAuHw5oGlZFD2HTSgjVxXtUaWSsHr61MinJULg+SRqEecbJVXipOOTlNivNZweEhVmhFj5VD+Ab9K946ZEHSCimrAlsLOmhei+C3QW9zndTEeVWdR5xmaYP/SsewkEJDzt2OxVOgaYAmoTMjDQcOaVXLFtpakkBEKEdC/0lH+G1alQepDAM9Ny4VVuxVqtRFKOhnkdaAr6bKYSUgOnC69fwscQAVOk/IKtC7Zes5s8GLL/4Rk2qiHXRHTlJ6AfFUskrKahxkM7oaJR0oHxM8hSiTcki+oIhoyiQKB9vxOGrAriNDY1QqEvHlQkgbc2TlEFDRH6Vyu4ikrABNhfyMPSSQGTNzIPafTsnQnzhYB22lVULuyvSNXCx3j9WwQys4Uzwwlx7Q9zFTAbtr2FFHkRCvGusSaoQ3STNGwOWG0EFbmzb43bADaRNEETyrVWwD65L/7EiXV6jCL3c56sCeq6CHsBCekvRI1w+x6fEEfm46fUjKx6Y1b54hOqOnT4z9mXXmvBTMcuCANKhuWZXDbmN4tcZUJY3dLctVGCPYtGCr/cUidDbKzHtFdhWZ0Yk64CciJOi0fcaQlDgwpqESrhqmqukg7KppQC4jciquk5IiD8rY5siFXkG4Rur2lrSlAg9wmZlPw6QNXNHrM4fxBR012xl0VV661stFSVI0vhshflClzmq7JPSaqa2qgUAeHfCfIDiE7gh3OQSNMyDU7andBgX/gZySQkMU5s2gA7Qdy8TaO2ociwprR/JmkzZFRIfMZ8nEAVRGJDpGr9jYAn3zfO0XC7402eBH5A+xaiqb/P9tGWNhvKqsZlPGlkKNFzgblxcN22vQIuJKg1pGXvSPeWntDFWxLXB5mTWUqhwgNR1RxITcM21DA6Y9KudBEQFtwhyarOdt23rouOHCiL2O0y43HA9kWxQaUzaXahAx90umlXVkVXL/OStAi9DWmjb0tLCGrNS9sqbMzD/jSl5toVxGKRUt9P3MC+6ZNca+2sZ89a+5lwtr9nWRx56xAdMibITJpcblZqCzxPyKujCVVyEd1kn6hYYE75ZXy5PCstiNtMuQQaWahBHSblBuo2JNxBN9FGVsPYGGLIM9I41SMPeHx0ETL+LyIZMuYjD0UPX5cpb3kbU2BTrKoMHfhnyspjROauwtn7DfT1yqfYan83VlSd26vhmRsEqr9qc5CNGdvD/8f9n7EwU5bixLEz4XgJl5LFyUWdX/+z/bPz0zXatEMiLcbQHmOzC3oDMkUcqlqjKr29OPX+y4G2AXsKCyRsiXehU9hvnGAh6/sVYb/oQyxAC6Y9+c4A1h6LsINlAv46CnVgO1VZqtfR0hgaxXsU95vxxa6/tmsO7kPeLywvq/gFlC190myGPqdeb9GjZgdJP6Jsi4sSnnUElGhmZUNGpC/wPMJIWsDz9fGv6Q4ekuBj0O9ypsgAPaP2Evtx/Hk/Iwwv+gYH1lnmGFfUXYxHqBlX6x/HRu4u6OC8vQmf1vrZklltj7VlX2t7RdlFhvycoN5O+X+/jVwnNtflYCATS/SMuTMvUTz4Vgd73Mn7Hri5hed/jqhAxFSTmSBssJP+Yps978l7Qj59mSBloMKpo6hg3Z6qhB6CIljdjSf8BxzwuHD8RZj+8eVKZBKWe9sF98Zh2cEfCFPesTl7D/8mXRv35e9PnTLKowTYLV2tGIr7Rmyletc1VlfaVWmamh6VkpkD3N8L9KxCMJHeRopDf0M2vjhUioyvaaRnigrvF8SrlphD8j2Kc2jLYw6oYd03SvdBoVoExZEw+pu4eCDE35TooxCVNqjayaBy3ppCds8oU97ac59BN+f9lCDXmtu4I+MuPfD6FTVPbdqvuS9W6adEIvQ8qKCJWC90TTylpfNngn9kAQ6ppQK7IWtobQxjN/5Vm4rcy/Dehk0oZfpHxSY50vW8blE3ZN2thXjcp5IszvsqHftesmtpXH9KJgLTR848LbmMray/in7W8MxDcD/hj4WMZfTuwVJ+R3LBvwOSUJFeEHVSlXZeqHYZBBRo2apgzN8BNKadREDD/i+9GStnVVsMaHlPX86bMuPq/AT2LNF+w2oI+cN4U2lSzlEh3i0+hf0fMWgxQF2QM09gVaV1wdX/Ee9IUzypen2aNpwUaIqc8vreNpTvpySaytpi8vCxfmM/oXnwTddMFfL8S8vjh/5oxxOS/wXJnHcwVjMi9zJx5Sa6ucwWbqmjK2z5FUkS3B/cPdvd5z8f/IOeIev7p/OOnd+wc9vLvHDwd5H57borluzLuo4SeEwJpOg+5YcyfrFAUU5rFucxkVacQHR12w+UWjnpDjC3vFp7OQTcjVZFlf8MmZOGnFL1gOWtgPV/Qu5guD/aCyVxT2uIJ/FJ5d95F1P4zqz1kYGYesMY8qyBrovfEsEeNJRcLHEjxUyra5qYNzw9axqrZV27Z0RDQl9pQ85u4jlqcwrsceN2kChF1ieXob7Lr0v/A2znXVTP+GTwpdsCAI3zadiT+enp60INOKvht2yLTxs+JxynoYpQdih3vA400feX58uB/07n7S42nSPS8pH3nx/fH9o95jnxNjR4SkhC12zMhSkXvDl8XYor4J2WKm2UWRFhXHjKmR3hTUBWejzF5TYqXLKscvIr2sL/jVwtibW2mJjN2bNvtLg8L/UpvOrM8X9PaC3MaSpQ3dpTwwR1JLoZQS4xZN7G0NOwb2pEY5pBShDCe22ZAG8oX2Rcen4r32Mw5twl21sZ43bOUYWa6jYTNaYAeQsmokKTJIilRAvo6bVJnU2CKQJWirHYKCrVGGfBVsVcwndMCawWa2GwQfaWIJ7PPRHimEoIoIylqn3WdKUmY+xFegc1iT94aU1fMuY2MhU3+Wd7nrDbc/kFPCrfI3yCkhXyikDpiAn9ZxlFnPJWd4X1SxVWOvj2g6wBA97XIJfqg7qNu43tBvfBp6O3A0jQjG3uExvwfPf+Bo5/kPHGW/Ro92v0bz1R6W5baN86475v416jZu675veTjKTA23M5w23N70e3Cb7+PQ6i/TiF3PEb9M8YNvKw5jHfSXh/2vLK3Xyf8a9BjjOuQvkIjopRE7dca66VQbjpyc/LPQ94prT2LunvpT6NG2d/zuz8G76Vt8t+OfVXno57c6R5iXb1vd9o34ef03raOi/69tIuI1H/E1/U0fMrdzkP3Z98+tv+13m347wffq3rb9j8i/nd9++Oeg89bs/zuiF0hfaVU/WfJw+ZY2ygEBg3nZeIr64erAc6XMh4WNk+Q2LwT+sxYuIBYOvvP5STMXT8v8Rev6hQfXWZfLT5rnT6rrpQdfwzBpJFBPZZLSyMVblf+K8cvzkxxwnbmwWC+b2tp4+MGD9k9iZ845yQ/qnLP2TTkkHn6N4MaXHD0IvczMvSpaE09zwZAYWOvnzxwEPun58096IbArBGR//Md/1OP7jzo9vtdw96CUR7VAVzwUtTUFYyfmjUyZroAvNTF+IqAMDipFQzJNOk2DHh7u9fgOPJ5I38Ev7Tq/ocRYKWflYVQQcNWc9fkLOkO/UQb4HZmxaOPA9IIOfvr0hCwV3THhJgW6J9YTEY5opNfAgV5CBzI1khuv6oEYa7ASHNSglrReP6mnIqggFcp6/by2Y2760lMR13amyKvIlAHkSMNJhQOudVhO92rYeGW8M7q6cKq9zBs+sMkHBZE3i+JQQCFybAwPDv4D29OgsXcbQcAaOF/bNlUuAn2RshFUdl/Eb/d1UWX5GGgXwfyjMmdyhHIkDhpFQy7YY1Sgd+XU+W8po6cgHdAkYeeG/Q3PoRQyErYzbRHypZX/yqv/5waw04XD+cxa2JCT04MEr+LAIw5FyTaD/4Am+9SVL8mJ1ue1LyMBc7Mer/qWSIORoHQcMsF40YTf2MdO40S6aOQQV6g/1oR5TDkU+HZQHlDzzCQ6EBHyx/I1/E7wtbPSXKw9TZLpzUrAc8I2TstRNFU4ouRhuPBBWLpUOQDrYzFeWN6VJtBsfuA/wY/RUtCsyXvIulZVfITzgRrzYHJo7ej6w95k5AOI8Asz15jNtKKblQ4r+Z1zGKYswWiBDsg5sA5OnP7uuGx5fDfq3QfW5YdHTY/3SuOklkfMFRyKAGcu/wXpmQshH8xWDmdG9wFkSoyZ8Av5Q77CtPccZ62KgInUlUIJafV0ktfghj+aGkFDHxKCMrGYxyE0cPlRsJV1lbmMiAh6Z3QaylFAUkrQPMh7R4b3zEVP5nJUZZDfn/gSzPtfg8cSiT60h4/mdYYdhK0bNKgX/B8ISUHe/QxdP24muIigxc9QFRGgKbEuCjY1NTI8Fg6GPhw63bCR0J0R4T4HstSSpB2NBez565WXCr+CX1FOIykQBgTjHRA2MO+JqsQ4cYVdaaVfZaxKxuvVvra1Kn+CKTNjif1jRO+ncdDjHb7hy5SHB93xLDh5TyujmyNnyLIdyDn3sojQ7SciernLIkK06mx3/swj0M2nwW8LybSSMO0gLdcZGKLSx7xbHSsy+EX/arnYG91uo73VtXJZsYHK/lPZf7y2tiPNywGX7etqUaccLEkoVOGzKSI6mK7T5gRovjmxv8ILzErodvefEObY87Sjk1LOuCQYi8q0wxeip/tJ9493emTtmd49PpB/p4zuM3q2boW8lmPZmmb4vRBjzGhxoZw7KGIFUd60cGE2cwF3eZnlC6FG27ZWWaYuO3JVBmroKikUEYwQss1ZVTvF/llSSVIGQ84a2KdG+B64SNrXY1Zh/7K9E37u/ralfQ7XkfW7Ot4g/jEPQvcwBB+LOoUvGrGOq8xPxV/7PunOXXE89wTfViq8OkCKCCUQAVUoYqeJNjkSddK+vpOKgmda1pCyRvayMRcNZZSfC4Mv98A4FtkOLivoOuWilgZGG7RyyQbr6LSCgP0NPoUvSGJeZfX5gr3X+2rCB1JISVLo+uEy07IGz4ZAvs4nSkJdyt7LkC/R2jyXJEXYq2qnTluvr4jM2MbA1KAWubndL+N7CZ5KyvhXQsaiyReZ+NF4d1Ji37mwQPwi9At+88Sz+Bn65XnV89Oq8wsyXppWLhgr2FpWaNC2NnmNGJWLsc3gBUgjXq1cmDtoacjWWBVbDzoAABAASURBVGvRdnshFjqPzoeQD7ZkuhKXzMuZ+OAioasoWYGuayqq8N2Qz3v/bucKzw0Zik5c3p7ukOdu1DANSkaG5onLvNT7BmMs+MiKj23b1v3y4W7QO2S/o31JIftnYFnzNw5Z0zRp4HI349sJg1jfEaGIHS5r6LWj0rMjqdUr0FGtSFYbehN6Ak17mvWG6lTZe9y/7g3ZUqsae08j2KtQMaYYw21ab7spkMO8mF/ZZ6JqytJpTDrBPEtOZBV0TL2t+WXinJSiKAR/kSToMJ5kjMNJpYyyrFTA60b4xf6ArirYnyUbPZqsqxHbnJh0KEljKZrKgE+NGlgzhXyKogh2C/jfeW99zBW5Z56pMzHfGf/6/HSR8Ylbcf/rgI7nRV+eN315WXUhnvA2sLKnGRu69f624Ksz+llW/BLqF7nPLxc9s6+t5BucpmyeCnwVZZRinRkjtn24m/TIJfM0Db3uq8wX2RYV3Yk+FX/YWL8N//ALgYQfFGQe2OPGyeNm+mellBVhvYYa/tGQXzFoO8CLtWVL7BNJvIfl5XWQDqEK9NLEEhET862dklBRk1+6ZLzY6SGkMYVG+D+hZz93A/se+m2Y2GCp9TFxoe6L8kgtSEtf29IYofd8JeWvqeG0lJDDe0ehb1Iog4gQFaLoFdaRsbLZVCU12jXbHX340tz/wmiDsa5Xni3BOk8GF+MDso2g4MNjErKFJnR7z157N40aijTARLHO81d9R2Q1sCm0qSGXoBtW28htEr+NtWG7lyHh21kD1LobGLOkUGGftf6Cdl0PjGDpzeuGgP3yn3FWeHd+bZVlAKArBtug9j+/5JhRuuOKXUa0QZ/Gfjdk5saPcA9BtKsvoEZW/7QEMSBvvu1NPiK+KTHfLjBt8PwNraHa2rdAHrhDT03m39i3nqqDd0TTtraOxhgd17Fl+zKm5zQiwuQNrMWqhvxvKno24pf69Kq/6GeX/avGnL8d8DZ/m75t43TE9/mL+H69x/hbRsTfN/9/im4THxkRX4W28Q9n/1MG++/Y1rox3sp2q5+I6BvW2zb/u+XtN4fMt+mj7C2N+Ko3tzfetvmtfMQ+RsRO3T5iT0eEs6+4Hf82fTS4LbtN/1a92xpHu1+jt21u07/W3uXfa/e9Ovd9i9v2t+m37f6aec/zW3BIsgcP4qFKwMrl2IVbp5kD1eVcOVwteiEAfn46y/8N+5fzM+cmAtHtwuX+k15enjTPZx7dG4FMIqAdVYZJQVSRy6QWA5dYiQNpUqVMBIhGlKzTw6Om06OG6aQ8nHjwh3wx8OX5rM/9n94+68cff9JPP/3Ey4YLQdJA+wcpZzVOt//2b/+qn378d315+qTz84v8okJRuZx/0D/8j3/QQCA9Eqw56I+IrlpiBSknBWMkHwZSoTypX5g6eHDEQQmbiticRUvlSP0Q4QPZh8dHveNgugfoU+dpGOCLA5n/4u10OsnzeYgZHq3/jTFfXl66DBHB0KH+MoQDwuYDDPO6nfc1cQiUyzyAQZ3QjHrAsqlRZhmMPUcB34h93IggJ0XnHO7JR4Qiduj1k5Rp42xEKHF4MCxrsW6uecviC4aJw+jp/g5bTUrDqJqSZk4/Ty8L+r/o5XzBL6o2ZPIhsfbTA9z6JNlB4EuZ63YZF+0yr1+DOwJwlxlZoV/9BEEcAb0PTIXAeSAoH8aCLbKmYVCG/4jYZXL6GpxHKgrSNRLhdJaQIfDDTNRd3A9/aCFdkMsHNv+l0BkbnjkMXrCL7ejLbR+MBX8+BDcOezKwU7SqBE2SYE8Oqp1Oth8z6vh0/qsihRKNhiGzbsoNRmQZNOFT9q1CfS5JCX5zzr3O5RFZEUkpZWXkCuqbhD5Zyxsp/K5n4All6xVKpI1G0Q66SZU+fHcn02ud7WHfNI606ViKBjAW+AUJHmBGMwP4wmZmPB+yrB6zIgL2wBcqL1Yqh+yuP1fQzvMHPwfgDi7NTKV0h+3tS5bERULC7gWcOOi/5/Lxh4/v9AE8Pt7Lvprgy718iPAh6MILmwuHb/PF9iarx2s+0E23lYL5DKG8qsYJNbCnVLHTlY+r3YR8opyW9JEioiMpyAPyTttGxjiin2HQiH4G7I25rCZl0hm7lite27IfTti+IIMYccEfZy4bcEFskiQubxq6tOosg1BwIIftRy2+B7/WKQ1CIi+5zjbbgXytSvBJxU6dNvAhM9fwzShZykkpZ2XSGX7NaxqKzFuKopQOJEVEh66ffa7dv3xwa53npgpvFd6Mvq2RF3B7d7UoO5CDgoAHw2uz25PLuwtYGXRFKRsXe5bDrBd0mWlfIsk8Wvfek703G4dekxtLMjXc1vrPOctwmfkxaNa/EdHli9jpr9W5cURgq9bhvNsat2lLVxGUr6wLPwssz4KvGm7vcpfN+KPLnF6w98Kh3hfkvrTascp19gf3MZicb1Pgq90/uCzyxVy0qiAdvERLTgPrT96jbBD2YTZy+rJnO22mkQfFKNuP8Wfr0X0iguIs6866Npy2PhVZLWVtEVyjAAQ1716DFxZgw49rTVwwJZ4dTcu88U5/7c/GmQsz/xGCUdmDK3YWF7eB3NpWmSZtCpBYj8HYYTktl8GM4vIkogmX0Ij/Dn394bvwVPBlIb94UVftR/jjAl3ga0G/M3HQM/GPX9ZfWHs8ArRe6xZsYXtsPKcbsK4PyPpiHNUmwY+YX1zmqFU5HZJsAyOogxV1JMrhKbHuUqdS5xfm7dN+RvhSzZhOY3822AbTeEd6x0DcZb9lCtl3GgvGz6uV5+7uI7XLUM2b92FkbkDI2/ntdJXsA+hVrgNu4/E8rhERitjR5UA+yxIRrlZCrpxEm6aU2D+uiNjrq8To6IexK7CaGKK3PQ2j7tj/3t385zYya9K6vlwuxFAv/S94n7lM/fL0TJz4ok/Ei088T86g24oX9phIln1DTlPLX7Fpdd6UPbXyPGhA3V6bzF1EdD6GlJWZ175sRATqqFyKbrCbep34mO9M3SFn7+N4ZMj7XwoTMz0SOz3cj7o7FS7CsyZuE8chdJqK7u6mHZOfEVkT9N27B338+FGne9t1ep3LNoiI133NfHmdec4Ic2/N1s6/+dGbj/vf4tCNdWus+HIH+lhZb7YN4Ry+hEv0vVtdB25ruN5o+I3R0/hOA7TE7asCBbHsNE5Z0ymzDoVfNw1FXS7zacif/nxtTqFj2p0mDWC8ooxDl83nFcfWnUfsuAHPHRF9zNM4osdJoykvkk70v8cGd/QfsE1Jkv3V87aUVSPhj4G/bPKYMz7RY0Bi2ucrntiP+rnk6UWfn5/1hfPJZ8qe/J8Lwu9e8Cn/fwucUdiF9EyQsbCPO873uenp6Ymz0ovm+SI8Sd5/xpJl3SQukeU9C10N+M0dPvHgFwBjQU9JUoW3BeB7rJdQUkpZatQZEvnUZc/4bCFusG8YTif2FBpjx123Qs8RAR9ZrSbGbVo63wv8rayxnc5segt738L+4b25omfb3T7ElKr2ES80/MV7Rk4V20ojvj1ORQVZbOcEm8k8QJlWW2vys7uFVPnpgJuDenwjggaUey4jIhTRZJ8ybRFqjBsRUqZFTl0PKfFEoGxrwfhivoAip2X1M4fGFR1u3gvs88ixAstm32p4A6Op+zG6yqAgGy7M+SLwrWDtAnxpNJB1GEMFxxpyvPJon7QcOw2GTIJhxpWipY4ML2Mh9gdTGboNIwLugnatQ3z6OGp4QpP/2KTna5XH7nzjc97jOjbsyXPS/tdt12OlhbZrh+Vy/wK/OSd0Ju06NY/qH+s3kTIg/RtN6i3gXXwieo7U129EKCJ6gee4hXk94PIj/XMq+DQO+VrPW863bT3OAdcdadOI6LxE7NRMudxw2ogIk/9UeH7Dk5oaTn8PEV/5jPiaPvpEfC2L+Jo+6v/WacRXniO+pv/W+f5L+EsR8eqgx0B2hgNH2f+uNCK66BE7dca66ZSAxPQWrvsl3LZxOiK63p3+e8Yh6yGD87+Wdp3h+gjLf7u1qz9oXG+4zW/i5iEQ4fG+hft7LMNp423aecN1xtu084brjLfp2/xRf5SZHnCd4byp4fRvwe2Mo92vpY/6X6PuZ7je1LhNO//nIGLX+du+Hvu3UNW0EXSK4Mb9N36IG7StIc5PXIKGLnPjQC4CwpVD+aW/ADjzAmCeX7RuYCGgBZfzF9o8a+Pwmwi+MkFo5EFlvFcCZbiD3ilzWPVfuNYUcqC1sIaJLQk+k3p6lXyI+8Lhzge8CwHoS09f5OCwjCc5Wnn56Un/9//1P/Wv//wvuryctRFor7yEcNDy8f07/fDxvZSLEEbqQRIDIx+LXpEzdfh+op42KaDUWV9uK4JGOlHCl4ONCG4bcmUO8IXg7sTl45STCnJOYyEYHDjA3enRLwbeP3Lou1chmGvIVsZJikBvL/r3Tz8h26Lp/k7+P5aapkkOaLY+h/jAE78VfjsfpFmU/BJ1CYRk1ir28n+qx5QS6vcvZ4c9wW84fGTeiFCkrAavIeSOK8RcEfInU94RSTkI2tHPgF5GgtFCWbhvySrDpGG60+n+XuPpTuP0oIU9wPb6zAuiL08XPb3M8oVJPzTgUJsDbALrxsGhYsuNtLjM4bZHbZnV0G1F3uPwGBwMrG9fIJi33SYNF23q6V7fEBtUwEEzR3DoKBrheSCgHYY9LULljCyGLzIbaaWCDrF3HlXJB31SHigeVbh0GJDLNnN5Q3YfimYOg74QWjggrSwQT4tosJfwL6n58tE25CAR1Id5hNJAAYs9D58CDT9q8NVadbV8sSK3J5dSknk1nDZGDrCG/cnlhstNXXaknXc64LkxXkWnG/xAcKVqlXba56K+U+Z02wNHWae9zaaIAF2ITr2+6CYfFkwz89lHzEtG7wm0nFRT1ppCSwTXcKCGGkitSFCxx7Qz47MsbXs2Dlk//Ci0MTRAX6GqphVYX5SRF2pXqUJdiqgasjTwM00D63Bk/Z108gXZ3YifTsrjoJpDK8bwRaR527L9IO08MXRRyHJk2kSjgLkP21CkrzqCtZuv65wNfgyIgsKOpM5jZu4yJHgsIMv2HEd81LaF52EYVOA/54z9A2SVUpSHUbkMSgWaJtnvLhzGn/3Xrlwu1Ab/+GbXn3XaxIWLrj5HWiLd5AvKZr9DJjLIsu3oekZW7CR/sJWcvtJISQjDQCFh046SFaQT1Oi8w2vn1+vIfRSML9n3Gnw1Nq0drZex5Ls/bqyZyjqpNPwexCcixFD0r5q3VT7Yzuz59nHbyfZJzDsNgyb0NkILPA7WPTxFhBLQ9RMRiohrTtgpKXf9504TfYyI6O0ifpm+DvAmEbG3N1+uMjVu00f+KOs6wMU3dGK5VvabDfgA779INXXe7dzXut3YXyt7a++zVMxrSHgGtmdk/EPYPrA9GtQOJrHtWyVPuscAV0qZtIqB1Lg8b/RjFL7U89u/yIbCup4iwknSoYG9N0BG5xGhlkJww9L+KAfeAAAQAElEQVSuQgwtGHCpaactUZ5UoXULbR1NK/KsNPZjwpd6Byxjw96NisR+m9dZiUuN4681eZggy8635e1AjracJdq5PrGLYFZ5be7Pl8b8K7zN+NSZGGQG+Bc68/PrPFfin60/rnh0aYXHFf63ypDAF1i2RUW/9aor66s1FqL8oZGJdYiPK5yHxzBIo/eEhjo/CZvlK5wGYUSTeU7XOuvWKOjZyKy5nHPfL7wGDZcpFeRMSqyFFCO2jM7/jH4v7B2Wzc/tjUDPL1c2LvG25aINvW7oGEWoA74to+USaVX8ANqQubEOw/mrDF3ULntlvkMHLq38AGQh0esqYxj287ZuuBugb1KopCzHRv2l3TSyl3s/Pykjp/g4bjxj1+fziz4T+/305axP4IkY5Kn/McJZzy8bccily3z4Vnd52O+U+YN1FvDO5OpAli4P9gp8RdSVIWnkAtkvDs1PwIPt2xEwA89Oi805kR1S5vIz9z3oRHx3x3PI/98G/oORdw8nPfIS4JHx7u+yHu4LMeNJD3cDl4lDf2755fW7d+9I38vz5ZwkryeCO9tgx65barTbOysiOvTm03mjzPQW1r1xW+a0yw5syLQJTVxlxELddt4iKnu629l+xorPbKzLYy10feLvDWVHW5TR51DEHhEqQ2jisvT+YdKELoYhKyLk8VZsUGnb2Dss24E8Zvn5PnKRX4ZBor63YzF6/luIT0pJA7by82liDZymgZdKA/MVjdi0ZHkIJVPaRkTnwfNWJfmDx155qrh9w5cqS2JjT1jwr4u+nBf99PlFP/FCwC+gvvic4heYrK8L62zGr73GzqyxCxvITNy78ALTvFbkZHD0ueDvFZ1UdCN4E3wWTchbOGfAFnzBDWsHFyC985lT6uvBchoRQaP9GxGv7ay/jB4i9jK3sJ1N2Y5lBTQVbS2xDzYtc+PlmmWseka++VLZ/1bOgNuVVrbTVXQQLGHmRc17Qf9PyayUrUre13JF/9I99j3xMmPyi58pEfsUlXFQwgANG7bI8Gp9g5aEqynwlo5el2X5DMuRkmRaSlLGjpGTIksJXWXkNCIlyWWm8ipOrORAPmnBbzf28IW5KpjZBxZ8aF6rlm0Dq2yfjXZ0xUQr2ISgSvZlLRp4rqAxZfbxEV8ekeuEvUYDX86sV78scH8jajPpaDU6L5XxG8W1NnSmjgS/RomiiEAX1JkC0YtC+UPXXmcK+9rWphVfW5FhZR0u+NrCs3JdKuWGZWqyXJUOtr8h1idTKnVdBcM3hrfX77S38byU7l/0qpDQm9DGjr0mIvbEzW/EXraPQzcEdvrALS+3ZS4/eHXaOOpNe/46ltO3cP0tIkIR8cpVxNe0CyP2fMS39LbO6b8U5sljmB448qYH3tZFxK/yH7HXRcTR/VfbvjZ4kzjm+zX6pvlfPRsRv8pzxF4X8ev0r87Qf/KAKWIX7u28h0Helv/t5b0p/AXwZvLnAmVE/LL+qPrma30eBRFxJP/b0Fv5btOHgC4zjnxEfF146N8Pplv0TZ7y79JjsN9Bb+e+TR9db8tu079V74fggerAMXjQgNu062/zt+lj/O/RW35u09/r87butt9t2u2C5+2fA/c9EIHQ18zt+E7/EvamPOyJKv3XBP3miMKtZW01q66DtoUwZyW/Jt/Xarmsms8XXXgBsFyeqH+RCPy29ZmL7c96OX/WmbqZILdGUsoTFsmMOirKg9JwL5VJF0qfOGz++PKif//xi/71x8/6t09P/fL44qCFAC3SqMxlczk9cFn+g959+Kici3788ZP+1////9b//J//j/7ln/+thyGnsSgn8SLgRYRN+vjhnU6PJ4kXE40DrQ+qVCtgJTI/iZwzyTpLBFNSQxV1awR7pAkuYJovhQ6AHKQROImgPdMwwz9xn4zTUNQPeQ93HOYe9fDwoGmamMvjNmXmczDjvwJaCMpc9+HDD/rw4YPGu3vmDW0r865VQpqI2E2BTzCNZF6uaMztS/8WEnFkh64fzLin6B9Bgysi7cFkBJrp8tKMajnN+g7gPz7yP6MdImmivf8Cz7jj5cU9l/3muZRRCb1FGSQQHKoS9SJYvRAff+Hi/7PhQzg4c3nSVYbuzGhAAzkysibSCXkTDSqHI186VB8euYQ4grmNYLxSBtdSXxzoh4BVB0QehG1CfXHQDTIYCMLLkHZ+kVt8KkozmJ7wPbRRXlMmLW1qolqRijJyFuTK2FU5yX+9vsDrhaD6wOxgG19hejUOD8lp2rBwGAy+1lWCLwxL3mnKaOf68OWC6+jsi5/G7IJ/I5KU4D9zuCldhqxXWuAtZ+UrErYwdn+2jTNSSg0d18qo8LOhw4VLGmOFpw3hzUazsLAk6x90vuijA/a9Ppp/gjUV8lwHMjymEirwab/LkeVDS+YyqvvHyIXTMGgDtQxawyumIHFWsLfkWpSWpMRLAC1MZqBTGfBsPsJ6kplcmd+0qqErLAWlj/gweUJ3oVWZdC5N41R04kLl8d1J7z886sSly+j1OBQpw0PG5ilzjIMqK1rrSMySImRKaV+DDCnBRzsu95i/50196KVO9De/3d5N+4cy2OpjBGmP4zEH5h7Yq8YrpmmQ0wO2zvZXA7vaLyJCEaFhmHTHPnG6e1AqJ63o6oV19sLBvG7IY9XYqLad5weJsmCvCNsWXwt4CPKC32q+DWRo5NV1TAdTMxqIkMBVAOu8twnaGFlq2B7VyRimERl2FPtoGjrfhx9GMFgDaFag4XtGZ40hG4mGr1beAh/oeZe3Jl/2eX32/Y78gjy++L+wV8y+UGFPtZ/DseyfEdGp08X6xua4K0xvWnkWGBX5xcdtIP0bEYrY4fIDEXtZxE7dOGJPR4Sz6ryRNG0pdAuXmf9fgusOYDZVPHvDThuyW+4V6rV7yHtB1hU7b8DPKsvtlwI++Fc/N6+o9PO+FIxVkXnjRWtFX0LuYD8QOhTPbaOxEoL1I/vCDRp9G37v9SVzhu5F/1c4T5vT3Sg///pf13LRc3c/yS+4p7uTTlx+5nFQGSclnhdRBm2RxdW9XrD5M/HEmYfHjC8vPC9gE/8WaDrkqbSr6ybvpcFFfgaxXKTtAlsz5bMqZa2S37jsb9C2yBf+gv9W93SgW8uSsU/BIQb2gJwk/+WtdbDRbmGPtL5XjLIRg2zsVfMamh3/bInLIcmsrOh3Bgt71Wr98pxq6Le5kvKwbqxj9CPq1NcnvDIHgknW/cEjl0gJ/eZo7KHw03mCkodNics0NijRCf/ES1iDkZrcPisU+EJqdLoi0G8E5SClpES+RoLvpnlZxReEliW6nld4rhQa5r9TeG6g845PeI6GXParFR0ZjmUMLKWAf+vWEO2bZUffsMDvxhYJ30hw+23oyOPueyejeHx4ETQiNLB2R/zldGIff3zQu3cPxFf3mvC3xP6zYPMvT0/yHx38+OVZP35+0k9fZn16mnkpMOvpsiBnAsjq5x523EBrIWFf6yxaQ39VCbvEtkpGT+NTzdiECjXwHLu7u5Mx+VmSC/qs8kVbhV/rxrIkNGHYtyZ4vxuKHqZR/sv/d48nfXx3r4/vH/SR59LHD/f64eOj3vkSfBqYo/SXAI/I6f++OGbTmRgZVhUR8JEUJSsyNKLrtKFrhMHGTZQKl9Hbj31F+ExLYbGpbh2Nxo3yiCAv7HQFOrFtGnoytXzVaWaQmQLmiSL6JG2sAfuNqf1iu/rHhi4rNhJrsKLTyrqktTL+XvKGrOqy33u/YJ9gOaqyv6ysJ9OAv4S8nkfw7rT3kuE0aQSFfSXjIxHwD0PVNmb/877RYbu0ppxDpST0m3lOFU0jYNwRHkq2Lix36rI0XSljVoUaVCkrclaDbpQ5Hrzgp+d55bxz0U+8gPrkl079Pwu04HebntnLLvAyw9ML8e2FtutakY9Ra1NgN6Ox9yZsMI2Bjwx69zjp3fuTHh5HTVyY+xK5sc/1dkkqQ1YpBVmGTkukTjNxV0pFEvwjc7cZ8pvaf3ckRQRtWodt6+2pBbLFIIHa2J9bYc0k9ooKGi87Np2Rx8+ZGVlmXgqsc5P1HTU8Y0fwDDEywUdmf4JVDaXqdJ/F9g+yBmKz4VRUuChnWgWMBYkG0Az+mSQZIaHvQKaIUFCfaGtkbJGx6YHEXpCwZxqKMpNmYijrKOcsl/dx6F9bkrHVRMiZtXpvB+sWmsF5RU4wE4f4hYB1Z0SEUjTlqGDToKohrRpjAZtwQ5A0DIGMpkmFdIJHWFNWU4RlCEk7WsW3OGdXwND4QyjDo1HSoAzvBw5ZnE9ZErr1f+qpBWm+5hFTa1ubVvO/VuSppK9gfW6t6mhXtSHB5p4djXyiPsNISaG+X9BClDXWI434Vgn9keCbAO06A0E6KcJUnUZ8TevmY387sk7/EiqCMK0c27jeeSnRLcn5HfFN3m0OuN5p0wM07t+I6Pw5E7GnI8LZV0Ts+Yh4bfta+VdMHLyZ3g57m79Nu01EmHREfE33An4ivpZFfE1T9XfxjfjKc8TX9N8F838Bk8mGNt6OERH/oU74dr6/1fyhm4Oaz4gw6fqJ+JruhTc/7nPgprgnI6L375m/4x/Ld7D/Nn3kD+p2RzriW/ldfsDt/hQc/d5Sj+EyU+Nt2nnDdcbbtPOG64y36SNvahxtjvSRNzXeljv/e3D0dVunDzj/e3Db/jbtvjzPj6I/i6Y3djwG8dhGxFc7R+zpiDia8WBdVAnKiUkIVXjQKmvjYb9xSVe3rHXOBBdJKwdGB4G+yH55eSL4/aKXly8EGhdVgvZlfuHFwBc9v3zqLwE2Ao8gkIk0Kk+PGu/ea7x/rzyeiCVy/z8wmn1ISF8DzguBJvGlXgjCLlyqNlG3SXniMoG+M8HN//pf/6T/+f/8v7pwwHv/+KFfpPufiweB9QYfXZ8EhFJI5INAzFAmkEjAsrdGQNM4mwD4dNBgWF/i0+m1DVkRoclds4NAyoukiXHvp6yRgHOaJi47ThrHkXbMIQ/P2GYBnlcg5Lx/eNT7jx8I8B+VCFj7PAQ4rrduhQyZC3VFltMiIMJAfFGCqnrM5bFJk1ONfY59HCr6l2AtmPgbMB75iKSWzB95bNzHY85AHUlBYJs1EURPw8gBbZDleuCFhg++wzAoCuEvQzfzTB9fgqwEsRvOsxJEz2vjsLDhA4vOXO5sHLgrFydtg09ECPQQW1WCJg6KpvP5ReuFwza3Pw1567qo2SbYbqWNZTsgeO3ABihFhuts2iEFXDUNZMYuw6CBg4bFbdRVAt1+qYawsKuWiwI5A7sIfa/I778Qdx0cymiUbcw5gxcuSZ7h84kXYM/nFR+tss2iSfa9zhfttK0SMmrdxCkDEHAjU6V841KlElQ3eAkcNdCl+ZMHcSIxFjSXpAF9j/iTDwCG84bTOWcl2gV8p4QcHkgS6tOGrr32OtDzylpaod+UW780bjjADoRobyDyjCl8vhPmSPh87sjKOavzEkmFcSJC1rNSVUF1MwAAEABJREFUkXXbsAELQpUDa02Z46FQS1Lj0KW1wGxW8HKxwW9DVxv6bVcIXaValbBCXNE4LFtvletDU0PwGPCXkpS4KCtZ+G9o4pLo7vFej+8fejpz6Az0ab5W+F0V7D9VZ+bzXVWgH/MAg4jbGLYpGmPSzmXqdq34ZZX3CZfZ7zrF1t3+XX/Y3AOKj/PwXslXLkFE2nxm9FfQzTAWmZYhQVPXp+sT9bZtT/Njm4+8CJ3uHjWMd0g84HdJ8xy6cMmAa6my7lqVcCsxjeS54QtmKaMCHoQM4UZto3rns8vitkbQ35QZSMmi6/rBvHtpCjXsjLIV8BnwV7CveTQ1cs5K7GGWISIUYaTrSDttjXEMFptZs696Lc3zjGyLvO47b/RqrQlTwH6T2/ky3O0utD1eArit5yvYNon56GNqXg7eIjwnY1HnMSNCrnfa8BiG0+ITEfKYByIY9wrxcTs0KcRAn+aQwus34mtbtzvg6rdp3Fye17B5jsP6YT7rZcFPl2MdY2uv5wtlF/Yj48wF1PnlouU84xeLFsq9noyVS5ttWfCRVRsv5huXcW2bJWAaMGAflX0U35Avpu1ExARibeFMQvMKmDPv6m2QFz0iuHLKKjmpeM8aC0t+BAPPw5G1d9I9z4/T44NOXGwO9/eKYdSq1PfPJ54Rl3PVhf3U1C8CZr8QIA5YDF52NeT186CxRwgdNGThgaGO5awK2hW9DBnlFwE8P5zPV7kCWpBrQKaCfXIJDUOGVzyF7WhDrhWdrKypjTlXfHOrCV/MWniOOS5xfNL1Dh8z/CwY6cICtD8u8GWsPLOMSl0lLfZa67pT2opnAExLzGUa1iMatp73Z0JTsPkYgteU1PO+VINtfPJr/d4+5I9tc0DoN7ljKjyCmnxRfUauC/p0XAXrWnkur1vIvBrbsmqD37ptqusmrzXT2stnLcjXfQl/OujGBXWCd/NV+Ekp4FXAPAa8JhCyrjP7hX3kFd732DvMZ4gP+xMLQZZBpJNCmTEd2/lfVn748EHv37/XA/40EW9FhKz7Z/YB/ydYPn2e1f8K++miz1zGns+N+uh/xXwhPV8aMqxgQ+aKjPC4SoGdGptQ45nTsE3DRs4HZWItZJjLSSr4ynAaekw08lxuyNp5lZThFYLWqzJ8JTCEenrIWfe0f8fLsQ+8APjhw4P++PFe//iHR/3DH9/rDz+8l18IfHh3J7/kMO64FM/0q6xN8fEeI8ZMKaHP5IHJNmq+fiOi1x1tIkL+RARtv4XLfwmHPKY7QttaxXIA6IxOLAu1SKyk2AGP9pUV3zHsJ5t9Bf9eWYN+SVG5xLYuIy2KtClxeZqIf0Z8wC8PBy6Gcw6JssY+s7JWG+vCfQ8wNX1TX7NlGli3o8o4vMrm9ubDsN66+RgjImSdePySQmMJDWAaBk3MrzcfunQf3OCjj4PyW0VWKipp3KVfsM6sEV8as4X1vex53rj8X/WFvdh4Yk87s5cZM3uZdePxPF2wvjGlShL7ZOjd4x0vg97pjz886g+8FPr44U4PdwWfC4m4Jquxz0qFDsNAecpdppRIl1E57/kI2kudf+vDiIiuo10H+bWt8xHUccYK+isNjDmqxYBds1b2vgXDX9gz5uvesXDxPyPnjNArftG2igxJmX2qoNuCDVkm2v9Pn0N32HUamkb07D/OKCyKgXQBGRuIPvbihl6NSiy4XdON+V2mlpBo/0bAL9nEPAey0x4P+ExVvKego5TzLmsUKTIyJW1MttYmTKdlC+woeT+c8V1f/L9wpjwj34UXNhf2PdssIpTU5JcAQzQNvDgaUpX/D9EnXnBMgzSNwo6py3t3SsibNaCIXJLMZ4aXiOh2UP+EWrWdgnFLL48IlbTzPAyDTuOokRddThv5KlOU3Ns32rcQg8Adicp49nnbZcNuG/bZEPgo75QfvrIf3kLYL5AtJSlbn5lx0Vgzk1DnqOpzqduDHC+KnE4KV3+DiK9lEaGIHd80+pVMaxiJOlPj4PNIX6lMjaP+oC67hcuPPMO+8nL4/1Fm+h+NWz48l/MH/aW06yLCpCPi23REdHl6JT8Rwe/+jYhv6vbSn/963u/h5z3+uiUR8TpgxLfpiOgyRPw6fe38d5pI5vswgNNGxC6w0/+7wwvYeKsHL2DjbfmRt06P9H93eivrbfqt3G/rIuJtk9eN1RURP693+S085i1c90t5lxuuM73Fbdlt+mhzW3abdv3bvMsOHHUHdflt2vk/Bx7D+L19b9vepn9v/79Gu4hvbRlBngf/ysHXh9+NoHsj0Glc0LU6qPUXAIOWOYEQ5yLNBLQvL2e9fHnS0+cvevryicP7sy6XZ4Kqs5b1zAXECxdrXOpy0WC+h+lep7tH3d2/0+n0Xpl8DCeladBwOun9xx+oe69cToQaWcsmzQSdTKWFwGbeqs7zrC9PL/1ieSMwHGh7d2JMLtRTZPmlxMKh4+6OwPn+pM7s5SyFt1ciI2QUAV3j8FppVwn4NqKlirw+MBjeY2wbHzgEJ3Ifgwvbnu9ljEU//yuAKSc9TBOXcplgr6iQR2kyHzP8VppGRA+2xMeHxuPw6vkuXHh7fqros8l9HLRJ8OwYCLkFnwygIH/wVq+3fA1+Av7NWyItp5mPJ6aHZJiQ+IoguwM9MYxbCbV27A2kRMNE9OcAdMhFUxk0YZ8TyATqiYAwqDdSxjco2OizEkSvHI5WXgI0yjEuNiv9L6BefLFzPTBczptmX05xi7Jwgb5yWdXIm4blJNC0LEyFHkM5pIhA7o0zYe2IHhg2qcuKck3x3y5ekjIJ4u3e/zQWjVPRNFiOcbePDwYOnkGeThru7jXd32niong8TXKAHamoKcn6qQoODKFArhqhlflnnPPC4cB03RplsOOv2TLlcCHDMnGhIC4UKnZu+F5dN9yjglXCh9wcweS/5jFVt+umnuYgLJQRY1aC5iGpkB6QqSCTkXJWpKQEInLndcXpFi5wFnjjS1nVRt5YmXOFN5roK5CSMtVQmCKjDlnEx2k3hrd9XVCWJaZTxkh8NWT0C3IUhbJq2rHlgxat8Li0JFQAP0J+BtmMpMTcXmY4jhoH5Ya+KnoT/Cb4yTRPzB+qEg0b6dr3qhVWuVDgOjEo8yE0R0MfTWVQR+LAeWI/sH0HTmkxlF5hfi4YeYahfmDCPhtrbTMFPtgKfTTmN7w3VOas7AXf0iq5jXVkm5uSd1+XdzAObAkFS8jgg9YtbD/UA98CSahQacigKI9ZGZ5zzkr4bWLfy8OdcrljiiK2M62vMsALBz+RfwX+GsyfQKBPmbLWDj2aH+tT6M9lB48uF9ptBr5oHzVEugOj+PwX+OYuS3TeC2vMGOyj+MRQJkXEDiWGjG9BWcMOPqiuXDIs8Duzvta1qtkvDNGlNdkG9uGZB5GxsL6cr1HRTWicSkfGKVMSaz9ziGZdk0nwkBTMForYYXncV3zadfztulY8F8W9bc65y2Y7RYSLO9zHEH7dGNlQZBlH2rQin/GLafRrGbwuF+xjrK1+XbekF3hy+YJdVxb1BXpGR8/sn5/9THw66/x80fPzmRfyF11In9ljjQsvAhbW04rOjAY1KuvLaNCGTwt0io+jbcl+2oRUoS4jJcJHGujJoBJR7asBj61jo6qiK7H2kgr2GHxhej/p9EAMcP+o6e5B5XSnwI9rKtqw72b98fyoW+puu/FMwbQ8wivYsDsz4w/ePzvPyKNlUXd+nuWWp8thWYB4GdDhFwFu6zjE6TrL7SxrIF9C975AL+wRwaXkVi89zniZL3pBby9c4F3AjF/OS5Mv8vxX5V/Q+xeeY88sPtvB/rpj5jm+aOZybIEvY8VWnW+o5+642qBBK7BO9721SvCUQoquZ+erBh5qBWT8uqehJSf0HHJZIZ8T+Qj66cZeSRGhDd/GbQh/Nl3mRqwm5BQyNlB1fpl1Iab7FrNmfOhyuWgmljE25N3YG7dtYw9fVNsm74ewpgEezIepcZQ57b3AGLnQmqaJuGLSibjPcL4U9jl8ISGD/KlNAc9iPdhGHmssrGUu0O/Yy++4LL1/dy/TE8/vXE7aIveLPL9Q+oLNfvpy0U+8CHh6WfX0DJDxCTxTt1C2ctG3sYb8IsOo5Bs2w+HU8JPg4j+0+REs6/7AxDPEl/P39/cyTqd7jbmopKwcCb4RwPyD/RlS1dBXoCvrYhqL7rnYfbgf9P7dST+8v9NHXgj4XwJ8/OGdHt/daaSN7ZrQaSoZ+1X0vWnl+WRY/5XnTENH3nu9JWcFPKjbYURhnitlyQj0uqPJ/t5S6EAEacbxWAc2xjJq37eaFhaj52VKm0Qbbrn1uswqig7vWebJ7Q50X8FfGv0buvTcBZlyqrKOa33Bf2blIlneMuSu68wzRYy60W9h3bJFyNhYG+Y7clIeihJ+U0BKSQmexccydN5DXUYl2iXqQU5Juesm8Vy4Yho0MO8wDCplUEpZEXRmrF3+0Nb0Cpc1ZmuRJdBUpDxoSyOXyUkvrK8XYt0di+xzfS9hP7ngY94TGnttTtIALyPP90f2x/ePoz68m3jBNfEyYJLLTndZ4yDALOxR1hEidP4iAl5TR85ZGR5SKuRvkeS6RCfTwnyGZTVy3uuVslKMymlSLpMSiDSi7QG5i1b25QVsa2J5hBZkXNgTMQ/2k7y/tW1TMrCz7Ttiw9MoTWNoHJL8EmCAjmPSOBWVKSujc1/Yd/1WMU+Tn4Nslfic05TVgAep6x2fs33FxzR45pBUlIwIWdl6GIoy82T7Wd7LhJwRIUVWFfK0hK1ChJoASsxxYX+/zBt7/KIX9vcX9vAL+8OZPW9hX7BP973atmO9FGKO0f+JI3x5xDYj8kzIdjLtKPI6NjJ8pJRkhLKkpNZlCVWE97oK5GxX0KDb2P1K8TijBnRlOM9QjEWr3JBHohv6Ic2YDKdaSVufNaE7QOEGVuyzsqdalo38cvOCjtGUYK3gIyP6HFIovLGoKlwJZSY41w50eE312ohQRPT07U9E9PKIn9OjXWAX7aNSlIDQT1OrJJGpoiDDPJPse+GR38sqMlfZJ34LjNi/3RbwdFAXRoSJInbqTMTXtPN/Lbzl89fGdTvXRXzlI+Jr2nVGxNeyiK9p1/09IOIrzxFf038PvP+lPHLG5QnzK6NE/O+ljF9Sw7EIDuo2EbteIr6lrjOOtgd12X93/Jasv1YfsevQ+vm1Nq77Ndz2cdpwW1PDaeM27fxb/KX1b8d7m/+t8d+2v83f9r1N37b5rfQv9fuq+d/q/cv1/Rn9y1WvpRHRH2oR31I3iCAI4am68bQ1f41oogcnBA/NLwDaoHltWpbQakrwNzs4Iph94YL9fD5zoLxQt0pEhJXD00Zgv7UzD+VZNTaJYEI5KfIk5aJKEFQVEoFGDIXyQYngtRKctTSo0UZl1DCeNN6/0wTOBGifPj/Dy8Yh6YN++MM/KOVBP/34SU9cgvwIXQjkPr77qPLuvZhclUgg+oEAABAASURBVKBbnpuIsi4XLfMZXs+aLy+d3yBQSvCxERj5sGb5rRNUYLKjNcSa1XyJQFpckDRfMnBA9NCBDCOyZQJOJu3jHodmBykJuQI+UxmUh7HLumxV/m/XzstCPgs2mMM63rQRmPWJG7/M5+CaSNwZOK1SgF5guiPcVnxe65xGv24XprTrVIqIjqYQsZW+/VRFhBKCFeQZCQYHDkeVSwrL4rlTStQn2XYtJ9WU5X8S7QN4wr6Jw3iLQgAfunBI4PxHQL2i95WLhpWLhovm55n7GdOz1vOLmEoD44y5aCgZDCCpwEfOWZ5X/kT17xtUeG4qkWgvZRZEJihnGA4dobFId9PQMZKxPOM4auDCf7ob8a073fkvCu/uVaZRfT7mbUpqskVDGR/NZRQpVfRzoKGLwL6ibUdLkpVaQ7tRJSJw0lX2L7HOGr4mGxxZolUaSE3Uc7Dw2vGFSiMtbC/KjUAHB1IpKiBTlpj/QARzMhpTyLAvVxINfuxTFb8yvpY3pmi9bcA3aqM3XwsNkWnns9Fuox08tj3tatStjmDeAbmvvEQEXDeu5Bs0tDkPVrSH24stRJxBJI9d6VezGqCxmnlkrWqTEmnPQyWk0hugr8ZFigdobsQYlfUo64t9p5e5HN02yhttXeZLyIHTaJqKEjYWPu09pqYMn6GNy0XraIO5lfkrtFapoTuvLYbBBVEI87XWKN8R5GGaOhh2+gBtXK7OL/3gh9EUlIcV3fNVnT8PbuGRMiKEGrsPZg7QBSceOPiloaAQ6zWkyCrDpDyc1IJ1topDudT5R2emdQ1Zl/vQFkSenh8pUL5lSoIv89sbaf84DY90Jo+MV76E9o0IxgUBk0aCiuWJJBJtI0K+kMr4pmE/NSJc/hU0vvkyJnpurBn768qesaH/FQNY13tD/ISE53Eb79cHnPdcXtO+UCzTpAGdDbmw9oe+7lEOukZexogIftXz7utxPI/h/AHne0N+IgK5dpDt36P+oL3w5iciei5ip87ctn1NtwR73vc3rdjmmB8VWKOi6CvFlBuLaMNf/ay78Aw+c6F54U25LyouXDy5zFi4oJ65wFh4BrqPnyPH2KaqOA7wfmOIieyPsk+YWftH91X0Zr+42sP2FRcPytgEH1XCAfBni2nfTvhEKalffpzYY+/uJiX8ONE2D0UD62+YTsrjpMyemnhe5DQoOopSjMyckbmwkjN2yuhFYnr0hE+imNaxqa2rKg+Y5riDtPMGDbVjpiPg+SU/s3nebrwQWMk3r3MGtS78IsiyL4zhZ7djmjOXxWcugp54Ub2i7wvznMGFW6Mzer1wMXTpdNVM3DHDg9u9YoEF+Dz8GfUiQ+1o6L1DC/kVGdk/0CGLE81jZKSHcckLlXRBnwMopSjzsMw57xSdJp5VzqeUuo+Kj33rgJRoix5z4lEUPJdbfy4/X6qe8Jfnl0VnfOhsykX/hfQF37Ee7Ecz6YXyfvmP3uo64yqLAj+JVhW2VpIKPuG/8PWz14AdJZ7DGX7HznvWwGXnwN47TkP3j3EsKhNAroSPRIQiAgkki56kTjf0jqKQJFRoe4cP3d/f6fHxEdxrvDupDHdqKWtjH/GLmf4vAngx9pmXAC/Eq2evETCDhVgSUbSSXvEDj1/xD9PG8zm8B6J3/8Wv//NQExd7ZWDuQcQUWSeeJfe8iHh3/8BLAOaGp4x+E0JHoBHWS2WCjbEq4y/EyRt6s80TT5yCzlCDJnQzMe44NPapomlEF4jvtmdeQtmnxKfip8tWdWGs7nPoY8GXXW7QpOvN8+ecu71NnTciGJRGEdHbkXz9oi4kZV0h8+EzHtNpU6ZmKTWtzL/yfMGlaY93smdvsqyAQRqo+ITbV342ZD/gsYJtJHVfTfgFfVpl3JVl+QIvVTlJGX0UYEpWlWf4ih77nkMrZu2/EaEIwP7UoL3w7U9k5imyHiKyImgPciSllPDXrAG/nErW3Tjhj6MGnhulHH2i9xEfy9PQj9irWwopF8YoCvpGGZTKSUqjtijoKbR4v2BvmNkrbK+FM5P364WylT3GehE+UOhv3/IF8sTa6CCWGovgpcprKnHJPI6DBsoK8gbaD/zL/WGt8xg38kWEIkI551dEBPymni/IZxz1KSX5E5F7m8iDIhdFGpjJnlr6mqp+QdsSe3Ha81tS7QjNyOW1Y9kqPqpmz1iV2NNK2XTXfTyJR7NGy8d6GseiwWsfuf3yaMN3cC/GFH7R9jmqen7fO0njV7aFYXvs2BQRHcoJGQRMd0QEeWG6kBT4lEQPZAutyFPBgu8uOPaFfWFeat8fZ/b0C2nTM3u9ZVxYcxv7RAUBU0ZmtLE0DXnTyH48dIi05HTBx6zihF8nEhGhiNDtx/Js1/XSdYiclm1rrTfLOctwf6NE6mPwKz9zeyPtY7pfQx53bS3kdN2aGHLHpk49315W5T6UymN7HvOcr3zv47fr6JWpDAh645f9OUEMCN+InQ+S33wjQhE7vqm4ZiLimtLP2lk/PwPMH2W6fizHW7jqKHPaiNjnsryGyw5E7HUR0fk4yv8WaER8l42I79d/t/PfQGXE3zf/f64Kkx35cNK31INGfFXMUe9yI4JF3pqTHRHRHTciet7tI+KbMle4/BYuu4XrzJc3irflR53rjV7vDQF4wzHYH183b3ZfHXCdcVtf2fy/h4ikeAOLbPhwY34M8xHxc1krm8VR7zbOG0dZxNc+ET9Pu90B9zOslwMRX/t4fONo/5a6zoj42udtm7d5P3g859HP9Gjj9C2Ocrc/4E3dG13EPqfThvu5jfUouS4ppayIJCl4UDQexrXTerWR2xqu/wrMS2G96vmgun4iPPaOa1F/6By8Jh6M38PR7tdoIpAi2hDPO22tdlQ1HvKsixSvedcfOOrd3jy9HdtlESHzdcjjNrr5OO+6myJF7HK63wG3+x7cn9hOvwYRfAf6N7AOdy7xCvExDweOeSh+/R5lpi40NdzHPtz5VBC3VWy9P+CDGaQk1KlKoLcQDJ0vjeBWqgSDa039r1t+/OmJC/gnPT9zOb+c0fqqxGEw0qKVFwHnyxd9efqpB9jv3r1TLiNBMrbBEAtBz5cvzxxAZ9rutnIwWFtTDEUiWPXl8ky+Ax1cCGa+PF/0icPdhaAtO/huBKmrJMY0v+LwLg53bUOWZw4YzDPzkuDlyxOybCopK6ckBEFqyQFV4UQ2crAbubAYOGAGAdDWNi0EeysHdh9EKoc4qSlRl0b4I6gTQS6nQqtKTqcEwQesX8FPToVD4oNO0738sc4p1pmLiJmD9el0r0QbftB1sN6aNg6sjQBUBHKJyz4xnpp2+xBgV+Spqgy3KZnCw35IopEbBtTINIkDtO8ORkECroPSkgaMjazyWCDRt6HIFf7m87MyQa1FtZ84IAzWW+SklAehSKXxTioTR9uEXFUb/jEgr8sv2KuS58zKS4BFFy4dVmQIZCtRNOaijHw5SdYdSlDj0LdfOMyqpBuXKw0bVO8vBNyCPwSXsIMIjhN+UuHfF1kDdnzk4ulUMusJ/URVwFnBJ++w7+Pjg96/f+wXB3d3d90vM2NEDmXGyRy2Er7X0E0wxt39PeWjFg51Hqkx8YUDj/N2r5cXXmK4joNd5YCAAaV21aop66ZyEMTpJdsU2RvYUIj39ZUXU9126DhxGDKCtC+lKgfg6hdPyNCQ2/IbrjuwUb6iY/NimL8IZMenAvsky4Q8qQzot8BbaGMd8VWkrGEY5I9VatfpvJtvdC3DvmaKX9j2dFHnl/wKf56/92MAlyeMWJjTSNOgNE4SNk6UdcBTpFEK5jXMZ0uSCkh9epk5A7mEH/YbbnQsbIyZmD+UQsgDAj9MUBDY2RB8ibYVHvFGbc7j+wXbDvBUhrHLbj2szHPGFjO28SWLddkiFPAlPhvyL9h1Zf7WQqgbn0RqyqlGNPYe+qsHNNid8bqtsbF5CLokhay7jkYbFOZ0ypJhm0ZILjMavG/o3HxvpBv2L+xJvuAex1F5GFXYF8wjbMkXQ8vaGDUzRmHMQRHIiB/IumUs2TkMScH/zNOQkwyvN68dMY8C/tCVrDt0v9n/GFkdVaLcSmgoogIKmC/kftVrFH7tt2KslAWfqftYzlkRtJM6jdjTDX1YVtjvLxJn1rr3Rl+42jbd0JIaureebAvDdikly5dx1pl9z2Xr5SKvr4LPeV9fuAC/818b4+feLgL+UpIKGc995gW2x3U6Il55c35lTXsup2GhfyP2NolBXjEUJRDwo4wPpxDbW8eG3m6x4CeHjM9cDD7xAnRrTdZsox9i0iP6XM6Hx2OwFkkblTMG94XEGbkWfKyJuZrYVxd5L3rxSwH2p2cury3bzB5+QSfGfL6wlBZcFY7qPofX2oacRrURbn0Ff+nPGspsb6zQ+ZK5RY/C3sI/rKfKGmjwk6jL8DyORcNkDDrdFTkfme741jhN8r8IsA/P7O8b/G/M7VgewghJonFT1tKSLnNj62TkLYgTElts08Ke6r/gNgK9JCUV+jC8vP78L/140y9jQ8d0ktCs4HtBJ+fLszb4N6+IR11S0J+E7A+b5WLfYGjZZhGBz2DndJ2f/WLlwqjSYUFPXn8UaaPDjI384uDMZXolTur24hJpmdk3ENDjv8JzEGP4GRetKpBeXlf4RCLv/Y4p+FbY39TguV4hfEnIE/QJ2gpqeC10YAfhU+G1MEwaT3fK5YR6Qmfio2fijGdeBJx5Rvkvlb9wWX6xXvENy3Ph8t9+Y3gd9PWFr6w8syo8s4S4PB308HDX9xHz470rw/TIc9jTb7RDZXLbiF2HI3vYhA8M7GkD69J05JltGhFaPQcQn5yzEnZjyD5GQZ5SkvxS/0Sf/i/4eAEQrD3b6Yyvn9GzXwL4/4/o3z8Tn/Jy4wlZZmTdseEWG/PILMuyGes2a8PuFb0GPpn686TKMZDYlzJz00OwyJ6WdSJWPCHDBFIWTejPOnDfYr5p2PAN8UwwbYwhnC2wr2OsYHxh/xO8n6ZBdzyfPA5i9zm871yu68Pr+MxetfHcSSg00TDw15IGma2cpIKSTJNCmf3CehpZh96LvUdWfKqD+TfmXZHV44kP4ioY74CUVBkDj1PKg4K63c/RB/69IseMrBf2msC/WiSslCSoRb7wzFxo10I68zJjwz8918zaW1kLjsGnYexrapnPsFi7D53QQUaOoJ99OOesiKBdAqWnE/IP+E0BEaFM+4pMnisPtKHe/G3ovfOeisyfZTcfcrlCA3yP+KL/Ve69bUl6yFn+VOTzZfaGjJ4vIjyDtq2xh274SfMwst5WlwHLXZG/pdx1Z/ntbwwlsY8d40hVHn+z/lnLfpmES6uxVuwjwUyJ5+dpKvK/DHn3eOIM4Vi1qJTc5fVY9o8Nf4gIDWXS3Wk/Z2RkcF1E0DbLbSNCEaH9U0m3HUm644VsIT4TNt+QA/ff99kana5tYA/MmrdMrBHYs7J/rP0Pe168x23pMO4IAAAQAElEQVRiLVV0QwLZElppyJVj02nM8LBCg2NSUqJMoAxJ4zRoGAZeDEzy85PpmM+6Ffr5Cty2r1PzZV1WeLR8huWpFB5p551u6FDRuuzWh6GcXK3axPOkauZ5Nfc9PLMSs5YWmmvSzHkXsXjuICd7yZl98oKf2/+tn3bdcxPjZ2St2E2sp0CuxAubYJqUpUwcP2BYy5hSkvnsNsdmPQ3d9zrzUtmHto6VdYNIcp+MLc10RCjnpISvRwS2CzGkhpQVlONe6nKjxBYJrgByml9Yx2abLsQGM5mVeRFVO2C2hhBJ9vdKnXnLzHvHvvbI3lpKYj4pJCGyEhO7fkhFEdHzEdHTEXv+aGPq8W7R+bRRtX8s64ZNN+Y2LL/htJECGWUeYu9Aupl5aFDnwmPMYx73c9rUcPpoc1CXW//uHxGK+BYud9uIvfzIu8xw3nD6L0HEr48fEX1dmX/D893C897mfyltG0REr/IYhmU3nO4Vf8GPxzhwDOM5Dxxlv0Ytw/fwa/3+K8oPPg95D3qUHzwd+d9TnyJ24xydb6kHus3/7aWT5N0Hxv4jeT3GNjWYrm94B3XZn4K3hvleX8/x14bn+2uP+eeOFxE/2/wivpb9ueP+3n7WxQHbxemDOv17x/lbavcfzfdvjf+n1LOCJUdFrwqMPcW6bpEI6YLATFo5gM8cYJc1RCxBPhNISZ+/nPWFi/z9JcCzmmalvIFFkVbGWlUJCCNCpYxy8GD7GikzBocFP4xoKD80HNA4UJ+XTS8c6PxPMj1vTVlpJFgcJ60t6Ym6z7wM+Jd/+0mVS+ZpfMfDEl6fZ8E08xSGDC1PHPaZwwHbkOABBAeScCMin552dEm6d6Q8Ah3kJB8sDZFWpiwZDOtvEGHRlshJom+Qh0WC2gyGDh8wIkKNoKkStGx0WfjZiHo2UR7SMHEwTwP7WcD/JgclPiRtXPJUv8DgMkccmkQfjjIirlRm/oymw/MTvjYtlGxX1J2ic/VAmCzzCD6ImRRJJKPDAwWDGeLQobC9qoIxnQ/6Uy3LZfF9UHBA6KA2D0UZewrdRCqqyFCjuCd+EbLNLkvrdKuelPZ50JhPKtAc2Ac75kgK9II4Qgk9HWQyXOQkpQgFDQz1T+2/bqtKR+sektzH7dCT2qKSqiamuL8b9XA/6f27e/mf27//cK8P7+708HjiYHXiIFJkeSxbypm5QsenknT5xIXF3d2dTqf73jZhT7fZmLNi1xWWMKs8tZwwWCsu6JdSFQbBkTZl6C6rDxTCjgfthZYjeYaviIjOW0T0Qq/xA15LR3qnboNG4K0hxF7WzE6H15thX2MqufU+KL/w+apb0miEwq/fww4RoZ5uCO9qBvJFg8sO/biYRgocrUVGytAa4rAloTqphjaAm6lVZsIfRGuXUyGtmwQPXl+YU53SkSGUaJdIq3/QL/Mrqjx/0DjSRloqQ1LhELOjKDhEGz50Zvy3oqO1NXz2qh/yZKUYFLlInikCun+7rjfJlwNeo6oVtqo6hd+2VZJ73ntDoJ/OGiyaP+9D6nxTwLDH0BGhBoRzBEhZsptFUM7Ue11IKaScFGVQKoU+RQvry5e/vsh74QXozAbNEmCaUNelBarMZ8CfoAefjCRDVNNYB01CBuaNKyW5f+EnItBtkK+dx8TmkNFxNoW3DAp63mmR19CBnDN9En2lflEDP94PKzxGKsrYJNPGevaB1X7qtNE78WN/rj4wLuuVD9imP1X7l7TboEb5Yrphoy7ztXxvtP9GRB8jIjpfEXs+pdTzphF7mfhEBL/fftu1yDSCTIo+pm5o70H+G0rGfBok5aVg2hRyWQ1bIeTHU21QTOK9xuJsLKR+cKYcd+x9a5MqPyvwhbMvLmYuMGaeHwu6cpmx8jzslMGCSRPrrlsE6vm7D6CrAM6bF1PZkZ0IGBGAoibZX9U7VX7hhnYpSxl/sB94DQ5DZu/Mfb898TL29HDSw7tHJXxYOfXlfoHPM777BJ65pL5wATPDH6xr4Rlf4a9qUGNtGlWFCzlmRhfV+62BcgKf6gPiI8H62xVY0c0KqrbW1H0OPXnv6XpkkgW9zFxSXi4vWsBlftLKi//qZ0xKipwV+KiHP9P++WnWZa565sboCT0/EY88v6w6c+H8Qv5C+UL9QiwzQ2cuYJw+fLqZN+2fBk9Cp6Zw1+3fmLfnqbulew8pIpTgK8OXQbLnxafy/F+Rf5ezquInK+UbfVbZrwatrXA5JPklwHlueoa/Z/Pu/4Y+eljwjw2dbjzPGnub4DfBS07SwM+ITQs0e+2DkqWedxkYKNt5kjL5RH3GJ5KRpESHrtNMRXJB6jLBpixvIhHMB/Pd9QptfHHrveQ0Ft3zEsAXqHf4kp/PhcvMxhrzH5c4bvxEbNrlwQ5P7IvPfhkALvjXjP180TTjc/0PDqwr4LkadkBN8oVlYhPJPE8SgF3kDlnucYDCw0iQMQyDSild9xEhtQTnX7+WxUCoXhjo0WsGNcgtUZNQj0rKjBFdB27vy87uK6IsFYl6r23bY+UlievczvDAEaGIcLLTiFBCZxFfaUS81vlZs4lNQ7CMnllqpPb0PmZiebDv4DtVIdwA9YRwi51SZn5WKjpqow44j7/sfFYuNhewyro2lq77TRv6Rr0Sfh4gwcuAMk7TINvXaeHHOy+Sn+0J+1rXAzp3fF3GQXnYde91OaOXZ16ufiJ2/un5SRevadbfinDWZ4skfyJCQcJzeJy7aZB96IE4z3Q6DXI5gsrzZ1pHhCKi5837ioyu2yE3VZ+jijYH9vZ7m0Z5o90qr89etpHul8ibwn4HBBJo+EkZkhBP05hlXzMG0gOF1kPEzlNEyLY2MuvJ1Ij4ttx9XP+KaLIfZn72OvSZBgX+Rk2P3zGX5qWCBio6bTp7b+al2lbhehNyMQ9+z3B9PMc5mYvxgoEL58EhSyOHl8I8TvuPcgq29ryxm6T7mvW6oJML69Lr1GvUesas7PW1+4zbsM33ORt+G7HrIKck3EMZTQa68/7JFDr8xossItQbpawGLj6jcGScl+hyed8+8+x5Yo94Om+9zH/IhKm1VfExs4n9KJFGbvwz8N2A+wQQT8YAI6VkFTKwpUQ+pdR56R2vPysPd8MyH9Q+vCKwURG0y8gypTesh5etgrVm+RiSsSXvJ4b4NK9XbFJpIyUhqOyXr+sR2y1g5hnF8PhiBTRrTILfCUSEgq6oSPsczjfSCRlIhzoVn4jo6YivlOL+jYhO/RPxNe28EfHzMpfLfJOw7BCZXuFsh/MVAW6x+4bl2eE2B3qn7/xERJfjaBLxbf4o/2vTX+LPZX/tef7PeH97GmBPOBZUvHJn4xt27NfCv+FE3zdk/oOFakb3tChz3YEjb/oVSeqL/ZdpYzP7Huj83a/1+Etwp18qf1vmdn8teOxjrNv0UfZLNCJei93HeC34nYlf6+PyCB6X34G+Y5u97ncy8SvN7OOGebmFy4xf6fY3WWz+D8Zu00fZX0pvx7xNH+Pelt2mf6u+rzye/aaOBBqBTEdrZCuQZqKfmWDphUCQ2EjznDqenzY9cdB6enri4Pusuj4r2hnXeFFtL2px1kLZus0actI0nPCo3DGUQjBTVQiOxjJo4qLVQXfOmSvtqjNBUE1ZRssDccyOTZmDRtKFw+m8JeY4kQ8O4osuBG1idHEIef70RZeXs4L0REA7MJYU8NcUPTiqih68VYmgp4OA1d2zAzcC1jwkxZgE81LJkseIRPsATeIQI4/BOi2laBgGWYYyjcp+YQHfyREUrR3QOUAhqXBZhHwIrvC0EGU7IFsJzCpy+YKxUaaZy/1lVhCBmudMYFvU0IBkLhK2ggntoC2ak1ZabOh/pRE8RoXSxLIhgjv7r8jNVyBjHyiHOg0iR+DDb0CDsXoQjx7GsXQbHXYakLEMkyxrQe40FEWZVBNccWHjQxextLj7gB/q0qBAHxkEekyRkTyEBWUdimC4U2xhFacUktP8himyy3A7Au/elgDQbVIOBXUBv8yuifxpylDpDt4fTkmPd4MeuXy6Ow2asOnEIf7x8UEPj3e6u580UW4ZS0kq2DLnrAG5TqeT9v/kwGN/CZDNf2R4z1xMNa2NGWvSujE74PyiutZ+YME1FBySYF8dlpZnWtDuWKMO5PdK7NQbmUoKbEc+oA7umZKyUETIH/f3Hsky1SsU6Nq1UkTgHY0REr4Q0MayqPKhfVk2+MPW4uO10Hlk3NeBmjy2ebAtOg9XPhKOt+dpzwxiZCaT/amgs8y81o7dLZFWoh1ogY4UXWcX7OY9xTqDFeYKNV4CqNJ2Q26vK/v/Co9WKEiUe8xMNSwoMRbc71/KdsGrzFsi44ubsRSNQ+52HLDl5H0GjHmkbFSDpwX7eRqWnhbssjLPhk4aF4yNWVo1b8E8qcMHKetv5rKs0rF1rGrw2DjM77SiFhBAdeeJ7ubNsF5poECZRkI/KYc6pZ3XqFFjow3CIXijTeSkxD6UkSuz9trI3peyzvDsC64vz2f5EtX/ekrWJ+XdRJvUaa3QHY09XWLsA66D156F2ufopSDtdtaAnLYf0CiCEtJs4gp4dvsEPZCRp8DrMGCDadB4RRmyIqJjaZX9oeKX8EHHhFzC0Vfs/3Lm2cEFzgKsZ2GT8LzAvHs/tY/O6H1D775UqaZc2m7A6Y290/ZxO68XwzKZ58Tel3NW8rxXOH/g2AOcP9pERO9+/DTZ05IEz4bzpgecN5x/S4U92QpkVH5cbxsbCsZlLW5qaBxgG5trxZ6LURu+6vWMRejrOorZgxqPjBUfWHmBDsWpZ57bxsJz5QDq1e4PyIN/CzQPYPQ04zLnq75URQnATvC0p6te9WL/xJbt+vzJ5DG7hjE0cmE1dRQu9gY93p94Cfugjx/f93135CLXz9cVX/Jli3k9s3+yvPQytx2XpmcunF5m6QV5LuQv1K1c3Kw89gzcwP8ooe+9XRZ0FIF86LEhsP3FfmVfMJy/cDm8EjNsjNnQD51l2VLnP+A3s+cX3T+MeuQlsv9ieGTNqSXN8GheLzzgnp5nfXlewaLn500vL1V+MfDCA/AZQZ59AX2+YJdFFy7aV55hsCXrN0iYmqdmQ8K304b5NnqadiHJSMiVSOWclPHjgWfWiMIzaw5Xlv1bYZvZzE0rttkMnlMLvPfYCZm/mL8LOp2lLy+bfvryok/sIf7r3ot9hxjM68+6Mg8hqTD3lDPP1aLE87ZQaORoTItPQM1TYe0Xnr35ylOCsb5/5azcEUpl+IrEeCmpf6wD9lWGkvUj9MWK0JhC/qv5u6Hobhrlf4Hw7t2DHrDN3cNJjkkiD1rxXe+D/pcAlufT07N+/PJFn7886wu2umDzGdlnbGH4QmzD/pVLSz+PW18cyMP+W/AF1KuCHBOC3rF/3Y+FFxCl+8Z0N8ooY5blYzl2u4pPI9NYT4E8B2glw/rIiJsjGDuplAzQR8re6ljf7I3YaMNmioK1wWs5+gAAEABJREFUixBL5nUlDvflqE18jGsqCvo+TOsEcg50HWLCVzj2ExNHhPxprQkWO8897Tx8106tCepJ239QkeyiM/JYxwsZP2v8LO/rAZs5vaxVxrxs7EcNv2dNnGfo0nFB7wt1jQCpes9m8QbpKWedwGAk+ENglydVZfjNkVTQzzjwPBlHjXcn+V+C2O4theznnvNM3PyEnfc1uOqCvraW1KrQyiDx8isRo2bn6Hfi2fRwN/W96Z54bxpGDWOW3THxExE9HUn0aLKejMq+0oHcDV0EijQEdf2O6O3FZ8/v/YXMK3qoK/net7GeKmuIhvh7oA/7Xl9LQyJeyaDgI0nmqSOKIpIioiOnQYmyjP5cLz6mHsPy3GLMSQXZx5I4l6H3obBXjyrjoMggFflxgJnEUgFN85Z14YUr6t1fArD3zeh2tZ8iwyGfHTVUcbOqksX4zDEmjcTcA/N67oG1VNCxkZEvslh1+Bv6sG8v6GZmz/f69B81LMsmlzeYwh1lW+r6KZGUsNMut/AVdBkVXTQhXs+XCJEQbgDQOX0rdqqsL8yHn0pnnifPzPnE/nBQv9x9sZzma5Mqa4PR6Y0/tQqtDNsAw5dQYX/IUKMwuffmnEOevkZTha+NfcbrafH+erNWLshoOS2z6YZ/WadMwvgJhDI246uQSFd5vXtNV/IbivG6REVa+SGrSsVCXLvAu+20YKvZ8qDfvuchF+4mzxOM4Zc3jlEjQgMT2T/Mf86J+cWcRtKh84hQxFfo+on4WhYRvTQietueuf5EuCyTS1dA+tf5npDQeQdZ83lgQz9+LpkaThtH+mhHty7fQV3u9K8hwjxFr46IznNE9Pxf88d8vMUxvsuP9P+h/z01kCKiO5fFi4g/yUnd578at076Nn3kTQ/8qfy6n/sc9Dbtst+C20d8q+OIcHHH7+nfG/6ZP8f4R3fnfyl9lP0eeowRsfuL89+Dx/yl+rflzv9XIOKrPW7nj/jl8ts2/9XpQ68HH87/Uvooe0vd/vfg6Oe2t2nnjduy27TrjNuy1zTBT/BgNYhKpNr6/uODhANzw20rUcRKcDcTKFw4KJ6XRKCUCAQHbbVwIAkOVWc9PX3h0uGT5vUzwceTWv2i0IVL+E86P39WUtUeZN/rfjrtuLvTPYH3PYc3/zWXL1vHadIwEeiOgwYC/DT6UjlzcSjNBDM1FSUO4ePdox7e/1GtDfrytOj5aWXuppng7enzkz7/+JMys06FcTiwwYzExXEQNIjgWluT2kL/pVPBn4IyxyIEcFHoPRRlkErRHvmE+jiiHbrr49DPrpoIQDuCfubxmg/SlQZbq0yJADmpMF5GPlQKz6t8IHLQ52AtIjSmrBwJlpgHPpsj1H4hCq8cHKzLBA9xhaDqH9rDz55nLqctUyL6M2VsnzASvMlyHkj0c5u8KaBBkJoQVfT3PAPtS0nqBwgC3BEMw6BpmjROd+oHsdO9htOdynSvoC7ypLUGkHrwSRBaQfPFZAwSeupsM7V9D0PIMCuBkiP4dR08RJB2hfjYdvikauWLjPgtpbLtGnXE2hw0sh6mQT6o33EJNVE45aaxVA1gGpJGYywakCVnK2Ifz2McayYiqB/kvwq7v7+X5S3YzvozVvhcJa5BxOElZHvWTfBFoe0G/z6wROc3FOYVnQTVFqfRi0J1yJ+qsJ2uMpNRB/rvFH4i3Ft88A8dabKvX8rsm/h+WMeUR7iM9px+HCAbm9cBOrTOO8NOs84FGuldB/Rzf+SQxyAtGDePhqVGWjGVzKJREjqjrQ8SPiTkKHQN8dPNvSk0419ndOILhMpLPOusmTfSG3qrHCobYCPRK+BLa2U6MyM+yFNJMw4ZvlUR0ZGwt/kL1nHOSYV8BkPJfe0NhbJSlMZRSgP2y+wvSQsGfGHeM2ttxWlRgzo/VWobTeFxN0+gskrZFW5oXjoq5oSvnm6ipShgAEnwJw+ADq3HHSHlhP52CD4TOkxZfKr8EkDoq7elXaSkhFxpQK/I0MqkLQr8hxZ8C7bFFiG2G/hDR8ik6qGaZJ7Q18FCNwjFR/lONwXNEwOENpq4gV4pVdcvg7KfCrQ2q68bXwCb1yssQ4ZXr7ERXU/eL6DjxJ7MHpHKoC2SOJPyImCDVkzc5EukeZ51uSwy7b4K35m2Y2RlOExwsXKAdr3htOH05XLRwosD5xvKCMuCGO4TEco5f4OUkgyXe30P8GY4fwu3MSLQUApF7GihnhZl4nObj6CS8ohvKR1omdBb6yBDUXQ+IgJ9015SS1ktEinSDOxl4PW7sk6cnrGp0zNyLgYOcMF/fWlSaWPXbPSrNcnpyhprlfGdZz+uB2xOl3Uq1U3d5TzxvhdITRTati4k55K+zuC3+6jLqEedKuyrEz46sP+OpAf22wFfGKF3p7E/9/1i9Y6XsKeHe53uHpQpFz692Z+x8tqCl1tJ3K3rZc2kQwv8X0jPXNasxCIrtEG3NalR13i+BPIJBOvV+6/9YGXvsBxVTWurbCtNL19mLWeEQayckqZh1MP9pI8f7/TDHx70wx/v9cc/PPb/HMfHj4/68OGd3r17x/PggefevTbG7xdixEUvXBz5ZcCZB8J5bjzTGZ9Y5Hx9GXB+WfRyXvDLjZevtet3Yw+2LW/xtUzYi3Z1h3k34Pabr1Wfc0JtScNYdgxFmcs1VChUqNqaEJ91tWrGN14I5D6/XOSLrid4/cIN3xOMf3pe9OXpwsuLhfhuYx9pqvhXhQfhbK1tuHgT0wF8CH9rFeEpd13DP4J0oF9fTGWYS+g1IvBtgSaXJ9YDA8AbY2R8OyWlksXg8sfzWQ8pUcf8Af9JISOalFkPEz41IucJn/GLgIeHB/kZfbq/U5lGRc79stmXwE+8gPGF8JfnCzaY9TIvmomplnnrdEO2Pidydh0zp9jXhBxCHnFhl3hK+ELWf708wus0DrzAOuELkybi1JF9LTNnREj4heAXttUwAMOiy4ouK/lGTVbm1/L5OWla6DvkopSKpET7pjN8LlzUuX8fB//eWNO4DWM1UDs6z/TyNyIUscP83MLzGBF7vVR7W/czmn+Ax/N8go8K/5tCndYmX/ibnwU+vPfMZGbKjZUy1MpeHui14XOBHNH9fb6uj4XNfl3Vy3ucsS6omri2buik2S2U4A9Fyf4TZorxYQDO9m9EyH6Uc1LBz/NUNGDzzN6RyiihQ6bRC77e7Yzzsy0ibb4Ok0UjNc+JjYcUmlg7p2ngpV8BPJ9y0ThkDczBt++FfmyLT46kQuG2LbjGzrvQQ8VPukwNps0zuhOfiFDEV1CkRhv/a98KjywbF8my2h8iQuxmDLnSbpM/Ce6Twsnezv0jQhHRy/wTEUqJVlDdfDK+VdDNMAwynC5DQjZpYE+ehiLLPk1f6xN6jIQug2c0/rzxbNjYU00XnhkzCn7mpeHzueqF/eOMn/qZsyFPQy91m9FZVVHT0GPv0AgfTHWdM8trd5gmjaydzhM8Xh1ASpm9vqri86gWf5Ga0xsUPmiAbkL+RISGFCo56G4I38GXJFmfCR4UqxI69D5V64Yfb7J8LQoDDqq8EOq+u4YWniWXperpZeWFLmDfvnBpfkFmn4O31oSrd90zLeM2We+oknmlAu89nRPl8JBFW3yC+T23sbF3+jm0UGbMbdPGwl7Nm+tYJBXBg7lKShrQ3ViKJvulx6es4buWpwMngit00q4IbSslWxXDXNMNWncgwLJsrE3Jz0a3ZereV3wCZ8zEyUwjptMtdZ3LOqUigYhAxu+DYV+/EfGaPhINWRtrZqfWl1756WWt9fyRdr8j/Xup+xhub2pE7LxExKsMR3lEONkR8TXdC37jx3P8KfBwbm/6twDz8j38LfD498xD+ntm/pZ3O8mRv017AzvK/yvo9zYm1/1n8XSrk9v0b80fEX1Dcjv3M5yO+Fru/J8L28fwuAd12vhzx/xT+kXsckT8Mv09YzkW+HPwe8b+vW1u9XWb/q3+QYPfA556Otp9k6a/v7dz3qZdZ9yWHWmPlwjqOnjWBgFrEIQ0ggoHKJXLcSI48TzucOC3cbhe18LhMHOQzdrqAK0ESWd9+vyjPn/5N72cf9S2fabPs5QuBBfPupw/qRIU3hGk/+HjD/rDxz/qw7uPesdh7ZHD0z3ldxyoHIBOp4HA8CQf5NSjq1Aj2mgEQBW6g4AtRpXxQZctONQKXoKXEBf90z/9q3768YkgbCCoH5UJLpWLhHyNC6VG0COCHxhCp41gukrN2KAgSBOwhoO2wk8HW3WAlJErXSHZ7/i1igH9+PW3OVChMvIgB7Y5M06jP5WJ8TKyDsMgt9vgxQHYSsBntLUKMzBso3WIRgrqOFGpo/O/UgevBH1ITtp5Yy8LX+In+AnylucG/msR+SRjwFZPH/WiD+WJcv8f+yXKg3GC8TK22IPa3GUaCA4z0bzlG3ghU7DhMI7KyJaGkwL5lIsqipzRxYVA9EKEfSHIJQnP6AM9df4tsNEjUHgWfFwRVgOt+xd+ZNC2B72m6KARMNu+KaTCIWAak+5ORe/fT3r3eOKyacAXsiZ4vuPAeM+B8eF+VOJQ3+qqdb7I/wfR/k8/rPMZ/S8Kxk5MnpOUGbPQdyxZAwVGKlmRkS8Nqilri1BjxIqfbC204V0OvBtpi9XTmxTowlDbBWuBvb+BJAuCHcTccjquZVca8GAIqoRvX5GgKSX1ugg5vZf5YoFyykK589nga+OAUIFskM7gHmDDpGT9t51HoQd5jdBTIBLV5g++hX/IFN7QCCwlZRr4JVZBLwXd5TwoyqCGDlfyK/Xc22ltiakDJC9HmQUUJ23wga80IA5dNKSsqjcwr6yRnjZ/FMsUlvw1qwm2M7IKngM5MjxneGZ6/CNpQEc5Z42newW+WtFbTblPdebS5cV/rchB1pcHM/N5fXbesF2W/5cULXV+mitoY9qYT4J3hOj+iW/hTHJaXUcwBj8uo1Ayjx2Uw3jAOKzJiIxCyQtU6tgEJOu6NEXJHVsetaHX2oEvwtu6hXwBfEaGbt8Kn/iddSpsfsBDyh/8vCu/ryEaWh47rHXKnhnUB/IYUuOLwt3ZcP6KLgZTmfcDljto5/wwZI1jkff402nk0mySD/9lnNQC3WPzC5dBM1jZ74yZlwALF/kb+YAXv1Aq2K2gG764wMqzZuUZs0I38pW1vGi/hKhyv439plkW+BC6t44zY3j/NX2LUopc50uJt3XOu/5AQrADEYE5d4iP54zY8xHfUqr3L+U2iRL1OSnloaORd4OEXkJJRoskkWp0wN26rDM2W4Dpiv5m1sUChVwtFpa4g2L50TGz3mdfcnCZ4ovzDvIiTycZrYbMv/j8nOIjjPhabp6QA6+gj+uaUmygstakgYfGWKSM7+Ze3pRpP2CD7gv3k+4f73T/7l73D+803N0rDYO8Ji+t6IL/XlaJ+2nNW9GsSVu6UwMsVS1z0spmsiHDRruKHIZqlp+tG0Lbj+5qe5UAABAASURBVDb8YG3stehvRYG+/Ji5AN6WhgQDz4aRZ8aodw+T3r0/cel/0scPJz08DjrdZZ14bkwIMk0TPnwCD6rwtzGP9Uloof4vEy6Ni+eqZy48Xy4b8dCyg/TZewoXSyv6XfHnlfQCDxVqmN++/NbGFlFVyRiCX8M676C/abRNCVv0NZalYcjwhSw9hmJ9oceCP9ufqpqHIIRY4GfuF/2fn1b99GXRJ+inpxk66zMvAfyX889cmsMGOtw6H30+ePac8r6GshNj5hD2bNpdtsprLMFLKYk036AMuL9BiWDfRM2d6Rj4fjXFL1xRGb8RL+bANsiIgRXMZzjdqA9smZhiGgfshk3Gsss+DSrDJBxOuER/dDj2sO69L77gTBd0fp6rVtx1Zb9cWRwV2VB3l3ddZ3n/8QXvxguO4DIz4CexL3qXHezLYBxHDexlA/oeQR6KLIuV0QRzDQ01aa0AuvV5pEMPbO0yMh4YEUoIlFkXoawWCd+Gx1Ws2+hjmMfGOK2GjA2fbqDClxHIYPhZc+xzHs/w2ELHO5pgSRHRIT4Rwa+/iboQU7AVMBlFjTVjWD9MAS+7L13dUhuFiNb59P4zr5tW9NpUaBuUpw6vkZn3RQvrdcW5zKv/VeuOBmsh29wvn4VMSY28uo6YRJYVZ1Rbt26nM3HbClNRshJ+UE53Gu9PyjxTImEp+F5bhofk7gwZauTFupVCqo3fxrwSS4c9IOs0DTox1v1pwp8mFdZPRNB0Zc6F/htd6UdZ4JMNXzQEH/J4rQq3VZJUsKefWSkV7UiKCGoqkLwHrfji5vXf9REKxkiqvZ39pDEejJKXbFOGVGZPzTkzZqI8JB1Q/zSMh/rgtfW8fyJCAWOZNWcU1mchPWUhd2hCASOYhlHDNKrg26kMqimrRtKq8Ot9za3qgv5f2Ff7X8dzOe694oV9wzHH+XzWjJGXZVFFP5bleHFWOFcNzDl47iFUhqw8JAXyJGgqWTmDNHRqnYl5pSSjIZdUFC3tIL+npQjGg8+SMrYEzOFnjudOzGu9dT2yn2ysZUOM0xhvwydaLdrYy9ctI1+ApCf28Cf27WfT88aevmrmeTGvwqe+6jYxeGHuDJy2niNCThsRIUVVY0VV/KXyomipixrF+8sEaprXJMCPKtjXNhNhyGi1r4MhJ2RL8jnE9qIXY2zYuYJNx6cxVkM3K760sg4xg2rPJ1lWQ8i8sAcuPJPqWlXX69weBh2JvlKVorH+PH9Dx2QT+QR1OXJHBOXRZY3Y0xEhfxL1RkT0NhFfqesjyCs7+StgImzf5ekySa1Kddt5PTpFMM4VLosIEx39rE8XOG/6PUTEz3iN2MvcLyJM/iowX+bpFn+Vgf/PIH8XGkiH4c2t0xG7c0VEd0KX/y3DPBsHj7+UdtmBo93vpRHRm0bs1JmIPR0RXUcRv07d3ojY27xNO/8fCct9jP82fZs/2rylEdGLfq2ty78Hd/6l+l8rd1vX/WchYpfv7XwRv1x+284Pz9v8n5rmefindvlZ+1t9vU3f5n/W8VrgNr+Fa9P+MLtNH/1uy27Tv6eeQXWA57l4skpc/DdCPV/eGCIIaCirYZNK0DATJC1r5pIpyX/d5sDv+emsz58/66ef/pWXAP/KAdMvAZ64iPmirb5Az1rnFwIJ6d39g/7w7oM+ctjvwTYR6DQWDRywjZHAcyD4NmYiF87zipKVh0lpnFQTc2+V4GzWZw6ty5KkoJyXET99etI/8wLg8nLR/f2jAr57IEOQIy5267xIBGCqPYogTbTjYOcAsoogTXz6xWzCD41Iqjl6rQ+qlaBka6FEgMMmJCZCje0VEUFxqJSizGE05UFmhS69PIKxyPjgBJGDwHXd5AD6+cuTXsD89CyiTbBK5r//5yxIr8gwX6mDSEJzdZ6RRcilJgRjHlPKGmXNaUqDtGuhFTS3N+2gDapMyOuAOSNvJjCHIG3r41neQkGhTZctZ+QrXc5iOQeC81TUUlaNJMst8opMwBxaUEIXBVlXbNg2+CON4mCuwdn1S53AHiBtVNPuWnVLsoI6pMCeDqydH+HpNAy643BxN+2UdwEaCVxHDgJDNPmQGRHKJcsyVQJyz+UxnB/o60vKzFgR+xzi4zrLbWTbNGXZH1vXUELmUG0BTwBZid1lUIGLIB9lTN9lbdjkG3QbMokqPwaEuWV72j+RkZL+veXDvBgZXl2eEjagX0q5t40IRRj5SqOX+2dD/wca+hZzmD/D9QjCt3X0vH/guxM3SqRMDfj2wSfD74h/jCmh89AAH+YvoevAPxq6XQd0VZK2SLTGX1DNZsDDbofKnOiQQ4l9pPPGwast6IUyXVHp1ODZfAu900koWoIXiQGxq9BdI59YB+aPaVXgKaOvMvlF1SiVQcGhc1Vw8Nt0xknP3FYs8LNy0PVfti2sOc/HUIwv9rK025Y25tn+al46r7Up0JPLjSAvd6Ssd/bPbdr5kCL4ER/013lFV5n1ZgSMo1Ilr0lgfXqdKX3l3/pcsOkLvH95fuGyb9PCBcPKAa9ZZ15GnRfmOPQF/11/pl6L9Hc+7LjslZanw/xa16aGx2FNKW2KrCtCnU/zmjPyoAd8IyKUkmSdD6xN7/H9IvXhTv5XXoVLtMjFKtTMnr9w4c+oXCJtqvDky1HzEJIYFd1LwfxeP6/+C09u4/xKf+t94RJiI+1y593eiAj4SZ0f83QL+6p5NI5ylzlteovIqY+TEC4i5I/HP+D8gYi9PiLQi5F734joTSLilR+P1xL+v1fJH9xXlqEid8UOuL5WbLRi2wWdWeaNRjZrYq2VjF+0xFxZoYGlEfKjY5kbPrHDefenuyoXBa0miQGSodz7eO4drD37sDNeU1GpB8LGzBCxM7vHDI1WIDbWmpBLGnISXxVRdi1PyGg9n04n3flfATw+aMQnyulBiWf9hfX+hC//yOXSj08XfX6e9eS/qOfiwpcyzy9N/s+5+K9QL+cq/5XmzDN+Yc0asy97LxfaLJoRtqK7DT+xrry+uddVbINyZJmPgf1pwHfHIpWhKZdNKVapXvDF+XoB2PC/JKHbjXhoQW/ntfGobv0lxRne/Nf0/S/pX1a9cIF0QYYL+8fMRdKZvcX7yew8WPBRwzzZd41aa7f14UdvqetdVlmfHd7n0HhEE6IgS9aIEMNUlIqRKYfnFNqw7cxav7CuPj1f9BMX/Z++XNDtuv//AKC/Mzw/EUN579iQbZ9vE4uu8+V8Zc4+XwR+HOgwoSv1dMqZeQdFavLnSvCXDexlCvwbfpSTcA7aZwX9PEhEuJuSaAOv3gOYWMaG/hpr2i0G9sZhyF1e2y5ju2J5E3szciZTxqqMg7jYaNMZ+Z55OeqXvH4hYD/xGlhYBNa94XW1cUm44iAbcdfGC4FKvm4XeFhRQxWrQ5Y/w/NIzFqmET4G5IfrQBZgIRrPfMzJ2qvaWKuea9uaRQG1Y2PPTbRLqSgFgIaSBNx/QwewJ6dbzfSR3KcilKlhmzR826Bj/1p+IyIUscMVR5uj7qABzw2bRISE/iJCNZIanTYFNPW5PRduoQW+VmTxReMCL/7XAZinl/eXAHTc2FMMlh86kC48x/ta5eK427JWpAT4LpuQxBpNzDUkdNgkF7vMPHveW1xY2w1WB3R/ur/TPfvHHeeKkRcBqQwKYtLAPkKujbW6dl6C4ejUmCWCuZtwI5UUGln//mOkd+xB79iPHu5Our+b5HPKWAbllBTw15C14heN9Sf2wlQ3mWb0nyT2BykiRGGnEfENpaJ/N3xxYQ/wfrCwD6z49YYvWNZg3IzuC3Mm7f1tJ/v30J+hRU67rA/GT0Twy6zwUdGrxzH1mIbzhvt4bF+Q56Quf2aRjpkxh6R9/FGpZAX6q/BRJZ43SbbvC7w+E1fM7M/e3/q55XzRC3uGbWJZrJ+NddPQUcJzCkqemGxgvBE6FsYmjskGdSklGUqhiKBHQr5RkQeKCmVZEuWsk9agDeeQZHkgsp8k6gfGGnPhhcbQ7eaXOaexdNtSzBxSELM0nkMVW3pdbfjwvFaeEUK+BqLjgnx+pvR/6cA+2Sl++2LZV7EG0QpjmIeIYOzUkXNWRq6UpZwTZQJJEaF9T6Sfn58RQjghjvzxs8nweIZtVrGjEcibaT8w9pSRB38sJSkzj5G63tAJ43osY98vAh2BrjfrizQTMqy8F63IaGxb7XnP2cHZ0vP6ed5UGQMfh8KCxBwR0WVKKXUaEbt8v0F18wll+RMRJt/A8n9TIMFD+wbSrtPbdhHRsxGhnf+vfVzhcQ2nbxERnf+jLOJrPiKO4k5/qX+vePPjdr+Ftzwe7d8M9V+SPXj5NfpfwtR/o0nTrfEPuSKiO6IX1lH290DtJAefR9r0gOucNv29iNh1EfHL9LfGOeYz/SVE/PK4EXv5b43/e+o979HuNn2U/V7qvsbRPiKO5K/S2/a3jW7LI/ZxIqL7XUS8buj6D/7Y/w3zcwuXGf/B0/9Vhjffx0C36aPsL6W3Y96mj3Fvy27Tv6c+HARfwZO1d2kERiL4NPrhkkiB2KEfHFcSxL4cpELE3np5XnU5Aw64z8/P+vT5R/37j/+kH3/6Z/306V/05fO/98v/bT3r+ctnPX35JP+z1yGPBGQD575EsFnkw+qJQ9SJi/+JYH4YigpB20QgX8aJIGeQIolYSxs/BiGU/E+5d55CT/7LEw78KRVJSRcOt18+fdb8+Ys2X6hzIVaJXh0o0kAMJAcyIqixzA50LHNrVQ0dNAIu4iRqaUoJoZWcb4xt6ObT29LeRREh792lFGSbwCCnI0L26ZXDgg+bDpTneZYvGDcHoKR98f/585M+ffqkJ/h+AWdeBPig0LCDDx9EneIGR9vlLAfYK0H25mCNA3n1ixteCLzyD09Ob0hhNGSTuiQybZTXrhCXVclpx2Q5JNQYBJipB5hJmTpizFfZCnUnLu7Gu1EjdvMhOJdRUTLjIGskRS7YblRCF4mAVZStTOXDoeV3oNnQx+F74tPMM7I2UIHzXW7zHvDV0fpepZTU7JMcnNw2MXUZsjK8JcuAfOKyKRGw9r8Ewq7BCy6UJy0vsrzBHPKhizFaqwwZmsah/1Wh5bOcSCMjMX5GH4V5IwJNhjaoL16NioM4TCaWxtYMD2+NsgOy75A3Taw7mT9G0QH4jAhFhPrnSltr6v6pTT5A5JxlnxrKBB1B6XC5fc+IgD9MikiCjY4IBIAHXbFZZha0dec5+pzXn4hAhrXDdQc81pEWbfpQ8CXtkyX8JEfiQJ2VU5J5ytjCemTB60AbBtjI9Eqy3uwGOx+BWRLDhhBaR3n3FexUzS/reAMNRdt8hv3F7V9RmxhYzsMSYwofTh0D/jjkQkFRTVnNcB5+7Z8Lc/gyoyGsLzmWZZMv7Ey9ViuNKrxYf+bHvJn3r3TFpay7KpdbX+ZDgY6sKw7FXTDsKn8OijYi4PtKc4Zf+/OQlPC7BA3WV6YsDdiSpfrfAAAQAElEQVR8Ym2xP5bhTmJ9RUIeNGd9mE9fLHiPWTiw+3KhYm+Gllno/KC/vg+autMrGtWt8169r8Bv80m5G2OjP3JcnxHeM7+BJ7AMSUrYPTqV7LdOH76Q4H/kguXu4VF3Dw/yi4CU8AV4eNWZtPNAmXXbsEs9gP69n1s2w/KtXNhZ3vUyy3umqcvd12Me1GspIuT53iLnfPXZ/E29ywt+Ywz4ruGy6H6DDwW8K5A+xHbe0Sg7UKlz+qAthQwh88GDx+tIA60Zk73C7f2X68aGHlbk3rDXIddCfl6rFibdaC98IHPxNUwnle4bk/KAn+TBBul8MQx6FT7atK2hukQ3oSrUY+jbT8M/D3Qf7n4sWZ+t712VDtWep6AtNT0v6gKU3IS5NeLDI/475tTzBX/O+PIwjhqnSf5Pqfg/BTThE9PDe/lFQAwnLp5Cz5eqT0+Lfnp60b/zov+nT8964oXAM2Uv0BdeErxAz1y6n7mIMl5ezsQoFy59L6zfufO7bCsXPYsu9pENDhu8pIltadSYC7ZnrXEZlhMy2ffbRVtd1Oh36GCn4pOQLlQZYwOYQcvamGtTj4vOm87EJGdeCpxZg7P3EXDm8vCFAMp+u2Prly+Nvl6brZkvocvUgeFkeD/yEvT89uedrsi17DCfXpe0jgjZR4t1nDNyZZUydJqS+U6CFZ25kPV/9uyyNWQpijQijxivIccs8+e52BDgRQC9wETXB44UIm8wr9eVeZI/EYrYIdeDiD0fcaUJPnLqPJVS4G9Hht/kOhRRWe+tz7fBQoXHqmD8whhDTpqGwHcKsmaN+JH/cMQo00jbJH+sN9vmwjPj7FiVy8rPxKv7i4CLzvNFC5d6x5qqyFXZ84TNq32gz8+NX6sS8UMQY4m05ZV9BR/OOHgCgid5bYfUAvmglWcRQ3YbbzCyoeu+dljHlq9SaZjXhNw52Q8HlfEkoQuml/s01qbh9ILxPIbhvgdaw45XRISHlPdeXddsL7j+RIQ8X0Qo4ltYBmpfy3X94JrIhWzMscLYjI6O/cdpr68FGRdkm7lcnLGf9b54nyLv9eD/LNMza/WZuPzy8iI/y72Xb6wRnw+EPvp08GwdN3zH+g4mN5JCJZJGYs/Hxwf98MMP+sd//Ef98R//f+Af9P7jB/m5MqC/PNwppYHhUh+2bkmwDkJ+1ibGjrapj4vu7YfTNMn/Oan379/rw4cPHe/6f/rrTq63jv3sx/QKdBD4wj6OFAzuGCgpJOwu8rp+du/dmBGJkHFmb1i4UF6J/U0X8hs6sk09x7WbmjcFenV+eaYW4lv7unnJyHasl4iklHLv5v4e5y1cDmOyTzCUEmM77bFNM4V93GHQ4P+8J2sqZfSXiugEF/TwyxTsu9UkzNtf6rywn57Z02bWWLcn8gnfEBR2NVi3OWksgPUyMP40DRo5Qwys1YF8zhl3z8hQQOppl1kusb82/L+iU4aU14DLooYO2B45kkbGn9jr7hxf3E+680sc5vF8w1gYN4GMaRpgB2PsesXKEjcQj30/8axoyLfqGfle2DfOvByd2TMXXtws7BneH61j65WpNaC/oWQNN/Jk5M6UfwvmD2Hb2BGBbrE0vrQiYAUr8ZrRWDt9DpgK1oBl9Dw+n3SZpsJeYb0lRXgcYVUaignEHF1vlPGsX+F9xWgrfsYUNg+63Dr6XnSdy/NVv/SkrXkx4A59bR4RVEXEL4LK/o34tt6FEWHyLdC9jGtpg1/hmdbp9+Dmrjc1nDZu087fwnXfQ0T8TCa3jwiTV3jM18yfmfAYB/7MIf5Pt79jDSQb/9f4j/jW4X6t3X9uebpOd1A2l/BGY7pXVbYzp/oaJvGblDb+7qMwjjPgyLMayfFFHxHRR4/4SpWCJqFfotbvxobqzct8OX/Qng7G/Qu+ls3wEN+jnuttvfv8VyPxUI4ImR6IiK5P5/Uf/Ol6aY2HEFa5oUf596a/ul1v4ge/E38KPdq6318K8/uXjvG9/r81/l9af8zdCBv2dO0Peq8bjx0EXS5vODGxMsFCk4OIhQPr6n86uQ1a56yXp6qnH1/05cef9PTv/8ql/z9pXf5Vtf2kl/O/8FLgn/T88omD56oaSZGTSikc3AY56D4RsE/DKAdv/iviP3x41DuCt4yxtjprJSBZYSAIsDIXHEHbLWd95jL8Rw50NWU9fvxBiYD1//2nf9bnTy9cpJ915mXAel7VfKjz4S1mNhougJE3DPaIYFy1JgfwjaCyNdZBkxxcil0n5A9Bz7W/A2aXSInqRNcm+2Qi0PMFx0igm0lbPiGnL4qXljRzAOGOQs/o7omA3y8xHDQ7qHwh/8zlhakPTc+8tLhwYF0JBD02bAhlqhFYNy4RHLA1AjZfjBGt7uW19jZkYI80v0mmO/qBCllNaUgt5VGFuIA0uhYXNuZZXB4IXeu6x0aECFuFaCDrNA3yX9k7CB2noqEHvYNS31eyIhcpDUrlpFxG8oP44UJHsswO4usWsAG06zHQkf3Nf3iZOChjHuqbvvm4uQvgq9Ggckg37TYpVKJ3mBAbmTrFxzTAT/H8zGN/Jphu6PtCYH8msPdlkenMYWxFp5Vxx2lQoZ9Zq63JXEQqqslaSLvNPRZ15rlBK/q/pe1G10E6GjquDqIrdwcJn4kOmJVa0vGJiCMpj3fAMkUkJXjIOSsja0rksyhLsg4iAho6eHFfD3bQI73BO25IO6niAA2/l4WNrMQYbmd36DKgj06RwZQeNG1SiA+UenltoKVIm1KuSimAOnAcRUpKOUs57aBeoEbaPbSFOg/9n+ijY/YWlK3uC6jNjhPYLfB/Q+i7y1Qb7NxA/tCh7bDOmUZYTkNUfBfAQ8JvPHgEfRG0UbbByxpFa2QtpJeaNdfQwqlwXhd5La5+6YaPbPRfsaX1vFxppV2Fn4bvBvyhWNjEd65pmSd0ZH8VvAh9mtu9vKdQKXyTLCgND1TGxiVlJfTntJHw8/E0aAJ5SEpDUeSslkeR6ZQzqi5bwLu0QmFRQn8yLwZ8iNnU9S6ZNUPIG8C8J/ol5Ol59zFEW6hl35BzQxfVfm+QFrQDfiKyFLFD+yci5BeKfZ8ck0ZeIPoSQGVSS4O2GLR6LZBukWQbe3zvd55rRcc+fF/WTfO8gBmsuiDwhX3x3LGy167IXtX5pE8fA95aiz6mfU+dP/OYFck6TIoMjn3P6RuklGRkZEspI1p06PoxrweuRZ1EhJKkfKW4m+jdt9pA1qRQwEuE6Y6ttc5nVUOd9RXWQd0o8zZiIBOVfXzvzUMODUO+Yui0lLHznfBtgUjouIb6+leoohMDA8Al3ESC8q2NWimaGB+/JA87st82bYruVJU2jBHCdao633sjKYUCvWb0dWBAt2MuPOezxpLV88OgaaSMPdcXNv7/BPrjP/zQL/NOvBDI8L8y1mUNPc2NZ37jcr3q6bLpmfzzXLF/AqGXGSwibTQud2v3/+76m+Q1vOAjK+tZrGGv/8LYQ0ma0NsIb2MZZBvtcjcV6hN65SsMpwgpXX3B1HIK+22RtCL7jJ7OPLfP+OgCVtbRBgOecoHfhQuYGZ/0i8aVRbdj3XVHXowhVRkB9Z5rfR++5fSG/jfa2a/tE0bDF3ob6hLPcUSR/3N+GcZzTiroMREfZSoisgK7I4lSKirsHQk7BPViDc7mEZ7Nt/DRiFBS0EcdFWE8Z2XNm7Z1UyVGE/ldr0F7KYI+KDOF05syL+WDFyywo5KknDMIpXKlKZHP6KLusEyh/okIeN3rPV5hkBEMY5bjkAcuhe/vJy5wT6pR0Y600ndlveAqOqPz50vVS/9PNW2aSS/4zkq55QzsJu/JIFRZnxVZF8aZWYumK2mcixiyaZXbJOSBdWTBT5gr0SKa6CfM19THRI8MeR26dWq7VfzP+5rTtFZEVkQgY9GALRK6aJHgpKliq8qesKGPGd1zl4d+4MJlEhZvHSThwL/wbkacBE6G7dgBX8wTEX2+CNOGz1eJhtYtLkNe/eM10hP8NPho0AWdIpZgB5Mz9yotG3yg8BV/h0VxH0xdiK1Zl3Xr+/SZPdsXxl+Iy/eYa+WcsGghjt+Ws7b1LKGXZoXZhld0ZuxHWcpJ+sjl/x8/vNf/+MNH/eMfPuh//OMH/eGHd/rw/k4PDycNY6gUKTLDSbL+NgU0g8Ce8IzGvPY2vzxDGMtd+Jno8/Fx0sd3J31kPI/57vHUY15MIttgQw/CwytjCp3uWRijv9NVjXkaM4C2AzeT9bXWkP3ROGPIC4qa/QKEPaPBhxHI34h1UIiaO3F+yewNmfmYQjzyQVWJ6EgURoQCf5EsX/S5Njb5jTVpH6uM0eBF8Ob/HOhu103CwwI973tGU0ZvI0rI7Mn2w1xGZSYM9kXFQOtR4kVAIz7yutmw+YbNTRsvBoIYrlkJjJzgxfbKmXHTpoHYcBiq7old7saBPXfQMOSOzF4gGqdUFMBUKRhFqg191tp1b1lEvtdA93TVQEFJEqzqYRp14gXGaRqghXlGeZ6CUxiNcVuEdmQoyIMUA+mR+RLIsk/PtpH9F6desdGGHRbstVAGS8K6ojesNw3IObC/jcha8sq+IBBKlidGKY0KYDsY5t3UYqBYZ8Xw2rbGs6qyNqosryF/UjBW4uw1sedNyDTIess5CS1pH6spQiDBG6UtGENaa2M86cLe7vEsh/nH5egndEvbLcmP9Y5Kngb/H3t/oh45jmXpomsDIGlmkntEZnbVOX3f/8H6++7pvtVVWTG5JBtIAvdfoCg39wyP8MzIobpOWWgZ5o09AdwA5YqdpvqHyoC+16KYpNd9+hXxsT5iy0dsKazIEP4W0HDaAYmGz5PAy+rky4BAVUNdjb7xCuc/woPNt9MdLsM6QrW96lfTiI3viC391QFf2cG87F3v8677vOy6/8J/Lg0kPoqIn4VFtRPscNmI+NjfZW/s3pAM593fC9tw3n0Mz3WPCNMRc/8c3AbY0tSSGg+rHRKbDHURIW8efoi4amUpVqAeNUgLC5k1KoayTJMqnRq4T1ce8gtBlNOVIKryqKxsnP7zG3u61/9cvwrlFXwpjZxgP2Q+3E9snObH/ZcGJ1G6bCsPyP5G1HsOsjFInyOUZSTG7IDCz8q1yxls+AJOW2QJeIzbjaC8o+tV8Auz7RWu2/Pul6BluN4Ph5RSfxB8Kd3tHxHyxz5hH3HqNm+2hoMCYyV439OFSw63/RJMMyKUeWibB/Ex3YjofHmuHZ7TcPsO/cZPxW64j3A1pR50oI/XNAhGEjZzvWrIZacuBzZ2m3XIs60/GHc9O3Wd25z/Jfwa+7ucX0p/bbx1GgHv4L5vRHT9RmxtET+f6lc+fb2x5rzexIM4Il5HsMYFWpNrDJrpUnlOs0jWBZ1VXRfp5dK4+A8u2Uddfhp0/k66/XBVO79I87/r8vQ/CPr/h8rhO6XhST+evwdnteGo6d07ES1xOFjki1jbccTHjynppKZjm/VIZEVQmwAAEABJREFUAPV4IF9YtfWidb4SFC3mWkFg97Rc9eNy1sIBsB4HfcCHn3zaiEnnp1lP373o6fsXVSLtRMChuLK2f2T8T6q3Jy39TwNxuCOwk6OgFRUQ7FUOhSK4SwRMGS0kmMua0cFFhcNfZp+Sg0UfmuF5JB1yqLDHlJzkA+FYpFxCAy82humd6vBO53rQT5ei75+lH+GP+31ceECX6BF/vuGrM/55wY/9m3kOMJeqHpAhvJrXJZcXDX6JM5UJEs13g1fz25C90tbL8Lyv3ySIIH9EkwBs2sIdEYE/hVjIaui+pqyaJFHfShJxviqTmRaJBkadvOZjUaCTQB/R99MGiQCDSikapwcNvKgpw6TIo5SycCl8R1oh+gKvvsA5X1atN4mHhsS63dDQdZLXq9CJbBeDuVUGaSwegPtU+aAycJHIcqduk0/YYkUPgkMpq9OukoJxLenGnNeXpqcPMy+KrlwSNU3TUf5NrxOHx+RL1QKtoSnhW5nDSkaWGJCD+VskpZCKar8kaD5YAaJ29Ty6P9/OunGgXRDOukupKjgU1HZjvosa/pbgJcGTEZFlikrwmJGRNaAIflyPHRap3uomC2ODOXI0VJF04LJgRCcFxwvGNaL3A4erApOBDxsF/RtJ9KggJtQ6aOYQt8yhZWmq9v15lUg7bx6LA674XGVtdTlyhUXGKzETLDOH0LfMZlmkDNKiGFZ010DQn1lTkz+BnClnBXqteeWCfeZiZhZnYM0cPhawzkXrJaleQpUl29cvfMUyK9h/tvXYRCtQh+DVsF6FfnZEmyVeINb1Sr9VBf6PY+NQ2PTulIXZBVEtUZWOB+l41Auy/XCtesIfr/jqjZE39DBjy4TUuDcuBe/QvsJP5aHBEpAYh1m0+oCFPgNVJvgKxjZsAiMS88eQ6FvV9158iILUxNJEZ/YJxgjrVJCYe8B2I7Z1Kn+InRLrr/lPrCGX+yGYEn6w5kkztq3DSbNGXjYm9FtV+6LOzFPV4Bd16gpty7ZiE8F7MDdTqtsf2RNjgtR1DXkqsH4bMYroi3VlVMoVWj2tUu37EgJBU1G0gbkp269ySBn+MxyIVBkp2Sfr8KAbvF/8t3jRXd/WfOBeV+3PUbhHLqnhw4l10tCNbXNDoIqtVvjwZZNxw6muYLH+V8lzJ8vDWNE37IfoLE+T0mGSWN81F80pqbHOnRd6z1wm+IXLMBUFYlT0F4gXpgNd64cqMYOS+w9FGRQcJZckyxuNAe6ELPbNUqkHBT4yqUwLNPaWyAVSoYX+MxcNV9bfBSzoojUUDK0DehqVdcoHfXN40DenE5ceRQcubo6HrKEwH7qt7Eu+DC3odzgc4H/QypxzBGZurL+qK+tlxj8tl/gkhmb4KCApFLQ39usGL4L/FFLG0Ztps7ZW1gHDJJRj/lf4YwlowUdqFEUalcqonAp2U18fNGrEH47oaUJB3sLZZtnLMAPP+2APmaasd/5FAC75pof3qtCwbzzfqn54uekDL/afLo0XAdIHLv6f5kHnZdR5npCJdVAnpjmoLtS/zPrxx5/08nTWynN0rc+0PWutL6rtqsbe0vAhVKY8J41p0sB/KInLyZvmy1kzsYb7ik51uSBPaByRL0teg7MWXZH9hfV5cQq9D5dZl0vV2gaVOKjoKLVRa2QtYI2khVW0oFc/GyKtGnJjL7i5Vg1aCmzODLJhrPwILb60xAYpJSX0mvCFQN/2yyGkgTG+hJqgNeSqZCSp4NdTOWhS0jt84pvjg048o0sq+Mykked2Ho/wV5h7QDfwukgLl+brrUlzKPD5EgkKrSMnKSLkT7Uc+MnK88J85yKxDNRfRMA/y0OYVcch6wQvh5x1ZO2djpNGMEwDAxJ+uWDvABkTNHQkaAwqrFHPMzG276vLopG5TzxPxiE0FiFD1nQoCtZebc0sa0mmM+rM3vIBWS74y4IsdS1Clci38ly+KeG4QxMyzkr4dolFKW5a66VjaS9adaWOduLJRMlzPpxGPT6cNFEoKZSwV4avjJ4KMg7Mn8RnFfOtchulN715nd9ut172b6An25VxIl1DmqF3Yb1d2BNsBq/ZM7R4VKObJlgWk6rZAe6QhY3wC9iUkcjnQDc1sG8TIaqGFCo5lGEw42/h5xxGzqluddAIaEaEYJCfxNhQhcaySh2LNMPYFf1dbiuxT2W9CJ0l2hvlVRf2kAsx0W2Z5RcxK2si5wF6TRkJI2ZZ11VnCX8982x7AUtutC46356h86zMGnk/DnoH8yfaHtgvjnnW47Do/aP0334/6tt3BX9e5PXaLxrxjUUhx9UXngc3dLmAilISOs7oeoysCZoTe2fCxmO+cdE66+HY9O79qN//4b38LwPG40lpOGqJSVf27hcUcFmbrqzHmf3ZWNDZFf+5+DfjkXelX9OALjLP42DsoKel6YeXC2eiK+egxggM0JoW9no2KWVoDeh8xPZTJPak6NjWT9URuQ/DCs9Vh5KRNyujTyPlUZk1whf0qlbW5cBCHAdsjy3zkBRjUkJeoeuGvMLPC/HbYWo6ECNNLASvW+tv26eSZvhYWggT68bau90Cu0vrklRZW+uSezknnjVR5E/OoZJXKV0V+aJpqBrZnwoSb5AiQrZDpCQ6q5898MtqYGPfNQVpgtdMWmsVYmjIiTWfNZEap2nU+9Oxl98dR717eFDfW6aiaZo6MnpIQ1aABm8tZRlVRQu4LqEF36yslUaZR6Nm9rQb58Wb/fd2ldjYakZWbNOfsTxDol2Q4QI/NzBrhM8J/Y5l0Ig+UkxSO6qtoximQP4coZIycowasdmQJmiMKvmonNh7JfRcwdwxszaXZVFj7SVllTRoJIYZXpGZLyUpimViGuhX0JhtRZ55abry/HS5Mv/aqpba8MvGWknUZAU8VF7iQKTzkPPATFlJkvnNQT/HBKyfQJAUTTu8TzArPWvHyvpy/LGj25H+1pmfEU5bW2Xs40zD5Q2Ntp8B5Ff80LzP8OLUqMjSGlO//pg/FC5j5xFXoRUC8K5fgPkwEoIbzhsM3n7Qp76AEHp8xd6n1dCOgu+kCKwiCYYr63NHs29T7fp7uL+RU5Jl+CUEclne+z4uG26rzNGY1/BUhvOG2xJz/CLgPNCz0dD/PXCkvjadGnub84bHeL5fQgS6+QXc8xax9b2nZzl+Cfd9fy0fsdG/nzNjv4joQ60vY58vIuS+EaGIwISf+q/44FJ8/4afiI14xMfU5CLCyd8GdnYoN8E+GzhZvS3o12nxcVfrP2IaEW982VidUb52Y5HtP/dtveJnvtzHYOvqBv48/SX597afIfuLVZ7vFzv8xsZfo/+l9vv6+/xvZOdPhn9O+9Xl9LUphvoTmv9vqvhcf7vsv1yvrl/r2LAO3X9h8yeOIHAgaLplrdcs7jz7xbv/hM31/KTr5TtdzrwIOP9RL5fv9fzynX56/kk/fviBfSNUxkEDh79cRrVl1Xy9KRbCsJQ1EcD04ImtZhxCh5G+BDkRzFXFof+mWVXhurFoZm2/3Gb9yEH9J4Lq6yIOIInANAjeVl0JxGcYXJYrQc7MBi0eUlV+2HruygOYCFYBTWIo2sSnitMaKcQ4JQbBjDpmiYenH2biQVoJhMS4BDIHJ56dSigrgi8lRgQHodAZMk8o7YmLC85CHHJd37RGAZngM2lmc+DOSmci7O2fS5/19PIs/0uGFfmCAKdEUloxAPnk0yF5zqkyT0G+mR8/lJ3Sx+VwFEu5ccBD2ci0AmigDcvUSCtoyIDUfEOO74YgyciSxUnBGGTMpCWHSkoaxqwRG+xBaOFCYSZgnpFhv4BbcZi1BTNgUOxbW9YbmLAit1ZoV9qdN5BBlUZ8o5FWAztVXy5ASfCXGu0Sojdq+i5M2txCLbTQv/AZMTeVQsFaoHdDl5wyOBAc9PDwTj50H49H/HGgbtD2XMN+yC7g4U1JS0uQIQertEroN8gnwIRvP36muFAbvKDzCoJAlwHoMdT7W0YDmjLkj3kmxcZ05KfPQsXdDzQlTwhojgj6SZ4zE5gYzt8jInr7XtcUsJ7UEGx1fpWsX5F2O3TdB+tgl7WSX+mzaNO/Pv1EowxIa6IP3iz8xIIGdZ43AnqAjuomKeSMnNBpaEUXCwdKn68a/iECaHEQCeumQhv7y7b3AZkyZOEJGuRFs0hdR42cl32jNUunSKRpxV+FHqoGDs9DaRpZ7Bn/9V4UZdCaBi1RdGPuGyOva9OFW5YLi/J8XeXfXrzy5o6pmCKYynqUmvWIb/qy2aj4e8XPDBSmBt99j6FO9GPgpz/EUxHR5UnM60ZY3nKuN6hgucF/UuFyxofhxBqkSS1lNZTa4L+FD474sIoacszsERf8/cYe2Hx4bA0zA3iu+HSr0fkX6RtaEgKCjado6rw0xvZ8nysrSAUNub/4QJNvfhjP9yc/ZhREhDLyev8YuJAYeQszcKlSDg/KXD7GcOh8r9DicYC6VvbylUtd0rXiJ0390EcjZuFgTBt6vaDjK+mNlzItmB+/ynlQzuYzum4z9b6MC9qEMhM25/QtUW70WxlWmb2n6LZRr4R+4NmpXj8RoYjopUoSwRf9egVfER5DBhkigqkSw7fU+3egz6SspFBEVkRIlLwGjYiQoLfTjggJXgKUUnTgMuM4nXQYD3LeF48Tz0g/J8epyC8yj7zQGg6D3F98VnxyRn9X1k8Tay6ScA1MDq+v5UoakbE7Azw5/e0HjTStjXpj7bpM6Cnwh2xhVGUqjBIid/Q87aLFiAjlKCopaxpGHS0D6TQWjQN1YyINDcOGkZuu/lwhRhh5eTEdHzTiJ9PhUcpjX5f+s0A/9v9HwEKMserDy6ofn656et7yT883fXi+6OXluv1JoMutxwKVvbjyTG9a1IQ8kgJ5k5knZQIFPm1Y9sazc8WvKmnlhYd/y/gdF00Pp0kneCtcOGd82apb0MeVfh1zhc9FFwIS48aLxRv7iP12QZ8rG0nznBJrsClchh8yWGKR+oN9ldCv6xp8t0DXgbaDWvbEatDFKVWKRjv9bZfMPlHQZ8GXShL6T4rY4qnTNME7OE468uwbxwO+4vUyKBJ7B3aq8DNDe0aOmYzhX5i6sgcuxGszz/mFvaV6T8NHWmvIsc0Pdwr4sJ8k9BzsvwasyJebIibJ9EddKhHYfdBgW+O3ZRoxMXyUDNNQYJDNsqqp0tfzrtivIjsCK9Oec5L96Mg6KKyRVJgd4gv6sK5ntLiy5hVFvghzDLawt7MlEhNIK7HZQsG0c0qKCEYgCzxudliok1KsCmwUyJRJs6oSfFnXA+PGkjTAy5ALaVamlVHSqz+JD6IzoWT+rbPUqISOv9tWgHKD6tr7LOh3xhZdFvrONYT7CJXLsrl+dh9j14uJgQRPJWd53eWAmyjUShGh/eM4KjPbDpd3uI95/BShBg+WqeG/raIBg+d2q5lLZ7Fvi3SVn4fGjYvwGz50BWdi4Bdejl3B7XajzyJxYagJD+IAABAASURBVL6CytqZ1wuyUY8sM5ee83zVyuWrfWbA/x/G4AVSAtKBZ7kvw1mKejwmPfJi/+EhswcOxHLIy3M+IpBOaux5NeFTqUjopWEb69B2+IgFuyUN+M9IbOAXkSf20SMXykcmObJWUhkVeYLeALJqSBVaqEJKzBWUKfiCdeaZ5HVjWS33GZn9P9K9MjEuJ9vP+7J9b8V+3fykDT2IPSdY85bb6zrTOIDR4FJ9QJQBf8vwOqSsHInpS0dga5iTeRO+U2uV4xHPEQGD0BBI7BGJZ11Gr46Tkv2b+nB9klATX+wH0KsqWpGrgoad19ZUFciQtfIw8bpaSNclZB+3z8h0o8HTCtAS8eE0FJ1Yp6fDyB408gwbNAyDvG6VE+xCN2T2FUEmScoi30DIdI1aJfHlvPfG6JOu0Ek8YwYdxqJpGnU4HDqmadI4FWXWg+k1aK9qfa15VVuuqqCsbXVXcWSonCFnnhuzzuczz5kL57OZPX3u9bd1QfZVlRhf+CuOyv62dCRrpwm5g+kGifUh6EcEdU2ZNFM2Ivz9CvKMUohyJDXKVVINqaVQwigpFZVSNI7jKwZ0mFWGpIgGAghEHx/QUiqMzbqyFr3PeU06vfJAurEhel/3/9dhXdFJRxPqBfVN59Yz7tHp6i/4WAapS8Po+5Rir9fdXO1n86tcv/XzqIYfOv0c9/X3+c/7/VI5InpzxJbKPLbU6/6eX38p/zuPETv/e81/3jQiun9G/Hz6j5b8q70nIt54vXeAiPgPJWDER37eGP4PkomIN04itrwfhtZnRHyiR9e57W3Af4CMedrZ2PNOd+xtf2lqOvvY+/zP1e3tn6d7379Fus9l2vd5l78G92Pu818z9j9Dn3uZ7/OW7WvK7vM5luXWg54bB6bbsnIxNuvlfNPT00U//ujL/0WX86wbwe7sgyKX7/PV9d8RRH1PMPVCINlUhkGJYJC7CQ5lBBmRNIwHpTwp0tCRy0HTeNLERVEKAtFVWjhQE+NoIvhx4Gj+LtwcnjngnwlmjAvBIGdt9d82f5n1/AQ/10aMRsBOgCpueRq89wMsY1cQXCJFu/GMv27gsC8H4I1AxUHGDoK+HuEyh3pbVSLQTezsDsYjQs7v6L8BQSR148B85gLmyjgfADh/EmiGaiTSzGVW64HljWDMl43PvMx4eTnrcrkSbCK4ksI6gFbUJnGIkFOQCNiCck/fykvv4/qAZ4NTWa8T5Q54CcvYw17PsaNp5z9n5OEgpVzlgD7RYFj3DkAnAusdLrstItRayPvpAr/8UJZE8LRwWOT+TjM8z2QWUl+G+LeHt8sEeGCAx3Zglwaqgc2gIoWDYyPUP0SWWwzeONck5kE/DbjRKfTWFbprVVB9mAZ98+69vv3mnR4fTxqnojEXZDZNI6xtkNB5lj/JX8wjBbI0IV6HA1JXN3q3oFeiP/w1Oqw4t4GaO1/pdaxU1T8NZrr+e0k0A2SKDYGuRdAvPnW3Eb4GMek19XSZQ6DtVAozkA/gsgErcv8gco+A91Dnm5m7HNaxdWMsrGmhowasp0R/hjFVk++jGvJ4TUBC28dy7GhidmiiZ+Tj6KKC7+SclLJogwbEIkIpFeU8KEgj+2BZ+8HkyvowH0wv3BgElIIpm8hoxVeYQJsqKnXUW4fyh7J16cMzaWVAsxARkgEPkZMGTs7jWDThtz6EOrXf5pw7X7bhiu2WtekGIzf2i9tcxZamFy7x1iWrrgYSchDGtWQ0Dla18z/Dp7FqWRZVfLayL5l3+7gQDI4kWJc/Tg100/mk3dU7WqI3fhAlK3PAy/BpJOruEREMD2RI2tvFZ2atX5h/5vLFfuj9Mho2QjZZd047vF+A3ol299mBLnECWF77HFnbXBFbyjRCZfRqYCWPLYRQQUu3AfmclHJWwLf5s84/OZy/7uduiwhGJ2EC3eDxhk5uNeQ9s4OGG3tHB3I5XZBhRtfmI73qKrEO7PuNtRJFKqzzQlvBB+wHw1BkJPw0gjnhN7IEi4oI0gR47rgSNGFzEOQjQhGh/dOYeAVtb0PeFknRZc6KlCWQ3pCUmCgicAn0hhPZX2wf04yITj+SlOCvcOA3dn8duNwYxlHWo+t2PDw88GLzoV/sWr/ul5HTcxkR0enCKjoWS6nJec9ZgzLPNPPQWpP3hg2NNVjdqMDCMtCp1Cg3htaewqqsIbkdNGjRqIhQwXcHLtWs9xEbDDmx576i5J4f2L+mscj78+l44FLvoPfsz+8ejnr/cOp79YGLo4TefHn48vKiHU/PZ/304ZmX5md9eHrR0wdATPL04UKfm84vtx6XrDwHdpns6kZ7ldVp85qlz8d+lk2CNZlvPzO+/eZBv+PZ4fw3j496OB2wA3tKGWTexKeiGz/frreFfeOmM5edznsdGvt+gNlZhmiVjHkRvs7w7Qe+wjp0Q9+AV+qxBfXm1Tw2eBW+b5lcZ5iHYRjgadSAPgv6zTl1GR7fHfXuPfr85qT37x/JP8p/esn+U0qB/6yGI9xYV1diqitx3JVL2xsB1ZXY68rLxCsvAQzLYZ/tfHjfhQ/xMQ8k8tJPCuWOpqACSfER67T2FLbQa9JxGvTACwn77IhfOz4M7NyENyFvxUktY4fVoJCoMyKSUirKrDXLMSK78xH06X7InsQ+2C+Y+76x6oLe/KeaFnhm22CvFuFRU+USE1PIWGmzbhsFI2pDphVIGVm8vRT25wGM7CnTOHSdl4LU8NKYH1X2NVaRobXg2VAFKzLtdW3MU5FQigSgmVnrGaVEhPzxmEaXzhe8rfC08hzmcQONkH3MMdZevyJfha6UFBFK6DBlSvC4pVt9RPT2iC3t/egbEdo/ux2d7nCb87aD0xXmDM+JmtDjQrw664ZSbzx3bviKY1rDPnM+ez1eWKcvxLa33ndFHtMyzYWXSsvrGpxZM7frBbtc0fmKn4TGIbFnNxXi0cxF9ZAbdaEjF/Wnh1HvWZvfvGevwM8P7BUDdul+zRqICKEQPKJocRy6Cv014eqgCTZwp6TISR5jXzpy6W88sAc9sieNY8HGhfYEqaTtU7eEb8thrNjA6+PCmjmzhs6ckV54KXk+X2VdrEzmlyNnzh5ny0z/GiGP3bCSr2p4D8LLtrNf5VfeCmu1IFPB14zuN7CTsCFsMLYB08PnmKviu/aliFAoy/3uEUH9K1yfc0bG0teUy0Jr5guu0FMVbqYFnue16ooCr9jbstxw7gX7rawvr51gnNd9wrdLJOUi7JeIvwbZPge/+OMFcGYxIYrkmIMxntPIuSilDRGBTI1WtILfdb/vGgq0RD0OuI3JGgv0x0lH1qSfJ34hMJbCfkibZUuS17BlasxZ2b9qgwZYwQytG7L5X448XS76wPPjJ54nz+DMi+brZe12XJB7Rb+QeFvL4gOrSlmy7B8hmb9QVoukGupodO5xXoYp8mKtGk2iH18uU++yx5heZp+w3Yf+TB3Q6QbPaReICOaWHPf3OnhJ0KnIZb3N2OfKmdQ4s6dfWGtOXTZu2NBwP8NjPFaffSI8z0d81vxnFzd7tG7nn8vfE3S7y04/x339ff6+n+u/hIjoTRGBHr8efdBf6cu87qTu8667L0eEq/4EER/rIz7m/6Tjf1X83TTACv/luSKiO9znvWxww/UR4aT3i4hP0t7wN/yK2Ob7S6eI2MZH/Hz6l9Ldx0VsdO/L9/ldh66LCKX00ST3bfrCx31+CV8Y9lb9S2Pv2/YBrrvP/1LZ/SI+ld91hsfdw3WG65wazu9w2XDZqXGfd3nHXr+ne/1fkpqGsY/9Un5v/zx1f2Ov/1J+b//PllpeY5fr87zLxt7udC/vqet2uO4eK4GXA4KZQG8miFg4lFy5lTmfVz0/Ay7bn8HL84UA/0KQ9KJleSLQ/17z7Qf9+PSdnv2vBDjBtJB8sWWIKKWBGwEKZ+YeYOY0ajw8Etw/EnSflIIgJ4Nh0lAmwqisG4eMCwNgQY2D3wvjzxDmyKAzl3dP54XgbdX1Ehwk6H+uWgjI/QsbRGwi8pf8rwOWi1r/TaOr+t8f4cJZHQT3BIIOZjs8sF7V/BtLvDAIru8jrcopOpxP5B2cbShKBLf+7S7Ycu+OObJWsCCFg80XDgHPHBJmIuuF+Yi/4FfobNV6a6rUa5UMB5siSE0E4InAPgwTJxV1vUw+KgOwEydFpcV5gN47YctGe9CenEI0hKxM4DREuOmtkUATFvUGWEgpKROYD+h75LA+cZnq1DhwUXM4HbHXiEkHbMYFmhKUkxZ4bkJj8LrAH2brhwdMKJcXeK+0OdD0JXTDlkIXDR6dBjwyvcwa5wmlJpBk//QYIyJUCcjFpa2cOmJGrJwKPB105LLGh7l37x77hdI0jIpgjOcCoVAKbEb/CJeyIpgDOp7HUEMxoMFrzyvQmtTokxgrJUEKtTd8v5Kuct+IIG0dfMmfToLLNF9Suiz6dOREEhK+ZLgfYqDH3ks0viFhj8LhxnDeiAi6fIT4bHOgNOdbQ6UVFVX5ALN6LeN0tTYFsJyBjIHhOWfLfiZ8cGvDj2wLaOjtY+4YS30DqEywpZxEGmJpK+lVfvGhIeesRKcWGbmCpVi5OHgFNrf5mBLdhnCNTWVMbb8XPPaKPX3lxXxXlO+UWfqP52AiBb6cuRAYp8KeMr0eQEf8osi66/zYfimzRjNzclGADmYNiJ7hr+h2Sywf+FmSak1qNbR/Aoe07A1pGmtK5q37b1VDmGph4A1i6m1ub4wO0wD4AQ1UoEvksb182EvmG5jHiMAiIJIsV0an4hMRMimyCq9NXqbmMqpFFiygV3VfbOwDFQSVznud2fYV+zsV83besKEMCFomkv5jfiJCERtcGRFOPqnrFfuX27GzchJM85O6L+y0cs5d/95Pgj6RCnwHNgh5X0d1mhmxKKuBlfyK7hZk8POi52mpIRnNayYnliYV8NCYtrAHDz4sj6EB+5cpb3anLnOplGg3i4mvyEmJyxUYVc+nIuVCMXcZG/QNkRorOttQ5U8L+AQeCyF+slIeehopyUimzzwQROV4DH6xsidXUus7IuBfNEdHYlzGd+0TZJVzkv1hZP8duOgo44g8owp7ch4HLliOGqcJH2fP4xLrdDqx9z1KjBMENh6F1kJV6CoSBeB8I8uGEzUk0NBzz5P2dYVfhP3bqapMwaCzNpU0pdf6xAwJ2sGcKWf5Isj9ev9WGctk9E1RlZluRC9+bvrC5sjl0JFLvNPp0C/ZH0gfv3mvB/ZuP2OUWJ/oq7/052HSL6F4mFzAmQvrfvHGBdyVl/9UaSFWsc+s+PqmZ/QOf5gPG8BRFet70czFiPtY1oiQ/dKXgO98CXgaeSlx1DfvH3gJAL59JH3Ut/DlC3U/W07oekL3to+XvJ/pl2XlJeeqGT598bfwfPIlYcWPrUrEUPVXS6inia1EXh8pWtfLpldRF/LHvLm/+TScNwJ5oCDPfRiK/Hwb8ZuxSGUI9Djq4WGTyADIAAAQAElEQVTS9iLgUY+PJ14AnDTiM6WUTt97rXm8oLSL9ccivN7Yl7noW8gvPCc8p+G9pKLPvpdwiSbyfd9AqMCuAT9BusmBLDDP6la0Wdlv7Wmz3UvK8vz2ZyPbV1KiN+qAhudaYKxRF/Yn7GIdrMy382P5rXe/RLC9jr6wnQYlLokrc83zjT286QqdS5enEn80tuPQPAP2dMs502ZU2wg0NqCK/YzAoBmHSfBkmZxmjDNYx2PRAAp6TJ3PwK+aKmtpRk6GMn9oXTbY3Oa564v2rodBGrkJLcA6yJFUeCZlZXwiCbWqVmiCFb5WfNr0bK+F8sIkRjVxSfahiCD9Msyr4fkitn7iExF8bz8NmStysGSpSB3mpbE/eCr78srcW4pO0ZsvwI0ba9EvAqzbC/7v34Z/4eXShZcD7h/heV51BbHGPqN1VcPPKjZr+BV3xDoMSUk3fOeCDs60A2LxxMuxsUiHMfT4MPaXAH5J95594shLpXEqyhmeU2htWTM8L2vanonob0Ga7pmcL2bm5oeYoylhENthgni/RD6Oekd8a5pTX9/wA1nrxn5oOI8I3U4OtS3/zJq5XavsU04Xyu6zMtHN6wtdzPPcfSUiNlvBr20nPwU5cwQcpVjhSUrIMRj4yAAyz67hdb2EpN0mCXsJjTVSIyIp7EfJfBtF6S1P2+vcrsvQK6WwJhO6y4oIiTlrw7YKvJX1ghDe2259n5g5Y910xaY3bLz7oPXBaHw4CXWq8YxryJJTY1/N7E+hcWAe1mhiTRXkGUvRWAb2pJE+A/MP29zMq8jWiFAddoRSlcyTfdN1i30Gf6FWkNJQsqyrwuQDmNDVOFBXMrILnhrrStuHZxAiie1BC18zuC1NF/YG/zKZ98IX/w/oz3N/mbzZUnZVrfh+o791n6CW4DUbIWUC6IK8OUkR0aHXj/tbR69FNXTcIlNM5EmxXRV5p+G5VlUzSY+IkO1k+xfkyciHOeU4dPMd8WmvEPSQlQ4R8caD5za9dV1lLOjPMFx2m9H7KeTUgOjf5Me0/xKYmX3cl/L37Z/3cflzRGx6ivhy+vmY31r+OR53mnub071uTyM+5fG+/ufye91/tjTiUz1EfFr+R8vLFvCPZuGvM3/Epth7ahFxX/yH5iM+8hLxMf8PZerPmPx+kX+ed9n4JXIRH2X+ub73dff5neZ93X3e7XvZqXFf5/xfAztd07rPu/w1uB9zn/+asf8Z+tzLfJ+/l831xn2d8677EipB2kL45793SRxLMJY4QGWC6UyAm/TDd2f9+MOL/K8Bnj98IFD6kUP1D1rnH0i/1+X6ob8AuNwuhIGrMhcwZTpojUTbDK2mmSBTMSoPBx2mBy7r3oFHLjUeCPDf68iFR9RGsHmV/2nmlUPC3KoqEd9SiuZcdEuDrsq8BEg6X6SXs3Q9J914SVGvoVRDxf+xTBIBVaxXRb1KK5138GKA2z4RDUpzFRHSFsDSL/rl/0xotioROAYvAUSAXuChDEmJQNOIzAToS3xWeBSBbcu5y3ujbkZWzgC6EkD6JcDcEjpIqqQdNWlG0ecXgs4PF1UCUlHmJKlK0NYc9aILR63hWM+nslcENIODaxDU7YCYRHnDLMsEIck64JAcXLW1jgXuVlkmJWTvaAomyQqllN6QkScNaBPdD8MgHxy2dAveU8qKGBRplEirklb0b5XOyOMg+wavPsiuBNGwAju1B5sonN6Ny4LawUDRIFnmVwRptIYsUmO8g9fb7YaIyFDFh8duGVW4CCvToDwVBSdK2yZoMi3E2voxGxn4TUpRlCMrCUQoyAu7uN3rw/kGgcqhsuFLlX6NMU5tgo+yMKIyHnhc4+KsaWUlrTTc/XBIkH0lmnzR55dGkJSnlds4JEWE2t0QUVZKEgeAAIl8BHOBvVufk4LTCMYnifMEamxycL/glw72jbZWXGJVkAqbsMClNTqYntQ6BciAsiG0foJQQ18VdgH5bDAfP51V2CDNSoFuh1EJu2SQ8qBg3V7x6Zm5txdC8NKkCrOmSmemrOovhrqT9EZ3eINl9BxUkNA3S5hHIt0QYhoNXBaM+IIP9uPr5an5iNw5RuykG/a6tVELuLZBt7Xoeiu6XbLmW7A1NFX6CJ+w3juEXa0b7NjIi/YA3h6S9Yjqug/7kGonaXcykJU/rkNvUnVJilDk6GaOIP8Z+rwp0Z6YESIplJGjsNckgIV0YR94Pl/V9w/ylYO41kVOG7xE54We5AUVFK3up5YlzMeGCM/PHPAW0WDNZUPkDedDGJiCpJB63v5LfzHeNlqx88KlR2UvWs2LuyGD2WBLUHc92LkBX9hxh8RBvGKDYOsLuWx0P6nYQYHGkiq6M5rnShC13rwXsycPXPoPh8JzJGucUsfA82fgQqCwb3sPM6w7pSyjCiKRFJQjDxLOY31n8imKlIytb6OfobSXsyr5xhiBcN+cJNCwkSLkD+7d+fbzYUEB1k9EKKXUsem50X3rL8aWghyHQROXnL7wnKZJo/+MEnPs4zI8ul/x5S77cibNQ1FDVtOokKtozVitN+e3FNsLoNPOHCl2sFsI/6jA/hFc4goEqyV4Zggk+0W1r2jjFzmEyBRcITFHQCiB6OMWJWyV6VPYYDCXBgq+MOm/3YvtRmx3xHbTNPQL62+/fa9vvv22vwgI5GHLZ1YpeObj2rriQBcc6HyrrFd8Zm64elKrWQ15NjTyG1Z4WmrVgk9W8hEZvRdlbDakrJF0LAOxCECP5uUR3b973F4E/P7bb/Tffv+t/tsffq/tRcB7+HzUMB3k/eSGf5qnK858g5cZvm5GvxRcNXOB5gszo8JHwzCVZ3FrTUKyrh/4QhUKalDXG+/uY3hP8VgjIjSWpMF49e2BdOSZN6LH4yHp4Th0HI5FE2tiQC77SsJ/hI7WJdjfhN4yabDmUk8bbQbmE64qz9fBGm4oP1bsiQwJ/sO+QadQg2+DNmKkFLWX1UjZXxrEGqmQtcBzzlnmxWmg+xqJlgANHqpWDL5iY6bpeafWQUTIcng9+F+OfPv+kZc1DzpOo+xPFZ7s5xdscCboejqveroser6semYzOZNeb003LvxW5K9cEndZsUdgw+C5pBUZkCm31uMRc5YxCGx3nWccOFNIIMgLnlbkxx15njSGp65LyJBv6E+g0oNe1hdxVspViTVu+XMukMgSD7FGLCixfg18WcqoMAGnRshx1Ix+alWnu6Ljin474Fk5MYwx0PcetGOvv0/dhuja0TxeSVUhppDt0lowf6iSum5tib07XkGeZ95Cww2d2+9XZLgtTb48depxLWXkTcQMgjKoDZrMgr7DukYY+z5btbb4/Kzq/y9HfZHaWSmuKmXhBYG4UG56OA39Bd37b056fHfkBdeocSp9jgp/ay3YQNgjdSytqKZBAZgS3pkfecQnM7HXzoHxR/zogZeAfgnwyMvI02FivoJvBT2bKrwKCVoT+Q2Nueqase+gig273dHHurIvEQtc2QeurP95qZr9LKRnQC4lKCUIRaNmVsM35LXDnplISxb7UmKvzCAhWwAp6E9n9CQJWcWczb6CjCmKIrIigr4FpI6I6HURW5qY3Mg5a0P01HUrfWokrWBRcBRputYqy3C5zZy1rrrcruxpMzZqnKka60T2WOwES+tNsgz4eBkadsk6sC9N7PEbXB40HUae05PG8YBtC2NHZhsQJ6OP6DZaqaktVElRKXWrZhS8oEfvSUwk3nmip6yJtXhAaYdx0EjlhrTpLksJVAm/rqoQW6C5KMFpRkbmQ38ztrywT1wvVXP/RbKmmbJFWteQIRZLA5ASapT9J7MX9GcbPFiHgV5hWxVJ7rE2SiFtbcJfmmokma+qjFlDlmvfK03f8F65xTGl2ylDPyEPFGADmm0lbUCKCLDRas306MUEKzLvwJzMs9U7v/fz+v8S9Hf6fGn+vd5s7PnP08/bXP45RFhHn8J2u0fEp+0/R+e31Jn3ffx9fq/7tTQi3rpEfMy/Vf5X5h+igfRrs0YECzT+pJudwHDDfer8Pdz+t0bER/4iovMbEV81bUS89Y/40/xXEfmFThHx1hrxaT4i+tx7B+vNG+pejog9+8U0IjqNiJ9PvzjwtcFz/hpeu7Lhb5u2y/uY+7zr9rJTI2Ljy/l7uO+Ovd7l+7zLxn3dfd5thuv21Pm/Ju7pfp6/L39pzvs+n+fvy18a/396/b2Mn+ddNizjnjpvuLxDco26/+11XicOUIgVtKr1QGmpjUNzEHgVLUvh4DTo+aXp+cOil+ebLpeL5tsLAdUzI36U2gfSC0HVzJirfEmTB4IWIvvIiUCrqaVRKU/K5aA8gJ6eVIaTxoFgfjopE8jOXPBe/BvzvkQSgQw7q4O2Noxay6hrLrpwaXdZMsFp4UVB6PK08hJA4q5fbQklgjYhQzjEaoskgtP5ReoX/34ZQHmZ1W6L/Gc8iC4VRHvhYBwpMoG4f7sjoxEISq7nEiOoDw5yCrQV0A3kch/myaVI8EYt8qpjgf81Ej1Ca2Q1wuVK8Fk5gPq3ha4cUi8vNz0/Xwk8F4LOuaP6Bp3DlAxHahwqxCHcfHasK7LMwOkOyhzWRaDc4d8uAgnet38J0MwNmOHDll7UkGG7jA4lIs6IED+AvhxSAvkywW0QYNfW1DhcRiqKnJVsX+xRsEsukyx7pFGripaaYDfE+Qc03eD3xkHIFyEORqtlISgO2wi6qE9a0alBOZr6J1qS4YKDf/+22WKbIXIjyBXtiiJxySETaW5YJGiLckqp82reTKP3Z0xgi4hQOFVWRGhbD+4V/lJDhr1/ldsBB4AGb43UZ8IGD9s4dNMaM9L4+u35a6e0fe/9IqCfouu7vaZ6rYugTT/zQQ7Lco+IYFh87JyR9bUOtjoXXtszurfO/Ztoq3/Tk8uqytrCMJL9q68VyKD7Ztg2FR3aj7o+kYm0AZQikVbaK+sqUEKOJs5BXZ4EnxnfMBI+E2D3E6WsFf4WBYfzJtyBlRaqkZhcMq+eX/hE9wX02fMuO997bV+on0xV6+sQHeCrIm9/NTI+W2BqGAqukTlsFiWvT3wXbrX40NeCA27iAj3rhYuh25x0Y09xOrM9+OBeN9MJttXgIakyDfqogDJFCWYC4PDqQMedf3TJIG3Q6weetcqeUkmlSr3RFMgQEczVtOkx4Bnf5KIic4iOnNRor+wfgRyGYmDKCt8rF2iz1nnp6Bd28Oj15fkhzVRNnS/43upXZFllewo+GvxYRr1+IsxLdF5SwkY7qJc/wZdBAtPyPGpI1f1t1cpeZJsapnvDn2YO8L4I586o+8ANvV3xN1xSfhlwwSm2dNV1Ud9D1xZamadhT7JCCqZrsk58cTxyYTtMRT0/ZY2g8BJgQGcj9QPt0zRoYI8I+yNybHRCXn9Cl/bVQvuOPA7QLx1ui5zlMVWta6qF9cF47x+MVy6KjkQP6a1vVPkTQV/WDaZT5sJ2AAm7Wq8RscmTWJN6ugAAEABJREFUkwb81bwejjwP/dvmpyPyTBIXVKI9UpYCJOgJYEvr1kj4d8qDLI/7VCXM3bQ2CbXKS53lqg58w3vCimIrDc3AXxuNHSt+wRpvQCwCPz88MJA+sLHtjJTqH5cZ53VnuB7RNMAj6tZIYSQzYL9CXWJt8iNjLIn2wkVRQc6iCXnfv3+vd+D4cNKA3IFOVAZ8wPKkvm3h5sQkVV5qSy1qDXuAiFCEgY6Qv1U4xgS1NuU0KHLWYDuXokw+RRMsyVYrPNcxiwb4PQ5JfhHwcJr07uGgb7hsfMcF4fuHB50eHzRyQWhalTlv6O6CQ888s2+XWdfLjZjkCmbiJPLXm248s2aY7Xsw/RtrQ9Y3PpFbFVxySUoaoYiPaDiSbWsbuL/oj6Rdt36JMlh/8HqY2OfyikxSgf+BugkMCDQQg/lFUUbuVAa1ZGmzKrxX74NLcLEnYqlGTFfZR1ZVr1Pk8X5SWZ8Vfhu+0IiZxDpu2Nu8BGnq/DcuAytYVLQq+s6+IlNDt1VC/7AKf6ECT3ko6s8FbKCUJHpZNwvzrvherVWOSS17or2UwtiscRz1gA2+8QuAbx55CXDQkRce0zTJ9mjKyFL1gReiT8RU/n9HfHi66YenF71wsXfzpd6qV3/JZEK4NGhgUSCbfb0hV5eTcqh1FmEDHkIZ/Zr3wKcjJ2EiiweyKnEdrGvFtn7u+jnp52ZDJ9aTJR1w/AFlDLnw3ByQHD5UlCIrQEpFzKIgL4WC1GhMZH1UJtjhcn9usMFHNEW4f8ifiIDvpIyOjYQAOyLirW/ElhcLISIrgIXyvrHNiQZYR85LyAsfvkit2BRTIavk9bjSZ2E/ueE33U3wL9OxKmEZnTc1Mo6314UH7FqVKAu/EnquBO91vdCH+Ny/iAMKLx4HYu6Cbxdi1eMoPfISwC8CTtj9xNq0/e0XYb2lQTWK1po0gwVU+FgjqaZNtohQxKabCT88joNOx0kPvvjvOOrU05P8wsm0vWdEbOPUsoz2evku1lBoVKN+RQcsddbRqhmlzDzYrtdZHVyiz5azVkmv8NohPm/1psBH9lgK1+IFRJb9ZPSlNhVD5z8UYWTSzJxSRecRAzQ//kS4D8Bee20EZZC6nUMpJWV8w2srlSKlvCGgK3SoILYIYoumG/vbmX3tyv7mvczrtLGOcHpFE+u+KpekUio8ow14nnz5z95zmDKPr6IRXRuHcdJpOvDy7kD9QcMwKpUBjIo8dDvVpm0HwdcWVGWVrThkJdN9Hr3lkEbmPI2DjmPhRYDQWeFlEZgGaA+0Z2U6WlbI2B3FJKr2kchofORkWDRjO8yk+Yast6or57IrLw1v2G+mvC6s4BUKrXWN+rlRIlRS01BCQ5YmZMjZ82V5Pq9H82qIj9OOEHYLVNewnfDVDRGhiKCnempaA4SHYdABxx+Ggn6TsuXJ9GFur32pUqjQASxI68jwPnoP19Vataf3bc77l4X2ts4nst6n+jt89vk8lfOfp64z9vr7/H3d5/Vuiwgnb4iIrueI19T63POvqTtHhJPfjJ0nE/o87/IOt98jIt743OsjYs/+Sdtbw3+yzK6fL6X/aHHT1zIQ8dF4FmYf5/wvYe/3t0ojPvL1+RwRX277vO/fshzxkY+Ij3nPuW26webaPkFE9A1Z/wE+tu/Oxn3edS4bzv+luB9/n9/p3dfd5/f2z9O9z55+3v7nlu/p3Oe/ls79mPv8147/P73fvcz3+V2uz+s+L+/99nRv7ymBYeWhPxN9zctK4FcJ/MAt63oNQHoLXc6rri9X7tIvHBaf1JafVNtPijS/opKuIipUITgbjgR7p0cCvKIYJtJJZLQQLF8Jrm7X2gOvmQPy9XzR7XJVI9g6ECg+PhKEMzZzwGtcBiwEQTcVXYOgjaD7Og8cspOenpvOLwuY4W3WjRcIxsJBEOIikpW44O/oLwFmwbyaTyrI2jjgygcRLjUV5p8IlIMHnSQu0Ts4oPSUyNebfUkhB7en0yT/9lAQCHL+I5isTNd6ANsI3FUGJWTJZZQcaAdBbiQCtqTKgLoW0kC/G9/+fyHM3H6tBJ91qbCALvkR+tkA7z5ldNwkXpi0G4cmDhc+SHVUBrjs1GiUO0crtpq1tith4w0s2II2ZDX/DjojQvsnpSTDQedAIDqOYz+E+8A9DgfyB6U8KQjcU0a+hGzKzJG44IM1SC8cUFYOYsuydp/yAbCRFzYO82YQ0KM0uU74X58/4ANEhIKDgA9RN2RduCSQqHMoTj2OJHHolGXkMIUy5bz5TgTLSkVyX3gRZnU+IitR3/ukpIBn8TE5A63TNakx95a3TIG+jETPAPzgw+bZgbPwG0VTo1fjaGHIdXQTdSt1G6qaSTjgzDSCBHowT10f43E7GGt5bJ+Ej3VW6b+nHhcRigjxBe1G0uDDs5Kypr2+rbvr9Sq/RJnxL/tZ1xuHO1iTD+ded4114FQctkR+86eqBB9hW7EefGAVayUYmPAdVCj7h5FzVoDUfWJQy+ifdZDYCxJpM6UWmLuCZvWpUo7aEL2Jgjrz8K27T5cT/fhgJfMS9CVlEL0qmBnG2oAfcVkQqKP4EoxDqP32eDxq9P9zhHVonqoGVkTRFWNcWYdLG7XwspP7Ohm3a2NpzdRVrfiqWuNnB37AgbS7HH5lfRmbMPDi/taV16A7oSfzDJP8VOisG6ivoCFHjqScALqzDks//OU3vfoywvoV9a3Qbxg1+LfoeHkaKcPjyva0YJZV3ZbYL5jNanIqzwMvDbzpzI3M7bJ9xGDI9oOulcnCk+BJzKm+ntA7bX750qCpTpw69ENvuiUVywIStO1PK/tr7yup2TDQjFxkOyykN/pWCNUWmwohV+nXIityUsJvUs4S+RrqdcNUNHEwNkYuAEYu/Y0Cnx3YvrBexmnQBDLllHOf39uN52tK0CrQHzW+7m1Op2lizNTr8jAoD0WreQOVMR63Y43OEEwFtAWCLcnS2qpNLdGeUk8z8w/Q8xxGRp80KaLJ/A2vMo2nUcNhUClFysitgD5pKgrKiUGZ1Pl41U0qg6wnDCDcWf4f184IOmMX7i+0rE1zbSz51vfhvlXyTKnAe2rFX2R/BfafoOzL0OByCseSPEALfNSPwJcqc9RKvf2dPQEHpO8Cx6tQP+yEcFkdvA6HUOFFesZ/YFu+QBmpm2izrMXpoej47qj3v/tW77/9Rkc//9FDygOyFylsi4RnkVdhHvwospJ1E7aBbSzZT6qavBQXWO7yKSlSknVXUmZM0s7jxldV4UVAYu/NYADmc8hJh8MIL5OOjmfYS4bpACuDKnQgxL66gKrzedaZl/pPxEjPpJfzIv9W+pULQcP78MLzavU+6nXRdbdo/5RI8JSUkMzwfmjejb4+A2FAwiUKesRluACjP3U5L8rwn0tTYR2MwOmAASb2vpFndi4HKY2qacIXimZefF6JNczzM7xf+uXXooVn7XqbMf2ilTeirfsF+4v5dR7bN9a/EW+2X+G6wr/gw6hK2NuICGV81nYex7GvrcJasM8G9RGhiFDCPuqfJLUNEVlZoSFlTWPBBlP/f0e8f/co4927B17MvFM5HNXwkxvGP3OZ93RZ9YT+n54XYsSbnsmfLw3/l2AdV23IV7usYUdBjoZ8XR7bB99v+H3D7y2D9Wpder8ZiEfzgP/lpIA/lpmMToa1U3d4POsiF6kMkvci7+Ud46SxTBryiNxFORUFMgadE3IYLiuyMmXPg/W1eiJE8E9EyCpLfL09I/GL+zwklXF0I2Vpx1ufTiNJQSNokWRUBXNZVaHqvY+L0gpW4rl5DcLR9gp0SN328rbxUr3qRlyBy8vh2g0/WtmEbvjUjfh+5gHrlwANHTXi2Nv1rGW+aF5esMmLqmNtYlRxPZs7Ztbliq6axiHQV9PABfNhKtuafDio8CyMPCHcCK9Jaw05zPS/0lnIV2SxDGtttDdFoytfQ0mahqLRfsUaf+Dy/x3nDsf0Pn/4ZcCR9W79pmCvSVlVBWSt+OfKC4ClZom2uibkaMi+yX9hnXvtv3AOeeZsc7bsrPnuG+2GvxCv4BuJPTSA9x3vQxPrdego2tKsiefBmJMSdjbE3KhPK/s6bgst8UkK7NehRHn78b4REVuBb2dte0RR5hnkZ1LkrMjIBf3mNJCFvphRfob4/2dwZZ/oexdztrWqT9oaM1WhPhBAGvA1y9EBPaeJBUe1LMOI3aZpktfAQDryQjUP+H5OUgphLhAy5RW9zFxsX+eZdVtV/fKINZpUBesq9Le+CoUpi70w64jupkPuPpKhmZk40SbyDX5aZGgXOEo8q7Nu2G2tCf8LXYj7zuDCufTCC8OZfWTGjtb1pueGViTTy0XynlCGxFwF2QcNVOZIigjQOgSvRmsrOfyP2VEh+cCHpGqfZIL6ihV5bTPxyciVc9aIzsZxUCkZJGXqHTfYjk471YAWtCtguUK/1/bUelwQwJjZv/e051mk+9z3qXnYod/4iQh08WV4nn2KPe/0c7jPXnefv69z/ZcQsfHg9ogtH/Gavu6biqo/G/r1j3nce93n9zqn9/UR4ao3RHwsR3zMv3X4r8w/TAPpt85sw38O03Sd078nIv7jOlfEz/MW8bHem9i93iI+tn1JjxHxixvUl8b9ufX3fN2Pva933rhv/9r8r437pfb7tvv81879Nf1+K93fOv5rePyP3Odr5f+5fpbL9Z/D9RFBQNQImlcCIgewVVeivyvBz212YCSdn6tentb+G+sv52ddzx90vfygy+V7SFykmBV+EcAD1IFJIlg/Epz7MN8S6ysRMaVM0JXky//zZdYLl/UvBMbb//TvrBsHgkJw8+7xQd++/0bvv3nU8eGkRvC2gJsRmYu7ApIuHGDP5yYf7F448D1zyPP/0OnyfNGt/0sFLskJuuWAlcCHaEtbvvKMbxLBl4PZxoGP06CoANQjgwikxAFOHAQrh5fmgzD9CofsQ0k6Ebh+++4o/3kAiBEPr/LesxLUV7Qpngp5KEoceDOHizJOioIOoig4RITTNCinSTcHm/PKgbzJ/wJgXaraAh8r7Pgk47xT7CH6dfQy8vlFBnKIAG9DZRBjCc7leoJoGW4nCA34czDa4NEI5EwExoJf281yO6i0TK52sHk8TT1gP5BOx5MGAvfIg2SbemAayWdFDFqJPlvNpMLWzAA7Pgyu2GBeka9WWU+G4OcjzDMCm2/zS+iKINAM/OKmBZ1UeI0IKQU0oGWbYhuX6Uh3JqNNAS33Y67OCC2wxTc/r5mIYMgGareflpgVhBgWPa9eRzOphJJAQCPQrdeSSN9AtzD/pMkydD+yRpGLOkGxJ3dzN/Iw0qv9ZZo7XO5ISbbRPSKi1ylLYUTIn7olaMqzNeRouEtFfwv+NWvlBUDlMLe/iJEHwJ7tYZlk/m0Xy+V89xsoW5ZeT2f03vCfxCwpmkYOXf3wk3PnKQImuh1CjTWfy6jo/pIhz0jMU31wKKMAABAASURBVKGPS8gmknXKFDSqg7aeug6Egu/tJwKar8UKDzJPwD7dy/BkP45YlXOSD2n+f0T036SaRuUBvy2DaspaI2lpSRUslTyHQe93+wUG25FW1l5tTIieGql15NToqkEd/TLDgtQu2CYDWVgRxGEcvxSAzwDCN8yveUcbSugqJQmW5P0v51BmjykcLhOXHd5HR/aQxGE20GMekIM1WLj08uVH57HPj25ak3nkPCOhqw7qxCeaZN+SM5STGew800C5t5H2MR5rppzew+07ggxopkM20b/Ad4ZP54XMPtA677qcs/JQVDjMZmxgv0jI09gHWy6KV4g0gbCcw4QdsVliAv9kqbCPjuOoYcyyjornRGfem+2PiT06w8OYE32KciQleBMfzNh1gCkRM5gzyfRMK8NXMaCfgOuNinzu79Tja6DnDuFDUkuhRnlFzy2EyTd9inphCM8dJStjzzd+4a/7aW+XlKXgmen53L/Twaa+fFWiMRX6FEUZlYYiyz9xsTvwHIqcpEQbPDQl5g+tip4u8LSsTTtW8h34dfcbUq0VnYRUQ/Ydl8XcwsED6DUv/NbyKCzfKvvwyoWFeKZwU6yeckFTXcbP28aFCvYZ4HFIsYkCu4WydTEMGfsmRdCWkib8+t27d3r85r2m01GWtQO5uw7zoJSKUgwK0kw5IhTxCmVBSRUFrpIQlzhh1uKLDvNPnfVuXkrOKviN1ZuxQ3DZ2zSr8cwPy0DaeOaPJaPv0nkb2EOs+zIMjB2VeX5bnzMPOT/HfXHUwR7rOKf/JjDP7Znntp9hnQ9iK8cdFb027CM+EaGIQLYEivzpbRVdgwAIhept4UWJ/Q224EHK5HNU0kp9hSdBQ8rIZ5jfPLKO0GHKXJIqQyrxXBDPhET8VHXhBYAvLB2DLfBnmbpt4VEdq2QesGugR6Pzx7zC5i6jbeZvGrj4z4n5Q50PxxMpSxldlyHL/mA/d+p6r7k8DEoIlFJSp8uc1o95iAh0g9y0jbnogA2Ox0mPp6Pe+cL28VGH04MsY0BwQb4VXyasIp4NLv9nYs1VF559860icwOrZpd56WG5AjsEsgk05JH9nnwgK+6rxFeG/8x+3NOMQAkh8Rv1D3ltvDf8vqmqywHdAdlsg8M06ATvjh3t5x1DQUcJvKaRkfUjEvIk6lIqvV6vH+vUMAuyDV7rnUQEfX8d7lvZKxuZiOBbCnQXEexnmzxkkIQynRAFmQJ1gYo7rEkrz03revFLAfYSlsHmV6s0U74tVfalhTVwu81d745tbVevhZkXAvN85fJ81upYlkterzktV7WFcwUo6DPzYr+ABDL+zvasif3fOrUvZfQYSrCbhevA18bfwgbQ2AsW7NjrV/OzIkfrsA5LDhXsO45Fk210nOR4YYt7R+WcFBEdUjAucI/0BvEioPJyxLKzzSCHtCD/jXXkNfXMS4DrdUb2RSv7pf1iw2pqyuynsKDM/pixR8kSrPS17Qv0cUgqINOp21uWTdBqAENQ9o9pOv0cETvvW0tE4G9JOeeOiNz1plTUFNg7kRbVlrRg327HtXaZ+rJAn431lZpgpMG/oCcFvDNCua+bmTbOJ+yfQVnYLeUqzzkMg4ZhkteEkVJS5CR/WrehsDjDyVf4mT03it18aUVm9AZN682cDtYfwwv6G0tCd6GB1CQzRBP1kegQIUXSusuFzy5g5bxS8WXbz/vDxXuEsTT8Ej5WgEbEJyIUzBcIn6Bre41lUMFolq2DqVJKWz/6+jnJUNk+xn2+ossFH/VauMeKn1Qc1mOtr4L9SynoL8m0N4g5zM+fYms3DyHTuYdp38M8/RL0d/js8//SVO6zt/9S/r5t73+fRsRbMSK6DveKiK0cEb0qYkt74Td+/Rpfv0Y+4q/Hy6/N9R+p3Xr7JfyjeU2/xkBEdCeL+Jh6gUZ8Wt7rLKwXqFPD9J0a+0J23nBbRDj5BBHRNwpvSB6z9/UchusN5w23G+ITsW0aLrtt23gym0/uNF1neLzbzKuxz+NxkHn76RtY37zyG42Ijzx73NfCtI034mQ8NiI6bfMUsfHvekO/8nEf0zT2rs4bbruvc9myGt6wZ95OWxc7IqLbeh/jNCI+0Zv76vXjOcyz6yKi94v4lIbnMTyn+xsRW999XMSnY9xnR8TWFvHzqV4/7u+saRrOW16nvwURPz9vxNfVm5eIra95vMfX8rWPsTw7XOfxTn8J7vNLuB+794vY+I3YfHHvs7c7dZ15+dy2bnO97e02l38JEdGbd3oeu8N1ER/bI6KvE69b+11E6MrhNKWiUkalIPATPBMkOSB6flk4KGWC10FPH6764ftnnZ/OOr88Uf6etg+8GPh3rcsTgcaLrjdeDNyeCJdWDWPRdByVMuOJHJ/PZz09P+vp5awPz+RfLhw+rxzQLrKN33GI+8M33+r/+sN/0//nn/+J9Pf6hosAvwQIaBFO6qU23Qiubio6L6EnTnk1Rvm3vj48XfTT000vvFy4Ebw12ivtPZpc0UGViP7UCK5WAsrG2g3y0WhoRHlO4ZPIXvIhkD6Vi3+Ek9zOAWW9XcU9jd4dp/6nAhygPyDj0C90qnJp8oFs4SCzMvEwjQrkX/dAj6k0DPLl3TCe6D+h81ENvQcybRjUCLAXLhH6v2ZAnpmXJfP1qsYhCkVL6MGIpareLhK8ioCxw4aDT8FDr+fC1vKkVtWD135gXNR82dEvPRYJXn1xNhSpIGDp8qAT+noME2r3pVSKyjjiR3SOLEWCFoE1PBGrC9WjssAXarftsjbd8LEZLOaXfiE+pJ1fDnJK6vR9mSpsQoGfBt3KS6BD5/uKvVZkEPa3vzQCcGUG9hR6BOG9nM0X9RDtFILZmsvM4SyorXHQadBfVZAnY6MGHadeB4UDSmY9mF4LZGTOZno1Ol/MRimUFarWL2hA+E2DR6+/hs8YGboMVwQTM6t6+6q1tzeYAm6in0CEC1TDnTm0jhr84kIy9PpZXQdcrNhpNV0x4pWG+XXdjD4xgckA/AU/WbGFuOFuvIATduA8I84qCvLqRsT2lgceK35UF8qwmdGt9TU6ZR7OpH1MQi4fyIL+DV+isut14kIvj4NSyTLvCzyan5l1ZtabKz0nB001bMQ0vkxsfnFnOlT1tQd9H7pM1zqt1jP8rchmTRn20w2rEowlxmZS143Mf2TNnk5HjVNR0Gj91JRZAYHPhm7Y9gYva0tqWNZYOdgLOC+FGnwG/Yxuk9a2O9HYbCbK3HxIfd+YJeTcsCgilJiXH/LagFwNWVClRg55IxdMA5dkHVPmQmKEN5TiSzUWpy86hCywYO2oRdJ4OCoN3kOSFgx9Y415T1+Zu9UqIY+EMrR9dr4rbVse+tgt4MXoMtAmDu8d6LnLEHaAUDB/5MTcla5NkZJMy7GQYV/xWmjIZd/xeh7ZL7755hv9/ve/1+/+8Ad9+4ff97/3XvCNGlIqAxgVeUCuJvttRCgjs33GfTyn5xJzu2zexSfwqVCjOsS2pZTSm++dTic9ckF4PBzYdodeP7D/7sg5K2XmT6ItaRyLjviJL4AK+0JEaGR/z32PSrK7NlmlIfNgPpvQe/eb2utaCi3oz4ApBfx0Ho5HbB6oY9bMpZdU9d5/0uT3j3r3/qHPOx4GBToJeEzsQcEl/8L+v/Kis7L/LWDF56vgIgKeyx3GLqOfORm9rfRZ6BulSJGxVchL2/7B0oeHJl94vDzfeI7jq/iObbfwjFm8L/Q1HxK+IfuAeeYZKORTLtBjPBd1l8sZOhe63PCDRcykzLDMV85ZQk6vwUjq9inoo1BI0ElJ9G0a8KlhGjTyoquMRVt+0OF01HQ8UB5V0IvlKsMopzkl1l5AvikzT8M4Z2KMG3yP40HjcOhu2zDUiuAr68I+474ZRzGfwRpZeX7aVxNrbKQe1cnPcfM0sRZPzD/CX0Ge43TQo19QvH8Hr5Ns6+n4SP8D2i6qLbEGRVyz6Cfim59ebsQ81x6TXHie+zG98GUb0lmBGc1TRccVnzFaa7IPDylrzKMS+kt09P6a0ZcvPR9PkwoXbrfLk8SFKKoQ3bHJCqoK+shAjIaaUmRcAFp5UqRR3tdm9rUO4qTbHJ3ns/8WNs+G1bpahemrrucL/nHWDT15fd/wRafmMyKU4Cngr+/PaIFR+Dmz0pCMHL1snZeSNE2jvL4mfH2aBj0+njSwvkyjFGyP76t/kkoauo7s9zf4sN4igvqsAbrDUFSGpIEXYRO+MowHVdrPt6qn86IPLzMxyCL/SaCffrwQt874qQQF5TyolFGWZblRT9zU8B2pyrwIvTZiJMdFRhlCI3yeHg46nQ46YoNpmhToOcNDQTbrPCLkT0TIZdvUiIj+8sIvLb55d+z/v4YBegd8fkAXZRqVxwGeSh+X4K+jZKWce904jhqmSQPyum/QBrPKQ1YZS08btljYe1d8ynlDSQr05bQin+H6iOj7bbXdWI8CkYoCu0VOikwerKwt7xu+jF3xWRrwIbSDr5yJsc+8TLmg8ys+fqPOa9DplboPnBdeLhfiwUU3LsIvlxsvnK7ofcVXQ4t9DZ+3jhbWRqVPY11u/l6VsIF4GRc8qU88Ex8PRRNx9sR6PbE3f/v+1F8GHdi3C/5jnUCZ8GbWBbte2exuYF0aqsog8IEmsScgIXsIukEnA/Z7eDzq22/f63ecO/wvAcap6IG1PmHrnLexlj3QCVu+WLKd/xnfqVwiO45fiBEu6OSZmN3yz+jgBZmfOfO8sCf0f4HJwEDmlThnJVaItmogCBuwZ8bv4FAD9hqHzHoZNOEnIz42wGOhvqNg75wl9pyGfSqGMYTGIqiX4K+ybm/yumlYWlHVWqXeGloVEUoly7au+MCM3mfsccWGTg3nrUO/xLhi55m2lbmsT9O9sR+sxIjyL0xB27aq603t1WYZuYK5bdPEHF4n4wjvQ5HwsYPXrf2ZcoO/GR+Yed742VoDMzHmwnnmgg/dqG+tyTFg2GboYmLcET1t+pEKfkFRZSBvoKdCxTAM6jZMSYoNkQae1YnYT6ShZTWk2elC3Sr2xVmWfZlX9FY7xCdlqaC7gk0OyPPAc+IRWYyJck5SwOO2L9bOsyjr9YOatSDrVky0R0fFNzYZP5bdx/MZgU6EThq6dj6wN1meda1D+ILrnBopMnzADPXudw/7i/e/HeZnJWZo6Fh8Erra+aHYfyJCEdHz/tr7Oh8RvS0iXESe9laOiC/mPc+OiK2fCZj25/O73tjbPG4v73UeY7i8yxMR+ryv211nRIT8cZ3TiOj8Om/s9c67f2btGRHR6bpuR0TIn/sxLv8c9j4R0eeLiLdue5srnDd2uZxatoJ/mw8jIt5oRETnS7/yMc29S8Q2fi+7zfM4NSK29ogt3fv9ltT0d3gO457ertMvpe6/Yx8XsfEXsaV7/c/1c53bI6Lr636eiNCvfVhZv9aF5cqC2idyaniUU8P5HRHxiRH3+v+o6a7KiKcEAAAQAElEQVSwiOgsRmxpL/B1L5/zBtVvPxHxibwRn5bfOv4ZmYj4M3r/clfLFxGfOEdEdJ7dpv8DP5/bYBfhvv4+v7f/vdLfOvdvHf9rcv4a/V9r/zX6f8321lp/EJunP4EjLBFo9DQRnrQ+tfutBJa1FQKjTGBRdJsTgXvVC4fa8/kqB36VQO9y+Ym75g9q9ayIq5quCoLBiKZgd5w4LBUCWOIPaK2AYCjYE4GDIAd6Exc0f/jD7/R//9M/6/cE3A8chg48YA8EWP5n3sfHBw0EWETFHAdCtwjVVBTDUUsU1Ri0wOtcs24cZi/nykuGGy8pbro8XbWAxoFQM4e7Jr2GRKoLQZ2DMFJfPFIhIjxA5IcmkkLi0iMI1BMXYqOqCgF6JlAmelPiUiTQQSHAPQxNBwLNw5Q0+Z+hErAXypGhMhTl6aA8Too8wftAOirD/3h6R//Hng/aFvR+uSz64BcaPz7pj3/8Tv/6r3/Uv/3Lv5H+m3787ntdn19UkcV2Qs3wi1CO7CqpeespeQJmWckEleKQEfBvKydkc75qQcJKyfLS38E6BCOtSilAA1LiYiQ4ABNLwndSi5DlSilr48F9k0oZNJSRNmxD58olw1KZqRmwSbAq5OuQP1Uyj22Rgjz8KYeUpUSae3CToJdoabrOMwfHm+beP6ScGCchxAZtHySBR6nR0DwnsghsUzfG0a/PkZWwU+QM70n9MJSSTDeRRipicrXI8sey9sMPB74Vv1k5+KAyJmqwDxq90H2o9bJ1DjVXvoIEOSNCESFFkw894mPaJH/6Q7+IUIIfI8OrUawb/Co5pa6XSbsMrBvlpID/yNYdLDLdqlB3hdZUsQmTy8HX20VxEx1Tt6kqBWD5YJMGfhgn+5l9iWbXYyb1tU6ZHvxUIOamgsHm1Tx2/uA3Z3xfWZ535bBhfmqnSX941P7xXG58LXsuyMldEgWnSNPpsKNI1isdEgwNHAJH/PXAAf4wJtZX0YHLA6/LcRyU2Y/SIGX8WuiH8x73AZWlgo+tws8a+4ghLhISW4Ah2fZmybw39GebWYZ+ceQG+3Jff+gA3akhk1M5hTB6S3hyvKFhV4EKSOG94I8sIxUOlqgKHptQl/r/swP5mFY1oBKYKjKUycSgqqS17ZSbNjaq/Al4aLSJFDWpp02CnFKEuyiC9JfQe21fpmrZW0CkGYylyXqxPip2dXtGHl94vWf/fv/NIy9033Hp/V4PDyeNx1FlHJURMkVWYIeE347DQf1yK2XU15Ts97Q7DVKm2X5YzJ7DEif8x7JE10ZVUA5rhNQXSdbliC8MQ1HO0Wk6HT3fWDRNIxdyox4fjv1C8pvHd/1S/h2XvSM8DsMgI3LuYxWbvOKzMmclbSnIoVr8wP7og3+mf2DPyvOhcimX8Lcjl0yPXPw/PJ40cflnUgV/HA+TIA4l/zStPHeuT0/643f/rn/lGfAvPAP+5//6/+n/+//8Lzn/dOYZwIzWS4ZIRDC8bLBOQeBITfYV8xYS+3GT9Rqa18ZeuqKrLC30WbDjLInnSjhPu/BXdUda1VOXeRaKfW/huTfz/Fuc915Ive1vNHRgP1ipw4gQrR2RhOqarJuIIB/oflKxr8fWhrl7+XCc+kWrbfCIrk6nk3xZOk6DpqFwGTtikz0dNOZCeVROg0ReKasyh8XoIsCTVvjwGmh0SZJ1F+QbclXsYzRVBc9FX7D3yytiGUyrIScNzDvhD9M0db6n8WgLaGVtWZ836F+5KOKdjeYlgNhLqi7EJLeZvWVe2E+a5lvTslRs3NT15TUkKQJbSKgsqJesw+7j8Gz9B3yKZ18iBil0HfCn7sPEGb74Qo3qe3EI2aSM/yUUGugjpaIWDIqkhg9UeF5qCHY1m9dXHi9c4s5U7vClkNFY0+Z119GWr3h2A6vMZ+ubi+AhZBubnxzquisocShJI9j4LhrZiw/HAbtOOj0c+0sw29j6LaXIvBsBvxGhpFBJudMYX+0wsG4m9hL/WZHp9KDxcNKAXXKZpDSif3GJt+jp5dpfxnx4vhLDXvTCCwVf7AkdqLbOv+Df+8iWVmEJdLUya5X1mpNUrHNivGPnfdLIc2UkP7CG7R/mOyd4j6Iw3/iXaVrrpjHwXHrHHvDf/vBe//d//wP7zGPfD4/EtyN0PP5z5JyV86CELXdkFOv6cRrwy4/Yx7rNfcWn2+bVxyj2n4iQQETIe5f4uN9mV3Xfs/+57BjdqZeQ+yzoa6GwOF2bFh6gM3vG1T5+q/IF+JlL8DMXxjcu3y/Uue3mdnzLqf3siq/5kTnT3sHl/80XylyYz1z6VpDw9wxKLOr/X4C0qL8AGJt4FyC/BDixj9oe05CEefpzzfzab2ET/qpuTDQz38z8rt+e5VUJPVpPqFZhHXltYaMj+8/79486nQ46AvtlGTcbiI/1UPGOFkmhAf9JWrn8X2uIKZgzmFNdFzd0YfkX9tYO9kvzst5meV03eBNru8uKs4xFGuHhgE9lXvQVymzlYhmr8xlNXocr4yynAUuKiI5NnqScBsrNTaTR0/uvxsqFAe3rVqxR2FdPZY/NqjwzLM9mr0XXVx1aj8bCC4ybXw7y0ni+PnNZflG9neVnhHiG+XwUyBZswo19NZKQI7F/jqz7gwb2ronNzGlBUCPlvPEbzL+KRxIj8bWZuTfbrbLMoarJ44nxDsZUZD84sCYd+01jYa6mjI0z+86ul4gsWT72wBW6tpt9GTfEdiH7Mm4r7+W4tXBxNMVsrWnTT1NgiMhJGVuQkEoF/Q0UJvzwgO28NyRmEvsKo2Wf8bPGVVmhiGCdIRv+4OeBZXPa9drrlj7G/RPz5Zx1D9cZERutiHDXT9Ba6+Vt7tbp3eetR2Ov652/8BXxp/S/0PVvUm0ed8L3+b3uS2lEdF1HfF260/EcEdGLEVvaC7/xy3R/jsR9/X1+7xsRXY778p6/TyPivvhf+b+hBtKv0bYhvwb3dCKiG9qL+77+t+Qj4m24+Xkr/Erml/q6zTze43Ny7mN8Xr+XI6LLGvHz6d7va9KIeOsW8TH/VvkXZiI2WhHxxqtljog3ivcyRnysf+vwGzMRH2nez/XnkL0f93n+vvzn0Pxr9r3n4T7/tXPcj7nPf+34X+t3T/M+v4+7r7vP7+1/i/SX5nGbsT/gnd7Dbal5C4seGJg/11U1GSsBkg+HtyXrest6fl710083/fjjWS/PN4K9q14+/FG3pz9qvfyotjwr1qtqu2qtgPzhOPZgrxAQRclKoHDh4oPbQJo4wJw44P/+d9/o23ePehgGHYgSH4eibzgo/f7bd/oWPL5/0HiatJakmbVQc1FMk5ZUNHM4WtMoo8aBYG1SXQYCOdpuSddLA6tWR7JEcMRsamulPJNKzVEewTmRJtEml9EzcARIgH7jomW5nBXUZQ7BmXGJi48g6A0uP2J50ZhmnXgB8HhM/V8HPMDn8TRo4EVAQe5+cBgHxTCqpaQK/ysyrpE1TCeNh3c6HB85TJ6U8qgVm1wvN/R90Q/f/4S+P/Ay40VXDkgNmwxpoF9WKHe72WYoXfJpZ8eySvAqX8I4JQ4Mg1Hi09QtLISnVF+xKjhw+LchE/LACjxLGZ2nFMoEoN73nCoVKSWJAFr4i+sKAXxGxlQ4EEVSRO4sLDXg07yGpESeBDlkcPHSfDAI5s7wwQFIQTsnuQDKSRXGFw4RV/T+gt59mKtq6pei4c6JAUmNOQV9JeaCSA04g+9m0C+glZAlE6CXMZSn0MjhcQIDfmf+E36X8FFl5KN/RChiAx6EumY5UK8cfCq6DVUFF41buipx0DHkOiD4ThJc1Y5e7zEGdGkit5LUjor3bgeyrSz0YTkjmqzuhE7Mv2F+zbeR4d9I2CDBvyEOR/7zKi1leS3bDZYqObWb2Jfq0qhg6s5CqNvTinPZIB+2sQcZ5GEFmRuAGENQrwIpwvL2durh27x3PvH9wlofx1HmOSGIfbbCxIK+nLr8OUS7ODzBlHxwMv3EHEkN0hWmm7Z2vX6qrKecQ6MPgceiwzGDpIfHsePx3chF76CHU9F0SCqs0XwYZF2t2MPquK1JLDWx/HXz/nGTbktoXo1G2mBtAZUD3PqGyv5gWYyGX2tH1xvKRFYB+4cR+EYgH+rots25oZ/QgH8OHGgtQ2H/yJQjowV0jTlkf1YupEk1ZbQRGyLJdraNfaCdyViFf6JXrzvgevGJQI+k/SeqUG7P9q9XO8pGBo2+FVt7TXp89QS9I/yRv3FpM7NOMxyN8P3u8aBv3p30Lfv3N8a7I3Y4yhcqE3ofgddc5IzsRQN+POInmXJEyKlhn8nIZ3YCH1ODZ1LYgd0Ke01ZoYJchVSvn5yT/Bt6J/zPF0UTvjhQN7I2PP+J59MDFzwPPGve8/L5m2/fq/8WKM+j3wH/Jqgvg0YuFwryJHxLnhT5PAXTKaAXGNH5Ff+cfTFDu+uPx2OXiWZkCbnsS+0TF9qDZWc9Hx6OGo+TEE8NHZqu95jn52f98MMP+v777/Vv//Zv+pd/+ZeO7777jmcBL9ojkD0hbVKKrMQkGb3lPCgPoxLpGknrHZrz6G3meXa9rKpLAPXHhPMN38ctbUwqK1gkV1hmp3XB36+yjRf2v/PlGV7OrJMb9awFrar4kH3KaOTFJyLUUkg5SfAZEYoIjWPRhC1G78tJ+EDa6vwMfXfQxHN0ehh0QFe214i+6K7Cc8qkRnxlGEZ0PHX4Jbt1wWTohDVSQxVb2E/tr4F9At8JeIINuF20cMFYkauSep9BYLPYeUnR2BpCA+vQ89tv/S8BbMfjw0kDF9B5GBTovSlrrUkL+8QNtd3Q5f53pc/XykV01ZWX+75Eu3LbdMUG6+ue0eDJgC1BRI09oy6rhK16PX7R8KuoqxLyjFwQHrkBNQ7jgOyDMjwkhDJKKfKzIEjD9dnt6CNltUhMkTqfZ/a2My8kztcGf7Mu56Xjer3p1i9wb9h6lf1x59W63NF560zXbs+IEOTJtw6mg69Qxr4FDEWaStaR/fkE/9bpERv7ovXEOvC6sG4H6zRi82/rxvpAB55XfErKmnCEI/Yfx6KJdbzhpDIdFKmotqRbDb1gjOfLrA/nq55fLrwMuOGvi9alCnUKsqy72NCa/Ak2mg78N/C1SKv6vwwhbpimosNx4PI568hz5EDct/un+c7oO0dG/vSKkD++LBzx3weeSb/79qB/4iXAt7876f03p74nWhcF2hlfs0wjsg3sW2UclLFjQm+G84XygDKHadKOMo4979Q+afsbtr9SkuGy2zqgO0yjCvMFfClLXrsrq6KihxXFLPinsbJuNkgrKsLaMuyiMw/N67zqaj3jUNvLlgu6vnW8UGc881B9Zs85swaMD9Rf8LvLee0+N/OCYIHG7fUlQJtntfmmRpythf2O/QaraohFqEmHSTpNSSee4UfbAJ+akGXAz3KkbZtG8Y2NeYVpX64ungN+K2vT9fZfryep8d+KWtiO/wAAEABJREFUDyzYrGHfiZczJz2yBz1yPjnxfDgw4YDPCV22FAwJ+mb0EcI98ScRG4QWr3/OE4ihM5fWfiHidX8jf0O+/uenWFsLZf/rk8Y+0JCtsQcFWvWek0tVIQY3xiEha9ZETDAAx+eNmHlGJzM6WtD9inyWJ8I8AYwZQdrR4HPLC3/uQFoZlD1n2N/pK+SqSmqRzIkadGCPFxmz+p8zYh3deKFhWKbL5aLry4vOz0/gBTs+ayYGWJcLupyZYgGk2MwU/UzIOWRfP52OyDSQH98wjvhjKYqUmTvUAtSQ955lWXqKW8qfiFCB1pgTdAq+ANgHTjwrjlNWX6f4w4jNBvoMJdM/i6zY1mXbz+jtBkHvE1eMeF1WnRH4jF69R9/Q7RtoNx+V/o01ImsoSQM6G/G5iT35gH2O7Gun46AH4LqBtZXoY7tu87KvW+/wb1qQ6/uQbbjim8aC/xjON+RXS0pRlHN+Q0pJyklRBtJCF3SWsiq2WxVwGG951xl7/VvK+t54qOyDtevEetFnn4j4pCbiy+WfG//J4D+zYHrGzw37Ur37ui0iFBEuviEilNCdYX8kS1n0a2+pVGW4/XO4/iPo9pU/5mfv+nn+vrz3+aU0IuA3PukS8bEc8TH/Saf/KvxVNZB+jdpuWKeG+zs17vMuR0Q3asTH1H1+CyI2Wp/T8HzG5/VfKruv4XanhvNeREZEuNj575m7L/fd4Wrnnf41EBGfzBkRb2QjPubfKv/MjHn9HPck9rb7Oucj4hO+XPeXIOLn6Xxp3s/n+Lyfy3sf54297NRlY887/VvCcxn7HF/K7+2fp+5v7PVfyu/tf25qesY+7vO8y8aX2vf6v3VqHgzP49Rw3g93538OWxv+RYDR+vOOILitPQhwUEJspMut6kYwMnNRcOUy7PyycBl904efLjo/nXV7+aCXp3/XMy8Cri9+CcBlORf/y0xQeHkigKsaHZARQPe/Z30ce/lwPOr4CN49aDgdRHSj6mD/elEmGH4Ykr6l/j0XAd/Q5937ow70HwiqYihaaF9K0RnGZ4LUpYwKLtPz4VHj9DuNx9/rePhWkR6lNmmZgzNEZQ5AkFeXWUZY9hZqFhY5G0H5SnC+Er3P16tW+KkEuaKc4Cu43GocjhttcUNWMOimh1F65GD3+FD0jsLpYdJEIDhORYkA0IenpaHf7EBt1JKSZg73C4FdVZHKpDQeVcaTUp4IP4qIN7UyJpAvDSOHgBMy0T4eJOoaRuKnB26CljzAdkQ+TiH6CAJwt6ErBsqBuNQkn36DAVy+S/ThUBGEjYkDL3GmCkEtbBJYNkUWKaOTEX1viwh4DeWUekCtu09KyJQGmb+1qbO2wiNnblXru4MGj+HwoRwSc8j5zlNlvooeViUC98hJmArumirfKzxWy8B47lykMH+hCp0WSTAljzFaCglZAvoJWwSHgoJdhmnAV4rGsch5H7wzflXwq5SzIhVVhsKqDPFpQl+sEUUVPUiaAhshlIyoTc26JnW5w/3dx2OhQcf+7bS92sQVrfdxTn0N9jJ1PaU6IhQRSikpw19GVqfmd4fLQl90gmf6Op8Tugy01rQyX7eBGhdfVQu+Ujl0UC06vKLKvtVo2/hv+pgiv2WTlADC81OV0UdAsx9yotEWZuGVX6nAxzAMXdcjtsjw5MAawmil6U2/tpUky9xhBwJhPdAzyG+8VObQG/1AF6iFcpMPs0wnz8Mdhw5c2pz62hz07h14P+rd48ThftKJA/7Ey4HhNCrR2S9MahR0M2pZB81LJqVMuvo3pZG989X5WVnDK30XVQ7v1u22p67S7gM9XSTGqVJPP3V/cH5VIJNQfKC/hO8HL8FSacqDOor9FX0l9NKy5PVRez4pELKmQebZqCmpRqhC1Tb24bah2K6yytga8BHYCx21Rh5Q3X8Ypx2u2PN3qXsbbnbayZk4FRGhRr5xoLScJSc9cLl0wOYTh2LO4xqwESxr4qB8pO0EDocDPjHgK+ZdSsiYc5YRESp51ICMJRVRC4sZvsNTqF+Qot94lSVgKpkXnJkeEnouzDkMhX1z7JimQdNh1MTcJ55LfilwYp8+HaZ+YH84HuQXuE5Px0mPPIPM4zBkJfQrtKvXjy/LfMGNirv/2i8WbGwfgFFlxjy+f9AJGoX5PD6SZDIFmw7WzTTpyDwDKexDne+cFHRiWaqw16cyiAopF+VhUsFPU8nyx3NabmNjIpj6FblQldSUtMJkiy31y6EbF2EXnnM3Lqbni2TfjjXhXqnrmUeBcH4aVrEARAdhYKF0pq3MISV49AWUYZmJHKiPXp9Lgdcif2pILUWvZ4hSVrdvwjb8kI+OEV8f0dk4lX5BPE2DxinrgL1OPFO9Zt8TAzg/8fJuwI8K+3VESBBOOZMktUiUsyKTgoTvUCHrynyG/aWjopcGqlzf8BeDISow5n9JZP8dS9aEPAUZSsoaeH5M04Tdjlzcvtfh8Z0G4o40TqrMtSiJMELck+nM5foLevaF5wuXZ8/nmUuyhcv1VTOx1cwF07IsMvpzA382L75o6nWdz1UwCFYFHlLYJyZkP+FTD8cjuho1ER8MJWlAB6UUGcMw9LSUUWkoSnlQpAKFxJ4lLWvDxE1XfOEKw2cY7nwS21y4rL1cboQ9i2Yuw27wuLK27ZN9KxPsAKGTHTWkVa3r2boW+kysRT8TBvpl+M6kQ7dz0mEq6Fkax6KRvFPb3PYe8IOIQOyK6zV4WHVDfwux1+o4DV6sp8R+iZtv/jOOMo3C+mjYqXrDDGStiTh25RITIOf1tsh7o+iDClS9NjqaLENEKMJoClXWBAjJes9JKrlpRP/DmDQdAjjN7CmDzHfGBhGZfTYpp0klDSArokmxqMVNkRaVMrM3TLxEGBmbNUAT01GPXsjYfj8L/O++vtDXGMcR+UdoTT11n71uz0+vfnvEbw7sed57vL+53n3Me0oJXqPDdtwhPs6TbDYmY3/ws2bh0vuKXbr/4OP2837pj83sVxd83ReqV/T/jJ898aLpxWeJp5uen6uurJO2FigW3AatQ9T7+4rvrcTgDVQulaNeVbDJiC/hMhrQ45iX7V8DoJfDNOBXowbywzCoy6Is3FDe93zJWtnnasUWGH/BF+zX3tcqz2avfxjAbhU7JNb4JO83R54Lh2NRYdKM/1pPUXL3nYrTmO4Mz9YDSxr/Cs0op7a07QXI/8J6uqIbX55X+qo1fHsBMy9gAeeL5nNJm6UKSAtyjpPks8TE3MPYkC2QqzJ81cK6vIdlqdVtjfbWbRgRPdXdx3Y0EnU0065XBP4p9sRAyyGloob+UBM2WllDC2llPdW+N1wuV104HxnXy4tm7NSQge1T3j8HMpkJvAc05KntBt1Z/qWWTJwzjUnGkWfwgX1+nAbZl7vdPM5rCaysz7VJXrddPiX4DWSs4pv11WS7jEPG9wsYOt1pKJqGBC+xISWVSMrR1OmEhOvK/8PjTh/dzYvkS/8rur1QuODXF86mV+CX+8u6aqWf9ZfZzwp8MgV7Qum+dyKueOCc6735dJx4MTHSlpXo69iUqbHvChpSJPjPEt/CV3AJZGpAoL3Z17yKT0QoYkdSzpuPp5Sgn+jx6Y95dI3Te5iey053uGy4/46Iba697DQinNzxsZV75euX6XwNXrt/MTGN+0aXDdft6Z7fy04N10dsvEV8TCOi877rLCK67jJ+dl8X8bFfxJaP2FLxiQi+f/nHfBh7r8/z92X3cdnY806NiG2uiOi8R4SrP8m7ImKr3/MR0fu4fA/PYdzX/SPyERt/ET+f/iN4+nPm/NMV9+eMpm/ER8Ep9p+IP63rDf+gr3tHuc9/DTvuv+Pn+u+bz5fSnxvzc3UR8VYd8TH/VvkXZna+LIPzTnf8hST/IcPM8z7xfX6vc3pff593298a9/Pd57923vsx9/mvHf9r/e5p3uf3cfd19/m9/W+Z3s93n/ecLn8JIvwQwasRdLZ/Owg21raIuwwCoQUEQWoi6Mnks85X6en5ph9//EltOWt++ff+LwEuz99RfuaBQ5BH/fnyQet642CT9fj4AE4aCGIzQVkqzAgKAVLLiUBn1nyDMMHjqFWZsLOoasqh01j08HDS4zePOr7nhQGXd6JuYfe9hHSm3xVZLq3o1gYtDQrtoLUdtdwGXa6h80vVsw8bvLRwsLrAl/WyEOQtHIDrrWklKK8E7W21Mpo452lKRUMk8rUj4G85P6m+PKtdX5SXFx3TTQ9DE3cUHSdeUjxyofjAASvDpy+KHDiuyBTIPj4cNRxP0gR/8L2AVYNqjKpIXplzw6CBi4VCv5JHmEoEwLXrybpyQOpgdMFQDvybg9J+gSD1fC+vEnUdrUk++JBybmZWSPpk1AWmH3qnswIuUlSlaOQWOhlVQTkChTuQxWaJoHMq8JiyMvWNeexDIpBVZIXlUMBLyIcvH45WomzYEizACrSYJ7jMV6lSYip4qPjeymGskoeM7DMnX/yAw2nSSHCdhsQ00IYXJmKs53tFLgqD+c2DyPvAYSjTtYQ8Pg8SJwcFFycFeoUDXc6ZsekNFZsJLUQEnfefqkwx09+LpP82NzZwXugygOC/AbkevSCsug1cR7v7hG3xStLzcMbppYZynDcqynJ5wU72n97h9Ssi4GNDRCiljW8lmHuF15bg0xfELWWtkbTQF5ff2MHsPmh3cLCp2Af2LIaaGTDoow5sBD/bwMYFh5AJ34C3AD5UQVoJ5cCKMjz0A3U0JSoKFxXDgL8Yzne7hBr9Xrch7fJaZqjLPrUBBnY9WqeviAhFTp2+IiQuWPT6MstpiVkDFwTjUMUZngvdLL8E+IaXAO+/GXV8HDSycAd8qhxGpTJhcdZhLRzc2Ut4CbAsRZV0hcm1Jq3Iatg/fQFs2xnm2dhlqHVBng0ibzmoEBsNLrWiv1XiQCz83WnAd9XC/Lb0Bq8LvxAIfDbQK4LCY8gyd5vir7WMMloa1dgnasBvZOhk1h3TYcMG7zadU5HvUNLb56PR4alRDW/d6GT909dpQ8Uh28ugwByUY6MTAV/RlOHpwMH+yEF4HEK+xAhoBRccXitjSjpyQfPAWjYm+hXWX6LeUxnOm86OCNMOmW+z2vdp9mpfBnJ672ZPrCem71J5fzNKyti/aGSfOnCTcpgGHcZBx9d0yElDyfQJkRXdFVy6mBXck8vnqfcdvUeEFKrYDTBRotNtXfCTRTP+6DVaJaWhaGDvPx6PmqZJhYvajE5oUt+nW9MwDPKLgdPDQcNYpKz+sf8oorf7Yu4Pf/iDfve738n//4R//ud/1n//7/9d//RP/wRfI67EbNDSbk/k9/hGNcsYP5WqOsd4lbSv+aWKy+nKc3HWyzPP3UvVem1qXIwlFeTDnui2cVknLkDasorNQIK++ETAH/abjqPGaUK+Q5c5oUexlnE3/KJpZysiZF1FSnIfIzL5lOhX4bCh+1CxjqFRQKbdfnPAj074x782b/MAABAASURBVLvHo7793aN+9/t3+t237/T+HfEAuisBr4I1O7egV7e89RCRoTlIzBOBHujjtdltgC86737m0zw7jQhFBENCmTVn3xwn7GnemIoZ0E/VQHnEbqfTo47GwyO6eGDMATVlfELESYsuKJs7a13Q8flcdb6s8guBC5egN16+3G6+ZL9p5qLTWIhHzJ/h/aLDNmb9IRkSrvJzecCfNl8eu4/Zn0opyLtjJD/CT1EeQBlkvxR67bJCExPjF4MWLsovi3SBn8vrywpf/l9g/MZt5sIFmJ/b3vOa4CIk02iBNiKTz6oiD03rc+16Xruva+c7VmU1sOJhq0b8ZECHKVWVITTiT9bzgXjwCCb7VSnMFrhek21lnazwUzs/K/5alaCfTSNL45C6LsZxVGGNR8mqadAMP/6t3pfLVcYzF5Zny4ZtlrVqBgu+Tbc+l2Xozy2kCta5eKY0X17Wm6Lv1QsKmBVob+QScxirximzjpMG1nUpI3wVqSX6A3SUU9GQC/WVcbOkC9q4qPBcyoOUeUldpkQ5q1gvyBL4n21qmpbJsF6Mkf3FKPTL9DOcH6eiifUyoE+XjZSlHa4f6WOYbkZPCRqwSKem7Xm2ItnSUUMymiRDrA2nETTINt9TYe+GHy+6cul/vc26sm9c2XSu2Ou2NsqhK3sMzXoh3n6+NP34NHOWYAwxeiV2T5rUau60KvaprIvGxasRxOyJi/GSVvnPAJ1Q8cQLAO6OdUR/D4esB14MHqesaSj4Q1ZC8IiQVFR5dhO+c9ZYNTP/ll+Ya6WdHpEQL0CT7V95NicOAQV7HI6jul8eRnxsUBkLtoYBdFAZvuCXfY3gSxUZV5Q2r9DSoMa8My8ALrz0MGbmrlVKLKKsYO6KbiECoYaPGcLfGhaINGvEvhMyjfjHhLAH7DshaxmwCWvOtLw+vHcs6MxYHcvRkFKSEdG0wfMxZdRtTtJQVaI9KRSxAdZ4fpDPyJgKfbMW5LjanjwXrsB7Q/+zPLwdWLCT50yQzilp5CJ+mkaZT/NdkCFoXNl3F+w4z1f0PivxkC6vOvaYgXEFKCc19oiG/SoyruCGbLfuU6vmedWCX1nu1tAdMmR490uHkf1kGpOO+LlTl0d8fEAUg20BecXarArmMRBcmEsVwRfm8n4wMx/TacF3jbVKHQrVQBjJOTnuHXLItD3XNBZ5bz5hq9PDxPNhlPPmpaAbxxfis/EeYjrwMa21CdOBpgUGVibd4batPwT4SdDbERFyPiIUEfIn4tPUdd7f7lPn7/Gl9oh4o3vf/++V3/nyfF+Td78d7r/DdREfZYmIrjfr7h4RW33E1jcitH8iPub3ul9KPffefp/f65ze19/n3XaPiOh2iIi36oifz+8dIj62/xLtvf9/pV+ngW0X+IW+EZviI6IbzV0j/jQfsdVFeCNobAgb3P+3IGKj+zkNO4Hxef3n5b2PU+O+3eXKTmU477Y9dd64LztvuP6vhYh4IxXxaT7iY/mt05+ZMb87fm7ol9oi4s3ePzfua+sifp7Ol+b9nK777XWf5/eyU8P9nBrO/z1wP9fn+fvyl3i57/N5/r78pfG/Vn9P4/O8y8ZO4/P8fXnv89dO9zmcGvf0W2v3xT/NE2ik6i0sKcgHkYVpNNW+//BNkNa0EBnNS9IKljXrRuD+9DLrw09n3bgMv778pMuHf9fl6Xtdzj9qvj0TKF0JYGbGXuQL8ERQloiQhmGQDxycOTmYEcQR9M4EhN5DUlIP3IOgT9RzktAATw4QHUg+cAnw+Lt3On3zIP/GLrfzqgTnMwPP8P9ynfUTFxrffzjru+/Bdxf9+NMVPm96+nDRB+o/fPA/VfWfLbhqWW7we9XFv5nD2JmTiX8jyJehjaArEfgVeEmNyI/TQr0y5vlF1w8f5H/5UC9njRwODwSwJ+QjLtdxyBxCwGnU6WFUgb+cs8JRZ0ZA2vN00HQ66eHxnQ5gmB5UE3olqHWA7cBTlFMZdPTFwuGkPAxdX8/nc//7tQ6AWwtkqNilbYBn69G8246BTmQ4PqZNCxn2a9cF3pDEdyAbMki0gcYlpEQdeXEAwTEoVdmGnFikzA9yZALeUorGcezBfsEGRuByEaGIrERdShweUlZVwD/U4cGBvNkxj83zeFBiIPA8SET/lZYq+8p0mvTwnhdI4IQPTA8njYdJeSiKnDqUmJO5osN1WfGq80guJymFjJZXxqAADiXKpCBotnywLbprr7cuOMvRiR90tV/qUpLgOyQnYsHIeu26RzinLAI5bfZlXwBb963JfXfZe+o6bR+Xt5y7NbpuuK/7NF97McF05KScc4fzRkIHTkWbXvNwgG6bFjKer+Ij/aDBgWo18PuGbyHexn+DB/PuepThMX1SxosDnZDNZVxCA18lZSXSCLQDER88fUiiSiwHFXgZgP0nwbfoZ5rris3Bsixy3rre0q2+69IXMOYFnq3fCm+eW6aTek7N/HB4l32Z/glpU5qZt+Kr4mCYWJsFDCoH4UukHPAzB9ZcuFhNA6SLFi7+Vy4jFl4G4LZalwANVK3Ibd62GSXz39gnVlAr7VxUNGRxvr36Q/igSl70sa8Iv2jUNfjs6Z6H315HqpCsv8hSxl/zkJUKwM62a8tJjbxKUbBHRB4UuYhOICNHE+x0tG67YPoNgQ6Nhg4Nkd6jvpYbx//eLgkS8BOoO70hIt7qbNPDOKDjgx64yDuMRSM8dhnYTxJriGWr02GQ/+a+L8EfHh7UwZr2fjKkjK2SxjLhT1k5kkoU1lnAAD+4/Iov9ouO24ILLvjpCmiwTPglW4lCVRnenUICFaV+eXPaL3EG6KJP+6X5Ssgb+Eu0yjax9rET/A9DYWwRbCmlJKc5wxeICFk31rH4ZPoe2K9O7O9HXnpTJSEzXIuu0IEHZLfcj4+P8DNJ0ITI1i+pf2IYdTo+6v23v+v43X/7J/3T//XPHd9++60GfNW+ZTk9xIjGN/K7foeJ+TLD5QV/W5Btse7wTevvcp55OT7r+rLqxqV0m0OivSFQw+ntu4Ffal0QAZD3BcaA3qZp4mXaO17sI8fxgGzF08n66PMs2AOe2EokHDiljKjoEVsmZDai0QRP1rnzCZslLovtL3TpOvMl0TCGDlxqHrn4OvqSz5cr2NF8mA6mw8crrAM2Nl/qQlodMIA4WpF5xl/e9hfLF9o+OcFbUsamGYdIWUoKRQr8N+OLSYVKupEG/iiVnGV753HSgO8O1sHIhlIGLcRVV/i4cWF2QQ/+Legz8cWz9U1qvV+IO25clN54CTCDnvoizS9dYJidpssUCNd1w5f1UpKU2QsK+0Bh3Wf4GHPRwPofSF1nuD6hRKPnS1ZOg1oENpJW+wr2Ma9MqQtfG583Lspn4qKLzNOV2GfG/rgP/DTVFh3W7b7f2b9sd+8ZTjdU5mnosQrnQZub/wgfso1LqipDkm07YNuCYMZITGFZzHdEKJgv4DMBQU18EqvTuthQldHHMGQd8Im+9g4POhwflFLBFtIVu1/Q9dPzWT/8+EE//PSkn56edabuRuxnXIm/ZrAQF851UbXM8Fq74LOa65YroizwVMGiVFbmbmCVeTffJY/KeVAmrcTOSYl8VoE/8ziMTeNkhIZR5JMO+LMvmI0JGdw3Y1fb0TQn9owjLxQtm/cF5/2C0G2G+xn3eesPVfUf28OZiEAnqcM6o6j9U/E5r5F9fTjvcZ9j7/8xTWrIuFbJsd2VGMLrD3fCxwL9p46VNcE9OC/FGnpfdWG/+fC86KcPs57Yfy68gOK9DGH/otv5ppkXNtVEsEnleSvs0rAB1DRE08DmdyTuPvIC5sjl+BEdncCB58+Erq2PhNdF5M5q4+FVa5MvjnFpfBsbI3PDzit7g+VMSUqsfyGR7Z5JC+tmmjIx+4GXAIMOx4F925i067jho34mQU4L+ychjLy/rsy5Eje4vCL8DT+cecm28hJg5hJdfBBDLCg1+xpwaiSel2pV3v9yEf4Tfd4T54qHRz9fj5QnjayXnY8KAzs2eZIiooOp3n7cxqRK0M/IaHhfj4jXPqxxcswuGFDAgGW5Yo+nlwv7w7XbaWa/sr94TstRUoafosMBXeHHR54RJ9JpLMroFe1r5oXOvFx0m89iU1bAc8Kebt9heSJCpss2Kuv0hhLPrNUX/MI8PL08y2e1atutFSlW5JQK+8iB+Y7Me+Q5OQ3wYxsOA+ez0jHlxP6dOk8i3xiDCbXytcLPvDZ8tkEzgVCLRDTWVENq4gNvHmeZAx0amRa2Ieg2DdAcoHnyujbQw3EaeIYV2rKHKuFstoN9p0GYabu8Tldksv84bx0YrjOc38Z1TpA5/gSmnVLq9c5HfNoHCXpbxMd61+0wfecjwknv2zOvXxHR6yK29LX6LfH4r8HbgF/I7HTc5T6/l/fUbc7v2MtOP4f7RISTjojo9rCuduScP5ExIt7K+sqP5927fp7fy04N93NqOP85Irb59/qIPy1/3hbxaZ+93XMYe/kflUZs/EX8fPqP4utr502/1jHi5wWL2OrtbBFb/p6WjWPc1/2WfES8Df+tdD3eMEFvRvdw3T3cb8d9/Z6PiLdFFfGn+b3fL6UR8dYc8TH/VvkbMhHxVfxZxn2aiNizf7U04iPN+7m+ZoL7/vd5j/287Lodv9S29/lrpPfz3Oe/lvb9mPv8147/tX73NO/z+7j7uvv83v73Ts2D4XkjPvqNy/eIoK01BYeUHtnQSIgjjzW8rhWZoEQEa02cVwmeQzMB7YWXAC8Egj9+/52ef/ojl/8/6vnDd/rph3/Xhx+/4zLhLAd1K4H7TOB+44C7cCk2TIXLnhOB9FGZgPDCgWquKzNLfTN1nuDHgaHI+6BoOu47HUf5Tyo8fPNOx/cnDQ9HZS6Z0jjBfuoHC/+d1x+47P/hx7O+/+GZw8WVC/MFfhoB6yzz/Pz8rOfnDzpzmX4loLy98CLg5UrdmRcFL3rmcPjEIfEDePnpg56+/1FPP/yoD+D5px+R9UnL5aLEi4tjTjoR9R19QZGbhlIJ8jKXN6OO8DY56Dsd5EuhREA4LxU9XuULkiBIzWXqwe2PzPm///jv+pd//Vf9O/M9o9uZoHbmwJBS0TgR7PMiYBgmtchqkjhvaUFH1p/T/TBOk8JfIHxoxsbdiNCT4bLbeidT2bGq9TB3S0VJzBJEuRHRA6QeFJWsTFCdOWQ5yC0F/jiEjK/IeQucKlykPPhbDnAdvDqo3Q9KlflngnrXN0e6/fBTxYlA25yNVCpjlv0mkWpIEvrugC+hmzfkIhll6GnQFimpcYnTImT4BUNTk1NFYy6g7RMRPeP+zkSEInY0eU2Y1xU/XvDrhl8H+pd552BJB0hCj3wA96+07WgcXhv6N8S4nnoi+BForarBUwd51wVrREkKAPG3tOcj5E8wJiKUkNXI1j82CtACW6CTRN5lZQihD9iDXcsUihrC7Fq4ELN85guSkifmW3Ru+EwpZRnHAAAQAElEQVRFFoEgL+rcxGbA2IVsVTB/hl+DLPxAgekiouuRTj2N2MoRIQW+HEkLa/7GYfLK4fDG6dyXMAu+YV4qbY15q3X+pr9F5mdmzMxhzfxBXF1nsg1W8rPkl1sgIWAApyVWDaVp9KGew/xwKpqOo6bTUeNhUsGPI4+MLYiXtPDic2aP9EWq15nhC7Ebe9cKXx3Ya8GmK7yab8O8CZvvaOsi0aeD/gJhXo3A9vBHB0rb+muUDWGMwG4pZ6VuxyRl2OsoanlDkCYQeVDOucN6qVB0ash2w34hf1gb5AXctoG5WYfra12Ff19GuHflKyKUUpLwIeWkMJRFrTznNE06oMsDh+8D+/LAPiH2Cbkf+18GA/mRumFM8kXB4+NJv//mvb755hv5gss0hmGQ95WIUETIH/Nnmzf2UMMvqxYu8HxpV/FdYYtPfNODQCBzoHdcUxP8HKZBo+dHjoIcKYs5Gl9VaESu89wjfjAMA76SqEvK8MEQ5RwaS9I4FV5ivNeBi7nMHphKVu/PGI+PiE1X2qyamdsvOt69eydf4Aka4f2Mlw4N3845QzvTGYshi2lk6FpHHucXBp5rmMauG7cnGEoKRQSz+CfxtaE2vItqqGlm3azobUUXXhkL9mXZyM+/Ky/zL88XGVcu3hYupnAB3KKJ4fDDPgE/Dd9u6Nl2iAhl+B+PBw3jxk8E86XM3rrNb95gQf5EQAldoxBFTh0J3jO6zAF9fH1lX62v/ub9P7PPZ9Zp8j5Pe2vbek48Z8ci9J9k3RR0ZFrma0Uor7uFvQOWuWxawSzHH8bCfrHO7B3IYV8ybzCjgJeUszyn89Elb8juOauKZZ3wBfxmny+CXsA2Gv18Pj3wwv5BAy/4Mz4QqXAhKt3mVVfmfeF289wv/xddLguXoPMnvJlvw3uIZTFv9mfnk/kDEZ5TVqNSliJCbsNx+Mkybxk5XOc0IitF6X1cZ91TIT/jqpKMlf1/5ZbtBp8XeOw+AZ/9cpz4w5eWfm7f2L8W9izrzTx1/eIrHregd8P1ESFha8/Vs+QLwNTaZqyyzTN2tW1hURENf/MOA8hbbl/+el3v84lPRCDLJlOxProEjHFKeUDvA3tQ38vxzSMv4iZsU4gJKrPfsPuZQPbp+UUfiAP92+qW83y7yv5h/X/ElTB0JmSaVVmjlT2k4YeBDoJy8Bwxkn+hAF9NQ+r6L/hjYb6SR6EIqSUl880+nBjDNqGRlwCnQ9aB58/pYZIvdN+9P/Iy7aQDe6flyCWp0Nn70HQ44Funvj96j/T+Yd83JuR1H48pzG27i09jjXebMzdFdBzoLsnte7+tXarROkRqVMYaq9cksi5cRhu2hbFifNMXsjX8x3JW9haqt5gUf+BHVYHu2BPot5JfeI7O+NqVNfiCb53PVc/sPx/6L+pc9NOPz/qRuPvDT7ycYU+aic+vtwsvA87E8Gf5zwFVbFXZLwVv1iePER3Q/4kY/AGbP56mNz1ZL9MwahzYp/AN2yQlNg94Md8LLyts9+v1qtt8gddVaEPy8xgdpCwV7DrxYuEIXWMkP7L3D8Sju85bConNDhfBZyrnpKobzyavJacz64SwhvrGnrvozJnjmZdRM+vN8944H/klYPd5dGP5VmSs7IcQVsoVuzUNCHvkXPHudNTp4YC/PPIsecCfDrQPiogO29WI2MriExF8VzVv7ljG9vO6E3ka+jinRvMXWJZVlqkqyfZ84fLdfL883+T9rKK/ij0DH0ipyH51QN/HcVD3TXQ18byapkED/uz5GmvIsi3EzwtnqBU7Bo6DpyjBY0Qws6xOwRQ/Ac9NlT4L+/rMXmp7XTiDWW83/OOG7Vb0bb2pVfYXoY/QgXkP8DKNRQcDXlw3DUUTe3m3G/M1qWuhqsEdgMbi+Uh9vprXqhU57S9+xmxYZV0G+vS+FlAwcBn5+WVZSwqNJWG3rIl1umMYBvRRkHdDRFZog9eU8VYW1Cv8vaLhZ6IuGKO7T0QoIrTbfU8jtvqI0P6J2PKf99nbndo/nEZsfZ03Ij4tf163j3P9b8Uv0fpSm+sNz+3UsO8Yzn8KlIrNBSxWwl45JxnOu26H+3wKz/Dr8Hx7r/u86z4vu27Hl9oiots5InrXiC11IeJj3uX/wt9WA6mTDztRz/3sV0R0g7kx4k/zEVtdRLjLG77kAG8dXjN9PyD/56YMYcvy9y+j82EZwVveQyh7URm9nro9JftVPxHRdRPx8+lXEaFTRPD91/+JiF/kzw8OwzP/uanH/L3w59rl78XXPs9v4c9693inpve1qft+LUz/l/r+Wvsvjf2tbfdz3+d/jm7ER392e2MN92CXQiOIU8tqNWkLMtw3s0c0LsEW3Qi8blwizATxy5x1vSX98N1ZLz/ddD5fdX565pL83/Xy478SqH+vomel+qx6/VHz+YNEwDcRNL9//6iHdydNBOtEW30uB1jXee3BMRPBDVsrQZJCmjiAHMCRi7wHLgTeHYML9hDnbJVjUXCQqkPolqX+J4HYjp9b0xPpC0HVVaPmmLTEUbe1ELiKFwFV55dF2yXSqgsXHy/9t5Gu+vcfLvrj92f96/cv+rfvwPdPXMp/6AeTp6cnZHlRoIsMT1MRgWQIsVTg1YfakcxAcDlxkBvp4MPodHyQ0qAXDtY/fbjqA3PPc9JPvHj4I4ed//Wv3+l//M//rf/x//xP/c///W/6Iy8bfuSQ+t2HD3qZrwwt/QB4gE7mgL8SkPpgXpFR66u9sEu3PwGpD6lqblzUU3hVj+RvlFfxJeEL6p9Escljm6LbmxIhESX6RIQSp3cHtSlLhXxG7sLBSLRlygMKGEeCWuTOyC8O9yvGDYKpxqCFgHXFvzZ+qxKniQH2Wj/srArK4gD5/2fvT7fkyLFsTXAfACKiagNJ94jIzK5b1VWr3/+Z+kevO2TG6CRtUJUB6G9DTUglg6SPGSvurVK3rZgPzgTIAcRonpg9sJ0PdiVVeNrg7SJD82CDdpH6ueP5I0LKMOQ0JblOToH/7E9Eo47J8HXLJeZo8Ga/d96oL+VguMsB/50XaEaE/PF8hg8BK77aOBBEY4AfvEzhPrLO+zyLfDhoWmB1BRvl9nfoYz77sh0kzxkKGEroLkD2XKQCLssfeGuRFRFKyLtjSFkpirLrFaQJ/0zUZUUk+bNZ39BsFZujZqugUodq4TMUyqgieh6VqavRcjJGL5/WfcqDaUBuQTpht0TnYFCBj8x8EdADDV01TNE6jSSKHCyxBsNXaFm3G4dKLfTH7AHp9AFJbAEK/FzwDGNy38ae5KldfmFLnVlB9IUPBIE1JqYuJCRrKuRHDtQHfPfAPjIdigZeAPhwFsOoyBMqyVoZad9dmBOzc5kaH7ChJWOtieUV8rqs+AXnWjlVzbAC38gbgKklpw3eLDy0w/qBowDJbRLLJ/HNT6UfCJSWqcLE8vLKIUVHgwKgLehgJNbC/lJgFVaARCNtzCN/XuYQdI0gTSDQ/45E3gj2EhmUA55TMwExZyjznWDIa8WkzddQknwBMA6DUikSvklGgqeepiSGIV+V55qGpBv2ydu7o+54Jhy5DCvToFQyCLUIKWVVobZAxy3wl+CSSdqo3Lre8R/49xZCt/4TjEDzSF3VxCUuMgQ6LCmUc1JKSRGhlCXznZynZybNOXNonzqGNCiDlLIuYE3loV90jLno9Zt7XgLc6sgF3Viop19UPMs+cK4ayqQUoxLaGtDJkZcFvqQqPK8ETzChD+uNeYPxK3KtvmwPIUVT5KTAR0U7SpPHlRyaxgGe0qU9AlIX6OoTtnVFG9D0PNZRRYdN6FLRdThzyfPIBdjTadYzFzzz0qgPqBSpAfo2j4HAxoVU4yar6xTuoEyfTZc9qzKmwpNU4Lcgr+ijFLrEGTTDp5iXmv6NIulf8IckP6IavCT4HZQ0RtYdl7c344Qt0GBJSrkJ9ascaefydOKCyTqOCAX9VeF9FeuwCXa5YN+0zFWOLbhv1Ez7TAMiwlmTPxEeG0r4BF+CGZnvoMdKzCJePJScuEAysqZMl7TC4aKITbbFOBYd8OPJL/u5oMvToDwO+OlCzLHqjLP6otw4L1Un5JxJF/Yy7tW1YhjP5Yuxhr82nSV2n8tLj0q+Mld0oJ6LPlPraUTIPCf45wd/TsoBFIomvj+ODSoignGXsZU5NsBTCh5q59X+cO78wQl8b/ZlQDcFztmok5kGG/qp2yLRX/hzSErQz8xfUlZi9ohQxA46qFEWCNrVefTYjYvAlQs+48zL1dPLy2C/bPV62BSMTBI+HRE93Vgnm+dnf0rs1CWqRnxkRDe20yv//6NujpoONyr4UhsmnaPoCb8+gadNOuEMZ9KZuW0fv+zoF7GU24usTgP5BAd9vysS4sF/gNx1PlCRM/lScOuiVLIiw28KPMmaXrVBw3FBojqz8RxZJ7fEiPfHUXeHA3vhQUf8veDkKQblNEJr0ADf43DQhF85hr6g9L7eb6cyIHeReYgI+eM1mdMg85SYMIDzGf5SztCFR+oG8m43GmMNsb8Y5reDNVPBhvx9L2jIRJnVJqFzy+T5urrYkxs26v1w1pAUDc21JvdZ2YdZkqwJsR7Fi7BKPHzWWy78370/6f3Lvwh4Pm28KGs6n6rOGOhymT5rv/Rd8JGKD1Y2Dr+EKeyp09R0YG+4vc39/8U14gQj+h3HkUvySWVEH2WUhtxh3zoTg/qXgXwGWIjrLacqvLLXZfTB0tY0ZrHdsAeEJvtXXlUITAbopDIoUtEWCQ8MWQeX9d70fF7hN9gHQgs629AN0+mJFwKPzyvtZ505E3TZet+ZpbVoZY/12lK9xOsZ3WWUOOBL01B0QKYjsh1vRh2IWxzHlJKwNdrGpglkfEhKisgKoKuP7ZWwQ1CXItzLW0hPmUYYip+miz4a6oB/9qgzm+ijnxW8sHB+Yd3gBvRnHmVd5s2yn405yTyhHo34Om5Gu/iseNHWsbF2rW+DBkWYI5GqfzIyRCoScNpIrUdjxrdOMHDiOXvCP2Z484uWSl2DqYQNp5x0KLnPf4CHAXsNQ9IwZpm3rMsn4Kah46qt2w9RsZe0rLXD+8LMfmAs+MiCETds6DGmsKcoovt6gpZpGkmhEgmXKxqw0VgKc48qeVQeCqLljylKSvCbnWYppaSI6NCHT+25iOjpl74ioo+J+HLqMRHR6X9pjo/y6JNPRHxS/mcoXPN6nTdvLhuf5102MFP3cykUEegj9zQiyXqRLvV7GpF0+cQl+YnfOw8/sfvP7hbx8/j52RP8gwb8zzYNYQY7II938RD8HA4UbPgLLJqNdIEdyfDGd2lvL47oflJEyA4Y4f765BMRvc2bBM8UsQ/KaUv0NXJSAIGNTd5bragPNhbXu19Vkx/E7JMyNnY8p+ZHfCKi89AY/wnYIHv5Jc3MYSTTDzFGfHjaQ79vhi91kOttn6d0/uaP+TGaVyo9IwI6H7Fw0t6xOoAEGwHBUGUWGwAAEABJREFUjgqf30JKCapwCv2KAjxPRCizAQ/D0G3iuq/Bujcs8ddS679Cf0+tf4RQMPfX6H6pPuIit3nbERHaP/sYy2E4ON7bvp5a/q+j4Vj/mTCP5nXnL4JHZmv4ZJXbXB8RqCu6z9teEZey+FiHyklOd71e22HDprver+u7PWjbdfa1lCn6vIWHtnUeceHP/d0WEU46XLfDFREf++71n6cpikJZDeYMzjE4I/JQl2i7hlrqbe6zwzoyTfGJCEUEObqhQ7f1wtWX+1rfHayNtc0c+k46E3DOHPLW/reuD1q3SfOaXuywKDJE2OOe+2+sSLVNXKAXzcu93j+MenjX1H978Omdzu/+Q9vjv2va/tpxNzzrblw50C8Sh2nr8XBzo1f3b/Tq5p76UQsXZT6UPaZRT8W/5Y4c/OjEFf75Ubfzg+6X97pZQXsPvYXxobvXg8ZXRflukAj6K+lyP+l8e6PTza3m29d6mm71Lt3oXT3oYT3qYb7hwDHph3fS6XnT8+Op/xbSE4HkEy8IHtDBn5+S/usPq/79YdNfnkNvn5t+ePesH/72Tk+P75W2k24IJsV+09AjS1mHY5F/K8e/AVsI9BKVI4fO4/FGtzevaHtD4HmHzpL+9rez/tu/v9X/9//3J/33v7zX04Z+pxs1eJ1R9gqCg6BRJvSRk2YOOxvzWX/em7ISXjJoJvh9enjGHk9aucBZTs+8gDlJC6C/gkMERxNxmNi2s9b1pLo+Sxv2IEjuDxAoheckbaDij7iDEnU5MVOSIqQKvda4nMBvEpcfQVAd8CaehMGByAexYZSGY9bx9qCVfXTNg1oeeSLQ0DKXCA2WVjVeukz49GDZCd41wyfI26yAt+AANmUJVSox2vNfmGiSsnIapJREkyr9jcbej2DUrQTyiyrlzRcqpK4P9GCo1yE/cihW+WKptQ3dzIB6dG3S41iEaFoJ+hsK8YXzip+c0fnCBc4zL76Ws/tv6rzBbOSGvBW2ZrW0dFTm26C/wYdbYFwpQZtJkvWr9OG/HBmZh45AzhRFGTivmnVBUYoRGSkq1AI9KClBc4iBQ+qkG9bRbTnogO5zpc/WCFGC3rn3y9jF+4D4RFBv0E/0axx82oJM5Cv5iuyGtpDb5bb5rEBemBMbmDACbR6zql8e102BzMFe5Hkqh99m/tuoiIOUJiX7eE6q5kGDhnzQxIu6whrUGT7nQXF+wcJeuWbmCGkN1mDSgf5ZWRVbNPMEvyhDiqQmfy5puGBf58JIG7NtSSUYiY8lbJTxXbZ4DUOoYPM8MBdpywWRC7HSwB6ZO5Yl4yNFGzyeeIk3Q6ty6Vs1StSJfOFyaWyDGpcX26lpO61aOeD3w6nnV6jBY2V8hZ4qMlovmpTZW4PxsWWVZJ0MGuFjSIGGmkqrGqMiu+Q9yJdIE+us4EvqumQ+SQsyx3BQhYbzK/Ou6GBDB/0QO7M/+OKOtdc41Df2Dm4kJC6CY35WsH/EuihxESf2jWBNVNZZY8wGrQ06lXzAz8AiOaKvOy5YJvsE86/LJmEfwbXQhTSyHkMVHkoO9v4jh/NQYv21elbTLIuQ2FMW1skj/G3kq+mVQVsknZn3tKxaoVGx+xZFaxq1tCSqYX/RDM8Nn4vEOoTfBGXIyOt8Zn8xamU0OqvYX1HV503YHJohpwOqHNXw2RKTCnIYfiFgTOzrt7e3mhh4Ow3YATspKTN28pob7pDtFr9MqnPTVI665eXtmIsKz408FqmhH34S6zCxRqWsGlLQVo6TArppGiXLnyTZiXMosHFEiOmU8NMGTevGrt/1gnsHhAKdlCgysrL6AAa1SDIq+85wc5DnqehiaaFn1tEDvjqvSZFudIb3hj+nVJRSgpaUUWaC9+38IPFyWuiw4RtNTKymBp+VfNWmPCTlHIqcBQF1GWhXk4QNxX4S2G8aeUaOt/j0UQNroaD3oaEPeMHYKilrYG2mKdSmqnXctI1V5TDKL1VuiCfGcVROkyIyYUbSmYfquoTmDumEP57Zx/AyfCZry0mNvkkBW+SxRV1XzEIG9gTPfqEf+HfdniWeFUOp4p5Wd1wy3kxSjlWYSTyiBSs63mTdvZp0++qggWfgyAstwfcamyrrtzHnCj3baUPf53PDXxMXoU0LOjytD/D7Xlt9QmezYkCTPLcXnokr++mCXs/0m8nDqbZUebKssh/7Ms1sJ/SbDeYZU2hAdzmSm+R1oRQyTxn+WmlaocCqUcOutcALPU+s7RlfINyTn3Mre8TKvrA+ETs8Pao9w9/5WYkOiWdjQm/B2lpfYg/v/5674RsbLwkW+i30q7WqMr11UJdVg7Ju0oTdUWYN4rFnPT4/q7J+CzeuT8i9aJPXxHRz1Hh7hPfMC5TKWl81s6duPIsDfocmds9NN7Ho+2PSf/n9K90P0j1xiF8w5umgczrqIY7623bUH0+hPz/OemQPe8Yv3nMR+/h84llfJf9Qt3pPXBp7svARqpHlxL50wu+9/2XWRmONbOzzC7wEPo26sV1ToNsYG/xKiXxCv5n1mkoWNRDb2BFXHfChW+rup0l3hxteAtzpZnrV94/MPiL4bTXhpRLuI7YHDXlV0lklNxAaStLIvjKWQRMY8yiv+xXZGgpP7DF5KEo5wwv9uUCeeOlwMx2Z74a9iXU3DPKeuRLfLQDtasW/VvS/RpX3mIbPdtSML4UqvlkbPkE/y9WUde5+U9XQn/UxRegIf05LCo25KFISatWCQITW2KDqHXZ8N0uPc9IDtnkgBj/xzF/qpJVn47yGnvHBR3xsWc/a+O/sZxPGyjmUh1VlXDQdN43TplTOurufdMSPBuS1/IEONGRtrI+lVQldrejH2KzhrXW+tVXZf+uCj29nDfjhpFnHvImlLZ9nSszKY1aaJmV8y7S2CNayIS3Y7MTec1qrcA32n9AjQj+Bx7nqEb95+zDrRLpgpxO+dvZzuDXmziqSgnW+nZ94/D4p8SzLxN+B7AmZD8h0e1d087roeD9qui1KQ1JESEpqYGGeuoVaZAWyppRoq4KwmjZs2ISRKYZylD7vmAfWZVGG/6jIwrr2C5J5XeiaVEvhBVrVO2LfM/RX5GktKTOulFEJHecSilRRSSilpsre2dhnclRdYu2V+GmR5Z2hv7A3OH9mT1nZS8SnpNxliQi1SNrgz1g06GmR3p+q/vq46Qcc6JEz2tNZWvCdis4FT2yoPPJXZTXWRNY4JHntoAaNh6IDe/Mtz79bnhsDc1kz8ieFWggNN/bG6KRwZW18GRV7xkpH1IhKtPGcipJV0EvOWShT4vkYwHtchvCIz+GiajWUIrNeJxVipYyuErpq6EXoyWnVBusz6+gE7RU+NvipYliHoBf4b4O++ESEPLfh+VNKMpxv+FLfc2uVU5ev4Tpjr4uIrnOPj0APjGeKD3Wu3xFBe8pq34AyXvyCvV+NpA944cs8fAmeKyLMwgdExAd+zPeHhpeM60zL+/PneXfZ61b8LMK0kloLXWLahp5aL7cmZXw6paxMmpEjpSKXI7ICJHQdESbLGI/7CFdGhCIucNnw/Du+VHZdRCjbl/TtT+P5+i2E8BvgmOAaOUlGgv8dEdF5vZ5xb3Ma8fftJceFTrQPqefZ5/21aV9H8G86pms4b7jN5R2u25Ff5NvLv0W6z7PTdpq8ENU/lW+D5OXHRn7J/qwkIn5Sf3z2Qz/2lZ7/Vmp+Pm+PuMwVcUk7Eb7cl+QLP6yKXntJI6I7TcSX0971V3xFfEp3J2X+jL38S9OIj/SvaZi2cV33rfy1Xj3uuuxx1+W9fa9z+8+Bx+/99/yeuj4inHS79Mw/8VdEfJXPiPgm5xcPvHTZdflTUuvK/YzL6J/27XE/ree3e/0YnR9r/zb1r7earrH3aAQaDlZacoAhgoykSjDTVNQqOyhBnYDHuK/3m1qr+NFKULlsRadT1tNz0iOB2PPDSY8P7/T+7Z/1/q//rnd/+W+K5UF5eVRuBLAcFIKLnkwg6N9eef3qTvfHO+KegSB464e6rUwSwXQrpDawIywC3uCgcWiL7gjA76fQKw6vr25HfffqqO+/u9V33xsc+N7ca7q/VXC4Wcei9wTN79em9/PKAaPqBw7c7wgc3xIsOoB8SwD+/mnWw/NKQC49c7A5cQF3TpOWOOodF3TvZxFwNp1aqKIP60T9UzUyx0BwVwgu08vDNCIIEhKQ/M9gj8ejDhxeb7ikOB5uVfJIoFp5ccJh97zokcPx03kj6GuQRu9l4GCfCP6aEgFig14L6kH0AIS8RHuIM7SsopnxJ2R45oA+nxY58MSidCJSJdARlwZG1A2Tb1JFuQ4gbUynzeUL3RD/MWdEMItcUoTzVUGQ6mdeomtQlcgEgUpx8MthaDCsj5IVwAFuLqMijVLKai14bif4q9ynmDeJ092Fn62KRvqYvw0WaQ/yhOE4iRTwKBBxyfcyY+ApkTdf0dvpQ9DALIKgEnWpl1fy9QUbTStzMQfr4BJMN+RsjKGpNTmA9G8DOlBcORiuHGwXfOnMRdLMS4AnX06xXlRDViMDJHS9cRkh9A0FaMGfgAN8Uji/iEGLf2D7k3Kvi+xEMAMjklz+ACg4jy5dn/CHCOp0+SSFIgJ1hbJAJLkuUzL08vFBxGt5xQ82ZOtAts2gfJG7vsjFIAtocDAWY1ApvCEX/iSCUCGb0GNPu1ASUyvC/LTOQ4TzSUqJ+gLwh0hqlsVQqLKv2J8XH4pZp853dWKubWmoNdR8wNuStGUF5gsfyMyTgd302SciLjU27Q73rRsH3qQxJy7vko5T0YHLgiM4HIsm9pDDYVTBpyuBboU/73sr9t5aYf0B9LqyJ2z4QavwRBrwVbmsYMuSfJEKjw252tZUmdf76dYqvtc6AnpRhepgzmmjnjRYK0wi7TpnLNpSSaGRtWWUkAyrz+iiIk+jT2Ndyin+0tBzlUdLJsuSwUcoo9cG/YB2NHjoYPKe8oWORHLhb2MMffjxeBJ5PgNKyhAwSlKvF/NDCc/I2gJdwYNioA27MSjoX+g8gsNYsMGA/keN6N0YSCu62GBghcpKqsiq0FnR5Yw/nEn7pe4qnZHD9d2XcZpmoOcAQgDzvO9fEdIlH/AT+vhxHgF0SRPrK8F7KSOXvFyW8bzyPj5Nk4Zc2MfPWnkRVpkLY0rosXWdYra1MW1S0qDCnj8Mkwr7ZML/aVWr1o6k5vlIX34iPDcF0iaIuYgeFI1K4PRlSMpZCV/YkV1OSaHc/3NqpChyuiNRNnyR7AvlEwvtmUvNR55HT1yyPfFy1n+jXvh5QwJVqSJPl5NnKguRCnjrDZUe7cIeeqZB/lz+rIjkf4WlD/WNJoh5XHKeIj8BtxH+TuQAaymDkjJ6Rhbkig9yFqUxKfGciQhFhFoDkPX6sv33/QuxtOEX/EjmEt/xrHTXxldJ0MmS090f6KidX7oruGSlmzIpLKhwoT8UaRhDOTYFsmTkS+wRGQzsF9M0aDgMGjwB0KAAABAASURBVMEwjkqZNZDw0XXT07wQb5z0nme1X7ic5o1L/00La62ClctXSlp5Ue81svPV8xEyLwEtl31h5EV56SOZb9cHQib6RiODQ4bXAHy6f4VXanHVhnfNPH5nbfjiSp/KGrOurBtjpbBuDR02tbWCTUKGC1iRdWXK1nXQ54SGePbZTzbWxJAyOkpKMJ0jKSLkT4MvfrTxTHW8shCzNOhGXNrPxHxPp0dtvAisKWT/jr7RhRp9XDZkm0LIa73il9UXwoxNjEvwdsdefnc8yH8+63h7r+F4o0Zsd2bNvePy8j1x4Xv7PCk/PZ46w9OZeGphHaAgfKsJZamhC/NNRv44bwS0gnWfXBn0Rc+2hxy3WNdpRcfGpoqeWwuFshJyjDlpStKQqgq+M5aiaRh5Fh10c3PHs6ngdxkMSsl6DKHSS1/8PyXKKakEbVF06UMajElFl08o4gImfalisVxyl294csbcNyXEbh01pC0SOiDFniv+efHTSl1TxiYJHiJC7tvI5zyo5FHjcNDt4agD8gzIllQV+GLXGf0jJwke68B8kbW0JJYC54Cm89yIi1krz5UzRsXdQq1m/CG6DhcujGdeQl302aC7dK4T54NSVubegFTQfUYNGT7zkJVZuJn5Yiw9L+ZtjKxVWnmeOO6YWZ/LPGslFbFe4PcZfyrwP7EH8FhCrqy7m6KMXCiflqauwpQhWRTIpeCZh1IWy0WKuwnX0oklNBMPzE6Z18+vM41nHHBmzpm5LV9lPSQ1FZAUcAlCpE0JP0Mk5llU8J0JmQbkO4zsOVPRMGADfCklRkYIruSPdd+0qbFON7gWvEUETQnoMksjBeJj/Vo33kNn9LDg537O7lhYEz6D9DYyC/Hv+oINf2kNQqyBlEK5SMV8ltTTUuCqzy0khBt8y/NtrGOvZ49t+Euvg06Fu4okHYlnbwy8sG565kz3QCz++LRyFp31/LzwInGW95UuGbKmJGyVNWD3sesoabSe4GXI8IMdneZ84anJPIXs72x/bGkN2zVVnoEbFU5XjDkj42K9vMAym19D6CoiFBHKrKEEE0wnspRbr6dKykmZ+ROFyEmpp6Kfrb9hq3aF+pJ3aly3/X0+Ivo8EV9OdfWJiKvSL89G/D0d2/KnUvyxvj/Wfj2P+36O63YJHfeF61qcxAl1PSH1WPfZy5+ml9Jv9e25jJ3edX6v+ylpRPyUbr9Jn2senTd+OeGfPzLiy7L+o/hgraYPC2xn35MbfRPYK39CGvFRmIiP+Z8w9KtdIqLzd90h4lIXEb064pL2wj/ZV0R0/iPiA2fW7Y4Plb8iExGfzGHatp3xc8h63N7/Ov+lui+17/2+ll6P2fPm0fh8DI7ZHySf1/+zl3e5IuI3Z3WnbcLXeZd/DF/r/7V60/u87bp8nXdf47puzzvd8Xkfl38pdppOTWNPr/Of19nPDAc5C8HefF4JjAiSFmnmwPT8tPAC4Kz375707m8/6K9/+Yse373VmYMc0TTn1LPEoVbbI4ecVa9uC4ecQ/fT0+lEoD+rB1c8eImztHAxvhAUNwItOQrFJ8aSdRwngu+DXt0cdJ+zXoPfTQf97nbS9zdHXg6MHDoIgumbUogYV8TbmmPTTND7RPpMUPoMvQfkeNikp5pA6HkNPRHgPRHQnRr1zO+8wVmA+7yixoEmxlul8ajpeNsvhoYyEcTlvo/wpWDenLIc5A4E4ofDxCH0VvevuETixYWD4cUXLu/f6/nhUSsHmkK/169f6w+//16///3v9f3332tknIPClUATlrQpQOZomUmjB6Wzg/C56dkvMvwS5vGkGb6FTLUzXYVi1axD+joNAmoRoDaC9UbALQ7taj5EVbTflCOUpZ4XOjN8qI0IychJMqzjoSgNg8Zx1IROBmwxYKMyTATcBxUC7kSfSOgOirDAuYpDHnr2gWJ1kE+Q3jgGVPhaydeXvC8sbD/FKqXtBZVUUkgI1WUT+hEHCFkOZBLlVhdePNWOaPT1D/RlILuH+5AlGLKvR4QiAO0+xCzozno8+XCGD1KE79AZQzxyafCIvjdk8JSNS+l+4UsZcSQOfAHjGRuE56I+BN/YwKn5MegIV02hJlymI5CfE606UhMLR90YNsjnoD0gtEN8IkLKoQ6IRn6xFWlK5OlT8R7L7PW8IL/R/QheF3idkdGwHna4b8XzxPoR47sezSv6EnJB9vLj+UEwl2E/SfhJdN5DMm/wrZxUoihFRv6EdhJUQ4ukE/SeseETtnzmUGycWKszWOC3ole6yL7c7Ued9cxQdb2hzzBfUJU/8CPD+V6PL0EgKwkONJZBhwlw8X/g0uh4U2Tc3LluUCniU6HWhHrE2RwE63bD1aijsipUeQGwYXf7hf1ng3/vlwbCiQ6AnsgWOE7YZ3EYH3jFhRXEaN+g1BCj9rzo09zHCCnQW2Y9jVxClyEpcxOQcyjn3JGweUpJRiBfREAvS+RFzmnjMqVx8NlWeLcu4bvBd2+PJNEmfLijNcpATi4pOZdkXsR8yowxmFcgdQR96OnxtSGPPkBNNAC65JTQb9Zo/bNXHElvDgcZ3hMjQs38KKkxV9DfL678G4kzi3LGGDN+Mff8opm9dEG3Czq2j1/DbgenytGU0IX5FPQjgiT08WMGYbE1WN36Ehxz0YHbH78AOHh/4zRv/oZh6BcuTm0DqbJPzJq5yFmxv9dNRKAWZiSt+EpD7xWehV5sX49ByM6T+AT89UmhZdv3dvI0XX7MqoHNzYMv3IycBkwxyHJFuEOQzx0Z/lO65J3ahyIn2cxbq5rh9cwF6vP5xLP4pOfTGdkTbKH/TbjmpgXd+llV6ata5fVn/QrfTNDICv4Tn4osVZ0FSp3/qFJHU5fNxuhy6qUstXRBRDA28ItRlmvII5eho5yWQr5MGodJwzDSpyijh4iQednQrfeuGf2ez+fOc2N/YBaxTJToF2ZBtZeLy5bUKfYOd6R84ZUS9UJPHay7MmDvcdQIMvUlBXRSh33EfjCxNv3ifzzcyM/wjL9EyrK5z/jrI7HT4/OZC6uz/K8qT+j6zDPbPstyZ1+pWtmDw/xgoM4/gxO+k15SpBVTK/rGssr8Yi0JuQI9Om3YpEHDPmg4T4f+4/yGjlZs6f3JcB/DecNthvMza8p5w75iuH4jfqjw0IyXuVxvX5HMCFw1uIHvCoQMG7Jt2GllbtvoRPy3IH/Fpzx2Ze2cnp6VWOvjWHTgRewwZlnXqFEZQ5aSFYEW2Bs2aHk+Y2YfMA3Tsi2ON1OPvfyvAG6Jpw7QCZ5j2zoTM6F/7OA//3LmObPgJzN8LNzOkuDzSGZ+AawJN1fDHmE5DCoatFrzU2uV6Uaq8vo1n7CPBpoCvTTsXoH1HhFKUdQv7ulkOUtIhQvmgZdb0yF0OCKfL7BZM42nYuX5YLlQHd5ZpBiU8qhcRkUmzzMsgZyKcmYseSkpIjrIuaTkcpM6H4lU+yfIUCHsVYsqL7JDhTp0jMyWmwK0mlIWcwTr7zKX+Y8IOS08LA8H9u+bGzmevb+/J86/kdeE2wzHg4l+CRtm85oTblHZgzYu/xfWxNLXxgM+8Ix9zpwFvB6a7YxtbK8nXqD55evKnlXxTaGfwJ8SCwhyGuwjZJwOpGPJKiV1jJQ9b0rIFwPrMmvFxieM/kxsZx9aULTXqmNU2158Craa0OstfnR/c9R0KBohYbtBUiVl9JLREfpTgWYAIZfEUtMJ+5/hcebNpHHi3PTIy9ZHLq13PFE+sT/MDFi7LzfZl68h+x78eC+IVuW5pyFzrir97OP8gH53fhJ8w5X2T8WDpJA/mFaGWEdSIgGketmMK502wQNYeaZuzGc4Tj/D42yZ0NsZXr12ZlLnz7R5Pa7Ezt3X8I+MrQt8TTlpwD4DaUnBbKBJajxoDHlWV0gR0SE+rrkg0Td1fT4zn+PxB/T2/vmk98/PeuaFwDM+4z3VfrNhW4Z3/9x5GDO2G8FU8M1B3s8LvGX4SugrIuRn9a537zGmZXkc212wcB5YeMZsL1j73r2PMZ0LxNyfwnuE5zMf5umCkOcvOcuw3r4E679iD8/jdqeG84b47GlEdP1FfJrSpf9EXOp74eor4sv1e5eI2LM9jfhYjviY3/lwp+u8y9e4brvO732u667ze/uX0mudeIzxpX6u/xzu96U61/9nY5/358wT8VHnER/zP4fGz+37S/j8uXP8WP+If4ysX+IjRURfXG6MiP5Qdf6nKibi43iPiwgnHREf873iF3xFfJ1GRHzg/Zq0eXd5T53/GiIuNCK+nH5t3E+tj7jQ3fubp2tEXNojvpzu435OutP35vFj4/a+ez+Xr/MuG9d1X8rvdZ+nHmvs9Z/n9/Keul9EOPmibXvDP9FXxIVXs3Qtg8sRl/Xk+l8L0zNMx6lxnXf5S3AfY29z3tjLe+o6w2Wnxuf5vezUcJ8dLhsuOzX2vNMdrv8l8HiPc7rjunyd/6T95VC3120ExZcAaA96KgF70+m5cpha9fR01gOX0G/fPvSXAH/+05/0/m9/5d7/kUPQzGXsk2Ilv72T/wntDYH0MIwKZc1cLjxx+fBMwP/09AStJw5gDWzEhQSGBJ8OfH3RUAh+Jvxj3M6auOi94VLyjpjw/pD15mbUm/uD3twdOYDc6/71nW5e32q6v9XwivTuXsP9nQpId6+Ubu6Vjndq40Fzgg8uw85ckJ2JitcoXLJHx5kw1X82IHzJzcX/yJiBfOYiInEoiMj65MPBTW0lUF0VHBKHsekOvl6/udP9q0n39xOHvKIjh9vb26N+991r/esf/qB/+7d/07/+6x/0u9/9TofDgcAxaeZgeuKA+uzDDzbg3KDFATr8CWw10F/DDht2WHSam5rfeqhItIlLvqB/kE+LJILmRtDeOLyLg7DQoThAicNTcNgMVaS9BOHOh6CHvmFGyih6RwrJh6iSxWlQMQ7KviB5QRqKgkA7UuY8kaGa0YTgPTgYAQ4yiMPhT8LKMHb52ex3QIzAA6hsAB+grDBfwCn213LSxoulStrWsxpppdw4GIbl6odDxn5Iq2KrMLEpmLyRD/gIZjDs6yv1Zw6C59OinvolAIfPMwcJ69a//f+Arz8+0M6LrwWD+B2FODQX9JzwZ99vJehmWA8uAHx5kzk8JU6TgZ5lUFbbJKeWzUgwYgQD99T5Qv0OEwWRkiLiA8jIiLjU5ZxlFA42hvPpZUyFpxZJPvfBUmfBbDQqXF45qK4c3pxurD3Dz8RmP4HnZl7p2DxI8NpA6PLpfkEBJUSEzKfnNvr8LzxI1lRWSqMSa0j4ypaS1siaI+mJg/IDB8wH7w34/wk7rAsegX2YWuap8wNPDX02+BQ6l3npnMCT+bSvGPAj69J1+Jf9DA3ARZN/k27IVeO4aZwah0Jwm3Q4Jo28GBhYpxn/buaR9TSjG/NzYk2e4e1MecM/OlbJPrThMxWIsnlK8Bb0sS+E/Q6f9KVFbDNuQCe/RUKJiHHuAAAQAElEQVQWOTWP5jWiS7J/RYQCHekFuds4lDPgFulSzpSzIicpQCbPOg0N+FpWjVBV1lZJNyOpseeJvU/IRiP9dPlUEnxC1mlQsO3JN2BfU+eDPlkK/NO89Sp/Sb2L9o/HO9/8BbCtLC80s0ID/A7ot6fsId7/BlLPYRaUQg0E/Sr0rdoFfc7odcb2vvi96B8fobxtVZW2Wiseyg7DPIG/GkJINCmhC0XuaUTI9Xzxwxj6r14H2GfzXkKt9VtKktfTmzdv9KbjtXzRdTxOcrvnm9mLzvivL3p6yqXOiUuRGZnZflEnc0FfO+BH8Jbwy+6j5MNtrt/1xpDOr/igB6GHlLM8p/lxmtALrf0nIugevX1vc7v7FtbbOB01TKMyz7BA71hXFUWzvLSwnry+NvTbU54XK76+IMeGr9uvzV5DtwxSSJ3tD0tMUoL3QI6LTjt1ybIkSWEneKnj0tR8Bbw7VU5qyJdeyk6zBqpHjXnSkCbSUcN4kC/Xi/lHHkW29rTC+8za8mWU7Wf+g+kiQhlP8AugjP+yZJQoyzzB64XPTboIpo/1DLZghtfYkNHZoJF0xBdgUySKJOWcu28M+O3IS4IRHs1nmQ6KYRQdmCm0NPY3ni9Pp1nPPD9m6xe9bqzHzX5L3vpe2VsqPljxm+rnNW2Cd6+b6BsL+4aFcz7gvVN33SVfWV9GX68SQ1lD2Nhm63vUtqkaVNhv3a9WdveXMok2FtqGHzgOsf+u8LLCk1HRdXUn00b7zrt+Zc9eXmAZXLfh/xu06CYPYWhPXbfBw5kXNmcu8DwuInTDerojNrq7u5FfAlzWXdZQctexErKEZF+1rU/QXzwnvJmPBZqwpYKhB/pOY9KRS9vbcdKxFG3o0vu3L1y9l8+2g58v7IspaF9DuBH6wf70tW7sAlZ3FnPbT7xXuwIfCtKMP11eAki4hzJymAfzU4kHm21HhX3aMrMJi2EWRf032Ln0TwQTKc3icaMybHYZRlQsa7tIG77T4C/nQUpFkZxm5TQqWAdGSkkRAbIS/0WQUoZQn89zevVt8GvgEmKwQkXyv/zpz4Ox5yMGpZJV0Nl0POhwO/ZY1i+5vOdN7CETL70Ml29uD7q7u5NfABivXr3q5f7ylJjWa8O0lJKSZcgJLoJ1W5GNFNc9Y4cza+KZOMzx1pkLXa8R/+11pwv70IK/LJwZ/CJgmc+EsidwFl9q2GUgRoJtjazZ8pJnSgn9NmyXEjoBDf1UnnvL2sSW7fBYDR2vXoPAttvtVnLSOBT8aNDdzYCPFk341DRm9JPkX2oIZfw6kCVp42UKy0Vn/McynSg8MonTJ2Twv0B++/isd7zQeEdM+f7xrPeUvScYJ3Sw8MDwWl16fpH9prIXrMS4FQeNVpk3VDIzp0AaJKJugs+hZGXkjwhFhIRc7iE+Fa1XGx7w0/2L6v7DElAwNnKR8B2+pAvlTqNF0sKDYkaeBb2d4e2Mrmwbr0XzfGZvW1iPK+sR4vhdRTPwydgxhY74zWFEf8wzsIEOGGccMvrNmkgn2gZS77EZvaesLoNtYX6FX25kUC363TiLVp3h58ScZ3T2wAuBR16unuwn1F34qFJt4kuD9QP9YRiI+YpG5iulKMGHQSehRvX5WLf2g21r2pDbqf1j8Z7j5yLzLTNtMON9rdXw8M5vRHygmZOUup2knne5zyelnqYPY8THc5N8woPrKjJUNlHD5c/hMcZe/3ne5Yhw8gkivlwXcamPiM6fB0V8zO9lp0ZEdJ6dN8yHU8P5a7jOcJ1Tw/kdLhsuOzWc/ymwfozP+5rGl+r3fm5zH5ed/mdin8PpDs+357+WRnxb/6bxn41r3jyXy05/Ln5J/4j46rB/BB/pq7P/zIaIj4JEfMz/TDJ/1z0iPizW68aIL9fvfaw8Yy//r5paRuNz+VxnfF7/tfJ13+v83v+67jq/t/9Yej3mOv9j4/5nabdM1/it+TbtneZ1fq/7Ken1OOcNj9vTz/Mu7/ixPl9r3x9CO53fIvVc38bGg7uC9hEEMw5oiDfUAx8CoIXLuCcu/p8eNz0+rAStix7en/u/AHj7w6P+9re3+vMf/6Qf/vpnnZ/eKm/PKnpW1B+Uzn9TA8Rf/beDfFgYOSgvBFLvH570SDB8IrCKlNm/8kVsAh6iaV2wEsOfdTckvSE+vS9N9wTgbw6Dvrs76Pevb/SH373Smzc3ev3mVvffvwKvdffdvY7fvdLxzSsdXr/W4c3vwb9oev29hvs3KsdXatNB8QKVURsHlDmyNgLnSsDZCBZjmuSLhygDQVuRaK8SsjX4WyUO3SIwFwe+yiV14wIpOPVa3tubojfw9933d/o//su/6X/7tz/oX37/nb57c8+LgaOOHCpyDong/HCAF+ZfCSp9YPBvQr/3pYGDzYZeMu3poEbaCK1XDjHEv/0QcyYYj40+HOZ8oNMWCoLX2KqC8eLwEATFvTMHEnGg6IBn8RLgIziNwY2I4P0b+UrIGCHlRC0IJ3xhK04gSgTzYb3Ad8oE0+QbaUsDLBSuKUjhaZUPR6G6Jdm3GuUW0IPc5adq49KtosvaZqrQK6PV87zF8G/dtU0CiX6GL1J96Z94qWHI8n0A47lM4U2JxGGl4V8Jn7I+ZKWhE4u+HzAfeRH18HiS8Z708XnWEwc2/w/c/E+OHx5mvf3hAZ8/aTltgk14gX/8JGqg65BYJwHyinSkl7mqZN8wPKifFpDD6Q5kEvqmoxToG7KyTxjo339Ww7AtgrKi4i3Q6GMqa6Z1pBTK2ClxAMyslQSCvHCLiFDKzmTGJrVgkuR8iNGqHKx8sbKy6DcuUrod4LfCY4W/pk2NQ1Gjn1MhrvzZ056nYP5A5/cynTC1WxXoyoUURZFHpeEgjaMqB8N1GvTYpEd89hndPeO3Mz6N6bThy0KnURvmrx04i1xW1yu6gFcZrYoOovETVOsKOXobaSBPTpuGssFClf+O8HRoGm9CvvC44YXdLZca0+FGLY9aONhfDr6VC7xVz6eVF28bh+KmFf7MxgqPXlp122T+UCpsNDkVeg13Yn+oQFwY97XoOvjpfKE3Bf3NK2jIYlTyEFHCHwIblw40mRL2zvIhNmPblArlQV2/kRSRFVykSpOMxh5SO5K2Ghe+4b2yj1SvS9iGzRc7w0dtSswdL+j7Ab5nP6RB9ive8pImIEWof7KiNwfjZTRotSrhS0aQN82ErAP+av79IuDAPjuw3ybkaozZGMuPNmRpyCynUK7Q36ouMsA7ateGX25kVi4ffHna3KEhEAj4l+DBvAdMGpKcRISYToEIPYUnXxZV+xL8JsaN7Gnm7dXdjV7hE76gvLu77c+yw2GU+d959jN8Ya85c5F1Yk+Z2UMavKWUpe4X7GW2uen3PQ1B0AcbiASfAchInVfanHbZzbfUmc5JUXKHyDcYrxGyjnp9HhSfIQ+TRi7zJlDgObPmsh9QjK+QrvB4Rncz2LamDV1uLL7LpfQmvwDwv2JoKzpFt9ZvWLfmnVQvsO7U5UJO791cvsnIyJJWXfwFW2TJKgnSLlPAv0L6gKRckwr+OrBf5BiVkDOwhYCfMZX1sDK/L39O6Nt6X9g7zL/92L4XTPUhNV9d78jwwq+w8c77Jb+q+cGw10uyXs3rOBamDqF6BX2CuaM12Y+zQiN72cBLFu8ZI2me/KwmpmChLDC0oOgFvfrCbF6qH0viMaS6BPqWHA9V6u2/gY4TdkjMUfDBAdVE58l6NdCl5eEZ2ZDFuDwbmiq8Vfo2bNoaZeb2nr7DPopY/CS5nQw/qaMyl7ExZsVfF/Rpfs88V1c2t5XYZsN/DdOpzLURS2z0nedZS++3aoN3SEjIHC2hLwk2mQ9BJG342ZkLu9PpSYmZvbbevLrTm1e3urs96DhddD2MoVIk6z+noiDT0LXtvnpO9LTC4wo9w3owEnwV1s5xTLrlwvbmMCpwtpX97pk1+cTz/fF5YR9fdObyuWGjGdtcaFXV2uD3AsjAd1NF3w26jVSk7KLwsymn2jGUpIKPWp5oyIvuG4B7tkxqX3ThR/KIQachaeDCfygr4xcdb4M9Jevol9DIb39XZBmReE7CYwvWCToQ9VXQRLcCQVtHhDwuR+o1SZT18kGQFlJVkxifrM98VIqJXiOPo2AJZJleZv+Ypgl+DsSp2OT1vb4njv7+zZuefscl/2ti2NfE1d+9fqM3tLu/XxL4//l1vL3VdHNUHgeZH+shclKw5xgtwUjg2bmoIk+NpJX1vmCDM89W2+aEfWbOCBtnj80pMWwDMKq2nLTNJ8xw7vngmZpZC0NU+fKfe96eJsqKDYk3nhENZMBc+CfbNOFhhVwA8ckK+IhwmpUYZQzwfWDt3xPL3/llyO2g2+MgX2jnfOmrYM9NrHeN2jRoYd86Y3tCRflfNzqe8b8sfiAmfY98D+eqR3zwPWefx6dZT8h6hqGFDeHigyv7wgWNdYfzIeuixLrO7AkZ3nA3wZpStI7MfpiSFBGfQP5Ehq8Ardt/hcYGf1tzHXbXDreTp54lgK7I08YMaDcjV+r/34Pz1rh8bzqx9s7sWbDOXla1rpv62oF2gg9YUkkhP98n1uIBvzaOU9Yt+dtpuKSHSTfgQNl+NBAHlFKUEMh+I/iPlKU8aIsCH4KPyvyt83GGj2fOSs+8hHjm5dEJPS88vzbqKxuR/c+0ck4qrLtSMukFOec+z55GJMULpGDtgyp0kbSyf3ifOGOnZauy3BVFmX5lHkP9UwUJwb4C/wv2iAgJVYAGpMCGhkgvoM6dRAn98UOOHm0vN3i5gIa/+zEPe+Xn+b0cEb1LRCgiPuR7hq+ISx3ZD+3OXyPi2332uTzmOu+ycV13nXebcV13nXfbt7D3dbrD9vip2Mdcp9+a77do+yVzRXxb/78FX1+i8Ut4/RKdX1MXEZ/45c7Tr6H5U8em68mcj4g+NiI+YapXfuErIj7URnyaj/hY/tDpZ2Yi4hM+zKNJRFzqIz5N3fZzYHrfws+h9aW+O+29LeJTfiO+Xd7HfS31RvD5HF/r+6V6j93rP8+7bHyrfW/7Wvpj4yOiD424pC7sY/bUdf+siPjIt3m85jnCD7rLw831vxSma3i8U8N5w/lvwX12uN91fi/vqduc3+GycV2+zrvNuK67zu9tTnfs7b8k/ZxG4/BhOq3uwcTWg4leR6Txd/2p6230J+YkqFM/HKxr5uAamuek5Uz+3ORA/fHhrPc/vNcPf/mLfvjzf+j0/i9EaO+U1wfF+lZa3mkkCLrhUPCGS/n7+1uCowSdWWcCto3AvxEdNQI9tdR5qxzWG5MHAVbisBeFwIzL/6FIx9x0yJuIwwkgCSaPWXc3o27vDrq7P+rOB8n7e8p3HKxuuNS703RLngucA4eXw9095Vsdbm57+/H2RmUcCQqHCybyIHOAMU81kszXB8g8RufzRTkSgV72gUNnqQLNyhzuDlwq3t+NurudwFH+VwAjASix8qWWSQAAEABJREFUqBIGQWylLE0TczNfQsCgYmmhZwLNJwJszj+qHCo2Dkkb+qlpUuRRjcPbuiWdOWmsa+OQIIlUm1MpnF8pQMennLattMObLyA5zHMSlzjAdxDiUxDMA/9UEXuKh0qHL1xkZoUuQhIIItyUs8xzKqM68kTboBYDFBPBetK6hZa5aV03bZtU15AvBMxnEEjHhj9yiP9wwPOhx3xh/85bhW905UHRmoJgWwYHcYGoiy6Xqi+ycSGEo8qo5BuHgcY8vlzZiNo3DggrFxbn81n+n549PT3r7cOj3r1/1vuHk/zbWY/o9NkHNdJHUr/weqLt6ZExT4u2M3qdxbzwA+0uC2xe5CFjXXfQr6fUVQY43+Whfn/5YmUYgRy+KLMf+ULYF2egRRNC65MPesABe1UExkhJCfjgZGT8qAP7BLcOwcWZcpFSlrzOQEqUlTqZhr9d0FBtpQ4gVANeizUkuBDd+iGSDlQ0+b/a/N0UQScQ8EFBlw+byCWjJHyF+RMHuRgGiReBG2mFt3MkVox0ZiLuaEirVvRa8Z2G76tCn3lkPyAv6xE0/KShz4ZvibS3w2HXl3X4goy8hTkK8iSQuZjMpWoYq7iv66n/NcCRg/7N/Y2MiT1j4CJPZVRNHOw3yRdIj/7tPQ7wJ3zgxOLEvTQvTd2/WXMV4PgS/Mt8vfhzs5+y7vo67PlVqhC17Z3Cl1UVEagvnJX35krf5j4GvkCzrOKMXXNOsr0L+2NiXzEio1v4VWDfF4TLyrCE9OgU1XUVVvaUhlGNQPddz9bvC5J1+YLKHm60qGrwwQamDhgKGEqgl8WngU4D+1sPmbLHuL5Rp1BOkvfCcSzIkDTgC0bi8B8RzNo6FFm+9G05UzZHCU0FstCO+rwVrGtFnqaNy4nN+wlzWmdhndFbjYmRU/6kkCK6DlGbCuVxKDIfxkS+wMOQXTfqwMtZ8YloyvAwcMM0cano+uORPR0U697y02+FhzMXV74cWdF1VeFCh/nhCQYlK9+66SlrHqlkncArEkjm1XUJYrAqg6x/EnOYB/Pn1HBdRCBP6vztda4vZUS3hfqiwC8S5VQGKRU1CHdXRXcn9sKF58QC712HNDTqjUq99826boJFllYjrRKKDyrszwaV6mvR69D8O6Xd9UJ34hnZU57fuKIi4DnDSrKg6p+2+yDPuQB+CVAiqyUjlNBzRoaA/00h/+b3iT29X8rA5wKPiy+iyW/4QYXHBh+dd69DgwvDiw1Wdd5ot69UeO6pxwgZ8Zv24uvDmLuvFlgNcPHCqohQSkkTF6b2h5ubGx1v7jQdb2Rdb5HYCuhNvxVfOPM8P+EbM+lqoGP77oq+V/KNlGkVEioKXoKEMjQsQ+v8LahwUesX0YtwLFmGBJ/q7dgI/+n7Bv6+4XMzflYtE2W9fCJCgV4jQq622p2hmzZ8wLws6HFmc5vZkGeelx1cvs5gWWatPLOt4409uK7MC8x7Y05B0DwYUuo0N9vEQEaPE2vgOA168/pO93fHHh8dxqKMfgu3h1PJst4TZT/LAr8NGu23G3Ks2NeymQ/LR5VCldmaGK4Dxjpy8TiNhbU9Il4RKubSv+qZC8P3PMv9L1n9t8S9Xmf288VxCnt6fxkDfcvVYR9BuEZUow7mCSmLueBvgK/C5WJmT8ZVFRFmBzu1joS/DjQU+o2A8JJL5MQle9LtTdI4VI1TsAcm5aw+xjpa8JGZeKVipFYze55Ua0LKuKC6LObLCrjJBnMnlOaaaFLUpopPVEY0JUXQkieVPCiTpjioEkemVigXTcMIX4ceS9/zLLx/ddT333P5D/yvVX//h+/l9A0vBF4RT/tfRGWY/hwRIX8qX7ZfIb712vVeXukfaVDLozbWeQW4mvozlQvxZ2zhuHbBFgvru+JrDT/rwBYilmogsMkQTYW0v9TvL/aFDAmdhoYisZUrIitFUUoFLeTujzPPbNv9jI5NIegTSuof/DeC8fA5YNPDlHSPnd7cHbqv+rK6QDijQ+txKAflMikS8ihrYfyM3o0T68G/2PDEecl4Zl7j4XnTe2R94OL6dKo6W1bW0MoaWVh79mv7QG2bAqYSnCc1JeQ1l/a9kqKXw23YGkN33xFzNnwm0Kv4eH0YvvxvDX+o0tbqBZXUWJs2MLNIFnjfoMFWQB/Pmq1hwTqX79Ev3q0/44R/rvjkRmdDW+0+lwL9RVJhMZaUZV7HIeswjv0cdMMi8J//u+El3XHM/SXANBbWxYD9Ro30G4ZBRhSkzdguJTWVCx/o6gSeifGt54W8ddeBv1h3ljUkBToUeyQsKWPTayRoGq5zGsEI682QP4n1gW6Qb0G2hf3bzxvvkcbmOnx0vZpT2ENw6jnhvNvoQsnfn6Lz6DlfqiOY/yX/rSQiFPFleFzExzaXjYhw8gkiotNxZcTHvMtGxKd1EeHqjojoYy2D0Sv5+jz/eZku/cf1O3oFXy6T9B/nfwp655evvb/93bAf7Onn+b28j3H6QuY/LfEcxj6B8z+GiNi7d33vhYj4pLzX/9ap+dtpOm/s5Z+X/rLeEfHVgf8IXpIdyBMZOycR0ZXvTWOv+1YaER+aIz7mP1T+gzOWxfgHT/vF6czHjr1DRHT9RsRe9YtT28/wHCYSET+b9j7W46/zLhvXddd5t/0UXI+5znusfcxw/hqWybiu+2fNR0Rn7XPZeuVv8HVN9zr/a0l/jZbrjZ3+1/I/pd1jd7i/805/DUzjGqblslNjzzvd4foLkhoBpBrhCwePpkFbGzn0Fe5Vgwsv6XxOevb/kOlx0cP7R/31T3/Wv/+3/6o//Y//qqe3f9J2+pvS+k6pPkDyLGI7HY8HDsiT8pAIkZpmDqdLD6A2zRwyF4JfB1KVwxfRKGMrcRSRLZdg4rJXPnylRQ72My8BCshc5h0PWXeHQffHUa9vbzrubo+65SDe/wdlh4NGcHjBODmwzBoISEeCzwNvE25vRoL7G73ygZSXFA5QE8F/JfRtBLJSaP9EhMIBIkG0HFz2dFFyXw4mamelWJC5aTokDUUdhcuP7IuQF3mIPWUeCocJB7z98oCLx8zFoy8PiDW5GE164nT0jG6IM9FbVuSjIg1cgITOPjxwUX0Gvphu9Osn3VUSlw5RmxoXjNF1ulEHfBHiFwGgcSkp69a/tcmldLOOGYrWtSNgtKXQBxUEecqJwNyHu2EasemoyKVja2hiKxwUQvMSvH9o2jgAoRZpwaacJDqf8NqQDUGEc6khYFDXyxyCWucZQcyvD4DrrEbKGwVp5sKfiyvhNx30v6T0oa0C06szFyUE5y7P9D+fTvLfHT5xkfvk3/h/eGbYqhN8+H/ceIY3zp9aLEP0oyWHs8qlwSq/7HriRcHj+yedn07aTvA2S+Jw0MEhRPhzB4eqS4q+0b8sSz+8rtiDcfhNAwyW0w7Rl4OKsHIFG+UGmIGf2vv5Qr65jn57Kl90ZylKUhqy8lh6mlzGRgrsFRmKAVJHU8K+iTNjkEpe7lVSjSbTNT8VX3YaEZAIWj/9+bhvNFX+Ezzt8L8E8AUaFF/YS9DISimp5aSaQrhGx0rdupdhZKlJq/Xf959gfFLgjLwPkf1Z1i0IDqs4lyr+WynjHBLcd3gAegmn1KqvUST05Rk+HlpU8qIhr+wNTaMvYFirE3vB4ebIC8KjfJE3HXhBOBzVYsCfJf+ZgideAPi3+E44yokLMh8IFx/g8d0N/97w4wqEP9gHzVew16XuByusrJLz5smpfYP26P4Aj3GBdd9aU693G3mUiA7VgUllGwt95pypw/6JNQiU8QHSiEznsfPf12UN2LqgbtgeXatmNfTeQbuC+bFnwB+WYizWpa4C27ShT4NEvW8ScwD8RAZZCArDSF4Pcm9oWgavAWR1VY6kkgDpYRh1e3vbMRwmJW+ayBUvUMpSFEjCEctkhSTq1baGfJDb0TwfvmDeRSr2P/NiPTqVP/AYEUrwbbKZS4qJC6pb7H7DM2pi/YysHWNib+5rzrwjf2JQoW7kGXI4jDzTjtBJyJ8QKWlhTj/HzvjGExeNfklu36y2MW3qwP6mZ1SEQdfqfoqOmEMhaPEFj87LKeIn+DSvnn9HzlmhCxL2/hyljArXsw/kAZ+A92CPqClUW2OdVZ3xVV+gbFvThh/UmtT1im7N4oZOd/1aFgbKCNZfIJd13bZVXU/Yt6ddJuTk+awODIaaWMzqyFILeAjJLmdcmhPNAJmSgb4tY+EyqPCcGUAZD8rIJXy7ttCMI5xZe44hdiysy5W93+uw8twwRCqeBfuL5QavsoDovJEacIObbEITPXV5IA4o7CX+je+LlZsyzHbfRZ+2xciF1XRzy8vDV1yevu7pxLN8IAapMXjHFmrWzP4wz1Vn4PwyN+Kos+wnM/6y+Jci4FvIFOjUaK0Kg8DKps4zPtMMePYejYqUu/9IDZvuqPjaho3EXio+EaGIC5IHRVZiTTWU7/W01aYVOCY7w6xx4jl6wbNOPDvPfoYC67m/TEefK1h4/u5w2+w+yDOfzjoj0zPP2+fns3yZO6QsX6LeHCfdsd6O40CsZAZX+F8VvGws+GjOSRFNzlvHOQ+XtUZXxJR9ckZHq2OCVjUg01CSjkOS48E79vIb7HJzc8N8N9A5KKCx4t8n/OOBlwDviQHOXCKeef7P6H0+V8KLTRv7+Qo2ZAsms280nhmBJRMxXOIZkvCbDMYiFWK7wpoqKWOLpKSMLNEREXAs8jwnef543MTz5u5m0KtXIy8/sm7J394O8DnIMWHExdMqz0DbZN2aNtzAqbFhMMzbdYBrMp9AgMRWAkSZJUfSf7bG3AEPkZVTUebyf4hRfsE2sZamYex7mffgu7sb3RMD3786kt70FwL3xNW97v5er25vdXdDTI3gpRQZOWdFMAGzVeaioEiXtkSfPEzKzKHI2iJpw1a4Wr9QnvG/mWfRvAZrJLFGpDPr5Jk99MSz1ljwoXXBf3j51ICICTPP/YR/BGmOTUORjmPoyKXy7XFEpxM4crk86kPsjz8oDWqsiZU5cfM+10zcN6+CbNOKzTf2Na+fxE6Q0qoDdO+wzx3nhBv2oHEYNEJrmo7q+9E4IdqoSH7WFmEqbQo8RsiYdcbnjBl7nnnePrPun/C1E3jkRcAzseTpedUzcvpfABv2y5U11PDxum6snU0NXzcq6Qa81zrdOFP0lLoN3i9o9Jdsj4318XfAgSyjzYUJZGA+Cd0IO9l+ifViOTbqYIHnW/Tfvj/ZPijvTOWZdXNeGiH5ylpfNBOTe2+o8N3QpfkN9qocra+TcUgyDkNoLAVIHMO4+Hd9Rq+DpmnqNhvZH4p9hz0i46eif8V+NYrmTehWyJfZtxLlqhO+sbAX2YYN3ip7/IZOnEq2SlVKUuZZmnZQERGKyIoXiJXUUIhxWX8V36zys2ax3H7egIX9dYGRFX1Y5xVfbMgq9oUAwi8zPpQ9J/KnayiYJcTULwj5E3FJnb/gwt7uAlwAABAASURBVLf5D8Z/ji4L9BHjo2wvZbdFfE5PzBcd+son4tP2iPjQM+Jj/kPlS6bZmX5G/qWrvjZub/9WGvGRH9OxT1+j2+XF16/z7uOyx+z0r/N73X9G6nl2/BT6ER9ljPiY/yljf22fnU+nv5bWbzn+H8VP+tZEET/dGBE/ve/PUVTER7qf8xrxse1LND/v/7U+7vc1fGnMz6n7nO4+NiK+uUnt/X4s3elf94u40I6I6+pv5k3nWx1+rP1bY932tfERFx4jLul136+NcZ9/FkR85Puap4j4Tey70/ytdXFN72v5fW6n131c/hw/1v55/9+yvM/dUwcmO3HyrtshhUSwFwRCIjxpygTIjaBO8qH1dKp6PDU9Pi16/7Bx+f9M0Lfp3dv3+ssf/6S//vk/9PD2z1qf3ym2B2VufdvyKHGVnWMR9xBKmSI/K4HqmWDt6fmZwPcMnZl5Vm0EU46hiOzkQEoEt3IozcFQBI0xETQSMQ7kR4LJG/I3/SXApFcE/vcEja+57H9FEHlLsD4x6YEA0n0HH9QIzRMHseCCM6B9hMYd417dHfSGw8+bew49x0kDB/9oUtcNuhARVopCLiR8l7hO4iDOiVENOoJmQkanYo7MwWGExmvo3XO5dHuYoInwjGkEpZw2VDnIQFYDB97D4cBh60b+zWP/ptSq4JgZ6GbpuvclTeXCI9KglkbUkwhKRfva9eZAFJEI+on+KoxXyTwmDo9UkidiJiCGWdgjDw/hAfDT61B6IkhuQKAiA1QuRJDXl7rCX6jgJ5Q58OacicnJl0EJNPSzgaWF1i3gj3SB6ppU10A1IU4RIi5WLE2JADoIpJ0m7M4gEc0DKWhzvnLA2OizOdDmgLRxEGwc2itp5YJCHDKEHkUfceiIy0kZGsi4AoI/B3qVwN2Hg4V+PqScoXWCNlwgrS5ATsG/8ihOdmQnwSaBf+t69p8Mesb3z7xwqTTUFQ2tUj+dW+d97gox6h0Mu85wvrm+KpyCoN6HhYaeGQAR/1RMVsmQomtfuoqa7oOmQUsf8yHPPJ3nUETDRdMHYCAZLWVkC2ESUqiFSJM2KhqISFJf8zRA3z+eo6edN+ekiEv7zst1qk8+8I4vuepCJ/rYiJBSUJ2Yv+G/0XVLozZ4qKCn9EASvuGLb/9keZxBCZEZLGFXWYfWuedzPZQlZyodxSiPoWwfxze83pr/lU47SexJilk+mOZByln4cCizH/hwP7J/FF7G5WFU4NuVw/uM73gffMZXT/jnCfsvHRLkAXIxtf1iP7Sbx25zeA3zSSrz2VP6c2it7IXWp/gE/EeELtLvuoQo/tDHRVO3tfmlU0ohkY/sAqNTL6hF7ohUJOehCMssqabW6PcCOuGTqV+8hkQemD/zSmof9MW/53Ze8NHgoZHKH/ZUGFIH/SGuD7CNWuvlhoxeg069XhttQVvhID5NQ79UuuVy6Xg8auRypXDYj5Il+DbQBNQbCNmcDNeGDi2T860G0xqN9AImlush8vJz0SOupg7LoU25NC4g/FwpmjxvuDt8I2NKSReIfqEMvzlnFfZsw3Zr6FLwWUntDycur3yp8+gXhZAxD4YahQqckuhFx2pVcC4h3Y5GvsEfDVKElAWy4mX+nJMyfNgeEdF5jAi6XpDgO3JSs3+k3Pt2X8bZIxfqaYPnGQWu8MSPGvzTcEmtT4B6pK1RJ1iDtuvcGQS49m+v91ZX+m4dDPAgqb8EWEkrEC7ntMJrA/q7T1aoRIa7UB6KMs/vYRzlC6GR52geJqUyKuWRbb9pYZ+f2Qe8Pr2/Xy6Amvq+T1ujzZBTdN1A5x39h8xDqH+wt6KRhTffrHa+mxJ1qTVlHlyRBG/SkLOGkqgLZfITPnzDZfPN/Z1uX93rzrh/LaWslb1jxUlndL0AloJWno8ze8fJl3+nWWfSmVvIleecn1Mr/SxHMC/KRGkbSYVbnmnwLeKNQI4EbwHo0Nu6DRhTmU+GpIw+SRQRn8C+0bB5w6buujGn4bkX80LZvPh56XTHyjPXurU+XbfxbF15Hq88U5d+6X/WzAsDvzRwu1Oj4hvW2Y3jMuzqPC6KyvEvlFJ7TLIpJaHTUPQ0K1FhBH6LAIJd1dZkGc3bxtiI0JizDtC+IQa8O4z9Mtj7yXS80cRl7cjL3IT/1y1p9h7OOrUNFp7liKB13UBle0LP2KZRbszTGjq3AoH9JaFpPzes/8z6IswTrgBrDQS9Lj8e65z5XHkBZT01YpWEH8GmbnlJ8frVrd68OoIb3b+60d3tUUf4P/LscUxov/Fvb9s+pmdavsx12rCd6UcESepzZ4Uy/0lJ/iCJk46I6Loc8MnkfQS9Wl9Hx57MeXcz6pYY+Jb05nbSHRf9li+j1yEnDX3PS9AI+WMehmHAVpk6tEJ1RPS89+9hHMnTVrLIqEVShWevh6UlrdjhvIYW1sJak5YacrrVgn2k01x1JtYz5vOqBaz4XkOHDYUk4u5Q5Zyxyf8aAJfSgfPAYcpc/BfdoN+uy5uJC+VRvlg2v0qFUYxkXZ6g/wzdM/D6m3GEZdn63rFB33OUtPFcCJmufXa0LvBFP6esm5wGJfyKLykSW2bRhnybCieXRKSR1eUVKS8AZmSdkfu8Jj1x8f9EPHli/jPpM3vBiRcfz/B1IjbYttZ5WZHb8HpyesGiypqp1se2yTHHRqqtyrbZYb9prbJ/NOTeetpa66mQJeA5paSEXhK2ysjS5cLutpexKbBTxT6Ni/fAdiIuBqydE+u+v7TghcUZ3hfK3j+2Fz2aD6+hzD7VkaTEXltYB04zqdfQwFqa8LFpLJowpvfUPA4qwGmiLsGf4FMpy3yttXWevK8uzGcb7jqyLow+P1YRc0aEIkIXeWFE6uWIkD+7Xhp+WoWcVdAXNkB2bOF5VvYF22Vlf3TqObwmYajr1LKq7xlVsInVQxGhEqkj4lKOCCV9zEeE/In4mEaEIi5w2+fY5cjYyrguO/95/4j4vKrT3ysj/r7dbRFfrnfb57AOf0rddZ8vjblu/1o+Ij7h3/1MyzY39rxTw3U7XHZ/4zrv8j8bIuKfjaWfxc+v6RzxZdn/ETZLZtwTfQl2pC/VX9d5c3A/w7Su4X4uR0R34ohL6jq3fT7GdYbrd5i+4bLHRYT2he968YmIXud6bxKlFO3wONM0dPVxeW/bqyM+8uc693H6U+H+hunuiIg+fK83z25zuTdcfbnOcPuOq+YvZi2nZY74OI9puHNEaKezp9dtEWzaL7raaUTEJ7aKuJSt24hL3jSu6e35a9ki4oNNPNaIuIzX1Wflwe/xphlxaXffHe7q/M6f++3zuM3lXwPT+BZ+Cm2Pj4gub0TIH8tkPs23+Y+Irle3mabbjb3suh2ui4gP9CIuYyP+PvUcpnM9Vi+fiEt/t1vPhvNujri07eNdv9Nw3nCb+34Llm1HxIWm6XisEXGpi4gPZNy+w2MjPra5U0R0XbnNNHaYJ2Mf6zQcfkTu/SMu44LDreHxhvh4nOlUAipfsGwEqMSVaoxvUbS2wkW0CMoJAGnj7pTgVVz+P+rx0Rf4S/8tsafH93p+fKe6zTpOjYBn5g7/nf7yp//KC4L/rszc4mDtA6HXpv8EywMXJTPBVBAOFYLPkooUWWJu/4jDingB0Dj0btuZ+PasxMXTNIRMbyCwm0I6EEDepaQLMmnobkpQnaXlSZkL74mL+QO0joy/G5oGLgFfHYv+8OZOvwevbw+6nQYVAsZ1PuniE5II6FWbOHeof7VGCgjSY1uJLTfKAB59ODe/Ka+CHR04iBx4cZG40vefrEnwOxDxlpx05ELju+/e6Pvffaf9TxIdbrgEOxy1Esj3gJPgnTibQ4S0RZJfEowcaFUGDkoNm2wdZwLTtsLTJjoC56vgDeVQLfgX/HLChddV/YNOZIMzh7B2ANc30g1ZKjw3jg0REAjokJc2Wim7I3DAvXBxochKvpRBV08c3p59wD6twhWIhwO1hJbnRTP+4t+gb3NT4dCHmhRm5wyzjKkcJCqHoQ1U2mcOQ8/+28FP2N7zIEciQDdL6/OT2vksYYMuH0G6640UWf5TP+av1qqNw9E8zzI2JCjw+gjdhTGNvv7nxGd0blh1LgeHu/O86uGJF1XIMi+1H0qf8Nkz/HhOx/qVARttFTQOkRhPYs7GxUh70XnlsLb5IoAXFw2dBzwINHRauRypbdWGzhv6dVsgRKPeeftKxr/lOibc6Fvpd56fOJidVTlENfzKUGpK+Fcesk0iFoAqdjIQVahO3ncLtxCVQotQ5KKMP63w/Ax/Z3Ta8HGv0w29CSKtwgl1EcF+ApcckN1W8buNzaJ2G2ywWBXM6D1GmYkp+dv0nKaUNAyDxnGUL9mH8YDf9I6orCLPqpmXg2eefRHU01/ZKVBIFd/jJ/CzoqaELoUuBO+iLObuQB9C55zKJHSSk/hsgMH0t36r8B3yKVfkhxZ90pA0Hkf5tx6Px1t5T0rEAalMUhowbcBfI5VwTZ230MahviFs5VKhwuOKTlZ8tbJRbk7xiUodHdWcviBFgrWqhu4qvlHxl83+gkyYWh8/VUKewM7B/hXOczHBYCX8IiXoAO0f8uZ5bZW9G51CbwU+sFb017AlwmhFx7XrTaipsVevHeYz0GUJ6CKPf3SlV6oZ3qiCL/RHRsIvxLzmCWL8uB20UFCfcqZLyB/MIecS3435rRtfDhzYD31pM7BfKmKfkWxAuihFlpS0cNh/9m8VIweup5l1fUZvM/IsrOEuK3n7HORxDXTsTIOfF6oph/o+jP4G8tOQNb4goXzbZMN/IknjNOh4nHRze+AiaZDZgKImLs4iww8La10rLwoXvX945tk4a8MXHh9OPBdn9h7mxV/lD/wJXoVvYHhq0GEiCcBPhb+K7kNBM88u1rqw9wegPK/vAZ4K66iMWRmfHdDZwJrOQ5H3Aa/NjM79nE2sbacjz5UJnw7KZ9Z1pMJFTpVfbEUaNEw3ymmEvaqnp5m12PAfdf2ZnvdSY7NukXlDhg3fDmgl/CqpwTXysEf5udLYIxo6bBip8exu/tdm9uEspSGU2KfKWJSRIyFDxg4pSYWLnmlgf7BtsMlgGWnLQ5FfAqgM/XmYGFfToNVrsOs3KQLiSl3nzkeEwkRTVmBMu8AGvysy4KQKbJ1LUoJ+wBsSq7IPm//1/KyNl4YpSwM8DTn1dCxZh1J0GAdN8JcVysg+TRP7xr1G/KLibxOXq+a5mSdQ6XXGd1ce6A3/yKnIa9EXVyeejWeeNRt6FbKkKEoKwYAqOm7wbH3PxCUbz4UCz8/Pj1rRbQT9JNk2+54dEehgU0QoIX/DLNvaJIVyHhSR1Fib5nNhzqU2deCfJ+Z7ZH3N0F7x65XnWse69TkW9ueZNVfR4bqDOl/++UXAhn+bX/dJWX3NjEPRhM6mcdCQk7aVvRffbsji9TZSZ1us7IErQUPOGf6aBvR74ELfaUIOQwot8CI+nmN17MSvAAAQAElEQVRBJ8G6GLBhwoZB3DLatzwfNhnwkwh0xPg8TgrkX5DLL+reP570/j1xLP6+dpoXvXiP8XPQaXM9fMpAkdm2zomYUirwktHlkLIKaabc9x10uqFL+xpsqti/Eznv9awJ83mk7v5m1BteGP3r73+nf/uX3+v7715zeT2ppNCN/QeZfKloMFoVvzKcX9F9RKDfqSNnZqfs1DIn5F2Yz/3IdpoVGUz77vag46H0FxH3XPj3lxGvb/Xd6zu9ur1hrxvlfxEwToMiQsI/TK+g0wuSrPOUJZePxyP9X+n2/pUKNrYO3N+8tgjqJpVhZHfDpWNQJobl0aj+G/GOF09Vz8R8j1wiP7IWHp8W4tqmR+xirMwfgeZbqOGXlfUQ9pMkTUMGRf7XGCN2P4yD7nmZ8up+Qp4bvXp1p5ubQ9fROI4K6JzYu1b2jRMPcWODbkpFlXn8wuEEHxu+2LBVjqaxFL1CP9//7rXu7g9KnCG6TZkvGznL46UEDeGfTWfW+co6X6HtPy35THnhBcfCeerpXIkdmh6Q9a19kPV2RiGWc143PfEy7Ym6Ey8JZnhdaMP00K4d1q9h/zKcL/A4DIPGXBQRsm3sNxsyNPw2grokZfgt+F7Cxy5IrDPGoZtpmno+I88BP/BeVoZJCd1s7EsLPv3MfvDEXnWCJ7YKVfTYaPNe4dh45YWG+LTWWMNsPKyXxvz2PXHmSKzPy9lN2G3Q7QHcTPjjqAN7/TQW6rOO2NG2nKZBI7yZp4gQzCgP2Aq9bt7SlBTsrREh9TwJfNr/jIigQrKejAZfEdHldLsbXec04tK3omy3MQX74tb3Pe/TM/v3zN7R98rq+q3TdV/r1HuYkRPUoOG0sIaTy3h/MCb8fOSZnqjM4QYLYUgRoZSzCrZMiTyginp1uC7nJEPo1W3Xdc673jANI6XE2JBlvEZE6Esf93G9xxkR0cdHXFK3/RRk5NhhOkbEhUZEfELCcxrW+45POnyhsPfzuL3Zc+zY69xuuBwR2ts9/ro+4sJTxCUVn4j40N/jIqLrQnxc3hHxsZ6mv/vxPIbn3OHyjn1AxIVOxKf2+lJ7xMe+ET8/v9P8WhrxbZpfG/dT6627iMsc+5iIS9ltu57cFnGpj/iYXte7vxFxaXfbr0WKuBCL+HL6ayf4teMjLnyZTsTH/F7encup65xew3VGRDj5vx0i4sNitvDXunHeD4sdLu9w34jLAnXe9U53RMSe7fQj4kPqBve3czv/a2A6O3Y6EZe59vLPTU3vW2N+bfs17WtazhvX7b82HxGfkDD9a3zS+JVCRHTbuTni07zrvgXP9aX2iPhS9U+q+xrNffB1+3Xe7ddl5x0cXtKmVu3Phnuav+DsmeQAa6VtIRJatqzzCgj4HOM9n0JPz5seCWJ92fH+3aPevf9B79/+Te9++IueHv6oxx/+nZcCf9K7d3/Un//y3wmkTrp/fd9/S+53v/8Xvfnudzre3BHgEVSnIkWWmEsEcCImagTftVWumZoaQZP6p8qHj8JhjzBQhQN75rLBGDjgjPSf1HRAjJFgsxB0ZjDS/6ZU3ZQm7v1JpZELtYH6TL9gluQ8cxIzaVurNhRQwa4nyOrC26aerzBJoIcCKZOHjjqaCoF2TlJJAqGhZOYLDhMiwA1l5hJBoSBEjKiJQNgHqYnDlH8DbORCLOUMV00rc2zItUryi4CmzCyh8yYOGqtOHBZ8aDDPnWRc6bJ6kEHmRa+d356nDrpQFeqik8sQRdfkernBnzpR6ntqOSu6oZmfiKA2wWPrB5+VC9HKwWerWedT1dO7k/wndHzmz9QlFWXaEUBak4RfiXpRlzggRc8X+beiTgj4dFo5EEGDi3cfMCzr/HxS4Cdtgw8urOfHJz0+PMh/pufp8Vn9z/2gE1+IdLzkz5xYfJkxczBO2MOIdNEVbi5IynI7rzKo5QKb1vMm/2bW02mGl5mLvbPO0Fw4qG0r+uAAFGENIg8E2loV9g0H+61d8r38kofvaJKoS3tK0X4m+rvO1NRpiiQugHzEJe/g3gF2wlm9bC5pkut8QCo4ntPMATkha+SEfEaoIWCZDvLHh8uFCxz58BQZu246+QDMwVPwEgFN5vSz0P18IZIU/Mdo2vnu8pl3y9QaslumLnulucr1CNvTQMOZiiGFCo6fU1LKgrdguqaV8Z7LNtrQD91lPV3SIA/Qn7o7NtkHevsLL0z48Yd5BO+eOIJxUV/aPNjZSnNnVpEENiV4giV5/U3HGw1cVqRh7H5w4tLlCb34EDxDYsb2J2zdy/iWdbmyP5pvuqrS7j3EvFYuLZw21nJbGRzwo+A/5oWFRM56SQia4NuQ+XU/ypd8k/c+qcFnFeZS4L55SDKiZMpQwvYpZyX2oIvtqe/2R8eh/ml2dtDwBZPvPtfc5K9KBh7hRSAY44Ot4bL2AYkGg97aeWUeGa7rSHwbJKwTvvt7gtTllQr6HnJhT8x9D/TF1y0XNuNUNHAhkFJSBPNISG3+s1Ji54e9tTWxPYtztVZ8xX6z4BsLut5EX9obYCiDXWO5XKrKzFtYG2UIDejL5cyYix4adfnSJ5L4kWW37mFHhqns2NDjit3PS2PtrHp4nNknVj3zQvPM/rVS7+cIDq4LMenis5twYBeQjbx1DahU/1cXF4eRgjb0G+jdc5vXYWQfzbnzYhkb681pRHS+M207Av2WPCjjx3mYetogVOF7UwiVse5ZS5SVshSJvVygXmB9brTjz83Ah4UqozbM3qReroiygqrKpVPQIdB9WAZ4l8vwH5jScliXl7TqMmVTr6Of3A9DlFTlfawUZOVCqIBhGlV4cRhlkOVqsT97xHuVyvNw4z13k9figt5XLm0qa3Tl4mpDDq8/x99OO6w3HChIYRw2N2xRFfCcyF1QlbFBNFIurp2O+P2Yk0Z8yL7qC6sbeLs7HnRzf0NMMyqVLKt0Qw8r+ls38dIFwMszfvFMIHXmAtSXfjMbygk88TzzC67F+wm8b/Td4NtoL+nK5Wcl1qnw0kHe7Subzpm9fAF6+YQyskSH+Fh2xEVXixboz1zmdV0x92I9mU/sucKsdbZCc3W+pysvHYxKOqvBj+mhNNl2qEO2ZUE3Q0pKpBmkJCVsmq1DdtKMHn2B6wvB4Fks9GM0UgM2ldRUGOs1OgzDhwvccRzlcoKoERG4S2VIZV+pyNn62MFjQc6Z9ZDhxfyYasLD8sWvV+Ev9aIHX8qe58uznXXbasDSBYIiE1iTHUkhhGfepr5nI1sAQblVMa65O57f+tKwbbqeWC+4NeOkRP+EjENO3YeOXL7e3xzlfznq/0fCOFJfkrL38GxylVmBxyWxLopKHj+kwRpp4Y5Qxen83EGdMl8JvgQCjnLeNBIDf//6Rv/6L6/1f/3v/6b/N/j99/fE4oPGIWksBdoh8zaUjL4BfOYPvJgfQVFiqksBXUdE1zNMyx/Pb3viTmLb0FZTx7xlYtfgclU6sUb7MxT/I7zSeW56Iv/A5fcjLwX65TkvCGbs40tmywURoWTiyKpApoG1OjL/yF5+5LlxALgJl8pJ93ejXt0ddf/qpr8I8P6RB57n2GJlz14MmHPe+6CfKQ2hIgLbomf8bCySaU9j8GJm0M1x0IguSkfGBkkZP0spq1U4Yg3xIz+TFp55lznEmhPPhCrHtSxzyuSR9cwecAJPrMWTfZC498TeYDzR7rYTcYfXp32po7HPotiLX5FfN/bwDX9DJ8jmvayvSXhEBOUkZXgc2K8mfO2G+M/nDGOaBh17eZTLHehoKBO2H5QLe1kU7J3V5UJnJ3h8Yp1c9rEFuZZLzI4Rz7xYMY/mzfYXn4x9Sk7dp8YiTWPWwfYiPeJzx4EyfPglwIG0t48DcUFB1xkdF+UBIINSufhdZHhijUaCL9LWuv6lxP60dmzY1vvdzof4RATfUsTHNGLPN+obttv6+IV9b2aPsu69r3p/nbGN/dDy7anzwfziExHQCHLYwuuVcgIRoZSSSqSXdvU0InoqPhHIQeqfz3mOuPQzjYjQnkZc8i4bEZd+4hMRfP/9zzXt69aIv+8f8fd112P2fMRP67f3/63Tr8n0W80T8Z8r3382/7+VHn46nf95e7KOUl9gZL6Y/phoERdnibik7h9xyUdcUtf9UkRE3zQiopOIiE/KvZIvO9U1vFEZNPX+To2IcPJ/G0Rc5I24pBbcerJunPoBZrhsuM59rvGluut25yOi+0/EZR7TMvQrP57bdJwaO7mI+MSue/230uvx1/l9zHXddf6ntu/9rlPTMa7rfst8xN/rwfMZu96+Np/7RFzGR3w5/drY63rTuS7/0vw1nev8Tu+67mM+0XwNyW2Xi4KNtr0c5JMagasInBrBbwVrqyI2F/GTHMCeifzOS+h5vuDp3PRIYO7LjrfvnvSXv77Vn/74N/3Hf/yH/uPf/zsvAf6dlwD/Q1Efpe2BC9MfOGBk/W//5V/0/e+/A7/jRcBrjYejwgHdy9xEdMSujWA2+ryev8GbeYdRBV8OtLi/USb4zxyCCy8BjIHD5cRhYOLiwBh4MZCWk8p60oG2m0G6I+C8m1L/zZMbgs6BvqnVfpjIUM8EmCVBmbqVyNF7QGP+hE7UmlQNuHCKTnrZlwfwAmvqfSxEdqmqMW8why8zslPa9kOjaPMhOKemfnlwxyHl9qDDcVLhEJPhxdOuBPrE3BIBr18AGCpE0ZQ5M/QDxTMHh0cuxmcOChuVZqlt2H994bUK3vY8MnRZVurwhUajB8CbCFjlFM5bT2nrstGvpwtaqmpcOiRynUdoLRxUHBifuHywr7x/POvtu2f9AJw/0X7GdxYODY+PJ/xh1cwlyMZBovnPBYFtyVrOiYOE9PzceMFU5d8Ae/+w6O37Jz08ANL+IuB0kv9nvo8Pz9Rz+f/4yJhnnTlZnZdZ1TrDPudl49JlkQP5DTkrckUE6ivK6DBxwE0E5fxIGYleYNXh7n0NPK8zh9KTHp+Z/+lR78E7eHnkJYAvUJgKqlniJYbz3WfQSdhHjKt85aAmTpoBkttInY+1qqeUm4nsug9sBSJJRkohIw9JCbAIxM1HR3DYc33Gxwf8ZzgMGg5FhRNXsawp7VRVMeflgmdTRNY4ThqHg/yxDlcOPoHfS4FcEgqVebdecVcFBHbQqEC3wocC6CXf+p/GWqGwqeA7xogsIzU3HOaO+PeE/gf4SizoyjS20Qzt2Rdg+Ez1BuAGw4vB+nkBJBWrB9FIndCzrNNGXQadUQroTIEcF2W5AXz8CQU6rRroV4aqMgT6KPILuePNncbjjSLBPRcYsKQFvcwsyHlT/9u4/n91+CWALzJW6iv9Vvxuv7Doh0T6bvC4YWenWqnAzmE9c8DUNVhbOJQuH2Sz1dCbwvkVXjZQlXJVGZLymFSwd8HupVBGlwkZkv3BeesXiI/30ZWLO7Koq4kvdZ1REaDPax1qobSgGc9ZFcxvkFGH6VHXeYIv8Z8V1AAAEABJREFUm2avj6HQJ38Ee7u4CJE/TNnn4CvIJ9ICjwN8Hxh3nLJuDkPfDw/DqCEXuV9jAvMekRTYEdUJN+lqW9H5ylpf0G8Hurefut1jnBcfP/sQVkHDkJNGo2QNzDvxLCjw4Ys5Ex7HogJPmbqIED+yyDln6otSIR0H5TIoxQD13E36xKXVw3v2Jl9g8YL8iT3umQuDdRHLI8lrX/AqeP0E6DyAsHXrjl3llwCXF99VCom33QpsahSeYRkEPKIO9T/VZpX39qwhGaz/ZOTO8zAMKuMkv9RSLqopyVMufHVgj816Zj8445c8Rtg7xYU6WDdd/HlTZW0mxgRsWYZAlqCdDnRc1JxHx/JeoKpoTeG1SF5cQIrnYGTqeCGfBlLyPIAvMtAvuCgupAX72C+madDhMPb1eDje6nBzq3G6VRmPSnmCahEmF2z1S7UFfzij8zO22OF92vtdZ8sywlP3B/PYYT5ZV8QSAewHkYRtN+ECKqjfz+3AX7NjDoQfomlwmkK4iw5T1u3NyIXjy0uAw0GBn7BdYNHGyNRXlX31xIXfGfS9wyl4xFcez7P8XFmIrVYMsC2btrlpQ7h1qVxW8yzjGWufNjbW8oqtzjjYspz78++ZZ6D9HpYVES/IajCysZ/2iyzmeeay7vl8kmOHE3GD/5zHiTln9qjOH/OcDeoWNjvDPrAyn+fd/KKnVSUkg7pwPfwucK0mloXKoJ73PhVpU2CpRMxjhHWOMQLYDubXUIMatskQG9HdgTV2PEwyDqTTNMoIfFfIhimh2uSxBm5DdWjo45OGIcNLUmbd0iBUoAq/fZ9AzjOyPaEH69xr1fKf8d8VPVnfldQwu21rkv0e/uz3TKqgquAoOSXIh/xx7Dxbb8Qhp/ks6/nEHMaCX1bs2KDrZ1dCf2zfOvB1ezvo9aujvntzlH9L//Zmkn1qYB3wA/0mplEpRQO6KOiioJ8O1nbQaUMhy9ZYt5vsH+YHpknO6GBmX216fZf1b3+40//5v/9B/5//6/+l//P/+Bf9y+/e6PZ41DSWjgG9DTxPRsoj62+AfmHeBAMRAa38d0i052FC58OlLRL6wZ4ovdWsjfhoI7/C40p+qUUzz8ozMeoJPNkW51VP56r3j4vePa7EWhv6q3qm/sxaWLGZfa9howraVhFvUwpp5GuE7wMX9cchkFW6Ow569Wq6rMlb5JuGrr+q0Aov89Z05qAzr00r+8YFVaIt4Yte84UNYMSfbIubY4LWhF2gT2zlugM0x3HsMktZFTqQRV4xRxMuoxVaC3Kfmcf/StZ4RM4n1vnD86wH/OPpeSEFlN89zXpLDP1ArPz+mRj3dObstcDrpsVrfqny+cQ27vqgbtdHJX7Y6oJONg05qcC/zxgli31qkG16OI48Z0cd4X2aJhkH0g72LZePlKfJOptU8LOIQKaEniTHO2f2rGfi+efTqr7PskfYTieefSdseWafmOHL/JlP+zqsCNOIrVIjsctQ1NNpTDpiuxt8zqnt1nXLvBOdDO8HXscJH0ypKCLkj9e9lFiOAVrHxU+aqk0JGrp3n6CfYRoRAY32AZCVn1OG9yRcwG6gyn7hNb3ga94DvSdu2LHPcZU2BpiXCM9QZVkNXEcdFPILPEfKYu5Q/zCGAtkE1GXoGb4igqYLzPdPQcSlf8THFFKf/JjXTyq+UIiIT2ojPi27MeJjXcTHvNv+EbiW4zr/W80d8VGmiI/534r+Nc/X+d+K/v9D5+drINkQ30JEfFiUEX+fv54y4tL+pbqIS1vEb5t6LvO/p85fIyLc1BHxaT7iY7l3+F/wKyK6/XbRrnXTH1Y8DbzRRsTepW/K1/0+NLxkIi59Iz6mEdHnifj4cDL9lyG/ODGNr/ESET9Kdx+7d3T5Ou+ycV13nXebcV13nXfbt+C+1+172elvgYj4O71/Pp/n2es+z0eEqz7QcCEietn5H4Ppfq1PxEdfcL9vYafhPtd5l43rus/zbv8cu9/sqdv3fN0IPHoQEz3oceCzKV6CvqyZW9F5TSLm0zNB7okb0sdTI1Cf9be3j/ozLwH+xx//qn//4//Q27/+d50f/6ixnMW5gkPBprv7Sfe/e6VyMykI/sQaWwnOllUElcwDzcocBmdwaUYiDgaiPgERSUercFQlDt4iMBOXBeJADgXqNimt8mHTdf23zNazEgHxwEnN/3T/ZioEmkP/cz++cMpxCbgYKOWiFKAMkpI2mHOQZx1FhDy/0I+n7fnWxKZwAbxd6hhKtesbl3obh8DG/KFNYT67YCudAEG6QFLVQIQ4jUXmqZQEK6FEnfOF+kwgHKSJQ1ZNmUscLhcG+ITnVdEPBicO8Y+8BHh8fOKlwMplwabKAUvWHX1kHtdNuihcIjgXQTonFqlt8GdUUtF7keArgNMd0WjHUYLIOpvPnFWhe+JC/pFDyvm0MPfGwW2RDwkzgXfVoAUeThziHjjk+FL/iUOCDzzPHICeuKh5eqp9zPvHWe+48H/s7RuX/FWPTwuY5cPQM4cjH6TfvX3QAy8D/Kd+Zg4b29YEGxK6EToZOIhmeDNaZLWU5P3c5TxweMhJEUEdQ9Cz6wvyFPyyDENXWaMc06DCS6rMYVulKOWsSEVndH1Gjz0lvyybVnjYalKzzBwMLofTpjBjrUkcIBp66/XOg15H6vrkfuRjreo+FiGY/ASBHIbgY2+DsmrvGgpOeQU+h8OoEV8fDvBPmjlcRU5CAG3w98ih0hc+TAeZrJwGJeSKQD6QWQddofYROiWFiudmsooMbvO66CnteqmTZcCXpIoeVnhflXzpQ90oaUQPI2v3CC8H9HsEg5FCwe1NFXrEv2bWzgotQxYOnoVaRBotQT4ESclz26edGtBnYmaic8BsBPkMGIMM1MgQXAUQn4AwVlPKTahJXv4BTxk/mDgEj6BwceqGVCYJrIxdsLVfdnHu1ZkDOe+y8HNpgT9cQws+gBiq+H61DMYm+IY3eG50auh3I62gcWnki42GP3cZzKjlgcfLD+M6926oCi5S2dwki1foUagnj/lUuV3ql8Lo9FKuqoxd6sayhwn4t/1sS/seo2GM8ehc7Fdua4xIIDOORrrQ3nXqlGJcgEnUweFWXYFFLTEqEvVJCjpSFnNq/9QqwcsF7DXsjYHtE74RaeOCpfDsyMrQjIg+qjGJ+aqUbWqT8FJZyHifXijMrEOnfS2yV/V9we3Q99jGHAaLEraaMmt/gudxKBpIh1zU10/OKiAier+AA7JK6DfDky9RpvGgiQsS+0bkQSlGbTyvvLc9PrN3sYc9s7ctMzOi8s3+AH8rF7TC/t13uyCrAl6FQ1sHQueCz/5sY+2oY1OoKbFOUhKpum7KkDSOA7yb79TrEh2MHJRBSkW9TFrgMw+jCrw7rUqwUjXDz4L+Fnhc8Vfrb4U3r79lg3/k2ihv+Hmlj2oo8BXMBdtV9qFLucH2iggNbIBUVWqk+KLikkaXARpZyvhtwg6ZvF8EeB0Gz/XECy7XDWPWxBocjwdiiRsdeCE3oPfBMpRJkYauSlRLmkDoPFewgaYTC/RigxCiyHyaH6cd5g9ftH47sEXAZ0Lf5jPDq+EYIpuvkMJ9sFdGLscXgX9BXb5oG7HJze0BPtHzMCjlDAYhKLxmtTySH1The61J3jueWfv9ebJu/SXGzB6w8Gxc8B3rm6lU2SsaNlp5Zm/kna68nF4YOy8nnYg1LnWr7OvikyIUEfK+7DGL+0L7fF505iWA/7XXE89uX4KfqJuZf0GRK3bmnYI8fy8z74byTKPvGcgNeWi3jsSaSOyfRknB2gmNKC1Tz4+MiIre6O+xrEnrUNTZLbKC//iG14T/DjmJJalxyPJLgGkaNI6jvDZzzkr0iYgup3naeBnR+cKWAQYmLFnwIQ30LWAfU/F5pcwKa+zRlQvnRY/ETc9cwq7IGLRbL5eXSKtmNvYFf9p1W9HRxd83etL7iraidZ4WePBee0aJ8zwTEy3Qqeq6xB/Xc9NK6n2/Ykth4BFFTGPTgRd7r+6PevX6Rvd3Rx1vRk1ckPo5WYakjGzjWDQMg1IpCtZ0SkUt0staXoV6TVLaqoSv2i+P0P3u9UH/+q/3HX/4/qjvKd/dDFwGZ/ny9YDSbbeJ1PkD84wo0ntjZt4SIcFnKQk+8gVDUR6Gzo9tNHmtsjaHYVJOg8xbR2R4zGimKKiv8LwFLwGUhMuJrVIn9hY/Ux85VzygI8JB7FOpD/bWxBpIai3k/X7Dlzdeeq2kFd+v2yoLHeyXJS8ahg3/2TSwvwzcOhsFfZlXFKfW523C1YWJOw9bZTT72kpltV3IB0is+5GXlUdeANzcJF7QZDm9PRbd9Mv0SUdeSI55hGruMgt5A7SUFaQuVyE/8QFLUAuy+sXDvDSd8S/vAf0lCH7x/mklHp47HnkZ8ETs7HjtzNpfDGTd4O8aNnqSlFOS7TSOg47TINuOKhXsN2C3IWOvEDxKEaGMzxq9T4jxkvsMwyDbc8COzif8jN6qkYRKeHkTF729yGGbLOwTfkExs0bOCOnn8QyfXjvmtXqdbjPLZFXi7FNU4XVTYTVm4hm/+PU6OEwFfyych0IHfN9+OPAcsP0SjOaMTpEj4UMNfloTlBKI7h8RtAvQFhGKCF1/IqLXmVZEKGUp8OuIEOSVuk8n9flKUSqh3iDm2YT/bbKPLDjugr32vZFOgoyS4gMiSRl+h5SxAYBeoTIiFEG/lHoacSlHhMQeGhGf1JvXHRl6e/5LacRX6Eqd5v580Bc+ER/nvW6OiF6MiE4jInrZXxFfzrvtl8D8/RTstN33S/m97uemEdFl3MdFxJ79pP5D5c/MmF9jH/Z53uVvYR/3z5z+z8xb+i2Yj4hPnCXi0/JvMce3aETEJ812KFfsqfMRH/tEfMy77X9lWAfX+FxWb/zeZA1vsG7f+zvQdPlLiIhPbP6lPv9MdZZp5+c6/6W6X9K+0/k8Na0dn7f9FuWdttOdnvM7XOe8U+M67/JvAdM0dloRP983rsdf53ea13XX+b3dqeuvYf+9Ll/y0QMnHxzcXhm4EiJzF6CNAGVTEFYnguWseSNcayP5gUNnkoP1d4+r/vbumRcBT/rb397q4e0fdXr6o9bzX9XW94o4E4gSpRFoicMOFVKiEInQTwRUBOIOJAm8iW2pIOhaLog1yfAFqYNxcVgXl1TSAoeLaASkeZUK4OKAieVg03MlAtxCwDTmxKG0dByGQw/KIuCBgLwio6JIeVSLQUpF/q2PjeDV+pAjXkeZhvhYQc67vobUEpUvP72+ItPKsJUwtKnQHBzEZNn9EqDOyHjuaATCoq708HWDFlBTGkPTcdKtD4G3Nxo4WKlk+WK6WndlUPRAtSjgd2uhMwHpM6eZZy7afeG+crgQ4bWa5YS/rTEVurL+tir1FJ3BV8AfZ3iJNOAFi8AFbXxTyc9G4M6YaIoIZWxn3/GlwpnLhDMXWzNB/4kL8S1nVQ4OW8P9cFgAABAASURBVJ70hD7e8nLg7fNZT9h4S4PO6Oy8BWXpkcPPWw44b0+b/va4dPxA+o6L/wcu0Xyh9kD5gUPRM4f082nVM/J5rqrAVKOGcVK/iEM/gjflpJQH8UUxOqoQIb3k8aENz3PQb1VmDkcZIyXaG0poQ1ZG9zev7vX6++90//0bvXrzWjf3r3RzdyvTtekXdPjMgeyJQ4DTmcoNXV8OPE0+RHb/2ZgcmYN2Xx7gXLgtekS93NWSp922ol9vb5ThUdhF2ALFqyNLMl5swgzkLFlV4zLFp4+gPQ8JfRhZPjjlcVDGV1JKXRcNXtSSvN592fHuHS9UHh57+dAPskXmdcNuPmgzSjllZXS7cVkd5gs4NbTzSp15bqzNLRbFy8VYiU0DcoxqOjTpCJ2blDTlpEOBbj9gbaooY0WOii9vgPOkNvqbrChfkBTwT1dPJcwoNqML0J+wiZp1wkDtn0QGNK+yQt5ICnLWr9MMocwLxFyq7BcBbwmdORZIHNpSZiw8V/S2RdEWmWmTzmtjTxRpffnNuK2XtzW4tAitNcFOXNBIgX2ibdiM/SVhBIPOCsrNunQb9QyCw6pLanmqqlZt1i/fshJ2JPp57wMJ8Yw8FhUO00OXI6tYDmSIiIvsFZoNOGUmke8XXBuO2eenTYYbAe3uA0NSNHghF5IPrJ8CmfEXBSkQMtPr8mNyjFUfDc/IG6AbE0MHcwysxQG/uCApQ8PWatjdXQX3FTtUUlSFjkML+8mCs5yp8PozvH9fo7Lf9d/u4yKiWX+CdfSRc9bIhcc0DD2lSgGPxs5nRCjRYAS82Te8pjw250GR8Q94mvGHh4dZlz1r5vKvcqnbxJ0IywR90F6x86XCem5q6DtaZaqmMF9RUfOmhq0NkV6wyTw1dAcrGtinJl7y+c82TNOIfbO8lKyvLP8XNpOkBKSWgvGhYToolVEM0BZJqA39wSd+MGP3LQozZm3o+9LWcM8LKs9oGhQb/AKWNnnIuyNlQUPIg7BMuKmXRYo0l44rfBjUsdemIiUu14w81kse+TPADTSkpFKS+mXUYZJlLcOozPMlSDcVLS10htwZHlb7ATEDjyKeh63rfkHnG2jII3TRU+fxtwt/FT1dgIok10tdVxFNOaljCDHbpoG6An+J/S3x/PYvGwTP9MKeV5DJ/A740oBNxtG8FqWcFako8BO/gEmkFb55dMjPjycYNk7weeL5tp6rNl4AcIfMZRPWR+9+1q4M8J68vDxzL8/dWSvPoYrt/EzWy8d51xleBwt795nL0pm+ZwifuDw9c/F/hpafpws8LGy63T1Jfam3w5dcss4A4qMvockA7QOiVepX5SzkbfKFnmFbOg4zQvQBSR4biiC1jUHOg3IkxoWGnDQkp6Yj6tT7RjCmZNmXt9Z0HadZXkE78LfCXj5gi6EwdkjKLIzEHIZIm+wzVU+8AHl8etYT8cm8brh20gkdz+h/WbZ+aW+fb9gFsqJDR3vRdUjK0IoIRYRQhhL+qpxEhVb0VfHJrtMlVOcgPN06NmKZjZimzifiMuLB7cwjfNar25FL5oNe3R14CXDQ7XHE/7O83ofR6aCcAzGScCExhaqalmp+F6EcNSptd2bUWKTXd4P+8Ptb/W//+kq+/L+5Ef145i8P8L9qxLkP06AJfx3LoFLKB+Scme8jIkL9GRmkL+h9ULbHjZmxkZRf2gKlBHWKAS6Ttih9f7FuZnRzRpdeuzPrd2btnmvReR10Ql/nNWOD0MJWiTnYVpCZfcb+7Fhk4wXLyouAil/TUV6LI+eAIZ3heYGHlXRTwQcO7B/H45E95EZ5nBRp1NZCtaXOz+KU53WFJ+uv0YYYynBd8sZldHDhn3R7G7rlRcDNTcE2g+6PR90dbnQ73covAhLyKWXomjaw/JEVgABelXQlFlk6sjyv9WAZrQfvA09L0wObmvF0Wi7/CgL/PHcsxBir6svzLJqUI2lAx4dhxHeOen0PXt3iQ0fd3xx1dzzohmfFwDrorqkKV01BaqQmpQjBpeS9DZlzSCWFMuuylFEJv8hpUItBlf5+3s5r1bo1zawPthWdXvaQmQ4bTm/YDy/pKj/r+OJd76bE3pnZa3lyqmhjX63ikSb/v9pG9D2xfkf4HbHdVLLGkuBHyjl3pJTkT0Q4wZ/xjcgqnd9B5jWljFyWKikier/EuAtCCflc7TQl0UfUAebKMFNYB5n5IkISHfhekXdBNu/HOzbKltN7UEMWy9j1qqZgmOczHcP5HRHBnEZW67w4DzBIX2OkKUt7fk9d90UghGlHQOMFevlExEsOVbUm87pXRETnYy/vacSX690eEU46Ij7me8U/4Oua/+v8bzV1xEeZIj7mfyv61zxf538r+v8PnV+mgWRjfAsR0RdLxNfTr00d8fUxET+t7Vu8uS3iy3TMU8THNpeNiHDSEfEx3yv+F/yyjnZYPOedGhHxiW1dt8MbvOH+19jbr9PrducjLnS9OV/3+yX5iPhkmOnvMH+fNH6h4L579ed5l41f224a38I1fffby79FanqfIyI+2NVtnsep4fwOlw2XnRqf513+FvYxX+oTEf3B6z7fwj7Wfa7zLhvXddf5L7W57qdiUxAUV8LC1uFDViWCqVxsLh2FgG8gQM8EfYnAVLwEWPWeC9u370/yb2fP8zsOr+/0/PRnLeQPY9PAAUP+nwESWIkgJQ8Dh5qDcjkwT+qHXAfA3M1wj59AUeYwkFfstoFVclwlDgtGI/itVPjSsBIsKtGBA7jTeT0Tw1ZlAjcHxQ7iCnmXnb+swaTakJWQ17JtQRgao2oqikwb8zi488Ha8CFQBHkMUscGP83gqwEOXDIa0V7d5OC8QiMRRWdkhqSCCwMZjpQJfoUMweV/op9IczRU05RL0+Ew6p4A/g4cuYweuExIQ1HKWZx/VAksG3qUg3KC/kTQG6kI5vV8WnXmQr0fYAnIG/rjhKPmeTzYYG5V821UqSEQSFCmgBc0QD2Xjb2N+URbNOroVxm/IceJA/SZy/8Nmq2FiI1V86gTo99zwfDX90/6i/8fET5gWzfDUQ1+ax410/+Zg4NfArzjsv/t06q3T7N+eH/Wh38JgCwnDuMzh6GZ1C85FEmWN3MJNIyTCggOCI0AfUGmFSYW26A1OG6d8wh8CCg1KSfZDwZ80Bdn4zRQTsrYyiqt+FWjT3I9uh95+ZKnkXkGJQ5CZTwo0LvNvXAAmjmZnpeqGf9weaW84cwbZevYaw+vwP7q0ws7NOuLVKQBDcG3U0Ouh3ddf8y7y3vqPIgIKYUiLqiBZ3QZhTzIxAGm4H/WT0pJkZOOHFjHw0Hm6+HpSX/96w993W7YYrKsOcv8bbzMWUGzHKhN8Ch4s18HeY8XKYTUQd5+4UtWQ2jf/lTgs6BT3mlpVIAGpBG+ywsyfCnREd5xi052g96MbvybyObNrteN6Q7w08wLB2Lz10gFKrxubCIb66t9GGDCBW6KWs1wYI6CfJAXJJeO4DI9c6NpfaUsoS6loaiMQ09RHod1KWisQFFUI4l3WGKZ6YS/P+GnK4f3DhykVqlWtNBTCTXgA+ZHfW7ZzqynEB98NrUKL4B667mZAO2NgR9RGbZAd+2pWIudMPuHf/O/cGDOY9Y4pb6PHG6mbvMDNjdwc+2fxjw975S57LO16xH6nhcgAV0QAN/CMdSYr9LXY6lVi7iAXv651CFjZAn9NAtHKmwmf5w3XAHPAax3I5FPDC0l8czIGtH9gCwZn4xgHvgM6BpqdBS6ZYKFepa9DK/BhTW4cBG9skd1mV54dt5otAX6tp8m+Egp+h4wDIMsl/hEhFJK8tyZi4g9Lz4R0dsUWZEyY8eOpsSl/yr/5ub7h7Pe+n80+nCSL1gr/hzKwpTqdmXtd9tZx/AS8GFd2wdkXatSs72gSh4IzLOiMX8wZ9Y4FY3j+AFZoRyJb+FrgqQVn8iQpTajy8T+pVTokJklgQCt66/RB+qUqUfHmJpHH23wu6Hgdd54vldVOz7rra892gL5hB1EngHqKXpXr+f54hS+zYWQL/GySlmCHWXigww7BT2btcLlT0mhRPuAw9ou0zRp5KLNLzAKe37mWRIM3lhfM/tvf/nNy+SV5926JS4NG3EFWNnRV8lytL4mK/kLZP6sfxC2AWmXAT0zgvnhAdXljpB5mShMzDvCa2a/Ssjii+5pKPJvq5rvYRxZc/DLxdsw4FMIktB3IGQeRkWeVFMSWy57x8ZLgEWPXPx7P7bvPD2e5RcBM8/NMxf0HTwb/bw1np+f9cTebZx5/trP7bcJmvIHXbtcEdptZy78F/YnY0UfK/pyfmZ/PzF+9osALlEX1s2MDl1esG9/KcDmZhqG145R0ZvhOaynhr4Cj3Fq27quI6pcRlL1Mn16ip4Dz04R1AuPy4pISikrWr2g02xK+EzfI6zvnPGXTL8kfzx/Y/07dTkiFAQ7KaTCuFLSyz4ykg4dyTrKSf4s+Oozsj8Sxzz4/zXES+8ZuWf2cctvPdnnUaNgWUKv1qkhKq/nLZE6b/uKdezsZ9eJWOBEfHPixeDT46x1bmDTzOX/cn7WenomTn5SXZ60rSdldDYW6ciF7V3fuycub0d8a2CNFw1j7vMgtkVQbU3Nfk0F4rDmE/rzKpYsqunc309682rU69cDLxWSxrJoXR6Z90EiJp2GIv/G+JF1NQxZI+Vi3aHvgq56HM1zZYCxiFBAOL0g0ycRf5UCb8OgkjIyJHhQ56X3i6LIhYqMB4CWuu+v6HBmvS7sKzO69QX4wjlj5XJ8rYMwgwgBeZlXtdg38ddaYRlB27qp++Q6q27eX0CrrNGqUlaVNKvwcnEYEs/BQTe3B93e3/Vf4pgOR/V1mEbBGJ6Y4augxySpKBmWD29K2MPreyAuZzljl3zBRDqNuj3e8NLmDrzS/e0rbDR2+4hPwybGRlpfZBayNejbQhuyLthuRQeWv6dbRuYATc+z94ZNZ9agsbCGu8zIa9+LCGycZN17f7y9Oei7V/f67vUrfffda3335pV+9/0bOX9/f9v9qDCmpKycMIdlBJkFk3OSbf3x+aP+iYg+R85ZqQyKyDLf3XbEOvO6yTHwCducWEvz2rTWxv5btcLnhsEaa7mxgJwGNgq0nVifQ0hDqsSCToO0qaBvv2T13jrwHJjGook4YBxyX78FPzNSSvCFT8mfUESQCeU89PreHuVDPiLIp94vknra+0DH+0viOaMsNfgS/EWEEuWI6H2rmhAFVNZp04YP9r2U/XTbXG69zXaxrOITICkUSfIcOSXSkOfNcclHZEWE9o/bdkREb4uIvbmXXYiIv8tHwqte6iMu7RGX1GMM8+f0S4j42DciPukSEX2+iPhQH/FpPuJj+UOnn5kxfz+GnaT7Xeevy3v9z00jPsoQ8Wk+4mP559Ld+1/z+Hne5R/DTuefN/2fmzPWXhJfX8VPES/i4igR0ReNx0SEk1+Nawcxsc/L5j0i+rzL6DwDAAAQAElEQVQRn6buf42I+FCM+Jj/UPm/YMbB2+c6s5gR0XXm9h2f94sId/07REQfe93gsabj1PW2i+H8r0HEp3OZvnE914/Rd/+9z3X+S3W/pH2n86XU9HZ8qf3X1u168BzXtCI+1dt1m/sarnP6LbjPL0FE/ORhnn/vfJ3/Ut3n7ddl5x2MfIqmS32QfgaC0f2AtxGoVYIeYrx+8VVfglj/eZfzTHDKQfGJ6PyRi1v/xuP7x0Xvnx719PBWy/lvOj29VWjW73/3Wne3kzhxSASBnHSkFEoEz0OhngBoIZiqtSlxQaetyIg1K1aCJDOwirrasRLwbxxafNm5EfAYC6nhegfIYmbTnrg0GDiU5DQoEc0FhxBiNQLYRJAaPd00qBIoLkqUmRN+KpGeg+2ZwHshCHe+cpCjg1Ca+gd+RVAv9NLLL18rQfqynAkQF2rgOazvjUMKZXgXF5RdDwS6xINyIFzQRyEAPYxFvvC/vTvq9tWtjqQDFzwBjaBzGopUcofLjXGcHcR9R2ejBTIQkJ6XykXUohNBuQ/zDlQDPoPgWOi6Axm7LLZJU/+E0+YvFze+zD9wH11S68GXw2dfHDyfZH1HhHLOilS0hHQCZ4it8Js4lJT7O+WbozRx8VEmLdhhVtIzvDzgR2+5/PgbeMuLpCcflq1zbL7VUMMnKgel2pLEmIwMmfEXZClTHxnunIYYIlEW9ZmDw4CfjYdJ03HkIHjQ7e2t7jgM3cPT/f297vz/X4DHiQN3KUnWcXDITmOCtjo9r4MN/fGjAs0yTErwEZG1sk4WLhp9QDvZ9ltFJ5XDAGNRGWqQ11t4MGgwWKlX9x90TZm7ZyUMGeS7b+DfzZ0a7Tv08rEtoilS6kj4gGH1RASdKr4AXJ8l22VHikJ5UGY9lDKqZGNQwm4RibFJ/QKYuRty2M4zlyIbtq74bRLzNrqZdwPevLeIy7PON01NGC42ei4K8tGqYEOFQ+AAMofCzDgfRMeUlNF5LqHeiXJVUmXkRj/71oJOnXpNdr+lTSChSzrK6mgcOqvBGI9bSG2XjX6mZZoeI/xI0JeVJXW7CJ7ChOBV5DPrMOesxDqb8NfjHf7CodrpAR8uXB4YeTooj5MCP+CL0aENuXwYntGd1xz3zNpYjz4gVg7KxoavVIP9xGvJ2Lh8a+wNG7Cchn2mw7aAr/aCQLcCTYtqndHzRd+KBhuhiKrEwTlbDnRbJmxusLf8/9n7FyY5kixLEztXVc3MPSKAzMrq6ZnZ4a7IcIcr/P//hkIKheQ8uqryCSAe7m5mqvyOWljAgQKQmZVV3dXb4xnH9a16X3rtqloEMo2jUkobmpSAnvVYkVkDFT0L+o2AH4SkHaZndR/TFAgQGxOwKnxwrlCjlGXUSJSSO4GrH8/NeBldeSuNaAn6C5cBhfkGaD9A63GcZEzDoGK6rbdUmJ+5KVclNJfUWGttJrOx9xaZxgUZO71GZb1Qg53G8rWnzTxCgX8ihPyiw2zknFWeLxycdt9Ap02GRU4HfME4HTVyOzTycrBgFw1jfno866cf3+nNm3d6x4uAM77StmzdGpavkH0Y4kPqstCf4Kp1fUMnluV87eW100bvlx/EoAF/Zf914IVlgeaIUECDkI/4mMcdu5wiQhEgo6MELwGYrDJmZUxtIUxXC/payBizn4fsx/ly0Yp8F27ous0823bnqRs9M3BJLPsFA7mroyHzqgaPRmQpuKQL9n8ekvzyexyKBmjKKYQZKMPPmJNG7MH78XBzw2XenY7HW03jkfZBNqUFGn0ZtVboxpcuwHHFjnWtWmG+8mw0zW1ZZcCgWrf5WZWL8gq93sfeG0YJ6IKGkrIMSNFg2hBbAUNIiF8TPBynScOQdbyZ9Pr1a73iIm6yz8B+xcDMPEpZqQzK5SDlEVnkfln2yEW//5859++e9MDLo4eHJz3xAsB4fDj1C/+H5//fjS/+d/iFwILfsH5TSsoKZNyQSZX3wMew7bnOtnhBj45xzvgip44VzlziGafnf3LP85+5rN76XnTistzPfttARW4Gi7EmesXXC9vtNoyOe95lNazKllWpcr/GkC0VLfLHe5vUumjrmX4Lc66KiC537z/bgFPDvEbAK7poIEpGpon+TQn/OKKcEVuaxqLDOGgkBhiIBQr5YRw1UC6kdOYCc9bD06PevX3QxvdCumgmvvVfWxgLsdTMJbTlZ1l3YFNOI0I552cEKs6wlQQxasQvC7Y5Y3cX5rucZp2R7Rk5nh6fdD49aj4/arkYD7qcH1RXLq/xhRMxyJG45HAYNU1D94UFf5SxtYhAsk0t7P8k8xFBHFTFmqGIgO/CBfWgm2PWxBv4krH5imwbIDYPfErgXxyDJoUiQuM4qq/R+QmZL5ddb3gPOjWcN/xi2b9YYLg8MceAzRv2iZP943jQgG9UWDZFThv5FtF5qOhQqWjhGX1BZhee54icy+/af6nlCRu0bi7Ei+duo2fZBh2j2J5Xnksr9ij4SjwbS6nw0nSYsm6Q3/gc/93d3enm5q7TksogpVHBuk0bHa2SGmvDRhdVYrFqXxYXaF50nIpGNr1xnEbkO+n25kZ3N7e8AHjV57Y8hmFSRIAkiTkbIGVaNfJO19q0AMxKhl+ALG5j/XlpOs9VZ3zuif1pXOi0Um8axSelJOvHcj4iW8v/BlpeEeO+uj3Kl/5f4YP8IuDV7Z2sG48p0JU9fgfP3m4DzJdo80uAhm201qB1Q4X2hq1FyorIMg0r4zFtmZeZjH3tI/Fi/2e1LmfZp8w8LxaeFRX9iGdD+DlAqlaF41WwRu42WJXxGZm9y+wqapqwwYl9PY0FXY4a0VcpRZn6FEXmxYiwnDdUT1uRNXKM2OoS+u1j4C9Qx8sYHHzAe3ycUkdXud/LOOZS2ua1XFb0sLL/N7tr7FnJawt9BuhxMfLxT8RGR0T0OSPelyNC/kSEIqK3e90d+sQnIl5qI97nXRkRfZ6IcPEXI+J9/4j3eU8Q8flyxIdt7v+3huW/r3Gd3+t+axrxnqeI9/nfOu8+/prm6/ze/j/TfzkJpIh42UARf57/m5CG4/O8+B0nHfikT6abc2n98Gbjcdkd3d9l3HOnf09dv7dHRB8nPp+rp+lX/sRzf6fGc/HvNLGMjGvyIqLLzHULDys79cYBwcHeLl/L0+3Xcvu4vPfx/Ndwv4jozl2/+MOTqvf98zTC9ObeKiVta20Pp+fKTyUf1HnMBxUfFX5r+0fT/aJiXPX6kpzd7VPtrjPd13DfHRHbCm7f667z13V7vVPDbXvq/JfwuX4R2/pfGru3fW6OX9L+8ViXjeuxe7k60Nsb8EMOdm33jSCtpwRojWCqcstszBeCUi7lz7wEMIjzOMSIA9Oqy2PTj9+90+O7i2YOVGOu+ubrSeWwajl/r/X0E0H7k8TeUi3sh4GVbceJw4zkg5yuRdQa7fwQUDmwMoKgq4FEtOWd4eBN0O2AtRI0Lszkw0QZB4L8Ublw2Eghi95Blfl2cLal2/yex2AjmQghEm2/yV212h8QgFcg8uKCoIO1etoD2WoiOxYHvKARuJtOQaf9ycxYt611Zg3WzazID9tXQbQ5UB7HQpA+6nAzajoOMg+WCeKX4CHlooGDa+byINKo2pKW1mRx+rffHYAvypCVdCFAndHRdmiFNOoVyILgWAYk0FEy/Wa4zYp+eLrQk8OOzJPHGYmvxLMDPXHIqih99aF1eWT4rBJNFnPhMif74OXfluLA9Xte/vz7/+U/6N//x3/UV19/rfF4VI0g3M/9N6f9Mqn/iTOHuycODo8cjDnjMGeGlgLLowKecyoE/YNSntQiqwo6EMoSoeZ8CokDfyqDwuDg78O+D2K3XMDccsF/ezNxUBv19d0Ejvrq9Y2+ujvq7tWhH+J8UBynQvnIQe4oH7oLh9hUssT6KRfFcFBAw3uMUkBLlXwAunA4XZfQWjfYbBucRIRePm01xQrS2G3JKWUZfVBlVGXIKmHbFCS45kvyXJ6up4nyhqRgXiEPVmxSJpcStfTzgW8/6JyXMy2rMofXOw6HX/3+azlN48CLvordrOr7vvNFGTu+cFHUsKfErIK3wO72NFqR8yIN2jBHeW/p+eN1hX0E5aQGjRVKF2yJNDUVGqBSO62NHiu6XWvqdn1h3QvzLlzoVS4HFEnCBgQNfb21KpBZrIvSCuPLqtjrqKe3Xj5BX2hggIxmu6fcVNU/yH9Iq7iG4FKv6sClyavbicu8W3DXD9QH7Np2NR0PGrEH25kvhnMaJOTt3+QzFmiBDJHIB33nfdi3jSy84Lpwu+HDsVEpLy5jP7FUBXsyQXtgF9GY1pNQNi8ZHSR41/PHF6l0kTLf8Fe5sAj2coMP4X8RNG10zs9IQeajn1XPsmPtRQrkbZmKNYVM5A+0WF6Vy5DNf1ZqWZNv/zSyja+IkJ7piwhFhJvBc2peuAxoHUge/9jQNx36T1KwlbOGnOT9OGKXhb0N20zbFAGwm4ggH30MVaSJdQN/WLUiA9vwhgUNQysyNT8RjPGAqGrwQm9tPDXm2H4iQjmShpSVuYUupAXdliQV10ObaSo4vTJmTdiE/fJwvNF4+1ptPOiMvd7jz970C92Tnni5OaNfddlCA6nzsowN8YEuWshAr6AP2W96qOgE+pBV6n3Iw5W6/UqRpdxpGXs+Ubbeu6wi5A8i6/JyXGtR7LoKePF4MSZylusbtFVoYjlV70PKKy/kV3zbwhve2cBOVnRZiQXoJMP7DrLJs6INvkEnPIi5tkoGIfegPhR0oj2KErJNpNH9bFbOgwJ6qFbQzWkZQgMXoje3By7ZbnTAn4/IO42jGr65KqP7gg9LWqDXmNesdU5aWXaF9opOzNOKT+m0U2g8z3jYq2ELMkybaTYj0Vi/yZdRmTyeTnIbSLRHq3irxsqhjJ2MGMgIPf6fqvol8x2XcfYVAzZiW8noKHKSSNM4aeDSLnFRqBjxu40X9lX3pxVc9HiuHU+kJ/B4qVy+Vy5DG5eCK/mLzryYvfAs7jz44gxZYShyYpsW/C111YqeVmgly97A4huWgwz8zFqWRcZKeVlqv7S7sN7Ffp90fo4h9pc/F+pn7HhhXI+J0HN0mTUhIoCw2X+BbQY2aohPgqqIgKQqeQw24fiore6/9nHBOOthRyDnjL1kHhJjybIcR2TMj4zMnJk1nJZIMra8ZJsZcvBipmj0+CFIMxh04EXNgRe5h8ONUjmgySLu5fUOH/zI5fITOJHvKbyewP6SRNAd2FfDf5m+6KNXJeRfWO/ueEOcAY5HLp5vdTgc8GMH1sF6SkanZ3DpeCLuObHWmZc/F2Tt58KJFwMrOhV8mcdpgGajDCqkQwp4S4oIhTLdkloMAEkEQBcCSdKQsyZsbxqKEvpYlxPxNzEbLxiSozArTE22lW4f2P/I/COkMkz+LeySqgrPEUxWIzI88DLh6JcSpNOU4bHoeDBG3SLTicHjOMqYhlHHPxR73gAAEABJREFUcdIBbOlRAxNl6Mq5KOdB4Tx1qZCHP6wD82ha1ugx1blfgq/yPni8rLIujCfrxPKzPc6zFl6Cef92u8SOAnu3rEaEWMDIvuNH0zRAW5HrTEdQ2VKW4Lsq6cwmuXjfoF/vB8+3MnddZonUL1EGy8MoxL7EvNMh6XA0sl7xLLglRrfMB+ZOzJtSQmdSRMhyXqBtqQk/hezhc8GeFvsqfNTKs7C3N2mGlmWtXQ7+axT/YgGkoV4aoTUi+rzmxXtjGgbkm+AtQNaEPG8O6OB40DgVFWgJ7LX7eGwk2F+Gnj9uY8pOp9wPm9me9Y39WRXYfkFXGZ0F+hPz1ZS1RtrQkvpf0jxceN5d8E8z/mTF5pqWtcFPwxet2FslnZHFrNouqpyJtvTC2lIQuzCtEJsKe2qAj1KyypB6nZ9rlmlESKwZEYxLIDSvK3JdtfMoPhHBuKScc+8jf6DdiXlQmAem0jZHxi49v/sbibWDsa5DPUgm+vyoRhW+KkoxGo1eF3X2qUVPI5oEG9QhQ+r8ggVhdlqCcucHmxAdoWCrj6D/hz+e+8OaT5Ua47f6iCAfW+Hq+3PzRPx534g/r/NUEZ+ud9s/Bz7Hw19r7Yi/LX9/a/r/WnL4tzZPumbYSjK8uXfYCbjPXnb7DtdJgXNQR8VhGq25zJdIhXP6GDhiXCOPYgdCUg/W6f6ptKSsMRce7kUlkl2WgnUS6w601WWVumdqL/WZtkxf999Tz+P+g+di3F7OeCo7XsOOKSJkno2cM/n3iEgKZYlv4Yh19bFMroov2YhQxIaXSjLubwT5HYl+Rk5JOW1w217n1IJuOGCnbouIP5vf8+4wDx8jIlh1++kySZkHaZHzBZ6zgv/U9ZJTguN4Kfd1kb9To/EQEFoxIjKTJqqDB17TstSOHpD3B4d4+Km3X49znmd/b3PqcutPlV3ezEnZ8+c0KPuBFUW9j/UAnN/hOXb0/oxJ9I/OCTTS3/pzf/3Mx3awIyIUER+MqOhixy7zDzr8XKFtditS23HXLfZcebA3bNtl27tXdep6H0Scui2jr4h4oWun4TqNCJkH9zWcjwiWZO1nmcRVmj4hK8vrU4jY1vZ6uxyuU119Ira+Xn+HdfAl7Hr8ZFptS03CHhsycyrbifWLTTZs096HKkhvHbCpSpDviyQGagjhN+iFHoM5fBFFrCt/PF6+6ONlQFuKKofresmqF+xxpnw5aH641eMP2NQ8KOazfvjT/1NPP/4/VPS9crqX5kdx2pUYqwtjTomXB4su9F111uP6oKWd1IKAm0BQDabMLPoXyMhsoCo4sTWQOKD6N6gbB+QzB+KWk6ZXtypc+j5xuD9z4TlxWXB7e1RJYSnoQBB7e8g6FnFHdlG7PPZ0isYhZ4DOSYHMdl+aoaEIua6LeJMhccDo8G9T1ZPE4Y8G6XxS5dLnRiNyLHr30zv9+D0vPZBj5rAf06Q2DFpYp8ITamKs+mfk0HR3d6fXv3+l4WZEBovOHDgq6yYfWjhYTmAoB2x30Ap9DakqjWp51IoiLyh2VfTL9QsHyvOpymdJRKB6gv6nVarWDQLk0CkOm7o8iTczUkLeeVVY7pb/Qj3rM7HEWsul6unpjFyk+7c/6t0Pf1DwAuDmsGgYz0z7qEIa6xsd0qO+vq363etB33x10Csu3Y83Bx2OyDWybEc+EHB2I2CvwtRYN8vPogSZFkjCz5YyKqdRgj85jQIpQ8d+6KgFnzgWJebOrJGRsy9W8jBqpH4aiu44oH7FC5Wvbope32QOadIt0x7Hhi1IhylxMBx1w8F2iKo7DnFfv7rT3e2NpvEo09FlzCGtaZBiVKQJjOhilJTEI7z79ofzqqdLwFfWwkuuBX78YmZ1By2MqaIVmV6usJBfFdiEOAzJKTZHpRRMkCRlp00NW2tdKSuVz/DcNibAVkZmSSlnLCIpMz7EmiFRhd3Mqmxo/9NZM3NdyC+wMI9JJ+ZdSxKUYUNVLRfmKZADxejfv/GbuIS3+XOHoAWbMhr8eivM7MUZmwv8Q0ZXOZLEpUKzHbVZNtcwgazbRJm6FA26QiUlpVSQ4arVdhxZa7A2g1YlrdrKfg8naBBtwZiMWIJ9GfiGVKv8z4blJSuvoYQ8av9t0pMCJ+ELjfP6gG6e0M1FPniuljXjbHdDim7Tx+GCjVTsoWrikD+VVeOwqvjl1hTYu5Gx55HLj1vs56hxPChjc4l93IZBK8JmBZ3WqhPPrRMXZhee/1UhqlS5RF25PDW0QGsrKuaLxsYLl4ov878RvbJP1zN6t1IYIy4OxByBPFqyTBLDV80oZW4XpSIldNqQbUXGTYtgSk2LqusQ2Aq/qxr1aYPfurEZYVUDfjyfmQPdNi4jhT03nEhFj7XOKoOUgdMyJOWclEwP0wm9pUiiSjmYWlV6lq9Ys4N6ExlMEqkwksngPTQwblJq0U29pKSxbDI+3E5c+I6a2LtlkhjGF3Mzf6SmzCyBrlfbQJKokP85pMUy4XJoBivPgsSear7IQcYBvSklGZGTGrpn6e6b7J+MYKrC3GNkHXPWDUzf4iM23lblKTTiVxIXQIULsfKKF4T46BUi23CjfHwlEWvdP170dH9WY58sT7NQlhoXW/PTBfeLlUD3in2c8McVGoVusteOgD4jQ0V0iLixyxF5ttZkmiOSgmda5tYuoCMOUuLlVcavjdA78fzImTmQUU5JiXkjQhEhIUOELsMxwFiKErUr9C3YZ62Fx+6gB+zhp3dL920n7PHEPp/xCScu4R7vH/T0wHPbdsu4jYVQpxPbx9g9o7xG0qrwmu6EDrZsIRngZVTKEJ8LfTN1DXNfJPZfGarGQ9Uw1l42rTWqGjrRcNScRy7vMuYa+JCkxjO4lBsF853ZN48Psx7Rw4xNz1wemr9mO4CaQCa2I4/aEBKykmnHdhL6mehz5KXpAflMOWkETgtlI3WjVK8fUyhDAa5UN1zAveI5Yj2s7J8VvrvOrA/sJGEnLU34o4POS9EFH3CPP/gJOn98lO7PRU/LhA85cgk66fEUenisxEyrLuzZhl0LO8/daz+p+a+CsPGVeGrBpmwjEaEWgwJbNEsbQhU/3YgH2iruNpmPeKoumfoNuFVeoNCGvhd8u//fBOH+PNRm+l6A5VgXdILeK34ioCMadOB3KxfOdcbv0N4YI8amNighHTFE+JTmPusTdScNaVWKqlKyhiFB76qGz8r4XVyrhtJoX9R42MyXE7HNkyo2J/is51n2l4/Y4Zl9tPqZgxw8fyCTQ0h3Y0E/kv+t9GmasLVRaZgU411HzUc9wMcTun/CNjFxOWTCBeoJH/n4dGIvNLAqScoRGqKRViXWCGhybDuiQ/+b8He3R929vtXh1Y0qe/GeQOzCy4hzSKiQtZoez9LpUjSj41qxAfiwv5rx+0ZFWd0PQvshD8opKTWsFJ0JfxuRFaDiQxd8w97/iMBMYyD7gsGlJllGCd4gWRHB8KrKfjRWct4DAR8Fmxp5Xk7oY8yL/Ow7HFfiIWmaZt3crHp9W/QK3CDY2ywd0dvIxCPPv2Ec6TdpGAZkU6AXhqE1raFDnjrGMqmwZ+2XGvvF/hoKGVOQbOsyvrDvLrNl1LB96bKOevfYwMoeWPTAPvaLmgt7dMEGfPnb6G8byxpkuxb8DszvvTom6TgkOd47HgaNU1YujfUWeezFBj+M8j9T6Wd48x5Vpl18t46VeDli7jIZRuxgelKeHjV+tej1N1m/ez3p97cH/Y5n1ivi+CNrTKyZWbxMgxCDmkKKxM9BCZtLOvI8GDRfJJ8VF/zEgv2u8F9rpa5pwQ4u51VP+LAzqW1kZW+t8F3RV7SF+VawaGVPLTPxOysxI9vsIr9U6v6HOS0YtC/7Bs/f2Cfh57SqEvJoGYtAeMszHZV9GhHoKwlRoqNBBR1HShIVLSf5L7AfeWkWaxEFYerQunSc7Dvsa4jlTkvDT1ct+MEFmhfs7dLOUHpSw9ZcF8w7DFl5BEOgI2ngeTYeCmnCP0BHliKioyHUmf15xh/ZhvuzAbtemd+0b6id31YlsR8USWLfIDWt5K3vNE7KeVSwf6MlNeaV6AeqAhtpSEjPaPInImhJwvy1ItsN+CJ0siDTCg2r8+hzQc4pNfgJjchshLcJHgd8QodlKXSIzQagK3tHL8isVKDV6TVcN6TMnEXm38jMf40I8WmKiA7MCnpbh/MNmRibrBY19L9zGtGESj6A6wz32VPnhawMz7XD8+/Y6z6XRkSnLyKgd/tprUHPhq3m8987/U7Ng7HRVRm0wXXXMP2Gefy4768tX9P6t8hXBLljnx/G3v+wV/WMQIdGwmI/BbcZe/+evp/pk7l9zc+lnxx0Vfm5cXv9Vde/eXZfc5en0/SXrBrx3lh//XgbpUc5NST2m/z5VGqihXMwsU738p5GBFsw+iZK2tIc5D5RT6388ToebyRX/BLgIGW471UaEa5RRHS4EPE+7/LfMwLiDBL92tRjfg4R26wRW+r+lvuehjbXnvBGPU+/61T+XMnbxRc9UIjY5o3YUqoUERKZCB77OJB9Pao++Il4P+a64XP9r/v80nxEdHoiPp16nvAX+LUpQ/5Ffn6rfH5u/M+1XzPtoOG67Pz1+D3vdIcfcv0wzQPDdUmtBx3R1FPPwTNEbiM+ESZE4FAJSgWqVoJuYhytS9LDu6Z3bxf98P29vv3Tn/Snf/pv+u4P/03vfvwfmu+/VyI4vTy+0/333+n7b7/T2zc/6vz0wEXIox6e7jnonvXULlxdMS90tEZ6IYB9fNLy7kF0UOOQlFb1i6JEkFYIXoZUNA0HArisNBSNBNvH48SlwaCUQ2wrBYNuqCsDHDk4Iyhr84l4eJEI1CKCOZOCQLXVrJULAh/CtsPuWY0DXuOwwclTPVo308wj5CYLCIEFh4j59KTT44MaD2LvYwMSJeZvOUFLUitJ4XwE9QhafIgi23OwoxRKKYkvhbK2+mAVg/qAifSMyKpRVFnkfFm1cOhbkUuj3Dw1sqKDRGDbU+YTs4pP42DROGz2lwFnDg0cuCuXB5fTWRfkXpnLwfWJi56nhyf9+O2f9MgLAB+EEi8KMi8ODtPK4TDp1atB//t//vcd//l/+/f6T//hd/Jv3A/wKg6UtVaVaVRGP800Q5zFV9FzRCgilHN+xoAICuwnZfhMmXwZVfKgUorKuKW9P+WMjhMXB57fmKZJxoG3PEcuYW64qLsj9cuAWy74bzhMGMebSTcc2G55SeF/Duj333yl13dHLgkG5bDwJEVG/oHpI3tkulbJsLyFL05RZDqKLxPyRP9BiFUzsvOfbS8+mMO7dSjsWWICT135wl5kIfQJqXedyy9w3cywqsqBzHPU0POH8c85RPicS+p5N0UjlmA860UiD4oPo11WTJIZgp1V6hG2bJs1QsbKJAv6WaDXelvhwXZlO/DFz3xaeN81sxUW7KTKNrLiByRsGxkJPjyuwbewa1biBxEmpz0AABAASURBVFoCOgzmjwhFBHIORgUpbeiwQZOoYYou85m1Z+RzXhb2pDRTZrggVFva5PWMtIj7woa5sRayDdDYh2xeVV9O4QPsBzY0r6KXDwuWVDXQp3AIdjoir4nD+5ELg4OB3U3YzjRgH+QH0kKage3SNhjs2wXCLA7/Zc6FeU3ySuqXAJbVDD8Ll02cCbvsFjpXDrEz+25hPy7sY7/U9GWxL21yS0o1hEBkd2Ox2hZ8kIF5+dDrNMGl64PUZfPWkKdV0iIps4ci04sJur58yzXTi8uZwD80LheSX86SD+xaCqEuJTV5G4u0mYir+SOCdm0fbMbrq/fZql6+q2R/UtFj/805LgNsV0atSZBEh9bhNT0OUUJzaBizCjCfRspSGqLvu5SSMrwl6FjYNwsH8cpkpsNYKTc25MK6vjhxarje/cSHoXy//8nw/QKIyXQo8D44zcG6GxKH94SN+Jkz4Num40HlcFSMRYos7mj1xMXE2/sn/fTmQfOlCpPss/f5oV3YRSBPJMA+X+Af6+F51BWNPHsqPs6TQAbfyInv65/KHLnTkuS0A6V1+bBOTknOGxkKPDYiFAFyUs6555OCptTRMJwV3axr1lJD/uf+7h9nPWGfF2x2gXZErgY5lfyKoRsN+5bhBqfegzb2TjyGwOw96xREsLYGNVIlZJco4wsyNGVkHN2HrBrYiwOXQQN7cUTWA7JO46SWR62MvWDHmDByb1yor3J+WQXtSZU289DptO2x/1ZsooGNVujaNxeyVKOsBnUGedoyoinIqiAz0zZQUcCQMvsjay/7gmcoSaXDz4dQwEtKqetAqVAuSsGFY8C3ilb23CMyRby654XLPcQ/9rT1i+InXiBxBy3cA/xhJs82HtDVsJfogM4uK/WP7b+iQ6cLbLQayEGs1Toqc1Tk01OGLkuV1TTbFxnYq/OXc5XTxiQr+qw9baqW4WWV/ZXzC7HDwk3mCiqC73sM+fZ5ubCdubRcnuttI61V/IuxkC7IRsqYXkQoKRRBSp8KbyvxVkTb6lIoK9TNC3o874ULyAV6XtDXXWQ6KmMrNjigp8zYlJLygPzLqERAuCIjP6vP8P8EjQ8I+ZH454n0xCb2sxyWNUO751vxKUws780EfQU7KanhoxsxZJPL2XaBzxqx1Yk4o78IyBJ3obog974Wl6NPvAQ481bgwosW+4Z1RTfw5LTBoOUwZGIe9vYErSO+xS8xSoH+lKQASIuM/IkIdf4iUZuRq2STsM7EvA0em1Pm9vwddGjwkRk75IQtJ40lNLHfcGsah2DvNd3wgtHPQrYc8XbSlLOGkkiT/KLiOBW5/Uis5Vj7yLPyQN3NlHVgrsNYSIumkpUZm/OgbKRJQdqgybZ4QRDWxwWbecR/PvIm5oG3JY/YIY9IXpqsOtHmS98Leup+nZThSugyIpRT0gAvI3yMyA6SlIhDraeSKjxW0UVUKpLE1tCKDBYmWW1bISllRYQz2Bq12J/1HcgrcWGd8iqVRcoXBent7aDXN0e9vj3oq9ujbm8mjfBtv8AKSink5zETMh95fGszsGbxEsc6N/+1amuHF+9f79EVA9zl0yDW+cberzRWbNtYsfOZc41lcj498ux5UP/nwvoZ66SFtoV94TX83PF4z+OyxyM0RZYKOi0lKyO7iIaZV8Yu0NReUCNh9fDQ0yQPDA+GjwZPK+dBto6sxyd8mZ+Dzs/LoqXVLutVyC9W5qlgleNUsZ6EboCQs2l02TAtiFDOm+7G2lJSIL9gbddtbas+94mI3tQE7c+oTfAlRUvMliXqg7mDUgdjAluK2MZWEsPrbbKDH3zCnm+0m9aIkHmKCOXOl1ijyXVbuSpRb7h/Yc2U4CcY9xH0Cz4Rz+NSk9f4BUN6F/PRM7/wK+J5HVIPiQgnL4h4X454n3/p8K8oE/Fl+iN+W/u/IlH8n57U9PfOoTfqlxARivhl2Hm9nm+v+0vTiC+v/ZfO+2vHmad9TETs2V+c/tbxn1vIzt34uH1/cETEz+pvH2sajb0cET0b8T6NeJ93o/t7LaeG6yLiZU2Xd+ztLl/nXf57xZfo/FLbX8LP9XzX+V861/WY6/w+/rruOr+3/1x6PeY6//E4t+14aSMi2uuuU9uODz8OIg0H3hdOjAuHRadnAvcHDmL3Dyd99907/eEPP+i7P/6gNz/e6/xwr8YLgPn0ox7f/Un3b/9JD48/aFlP8pwzc5y53L8Q2DvvOY2Zw8qZg6ixcniRcNMEe0Gw1Ii0WpNCmaC1cAgZetBPhRwoZn/RnahLOSQHWStB8unMC4fTAweJM4fpuR/szhxazxzAzxzyvObFedZ9gh7/ptGJIHZdQpWLBB+iiGJFFAuI1hlTCa5XAvH7hzdclLyRA+rMwSMyBBLMJuLK0gPropyzwgRliDONEUrKzCVITcpR5JcahZSSGtFmJaY1RM+WsiIVRS4U80YGgrB+rK+I8IpaOTTMyPVCJL4CWX6QqzZIlYttzi4zMp+54J/RW+X2YeFQKtZLlbmR/cIJ9eGnt/rxu+/0w3d/0tP9O2g8axpCt8dRr1/d6B9+/1r/+O++1v/yH/+d/t2/+wfdvLpTHphfVfuhw3LP8Ex8K0VV5VDffACQlKjMQ1ECpZCmpIZcXG+4riDLcRo4UI1dzxMHlAF5jvTb0OQ64zAOHDQHTZz6DuA4jTreTDoejzqSP/AiyLg9TLrjIumru1t9Bc3ffPO1/CLAa9lWUpacH+DFtCMWGYhaHcgZ4lXKAArZ1NuXWnXmoGPZd3A4uKCHlX3lQ56sA8Om0UGBMepAIMhdBnbVnlGZo7FoMIdTeqkTISaIXtq+6EPDlkc2AQ+IU6bfsph4OTJgNwXmkgJbCywqlBMl+GE2z6jKPCZh5kLiAi/GiUP2mX1yWdk3Bnvf9ea39lGszLjOBiyhRCqSFBDBKnr+RIQi3oOlu+xyTqSu36gwn7bpmRdvPtTaTyzQYqxsBq/TgvnxA5ap+zYT/Yw935BdcFjOrJnpb0Q8r4MtdrKidZoSxOScNQzYzzR0u7m5OegOO7+5Perm5qbbUZcllzvjOHabLONB4+FGZZoUhQs95LFCoGnatl1wGF50xg6MC3o1nD+xN8+Ul47KZdvCvlk30H995rkieyFzI9ZFCRl0tMrFEwJHDtGQIYdwsb+djxYSdQbk4O/UL0/e4aPfvrmXL6bfvD1v//b4/aPmMzdSyEtdhjOXfBdVfKZ10divgX67vPoXa0ZTe5al+/Rq1mstqE9qXe/oKDCFRt8qVWzYoCjRzwhSusi+QSjTB+SSAz1k2WaPBy7XkWsBkYpCuaNhWw2dinRB0N5fFUav4fq+D5GlbWlBnis87n0atuE1vecjQhEbMAW9R5LXHnN69j+DRmxkALaBwzToiD3c4BMPx6I8wHtIC/vnAft99/TExe7M5fmMG66skWV5eX8LujL0JOhK6DUAzlsyXTuiSczXIT4uIyeB1CGNZdCErxrHogG6SoEOfGTGnhOMRIQigsHbT6CnhBwzz5nMBVzQLxKypS+raUUnllG/GENnb+8f9A4beUd6z230IxdzJy7lLnOIe1PsdgXwBx8r/BgNXSAEiTIMs3B9D/OAaSixGvClRcpSKRn6zUNWxgZcFxHUDdjCqAMyPt5M7MWDDvh38xmmmT6m9cIeuUDQjD3Yf3VThpeZjOsW9tnF4NnuPI+izSZX6JABicynFOpAvpazTEuSCrotyNl0bkhbHXQX5D2MGVqf0fODyjgocpYNKpNew3xDnp54Fvs3zR+Q7f3DWW/ePSHvEyB9eNDb+3vdPz7x8vWCC6hqNTogHlOxXPX8aWqNdjaY9WdYF/3iDf4a9cZKarjdmLG7M7LzHjHO+Bv7XeOMX1jQ647eTp3rT5czdn2GLmIp5O4+Xs9YuJT/eLzrDa9pmBanCAf6EwggeGhmrfPqOU6OU/r8q2Z0Zd/ZZUa9L+3P6NeYSS/o3ljoZ9gv7DK3vRy4xb4lDpgmdMOSldjNNHgdXyw/Evec+gsA87SqIWu32bZWbNlw/4ZPtM+KgOY2q+9F7GbEFhyH3NyOckzx+tWtDqxZqI8I+Kp9r8y8QOn+HzmtxJeL9xIxmOVmmsUnY3fjmNRfPnOpPh2yxinJfESE9k/khHkl9kxWyt7HWY322TJAHvaB9oVGIzb089Gyj1bxC02dF2zd9hhc/ib4SKxtv+g1hgFZ4VNKysopKV0Bs9fInjhA5xHabg6JC/DCHi34xdxxg188HNnD7NnjNGkcDxrKzQsCmsWaK/SY5gv2dkbfT+jhiRcA1v8jbwCsG/9F6on8ll4226PfcpkV8OqL+sTlcuayfxwrfiNUhqZhqJrGAFnjUOAjMLRQa9FtyjJfLK8qS0JSEuSgL7LkI0LJUOY/5oykTR6h28MEvxOx5C240+s7YgXqCsLJ+Lqe5iR/VpzOwsQVqXsNMc+K3fJIZ72Q8M0Sa0OXXaht7RorNriXZwZ5z+04sy/9/w65f/uOcxZ496AH/Mc+xuunrrsipy6bf8Fxzlm2qwFdj2VAPqah4b5XZLClK/JhSfUx0CdeXkZkRtMXmpeatNCn2zY68v+/4YH99ISfOON3Tadpt+0ZXj94vlhntkVFUxjIx3JDO4o+e7gr62KrbYMrWsqKiF7Pl3ov2ve8y0bXG/321HXu0xDwijz7XB7nDGDLq6XoMrKcIkIRIX9MN8OQyy6TVd5XrmuWCXKIbiEbbRHbOF19IqLPF7GlGdl7nR0RW/3VkC9mPx4XER/0j9jKEVvqRvOxpxHxAT0Rny67f8T7ti+Vr9uc/9eCiHghNeJ9fq+MeF8X8T7/S9v3fv8z/fuRwOaZv0BPRLxsEHeLCCe9rmd+5isiet+IT6c/M/ylOWIb74qIcPIBrjf1nneHiOjrO2+47Rqu+62IeL9GxIf53zr3z43fefm4X8R7Oj5uuy7/1vHXc30qHxG9OmJLXfCa1+me/1S9276EiG3eiC1134hw0vXuOXf0yquviO0B6va9+uO8y1/CPu5zaUR0OiI+nX5u3K+t32n0uOu8y78FH8/l8j6f878U12Ou8/v467pP5fe6j9NfMt59PM7pL4EDtRdEJV5qBIKVwMcBD+Dg4oOjA/aVAGZOWU+L9PZh0Y/fn/T9d/d68/1bvfvhJy3nt0r1QWN50nGcCZglHwqOHAh8ieLgaV7rdhAmcHx0QM/liCIRlI4KB1QxShloVBChVQ5NviMJLubHsRDDzqrnB60zF1kVQuosTpDyb8Y8PL7VExcxPsiZJwd3ygSrBJo+hL15fOx/WnyGp4X5LjUxTlyYNV4WVELQAu9S43KtNR4XDvRWSXPtF2dn1n14fKOn0zvVdlHhkjzlKgiFZhIOVTI4VHldRVBpNPVPa0rMmQkecxSVNNCFABI+V+TSUZuCdvXDUlFDNpUazjxKXOLkMiqKx0XX0YkD0RMH5MfHEzRCLCKBEYmg3XzMDoNpAAAQAElEQVTIvNRBWgfamYkD6IiMC+3+Zyoe3rzlBc5PevfTj1ovJ2ha0duor+4O+vr1pG9+d6N/982t/tH/fBGXHfKf9folyNsf9MjLAv82oHxakHTmYHJeZvliNDiA5FJQZe4YODwWDscJBDpJtEeEfBh1fkhZPmgVZDeAnKQhRF0jbUIS8DRru8xb5AMEUyCTUC6JfkFe5EMMV+arDFkDNjNOgw5cBowT9FAfsfb2cUw6Un/APicOrDlnJSaNCH38iUgKJQk0dNhqyKgV8+CQf8aWL1w4zRzufRBfOSBVbOxFF4zuefSr1oSQhBEpKPugvpev9yyLbT/hhDF9AudBsHA0RUTnJcOXeRjhdwAupyzkBs/QXkDOWZa/eVQKyGjyYXyH98wKbQazyx9YVeTEGoxNSUmdGDdhm1IE5R3yJwmqsHP1vpl1C+MgTwNfZJV4aZbZJ5myERFdFj6kGfvliGVb/SuVljUXGqkxP/SprYJwJWQcdAr2jmWYaPbqCTllU9HlwyD39zjqRF1SdH7GYZBl5hdHvvj3i4BuC8ex1w/Yy8jF3jBk2X9NvEwap6PKMCmlrArdFQE1OK3Avm2GnnlZdalNM/Q5Xcgv5N2n4lcaY2wf5nPhpcsFX+i/DqhchqygsYfs04I01kWZl4+prp3nsCOoAe+WmZBbwBIcMa993JmXDU+nhZeUZ/3w9kHf/vBO333/E3ijt2/v9fTwiB/Ad+I3Fmx25vJ6JV95CdDli11hFdgG66l6AbGAILmjqnEl1viWXAcptAfIilyQSwJFEYENkHeqLNuf/Gn+AtQHxjCVQdMwdnlbD+M4dt147gWeVw7uCzI12ytfZEU19EVHRa4r+nc/2+97LGyvhT7rS8qqLz8RsdEIDQlkbBE3omKflbNKhnbqB/Q8DQX9F+gM3R4zOOBPRg3YQ8F/RJm04svvfcF7bv1ZMkOTzc46FTpOXHYFsjZ4Q6DOhJmxjC14A9n7r/WMTUxNAcUbrIumDH0DfrgU0ydFuHVLIywTdNMk+yZDcr/SdZJSkeCrpejjLOOVL8SqZW28vFr0iP3cP17007uT3nJB/ZaXxv7LgMfTqjPPmRVfV3kemrfArr3vfMFiIGi9gH0mPgFf9tV7mpBpGZKGYQAFDDIvGX9AE3RubYfDAd/MC93jsduG9UKj1kji3X3fX90+4HVpTZCvGUZmfK55WaBxxoTtj1cam5+D9LN/hXlhnEDvYT0g/0grzU2Ji0XTlLGLbLGF5GfTWDL0bnSPxbSXXjZ9OWcZ5rGnw/s210EGdIeezisX/We9eXjST+zRH9486Me3j3pzf9IDsvczfcV+quVrmtlktnnvQyj+4Mf81FpluMHlHdfl6nme4b4rxKzsre6r8DN+ZtkX+JKr/2IGwrtgC+fTjN5B9xUrbslrSQ278TrbXNRj3y5fw23GQpvXcn5PPT4anrpKbvdaT7wYcSxzYW1f9CMmvYAwb+YZYFxIz9C/5+nOlmpoMKRIGlLWYRq4rD1wST2SzxpKUqC7quAl6Yqtr+zTRWd838xcvR6Zm/edxp7iy23jwg9Hc69FOVZsoakMoQP+6hYf4GdHf4l8c9PtNQ2jAsNp0ENPGZUXt3XNngo5Nnl+yytsayk0MN+EzfhFwDgWFWjO1AvOLK9SBvpMKsxdyoitDXAzoHtkCA+okTmZd2kyzR4jbChaox990INlvaB3r70SO1vnFy5uZ2I/53f0fvRfmbc96zq41IZ6Fa3Q0TSNTTcHIeOErBNp0c1x0HEa5f07jUeNw1FDuQG3GnhuBjpAMLJcvJebMrqTrMNzt7eLzij9jL85cdC48Cy74Hcu2OETL7X9P1leiP0b0HJWaicV/+Z/uehmkm4OoRt89IGXEeNoGRb54+eEbfvMQhd8w7rEJivOAAsyWhd6YY/mFeIUEcopgSD+TBrRQ8Kn2Y4O8HdLjHCL/79F9+NQlPET05B7ylD5Y3tfsJkVWM+thhpxd0RWGPAu1qwKsYXRstMKXSv+rFJuqsh84fnv8437rPg468R6OvO8OZ1OPF4u/WWTaY8IJdOds0op5I2kiMB9NIlZC21jGdDHhgztHmN6a2VN4DWMinw8bzWdYGlNCzYx42dn7AiV6cxzzbqbL7XTYTmvtAV9gyWNpKYAvvD/OJ9d/yzf/qwIyITO1lZ/I4MmTNCVyI888/bC81dEHwCvG5/mJSIUEb1Ho/81KoLcsdf3jnz1Mnpyu3kwzM/CXpiBU9e53X0Z0n+cv4YrI6LTEBGdNtO1I2KrE5+IrR/ZL/54bET0uSK2MRF/nopPRPD94U9EvNAT8fn8vk7E1ue67BkjtvrrfMRWF/H51P3/JRGx0bbTEBF79gO57JURv659H/eXptf286n8XzrvX2vcp2i6rvtrrfO3mif9mokjNuVHfJj+mjl+bV9vNCMiPjBI1xl2Osa10J13nfFr1/uf/f95JWAdGdbZNVxnRMQLQXv7XhHB45MHmctuc2rseafGXuf8jr3OqeF6p8Z13uW/d1zTe53/a9J9Pe91/peucT3mOr+Pv667zu/tP5dej7nO7+Ncdw3bluH2j+sbwXwjzHK724h91JQIuoIgNMRZguC86cLh6JGg7pHg+eESevfY9NObVT98e9K3//S9/vg//jsvAf4oLW/16mbW734X+ubr0v/dTP+G1M3hqGmalKIQJK56JJh/d/+oRwJ8B5mRBtZMagSWIugUgbIgJkAi8CTyk7w9iNQbF//0lNE4uLzl8vrbP/5Bb9/+pKfToyr/DdOgA5cHwzgyLsOLCFQJUFepxqiaCutlPXGbcA8N9w8XXgQsunCBM8NjP3D3dUMrl3IzB+AnXjBcLszPwcmXmCUT1EYlIGvyIa7Tx4UHkbaEFEVbr6MkVQ4rSdGkjAwKyMrUBa2hBp9bwO2e1NFumSiNajFIPjDkgbWSIugvEAkeQsSzPSi/zCv0V+7oq8QBJ5Bh0aTcRmVeAMTMwYOXActJXPjf6zv09sMfv9eFi/wCT7dczHzNKer3ryb97m7Q1zdFX91k3R2lcmDOmFXXk2bLwJNw8IpYtaKPE3J/eLjn8PYErVUDl1QTcx3QwcRBqXBoGg+TRvRhlHFQNkpRzlk+rJhzcfhgESWYym0lBf7NO/JiHQxEzTZLObUqox8akpSQt/MpS5ly4VAxkBlLFucdWUf+N1A5MSqZPi7+x7HItCT6mK5hGGRkaAr0Y1ROHwYJa0vp+YAV0A4FHNiiy/3M5VgH9nLh4sB7Z7WelPgeJPtvxIgpkA8JnRvkZLuo8Lwd3BtdAatt3ys5gSbBo2UgPv63dW2i4cszdDcMGbkXDbmopNwxOI2kHFmRh45UBikV8ok01PkKqYrVSJW2OjSrfhmJTachKecs8x7K8ON8kVhLlBiqpTb5oG0/Ij7hcUnQERpLYnxAW/TykBNyzhqnoq4DZCk+lTkWy449uHLQbBC3wqTTIA3KsgwRhUCif/QUSeMbbD/RqOidmNDZnmeQ6w2qIwQvgp7c1zcNOwZso3R6MzRnFWhzuZQRsQ0KeI5UWD5hicI3rvLeW9hvC76rkq7odsdCfob2ZY2+T5e1belStS5NvlCtThf07BM1+ziwoUQ5OHQGfldGv+Gp6jaCrZhXVRhEBpa5ZSd00SKpRXDZqH6h+5ZLxbfvHnXhIvrMS7rK3JX52opMPA97CcVhc6zfmE/Adgb8T/I09jnkdykGuldktZRZKWMq2AB516XY8uHOSqIT5hrsUfI1KDMve1YvoMzlg2XrPeeXMAf/lQVyFuMRE8+e2mHbQsPbUOZvXOhWXg7Vmky6dt6l0P7pFwhcoFT8xmp+O29uhW+4cc8UwUqhiA05BTZBHSR33+J+0aiThtJ0HEM3h0EH+zKQ8W8xHbWkURcu+B7R3ZmLkBVdC/kGNtl/6x8doXR1rKvkshYhIIDcsaQVX9o6NvrEJ9QUpoG8yFNQRCilJMjSNo/6J1gzIY9obgv6kaKvAAndpJIVmTrbLjqrCtlOqpgGKShPTJd1vjT5efjT27N+enPWu/tZD7zw94WT7WfBJi1POqNbD4ZG84OcMU4qNn4ET4L2GqsCWzLBoSZErIzeB/bYCE1jLjIC/aBN5mwaoO8wjFzqHTqmaeq0w6J4ZMsv1s7I8YyM/VunT9i0Y5SlVi3IYMXeED3ijl6uCsgNKGrQB4IE/2SaBH08JKlY1LCX8EsA2hCxIEOBoPvznjGITzlCA5lckkrJ8LIhpULfLMFgYnChfRyLOo/jqGE8SGXUEllPGPc9e/0tl5u+9PdfBJy4+DRgpdPd4EEKQTh0tY4VeTbmN0yXATd0aYqIDYKGlrR/KhlEy7fUQsywYfMZVRWZreDkvwhAtzOC82WXy/6tXqcXLvl2vVv3Hmv0SZ+/ImJbn9RVbndfX6DN7Iv+bDAxnS+99GVpLfi6J2RxQSZnFHzB/594of7Exe8jcvE/S3UipjGeiNGMR563xhmBGfO68RIRKujliMzvDgf1fx7w5khdgffQQr8Zf3ti3oenmZjxrDP0zfhjqvEnDXeLpJl35QXBymVz5QVpxoZTLArNSlpUsKaBOpbCHoIXVhM44hsOPFNGpXLAfgYpYdXoo+nA+oPWWrDJ0Mp6K/NWbK55TuLJMmD7vAgYxqTCM9d2ZBQMsRSe62VUATkP6DJrRaF1DS0Q7uflgtz82/8rdUKmAa+xNjXSlbVm4rxlvWiGpwuxs7E8Pxf6L888bc+JGX036BPjbB8NA6rMV/0Mgt4C/0Opmqamm2PSq7si3KAOXL4fbwbkMOlAzG9/Pg43yOOolAcFfFQkWKF79XOStCKbGVzQ78ILEsyQeGrleVVJNyz41OVpVUUfDb1YH63yIlsX5XTSmC86TquOxKnHQ/CStujGf02BcgryFx/IF0M1X5psX9a3bWZlXddX7LLhOxo0BfmApkJ+h1/CF3Q+FrFO0Ssu/18R476+O8C/zzcDNAzysyznLHmfhsRUIAkBSMzHToWa6IhIiogOy9ioyNfPrNaqamvqekMfTIK7Kox7/xOR1e0D24jKzGBvxW3RXyAJd9ZtgAmVFdhr1kQcaPglln2t50k8JwTfLKuVdIH4hWftglwWbGqmPMOD/e/F5VWa3eb6pSLfBlatC3QDyzGpKiRcbH3GwksV8hBVDOx+QFY5hwowHV1+OSEu/HYIWkKNOSJCEX+OhI4josvC+R0RW1/xqeiuo/K9QuNHqAoobd3PVviCHS3oYKawUliAbcZ7zLDtLMib6RjDWPKWW0MWhvUBe13eTiM2WiK2FJIUseUjwsWfRcTWLyI6rxEfph/zHREva+hnPh4b8b5/xPu82zw84n1dxPu82/61ICJeSI14n98rI97XRbzP/9L2vd//TP++JJB+jpyI6Jvl5/p9rj1iGx/x6fRz4z6uj4heFRGfpKfhZQx32tM9f12O2MZHbKn7/FZ4fsPzODX2d4YuyAAAEABJREFUvNO/JbyW8fEaEb+MP481/tLxH4/7uLzPvadujwgnH+hxb3dq9A58RUTv57prRHy6vvd5tgXnI4JZPvxx/TX2Vtdd513+Oez9P5f+1vGfm3ev9/zOOzWc3/Fxea//Nen1HB/nXf4l2Ndz3+u8y8Z13XX+um2v/zi97vNx/rq8j3Pdn6ESg3abWQlamhzcG9f9PD5is6XK4cGBz3muOq1Vj+CJAPp0yTqdsu7frXrz/aO+/8N3+vYP/5WL5X9Sm38iID/peORwcJN0mIoc0PmCZ+Ig72BiJli6XBb5t90eOfj5cuFyqVwgz1pOiyoHv0qAGQShIqASeZ0vEpcM2cGi4+B10f39W/3w45/Ad3p8vJcPNK0RvUE/cSqBY9VS135hkLhQyAMHEdKWJgLXzHqNcavePc568+6kdw9nDoQL81RVeBYHwwv0nR6f9MALgMaBAxZUOKiJi4PMUyW4MJAQLIc4EbxLDlWhATmr01K7rINqHyYyAXNSKPGf/DGPe0o+HDKmosSBKQ2DMgfZGKYuw8q4BZ2spEH7MB2U4SeVCT6TECk8rZrPrMmFf12yKmKbOTTXJemJy5wfvvtJf/hvf+KlzR/19sefFESwt4eD7jjQ3B2Hfngiq2lYubyYWeksLQ+Ay30u43ORSsnKMDQv566Dn978IH9yzhwKJx1vb3X76lbHOw5GNxyIuWyfpkHjcdTABdqEEIeR/DB1vhIBvA+wPuw06Gno1kgcWBP6c5rRabAmxwJkI+0XzBl59/okZWwD0qAvqQwCSZkL8pxDhusGDtiFyxmWZJ6QxxojJzvTtWMYBsZkpVTok8kPoLBuIR2UE8hFLaAAY+PuRCt2unKgNKovKI0q9B9qHIh8KNcqdXT7EPJvCklB2ftQ7A2nhvZPMIka8zRq0G3zJFUpS+bLSPBonpwfS9GQoDmSckqMkRJpZPLPaYvQjojAgpk/oBV4AKv0/dNcpt11OyKoNLBX62vB8PzbkwtC2P1JRPS1S84q0DKgh4LsEZmcjvgFHzzHMqgUyzTLH49fllUrB66KrTf2i6FGK7LZUvh3nvZYF4huqoxpXHKoIqsG4EiWG+g+wWXP0VPGk9qGjJSrMvR1IMeAlIQtJehN1CeMyvKICGX4iVxk4A7lQ+GJA/plXVFvky8lL9C2IfAzjfqKX5l1Pq39UmPGr5hMQ0ryAVHYR3hCZCjaxWVLMK8MLmnU2+CLepln9kXDH1YmMWyvhRdt0/FG0/FWIzcy9g1Cvg16vY6gyy8bgrREUddLysoR3QYTcrMlIFDJ8mG/+UVTz0NkQyYRIRnk1ZEk7Kq3KXcbtXmuyGOFp56S72O6LprotAE6WELe09OAn8AnjMC85MxcIdjG65rnlgSrgm0t6HpF9yvz73Wutxw+xMKYBZNZWbKRrz293lsRwfqhHAl5SAl2EkQFo4JJAzm4PODneWepicu5gZdEacAGhlFrKjwVkpY0iEeX7p8u8j+LsFqHHdindcqFpi7YneusP+uz0cb8UMZq0PacF6nXVf88y8tOA8FCrq7tullnVDb8h/hEBDyUjozeU8rkQbgOWzOD9FEKNdIdGX8neJhr0mUOXs6vPA8vesMzw8/GR16Snx/P8nO7IfeGTr33hQ43YJvw1LBJ22eDtwa9DboNIVMF/GMDPZ+QdQ6VIWsAibL8cbuaMvvOdjBNE5eJBwWybuzDRsfaQrgHLax3wvf4ovgyN5GlTrShD3zxQt0MLxZ3v6zBZky3oL0DGtXXqxLPti3fEE0FKzYBUsV0m+wnIEkDF1YlBWlSxkaNBE2Gyd/14HrTf+DZaow3NyrTrQI7r2kQpMnmcIYmYzZP6HAllSwM0BJrG+GpXxAR1H+Il8bnjOm4Ro2toSLbyqbx5Zb3kGXoGM96NWbsc+ZG9HKeu65nym53aji/EBvV2q72ErNih9frOV9ZZ0XWC/bvcoM3pwFfgseG/nzJ7hdLDw8PevfwpPuHR9INP90/6Q3ltw8n/GoTYaGeoOeJvXQ6VZ1I/Uskhu3A9Hl+XBXyaSro6kjscXs8yLqIVLDGwD6aztDkf27mof/lwVm2HfvyF7nQbrrNg7BpRimwkZ4ySwLOJzVlFhxLkv3COI74iKOcRh7VImvlsruuhWkoV1JsE9HIc1fmNhrxY+BjCs+ckf0w5KSpZGKwodNeeEamnOErq9XE2OgmjKr8qJBj9Bm9GCvM+Hm8Ul4xMr/0dRzslzsX+LrgT51flgtzzNC1aLmc2TsEi7Xq+mN5qgZ9KmhglfWW1KAtiO9Dx0Pi8lukoZvbQbc3o17dHnQkkLTtD+OogBchf0ygyx/VE5eHeA+jC3QuyOSytJ6HFJ6T6AiHekHPM8/NZVm1+R1J+JVgUyeC26SzcrqolAv0rPJLieMh60iceSDetB4G4swI5NYknz1mFseMtCLHFd76PjANS1VfwzJYq8RPsFx3Xa3JzwHb1GEsncevXt3o66/u9M3Xr3V3u/HrFyATz+GRPgWdsazMs7D5iEHNtgBW0NxgpMwqLNeaVuCC5U5JtpEFnZnGRt9QVs4FfouGYYBPr3tUYIMRof3Tx7fGehukxH9urYpoSjmYIyGvqfvXTU4DdUU5DQoNEi+1jYacFuZCPNAnrchshp/F9avLqYcsFzrMCPZymQlbFpluHqGKWhX4h2AOloWOxt5kBfbMhK2P2Pw0JA3kJ/Q2jgP5Qbnbe3T5RYQi3iOlpGtEbG3Xdc5HRO8XEfLHcrFMDfsmpzsa8t3zPV0l079gN94/5mfjb9GFmGyeZy3wu8J37w+fnt/wWtf4uC4iOj/uExFOfhEioo+LiM6XebScnH4KEe/7R3w57/ER7/t8XI7Y2sQn4s/zEVtdxJ+nDPkX/YmIl/UjPsxHRJfp3iEi9myvj4ie7pURsWd7fcT78kvDr8zYPr6EXzndX737l2hz2199wb/yhOmXzhexKTPiw/SXjv9L+1mIX0JEvBhbxJ/nr8fuNES877fX/aXp9fyfyv+l8/7acV57HxMRe/YXp791/OcW2h8AH7fbiRoR8UX9fTzu47Lp9hp7ep13XcT7+T3Wdcbeb69zarjN6b9mmAfjr8XD9VzX+V86//WY6/w+/rruOr+3/1x6PeY673EufwlEggp3BNf9amsEdJWgfO0psZ06CIZWAp+Z6OdC8M0dMi8AmrgH0NMl6Xwpms9FT4+LHt896oc//VE/fPvf9OMP/z89vPuD6vxWSrMyaFzkOrgbp9KDTf9zDwdfUKVisnQmiJpZ7Dy37ZLsUrVemipYHfxz8TBzEKxPZ4kL+cv9vX78/tuO+fxEEDvIgeM0ETgSfHu/2e5nojcH1ClnpXFSEDD78L0SuPrQfeaC9kK+1lGnU9OJi3MfKi+cSk6cNs3X2x/f6ofvvtWJFwzEp/1gMxKwbhcGi3x52Di8iYOc+axcQjbnOSA2DioV+YpPQvqJPeqU+JuAWBskUmoJ6lMZZASHpTSMysOkMh7g7Ubj4aAMH3r+pFzk9jQcpMiKNAg16cSB6fEJnTytOj9VPdxf9PbNSe/envXjd+/0/Z/e6N2P98h21YT8j2XUMSW9Rnavpqyb0jRxUTOgtxIXIXC1ywP6uFflACwt2MlZT0/3enh4RyB8ok+T/wTef+1xd8flPxf/t+CGQ9HhUOSLf0hUYp0MD4mblJaiB/YLB4MLh7mViwLiZ3EiRR5N/eIf2UVtSI4yQiuM2Q8QSa6v8mEmkzeYXpkOA/IzXvpzyWM9uS2ztvO+2DRySRrHogG7GblsGoBlPfrS4OCD/EGl0M4hNnPpJ2hga0gp84O+8qhUJlVlrTRUDnbGsjbNS92AffvSxIe4da5qtGEe8Iro2GzB4Rfhdr69N52nhb3BHnDmGQGfdKK08W3ezUNKVEFBpAZN6jIo0FdoSC1BWZYbqpJaJHoygHZ1BGXG01cGXcU8DZk5NSKi09LMn8hHEivBb9OFG4iTD3xrxYc01Lf2vqk11pUKY0tOHM6TCrLrOkBHY87QmZTIRxL5rMT6K2vMK/M0Mb/6OvKH+WUDcWrY2LEZOc9BjJOYGhcbDVuCAEYwAbYlc2deoBv2qa/aZEg7thy0QaJSCdaXAjszTabFyJ3OQXRQ5EHecwO+y/sys0eVsio0X9DxmYN6Bzq+dKw64dNO3YeKS6amCzRfKM/4OMiV7WHhkoZJILUp1aaAp8B2xHycpGXexGWN1gttG1QvEn61tgtDqYOPhHwDPiJLGrICey22a14KpChdLBW5GUGXHIlvco0EX+kOQRqW2XsDle1KQT/bBYBlKScFUEoygj0i9l2kIhoQcepQDaYN9U84v8oXXnzBbxWN/JgAqTDxNE3y82Fk71m+DNeKLBoytvr3C8gFPpz3nnL9jPxn5LggsxUZVyr7XmLhZj9sn9zay1oSa4MA6rITbCTYAgoFthO2PtJMe2ArA2nB95eSVMZBaRwV2EDNAxdLoUcuJN/6n87heXji0nLmZcD6iH/kklFcyrFZ1PVpe+U5YRlUXh+sQMxfga7kLtPG+j2FfsFH2D7lT5X1kqHViIhOf8EfDTznxjJgAiMyHXq9EjxZN05zknW3oUjUt8iiUpEGtSjs5cxzWbzQWPTu/qx7nsFPT7MuPFss6xUbruxTk9uw14Y+GjQ27Md0Vi7XG/w0nhmGSLXzEytrovMkZcsSW7VMM75Az5+IUBmSBrfZhg+T7J+z5T4NSsi+pswKwSVilZ/buCLNa+ASglTwsKUX9qDtxJeeF+zjgvwX9tNqHXR/sUjoNqAruIRNXPqn3JBbKEETJMqXvBl6i8sg56xrYJ7ITai0dhvL6GmC9pGYZzTt7EHbdBkm5iyKNIBRKpNiOKilrJZH5giklORPRChiQ8N2mZ3qSh2yy/QBKSUZK3ZiLKQdVfDPCERd2QuG46GtbUU+iy7wPiMLy+WJuOrEpf95XuXL9DPCPOPXL6T2U46JzqeV+GzW+XyRL8AWZOl5TZvzCx1X5qzYgOvfo8ny936dmd9j/U+f+bfO74nl3rx5QzzxxLznl3lRmVbzjnzydKMm/BdYG3utpX55fKkBH/CJ/Z3ZXxf8hHm84Ccr+hW0FPzViA6Ox1uNxFIZuVteFYVd8BOnS8XOF3VePR70l0XIzHwFot76r+i1KtiDtuXA8jI2U7CVkkJoQwPphK364nnCf5URHecixSC2R7fLpSatrM1MItH2YRG1rteMbQ34mBGajYkXGAcQypJCiBaem1CLLgjJQG3Q33SmbFh/F8sDzFxUns9nnYlnn+jo/IW6eT5rhX/7RvuR6v1q3qAjYUMBQ621bs+OXRov0uol/AiS5/Yza4WI1mZGXIQb1HQIHW+Kbu+MUXc3g/xXARMx4IBc8oAsUpH5rpJWvmbk7eej43FI1Jk1zvjxE77mxAuAE/7G+XqRFvjrNCPMdTmrLie1+VGNNOoTEjprzKu499eRNY+seUWQIisAABAASURBVEPcfGtdlKLktc3TKviSGoRUJTVGMiXy2Ox0xbe1tcmdEmmPRfuubPSW7AtGWPEar28mfXV3A6+j/BLg5ubAS5BRIy8/CjpMrBs5q2LLq9djbc/v/WBdmgbEjWY3/VrmBovLnwp1K7Z4QWcLeyeYI+Ofh8wa48jZZ9JxOmiEoGHMGkvSgA1l1rzGgB2WlJUimNq8NfhIyvQbhkGWkWU18fwtZaR+6PKKyIoYVHtcm/pzDjWQCr+74YQO5xrY5GaDJ/bUBXpnfEvFxuwHojWFKus3FfbkEE1TFvoK0qTDNOgGP3nA1vv+QYkD+kslQ4dkG02SjByhj+H53WYUfOI13Nd72FAKGYhRxtokwzQaPQ+ljUbE3m2kwZufdfYLF2z+bL/IXprZXxeM2C+V3Ndo/YtJ23uEJM9tWLcGVf0nIhQRPf+lL48x3Cci+hjzY1iHTr+EiG1MxOfT67kjwsW+TkS8pK6M2Mof513+e0ZEvJAX8T6/V0a8r4t4n/+l7Xu//5n+/UnAfuEXUxXxofIjPiz/4ol+RUdv7o9x7TAiom9Cb/KILR/xPv147L50xNZnL/+lqef3WKfGx3mX/y3jWia7HCKiZyOi6y7iw/Ral73jF748/47nbjyc2gsiYq/+IPUY29Fe6fKe/2umnvdL+Gus5fn3ea7ze91fI/2t8/7c+J9r/zke/rLxuD8OTZ7b4zesL7YjDjK2ka0em6oELJEIjKIHxWcC4qe56pED4L0vlU/ikBgcuoODheSXAD7IvX3zo3768Tsum7/TzKWxfLHhA8J6ljhgFIKvA4H5nQNm/4b4zXa5mlKWIYUWIvGZA8DCejMB74mD6eMDh0MuU85cpDzeP+jH77/Xn/7wT/rphx8IBJP+8R++0e9/941+981XesW8DiCjJBWC74mD9/HuTkFQ2CLBk+QAdlmDA6bXPSgPtxznCrxm1bVAO4Esp5EH/wYaLwB+/P4HXU5P2n77Z9AAH9tvg63yJxzscfnBYEUjZPdBikCwiXbyjTpf3GT4SwTBUZGxU2JEjzcS9BnKSTkTfBP4+gKsjJPyOGjkIFMI+MXaTUktZcEU/AT8JKU8qRKk8+4C3TQOaaue0Jd18+7tST/9+KA3bx504g1ORNbdzSsOLq919KGMA/M0JHF+UOESJMVMukgcpuSXG75k5ATmw2JFn6fTo949cvnPIdIHhm+++Qa5v9IdcvYByEH8OBYNzD0waRkk21dFRhW+t3zVhQuEmQD6gp4bsmh88dPtMsSHOiE7OWWc12cmWcaud7kxpyHkHJyo4rkvo0VHVeq9bh/HpNaD8w3dOJ+hs3BYyzmUuTwdKA8ciEZkbQxDhg90Dh85Z0UE5CT5E8gxo6viS50oSjGokZqHio6NFf5m80nZNt0PsNTJoKNtQU6h27T3sienv5NtJSnEhz4yescm02/4JUBFZ/SgLjoS9hQRSoJe5m/PWEnFx2kl9Q9nHZm3HYHtvYxnnsReqtiz0edhoKdB3OiwajvoIdXeR7DTPK0iNlpMY36Wr+c1fKAz+nxM5rUj3tPquVvdyoKLxppdZj1lesuPg6frgrwvtZ1nccmDLT/LCVIiQoIPKfgB2BKdpC5MT7jQQspljv+ZKNOrrD6k05rTJp8ycNAeZZs3MnrPaVBkfAY0zNBj2J5Py8oBeUU+TWd8GZ1YrWCPGfKSZk6acz9MLuzVBVrQFPxupEE083V+ekq587SqOcWXiv3I7QcmfmHei5b1tIGLkZk9sdDHL3H8S3yZvd0isa5k/7pAJ+Yv1VBPodWiii5kSNlTVUueCqciH4rY0URBwh/JsmWv43AVpNZlerahRJvR+2j7WOcVWzF/jTSgo/oyluYRGfu3Ro2Bfej54Vru39yP/iuy2/ZS7TxRhQ2u8FY71udLB6+DgCAz5Pw1WKrXOe28QycmqgJ//k1PpMXQ6uWVvACXicI3Zmwk0zHjDwYuFAuXS5kLyhPPyHueUW8fHnTvf94OP+v/ueWZl9bL40UoHGBjtgXoFzKvXJjabhv6gkIl5I1SIKkqrvK9Dj/WU+q9byBz68dlivOus5xTVrfVUgppgIzokyKYMdTTiOip0vvUZlYjSbmopZGOg+ZadOHi7/FcdXnG7Jfyxhpq8Gz9oRxIa7I+w7bF3kutStCcsE4FeeiWnyWBrVNPowTtYsmEPO13LdcI5qE/JHYac86dB9vDyLN85IJqGCf1vTeMipTVIrPPqmbo6aKtCVISZcAjmMeLFhq63UDfzMXUgk9en+1EpjUkgfDaSep50qymBCBRGXozMssUcgn1NCfSLH+u7SsilLAp2/DAM6TrA50k7wsjZ8WIjsqgDPiSGGNeGnS0lLV/IkL9WYefjAi6fQivs69dsdWPYd0ufK3wa8z4EO+fhdQXWL5YnLHHxbIBTt3e5TULO6jYwcoeWzY8x2eW4b7WtUy9hutN086D53QfXwyeuZA+nU56enjUw/1bPbx9qxxJPGZkeY3Hg25vb/XV776WY4t/+Hf/XrmMSpZfLkp5lNIg8bwV+cBeu+6r0DtA117L9JmGHOo+e2S/ev7EXME8Dc1iqlqJm3DF2EvjpUkSotJqJdCuyNrla3tu2EpCD/YROUk5hQo+ofDCaMAmJnQ9otdxGjSOG8100sp+MSqpmDci0GMGpNiV9Rt9PmnICWSQ+l8BDPjBhqNurLuwPTa9VGy+aV4Tth2al6zz4pQ6ttiFINfPoR5Lo9Ony0xceAYzz6MLepy18gJZCCDBk7Ab8xfep+wB01PxS5bhjHCWOXMBnzXjyi7npv0l0MzzZuFly1CkcWiaRmk6JB0OTeMUlJts3tM0aICPnLNydpyU1ZDByrlkranzsCAb6/HcaYcPLpLPlxWaq2bqcJfQ4Pws07UQf67zSZWXAJUzRmtn7GhR5iXexDNvwkcfuGX25XLBdrx2IHvx6bpXSClDR+7s+5LXgH32G4JGNpa5IfLbw2bRJqcVvTeZ74kXNsfDoCNrObX+XVcKvGITLMGKUmWOHetStTTqWmxtW0I+qTr/PMhrG/NlwYZW6ApFhFJKKhi21xg6n4M2GWcNyLmwmZwaIwow/ykl9Y8ZVCXbkJfkpcZx0DiW57FFGT2lyDIi5U1GSoxJ2E2oxy9V2KCEeWjzsdTD1EzBOlzIm8+2wmgfWRXYmvcOYlF+2TsSS2tEjgd4MR1jKTIPyR3plxSK+DJY4s/6JHiOCGXzQ34v66OPZVzZA053bF2iy1zw3rDTFV4W6+4ZH4/Zxzrdxm/fLu9wjfMR0el1+efg/td9IraxOz9OjYitPmJLPSYinPwsIrZ+EdHpiog/GxPxvi7iff7POv6dVkR8meaI39b+d8r2v3my0rUEIqIbuDfMjoWA0Jt57+cNt8N1e7/PpRHbnBHh7h37eKcRW73zXucarusDvvDloGrHPtbjdux0RbxfZ29z6vaIT7d9vGxE/Jl8rh2o5/KYiHCCg9wcfER8MC5iK/dOP/MVEb2HaTUios/lSped7nDZ2OXgNGLrH/Hp1DRHbG0eew3PG7G1RYSLHdd9Cg8ky8CIiE7b3r6v3wd94sv93Ofn4H4RIdNqeC2nEaH94z47XOd2Y6+7Tvf2fR73+xwi/nwNjzci3re5/ClERJdJRLw0f0xLRPQ+Ow0RW3kf4P67jD6uczli6x+xpa7bx0T4Qd0IsmoPlLxXPJfbI6LXu/w5eK5fioht/Z0Pp9djvaZxvZbbXWdc17vstohtzohPp+7zJXieHXu/iPdzua2u6nvV+a1PlXowKIkgayU4m7no8MFw4RS0EOzMBOUXArmFsTMHpYUbpaWNmpeix7P05v6iH94+ckBsevP2Xt9994P8T8Kcnx6IDE8SQXmJi9r6RPz8pMRB5tD/GYWAlpUwtCrlLK9VCYZbZOoygWXTY7+EP+nh3Ynx0sXld6zFRYsD26+//lq///03ev36VQ9edz3Y3v1PDh1vbqgfWad1/oIAsKWsuTWtrOOLjpbhhXUrlx1KB42HW93cfYWdDnr37qFjgfkc0s1h5OL80A9l2wOFeaG2cgCCUVmWPjg11/kCDnmKvOs7A8yRmciXNT40XTjA2BYyQe7wfHA0X+ZjXVcOWWc9nB7k35S7XDh5SRoOkwZOWZDMAaKqwlMZRp3pz3lJTRneCuOqvvvpXt/70v+86AFlzXRoNRTokA0BSVVJocM4MKpRvtA2c7CQojRIv0gLOuTSZtXKQexJj4+PWjiJjeOI3F93+OLfh49cEutjKHwHFznBQWzhYHZ5epJ5FB/zdXm2sYZ9NiiokST0sWBv/i21mUOf6VSE/GmcMDxfdjfmhUiqq8LrAMs8IuQ+MAHd0ICxB0C0SsjINu8LUZZTKlk5Z+YQvmLRCj8+7HoeuFbkJB8+BnRSpqKBwx2TIJOkNBTSrEhFivyCkYvAYTqoReKAvXYsVerAfnxw8G8KOV2oNFYuA/tdGORm9lauSQkCUm2wSCX0myY2zjNPi5ptDflFq/ArpW5PpCmUktMNESF/Wgu1uoERWCP5YB06DxwUfdlyuL1RNl+ZCRiUkc2ArRti/oXYKNHfoFmWpXXl34jynA05dN5YK4L5W4PktSNYsTCH4MkXDYmyuFho+BfX+bk6cam3VmZCpsMwqRT2bMrC7XRU5hU0y8rDzmWYkAipkakhyyyTD2yIE6qEzHsK3Qp0xZpeV60yho7Yc2WPrlykr1yELKSKytqpI2M4lXKln3Vg3iPCJLNkKKCvjIMySNAbeYCzQO/sNb+oPJ17viqUaX/kAH9G3wu0rgCT1hNv607080vOM77tQp+Zy8kV/kwmS6vDvOArGnuxsZ+qUWfYu4BzR+XF3AoW/O3Ki9fMYXo8DrCeeFF7lnW4LFXzpXGJAtBpYx0hd9tg44JIXgebE5xskMx7W7kFRFZdfsixgl6PfGQCuRj3PPSWkHeUTJJkta0ra8KTfxPV9qKUlfOgRCpk05BFhYaoTQU7KfiQ3NOsEdkOQ1EEM2NT4pOSywFdoRUDWQDbQds8kslfsYEV3gzPvSNoZCqJuWrntSngNVhPCCEiOg0DPOQkJdpyq2wB0yaVFNAt5aL+sQycSfRfmBtWVNnHl3nVWy433/Gs8m+xdvoQodIkQX/FH/svBNbToqKmIWXoWMAKFuawvk6q6FvYpu1S0CHoEf4vQe80DJrK0GnKSdAY8sUKTeQl+8Kg3mMaY73PBvxZlCzTuUJUheaEnR+OR408V/y8nA43kGhbTmpMAPeYRfS/Ajjjly/Y8Am7XeBBSrIJ+LlcsR/LNNBjtAa5VRimQlUJuYpX7KZFaup57zdePKvb1ipmEqwJ5nvqcmaceUqeI6V+OeXnTiJvDMhgHA/Uj1x+HVkrY9+V5+bC3sPGoeXCxeETcradXLD/BdtoGGaDjG4X2HW1jFmjL5xDTASgnzo/q/3XAJl+CR5ST1dl+MgQHBGKCDXgEY1pNlpkAAAQAElEQVSJPe+K/YnPAK2HccKWizKytr+YLO/jQQxUDcl1DVmnMtBnlFLWPofniwhFThIPh8p+M2x71rEy0zDvUCaVPCqSLYq+lmjQmIsKZ5cEHbBslaiqqQaiZt/Zbv1v/S/YyIXnoH3R6TzrzP44Y8cnHNWJeMt2fEHnHfips/uAmb1tXiHZZMNSyGtFJMULQjlDS3NdyO2X02P/pxtPxIlHnjW//91X+k//8T/ov/zv/1f93/9v/0X/x//xX/Sf//N/1j/+4z/q5vag11//TsN0lCIrQB54RkQSJim/bA1kd4aWx8eTFmhvLWTabJN+nnhN/2XRzc2dch6UomA3kxaeuW/evuv79el80YWxfpbN6M/8n5GJ513wl+JTuFjuvCDDFdsNfG5ClrYTAzEzb+ECfNQB/ztORWUYlMHaGvPP0LXigysgtT0KC0cX1nnFtzrNxF+3d0cZN8Qf/i3vjAxtD9aZ6Vscm7Mfn/Dpj+zJeUEecyJO8zpoOw0SBJ3Ym02hJ54x73g5aX3aR3odsYG9jw5j0TQMGvEPYynK7IMEbGMRWe94ofl433R6DD09Vl7czKTIixeDnSbkY9pZWS1Oqu1J9JLiSYn4f8BGC7ITH8tzxv805lUu3lXPyKSZ+DzYvxV6l45H7O8J23tHDPtEHpXIa7a1yvA+XE6PqpezKi8EAt/i/ToVyf+s5etXN3pFjDPg/yp+3rps6CJn21JAZ1MqoxI2JeixF0YdMlhIAc3WbQd7XoxgYeoX5BU6+pea0NHdzaBbdH57M+mATU88g1kCFQT+adI4HOR1MpWlyzgrIljCKyTyLm9gOwqqGJuUoWnEz7H1NRMvtGWlXhqGQYdp0M3NsWMaS6+3zsaS0GeW08Ja9suwDtkV8ptySnJ9QScjOhcf75FpGHTs/mrs7VQjhwpt0Bliv6jTG2lACkmYnx7QzT229XhZOBdKlX3e2Fdzt09sBvvzGcb2UVgvsXYwemDjjEOBzoCPouOUSTPnrEET8hw4J2ZskO6sL+Sx4r/mjoofbgjE6Yr/TlkyhD1bTxl7M5yPCGhujJeCyVLOnbdMmuA9chLbEIroV1kH8OjQytfMM2NG3rCmmU4rfqXK/UPO+0XpjBPiUSojakDCBshT6/FJ06c+3n/2nUZr0PcJ7OMiomev+/UKviKgBX/l+Sgiq+hw3nB9gu+IcHGTxdVaroyIPsb9PkZEyLIy3BYR8udTtFzXed0dEdHnj/h06vm+hIh4ab5ew5URW9tev6/p1HV7n4j4LA3uY+z9nb+G63fs9RHbfC5HbPmIcLFj7++0V/yGr4j4LO0RIevlS4h4P17PH9O147nqs8n13BHbXNed93k+l173/VQ+YpszIl6ar+d6qfwFmYjosrqmOf2CcX+VLib6rzLR39kk5sswWU4jwtku6Igt3yv+hb5M05fwW8m6nnufK2LjO2JL9/ovpRG/vO++5j5fRHR5uxwf5V33a+H5f+2Y6/6/dfz1XH+P+Z/j7+fafytPPzf/r2n/uO91ecsT9TwT3AhyNohgjkoCumUtBH9Jy5o1E9ScltBlTRwUM2nRT28XDlGE/A+z3r4964cfftD9T99JlweC3ya/BEgcBHK+EExUArDQMGbS1G3aD+sKCQtB10LQ5SB9ZR0HWY2A6/HhrPPj3A9PSVk30w3B/S3jOfA2AiwGEytqIPAtICL6Q3Eg6L/twf+gICDvQSN9fRhLpUDDUeN0q+FwS/ukhUPUu/uTvv/hjX748Y2ens4ETEFQSr9UlKrki7PKgYfO6hcYdZUcPkI7jQrKiQg+qHO5R4Y9+p4lLssSB/lhDE0E7wcCXR8Wbm4OvbzR3rpMiNnkIN1ySjCXHNQStAZpylktZVZo/r1KndZVPgj7LzVOBKSneUU3Aqkj0qhcRo3HI8E1a41H9JBVCaRnLhfPHKDmy0kLh9qFS+bldNLp4Z3u79/If6JvPDw9YgOrfGFxvL3jRckrcCsfrPeHbc5ZA7QO6GAiuD4MRdMIeGkxHSfkPGyHIy598zAo6BMpc/ALrQTPqEbrWlmnCeIEk10WbW3Ur4gSWXNIRikS3POlFHzTfatznoJ10bNNiFtKFPiJCL5p53s7HDTmB7RHOAV0iedyIjUy/GR4M8xr64sySf9JCmxyR2NwYw85sJ+5lOgXLOhnxSZW80HaGuuAziO0NuypctBoBvw3IISxpwhHQqeib7cp8eHFzCaDCuvIBnk0eKimHz5N546I0If5oohQmG5S9U9VRJCDNtII5yk+/zR4EnDawUIN1F7XoIH+DVkwLiKYuSH7ConMB226+ph/F50apRRd40XOrcm+AVeg2rStYWWypsR6rC/qg3XlvDsZjHseIEbxQydyTCAhI7XKLJUZqmhUhNMN/osKCH+Rl3Lq+YjoacIgjJyKTKfpHsdR/meBnBpuR31cZFx4kXlWVagybq1J3ElqptEqXiib3AdeGjzga3y5emH/Lui6mp/OZ+oqtz21dZHl0dgDFTQOv9VoFzV7AvyLeUmZFYvEkvIeW1hk4UC+YH/dv0JEs1DZTkFbd08LhR21quEbQkJOQmRVQmbBKgYVElxZTkIuYl0h88apt9HSUlANMvaAnFrAA/UshSlvOrXeqWJ++inIhoJ+JWUdxqLjzcTFzZ2+fv1aCUYiQv5EZOW+FweFrQwZVSb282Ljraqn7Kl1qd1vNPipL1ggtXU5koENeEOWXcgIwpfOWWLuStWiik+MZ97Md0QIF6xsHrtzqYpAKvRZ8P1+cX3/cNKPvBj/9od3+u77t3rLy4DL/ZN0tnSKhjQoM6b64u7xQdZr4AUTMuWJRpsQbZWQudC51+2gnc5q0BmJPiDnUMpSLkYiTSo864p9FnVloFMwlwSdXr+ShnLOKvjfgeewnz9HnpP9xTnPiPEwqeRBFdmuPOsfscmHp1nG0+OFl0qrVi4eG8/LjAYhR90drVXi0pjbTbW6kMemkB9CFMwA6jot9DMv2JNIV/qgEehqHep96M5PRLBCdJkX/MQ4IL9h6PQn7EItSZFUgZdfsHFf2py5nerPQm5vHk8XzbwAxwRYkb6SbH8LNuLnn7D1jt7BNAPob0wYtXV9dL2gj1BVMAtTyHRGqH8iQqYnovW5G31dLujhm69f6Xe/e6Xfg6+57L57fcul3Y0GYoDISQk9MFjCpjqYS9T3tix5zoggfQ/xiQi+xdD0Z20NezR8uV93eundKtTTtjZS5yPJz6UZXheDPTODvoeQ4ZaumvEZiIu9tXRUZGV4jY/BMu9/0E9EdPrc79z/AuCx2/drbO7f/+M/6H/9v/xH/a//6T/oP/zjN/r9N7/T11+90qt+AX5ATgcNyCIlyc9sJiLDfLkoOsZup0v3peiWl3CQr+oyPg+XhJqaEjJInkSirWpZmyoyqCq6YLOPp0Xetw+2b2xlRUaVuaqQUwczIC+G95+uKubM+L6CH3j/VwBBzJM0+UKT+O7IBbH3mPeb1w9oqBFCfADZL8JeEvII5k2yrt1vwMkcPMdx1IGL5YkYahiyPE/kQYoCa6OWVvq+9P/L6p49ek+c/Pi0ynzckz5yQet83wPwOdcm8yY+EaGEvR7GgQtYI8trHrnAPh4nGQf8wTDeKJVjX2+eg5dsjcv5qhPrPQE/X2wLlX1kX1Z5MSKeSZJ/gWSWL+kzdpbhyfRn/J8iq6UspxUdNGWt1Fnmi6J7Q+vReupxrflARyd4WHh22WbXtXIpviA7pmlVCX0kSf5rnYFn4Mh609CI3wcd8WmOuYv9IXvY9FoOEVkRIYjZwPj9x31e0FqvToztOmKtIJ947h6mgvyybtDVDfo+oveJdHr2wxHML6HnJvO0QmvF/hr2x09fv7pd9GO/CE4Mtzul6eUnIpRSUsbvF3zLyBoH9DVBw+HZRly/tw8ZnY6TjmAqAz6/MDYrp+eZ8bWFuTIVhflsqwN2VkBmbGItL25aLIsVgrvtQmfnpQZ7KYSbJd6pOrN3DPvbM/7D9R63mGcGNvtVHhiWXWbvJNZnBjhfVThgeR9ZbtNY0NnQMQwb3QX/b3quERGKCPkTsaV7PoKy53dCPoKMG5/RWnvOfZwkdLX3RVBy3nVG9LZqXpCF5zA8w546v6OP/twyz5087lPwGsan2q7rPE1EKCKcfUl7gS/3Jfmzn4it/94QEX1sxIfp3u404stt7mNEhJPPIuLL7Z8d+DdsiHhPU8T7vO0tIl5kYxIsU8P5f4uIiH81bHsP/s2JvTaG6/zffOF/hgWundC+XET0DeHNsdf9S6WW95fwW+m65t/r7PNFbDLYy19KI+KlOeJ93pURH5Zdt8PrRUSXdcSn073vL0k9395vz3+cuv1Tddf113n33XFd7/w/B7z259b5Utunxlz3v87vfa/r9nzEp/USsdXvY39Jus/pvtd5l43ruuu824zruj2fCNausffzRcKGRlDTVAlodjSCUOdXxhKZq81JFy4yT0R0p3nWk0Hw97gO+vbtrB/eVP3w06pvv33QP/2Pb/XtH/6gx8cfpDgx0xPBHWmcKZ+V86JCYO4DAWcsYu+mlf8cJPoSxQcKB8mQQ1vqQeWJS4jKS4dhOHIofK3j8ZZ5inyIbwSXESEHiA5ajYFg8eZw1Gsuqw/HomEoSinkOUUaHKLydNDAPKlM8J51/3TRt9//pD9++71+evughQPGQNvN4UZTHhUEjEHU27ig0zOCPltUvypxAWSorQryAV2JQ0L1gShRR8BbBmkcs443g25uRzCRHzVxaBjHIrfn3FQIxqeS6TvAZ2igPBCUj1w2+hKe8xKHJAJv1lkiac1ZC3xdkMMcXFfkUTFMYFTLpaeZQ8DAQSgNtIc41KPHpydedDxxqDvrcrmQPqG3Rz30f87iXvdcUK0OYJljRA63r17p1auvdHv7SsN0VBpGpVQ0pKzBfcqgIwH7zTjodiq6uxl1e8NB/vag29tb+aLpcDwydlQuo4KxC/PzeoSL0RB3YvLBwZcNqlmC0crFpOELGUOVAejiJaWXqHopP7eF69ymkFJWRHTwJSPiuZyTBBIJ3RSZZg5FYZSmzKHxGkHHlgLNBodpqUUAj2GC57xt+LLM6r/dzb65YDe2pxVmDdQmTF5iD3V7gkcZz3blusZht/N9Yd/47++ZL9ZFwr4M793Kgcp7x3nxiQhYCyVoNHIeyGfl2JEop62PJO4uREnpeVxEPNdVJVVhyPiGAI0S+xSbXjn8eH/SSp2exd7kj+cqkVgvuSjTySqKlpgvd7hhf6Y6X0pRKUkD9mIU9gfkCiKFuBBL69ttQVYr87QW6gt7SYgI6kW9nHaIdhq9NxspPxsddHZZpEYsCnaRogq2PwS6hwllUh/4cwrx01FykjFg58bNzU237Zu719j3K3mfRB60QucZfbbIPW9yUKkMzsmaaZ+h+4xvM54wfr8E8G/V+ULqdHq2H3zuzDwXUsP5hQ2yYlfGnd3BGgAAEABJREFUzEu8lUtU8YlANqT+iQh4gkP2SzetpenCPP7NNZuRbdCmlFb0uwofX5+BXCA21qbkiegU6N2Q5WYEQnUjBlQx5DVWwY72FyjKDLTs8GFMbylrqdLMnIbzgS4iWBt7ksE6KZoGbOEWP/XVq1t9xWXg4TCqsAetByOloox8I7JaDa0LWJkboV4MLos2GUEZ69nWNiwsUzsE8w35aQf7KLWqgDfTkEybL7SQcx/L/IEc3Yb61YHdJDizv87ZDAseG8/GRQ/nWW+fFv3w7qQ//Xivb3+410+8FLig44agAqH4N+eXh4sal6JCt8F6gv/gIkSJBblcatYrMhbiFjQLGgWNlkNGTn3fFOF7k4rTIfpvVU6kB79oHqnHcOmqzNw95WIsg4F9NtA+cVnlZ+TxFh/9Clu+u8OObzRMowL98YVfDi79Zj1w4effCD/Dx2IlrlkN+7Wv6uiGBu3YWWBDMsQH3ZrujX7a4UHITzDWsB9RjtjsNSLkNieZL9NckO8Ag4dh1MQzZgSWecLP7akvFCuyXWvqPmNB9ybniYvDM/pYKHQzcx/kaT/m30autgH0L6PnK2TWbieNuoA2oRungQ7sc3d/u0J/RKjTgI0qJ0VExwDhvhx8/eqo3311o29+d8dLgFvSr/X6qzsdkHcasjqQc0T0cRFbmlLqZSXKWaJIGcIp97rnfl7T2Ps3JW1ykFZk0FqDgyvAf4XuBVtaEIhlYF1e0NWMjC44qAv6u2D7Z+zSPueC/Azvq5nYb6FtWS7MP8uy6ECPXkv7B9/m7IpM/bzwuPP5SfNy1jQW/cPvv9b/9r/8o37/9Y1ev550Rzx0PCTZbo+23ynrSFzkOOn2eNCEPQ7YbJc19pBLURknraxjnleCyRV/ULHJyv5ajaWprUu3/RF9jJlNAlHrWjWva7cT++BHYp93XP47BjxbBoxFBN6WyK70NSryXhn7wiP7yfswwXfGljP7tqCnQmw7mnYwHbIGeClTKLEfE+2hzHxZprFiq404x6hVyDK6ngfs4siFsmVyd3PULTHU4TCqEP8VeI48yB1rFC28BDgvoadL04kL+kcIf0BvxonA6vs3xHEPZ53wjeuC5tF/YtwAMQlbskxH9DFOgybkfcD3HljryJrT7aRbnmvTza3ywJoxILOkp3MlNlz17h3z8qJh+/f6F9lWlssMb7NaXRXEvilWDSlpzEXTMMg+JZv+QAbYakvIIxKeNDoYpUuFF2zshP4eYeItsblf0Dw+LrK7xER1gYbzedE6N1Uumx0rif0q1rQuhrIKcfEiedDruwPpxPpFQlcLc1cE3tBpY+0WklKwK1JHpcLATOC3IePaUd0NCN0n5jGO6PmI3O6OmTVGvbob0de4vbjp+h+Uh6KEDHT1cdl6EGsFsjAggh7QwEIVe24VmUCr91DFBzVsLWGRmfVLSdhWZt9Munt1QE9TfwkxEXuP2M/ePk0Te+oo/yXJ5j+zcs5KWYJ9+S9OhiINPAtG9tdoWwBlSjxTsry3hS5bY3X2zEzeYJsQwyR0JWJ26ZEX3Pc88+7xtw/ozLHMmWfDGf3M2J2xMN7zeM6kJvORG/aBLAs8HXguTdBwcyjwMiDHg8apyHTbfowSSdfICn0OEaEu5xyKJCVShfUskpA/TaYkqcaGtYUqdQKm1XZQm7pP3VLyog8FTEiBjgz3NegoWOnw/D8Hj7mG7fLXICJelojY8hHv0+u5944R79tdF7GV93xEqMsNm40IRXwI8Yn4fB3NL2Oc3xERe7a3vxT+GTKWw75MxId0RGzliHihK2LLX8thH+/U8xnO/1tBRLywGvE+/1L5d5hh2/82qqzkn8O+gvtd56/Le/2/tvRLPET86zCC3yJz87/jep6IeHEW1/Uf5yPipSriw3zE+7I77etcpxFbn4jweu7W04jo+Z/72ufa+7n8qbzr3GY4v8Nl47r8cd7tO/a2Pd3rP5fu/T6Xfm7cXr+Puy5f5/f2z6Uf93V57+v8juu6T+X3ul+b/tz8v7Xd9OxzXKcOMq7L13kHNo1AyFAb1TikrATjDuLOHKhOteqJC/nzOupxPnLZMejHd0k//jTr++/e6rvvvtOb7/+o89s/svyjop6k9YnIiXy7yAE6MSh2vCoRyEZOhIPiAECQSa5GkhFyaFc0lFtN4x3B4I1KPsj1ptfBVkrJI+QDgAOvkfmmaSTgHehfdHBATDA7TkUDke7AIaRQp1wYl/oh793TmRcY7/SGS5oTh4qgzRfc/rPxMQbuY9hrBLIQqMLqXhcC4cuRYZU4Kfig2Ug5FSOvRSJQbgyIfplDmQOiuFAeOAiOBLkDAfcwhFKWWK6jlKyRiwS3jRwsDgTiE8G8D4TjOKowLtMeOYkzKrOzPu0MEhG8fJjqGIqCg2Ir6C4XicMNcSr9qy4E3Kf5rNPpEZzg/0wAf+n5J14InLhwtp4jDxoPN/rdN//Q8fU33+j29TcqHAZVRjGpOBUpIpRS1gBKDg0lyTz4UHTDIXYyHxwoDx0HlWlUZnwL81BUlbVy2FlqcNgK9cPd0iw+icOtlPTBpzV1+feUFqcGNinLn/TatiOCTttPsGZEKGJHIw+8RDitwpygrynlLW/ZGwW+cs7KhbHuxJS2QUOijjlTKkq08SN/WiAiDj0LdF2whxnaDNNnNE5R0WlvnSfnG31cb3uuXLysp4tWdFIN+jcuBXesdRZGKP+TNS2qlCTECQYlZJyhNyIUsSGl3PO5d5JMe8TWRrLRntX7iI/bSfoPZHWd9NSHn5Xx6KzBZG3oyw30jPB88NOgB76DvoKwiKCVMfT1vEav4CulpFKKhmF4AaQqoAVT4KCpZzRUnIQo5enFEkwnKuV8B2t2+3CK7OUOpsHpPoidHyYHmQV5sTNeJqDB9GRkZ5oi3FH9ExFdNnub6T0cDrrhJcDd3Z1e9Rdkr+SXXa4f2bORsir84QHgoekCLYuxNnFXoxoDq2dsXzpxkfHIAfrt41k/3T/hUx/7ZcuJS5an09p/69K/eXnCJnypeT5feJG3yhd4CxcF1/BlnevXvrekC/KYuQTyJfl8We2mYDmklpRqEoQo6BMLQu2EkUKj8PeqF4mLlcB3hCoyQL+kiqaV9L39MR+8qmSlDNgrSkVrFHiX+nQM7baPPuitho5s72LjN15yWbkFPzLhH49cBLx6favjcdK1LiICGkKtBXpJatihzW+B7s7z0rSntjNjX9PzO280BrlNpIIPk+u1Dc/ctDLP0lEh3n0hTZlLrcSFjEAwFgqgQ/DXsKaslg9c3xc9chn5A5dk3/50z8vlt3rz04OeuIybuSARF1gJWRd0nuBdpJusK3NtiOyUYpA25uaCq0FTREMeSQMyKiWr8BzpeS4ft7xoC/YSfXg+2E4tvwzxKVW9h1ThQVBdBnU537260d3dLTZ81OHmqJFnQMoj5IUu0PjE8/EJG52xx5UyJqGGbGBegdxlGwKCN+dpFJJ5BnywlswPPPQUubNF4CHL9IkynaExyTQPOWuiwxhJiTE5SYXykIu8v9wnQ3xKaIF6TEErfRVZomzzXXhYcieqFbpQlxqyFJ8+BgZsCwYNMoL9yVJCOJC/bMDp2F6CsR5vMIU8h2nYkXjWsiy0J93wzCs8/w8882+4ILy9mXT3asRP3HRZj+Pm8zJ68cuzimxMP4xq/3j+iOj2HvE+dXtEKOfc4X6G+Jg28+OXHOsVvXs9rMjtlsWKzhYqFvyHfYT3zQV7tI+Y2U++aHVqXHgeud19V/atsc0D5axjfXoNSOg/DVk4lph5aXDhkr0yr/X5+u6o3311q69eHbXMJ9wLmB/UFseIZ5W8cOmHPfJCwC9QfMHpv1Q5HCYV4jj/EkPOgxSZn6IWhfxACpS14vNqS/DYVKET8eowDjoexm4zESHzcIauig+xfZyx5Qsx3oICbM7zUuVYcKF9xT+6D2KyeYAmf0JNgf2I53DCiyf8Qsa2U8zKeZV1P4zq+7AQPwS6so4iknps0waFRjXm72DhaE0pSQMsjcSth2ORXySM8D1NU6e/jJMQhMz3wvNjZvzjrP7i0Zewbyn4GeKXyW95jviZYfrNh5SgLXeUSLDRoGFVQHtKTT02L9L2YlM6vj7o8GrShM6Gm4PSyNqsaVk9PVbdv7uAWQ/3F/W/1rVvuFStS4WvqqxQZpkBhmzvE3s1CrVeG0YbqdH1IAkVbGCv+heNHpjnkc37Dtvz5fKZZ9fMi44F2DaNGZ+00L4QI4lnVdj7lqqRePumX86PuuMZMhE/Qwp2sYIqfxq20CI7q4a9OrOqyXbcX5K1qhW9vLfzqkSd8FPRsaJn1hoSZ46MjRXdorPbm5H0oOPxIOttILbxXk3wHBkqgMtKmSUp892Usd1gbVBZAfT9tl6gYQVLR8NnB368DKEj69ywxhH+DsTbA/4eM1PG3goYS1HpGGWfaYx97RCJEjyn3OiTNCCfYXQavVwGwZsUEfLHMrEcLI+5Ns3oaMX25jX6s+GE3k+8HPYvbJ15IXWmfLZfQX/zvLLnKlhUvWeiKbFXILGnAzRk7G8s0ogsJ3CAFtNaoD/DVErphRbTExG9HPHrU483Iv58rOs3JJId2vTSAp/SZDlUZMB27flWg/b2Agb2fMSfzx/xvq4xwZdQa+3zfy71Op9CRPTqj+d2peuc7tjLEdHluct5TyO2+ogt/bje80Rsbdf5iK0uIlzdEfHpfG/8G3yZN+PjqSOi8xoRvSkietmFiC0fsaXm14jYyhHhbh0R0cdF/G3Svsjf8Cvil9G9kxARe/YX8f3S+V8o4937z7L0tZFd5/9ZFv83vIg35pfwW0VjXRqex6nxcd7ln0PEhxvnS/29xo4v9fs1bZ5v73+dd53LhvOG84bzO67L13k/mPY+/1LpNT3X+V9Dz/W46/w+x3XddX5v/63p9ZzX+X3e67rr/C9tdz+P27ES5L4EuORd3hBataFyyR9c/osgLwhwKoeEC8Hnqa16Ivh5qIOW/JWelju9exz07iHLf4b85qef9O23/1V//Kf/tzS/k+o9yz+qraA9KflwNFQCzqQg6GtRZfAtYkotHNpWAh9flEUaVQaC6MMth6IjQRXTVSkicxia5ODQPM3zTHDsYDxzeByVUlZdOIgVycHkSDB55AA+ESznNPR1TgSmZxZ85AXA/dNJzo/TUTe3r3XgojvnQW1pWjnULADBsDj7uCX1CVbp5aIDeoVcjEA24TwnxiBQr2lRA77Q8b+xHxxOgouBxqFxnp+g+6xEfshNEwH8NBaNpAMB/jQNGkEhOC8cnHJmbU60kVmb6LkSwIv6RpA8p6QL5C2kcwTHIARFm/tcoOXEIfx0eeoX/gtl6//CDcnT+YzeHvV4Osu/BZiHSbd3r/X6q290/OprDoBfKR3uJOqVEKgXb1IjGHbgG+RzSiqROMI0yIlO/wG6Rw6ug3np9CclxkcE+k7iXEU6KPKoBojBtEUAABAASURBVFbmnZHt7AMF9ragm2DGDBL1Qd22Jmsz+MX3NAhA5laB64Ky+wZjTJ9Mp1hTSS8fyw1EhCIYn2kxyLsMO9AqBbeC10g0RISUmC+E+it8NEGaAlmnnJWHojIOIKsqOiBXKwSavmVZtSyLViDoNr1sAwWdEgj4Fn02zGpcnDRstc0XNXRYGbfyIqD6QjBYgcEthSIn6QqRiyKySkBPJGVFR4gP63ptRvS6TXehRB8jGvMiFvHx/jI67dQv8GHbcXmrh/8qUS2PYwg/VHgPeMbGjM9wVQfN1ss+BwOVsOtSkjqwl4xNr2q6CDeCgH0pc8E3LNiHRWQ06ukioWMErb5HVwYYCym2gKHS7gqDhZGZeucm70HnG2XDdDTkmdBlzkiMfMYmEu0B4U5dHqB1hFbnSTQMg3zp75cBt7e3XKDe4kfulIZRuYyKMkjWTaTtggN5LAbyWYDtnrOzzkvVE7p+4IL14WnR01Pj0lig6fGhctEyc9Gy4YmLnhN9zvQ945/OXIScHmYZM+ULE1rNM7LBhJh7Ze8vPa0cznHlUoT86SJBrl1+ltu8qi1IHnkLexN+QvgMIYMGhDzss20iTK+aW0cjVQezIkOUqZYLyHi42KZggPXWbDB0s1xlW2b+aOgHreQUKjnp61d3uru74RJlULY+oNc2J4UCWW7IEjI0Wk3YIViT1hWaViitVR6z25rzDUaNgJdepg+TKKUEmCm5JK32/8yxIIO6rJhHVYH3DgQYvBhJPBcz9pDgN8pBGo7I4qgTLzDvGf8jl/7fcfn/p+/e6CdekD++edSKribTDI1iXrG3cb7q/+8VLhQbzw02pgR9lo1ML7YcIEVTpr2wZsGsjMHPVOQeAAJlJPqMQ9FYcsdAaplmZBvIWJ3+RYFmMnZOVx146eK/UDtysTRx4RjDgZVHXZYQd2+dRNvVGdvypRuNikViCjmfsKEwTzY89KlO/yrteWQneKBCQtempaSsIRd4SsiXuRibU9JQig5l0NjprRL1sC7vt8M4csF+UM5ZEWFuaEajdFuZF+tlJeZjXnEhvKKHCzKfYcKqTqmoMH/XPfQk/fknIlgT5rDN3d9W8lhVXzMiVLqfH+T9/+fI8FU1cRF5HAPZCpqH/lu7t8eRMVnjuNEREdLGBWlVg4eKQCOawsQhAxlwJcAW8vcLHcpFLeVeZgLG0wtZNHizLOyvDWZWlw9tTnvdSl9gGc3obkbOM87VsYD30IJPcny1sAf2dMUveD85NZw3vN6fg8mhtgxJx5uJS9FJQfnp8R33tY+8BNgu/2M9a8CYpiIubJNe3Qy6BTfHQcbBF/jToIRtmG7TpshSEKcF/GP0lUv1yr5b1ozJITj4GCJ0g57ubo5cyt4gc+INxs3w6hdaJy6PT/BmYCKaeaZg3vjhqhl7xlVuWxRT8DNoYU6MDRmvyilke0zQnYnxjMJezC6TlnFVIdb1b1pnYomMveY0MG5EnQNyGKU2dlptl+u6asXGKn5F7M+RMUOWCosMPBPLOCoPjMuDKvM8Ys9vni764eFRP7x70rdvHvTHH37SH3/8Sd/++IaL2aYV+2+RFMFEGE5KRQm6gz0v1qIHloeOosp1KUm5SAm602FRuqkabpLG2wFMStCwIGPeQ+vdfe14vG96epQIZ3FhaHdOqnOoIascTeMwaHhGCRZIhnWWtEbgPkKrAG0L1MzYv+PxE37jca565IXpA8+0h1PTIyBU1eWScJu1Y6VPQ3ZBXFSYaUyrpkHy3nN6nLKMCWEiSplPwa/8QRZCJgH2tAr6kBfky1igY+YZOJMu0Bb2a9jwAsOVC/rov9i06jiEjujplkVv7UMPuT+7CnUZXUaEIkL+eJ9EhMJrEQs0dCPyXV/orNYGiU22tWikrOlnr/VV7NvRUbcL1hzhb2SNMgjdhXg0yGx5rNXckZISyDRuYE7s1GeRYL4E+njmG8aEvnKHZTYwxnKT6azBtMDPWMoVzEaVzuwp7x3jwnOtn7Eui87ErRfOY/YhK3pqyNK8BLqyfWzpqgSPGbu3Ds2zZQbJsh8U8v4Yrt/bnf8QIQuhIYgdEdFlEOjaSE7Rc4qiUFaQN6qSGn0N5ztCss5aCzXLgA1bgevUmkSd9o91R9Ve/FwaEYrY4D4R4eRXISL6HB4UEU4+i04rrU6vQdUHPxHR50wIN2LLR3yYus2DIj6sj9jKbtsREXu2z/tS+DvIRESnKeLD1KRFbHVfyrvt/+yIiBcWI97nXyr/TjN48d9G2fUm+VJ+X8V9PpXf6/61pRGfV/Y1r//a+Pql9EZEdw7X/c33juv6T+UjPhwfES/dIt7n90rP67zTHS9lP2QoXNdT/OKP++4dPs67bOztH6duM/b6j/N72emOve+e7vWfS/d+n0s/N+663mP3svM7XLfnP5de9/k477Kxj/047/LPYR/7udTj97aP8y4bv6X947Ge71PYA5m9rWJr/Ij4TGnd7NRtC5cdF1WdCYK4e9LS7nSab/R0Puh0Lno6Vb19+1bfff8H/fEP/x/98MN/5/LqB7WZlwD1ROB4UvigVKQ84J6JTFuEHDutIrRtVQvBk4PtCwfPxQ0cNsThTgTFjTQI0koelaejci6EbakHysyikrKI8CQCs8qhLjhabIFt1jgWMCgPheaqM7diPkT6kFdbqHCwmY6vdJhupMi60D5zIjw9nnTicDVz0OJ0qB39N1dZRw5mfUoAPvAIHsRBoRHMCnmJwLo5JdgmrlS/IFM1txwukKYPe7T7N3FykUYOCtOQNELnNI3QPCpneIyQxRHOj0VpHFSOk8bbo8rNQWU6KDh4pHFS47C1ELytrD0jg5lDynm+yIG4DzGOTYP2GRn1er9AIYBPw6jpeNThBjnc3Km1hKykVhmxSqqJL5AGRRnJhyI2pGgyHNCPKTh8ZY2laICWQqqcZNpbymKQWiRl2lI5KJdJShyEWW+uwYG7gZAPCztso4bt0JBpspHSv6E/l13/5wi53fX67KfSApCX9QVpCvJbCmk5hLg6IiELbR/PaWylqpyzCrwOQ+5684AWrA+qAp5WLtIWLRyKfJkyz6tW7OzFllqT+QjzBjLFbBvDlmq3s0VdBqqSGtMnibkD2Tdkrkx5J5S86UmUnXaQdzki5E9EMHzDdb3bxBrmrZszNHjdygGPbJfnqlBtgArb1K4nQSsNopOcRmzze84+Hzw6ddlz9jx1Lou+psMILiwr9DaFZtr7oRJ5XThAzld0NPS/r9VT9qH9lqBLtanX9cn3ryqkRKECms0nAxryNCKgl3UDDCl3GUdQBzwgInpdRtfiE7G1mWbrfsSP7C8DhnFUYT96bxa/QCuDWrCnmrhcarIPOmMLp7nqtFThbjTXpLkl/GDR6bHJLwHuH1c9cOF//3DhJcBF9/eXnj7ik54M2h5pe3w86+nx0v+JBM7bsJ+Zp8mH8fOl6sxl1wVBXljTl6GNVKytBYK63JAJcuv2iKzVJ1kl/Jlsf1wYBfptlpdT9gKkChFIPR+y3HDEEvbYkFGkgTww34G9YDO+RLG9JIUlKCf2GyHoYG6BTH6YsqbD2C8Op2lgbyUl9BIRPXU+pcxShXKRlCAV6uBlv2zwOh9i1l7u9re6vKjBW2qVLZSUY0NlHbOOSCCpQqbbpQHfwBbX69uDvrq71evXr/Xqq6918/orHV9/rcxzpJaDlhh0WZP8V2ZveYb8+MNbvfn+jc5vH9XQBQ9PyTow8M8N217rjN6gB7usvISp1FUTEFU86ARJIEATolBAC2xLPa2Snyc603ftaijoYCi5yy7jx+wrxNx+Pg1jUuHCx/Nsz59QKUnul3kGNUX/qxWTx30Osg0t2OkFQ7XvqtiNgbq6fHigKZC9U5iQ2LeNtdQ/0PZBXoqclaDJ69OZYdbFLNFvSKGcpBShAh2QyQWxoK903zpNU8+nbbAsI+t1wZ63+IF5ME6LboHOE372cpk186xzXz232f+47NT0qn+SAtqFPQR2mKBHpBHQkrIydA88u0yD0w1FLttOXc4pdEC+N4ekmylxOZh0y4Xgq9uJF+xH+TL8gG1nLu4Sz/xkPhjj5Wuwmtd34QuICEV8CHc3L5+C+XwB29p9VvjyywDXW34rsnK6oOeF+MDydN76njEEy28rz7pwsefyNTxmHx8BbTkpD0UFGxyGjD4b/ulRb376Dns6K+oZZhf4uChr1pBWZWx5yFXTkHTgjYBldXN7QI4HWbYRoQXF8iMeBZqh9QLdZ3R/mZkfnG2wXX9VBRqsm9u7o255QWv/XMqILaz44KoTfJ2wjRN2/YR/PLPnVpTwMhfzXSwL1jFvRlurrDLY0oAND1ka0ONQpHFoGkZS9L+lGf6TUhmU8wCvA3I4YF4ZJDV84uZn2CP42cqF8soLEREzRjTWiT6+IA/PQQ1uu3U88RLg4WmWf0v+Hf7/zcNJb3np+HDmBW4U5TKpZNZKrMU61rltxPrucyOjRAWtwqzllxUFHzDw0kr5ojZcFNOqckwabiaNh4k+IzxMWtdBdZlUV/LzqHUxXDdI/SXMqmB+xIKMCuOCNTL8JMaHGvZeJXYXXiIkyJNS1qLQpa06I+MzCn5Cr34B8AYf6n966IHn4eXceDwl/JG6Hlf2d6uMbIsyciucM4KZcmpdL9Nh0OFY2KMDNIQiWD9Y3D/QkRI05aT0nKIgNUWnbYEG2/WM71jsk/s6qxrPjmo9QWvGP5ccOrCfj7xIvT2Ofa1xGjQMrFmKlBO6hlcMF3MVAlCLBAWg0YYwdltoNdT1A20BD401KrzZb0O6EvVIQIgL25Csr2EoytCQ2DspMV9rUp8nkEnIdTkl8k0eF7H2NZy2PkbMlfCvRRO+6Yiup7Fo7Hab5fERIYm5A6iogqZgH2ZVzmjedo7PFs6Nl2Vlfy06oZvdV1h+C+eRiuyiVQmeErOEGrMunom6tecTpYhQRLDm+5+I6HUR71PTZkRsdbD5MiBir0tyn5wzcsovedd9jIisAK6PYLwy8yUAea2pIdfmtD2Xe5560t6JrwjGfQGmw/PviIhOU8Q2Tj/ziYiXHhFbPuJ9GhGK2OCOprdie3t6nXed+1wjYhtr+iK2fMSnU4+L2No+zu9lp0bE+34u/61gnoyP54/Y1o94n7pPxFbe806NiK0+Irp+fok8It6PifjL8vobfyJ+nq6dhIjYsy82FRFfzL8M+BfKbLv1n2nxa0O7zv8zLf83Weba0PcFzJth57HX/UulpuNL+K10RWwGvs9zvdav5T8i9mn6pnkpkPG8JP3HecMFp1+C+/wcPH7vc53/uM5thuv39Ev5vc19jb3s9F8SpsX4pTRc973O7+Ov667zbnf5S3Cfn4PH732u85+q+7Xt1/2dd/D4IbaAxaFXJfre0cj3AIcgTg50CMRXTvkV+LdhntZVfgHwtBQ9XAY9gtM5c0m16O27e717853e3X+n//r//X/pu+/+ux6HH/msAAAQAElEQVQf3hKkP3BAOKsRMFcC6JUAsJSiwslpGAZl8kFgxhNWlfCvdgEkEUP2Ax4xuEJZ+f/P3p9313Fc277gnBGZuTcAUpJ9mnvfGO/7f6Uao/6qerc5Pj62ZYkksJvMjPrNSCSwSZGUbMvn+tZ7aUxEv2J1ERmxEqLLIJvDGDxY1DAm46c6qD/wmkFtmTlSQoWDcyHHuViZLwdDxNPCQejMpW+lrQyTppFANHy0UrlcNvi9ambyy9NFT+8f9cjl48Tlan46aWFc/6sjaESvXltOgTJzcQp+zefgzkWkcSHpARoO2QL5S83G4XsgwluLGAef3ADdVoXPkcppqMrhe+AylgvAgu7zV7fi4F9H9HaYNHJAH++Omu7vNJBP8N+0ifFN4vB96Thdznq6PHEQP+nK4bsHbJlrQYfZxwpKOR7v9ebtb3T/5jsN450WLiRcD0iNPWq0JBlm0fmWSpV85Xd4HmhLuUga4HGgciIAOmHf6L1ipx0eRtVhUB0PGugTvkt076oFfztj7MuyErC8ECw4Y4sFW6Aj6rlnMUPZAI9qTZEhiPo7IrwK9epoGDxY4TeIzYJ11ykS0hOa6wty+ep12NC2bHNfA6R06j8rWoE0LPQJBetqtFdk9VBVgOvQx2ZAeIjOZ4IJVy6TF3wp/jVzWV/xtfhRyXhZI/p0HeVaVSnDRp8HqVSK1OewpVrkwJZcgaRiyVb0PjL/WCclnZIvVWMAXUbie6K7Nyhp47fEZPxK0shuiI6DrJ3oLx1YAthm7khbwAB+tjEKNTMTSH7NWtHrEzoBAySMu2ITKXaQhFwrvM746jU6IwBzBZlzadiiNYaZ7uQZwhLq9sYIomEDNNWdYqEMOu1Vse/K5RMKWqGflBm3H3SHQlSZfwQD+sSdtSPlIP696RhdF2ko0sSvEV/ubQn+49/x8YF8HSe5DEho5hTrcSXw3wh0LIq/E6NnfUpX5Mr6eyLIcT7RLx8CPqx6Ao/vF/bT+QYXPhQAPgBcHmf2pqY1+7YH9jFrJp9A1hM+diLofAYXAl6X81ln9rbz6aIFX2xzE4y9qgolN/YHGkWkRRAFq7J3N/gLsi8Jx2zox5gh+RV9b0CVyCp8LjInRemYBf6gvYKsBQiKSn6Y/8ZOjWBgo0/FT4/sbfcPR22Bu0GFBWBVdTBxKXu+Qsfa1tfS0+Q/h5WAe+qzDiN/8uGnhQdkEE9Bh4J2ZKXIjE0DssYnpioCuqPe9g8Ab/Ttt9/q29/8Rt98+xvdgQMfUVePuhqeNOgyL3rkY/K7P7/T+z//oKd8BGD98+VcRFLFyxEVXxUeLvOZqlPPN/ZBZc0AGyWHNzc1/Nj4W/xYlEVZBA6lK9mrGoHV6NiMqzJ8V2UPGHDiyrjCmDpYqFLiXSSCZQXaQ5Wm0RrZt8fDpFIHMKryjuQXPsUMCegQLF1Yi+F3oRz/aQRKcV7mXyG3bGn4CvAZBcyhPF0WbN4ZUJd1Zo0HnW/acS1FeyM6n+DjyPo58H4LpqHqwEeAoFAXH1zQSvaKC3x1oLvrdeEdMm8gYN19n/d3AlLR7Yrfr7AaOTLvLWzL6CmopWz64701saZ3ZK1XfDRpeEl9ysaPYJExq/Ken9D1Hfp8SxD6u28f9Jtv3+iYICGByYw17TW2GYqYSpFHz09Df8GKfEH8Meh5b51sw2t5hntl2ld0nr6fYpMzeodyzIWfLEtjzaz46oo9Glgpz7x/ry+I3oKsm3P2kBukfkfaT5w7Mo+98cPLXSvKXjn/CbScBUFS8eFLfLxyx6zk44dHApEPD/d6+/ZB33zzhgD+nQ7Ho4ZpVIL22b8uBMGzr51PV+WfvHk6zXwIZeOMFpgnPKBW3R2OevPmDbTe6s03b3Xg7DRSJ5cuc/bIx9NZZzZi3IK6xtbXdIkP4VNXkI8fC/tikM2yYWexfsxHiwGM2HFM4J81dLyrOvDRZ2SzGPCb7hfsBxhXbS1a+TjYCJq6p6wFCQsvav19hA4o2U0Fh+ioFfuaNbh02TEX+dbfGbDWl96V9+KsInlUGY6s44OGYZKojx7Cd9ZY1qzWbU6z0EplSFKGVmTwIBUC/2WaVadFw0E64K/H+/t+Rnx48xsdpjcap7cayoNquWcbOsorHZcJ2aoWlNjwv1qKxlroV1XI25aKw9Lm2YY9FcpFCEgqWGvYYeb9uOiR99U7Pmr88OOT/vzjqX/8Pj2tOp8AH78v2H33xev8pHk5Mf9FDZ8q7Gsj6+p4GHTPOfn+4ais0fCh/XHmLTJKCEodkGdQoxwdZ11kH4lPz+xR0SPEhQgabMG5imMnaRiLjtj7iH/mnwA63h90d3/UMX+sQ90wVO1z20ZcSwqggo0wvVrS1pR5gt1m1+uZdXjRlffDzDm+ryM1DbVoxMEzdyVfuo6b7G2uwjxbXeaRbHTPRC7JN36t1DUV7iMDfjvxwfJ4qLpnbdwfDprQ3TAM2mnY0HFR3GeVsSG66mnqKvqX8l8SZQ++sgdHZzMfcXqK/iJP433YuAO23NOA2RewOrzM6HJVhbdSTP4VtRTqNwy1ftRW4AmuXuoq/MT3Aj0/tlWg8SmMvTtc5GfsfWwoAfHYfQZy209o79hq/rLfmaPWqqR/Db40mx0+1ena/qhb+I1P3SJ1O24725btXmW75+2fpulgb/Wfy6cusJ3kb8NfMTqy7cPsVx5sd5nSZv80n3FB2nfY7nqNvfR/g8f2i5T2a/6l8h84UyR+OoNJg174O/4qbN4N+pkrIPu/6If30cvMOye833vdT1K2cN7cub/pNrX90QLZF0PSQP+Ln/DwJZi3Uyzxt7Bom9erug52Wisv5syZVDx7/acpTZ/9sf1Rvb2VQ/O2YS8nDdKWNNjzSX8J9jG/pO/n+vyt4z9H89equ+XtNv+X0P/aOM5ifU0nDc3bNONWPORL6af9v1TO+Fu66XeLtN+WP81/rf3jtm1/an2ybVfo7a11GcWaCe1971g4mPW/DkNGNQ55K0GlpXKwBwSWcujOoXThQnSZr8oF6h1BJWJRXJ6q/uf//J2+/8MfuIz9qPXyqDa/0zz/qPX6HjxygajKpT4H8mk6auSgWSc4mBZpXIE1w8yFw+G8Uq5F4rCW+c4nLnjwPZSq/YDatGidL5ob4xkHo2qMVcranhzqGwe65oGLxZWDquVckIaDFhdd0EEO/ZFXyMpZW6dcKAnWnAiW5aKZi8CSwyvzR3+N/dOMcytsn+wEpFrZO2jfZuV31rmTBk0RZRoHDcWyZvjcEF572wAtwHlVuQRCWJEv+QqtsVqxV2G6iBo+VnQU3q8crp8IcjwSpHkkfSJAc+mX2IUL7apr7IrN4ESFCaL/OwJZb99ymeOCRyV2mjWMVSOXmcqlxRxU++sUmVbGLhzkG7x3QUiTDyq82YZE0TQgHxixUZC5ggqtfqF4plvpozJIxq8s7ZfZE8HKM5f7K/zPyBT5IieCbzrpdl1lrYrehK2jC6MpY4+6okMU4mdEX2kXz0aHYcjTlwN1cuF3QNKFJYUOvz/6aXRpzzJDgdn4HTrh5znAxbVBkTWwEQoKmbPhF7CjlV8JNlwISsWftgvRKrdVkJaYg9ulhK5cLYYpts+8oRnYpm4DA6XMHYfQSr4p44yOyzNE2iqEA/S9WBKT0bPTSZ4ahKFPK7rVVecdGdcurVAlXs98qxYtBNI30BplGiqM5zc0msQ4fsm7LntZfU47ndWfzb6me9DQn2VkMX7dCORk3a/JMz78SKWPY4DCqyl18dEtTFHih+n5nel7kl8rNLfqlaHPe0XqYj9SddATvzRTlFIUVBfd4o6AXi760zBqGGjDThUkX1g7SYexKCikrlWug1bozKqsegNCFOhqxlcXcMXQM4Y5LxLxfxHj0AV5LtdV52tTglMn1sSFdX1hfXSwtq8B+p3BCg8Nfq740lmMQ67t/7tlJaDSwKrzbH04rwRGpSsBrzavwqjCpJwDVxXmNH0UwFP0afRu7N+gJ88ySneBUfIJ+jsGoA5CCgbmTlCsosOBNttag2d5z8vKWm9iOxFLN0MAHSGZKS6sjcyVYN+BoN80ZT+BGPZoJbSk5ioFqUOnCzqM/tji1FPkWJBhJRi1MF/SNi9aKbfn8sxeFmy+BV3kbPhWwa4FuoZ+ZGVKjbaOsHBXqvo/OUHQfULmEccjvsO7qGocLQ9Noo6hcq3kK/tu0wfej+/eX/X+3Zlg5arriX6zJIKAfBtWgRfzsWbly08jyOMEsQJsac1y0r2cPFCUxTrEmdWyPgJkW3hHrVEsRq22cAkN+F6VZRsJrdg8aykwcgz46YCeo+u7+0lHglcjgcyBd3OpVemXQOgFn1m6biGxwj5GjP5W1ikvGSpnCdGMPdSYRzyU+c0PGXiKfhBIq6/KuJkzxIzM4bshzwJi58q8Ne+hqWqEt8I+5lqUD0KHw0HTdFCtAzIVaBsemZoprgQOr9g5Qajwep3xN9bRta+fmTkl1ES6MqaRpx19hpeFuV0FTavgA7WSUp5Q4jhISQ/UjdEZuhxL7et8GIbeH5VwxkEHrEsts6xV41B0f3fQtw93+ubtne7YI47DoAn6o4tqKfQDrsr/hIW67qK/QJGrwesCEBCaVPGT2aQVXrYcVf2n9N8NqrEb5kKqplUbFvxkxddnZA4W0h05c+UsdEk7A7vu0B+iKLrETbWgx77v8AFxC/BdlXW04aKnp3eUL/C6oONZse3KuyK6PBLYj7806Jt5CzwNrJf+F9vsJ1lPB3zx/lD09n7Q2zcHvXl7BOjt/oDtJ+XMecLHT/hN9sRH+HsfcF7gWygUK/tLYd5VC/or+M0xHxPv7/uHhLd8tLt/80aHw13ve8JfnrDXlf1iXhm7NM6HeAJpZF6WFTnQc/ZYFB2ZV/yrUW/qEgSuoVSkiWDqAftOyDANIgAuZX1F3wt9ur5Jk1+dNmcpYHGLoR3xGbFOKnaNDxa8otF5Zv+K3mfeE9dZ7CvIR4o54Q/GJOayBnyr1qqMFc/CWtzsJ83zil3cYego/DexJJtij4qdDvjrBO8VZF+YpqIj/nv/MOn+7T17w0GHu0njYdJQJ+YZJBeJjxpqRbt984crtjtP0UG6JBWeqNunVK00NrTQxF2Db5n5Q5us19N51uPTVfmv4J5OCx9Amk68v/JfQJzYL3MuP/MxKu+MKx93r9cnZIMAchQ21nG0DodRI343IBdLjPaF2VehBRVLlV9BgddaijYeW++Xs8eCzjYdS21N/6z1qoG+Fb6ZQhNjp2IdqvSAXu7B3XHQcRqVPXU4DKpj6WhWfxpjekaF/wn9SyhCkX3FH7POgityXpDxmpR3Iwqm76KBuWst8GGVqi5H0nx4jOywp8Ivs74Qqu8BklVMZzralk25SEO1xgF0363dh0b6VOqHIrnyq1l5snYbmWZsHVBYaFtlsSS04lddX6TL0sKuGnkY6PnetkobHWzhJth8QbUVG1Ql3VDocjInswAAEABJREFUUDzA+yCrMhh+tD22eyZjkgndnq6ib5HtF3Q6hfpe16hvzJv21AXJb/WhZ1vS+gwS1iW/O+97us+X8i9BeLDNvOUFtuFlQ5WRcINNCuytzbb2x37N73VJbcvekHL4+yVI3x32Nt7e0r3+NrX9UrRf83ul/dO6ve0fIbVf+bNf8+Ft11fytl/0Gdul7h8ZWe6/Bn+2fw0y/+k0SmGjcDY5XkZtZZu/gaiLETdYkTEQL+UdKX8e6b/RC53Az0u1lG1zqmXkoMTrPQcciGQePT/2Nt7+evrcvSf21jd0dthbnf35lHefjMzmxV/hr8j8tpJ258gOnIM7p7mVQ9xC8GxP27ywSa+y6V/Ky0ZXa9XAwcK2fu6pHAQKcwc5ZATcYRQ0LrOp/xrMoWRHaeJwos7/7cb4pbztzn8OXAyVkWFHqYyivB+AEfKlPfmMSVvGNV7mqfs0VUUnKGDBX9L/ui6a0eWeZrxthm6ga//ZN5Q9fTkk4SfpYFu7jsVju5dTFxT4zth9nJ4f+zPzYPtb3zTaSznIeoBlJQ3Sdov0yVw77I/piyf87LC39vC2gy5f/YkMOz43xvAbFNbxjqyrHeE7fAbptyPltO00v5Ta1v7c9kmdjf9g227fL6TCN7qKIbOn8RNXVthQ1S9TjF0D+nA2UvqlnAvAXv5cGh6C3e//mlQqkChqmeA5b1flf6UV1tOGrDE6SVzeVy5UK/vAvJx19ZNO7Ylg0ULgqWk5j/L1IF0LWHR++hNjfkSm73Vef9Qj495fq/7wbtR//92VGd/q3Z/e6Xf/4//Sux/+TUN5p7vDWSNpu/5Znp/Yn5bOzyEX+Vwm3gw6fGsdf1tV31S1Y9E6Mg24atbTfOJSt6hU2lpfocJU8LBSf+ZsyYWz//ur1hEb1FXKX+zPHN6tgXEHzR71yHnzxEeNuR61Tve61onAWNMjB+wnblUL+nl6XAmQFS3XQesy8IHjqvePH/T+6bFfPmf2zYU1/+LDc9sOuCuH08I8XFpW6mopwgXEhiQxRm4yvDUurm5rDyqNVv/mMXBQLvCqBoMJrk2rKpfgw36JqNLAvl3mRd893OuOvbiwT4py3+ub+nvnggzcl7jAjuhlUKsHLmoPQh2KLqZp0rdcgH/72+/029/+Rg/HA+zNUr54MMfh4YDv0BufEAEnrWf4p91NEadwSYhbNa+IViT8ymWQSlUzZaxfSUfKIzfIaRh1GAcdwQHZh1rpgb7gaM2LirQNhfFOTmcucYbnhq0W3iNRyYzcCzZv9FijH4JFreOs6FLw2vBfc8sNKrYZUWOd4Tl6BYquVkvMviLAC2SWgKHsLV1FTVWtoypy2VW51FyhvWCzhh4u+PsJPs/YsdeFNyAe2/h7VWQfhknFg2Af2zTsQYey0V7h6ULg4XJ+kqBDh03P0Xn0Uuk7DapcINeKbp95L4y3rQLHDFBHwT7BcJUq+YnBXDY1FbWxso5Kx1KtuUgr6VqskMw7TFBzViMyh2fb6AJtw3j2QVWUUpuuuui0PIETeeYq9LHwtYVgxIwtKEAL0oo95tOjrsjXeOHAETNIPY88pc/h7pMLuqALbWZvEmw3HZjvMKwE3KRaVtqu6pd81umCj8cNJPNTZNgTNBQiKwuBdmH7LqB4mEtKpw3GhvJCwwxIez5t5NlJFFti+wFdB5XxhZ6DGmtWin9VfKFQrpayLgxNs26DA3vXOBbqmwZ8ezqOmu7vNN7dy4eDNN5r4Zx4Xit7rHXCyS/weyFIeeI89gN6e3c96wO+EJzw7cvuf+jXNnQH6EsruvHYNL6ZVAjYzuyB12FRLPRE24U194ie/vB01u/eXfRHNsAPLOlHHGHu/5QDtma/Uj6s8qFTUcnF0rmIl4BgUCsbykLwYblCFcQelS4F+/dAA/5RmCuBvBEdTPjgAQ+ZfNXQ9SI0VXRtRZdWdVqqPjDHiffJdR21wEvLVw8CcIMPyDZ18z0xZ9aYa9FIQGVgPbhKhT1IxZqhfV0LfatWT1p81KKDzqdVCbCjNhX2+rFNGvmfCbbDhC6nK/650oaMKoi4KB9OL/jOgm4v86zsOeIplEcXHUjv8Nt7BP+nu6O+PQx6M0r36PrIujserro/Lnpz3/Qv/3qvN7zPVK9atWCjIdrQD7xX/v0PT/rTnxd9+GAtp0EYSvqwqD5edMAOd+wFE/tL4X0n3sVivYm92etFatdXQHdzfJiEN6MY41Mug0b0NLIHVPgusgbqjxMB1EPeG0d5FkMt1Kc8K/vnjK9d21mX9UkDm+f9G+v+YZRrY2kxoNCf/Tz6ef/hSkDuTGDuhO2aWCbYpEheYfGq9niWnhZxOFD0LdZjQyZlX/PCMmXcekI3s3j96khw7g6dHuFblSGaNeNP68ScyMEyoWbRzKJfGJWAt/HrccSqw0E1/wY86rk+NeW/hvmAgz/BQwKI18uq67WBpAv8Sqfzte8l2U9m+Jrha0G3Mx91Limv0mLkqUWlFFX8vGrRpKYj+rgfpbupCBdQiTzob+Gdc4G/FX3PzLeyuQ7Rex01obuRtgn9PNSib5Dzfii6Z4+4HwaN+OWK/7ez8Un8mLXR5kHGdwOGqvESatmXIj/zNfht0HOVSq0q6MOkroPYTjTTd+E91+CnucC5sSNyNaFLYZaGRE2rpQZPQf+nHpks/6XnaWnb8l+s09W8l635UtXmKrNmK7wFNgQk3nGLLstFF/x2wVefTj/qfHmverDuHh40TsjF3Am2u45qTLyuq6qbSrhjbFtOKpw3yvKIzlb0u2jwRRNnoW/fHvTNt3fso4Pe/OaN8mL4wJgPWnWuFYx6v0h/eprFNoeMB62c8a7Mc0UhJKr4E+rRcSqsiVVlHHS4f1A9PLAHVP2Az75j/IU1eGH/vVxO+M1VK3Qb+0xbq4Q+xP5V2McGdOBVQpky9hnQ+RF7IriOVB8q+lpnio86s47xOl3LLNTHOrvqzF56Zb9fWR/redFwaToIf0AjIxD7UdouOSfw4Xdmv1zYK1cg+DH7qZmz0K9grxF7HxDwcnrPR5gP3cdLGRQs8M2RRes6UV/QP/XZa/Hq0KlN5KR7dDLMgv9Rd/jvhH1Lm9X0pErDdJeOF63DCTWctdZglkehT8mD8b2oiTlwzuh91cL4RTRpwucP00g6UC4yfYQcmX3VKMPFSFpYE8LvlqvQk+BZen9e9SPvou/Be9Y13wN05r154gzc9biuYlmpVIziWXBBvmmcrJGDduyPg8HNRTO+k7Uv/J0mHZBzQI8rNs/HvalYLAsVOFrQ7QX7nJjzEp7WQeKdAlVkGPDhQipNDDjyfrij+QGi91PRw/2gIxUjm4WRHbdBZ00r9E1/o5Qx+SbBlIytR419T6tJwcD+VvG9hqwre1f+Cb8Fn1nYq7SsyhpiWtIl3GoaFuRdsNeqvJddiiJMqQepTKyNUQ2DmXKhzbZKar2y5hpjq+742PbmzYPu7u5U8eOs1ew/tpUn5WXBrvhfymlL+XK5asGPz5wzzh/mvLo0o7MZ311ZN5X5V1XZBR4Ktmi6Qmdpqzw2Ddx5bHhnmuKWnmL7BeUFUpFd5bSGH0Ax1Wp0to190lr7GNO4ocmGJjofcJSK0gLj10Hh3OJyhfrcYfbYoLVFYp/Jh5SQLsUKIKbAz/RVmI/1Fj1kvxb+VGRoWdWlI+W9Le2w89I+ML4DvoYdiEKWsfBN51dbS+Frh+BvR2whnth2YD/akbJt7al40jcgK9vPbZueoqsgdJOWIvp83Jb6YO+TfOgF8ZGknyLz77ANTev2cfTWhO2kKgcdmFZpC5IPPtfe2A+yLtIvSL8g+U+R+h2vtFpfz1UNHlbmXKRl7mjzFV5aR4nP8nLwM1LeIMZ9Ga/zvMp2W4eZ9UtR0E/w4l8YKbodXJChaMSngqkO7E8bbnXwU9mtn2vfxyTd+0bfO25l+Vx+75d0Hx9aOz435kt1+5idTtKiPP2lksyXEcf8cuuXW2z/tPF5vr+W5k8Jfrkmc3wNGRkH+lJqW3GYOEpSin0TKsXqeRaf/oYnvGX4niZvh/aGlH8JbP+Sbj/pE7kC+3V8eMmGFNgf16dtJ2JbObSk/NekGRN6vxSZ59O+e114zcskSD790hbYxlZOtqf2lu8Vv/CX/ZeP+YWk/6Zuu5xJgxBLGiT/9wRn6BfysWUK/5npPlfm/TXRbgSLHndkE05+T/u1kEvKoqvWxkaQfY3DbuPWUteyvRw4EK3tzHn1icPbmQP6zCVReuJDwely0L///p1+/+8/6N9/9wf97n/+m/7wu/+hD3/+N63XP3PAPPNSOvEy2i52h0kckCsHzlHTsSqH9DKx3XN45n6lBReNTjovXSGl/8bpJV5y4rHNq1pUwa/EmX5lDmgm4HE4qoyDxItwmA46cOGbQCG/lqJFVi77axll0ACjucQMmjl0X9Hb2gq6qOJ9r+hqR/bYgCnV08b8y0q+yLbEuLQxmPyqfojgQphDUoFj26oSfRlHnkwKYFW/3LupcvqbhoreRt0dRi6vB/Q4a+WQY+YK7cbFZ55nLqsLF6WZANhFy2wxGrHR63jQeED2jhGatcO2cqgVTz+ULleJiwVCbvxyAJZWWjeEp5VLQsRKTeN9EdiWXGHfHfxSsVVrVQ6fh2Hs6dgPo0XDmPqigv5V1J9GfxXLpcocVuQR/kuHtHXa9L5oRYcBGeWS0EHP/ChGui7CORWf7uBAaZDxmcy2wnen2zbaqVezLObkQtLHSZ3HWqsiR8EOwTiOcs24Vba7nDlk1eLefxqGXockWzs+5TIoz5XL5MRHl+Ew9b7Z2/OXXSuBbRHwbJcz/gv/yLH7vO1OJ/yFhpClp/E37MEAirOUS28uv2I8J6PVTRGvMV5VagM8o/tm0cOIuOqCrBdsfsWXVvQWhKx4bDMvvkl+ZUTDF1bmix802hBApVZkHVWRkV/05AcCzqGYPma4+VWLVLB3DqYNf40tAnpjMit5qpX3nNlfCvOhTki6I2NDRzyr4ITOK4Gd7q/wrugkaRBh6YeAEv2EvzTGpIoKkvUnaMgm5uztpjk/YYDUNl5hVdJXFI3VGpB/xC8qui30H0pT4QJbuFBX5E5d/Mf0CcRaEGOMvlbTCwNd2eQurOcTl/8gf317hpf8Ne4VvvJHBZFZ/VkVn1mQKVDmGosOBBru3hx0//ao49s7DfjYCj8J5uXfiX5PAOMDAYwPFxFIaXo8AQJeTwRNEzhdEk254Df0Exd2zQV1VNQxqMgdiEMOTtgXsv83sV8QOG4E/GIzUb/hwh541QDvNfyhezPYNjmolYF0oLVgHmshKtKapWfEF8RTSlHW2kRw+O7NnR6+edCbb98iK/IdBhk9NmRc0ePSOatayK8iXYuuyHs+zToTNLleF7W5MV8TE6LDlTxZ/H9mTc74yRoasFHHQVnvsdtYqgYwDYXg76h7gleVgNighVlm9BIsKuig6qziq+75EPMNwWkLs7QAABAASURBVMrf/tO3+s1vvtMdH2xhlr1Z+oCef/f77/Ufv/+z/vjHH3gvPur8/qTzh7PmDyctjyfBsFr+0pMgpJYZJgH2Frw2AlfxZ+3+3pAnL8hW1JKqaE0/1pBt9SdrAgwedMeHgMPhTtFt1nreG7aRt4BBleCI+PCWIFodpZF3cWygUru9IBP1CVUqH5RP14sufLhYuBiv8LYwt2EX9YgloJ7Co8MvqeCrsG7EPpW56lg1HKpG0jpIBXsO7K/DNKoOgwrrpo5bWuDNVdr9Y6iTpumo4ZB3/CQb2dFBeLwy34V34oV1FT/Ix4B8ZLviB/O1dd6v7FEz/bLnbJhRKz6ipmb1J35b1ZR1Pdamkf0PlhSM8FPBgDylSNFpg/9SBhnvWOJX8LCwv67ox8xXoFXpO1qqLhpA+lczpgtHD84dUZVYF7bl1It6Klf017BEIy+eljL51tZul4W0pYweki4IslBOujL3LVgRmKeFGmNXrfQL2I6UdbTIW9qK4obR3YUgbHAlndl/F5TdlrbZxPgiPEUXOVf0+fGHK4Mv9Fvoxw99DZ7HoP8CB4WxqFID9g0O+CAuoMPBusM37tjf3jwc9Pabez28vWefe9DEvrAW64Jegyt6anXQB/zxA2v+iTV0Rv+xM2ypYqf42d39UfcPdwQ3D/jPhJ9Nkkd8oup8XQmen/Xh8VEfTufnj0WzwntbMVwOpehW2EjYxKqCdbCqYqv+EaBW9oqqQ9Kpbr49Wg3/2d6d6LqsasWyK1RCoyg0C8rvfwG+rrKtPFmjJz7QvuKRveTSz4ENvWI4QVomH1+zt3HMoIWFisv31+QV2jO+f0XGbsPrgsz0Yo0YHXYfZ8KR8SMkplI14azjIB3Gwl5gTQfpDR9j8nFwnIQMC74z68raP/FB40QAuDGu4de4nhBCBTkH9s/pUHR/HHR3qFt6d8C+o4ZholuVsIGB0AiE1dbSsS6Fj8aL8k8CvT9d9QTfJ2TI/0fAqfvXqgu+mPPAjL1X1trKfrmyT7eGF6Nr3KLbYZoGjdilVqvk3cR6ceszamB9jC6ytqeoythHgg+EWdEfUyvvlAS6Z/S24r9m3WxYUMjS94jKnNkvKoYZhqo6WCFl9Dkzz6oFvS1a15W9dFWDxgZTJ2Wuhtzd75h3wY4Lk2++AX/YOv1N1tCrCFFKQbamwpyObACnkLyywppW5lhdpFbIM4qykM1dBrrRq0BrxGcPGPdwHHXPGru/v8dmRx2OEzocZfsZrdMSNCT30VbVCr8rvCOa1tX4YCB8xHwM0FZetclMe/ijRF/4xG4VFjGPmEbZF2yTt774IN+nbY6yqbRfx9lb3iZlTPaojhRvwfxyU1SV9AXoBpIb3+gu+t8ROya/rKsyPP2C1O3pnk/5a+AIqSD9Yat3hZ2efvrLtmy/VNt+KWf8zlfy6WS785986m6RvkHq9jT59LWd5IV2L9z8srf2m6qP+to/bb/t+7fmdz6/ROfn2m/H2e68219O9/629+w/RBo/iaxfw9+DUfsfRw8lwn9JyL1tT9PvNp/yz6Gw0druTrL3DY0gC2ev+1tT2y8kQnsvJP817P2+lNruvNtbGnkCeyt/adwvrd952/vbG13byjz6BY/tl172a/6l8iuZzBHYr+PCU2wTZKj9uhGmnHb7tX/q/lqE1tcQHj7Xnvpgnzf5W+z19iuf9pa3/WLTvd/XUtsvzfZr/qXyK5lb3tMt5aS/FkLva/hb5wntL9H4Wts+5mt9vta2j//PTG/52fO7T6V8i71+5y9ns4/bOaZRuXLOzcGUc3Y/DJ8JGp0ItDxx8cr/IfC799L375u+//6q3//+R/37v/9Rf/7+ey4b7zVNZ8nfq9Y/aBz+rGn8wCHTesMh85s3/6SH+98q/4l/gg61Vvo2rRyqOh/MLR6beuGzHGTd8zlyFQ421HH8Wrk41DpAh4Pr3R1zTlxeBi4bVQ8PRy4wOcxW2dse0Di0No9afeBYPupCnhAW4a2qZR00c5jlDiuREu8SJ1kVDs3EMLazoVbRKHF4FUF0u5FHSV1RREOo43RLHf2QhYmlWmSQdAMkeK/0NmSw4a8MKnVU5TA+EDAejwcdOJB3XXjrX8f0qcjelOBLbFhoGriw3XHBukP+HdHrNE0aCKxUdFsyH31DL+OWfomC3/DIAZem5x/47jIiFzU2k2eSnFKDSiVwpTJtFG2rcunJZSJzBiMX+dh1y4+q8GBb9oYCP+GtuCp5kwbiCY8b/CJnMw3FskH4CI/w3eC/PduicQmM7jOW3i8/VY6WZTN2R5Fi0DXjQweEj/AZvpKmbG88XK/Xzot47I0OWUVG2+ruWotio4y3t3EFOdMvPM3LQtDhojPBigsLaiFCMnOJjS2F2o2QBT8vpBhZOCRJUy7+GU8hpCTr5mFgH7wqF5zYoVZj99JRa+36FRpoMIm4WmL7VZCDNnKLx7bsDUpf6vucz22RI9jp2e79BU3Rn269XAo+2lFkZA+NIO07Um5tuxBv+qfF6V9VuEB33ypVq4oWdHGF3zMB82su4Y2+Mr/c9SJ6ifWJMFIuyug4+nLq+yWu9d4MoIS8vX7ld5O4GMpbmmCNSlMpVFep2S/Y5C4a4C22DcboFcr0Ui6uGQfLqlkH+H78/jAN7EdjH1fpb1tLW9lSFoIYi84EC2P7+dkHNl3Aj9RpVvw9MGMwqaahEpSe9HA46A0X9LcEtr5581ZvHh4I2hwRBW5mEwxvyj794fGiJ2LMH55mglzrhov4gDvoOo9qc+WSfmUru2iN7jI19uxqodyDuwQiyjOcOvQrNsi2znL2POyodARGd6VKBWajj5rys35XHG9hb9xlFWVhBUSV6VzR2TCNGtn7puNBx/s73fMh4A4Zj+xrE3WVfY5tggkatgmzUGAuONEVHzjD5xkfib/gMujaSjovTVd4vqLnlfY+N/3jhxW7FOa3LRvUotQN7Jvhp5QBFousqkK/Qi7jxFMJdI3TwHvmjuD/t/ruu2/IPyh735WXx9PTk969e6c///ijfuBF+eOH93rk49+Vjy8zfCS9EORa8G0YFC8fCR13ptFPeF3R94Leor9GW+OtFaB8OFgRZYPQZUUXnUf4HODtiI8koDNNE7xbLtKAXHk33PG+SLrJOsHzAYwyPuZa0K9YUu7sRJ/5WPVEkPQRnJ4u+NiiBd5mdLoAIa/QMQyp8xm/YA+BSVUmzjzRy+EwaiQwWLAlbOoAb9NA3TBoKHXr64E05RFyTbaVfbX7Br5f6d9ctUB/1cbjBUNfYn9wSeAzf5maPLq98nFopm4mkHilbqYv6hUCQn8ladqfAlNB1nF0uKfJjyM8oZ8BX6WbBuRSLQwtaqsVupkj+3prpl6qtaowJvwXxgfOmOLevvuSbdlWKaWn4mmroAsa/g7iA5+iibld6L2D7M1P6AcZl3SG6KImYowdqeuA/54+z5P33YkP1E/nE4HxM/vJWamLvdesnTWThOcKj5X9o7CXiD4L6YIrNHSrF+y+kvHJx3+zb1Yvquy7Q23sb8Ifiu4IRn7z5k7fvb3Xb3/zjf75t9/ot9+91cP9gT5FuHZPpxqZ1ddMaK4YNci7xXb39fh+/HzHYZw0VvwLPYv1dMq7mED2+XRR/vnHS/eXZbMlcq7YcUUnzKLwnHds1O3nfW0kgJo94ADPR9Zb1tU0QZ+1mA/o8VFho6DJagxunFmX1ZoX64JP7v4S3q98CLyg98v1vdb5SU0XucwqHEALPmNbtpUn/Rc+HC2cGeZF/Z1yOc+6IkPWwmVZdenyXXRh3V4vJ63sJWavKPCf90kleD2hxkOVjmNB/xUM/b01HQZl/ziw5sZx7PPGR5a5wXvrNhbzv0BSKaWPvePsen9/pzdv7vX27YO++faNHrBpdJM+gVkbZm2UZ6zIx7FbLE+dkKHvN09nPWKbM3L1DxlZy3S4Pq/j+OQyX9hz5mctW1mXI05ywA7BxLrLOoztug3dOp/hoWEHZaSr9IzYHNUp+97j+dLnf+IjU3i6ZG7eJyTYJkOKai2br6GjA3vDyHwj+QEeMudCz77umuJyCv1Z4ptpfKAhL2DCfKDMnPkDjW4/9tW5Y1VD59E9w1TR09BRVfGzAro/Yletq0xqOqZuzZmYvbjhw/EXqvuPVSXkrja8l/7HRg/HO+x91P3DERsOGrELzbJNX4ml0N8+iEHZlIsWKmGdD3PWmcwL79EX55vwH//OUYFBYqnL8MemIa1NhXUfH6wDeRorKOwJLotiq4qtAnvjgaICPT/VBUmsgt/ZVmTukFR62b3ttX0ru5Zeb5sxH0M3T3S26y75T5G2r8H+mLb9cTlTZXzS4Daf8pdg/5TOzttOw7aS3+v3dOG9/bl8+u7z2Rv9vZzUdpIOe8vb7vpLpf3TfGh+DRkX2E4i8Tv9SX7yc1v/pfxPBv1Mhe3Ov+3uDwU/uoX92i4eeyuT/d/qx/YLv7e6e6n8BRn7lYb9mv8FQ/9uXUooR6Dg0/xeThrsffZ8yj8H291BMsbeFlTy+7jk/xbYr/Rv6fxS+vZfNj50b+f5W/OhF9zSsTeebN9WfzZvv/axP87b7rq3v5xm7uBT4vbrmL0t/YK9bHvP/tXpvpH+XHo7byZLOWPsVx5SF6Q9sF/b7C1vb2nafwns1/72x3l78+fM+SVkjtu2lH9t7PRD99N86n4NfEo35b+EbvoHGZM0SP5/NcJHsPPxubz9ave9X1L7Y/vnoJrxQS49S1vFuVOc68R5W5zndOYAfj6tCh6J71/akcPfvZ6uo37gQ8Af/vhB3//hez2++5OWy5+k+d9l/YdKA/qeQ9lJI7eNh+Nbvb3/loPmUSOHZt6722GFA2sOKOFBKmo5oOcvsDhocvqUlsrB0R2ca1U8gkm1cGDl0H28m3R3N+ruftJ0V5WPACMXM1crh/bI0tqopQ2a26Qr4y98DLio6rwWZKxcbCqXWDR0NXGNpnZZlb84UuPoy0m2cYBq61kLMExwhhUFicN30LhkiXoGCcHVT6xFakMBliqFDCqmzbKtggIC16IyIFMFHMATMMhlIh8DHgj05UI2TKNyuQhy0fr2zYO+/eatvuGidf9wx8eQIzQGrWYe5rAtFfJcFLU2GSQNi3rmWatgsPGLxD0RHZXAqJ2KJud/5G1yoEAzAXjx2FatFb4G7Bn+hp5PXfrZhgVkY8wwDNgd+0wTY5DTFcrwJ/TTrBbAT3xgWRosrtQ1wRmggd/anEEtaWu9Pf0D0146Raswb8r6ypMxW/PaebS3ESu6yQXzdDrpTDAvl3OYeZlrv4hk/O6zkbWOg2LH1J8J+F0I9ucvExtyrUAqiGKpWCsXvPiWW1Po0dLTHkRj/vhV6OzY+OS3g+iCixKGtBd4Xzui8+g4GKdJA/5ifCk82ZY9Yu6ygeFQYlyR66CGLVLubCaj0n/b3vpQbi7oAN7DH3yHN/HYVuQ3NmYSUdDtY5tq96pCPAHDAAAQAElEQVSMie3a80QZF74LPPQUPlwLJCoWbgR4V9bmGnWoCZ4YFxowIq1NLFqtrMvYjAzVTc8z0X9lzg19TiRnEL8b9SiAjg1bZL6kBf6TNykd+k/y1UU7CtQr8iTYUItVi/pfUE7DQDC+EkwZNh8niDJN2IC9qdugRMeFuYuaqxbkWFqj7M4zRWXa6GBiv7g7jLrDn45Ead7eTQT7KU/WsUpU6Z697YF94e1b9tO337LfPbD/Pahg4wub9xWc56JH9rL8FwFP58pePRBgGamrevd41jv8+7EHimb2vUULH3mz5zUu8T6vMpt/UPBVE+Q1e3RRdAfIK/n4H6jk01b4ihCfdFvV7cGeuPACWa8X9aAAvhNbZX+LnwYFPdJZsWsgngTu7u6PyHQAd+h021cE/SW00WErRWupWl3Y0wMpHwQSjFhgMfNk72fKThuy/afKyprLXI01lH5Ba1aDF5v2GxTmsS1MDawpvgqNgb5DtYYE0A5T33+TX/FcM2bmnfFEIOv9h7MeP5zQ/VWXHpBu6Ltp6XqBUVyRIYJJaXtRaSWyl/dNyhtvjWb6antsv5Sjwzs+lhwI2CVvW7VWAnpT193D3b3SFn+MXh94V6Q8jmPvF38UT1PRilwpowqmbjrDxwm/OBEQO8PvhcDlTF32PTqohd8omLVoaJhUUBGy99RNFf2M+PJIWvhQluBYdFo9qDKfZIkn9iDpctlQM62glvA5qOzvxoHyOIkKtgBrXgFB1Z4y/xzfh89zdD0LPbf+Pl/4OJDvFXGfFQfZ9Sqv2niCJDat8MiPKkHSin23v/K1MKnyF9RCPquqOYjOaq9hal2hOydDW9Z9rVVlAKStFsW/otvA9CmlqCJf0gAOlCe6CH9B98vW0ItA0q/BX+wTWreIDVNuMNPnk9Fl6+t0nldSgB57PnKxD2RM/FYrsqSOgO1MkHbuH7dWzM78tC3YIO/wYGbchX1mxodmgu6N96LYPwpB7uoVTS7odWFdNbGMdEdQ/duHiQ8Ab/Vf/+W3+q///Bv902+/1XfffqM3fMA6TIMStJwOg7p+sZmwQHibmSsyJW9bA/vyMBSl75E9s3+Iwu9t+NfQ5Y1fb4Heq07sffkYkPGhE73EHlLTFmBceirCuJhOw2iF5pGzZ9bWlD2fOTMmY1d0ywj8QmL5EKyXmKLvA6gOHc8dSxyTj6kTHxbyl/fffHun776509sEzw+lf/iIrBVfkQytRflncZ762pz54HtVz2OHLYgMh6zTK/t2dLKwD698vBV7teGdo7gGzqITAdhgK6vbYEKw4iZcX9tTSECpch062lqxddG60gQ/8d2B9X3gBXV3PxL0P/b/kuObbx76x4Aj77BxHDUMo8ZxUgEiL+4AlXyhTdBGXX0PP6Gc8y4LPnglP2c9s84XPnZnf8z+I/bvtswSshkfGGwdaiGwPSBLgXxhVzPH8VU2aSnadWjsXzxSnlRKlT0gjxWfveL/0eMZYz31DxFXRZficS3KXCQa+BX/GseqET8bWevDMECvSPjlit9c2XBm5p4ZFVxb07UVrGBS4YNbesFeiM2HnEUX1sn1eu2+0aj32gSHGqCJCIJdJTXTZP8KCnSN3UpjauaM/0VHGYua2BcM90W2ydOJygJ/41B0mEYdwns17cxVRGrlCZ0V2izpkOv8rrJmmhfkWFjvOXOE/zN3pjO89z0DuzUcJPMX+ne+SI2dmEb9IwA+mI8AQUE21Cnjo6WItCGvVCjYpmwVJUUTlKmWnXJ7TpP/PEJjhytUGFcgYH/cXzy2u3729Z/0U0QnXwNkvvqTsXuHT/O3Zdu9m+0XGVOx8558kDFB8jtSDm55z74W7HVpD/Yx9us8tvfqPvdesP1Stn+at713/WJq+4XGbafwcou9LXW3+b38aZo+qduR8i3sbV77p2l0usP+uP1TGrflvyZvf0zf/rj8czR3+b6U2hu9T+ns/T+t/7Rsfzze9ksX+zX/UvlJxna3r/359JPuf3Gx3I6IUHv5Np+62/JtPm3/yNgd8UvpzrvtPds3rb0QWW+R+k/Lqftr0disg5Xpkwaf5lP+Oezj0u82n/LXkC/rO/Z+vMm1Y6/7UvrXyr2Pu9Xll/J73z297Wf7Fy2QjMn4PU3+L4Htl+72a/6l8guZvCC+0PS/TfWtzm7zv1SA2zG3+V86/mv9vuSXf2n9wgFuH3Obz1r6EuztgBOZdsTeGxqHYKlBtHGwaznok58JJgUXAkqns/XhMhBImvThfNC7D9L335/1H7//k/7j33+n73///5HWP0r+gzwA/0lqP0i6Si4s0bEfljnvswbEsyp8kHn5aS2+yjbP3D2/QOIZK5eAWg6MHRhnUmviAHu8GzQdCveKplxEJiJlhUtJDnyLq2YVLfkAUCZdxztd6p3O0Lm0yseMwuXMBAsCqZ0aAbFVLbc2glctF6h2QTdXND7TYRU3BYmLR2/jUtsIhkSHOfTKUgenXqZG7CKmV+OAHqhSdqWOlINoo7EJcmrwKGQ4qAyjDoeDDvd3er1AISOXzIkLxx0X2re0PRwPmqgbhkGRNapbV9iD4Lqo64iJoF5U+Z9t7k00pFOjEy2CL3Ewl1f6p440Zfhpz4g8rdAZmRqXh9aYhDYFjNuCKEWlpBP9+LEt26q1auSSFz6Px3uVOoKDShkYbq3YIGgwH7Lx5UXuvLTW4GQF1PZ5F8YV2d4Au6ZVQeQIuDBBVKkP9Mlju9eE9o5UdBty4cqlORewHJZTH5ls93mj59h5wSfSHognfYoHuRYu+Velj808lAVW9BQs86ogQT/EgW364OcpB+vcGAvBhSZs1PljbAvoSgs/NHJRMnVB4UYVtVfSIDzWWpl2hOdBVu1oKowY0BTUXCT0X0qR7Y7iqoyzGQH0/ITv8BGZcPM+HmvQWhhXoUk2P6GpjZbt1HQb4nDUrh2pDK0FW6/wI3hw9wcuzvi8C7ymjrSpRCUvaJ1CQTHQjm6AsHXrTCFTUoJLdKCn4GtluiB52uE8uai7r0NIqVpmn2iDlXzQ0i9+hO9BgACClGKBajBAmdiPplI0FpOawEPVmMs0F+kR3ne9Cp2sjFupa88QY2zL3kC1BviYatXIxniElwncTZUPpgf95uFOb9jfjoOUgE3mTRDst999p//yz/+k//Kv/4f+5V/+haDLd5rGe/a62vezRwL5706rfnySfniU/vShgVnvuJx/wA/7P7FA0CwX9pU6g3ppKgT1zFhf2LMJRCgbSQflBrKXB13Xs0qZVYPuk6xPLGbaVgJbK/0X0iXrhf0yPpRAhavkWjqij8Ye0hXN/pK2Og7sfQfdPRw7JgKDdUx/YR1r9aCFjiu+sqjqzLrJPyHxAd7jBrMsif70KdhpAzXoOXuVbdmhI8Ufg7gTasGlqF+2+iqHSu9jW8MwaGT/rdBZ0cmKTDW2uodPAvHZ48pQNS9N7z886c8//KgffnzUh8czAcYZu7QsB3mWBM89CtQZbmJiFcY16LZ82EKH217bZBuZpRbfQQ/5S+PorBIINQG2gVTocEHXl8sJm0j5MBCM0yAXqdbS3xUJVg68MwStfFAJr/1jJZ1WdLVEt7LyQaV/BOA9eCIId742XXn/JgC35p3HXil4b+ig+4hWGOSHclu6gBFSHla5koWH8GwU7awt1m4f/0xnicxpgwfbsq1m6AGj02E8aDrcqQ4TNEfF9rOMv6vzesI1H89NF84pM7pN0JDXN0G1pgW/bjP0lqLME6zMFbtHx9HdRmlRg2LgsghWVOA9qZDPbsJE9KnMPKDCQTI0Kc3Ik4By31+EsIW2AL23wtySmJ7fYjxArsintJFPKiYLfTSW2UB7QWNk70+an+QDibmoWDu2PFnmcFyq++4mJ7SQOXJH/pm1nzRt6b8yItIHMy/iDpiZWRQXcL0uCmb2iSv6vOIPF4LQQcqQ04LeF3wCF2Ze5oepmYYd8U8OVmjrqgE9VxZC9ZafvPCRc9X9aOUjwH/95+/0f/6Xf9H/+a//rP8j/9zW23vdHUYd8OdaK6veHeE/9Jf8VTi+Nyfl5coS1eCi9B05fwQD63fFCHHP8Hw+LX1dPrFvXIjAnkGCmVkPM7pq6EFYoANeBY8re9rKeTB1A2vxcBh1ZA0ejhN7wyjbaq5q2GVGfywfAvYrHwFbx4zergRLgwWfNz51ZH//9jdH/fO/vtW//stb/dO/vNG3390pAfVh2GSwjT0r54vQWfSEw+efzMme94gd+MZCm/rek49Rm52vyt67IvDKml2XEzqZNeLbI/IM7NsveexhkA8zNrpFx9GX6ygV5GFfaGBZrXWhvPImXGuXN+sjfA50PRytIy+ryHR3t+2L2XMm9pyBs3qDNiZg/y6sYUtZI6GvQYvM+mp9PZ/xswu6Ig6vy1nKWp7ZKxq+6OitY1ZDLr6qysgo7DWwngaMz7JTIV9KkdFxkHzxpFIPKjDbQd5lksMH8gmsreiKL2c958PQlTnXZuhY2S/MPpv9gVeBRvb/cbSGoWigYpwm1Vq12NhLPV1KIR14a1Y0LF2hP+O9s6zoc16sK/KckTcfpC6Xq668execpy2rghAreJWRMbIEpVilSM57Ez91h1TSJxvG2uAXYLMG/4HbIrcZ71xU+dA5wfcBuxzHQRP8h/cKTUGbmYULCxa4J7WOxRVWKnWFsoB1wlYndBR7Xchf4XsmZQnJ8ID6hbcIs8DrolJXVXgeqpSPUfkIgMrIF2BVOkYuVKvBRYWCXVRFW1J4qwU5rbDZYYungdcf2zL9d5RSVTqt1G/Ye9vesz1tDb2BrKPkk94idX8NOnF+ZSxJ/7nN94pPftmW/fP4ZJhCN/g5vjMu/YLkA9tJOuzXfCpsf5afr7XZ25j0ucEXs7e83OZvB+z1SYPPtaXOdpKPYPsnMsQ3dtg/bf+IwP+fF2y/SGi/5l8q/xdlyucMvdcl3bHzl/JtPuVfgoxJP3sT3nZ3mNT/LbA/TydzBT9H2/7Lxodm8HN0f2m7vc1v+6MhmSP4qPIzBdsf6dH2Sy/bvc3+cpo5gpdBzxn7dcxz1csGuJdt79m/e2r7I1n2CW95t7c+t21p/xTZwPe6ve+XUvtjmrZfutp+0clO79M0nW/rUv61YbvrJnTtj/Op+1sQ3jM+aZD8jk/Le/1tuvdJGnyu7bbuPzt/y9On+ZRtf5YlG9t75YhIM2kOsum/cqjsKae1hcNaDnzzWjjkBRP9Rw57g66zdeGg+o7Lxjsu2h8uRY/nog8Eln784aI///EH/fEPv9f5PR8Art9L5Z3kP0sLmMkvF/IzB7CmykUqh8COIhUOfKqFg9zw4hdylTkoQ4QDrQXLSrlW+mjs/WyL85wGTpLjJA6wjSCBdbwbCYAcNHExq+NBhUO+hju14agFXKm7UnfVgQsS8l0HrXzYaHzgWJEt/6dty2lW/mpt4eaxLmc1ju/m+L5dpBYlyNHmReLSuQLl1puT3BIrYAAAEABJREFULhpTZ3YVjHdw9tYO5YHvJNF7UqhpoUNswVmdMZbRRy5gtVYVtS7viJzmAkqCrFWVE3JFd+kXqOQSlYOrQxYYFoocPYKiKkTQip373BxwxWNv/Rv8d79Q54gWZIg85PLT25Gt92FsaARps63CwVzPj23KRbVWMCr87flSBuSpkoqE3O0Gps5236dWfHID/HCpobMQBlh5Mncg5GHA1kw+dTsyfs8ntbexWlalzc/y2Vt9eBzRfT7A3B/vdDjAO+WhVHxrlOgfOregsss61KnLWgbSXDBzeUYe7kasnVUzGWMHwaOBkC+Xu/achqeUO1+073OEvg1/palhG3F539BoWmXU2GH6UJNaYYtmdFwHNeqDtbfhTZRtY4NXxD6H4aCR/rWMKthos0sjVrnC2oqKG7O3noY3yL3+IEPksd3r0h45EuQIUsa9epvtj+YWc1X8ZEBvRteGh1LgU4V5pXlpmtmTbOq4KEdfMIErLPg3JNGVWIOpd/LYyFQ30tgraHC+gvhuAqg2PdCnmCdqEvrqoD68hn6QfO+GUpldFV2z7LaUMUPWH+kIkqeoXMiZnuENDpgZnmYqZlIja+SLPQpzvwBTjQyGDDKtXHyl41h0fyh6Mw18BKj6pvti0x0Blm+/uddv/+k3+tf/8lv91//6r/qXf/0nffub7zRMB7VS+3/d9MSe/Y5g/rv+EWDV9++vOhF9ecIPz+xdZwJRp8ui/NvDjSCLKXOjlwmIiWCYCPoRiZASXAkIHPQ8ARA2QBl9FjYUdyza8quKG2BvRHp1tK6LmTU8s09Gp7blZ/lrrRqQdSJ4kv5Ua0hggqDa8e6g7OcHZJ7Qw9LQZzNUDatNZ/whAYgETp5O5163rLFU0WbbourAsq3MVYaqrncPsgq+JSXIc0XerNEEX2YClwu0gxVdxa8wj47YIJjgT8gTfyrwfvdwp4dv3moi6OVh6D57Qp+nedWVgNnSRlTGWpyFvpnvsmgmiLeAlYBP0JgvDh8/Fr5SJHxc/Qm/tlVqVfKRA2Ek6sJjkPUW3qPfkQ9I0edQ6C+jA8DY1I3jyNAq21gQ26CDFZ02F7HUeoAK9tDtSkC99TQBqv7XuMgzE5yKTvr7b1mlvvabEBDhVtQyayUwF90oliqLDCT6iAcfCK9tYWxjfpA1RotKGUCRXNVwBNdR43jQyF483t2rjJNUh61dFc+r6Fc6o+sERc8Enq7XoutcNt55jydIHSz0WRBwQYboa8fK3hG0pAR3DX+G18K7biBIVp9hW3kaulrAKiuiz0vTFT3Eh5Jf8IuF8a3QniGkLDt027RSjn1WBq5rYzlRt0qhGVDdaa5kWjozh+2uk9jdtuxPsdnStj59MteOtIXugp/N+PcFO2Y9xraoBJ9dtYQn+MlelX4J/s80Zm0El8usK/vDGb89E509Pc06kc/aO6Hr/Fcj59DFDhkXXFOGxnKdcRHOgZxhSrlqqqtGzoIJRCd/RM8jfnI/Wm/56Pfdm4P+6bsH8Fbf3B/ZDyu6mbWwF63YqOG9XSb2pcgVOaX1WVe0uPFrxV1MnfoTfiLD+XTR6XLVY1LkuMBvfCN2TLqgo04zcxA0Dd0G341z4ArPhs+C02adHQ5DPydM7E/72spka6v4hXWNLy7SFXvOBM5n9oPMQ4xZday6vz/om2+P+u43d6QHffftHR90j7rn/Ho4jBpZr1kXiMxe1bpfP6HLD08XPi5elQ8B8f1N9yvzie17wZ4NXZHOF9bjiX2HTR5dVXwczjSgqxEfHyMHuh9YTQdebsep6G4an2WaVGvFP1un1+BfjFQr+GH8rqBb8tAotWlHHZpG9qDwfzweocUaRo6VTZRrhK5tBeqYZdKmKw3LWphHXcbT01VPj4APNU/nhQ8BKzLMHXRWOq6czxfka6xdo6DCuqtu7AyAtDBf1k0pUmMdDuzNtY6q5aDC/l9L8sFBwzB1VNrlKljs62FdJZa4kjYqjd4gq5F3wIiM02HUdBg0TYMOvLMG5KzoLLI2SSvzrNBbQIL/C3WxfWS94BNXKs7Xhs1m9Y9Sl5k1duXVe1XWaXwx8gUrvujATRWZYEHhpUJz56vYaq11hOcO5sC8in78LAPBNA3FOsL38TBtNic/8R4ehkGRwbZWdNrRyIO5FUhZ4f+KIHlXXOD/RKb7YNYTa+vKV6mZOjoK9+h89vnxucLaj48M+Ns4SD/9EFD6/OFhcFFQS1Gpkm3kkApl270sHtv8/vyPvbXZ7v3tj9PPj9pqd13epitKTXlP93zKX0P6BRtldRt9Lp86e+Mx+cDeypH7FrbT/AL7tZy5doSv5NPxNk1+h/061v44b/sj3YWOvdXt+Vu+Ppe3X/tnzI59/qS3dbf5vW1P97bbNG3BbV3y9ufntT+ut7ey/Zpm/K8F+5Wu/dP8z81j/3SM/dO6T+lEJ8Gn9Z+Wbb9U2R/n7dfyS6dPMrY/8hH74/In3f/iYsmICBIk/zXc9rnNf23Mvkhu+9ubEHHor439S9psv3S/nSv5r+Fl0Bcy4dH2ixFSDuyt7gvDfnH1LS3bL+N2nl8qfkHGfh1vv+a/NjTzB/Zr/8wduwUZa/snG6v92j99/lrYftGt/dP8Ttf+fFt4DPZ+e5q6ILLs+LSc+r3/L0ltv3SzX/MvlZ/JZI4daU4+6a8F279If7/WfKETGYLk/xpkbPDXjP17jLnl5TafueIzQepvkbogdevz4TD5IIe7hUNe8jOnUc42Wri8cMTUSjqvVdd54JItPS6LHjloP12ank5Fj09FT++r3v35qh//8F7/8//6b3rPhwA9/Umaf9D2ASAfAX5Q40PA4Isql6eBA+DUD3/m0F06KodpF06DgSt+Ujk0chD1M1Q5MQ0ahknjeCAdCJAs4KqBy0cCRRMBs/zl1MM3d3p4+0bH+zsN0xGQHt5oHe80U57LUXOZNLdBC/ItXNIamM/S/hEgQZmVQAa3KJmLH8LI60XmAhqkvqELcyBnlILG4Tophe2Hw24CjsGCjqPrlVvBSmuHyXAIdy3iRKsGrX65JTWH/IAeoguHYGnkYpELWuQ8jCN6qBondDKNXR9Cb82FIaBx3GYur4YlsJBg3BW0RgO9tp/OCdnOHVyG0w0rF+CgcQ2gg0oO3Zzmw+cGxiCzIW9btnuf9NthW3kafNQ60I4dPTAP4ELRmH7Fz4JSsKmK6IptVq3rvKHz8cwzummUnXTJYIDfikCdqHNsgpLdgdDYK3TCr5k1aeTZdTBwgxqG0nU5DbVfVu/u7hSM6Nje+I88Ff0Pw6CktjuPCWwKA9Vx0HiYoDPK0IkMK/MtCLhGTlf0UyUVNRo75haWpS4H8jWwUkca/iVkA81b2svtOe8ZWlueUWIKtWKFt/AY3uswqrBeaiEthfndoZunuCqB/1z8MiZjI6ttwaaip07bIm+18M/4zClZK/x2b4Gv9F3xr1zK5+tZQfINO0bvNkT0+thWn6uiM7BCW/EBkHmu80owYHlWT+ZCo+hGzOkmbWjqumKt0kPGB6QVzgSvq0S+7UCP0WXWYw/Ux5eBulmakqKOPiaGMbmglqKpVLizCjzjubpFLRbbmaK/oOInqtjZlZmLFhTYTJl+tmVbt0+RlbV+wIeGsqpwxS74eIIzBwgnKPbmftTdaBFj1t2hkBbl/7Txu9+80W/++Tv99l++0ze/+UYP336j49sHDcd7eTpqRa9Xjzqzxh7xs0d0+o5L+gcu6D2AR6DlyoeC5bSqB6QJ5DUCLqIPG7+IRKAKfA39irXUQSCJSnTduNyvpFcZfsP7yF48VmtiTVV0UNCdkDfyrfhGfCS+IDQjLBQYvUT38opaVro3ZdgAjWkadJcPAQ/3yvryyJ5ttNNE0GQlQL0owbVrK5Qba7LBiaBRXyCefFzb5mZgyvjRzF5xJUB5Pp95n130ROAiOCP7jJ4SgEn7ynuvMCYBpwrP4xjaTXOCT/jb4f6ODzDfErj7RvcPDxoJetVxksskGX55x5xZ68R2CGQtuiTw+HjSGVw+nCifO+LXcUcxRxCdISpyWK5wQGNl7sK7Ujj/cvqg9x9+1Pn8pELzgbaK7jMu5ZHy4TAq6cj4YRgUjOPY02GYGAd/Lnic0WPTwtpKAHjGV65L6y5wJsBzua64wqIrQZ0rOotuFgKRLftu/GKe1dcf4+MbQrdKsBQ+G3xnvRXy1VbAlLKtAqO1VgX2azk8TgSjYvPpcNDIR4BhPCjweJTHSYb/Bf1eVok4NC5r5aPLObxemi40XAggXvHvK3zvwd0FewYrPC7wvmLDlT1q4xk54DtBqqFKQ4GnatUiTIKEzBXfOOMrJwx65d2TfQpVaYZedIap8UH6miEMW/G1FZvmXZC/ML8w55n1dEZnCbJfGYy7MV4dS7NWdNGYu0/M5IYZqqECI21DLzMHU/Sf5qrAfq40/UCT1dIDeuHjwvxXbHiG/zNB1OCUtPN0ZR2t6HLBv1f28JUl3zZEr5EXJCj7xF7x+OGiH9+f9OO7R33/53ekT/jkifV01Ykg9Qlfvzyd8NEzvnPSyiGroOvCHlI5Vw14Xj8XcjY8cDbkVCbnn1ucTxrQ4pH9746g9KHbQsKFZFvxlxG7lP7e4T2vVQbxMXuTv1IzIP80DL1/xqiwcxvKs/DttsmKr5/w43lpmuMb0FzRWMNuDd8Q5fg0xxfFLwr+nADmCG/TaI2DNGGfAx8uxnGUh1Fi7pnxTKOZc2YHEqE6XQl2xx7DUAgaV01j0VCXjiN7+5uHSW/eHPUQ8HFxYh103rH7itFZdjrh2/kvAN6j4/d8iHn3dNbjee572JkOS+QI+GA7Lxfsd1K7niTy0f+A7vMBZorO2bOPyDEg1wFejneD7vjocsfHiay/UqvEW8muMjKUkn2jqpTSsakbjfGRZOUDw8o6MGsofB+PUz9TFWwwTKMKenKNDVgb3rBCO3qKXi7sNU/I8f7xgh8B0kfk+wAu+OsV2ebYirXTyKNMFeYr2MjIKvzK+EEtgmpTcVi3jOPUOmrA/tWVFF7I7/theI2OgzIOKmP2lxFKZoqV9cA7DntG1rGq2/xIvw7kOkxDl3PE/qVW5kVG5FxLVbC49A/UF2w/r9YFl53xt+u8si6Cpsh2Ya/K/hIZF2TMuyd77IrMK+umRc6cEQCqRI7IuKiwVvLxo+C3WQOC17xPGr69rk0r796CKow/z7y31q6nRfnAecD2x8Og2GpCjhEZBuxl9CV0FESGayuanz/SnNnkTlejF3VfPOOPj3yEP3F2yJo/c77IHrPSr2VueDC8FzTKsu18D8hQ0SVqUu5wQdZVgdFaDG9WoXOhIqiiHDuCyBjE1oV6qtSgv6Hpc49t2Rs+1/5zdQ2dBul3m36aT/lzyLgdaf9cfq/bU3vj135Nuy5QXAXJ2+7d7S3thZtfmSuwX9tT/hQZYr/2sV/ze5u91dnuurytt7c6+/Np+ga2pWRAeCB5+T3K8u8AABAASURBVLkt3+bTYS9/mt62Jf8lZNznsPe3P+Y79baT/G8F+5XnyPuXMG+/jrVf838Jjb9X33JL+Faw2/xtn+S/1pb2W3ytr/33V0bm/xpuef1c3nZflPbHaTaJ4HNj/pI6+5XuPi78Jr+nyf8lsP2Lu0eGwH4dk3nzcgvsj+vTthO3X9v2ur9Har/OY3+cXziQhc9bvpJPXdqS3xHe9vyepu4vhf3Kw1869tfub2+82O5+Gvr2az7lvxXR1U7jNr/X/Vx6O+Y2/3Pj/jPbv8RX6oP4022afPAxj2sv7vULB8dcUOdl5YiWY9VAygF4HQgKVHEu5wB70RMXsw9cHj9w0Hv8UPTuvfQjsf4fvl/13/6/v9cff/8nXd9/kK5P0vIotR+Z5wdZP6qUCwe9WWOZSRflnrSBrZ3LlCpdOdSIQx+dZQ5+tlXMgZx8eDXtlQNqDj+5nC0E5XMhS2B84CA7cYG6vzv0oNHhcFAuHeNwUCV4sI6TlmHSXAfNHjULrAPyFa1LUeNwzhlbObQuXC5y6G7QN5rI4dpcNBqX58CNEzxlo7dCuzl8pq6RyqtE3Y7wuXJAb88HyKS2JS5ctqUqFWTmbtfH2VYuLJyBlXmjmoH2u+PQ/zLsHrkmDuwDl7XKQX0AZahqGWBSIBXYKBsLHMLFZWNjqWVa5snPyq8GVnlrVIP/Rr7B7zZ4pT0/q0LW2CHBnIYsTJCGDtsKz0H26MB2b4s/BrZlVdmkQII/wJTMa5Uy0FYlFBH63Buobx2CJz0/oRUovsrFSOlIXlwy6EzXbUxoPA+hOnJKTkK/osZcTRV/iv5y6Ul+GgZN6LLrFn1mnmW5Kmn67bCtPPsckTdQQf8qYgouS7BC3lyk4oe2mdMMQ+6d355aZkAAowxq9NGLnTrP1ES3dCS3bnj2s81WDVksh/dp8/uKz2fegt8X/D7+gWqlEmvDg0vnJ3xHrpF+SVO2LbUi0adFJsZsXKk/kXtHdBOknDRYeNftSDmw3efrBJ5/2Vtd5kyVbaa1VksLPhvMrLMmdLoK8cNF+Kqii0wxemvokeX0UpbW3q7YWXlW9cbUF3Y7OsePhVxd0SnXosb8vU7bY1tGB8bvMyM9ZFtFFktS+yXUav2v6Q4EBXZfMvQ2DOp0m7U/0VUQ/hSe1JQA0sCadtYewRQjd2GXYnoVgjSHQyPwsGDnK/OeezreWW/ejnr73Z1+809v9S14891b3X1zr8Obe9WHo4Y79j+C0h8IKGTvfmL/fjpd+YB7IUg360wg78IFHjdXnLYR6FuxH9EwyouyzmLLzc8oZ+3Ds4Dh1aQFXis6DJ91kDYYvqXo2Tau3TrE01izCxOGbgIdfU81Dfh05mkEqIydBoJk0zQQnDhoPIJxVMEWCzys2GAVFjHWYO9I4Bo2pPgtbaZNPA1niq4zV/wwQdj41Iw+LuzzTxf0cDoRgLmCRTNBmW3/n7Wlixr+9fjhg1Z4rgWiyDyTXwikDATk7/ngnA8B4bFMo4wCVlURy9IHPrJ8+HAlmKqO6DrBrAs2OPPxYSZYkv/iLGTdBOfqj211lyFVQG1Bdg2D1FY9nh71AZ4iR61Vx7s79q6hu3neG+M06Yjdj9OBIQPcWCP9BsZ3HyVVLZB2TKz+mljV8+uK5yFzX3+8F3t6XViTy4t+GgNW9t/GOhX2lMz/Vjl7GfoJj5hGFZtm7woqcpRi5Z1WSmH6op7CF0qWWI+VxvA38kF1QoYyTop8A+XhcNQ0HTWMd8qe5mFizKSmgUCdNMPrPFdd4I2Ytq74dYCpYcdwtckaP7jFwou/9dbW+a0FaSwN1RrhqZQim7H43cLaSHAruEA4dMRzRQ9LW7XSJ4jt8BzhfvBXlH5BxsdmwRIdz6KtwV+BCpPysY5Mn892149tygUk/RT1pV792fr17MsvS6yLfR1clhnfvOqCTS898L9sedbDdV6wc+s8xaxBQ5jwumLbmfbg9LKPXPWOQPSff3zUD3wIeLf//1/EvwM+qF0JDnZf58PwQgBS6Dv2zoeAQuC2EDieCBqbfDs/aubj1np9VOo5oWGTpmkYNLLWhrFoHCs+4S432452uVbotpzNtMpFyv6RvvGn4x174uFOlfei65Ae+IvwlVWRmWWvpTVhkk6v03Ejv4B1o1WlUldlr6vsyQOT11pUCGYehtr7FHxllaBftGLL1aRmvob/dQi+q2qtKvhWY6+fl7PMXlqHlUDyqDf3d3og+H/Hms4aHpA9a2Ol14wNMBsfuxb1wCvR5P5HOQSPT+SJkyv/jNeK4aKXpEHLHHwAEPMNrMmh88x7i/V2GKTa//8ZZvxdvMsKfFTW2th1XtC5bfgtHeE9yJq2rTyZa8meiA1TrrUotqpdzgI9aLGGS0XuOsq0GztELhesjFzLbF0iBxtnPjA98QHviY/TqbteGvvxquzPOaNHJmNrTKTKLzPerD9UKqH97b3T0FijLPgOTFpkmzE3spRReQp8RNfxl6SM6GvhyrqIrJmH0diuqKK3kffTgC92H6tFyZdSGGbmqFKpWlzUwIztZ1i5rMbHimLDOfsVuNCQfNbYliIrDrmw1yzsK5E1oFZ5Sucf8sgdnrrcNCSPSyq2+CkWZLkyN2BzbNjKrSlnGMTQYRw0IcuEH9da1cXILxeVUvFlCVY08264wvO8rKwd6Qrv8bkLl8QTH0bPF+qpmMHC/ijkhTUVrXKAjaLLwt5aWfOZuxQr9ipqqkXMFzAvI2opQtUqkZWybfYF2tGlbeWxLZq73ClH9qS3WCnY5rdku0N/xRPafw0+N1XofK7+S3W20Q16QScF2Nb+2O4y2Vu6138tzfw79n629+xnU/u13f44b/sjHuzX8meJfaYy/Hym+qOqvU/S4KPGv7Fgu1Owt7QX/gF+2f6ibm3/ahzavx6tX40pCJW+AbJh3Ro8+SBt9Hn5sd2VlUXyS2G7byA7vdBMfkdlU9xhb/T3tl+S2tsY+69LF14GO0+7oLb7hhC+Ptcunp236GHP2+7jQi+wt3L6fAm5NK1s0AHvMu1IOdjLX0orLxjX7O7o2dJtfuGlsCPj2e31KXJQTZ/UF15S6Zd5U7cj5bSHdpB86tKu52fXwZ5G/qCwoQa2u+/Yfh6xJXv/L6XplbakQfJBaMc2tjvdtO2wrdgusK39ybhgL9tbW+pCb0fKQfol3esz347UpS19voZb2dP/Fhl3W/5c/rZP5tyRvp+2pe5TfNrn0/Fp/xpCb2+33XVtu1el7efQO37ll+2PaKbrz9H8qN16WTPx3U8RH/0ajH/ugBEFnIG0Y29LmrZgb9PNY8MIZa41CrKu4ytmTWWtnAhI5CCXy2EOepzjOOgthGQuery+14fLIx8DrLkd9XQ66M/fV/3HH5hp+a3++3//Uf/v/9f/pT/87j/UZj4AzD9I53/TteOPOj99r+v1nSrBnbtjVf7yxBwCOdlLXEo2wB/7wZWLaV/zBMEYILN/iKdxsVmRunCAzMF7IDVjH+4mBUcuKzmY3xMw+u7btwTI7jVwcbxyQmzDoDaM4qyqC6fZmcPpslZdZnMBbrrmAnWZtfYg2FXmfUNBLX+5Rr7ClwMiTeUZoiwuIiv8ql9AV62k+2WooWXTp6AiWJXZAjsQUxyIc9FM/0pj+qbuwEF8LNbKhY3f/T+D//bNUYXL1cDF8+F+4nI2qdaqZnMIX9TE8blUrVyELsiwIJ9yseHyufDBppJW0c6BvXFQz3/l0Digr1wIW4CFHV3Dk6AW9qAok0ftWpBv5dIg2pmGuc2Fp6hyOg9yYarws+8jGWNbKQcX5prRw6pQsLg/oPNF4fVCkCB/PZTLTymDKkjf80z7gj2w+Zkg3YVgXWNgEF5a+IGv7j/Yw0DovgGhhw7ms5mP+ckqvNjWCs2ZuoKEEz5RaDwejz1olnWbtnEcubgeVI0milXHovEwaJhG2Vb6NeqzdkodVYcBTCrQc6lqjFuQ+TKv2GglAEh6XXQFkTtBpJlAyoK/mT6BkHnlwrnAWyMfdGVBRwH6181je+PF6qltVewQ3oMBGcLv4Zh1cJTh07WolKLYbBoOXPxGHeA5/adp6uPtZ/kkuQySrNVMUqvoADadRAfR5QeCkbGP0fvgoiq6gJJ1Ex3Bey6oufAlpUkZK62CFUhmhLTgtx1NumLrE74a2mf2pegx40SbmKfrhXQoIwNXmf6mQ9YaCd1ah/gt5mFBM+dKU9P2XwKQjeHxYT+jMwO/vb/oy9qml2zTVDSU2lPbvW6qRYdpkOk7IdyRfehwOPQ+gk7OPQeCT+Kx3etLDQ3Jdpd7ZL0b3x2pDz3hv0sPlDE/fir2n2lYNAwXDeNV03FVqWe19Z1Uzrq7L3r4ZtDDt0c9fHPQ8e2k8a6o8kG0jVYwwUNDT0/scT8SpPvx8az3p4vO7A1XLu39n1x4vOpM3XJmJ8InF/QZP1zxxfjkiy92v7woa7Cw92ZPqgSUBuSdhqrjNLKOpo7xOGo8DDqMg1CVhD6NrpIf2PMK+3LqGjIbXxlwhhfQPg4FeoMe2M/jn+JZOAtf2ReS4i5KUCzvK5Si6HxOO+sq/mX6h+/0TZCh1tr1vjBwZs0VDxqPR12RacGXcFNF5bApr5bJrOwzK/tMPghcCGZe2YdsI99RsbXIf/Pdt3qb/wLj/kFZ/52n6K0hcqnKX0m/e/+kD4/oHH2H/5WJss9kHwj9zMWugQgFrm9+oK9hkNBjFtaCb1wuJ/aRi2b4CgSfZljlXWf0Jq94/aKKX98ReMv7sNvAoYtf0e4q1W6ro0pNoagZIjS4TBK6iT5m9CSVrpddb+E72Pxi1XI+Seg9wxmI0ItwEI0Y+u44acTHw0sJ+YJS8AE60BVepK7HCg+2VegUWwfJx47T4ahxmlTwI9taCa4uoMGjhok3VyUouvYPW0981LouW5/YIf9MVPaPK74f/llqsArP8Jt3r/HBEkHhqeGHDbstrLkrAeuUs19ZTSv2CsLPwtjsd9GBeMLnUOGvoCdLDR1W+BLpBV/tUhYaKKcuWJuFG4plJpVuecYVteiatqQkuJdV0U3mSDmWzdjkXYvKMKpR6Hy1puU5v/O6p2pRflXmpotWS82US1H88QojF9bBhffPFZsnPeHv799/INg8K3WZN5iXxrlpBUmbmgbOg3P38/wF95X2VRVeKuuzsIVddPrw2HHlwxcvQ1GpvLvzz9EsBP5Xgv6VcwhbhgY3zo2Pul6eZM5QM2ehER+KHw/oMWeAppV5QfSLURdsgkgaSpVtZV3NrJXKeihlwH8Oih8V7DITyDwj5wV5FxkeGx/V4JFzRsaFVuwb/0bFKngYvUivyl53nIru70Y93E9683Anwe89fn5/j5+Omz1Weot5XQfai5IOfIAQ/Id23msNn3pgbx6KJHwvac6t//ov/6Rv+LBY4d22pvj+UNX9xAW5Dc/WE/t0/kuA7Onv2b9PBM/P+HnkupDveDppwads7RCjAAAQAElEQVTzoXG9nNUIABfmMjozHzHN+e/+MOpuLOJVpuznqFoT74+7u0lv7+8UuSYaS5FgB1i1VhUqbCtPQdZet7HZ1/zxeNADH6OzT2b8mP2J9b8yYMFXVWqnMwyTyjCqDkc1j92vHvmw9J531bv3Z73/cOr+NSNv1vGFj0v5r0xm9sGG/bMnQlZTLRrRUzTU8BvhI9FpYPLKOmevbMi/I3vniM1KYdRqdMXIGe9apBk/zho/4Rfn8xPli7Sswizoqqj/VwDsr5V9dqxFwzB03WQ9XXgH5Z2yqkhlYFhTX1P4HWThztrX0pk968wHj9PTefswz5n42s/xi3AR5Vnw74Xz0ML7p/FOgluNBR6GygxoNB2Rzdg1vhR9ZJzt/sFvTTsVtuGxKe/Dgi9WhBlIj7wL8ocI0zSolELP7cf2c6aIUWpsHtlfuyzo6cxe8cSHG45o3W6Ix36x8jFnYYlfNeOP1YMO2PfuMKK3EX7dwdQ64GylQRmGM23OBGjmub1owjbDUDTQucJW9usAlWtKPX47oPexDvhS6SgQCkyaNtvI/HWIJ3to9HSL1NGE3PgEOkxbbJF0h+106X32/rbhperT+cPXp8iYHbp5bHe+U2W726XW2ukmta08tl/67XTCW/gMLvhM9rUg/py29MvYIOUdqQ9SvyPlHXtdUnubN20pB/ZWl3yQNnurs935tD8up0/6fgm3sobPyJQ0yNgdKd8i/YIv0d3rMz55213Ht/axrZ977K1P6NzOn3zqwsOO1AWp3/Fz9G/b9zGhseO2/Ut52133u2z2Vk7/nWbSlAN7a7d/Pt1pZlxofArbaerrY+d5Tz/t2zvyy3bn17aKnh/bzzn1Rv0DP/Yrr38rm/aXaUWBP0d/77On6W9vNO0tTd3fCzF25v40TV2Qee2Nj72cumAvJw1CI/XBreOl/CVkTJDxex/bL4tdf+Nju/tj6N/C3ur/RvKfHZ55Ptvwf5PKf3T5f46/n2v/tcy4sn2uHN0y3w5xGN7ze9vy3KcfWjnkLeIYRpqA+ZmL1Pl60okLRP6C9AOH1Q9P5tI0cek+8hFg1R/+Y9Hvf/+o3/3bH/Xv//Y7vf/+91zi/sQh9VFDe6/BZw7oF8pX1XKRy1WlLiKyjaizRFBCHIv7PZULlSpN2fk5GMKKYEX5JwXCe1/3tjjfQatwEKy64xB4f3fQd1w4vvvmQd+8ISB2N+jIRW3kkOmhyrVosbePAGvTmcP8EwGZeaGOw+w8L/3iuHLRWJB16QExLk0cuBuXhhysxQHbHLRz8Qj2srlc5PCdw6xe8s/aT38QUcK/JcEGv1bSxiGxKjxOOcxy0C18GCF2pyMH3OOhckguyNkge4W/S8eFS/GmE0uusqq2FKVxkVFAXeVgLGQNyk0afqsa9ih4SFMO1YVyIFJm4/ciaePRTEOh90vakGdLm1YOxvGnrW+hz9Y5dWmz3W1VMJjt5/YiMXOwcImAhBZuRjP5+bpo5tJ6Jc2HgBWdh86O0O1BgD5oxW3ALlsLRfU5bPd0n0k8TjsIr5vPqQegcvEZ0P9YKrwWRT+mf/rVWlSfD979MoKvpVyQJ10aF6jVhWxBW6Slak2bq4z+G+XW26XW3KHVKo2+ramrEl8UMhgkbcgWrFxwN10jo/I8p35OqQofrtCqFPBzJWX+zeerktZxUKGt1qodpRSZztErbEiYu2GT7AmwFxY7FjxBPF3vdEz/YC/bm6ZS3uv3tMuD0tMls9lW7eWkr+PEE34C27KNntAN+loBriHcAFC3okcq3JnEmKRGl4U6BqFXyRI2fIZW8qtEuqGRowwfVG4/GbDlpGKJ+TskEoOqPLYVOVimMlQKa72mrkhDqdtaJtCRi5/Qr6CVfMVnkt6icout2EMOL0CSbSD1X5kyPHqGDB8l2UN1A7OPql5UhxXMqtOi4SCNfGDt4ENA0gOB6fxb6vVwLw2TZnR1Yo/7kYDDnwlMn1hzCSad2QvzV/EXNv2F/bCsFVvhNwojRf3B/vFPZT8kAC2MYhzYPUiGDPAq9CI+9GZPMZtei2OtjeqGr6/PYM9nbPbQiFjY86LPVyzIvIJFE/t3AgUHAm/TYWA/HNAzfHX9VjWz7vARlkzfQ5KuC3Ot4djafUo88csrwZQLvJ8Jhp0JJiE+45aOfe9Z6bPyPjB8G5ln9qNcpJMiiApraYideb8syGjW13R/p8PDvQYCX3TQzHvlgp6xzPauIUry/vGkD+j9TJAHspjZyrrZIXTV0F/mpUFCtyJQB3MSgiEm74pRx/uDprtjz6MkISTSPf+g1+g0SE0dCv2q7ghSbn9ZPCl+KJ58bLWtpsJ01pV9KHvwlcDNlf33gnIupNd50aablffPorwjV3wkQdKGrlf0hcDwOCtpwz+yf/W9qzZxCNAwCh+tGierjlTBV60WU/PTui5ghbwRp4jl0dMiy+Y3jdlLbfwRrOajvoYeXLtG1/B+hu8zgbIncMKfL6TXS4PnFf7hnT6xYS7kK/pceLcvfFxvpCmvpF3X0Tu2j87D4wifSYcKH9i7YacVu2R86HWwF3Qa0I1etzzqwB75r08WdJSUZi0xpFAX0tLcyw2H2OqLVtOYH+Rs7CG2ZTs1HY0O6R/Ypq2CpBtqrSqlKKm91dnuY20r069qzKu+cmeYui5NMzJfsXl8YJkt1KXIdl1m1EI7fVYGz62oYy1CzXyAaZwHZ/2If78ncJsPMXP2kYUxpPGlYCYYdQFX1kI+HAVGl855Zjlr4ePLOp9kdFX5sMiy0sRaG8eKLFbBDi5Ca+7yiqfRd2Y9z5xTV2wSn+t9kD866B+OhlGGjksV7BOsXJU/ePkAv6f4CDLnr+f382/vBO2sw9DXepHwiQKvwQBvLH9Bsn8MOLK27sEBTIeD8r4V869qXb+oAX2tiq2jh+jgzMeQE8Hl+EmDqWKxLgvnkUn5rwC++faNvv3uba+rtSBvY40ucUl1ehgnfn/G57N/R+ePBJOf+LB7yb6TpdikK+0zMs7sYQt7Xnw9HwEqe+7IJjHhz9PQdBylOw6eOXPe8Q7JR477h1GH4/CM2veRAaHtCh+rFhgJ77hPly1+idr6j3kHoAJN08CH3AOAFro5ThM2HVTx0dDJx4BVRqammXXcg8j4TO4a7/ho+v5x5p5xATM2WwikL0owc5Prgk4QEtvEPhV9DygyyHtjGouETxSsUHRRPngEeu6/sk+F8dYaba3TSl48BZ5KGZBTz1h7O7/oKxV0V5/nq2xWAzYah6KxDpie0awzudC9IZvQ1aIZBzgR3D/xgeaRNfD4dMUXhUyrYrcTdbHjibvHE/kzayXvigtptx++Hn8pEm/lpoqs01jRZxEswPGqPOnT2gp3ixp7xUJLQ8aG/6Y955bwz3D4tQYyI/YI/9NQVFlnVKWrCjrYwKwGKshTtUA3/tdttkib3VZsEyxdrhX/WPKeoD18VPgIugK1kqwKH5WZCmU0TW77sU27kNMyug4KdcHWQ8J192xPu4zI2Qv8SplEt+meT/0O28zxU+ztSW0n+QlCL7htsP1Cr7AIvgb7te8tjdv8Tt9+7XtLM2spGIYB21XtbbZvyfR8aN2iV/4Nv+xtDntLQ8re8vaWpi5zJv0U9tbH3tJP2/+a8pfm+mto/SVj7FcZ7Nd8aNgfl1P318L+9Wj9tTzcjvuSvu2/nU/Wu/tiyoT25/Np+1tguw+3/dFcvfL5162Qtp9rP07s13r7NZ9ev2R8+n2KLGbbL3ylPbSCbPQpfw3pE3zaJ3SDT+s/V2av11+LHIYDXkW8fvIK+hg73bTf5m/LqU85CK2UW0EnQ/0qX5ElsgfRV8qB7ZdNUn/jc6vDzBPsJG/b9rpP01u+fq7ttu9t/tNxf0l5p7OnGbvn9zR1/wi45ec2/4/AW3i45ek2v9IYbIfd7Zhzm0/bF2H6/5Vg2n74aVwwVo6DHZzWc0latLIeAYfhJXguz21VsMDQurZ+cM3l9XK96pHA+IccXrn19f9T4MtRP3446If3B/3pe+v3//Gk3/3uD/r+j//BB4DvJX/QOv+o2j5o8EW1nCSdOdidtLYzvJH2oNFVKrNa8gQMCodQA3Gqzb/f3YP/rPesJ9vKYWd00eRKl6Icgh+4XHxDYOTbNwd9cz/pDQGwh2PR8W7UdKjyYOg3rgJNZ3TwyKXoiYP1I8j/wdqZg/nlvML3RTMyLrQHLYrg4I0ihDDcHbpiRERB4mJsaCUVh/ukhdTUdaBTBiiIzgOljqCfgbiEGSvUWlSRO/n0TUBs4jJ2R9DrLTLdcwmLOvZDckWWOkWuO94LRSqVdFQjaDfPnLbhv3/p8CAEVs9fFzVO6SuX5ZaLDzbPXJz1ZXj6GE1SU3y4cIB1lVC7Uif6BpFlBw20W+lba+35jA0qjKd+R3NR9m5BtKloXYUqFy5BreMKnxcCZMGZS/JKhxWd6hkt8nWbzGqRg3ZujlKDZ/wV55Ki22c+9VGq/rxcHOh3d3fg0n3gcjsqPNru/PNLRvbU5WA95eIKhnFU5aBNIxoyF6EGVvXgDjWIo4xtjA07DX1EZu5CfV2t8BvEr0wHd1mkQj5B7MAEJFYu7GtkRa7oUV96bGU+mFcH70QWhYxhS60aJvgdJw07hkmVCFylLbJJ+I8ECb8ATYotA801Jb9S6GwiXNIZYRbWRBBdRo6FtRCs1FuSGW0azX6SfKGy8osfVTdmbc/pSh7ARoXnir+YvI1umX2b21wwm1CJFi6UDX4gL5YOgDAur9UqBBAK+Y61yfh4YX68rM+RsrQqWKFNB2V/EX7AJiVVmphXYfIZzVQ+w0l7F9PVdLMqa3GoRbk4H6eBQMdB04SOqTdyToes00HTYdBI+4Dv3CLcNElZE+127syFDyEUrURzsjeafRKYvPkY4HLReFg1HZsO7HfHO+twbx0fChjAxLzwc7zTOB3l8cg8o05M+p797s8EwB8JtnSwp59OTQm8XMhfqe9BvBneCAY2fBJ1om80FycADWQBx8ZCr2E/bMuSygZcgOyq6P4WYu2mXNV6e7dTbPWMXo9dDgRxjofS/0uAt8ej9vUaHRb0Y7uvvR64xC+ztgJml23VWntqW1lHM3JcCYqd2GNO7PEsx4iAb7GGecet2SMBi1qRr3pQ/KzX09neaBbsWMcB7qXxMOnh7Ru9+eYt75sHuQxKQPXCXrbC44y3nPHbDwT8HvMBIPOYcSN7dmONRbFBfBY0dJm9FYZRK/omSC2C0/GnA/70hg/dCRI6UTv8TAVi/AjdwbT6WGgUR7dN8c87fDIfyfNXx/fHAzwPKoxNgLSU8pGOoidE1YJ9LyDq2NCo29D1kf0JGY1ses5Hb0bHZr92+IkDsK49VvbYQdM0akKGgXVOXJZ54ZF2WFBHlQbkGYeiA3tZoa26IGLtUKmMqZKrGvnFg5ZWhEm3QDQ2PaHfE++OvNN7IA0/v1B/pVPsP8NrgogrG8oMvd9YawAAEABJREFUFnTbQPymdcFXKSk2GZl/RE8TbjDWoglQ7O3pr5vHLvIzGsL0dW26YuNV7ELN8Go1+jT4V/hX6vRcL6wGwbQxTytWgY7w4SA09fysoQWbJBL9bMu2VGAUlGFSGbFxKZ1G6AThY2EQJtIrmrJ+ztjyCuK3QfInznwnzkgXdJp3XALl/UMBMl2hc5rZM/jI8p5g5g/vzvrzuxMfuS79L4GvtF3Zky9J2W8uBKdnApsz9Lb0KuNf5p2xMM9yPilY+RjgBG6RayTSPiB/Lcghd1kqNhloG4ai7uvYagkN0KCn+J6a2HSUPkNo4HfRR3NB7qb3p7O+f/ceXk965LyU80bkjX8sS1MQ31jjF3ygKKzBoMJXZV8awaFKb46THu6m/pfy9/fsT5zXpjgLPC7oKDaMfRq6gk3orprRx4Wz5ow+3LAR+8Pgym/D78AeMvAR4AgOrJWiabTqIMW8mBz+peg1+n1E948Eyd8/XvX+w0Xv3wP8/Qlfv1ybLug9vj7H/7HhjJ4bMlV8Ox8yBl6WY20a+QjAFiG2WD1wbn64H5AJPFTdkT+y1xzAyJ5Va5VaFa98YID/8p5Y0FvWRGPd202V8+0BXRwPIx9KDnq4Qz/slcdp1IhA8cdSBuSyGvILG68uyl7zCP+PTxd9//6kPyHTDx9O6v+fB3zkuPB+Omd9I2dDlgW7r7xPui+wggq6h7zGfGzkfVl4X+a/Pn4Btits6k5f+Cxq8NBUKLs1RQZRsiqyrVqQa8FmK/uG4l/oriJjdv8DujgOlY8ngyY2tGAcBlXkKBgsYuX+0izcsnVaV2TLWjjzDrpel26jE7J84OPZ+w+Pyke0D3z8eEL+x8dH5b94uLJmVuRsmR//LvA9FuvIGjiwIY1gApWPU8amzKTc4/q8/Mp+EQnFY1sVmWsRdjd8Swd87DBVxVYTNDGFRJ/YkanUkEelSi4So6+s6/gfptj2XmQ64c9nKi75AIXvsbXi64tWdKfVjCsqEB5cVJ0yVVoVWYqsuoMJq6R0QURVunaoKXynvxgXe5v3S6Dnp5Gu2LBFZhZca409YgNNP/mxzTyvSAf7p+XUB7aTvCC+8qU5bKviH8GATwTJB9FDYPuj+e2tfEtzz4vHtjIuNG7pjazLYK9LH3ujpU+enV7ST5p+UdHe6Nru/W1/VobeuP/6QmpvY9Nsfz6ftl+CW3lu818be9vP3ua33YfY/kiuXvmZX/bW7zNNvcp2T/PLfs2nnPm/hvTZYb+OtV/ze/s/Umr/OvwVeyNkuxsjQtpb3v75NP2/BttfbLb9xc3DdufH3tKdiO0929t3475UPmds9/bn4hcT+7WfvfGTzl+im7ZbpF/Ke5q87SR9/tR/CdlIe8e/0y974+OWfHhJOWlwm9/LqbPdN0J95ck7x3aX89NuoRV8Wv9p2d7G219PQ+sW9tb/U3pfKu9j0/6l/N6WNEi/pL8WQi/4tej9GnTCT7DT+lJ+b/+108z3S7DPm757fuXAknKw130pv7f/2mnmCz49qDQOsRu2w9HCgTZIvyCHx4UDVG2TvI4ciqUe1OCg/cRB+IkD/9NcCOffcwB8o9Plrv//Avzh9x/0+9/9h/78Bz4C/PgnBr1XaY8aCVaZ3vn/CGgE/9VOHA7PiDurEaUOPKzyaNVR0shRjovJyiWicWDvB9Ei1rxUXTSUUbkYem1K8HTgQD9yGBzrwoF24UC76jiuXDoGHY5VuRCYU+VKvyuynjhEv+dC9CHgUpq/wDlfF125ffSDPofYftjPgZtDJC8CBebgKcYa/Sk3IPSRMlFsJUiDkmTqc5Eo6C8fBJS+oDDWAfP3PAfdyK12VWyxznwQmc/EIhehBo0clg8jsnL67Qd7+lcO+TnoTdOkkUBOnUZVLlHFgySowvf1dJG4XIhDuNgEjY5WLg/hTdiucSlMAKfNF4WfggWKVsavvdzQUUFmw7OYU+xlQre26bP9xKcC28phs3LQzeEzqBiwwI+dNqnAv4tkewN82slXylWNw/pCNGIGuWyhNiXNX52u8JZ5PoWQKXJ1efqAVf1p/bcK9IOtJDE9WfpEHnL7T6lVtQAYZIjMfEqm0KMUstan8qUsnvA0c8uJz1zwoxndJzgSdmYujQmYQEBLwXWssKz8VVTag6i34V9GlqQoAnUjAGW3pPDLPKnfBqdwA9aFwm9sF7mwURe0MmGlX8DltEbGG5RnuWyr+9IwagDpV8oAy9iEqXFTiBSmb8qesOBDkXdPkw8SYNiRfgzqOiuyCrwZVC/kG2tXKpZcpEK7spZsDVRk/oGLUlLbshlJPW7R/4p6RlczF0+GwI8kdPyCfsmkDt11NaC+ujIDZaFowwOt6HchWTu6bxkNMg+TSWEM3bzkU18qRaDoxYruoEqdhZY2uAi22XeqJtbjYRo01YJfifqisQ6kr6jPtjB9bEMrlIqkogYthY89RQ6LXxEaOdTlmOm7qLBOKz4wsM+NkzQRKM+HgJHAR/gZhgJtq7AWyzipTgeZdB0mXTyCog8o9wN6fcR3n9j/sg+eHhc9EYA4EVC6nhYlULEQaFq45GddejV6lEp4Yf9rwN1Z0Gv8djdAfDK8w363U2wRm5Garmnu43oZu7APZr8074MKvYGxY13Zx607dHpPoO2OPS//nEBkix5t40JN8cO+pthL2jNsy94gngV6K0iaPoiNbzMbvCz4dgf6WCEUGL6mMiFnVSmDxuHAx8I7lbGKKQiw8O4qVjkMOtzddYzHtE8qrLtWBwms5OdatZSCxtzHllo1QscowXbnU7RGsVSJGmXPTR3s0dJkWwMBtPv7e42J1EEPxp77SQgjwXN0upkAaQmQRacFohNzHqcBGQ66R4+hM+AolcBP0heUUdUF/x21YOsrpLO8UI3WrD8YQkXC/Tr6+3KhEh0yAB7Iw4ewoeKzniXsiMsJ0mJK9Tzvhcr7rBQxnzRSDo/DWHRAZ9NYNZaqCt8Dg4LkXQf1wKqrSh0lyquMPVbN+NcFRq/wciU9PwcMLwRcs0/3PZo9u82L4jML+lnoG3uHd4dv4Kau/uJFI+eQKTxxjjjwMb4HybD5CH/xwxH9HYYRuYYNddIARtZaeA4K8tRa5Vqkhh/gQA3dMlUvN1EfFMsGKKUAg6RBxie1jUU+/ok/7zW2lX7pX+ugLa1SLZ22mIPpu0/lzNfPdZxZEvQ/XS89IHkh4Jh32ul60oUzyXm9KH1nidXpfrS4IscZxyDmJ2LoeuLXE/pOEPDMfnLheDfjLwsfEK+cRa7sL9dLUwKgedev2GFlvoVziNhD1thivnKMOoMLrnNVa6vWdeE8MJPO8N+6jif03+3AOWgYCvIazlaJjSW2jG2vvJNRBWOsroMRXQB66cQ575EPcu8IMD8+nTguzbrAf3gUvtzAAn/hy/AgYDQmPgSY+sqHgJw3B3wj/jHCQ/alI3yFt8yn/qwZJZhg3RfSERYHfKtCssq8V4qr8oTvFbrhuWS9lFn3d4MO+B1sq/a1UmTDCUJwjNMFPUff7zmQv+MjwDs+xDySP52bONYKMfFzob+GTlkf8L6i48hVWZsFa1b23YFA+YivT8w7Dvg8OIwLHwQK81sT75aRNTB1fU/wMOK3nLrnoth3Zq1tmBUZGvqiA9KtGvHhwzD04PIdH0yOvIfGcVSwrY0J2SaVAdRJKpWtxbqwPiLX+8dZSR/xrRM2OuNHF+xzxb4La7fFb8AKhEzGXwrzGyqwy/sj7xAxv3WcithCAWnkYV1OrONxKCqlqLUmg+4DpN0mbHYL8+zoe6usWqSxWvlDpGkYoT3qMFbqCm1FmEkDskTGytov0LfN8q+SaEc78yKdWRsngueP+QjQ7XdSPn488rH4Qv1Mp35uZG8LfwEElD19hO/DOCh6zcfx/NcoA3XC6xb0schoAdurddn0/NhWpa4Wwas1IMdhqPA/quuDcoFGQ89dB+EBPTQ2jhW0Jl1Z2zM8XRfys5Bj1emyKv54oTK+mfU+s0esa0OvVuF/Nr/RRdjMuc+2+FHkuX0fVqW/VekflPDEuOjf2p7kt9z2O7pZ4TNIPnxu6Sb/nt96S/ZOacvbW9l2b7Ot/bE/ztvYkgk+pZn+tvv4Ar8V2+8YhkF7Pm077K1/xt4itPfyns+Yncaehm4wjmPfH9MnsDe6tncyPQ2tX4Le+fmX7S7Tc7HnP53D3vrYVtr0/Nh+zqmP0/Nju5ftj9Pn5p9Ndhn2jil/Lr/X/dLUfuVnH2NvdXs5qe0kL7Dd5UmF/Zrfy0kD++O21H0O9sf9bL90s1/zL5X/yZlbfX86tf2388f2pK5Q2z9J9Ss99kZ7J2d/XN7rv5bafmm2X/Mvlf9Ppmsgm8IteuUnv+JUOz5p+ouLn5srL4cdfzHBv8OAyLqTvc3vdUlv62/zaftbEXrBTif5YC//I6S3/Nzm/xF4Cw+3PN3m0xbc1t3m0/b3RbbQDS0Ht1yQOBKKw12wkL/FSjlYuIisPYB2kJejtHDY5xB8Xk96Wp/0fjnpPZeJd1w03p8HvXsc9eMP1h//40n//j9+0L//tz/od//tf+jy9IO8fpDLSfIFnFX4EGBdqbtSXpS//G+FtKzy0FRGSVx2uCVJBPQTPMhf0fSyTeP2Yy6g/ZDIgS8B+MZlVQTRK/SneuEwu+ruYB05aeaSJs9a3TRz0blwUTiD95erTsgRXJEP8VU42FZkr1xARJ8E56V1m7RxkE0+RQ61nIIlDsdB42IVeJlVoGkOx428AuiEVgc2MHxU+DB6LkxqLmGN+Svlw2jdcZE4RAfUp4/UOFChlshC2zCN/SB5PNwr+X2fa/A8E6hruf3Bg4S+kKVg+xLdhWcu27kAruEb3nJhalyaEIRpkA8ZFaRvZA0yFr4F3+KxLdudhxxCc/i8RerCk3jyAafbrqiPSb1dVEqVy0DlKOEVbWV6EdzpKLBgQNPNDzUKekOj/zP/Co8dW+essWAr/fR3YWyQQNCK3hs+1PtHblt6Rq+TKBp+S4cNB8VC1bqitws8nNH1GftfSPe6XIJWOZbTinzpv1JamWthznyEUS5Y2MGk5hItUNB7wXeiamcQfh62xLPzQxaakbqRNqkrj9Sruo0iXFV/GvzafuHdtuwqg5ELw47Yr9QqIVuzOt3OLwXY0wxPM/Ld4nw+6XR6Inhy1kLbGt9iZKbvFCjHv+L3JfUdDRY3Pm34QicV3xi54E1kDv0iOmjgsuTCKPxkbZWlhqzoppFv0UuwSIIv9TxMs3YVpLw2QXqbCztZzAncqGeYyGc/QDytzN2YWwFzoiypxDdhzEWuW962bNPNKqWoJI+harEmuiTAMI1FIzIMtNdaVaFNVgVmsu6DcGBbzUWrpcb4zoeoA6JejBC8dpuTCr/p0ErLSq/WUfg9JBDFfjFAh6lVMUDmyfwDwYlhnDQQeCnHO3m6UyOdKf/AXvGOAMQH9PiUQB04JahE4D8fAh4/XPSCNS0AABAASURBVHX+MOv8dFH2lYW2hjO4hTtL6Njolow6vEr7XoftqRQGkOD5pX5vf67zc9ltG1vUkGhFxlnZD0fqp0EEWAr7eVWCbAkiHcZBwzDI9osLUNCmxwZ1dlaCIPHJrLmuRzgRlI1+bXSNXlMfpKmnyKTguc2uGseDHh4eOg6Hg6LXglErPOzIPjxOkybaJ/R7uL/TWka1OqmMozxO5OGJucNd1lbmlJEbbgU/W9k96b+oM7ZU2kHFxibgrEorwUjB44ZFQo/hv4O+mYNXCdLOMm1bO3pl7DAW3o8DchjUrsfoMthlEyOvrC1iOax9sTU1gsErAdxV8YMgvtAI8Agf6uh7WZO7U8MS77OV95wEf/goBkUHtDtYCDxJkakORUOxhmo+nlUCdJOO6GusQ+dzGpKO2vmrZWAgnlKqGnxmyTMDQcOmc/bjAF4SJL0SlFqQ4xYz++zCHtz5x597ii6jO9uYYgMsKR8BWEI68mHtjg8Ab+4Peott3zzc44+jJmweviZ4HQvlOiHDpPA+jqN2DAlweoB20Yp/LcwrFUmWgDGqXRW/st3T5INat3qRBnbGCAUXhefN55/rqLYt23StHR62tJAKoZqM3jbAisLLjL6uKCzphllX9vQrNlzoHR3HrBwntLIHh/0rFQt8L66Yv+AjVctKfql6hBbxfd4N2OS06vS09H3kQqBzpm0hOj1z/mJAl0H4bNbqgu3mhf2GDwMLNroS6A1meMFtNMRH0HnW4d3dQUkPI3outesM50Oeqy6XE3zOEryrSHWsGuhXgeB3XkXA8oqMq+LnFwRaUklnu0AGLbH31GcYvhT0dQddzmYNPoV+jH/XsmoYCrD6f9FJeWZvjAwre3eLkRp0PUhtktvIsWjoaOhs6T66KOu9QKcO0oHg/92hIOMARk2HAfoDfSpSGY0NXefXuShB/yf0/AE88sErQeWwG6xL0Yq8WbMzelwwTGNvrF5VWJ+Fs3Gts0ZwGJqmae0Yp0V1mFU4hw/sGcE4HDQOR9VyRI5RDd5Df76yL2CvLm+70Mb5nndAQU851U2l6MgHu8M4sqanjlKQxVYe28xTVYYqGX7BBdpnHO+J/eUEzotY41Kfr0lCn/xWyS+0kbN63ntBNDSNQm9N+V565C5wd1d1fxw7spYPh6r+UW868P4eVZkz6yn2isJisxW7rCySBf8QaVDdNDLrQP+JNXmohTP70HFkszhQNyJWbFklFUsFvy2u5IOBiglSFZTN/9hoz7yPnxDyxJ71xMeOK/64MH/4gAw+056x4DepWVWrkXHUPWsh/5XFAflSpzy25IqvFDzUimziiX5sq6YlspCfYHKCrcNUFRNAVkymrMl1XZU9co0P06+pSDIaH5S6JfsAG8OVd8FlxkbY6oos1+uqmTsirqbIAZmQZLRlb6iySikd1UWZt8BTdFeqVJkqGIpFs2wrzy5L8kHKG6yZNbswWee7tS532tIvuM2n/HOwtznTz37Npxxat7itSz6wrbLLWOtLfq9LavtFNt08n9JOk+1Ow/44DZ2gfmYO2/o1HtudT/vn0/Biu/f/XD51O/4W3qKjffxtfq/7pan9ZZl+jobtly72az6V9mvZfs2n7ZfAfh1jv+Z/ydi/d5/oO9jnsd3tvZf/lrTYGzHbnY7tF+L2lre/nPZBv/CXvdG57R7Bgtu65O2tr+0UO+yP87Z/svH0jvyy/SIHxS/+ZO4gHZLaTraPtbd8r/jCL3vrY29puoXOnib/NaTffxY+x0fmtv0TedM3m3vavwZ7G/tpn4wPPq3/tGxv4+3Pp6ER2B+3py74lN6n5b1P0uC2PeVgr/s0f1ve+/yl6ddofK3tL53nr+1/y8On+dvyX0v/58Zljp/DTiP9bvMpB7d1t/nbtr3+75na7uTtLe0FjnB6RvhZOBAGyTcOde1y1HqZtHDByF83X5aznpYP+jC/17vro/78dNa7fuEo+vA06PG99f7PV33/hw98DPiTPvz4J11P76T5SVofwUkqszj3q3LYLJWDJUhgwBz2Cgd2EeRQr1vo25SPAzmwbvw+/87BvyVvcYcB0OFiVrh4VD4ujOXaLzP5q6bCBUdc0pQDIcfglQPhjJwX0lz6Lmvj8rqoX1yYkm4SbYV6ATcq+1xrJuxt4mIjblYrJ9tG4FdcUhsn33WelX9qhxO9RL0bY4C5CKoTXpU6R+cwHlMU5Db85AJ5PEx6c3dU/k/mjhzEDwQ+Jk7j01B04DZzx0XleDzqQJApqCNK5DgNuxJpUVWmSoBDXCDEJVvLKiGH4KPIzC+Zi4WQoQfAuWj3PJe31vW0qEVmd6HF4GdINuPLc0o+h7f6mcNm6gzfobNDkZex4sk42xxiKzRTuaHgBAXn2NH9EOGSdhmQIxeRXqYeRvmBz+c8BX7wGcov7weaxeMg+S4XOqG8IPOKzA3dpB1mqOUn/aDRu1LMj22aDc+lp/ZWFk+jLz/kilrWDeiXEC5MTUXcjSRko5p2KXqf8ZVcipJfCITM+FD3H+yVedGMNrphhjFMkPrQE49tRcbW8P3YC99mgKJnpaNeH3vjNXrfEfpDqapcyis2TLq32WZwYdICydbnia6C8L0jgZkdqQs/Qfqt+J6xlzpvq+C2o+D7oS4ctZCx3XUaXgb4GPD5BM3i34VggQs+TZ+mgZGFlWLEI41uV0lRKjp78fPMSdCg1/e56ZMf5nNSoS901dBnitlKjL5ckXdHGAONuTdYdjRWZCdv0axsVaWIfFNljU5jVf4PAg/ToJH1S1Xvn5G2dfusKaTOEFCBq6IFmbg7C5Oi8+ideuSJGLBPPbzjDg0tNEY05EABCg+1WgMTBhXGBsrH533icLjTeCBoA8rxTmKfadQ9yXzQbXri4v6EDp8IPOQv92aYWGcTtJt1Ol10Ps0E8q4Efhet9N22sqZtbYehRRTAQtLgfVZ8gAoJ/jugL4KMSnqLEEO4vq6fUyOfsU//63XNyl/bHmrVPXvg8Tjp7v6ou7s73d/fE6iakHsgaDGiB3wEVrbgw5Ug4IWt+ar45gLfHcw3A8h3tho6b+hfwLEJekUIhZ/Imvj7kY8mDw9v9ebNG4JJd4pvHu/vNBFsGfHROhb0O+l4NykfCu7fPMDjA+u+qNVBIiiUdMHe+UvqC++Ga/7PZltjqg2KLSkzsah8gW3kgg7MbT6LvsM/+wdKlsh36PlB3+kX/uPTFUc1DuU4EXD6o195VUWn0zBoxG8P46ihVDwCOtinYasZWvPSdKZ8JphzJUh1uVzwB3COXlet9FtY61nvyTf2VPX3C23Mt7QrGl3UeD/DrLLW8t5nKuSScNOeFjIVjPjwNFRlDR3gaxrGHpyLnoNhGFRod6m40orWGvT9nDamXvqHigs85T2Y4C6vanXbI8cCfzO6i49k/005e1ZDL9GbYwMVWeL3rIKeBpxggLcEx+J/9w+8o/kgFB88jJPG8FQKfQfZ7nodhknTeFT3Fd7Z+3s7MpQyKNRrrcg+9P4l44Ft6qBFfq9Lmr6RPemO1FtVn3tMfdqD9I/Oku5IvW3h/lqROXoIopvoA3VIbrSvsNrkWiSwFvRONr5MrI92ZPn/sfcv/JHk1pUvuhYQEclHVbdk+5xzv/83OzPjmbEtS62uIpmPCOD+F5JBZpWqWi1LGs/c383ORbw39gsIYAeLTV3r7F903Xg5cGHw5dyV32pOUPqZ/SN/yuT4ctHpdNaa5x3IPO86ZzCWFPou+GxFN5X5xWfjnDX6YmXbb/qJLmd8JFgOs5JGRzZy9a6MaW19s8mMj8/LQr9Zpc7DVzoKgF38o9FffAr9K4AGvpJKZ1/CfzvrNsDpCcA2WN3EQBX2KKbUMknTXDTjKxWs8L1yvshZIHJmrk5QW+go6Xqx2gaaFN2nz4QvHQj8B3eHScH9oeqel0+P+NGB8+G0zHKdVKcDpBZ1VRFv5YXGpiPB/ydesryAZ/SeNbtmja59zBHdZ662XmT4jn/nTxrl/wVwIGoNeT0w/x3B8pkXAdMC9amp1q7wNsff54Pm6V61HFR8kI3gsnZ9d9Y9sylz9Cw+yhUuJ+w640PLVAYt25KKIjdLE+tis9gDxIc6dC/o64ieXhDwzB60sh+tdM5cDB7fPva3BiVg+C0F3XTssA0s8H/gBV5why4PS9H9YdIyV90vM/Ie0PM8ytUFSSThz3aVwbBbh7fWBq/ucA3vM93mah2WSYd50V3O58lPVYdpxkcgwzjdfGxL8CdZguP+ig2fWKGLqXTmx5m99oK8G5VMi24F2oDYl4VO2QCh0jQVo8+iea5g0jIVVfxQpSroRsfS0G+Hnys2aho8tkGjMib6yPnl7jAPmRbkmGpV5M0YM0Kveunhu0MTvjfstTWznqTY6MjemxdQp+NFZ9b5mbvIJcCG2XMjjxlrW3ke2EkB+6xNCio8c4xRVFX4UV7rXMJEk5PsQB/hr8NH0vhGsOeT3iLD9nLywW15z9uW7TQP2H+at/1Fn31s0p2H5EPAtoYskecV9nW8bd1+MuZ7uO2359M3edtjjordvjeXXj8Z80t47fYmn+2Rtz2abL+V97ns9zrbg5e02X+at7/sa1/L+pWf8L53/Tp/W977fCv9up995cH26G77TcZU2E7yBtujPRX2e/575dQH9rWv/ctp+ga2kwzYfptzVPwn/fhad7ds2L4t/ofyrHm/CWp/O/8fovw6yPbI2dc0Bfuat69p6m4Ftd/r02a/l+33fNp2/NL4vc+30q83kPSxPXSSRZXyLyF9gq/7hG7wdf3fupw5gsh/i8yTsu1kv4m07w22v5A5bVsOZ3uH76SZO0j/vYvtt01Jf+UntHcS0XOwl2/b9rpfk4bXYO/7vfze/temO/2kQejtafL/2bjl5Tb/n83XPv8tT7f5X9u+9/t7pOZiMIDPi49tfkqdSxYnP72Bcg5iygUMNMo0qq8LJ7wH9ZajLq2+EF4/6dhf9LQ965ng8TOHupezdTpPBIkWnV6qXj6tevrpRf/+L/9TP//hX3T8/AfeAXzSdn6B3gkeVrlwAOVSwTmItS2N3/KvNAUcBDuXk14abHDwHvzQ1jk1ctDURrqDw5/BCBZxSVP+xJDOKrwMcDuL2yYBoLM22hqXscYxeFXnJ+AwuUJ24+CYmMU4nJLJn7tYkauzx4x1zDjl1HqDTj4Bj21dNQIgXKgEWsDFjwkRatP1MoQcQwb4Zk4aZP5jar7UwQ8M6zBPvAC41+P9QTMH8mmuY69SbMJFtpMyQLaFwjhcrzoej8rfCj2dTsi5DpyP2OjlRZfPTzo/P2ujrXEQzwuBhkwbPK4Eclbsl320ceEY8m2Nw34HGoB55ulXiA/z2h7zZ68LbIuW8e2xD7nUxa5bdB6+qb9t67ZUJhn/FJ/WjQaKzGWrBLSFdnTf0P3gMfp+RXTbyTP0lU9ysKmh44Yo64Be9UXr29fpN0qNOfHBkZdsa3zglcHEDOj4AAAQAElEQVTC+UcxP2yP9l4s1aIcroOZC/hUF5Var+DCVIDpY1Vm78PPkrd9pQH9yBOfWbFJAv+XBEVA0vhP5IM5ca8V3dXj81y4NKA/+diWItgtiq4feA7fpbzzveeHftHjxiSZwrbSpspg+nfqO7Z56xffeUXqhhyjfEFl0XkbQYYEN0+s9Ybt1TZYa0oamZSLK3XqXdXwVJgTvrP/1Orh98syaVkWTQQayjTL8BL+JPh6RXTi1tWbJHhUOuzo9IudA+Sjg2BCWYt6/WTIG+Ah7VmDV1jiK/PDVVZVT58Anm3LprZW1VI0UVfBUq98Hwi85zeYC223sK/jbCsfG7pku6wGMzvWrXOZRjbqOgGQ1ooGNvohb6deGaPGzw531lzq2D8y7wOB/rwsPKC7ZTqg04MquqzUT3f3Grh/1PzwQSa4vZZK8KjphX3i+LISpNvYWy5a2QM3ttCxnV2kRkCiEZhoXPBX9r34h8anqQ9P39SyXln32xjUpOwt+Ej2mOyn8XsRFOpAvfGlD/tOj6+MOvzl1T8SNDa0KrSnai3zRLCG4CsyfCAA/4GAfF4CHA7IOM+Krjfmyl74wv53Zo9Lfsfxch5ynXlZm7b0bQ0eeh9S5Ecnn7o8C6ZpwQ/vdMfLkg/o67DcaZomVYJGCegmADwz93RYtBA5S+D/4eO97u4Omqmr8FvxY8+LjC/EbCsyr8y5ImPm2ZE136lPOWlHJ2eUf/XZ8IhuaU8bDxxl7+7s34HgeQB/wEpktwFFpw3ZDGjLGjPPVtviq/vDrAOILLc6jA5W7GsbuxbUUtRZW9HJRkBqpPGB7F/4yMrLy+xlG/n8lrGwQQeDF/bkxtwNG3b4CFSYH30YFOxamYJEsfFUqmYqdixT0Ywep6ledV8rdp5UKAs6gVMHxDiD6BkNaEWHg1fWE6qDrU0rPrzik5fwjIxpX3nmR+9BZL9iU/g35xRzFqnIkYDUDD/LNOETsx7Hi6gDOjzA86QKD/GPBT+JPqPX+8cHxS8+/vCDPv74w/j/RTzw8uAOf3KZVGpVeB4oZeQjUwxkV7L0oT60v0Z0MEB7ARBj/CQzzrZsK/XBGMt8FagWBdnTbEvCvigtOoqdO3kqlfYC3cxhhE+acSrsW6+Qq7ZedEHXJ/R5QZccL3QeepYu53YFLxWj523tyjyZ0/bgMXPBkQrlij6it8fHrKM7bD8rdekTu8RGG3tL/N9UZkx4nFn/2fOC6D7ljs00/L0PGlm3A/M0ynkJdILZM/tBXnTmLJW68Bheh0/jJ435xN7UWU/m+ZWgedxvLlaFcb6acOAKZs5s01RVo68ilegPxL6lYGtXqU+g4ovoghetbeiKVYJiskZDJ1jotszWgReN2VPuHw7sLVedXM8ds0qdWF1FjUAsS5I9fFWC/5+fz5wLT3rmpUvkW/H5yLSxLjf2jY19tbEftvUIL6uMj8+1KfPdHaoeeJl591C1HKxplphGE34fzNMBuxzw+4eR1jKrREbsp3yi93DlrgnKU3aR3mR7IH1ndDWxlhiWEYptO3630fe6R0rds9Y+68z6PeJHwYk95owtVnQWe2Vvz7kp6zmyNWwk5jbziWeR2Xdir+pNE/eJWrpqFTBlAB/zXLWwT8dnJmSsdAiPQY+NZdyoAL2hUjfTb0Yxd3XWwzKzJyzKS4DDvKDHqqkWYFUXFfrbVj6dvTTpFYXkus825Gd5jLUUW51GAH3Vyrpq+EbQWWfqjTH4DvKlbsM/G8+TPCtKleZ5wjYHCeV2F9mm//V71XOX0VHBPvG3ADXoMM1DD/fI8sAz7MPDw/C36KRAy7YK6OLjqsEKhdgtGHspdskvDGQ9nXhJnPTl5ay8/DtzvhhrCh9EHNkeqKRV17x9TZlBtpV6ptY+v23tH/s9n7pdtqTRS9KvkX47vtV2W7f3S2q/z2Vf87YHj2kPbsdm/tjt6pOxV3pcYV/H2f5CLtv61menG5rJ72n6Jn+L1NlWxTeD6O0WtgfPtvUf/dh+o2Ff8zst+1q2PWS7nfvrvH3tKz72t/M0/eI3+tg73Ob3ul+b2l/On3H2e13KX8P211VvZfvLNvu9bF/ztv9Ej/Z7XYjZTjJgv+dHxf8GP6LzvxcbZSdsvwtuv+f39r9X+kvC2e982O/5P+FlPAz/pPZXVWR+ngmj79cpO/E36/d+aczDK6n9zl9opm5Pk/8W9hE8L98eesmn754m/0vIHEE2qG+l3xqbfsHeZnsskmwee13oBXv5e2n6BF/TC63ge+P2+ltd7nW3aegG9pVH+5qmbsDiEPPLaOIJ+ko0Y16zb0l4SH3SVP7FaQaBfZb/5Sk6YHr9xXzfjPuPyJ85/xb4NXx/i7/MvT/2057yfxZsjzWU+e3ka7LgusWaY5b42Obn/vV1jItK4RgPxIG806fjRL1b+SfiufSdcoE6bXo5tfH3On96asr/EO73v/+9Pv30e718/kmXp8/ajk8SQZlcpsQhUMocHGSzR4YVDujiwi2vEgdU54DKXLYp8+10alTk9BhceJnA4bcT6DcXGGUMh+POITSHr7H20w4aF72Ug9gjh2Xbsg1hKXVpy7iNm1QD3PU0yIadnHa5eIxTL7w7eS4bhXwn7bQHZTMiwCODQ1N8DE8kfOMRYMxJH4EOGA8DEpfGaalcGqSK7B0eVmQ8vRx1JJD/9PSk52fyT6cR+H95Pukz5eB0XJVL95mL9onL0gl7fP504mVM+p95AbMph+/GoTxpfuvc8G7kGOACMfiEvbB1BYXwh14FcqG2resDwcIFYLtzxcKG2CPyRq8IqsKPlOnAFxlTDiKXyfAQyYsmZlBLmarQs6vMaKuqQRO2xviRR09tYNPVf650R/A2fFE0/mEI9hATH2cGiSYK+b5ORtbMYRv/ruKHRF6jP/Kgm8jpCALPUlNsEkz0q7UowalpLppfL40Ta2SaFlUuhIVbS+QPxMc25A2Vq75W+FwRLmvoQtAkF9j4XiNPJwn+My1qkjO+84Nv6khev1fZ2l6ZNMigYMgiMbUEP0aW8FWrVRA5821ZG+h56I2OtlVlTekvPvBpkk4fvthEavCGu6vRN+jYK3VNHbNsXNhXnbPOG0yDoYPw9cpPp1/Da6JfSFGSbF9RqwwqwYEJVHi1X9tIxafL/CxqzKvsCZS++LL24FJy1/j0a5piLJC2pPH3a116QTP0y2uaPNWNYni0yVAuY24yfKtLlqxsK/nwGp6DeUYOiNci0W30sauE4pupTAr/1iwqgYefR88d3fSrgkV21Mc+KF5JTe9I78iFrEWGD2spsw7LNHBHADpyisCHy6Y6dU1MtRyK7gju3BNMevzhgw4E0lUm5Tcun09dn9kfPrF3PJ07W1/RhgK2BhsgrnkhGLNR0dhjje4RUTCo8GIcxKwbE2wqBC3E3iJ8XJQ7+faaRjaHGL5h6I0yNMVchbprKsWFC7LmW3k2zChzmeGfoNThrhKARda7SfNSNKFv0b5CI785eWYPvCDDG3hxcWE/zTrLC6qk++U8/jmAPToyheUggcjgcLeoolfjix2BO37sKuqqKvzM80TgBKDX9J8IoJRi2ucraFdlwAj8TWIkM81CXWrs17FxdJNnlHhOmTVJg6KzoT91uXWMsGJOUvIpZ0x0pzCrhhc00RFzbIxgv89LRZ4fon+Fnxn+D7VoQbEL5XuCPMHd/UEzMs74TKlVG/4ZtkpFPlBKkW2ZtJcK7QKqMKcu2C3714YdBz9UdmDsXehV8uwbz/O4yQadDh1ooY6rgbuSGp5sse80VXyVuJrGvxQoeksneA4vsKEi03fSxN4bzPOsoIbfySr0vT4zpKThb1st3FMjXQtqKyOf9iC67OnQTnCOri0+nZnQ66t+TUsCifmt6QRJH/G/u6XogI35aiFgO7BMurtfFH94JOD/+OFe+R84f/jwqA8fH5QAdymCzzJksZNWzDfJ+InxwyIreqFWV7nLSG2PNLIGLpPk+oaUjQI7dZ1J7FACtahQvoVtCdkaPh2/zp9IXLXxX9fE3lQ48733N+MlsRbTV4xtljYc+bw2nVlj543R2HzoE8mapQ6iwaS2B42CvUvtKuxPhZ2mE8zs+Anm1IG1/fB4rwX9HQ6zJiptq0EAd8PvLJbySLeGXMhZC9zOBx14WXe3LLqfF7ifVGXQhevjL10Fv4huNC16YQ87ncxZSnp56TrmzxSxZlaeXZeka9NKRDa+c5VnleBx7EXoa567Znx1njZog1rEVxOTTfA7/GGypqkMxFalVniYwKKel7vYuSFDg5eGUFk7Yv2I/XMqVTP9lzIRWJ6Gj8W3ZmgWgvXhw7bkqo5uLtC74NfHS9HL2XriTJj/t8sZv79giC3IfLws6OQvp5Xt5qLGC4HS2rDFzP6W/xfAYWrosOqOuXBvZa5gqlKlrkZGCvM8K/YpZRqatukQ/yU1dQ19B53+ws9wbpk5xGeeq65jC/oo6tRhIX6WVzACv8g+vWKLM/pJyhapy9aUf+FwfDnz8vqsMy8js6c39NbZPztzJW39rMb9QL0xdVP2I4f6KEtVVvQcPoLIVZDPoNuyTe/rN8+I5OxrXa1VwYQckWVm7eN2wg01kZ+mgv0mDbolNi/QqyDjCxxasZvQl0QdaetVK3cIlpJO66YzWNlbNzB8EL7FxxndOwpa1ZB3Q+6NvSuqrXVS7JK948pqk/DX8N85L/BgYd4u28pLALxH6Vvhd5mLlkPGV/auRXfzrIm6Ugr9+7CR7TF+g5es/azL0G5dCp8rtrqcGy/+us48SM4Iczqv5DddaFvhMxAf2/wMfwxGpvAZ/7DNfO/AcKNM5/FtkT05/DmJZEUuwURBV5TgEbqieu9L/vbLEhj7XHgPQnPHbb/bvB3K1xr7PX+tuc4VWkHsFRieUt77xEbJ29fxY2kMzaY2etjT5PuQo6Prd6TuHZkj6K9y2h7ryX5Pbct+h/7Cj30duw+zPbL2e4pnx0xjTRVYt/3FnPaflkPEdpKB2GRk/oIfu9x/wZDvdrWvvNgevO8d7S/Le/1fmtp+G2J7zGF/O9072t6z/1ul39O7/bfht0TaTJKNLciFNdidPW3pY18nTH36JU1bqVI2tmwqfSz1jWV2xV6XNEi/IPkg/VNO2ngIJU15p5nyLTImSJ8d6cu+qaR7Xfrs6K8LttAhm3aQPFyz6KU6zzKHnwLEw0YQa7Y2xuXClnQl/73UtvLZ9ZG87V90Ovu9PZvp9VDc2FuvyGaWDayKfmxsKe/0I88til8PBWwJvVnKZg1SXwsXoI0q6tO2w/Td2ysyh15sfuZQFtva1oxeFg554mMb1dRRl/qMsa18bKugs9TtsK3wG1qhm3zmsC372j9jgvTZOnJb4kk50C3037Ry6XLFRYt5bPVRl74ND0vftCGaVndxxHpDyht90tYZK2ik746MzRyhkzR9Q3d95SPj0pZy6m/bU5/2QQPaeZilPWnq2ZM154PhtwAAEABJREFU5kTOpBuHvtv6tKc/ilD44owlzr/6XtpgsLkgDShVMkcJ0q7CarNWdLTz+XWaeXZ+u3XlC57DV8pp12v5P5LaZg11ltovIw+qoMrakXJ8YsjdNOTfYGrIK2QFDSjygu+lpu2vQXj4a8CiRbFoEkGu61hqGHRHzoLJb1t/O7jl8HbFSWc96eJnnTt5gkLbhf1o/SitH7QdJ60c8lZO46f1pOP2oiNWP5ZZP3MB+befj7wQeNa//ct/07/81/+iIy8CJg7pOhK0/3wUNxTpdFEuPXClsuAEHLqvf/6Hi1ZdVVMWrRz8E5THoSh05r+on58lAlvqL1ovTzrycmHsEQxd26xtnZQA+ZlLTucQavZJ7kzYuOtgay5VUzy3YWCCyjHyxsF0gLWW6vXlgpyrhJxjbvQE4ev8yFwYZy4Xlf6hNeEjhl+cWQP4f0fJwcYhfb1clMvltq5KoO9yRg/pzz4n5ha0xOU6/y+E1i7aCN5M8Hl/x2V4QveI3tDF8XjU58/Penp61opsjUvDER7zrzHO2Dd/zuPpuDHHou08aztV9a1KXBDNgufePfTAYBm+Stvk84ackTVgoiHr+LVfOERH7jJ7qeHVXPyMbeo8qVejRSnrttSqyt4s+jEIUSaJC2l+K3SDr+HLrOmNBba6aYWRkeI3q/HB3sde2tFj9K9elDHZoxu6bh3eGJfLb3SUQJ5Sh/51OqrhW515zAUKkgyvapyuey0yEHPLsVCBvQKbk6yqjfl665KpRzYlEEaAlMXCFx3kN3Gxh7Uql2DE5jJuzejgwLM5l6QFueNTRUWGXoVu/M0ERFbsuMbm4gP9Df2wRPSCkMfetXpQVtuKthX+1iJhL2MrowPDGoqgHZ+AD6ElK7rayF2Rn20Ivamjq+FLGdg3uqM3esKYmFpyU3zymoc49h9j6FugWx0pUt+Zc1N+E/yCf2zodt06lzgNnPC9Dd8TwRShh4bsiI4PTLp7fFB8JHMEyo9ixILmJLWJIAW+d0aeFX7iE51UrzIIGQrlA/0OS9WMHTfWSPhYsVVHvwHsKPtXQ784u9gYJCNvaRq0Qg86ii5QK5XC7YQLqlJXohfsIGTPnEp5NEqd1N7k7DPUw76CrPPA7KvuUtaobXSKbNCyjTom3RNULeizUVfKpGW501QPKl4gPg/UclDxpI11fXl5xmwnGX8ryI/IKvFt9o2CjSq+krLJm3rcT8QZVCU5crIW0ueAr2fueek63Bcd7sIjfrwe1S8vmrTqgcH3DPxAEDi/Sb88fNQ6zXpqVZ+x6YtmnUnP+OCRS3sCSfkzDOPlIhf6dd3g+TL4FcGy/vKi7emT+tPP4q2jCvMQUZOi13lSxY6C7xFY4yw37IVeZPO1tvjX8aKYTmvXejxLrUj4P2ZAt5tah3+9qM5nHe5Xbe0zOm76+MOdHh4W9LsQfLlTqQ/atpn9f9XTzyc9f3rRhWBYQ8cNvm3Td4Zmg1ZRgb8VR/rM/nG8dHm603L/qIYBpvtZlUCk0JdBgpLL3aQVRsuE3gkCFupVYFUA2qE3o9cHAr+VPVHsR1ifLow7dp2fG/x0beQ7YvbMiS+hBOxzUlufhAI00dguyHw+4bMbYILTSRv6NjYQz15vqxgANhobMm3o6Yz8F6lYpcCkhBloY410gn0V35rCP4Huhebo7uPHR91//KCJ4LQf7pD5oHmpslZ1nktdm86sv2ee4Z+Z+8jyet79ImXqL6RDv/gmg2T8dmLMhN+iShV3dfIQFRupNsMrxnUW5NSp29R57qtu2KRp+TBpehDbi4VrqkJkmaoO86J7nPoDz8X76U5zmVU9jfaJfWiaq+pcZEsNWVf4XNFxY0/t2wFdLGr4x5ng73puYguiDoH6hfoX8k9q5yfc+kUXZNiQAVKKC+flCeSZc9MB/h9YgB/xB1SmQwLB6HWqF83TqsMBXg+z7tKOfz5+OOjhcdHdoWjGb+4Ok2Z8p7rIXaAyx6IF/72bH6A343amvsuslYLuJoSqdVIpVapVvZSRJm9kL/OskufXcqfmSS6L6gTQme2r/lmHxkbByh58QQHd2GYyPo/OQhpafa3IiF9MH+Fp0YT+K4Hhgn2aztp00Qn/zP62LIvy+fnnn/XEPlBQ0sreh0WF+0voqaGbS0OnwOWi3o7wtupwVwbu2JDuPy46fGAu9qz7h4n6qulgVaLQZZrV66xNV7AM9IIjnnlx2dmrSp8lbN3xw2mTHjWBRQdJE7aaOWM+fDxo4eUCRFWW3+i43hEoP/A8e9DlNLFXINPTi4qsbbUadFcEOK2bWltVeRYU8RzePmG7Mzo5aSoXAqVdH+D/4/1BD8usQy36yN7xeGfqyY8XQI/4BP5H2wr9OHXTpMZD067kJly/a94EzxPlqrt60CO+/oBN7+H/Eb/5gD5+YK47/GjikNHRSJNV6h36+aDTdqefj9bTpeoz+8uni/XMmeKMfi6cjU+8GH1+WtVaUeW/qczM1WX2R3EmndgjFnzkHpo/LAf9A3vCb9DZPc+TBebu77t++M2B/WLmOb/o8HDQ4XDQNB3w01ntskDGOtdJp2K9qCvnHNiR50nz3cI49lh87G6ZWB+s4fhtmbSx3zcg9DGzLyzsD5O78qy2pKzl46np6XnVE3eSJ/Js29kKQRvr9czz5cyz9LSedD6fGLMi68poqdg8Y5oaYyfmaWvXiXvIutKOXQQ/F84OL+tRjq17QwtN6ps6dmIZapw3qFopNHS/0b9hhzI3lXmVp5PKtOkw3+kwIRtyVd385wk+gkWN+o1nbMPPOvlSF9bEHeMfJOySFzefOe8fTyddNhwDKbYNmTjvhqcG3x3fdGM0dGuf1LF1zmwVvRvfjBydvW1jv99Y6w3bGrka/ENOpRRVF+RchQFVa9GBl3BTlWZ8blmq6iS8ftWRuYNLngs2/HddoHdm3TV0KfjAZENXsc8nnrtBnhVstWIb1ujPGeeEfcbewwCz90zwUOGiQtfu2iE+BR4LDJVpVkGfdk0t80iNOc38E/aZLS3FmmidGGNbtildv3n+NPQSbNEB+U5/1aLAzBEkn77uXbQo6ddg4lEffm+x96+eaC/CdVgTTcNW2NDQRDzaGkxdUdBkgZdCavhKygCEwybtS3Tag9gxKWJrR1OHQmcdNXTTv0DD3rdg8l/8dvi8RTrbVpWFyf4ktUSLxKQjraWgxiumWke+MN62bLNy+htYAgpU8Clr5GOXIPU7NuTbkbZfQp7bO3a5v5YHbmG3Y8r2hvc+WW8NXjvdrml8ErHwQTHuvX2v29PRD592lYLupltEgQ3pN87swcq6DJIP0hYfEb7dN8a+IuUgbUXWL6G6vLVnzC0yPu07djqpf4Mt+wq9ft5100ebdG24rY/OG74mHB9rqkDwdXlpT1OXtl9CCZEQvk6hMaH9zpB9zdvfTnXzsf1Wsq/50P5LsfOUcW8Ev5tpry1Jg9fia2Jf+Ugx9ILkB4pxsD4Qh09dFkHSOH3Svfy9NH2+hv0+59dtX5erPBb5ntpWHMW+pnr92O807S/z9nv5tftbYn+/LbrYkQG2VbK6lIV31UtssSNOF+zlpEKHdB/fW1qpsC3byb6lKez9ktoebcnfwr7Wp//3EJtkU47VO/2T7uhGBrCPTd9gL+/pXve9NH4RvtJu4y+v8t7Wh1ba93Tvv5f/1ukt/d1P9zR8pP2v4S/jQ+d7fO/te5/0u0Xab8tf57/VvtP6NWnG7/2+pp1y2pN+D3+u/Xvj/vL68jpkT1+Lr0njgdV8US/cIKhrLupcHnpbSDlkNg7rXJC2renMQe6FS0OCA08EcZ449P3Mxezf/v1F//b7J/3h95/10+8/6emnzwSIjhJ9x+FmfVbn5YK4GIqHIdPwZWF4lussFp9KtbLuA4m2foW7xI0NUhyGodc5WG0chi9c/s4E/U/wkfI22i5Mt6lzkIq0RZ19rXPWr1o48C8cKmcuINM0qTCvVZVPIyjUoLdyQdig1ziEN26dPQfutcHy64OZQMzG5WlNsIDA1caNZHs5cQk6qnEBEQ/DCt+TS577EuMbAZMZUWCKzYCDRASKTBzuuMXowkXMatoIHp9fnqB1UmOO7HFnLjhHLgUv8PUCP88vZz1Td740XXrhaF5H+vKy6cwF6YIJk27nVeFd2MygcHA3MgrdiYf1W8q8iq7R05VhZA1/+EQOMcYmrmgx+w2pbdnW+HBoFOgsgsoBuHBYr+i0sHfb9GGMbaEOZulqXJ7i88zA8EKdwh4qo43KxgGoob9xWA9d0LAjBpVzCjWdqAuNwPQvtiq6jjphQxpUNXi04UH5MBd0+cJux/uu6GFMjExK3xxUMj6j3DvqoI05Dc1aqyZ0Edmm9EXGgv4je4MPCCuHt8YkwYq+I0ewQuuE3ySwcMQuwZn0gr9t8S18hBufhjKwlUIPRL7QasxvW7FH+NuRdRu97PUedoNn+qMAcesgYVyxxoWqlFEWn+ivh1f8IWsnc4+5UgfCd/rEZdbeNO571A+5sMm2XRAZX85coGKD6EjMocoE6Mq1SMCUg05UbdSVK08wI1njMy792Pj2Ihd7dn407MPU6k0KT0FDpxSoSCXrnfJVD5Ajz0++0YWYokUVgFTf/hhWBV+oWcHXvTJn5sOTFB4LcmYPyV4yz1WRPfllmpV0qosKeWuCx0L7DNhzWCORZUOx2Udi65IJR+WVvx4fyBpNHX6kCJ58xEm9kmmw2JAp+VXzUjSxyewg9qLKemP3VnjOn9F5eLjT/f29lrs7+j9I04GLfhXbhl7wgyN+GJzYe4Iz5fhoAqPZZ1cC9+GNJSHMqwofCfiW8IYPxIfYpJU9r8Nn5o1PrezVx89PuvAS8/T5RafnE3vema7sUcwrbNwD7Cw+ZaCrZCKCeWLFjj+383inZUGHU2a2opoEZi7o60K0IWsqfG44q1mbsVGNbkOvSrHhGl7YJCNTfBwjydCcl9hrkiYcEj0SW5EZg5Ca8FvYU+ilbOav9Eu7TX/o28ZvPPqkn2kM9Pqi7yrflYfwUZG1sF4De1ORCPo3OUIhz9BhdIMNGml8xPS56nhTe33WdfpH13lWBKOd9UkH+dUGtUMXHRrEJmxsihx1ToDuoBm/sC3DRGPtbNhzZc5zgC8cX581F4KIW4DLRXeZr9POoQDOqGwAucR8EvSQDyaSVfamrM/sWUFH5sAJvCWghurLLBWCUGUumglELdjlAI/LNLHmquZKyj6ctWb0G5tc0FWQvNDiyrpa16bjuREQ3Eg7vta1EShLkDdtebZ29q/ooqCTyr7jwbPGJ3mjhwqPE+0zckz44qFaB9bZ/WHSA0hQ9uFQ9UhQ9OGetYUe7+8Oun+4o+5OHx4PeiSY+vHjvR4fFt0TDJ2RaSpVtpmroKoqptKGrht6j28EUtpNWx8opagie/EkY7yOwGtkxTbxaYoaqo8RJdlVtlVeU9uU+4CQdwfNUi1aljsdCPICM6cAABAASURBVGLmz4ot0zx8vlbGV6mAaZpkaLC04LXxuGrKvGfOLsGaoEZvgwcmlRkrdNa3VSuBxEZQ8oqzOrtOqV1Mo7th56q8LLlHR9Hjw8OD7tmnso8yOy8eOmMqrm1cjdHY9oLfbcgfUWwre0jy1QUZpQl9xXdC6+MPv9HHH3+raXkY/vD0dBFHKfiSVnw2tDo63dgzmizbun4o4Z9mH2VmlbJCd9M8dS1z0QO83+eFD8H/A3WHRXqg/AE58pLtww8f9YAsCwHzC/Oced6fOQtmn8q/ymys7fA8o9vwXeB5rkUHFHM/T8xRdWAvOjDPREe2IXgoEgZpKgq/KxvVyksSjn/Kv3J45jz8wobOMRH/ly682GnIdVm7OIKo4S8bEOtG2Kug2VlCrqYZuZdiLZOGjJXAdh0vgVYlnWZjs6I6z7QfNNU7zWWWC4KblVKrVBmMDC5FpliS2so6eOQlaTB0wnpZlkUF2UcfeDC8kIxvI0i+wfeW/aZVndnfY7P8yaOnl4vyZ4+OL6tOnNUv6LUxduv4BufyM+fjC+f3lQE5A2c9bQif5+3Gum/smTgMvBZV9DzxEqfCe/jA+FAqaqzF+FdwCk1sdY4v4+edPSF7WWHfyi+nRC8zZ4AJWUInCK0gtiplgqxlVfVS1ZKyWNcGF7xwWru0oT9ExCe7ztgm+9SauZAp84m5xX7ex97eoSXZ1lSKZmga/xgwbUW0iU8H1290sINZR2VF0krfCp1aoQUqz7XkKw1JIQ+tDjzG7DQaY2FfvXsge9F5lc4IdSTzwt3o+fiip5cjeFb2iu1mjxN8hmDoJQ317GHJd5X3+cgLNGUe+Gg9XShpoGCnkAr0jc9Of28K37Cs4Da/t9/2v82n3XYS2X7DqOBH+u4QPO75Nvh75fma0DtfJBp0+pUWXmFwtU1Lh4GuTQO9o+crRgM/bIvBV+j7H5t+32/+Zkv4T8PXKUzollqlhOul6xewLfuKvcG+lm0r+h/17Ddv+VGhMU6vH9uvuT9Ndt5uW+zv97/t92vy9t+O1q+Z7y/tY//l/H1LZ3/pvH+P/qzjpiyWEC/sOjtSDmwPx7C/nd72Sf5rRPBfg4zb+32dT/mvgY3js5B3GpnH9igmH4wCP2y/yRtdUPV3/drv89nfz4cJ+9r+dT7lwHaSLxAZbA+Z9obIG8TuQertax/7mqZub0s+/W+RujewmTSxSVrKppK8qEs+aZB8kLY3sEmHv51O5gv28m3bXvet1Gbi1wb7Pf9a9VclkTkEbA8d2k6R/bi/rZtRwY+9L9nRnvRviW/Rtz342udJnx23ukx76pMGt/mUg9u623zagtu623zagtu623zagtu623zafg1ux9zm97G3dbf5X9u+9/tbpt/iY6eftl9C7JcDXH4j98zlKwfvl+eznsCnz2d9/rwR/Lf+x++K/vnfLvrv//qs//Gvf9C//eF3evr871pPv+ci8hN++pmF+YJPXtTHYWeChTtwD/Ll4JNLY/ZI1mTnMLnl4M3J+Pi86nTaeA+wahzwCbwfnwkmPX0moPSk7XRUIwC/Edwhw/myqUAya7fWqitm1YnLSiUs5qrGRnDiUJoAx4kL5QtB9ieC+c/QfX46KYfYE3W5YNhX/y6kFeQ39MyBPOhcKqCqOezDr7gw5IZZuGhVTveVeToXFUF7gMuJ0gd+zy/POj8/cUA+U3W5YjuPYx/sK3a5cPjfuKyd11UnLjJn5kAl9JFWLkkrkj5D7zjaNx25+ITvM5fBDTQuneZSEeTiF341Rm8S+hYXW+4k5Ls07IIgpOZkt+sv6Q7b9JN6bBRgrzJVTRP6LZNqvaJ4HA9H3/gQXckX9gnqaevoJXXr1pG/XYFgiKstF6PUwxIqZIwZy5cB27Yp9CiJBnFckOEXdilfedfrh9nQTlf0+IZx0wi9ghBJmeS1v+BLTt1eIYpWffWhiUtekHLmjU5sjz62xzzhbZctUwWZO/XhPWvpFh27NWTq2FZD+FVDt9gsl77UGfm+RJdZRUo98yKkrkEdS8V6Q9pEEWZjj+7CqKLGBXsdOrbWoWfmxJ8bF8yW31TBpzeQAE74auuRfkdYOYEjbJ3g8YzbbJpCH6qGF7LXb5fcu5hJ+URfM3zBhgIa1Lm1dfyPrrItQ614UiBXZXRsv+L78f9GTVTSZHVod3yBjEQ6yvEnSyT6+pO6gb2BfpCRmD/42o5Dl5GH9s5a6fAQPsXHtoY8CYSABDJm0pm95XAgkEbAJ3XvNAv954HC+pCK1nXTGV9f2eMgzcu/FTGamEodITvtWavKB/mS0EBCH+w0OoY3IPQ4E4CYp6I31KIJfXf6btgx/E7TRKBv0SH8HSbNBJYKxtjUx8U9e+GZuY/Mnf0wOBNcGZd69ttredVGn84L4U5wWwRnwl7DbzdeYG4EBC9gw5+DBNpP7HfPTwQDPj+PP2t2Yk8N3QuyQ0rRR9aGGhrGrlRI6FiuEj4xsByk+aA6LTSZ+miga2XyjM08Caxd4Ddl16LIW5BPr5/wc4a3oPUVWtYy/ub2ooVg7UTwTugxDlrYz1SLSq2qoEDH9siHbuqCvV58Ug5SF9hW/PZMQOodK4G4pobgPbIGmxR7BwkMruzfK2NW9u3Gcyn1Zq02+m3sFSt7ff51RZD2Rl3Dxh1sBI0i/9AlA2L/oFQJEdCdQNc0F3xh0t39YQQp0+jRqeL1Rq9dJ3R5hIcXnq3R78o8G3ZF5dpiO/KjHn6EzyAERiEKxLxiH7nygE0ZEH0U9CE3luw2kDXmalV4madCsHPW3bwQRD3ojmB5/HRHgnTBvCz0X1TqJBleWdQrfhPeN5uX4fDNpnGCv5ecVeDrhK5f0OMRPk8Ep44gsiWgF1ZjB2MHs1ZKFqA3oQGlrrI2CiAupoUA6Af4+ni/6B5feSD/4eFOP3x81McPD/r4CEg/PNyTf9SPHz/qt7/5Qf/w29/qxx9/1EfKe2C7xL94YDXmW9FPc1GD/x5gqI5sgcr1rBKfCxb0NKMzEnhkL0DPsYn4UOLn9RuZkrMt+4oCrepJRRXZykgLdaH7gP9fsejh8U7h8/7+UXeHRx2WazpP97JmbQ1eN6mhd1jXhbXf8IUN/+tsZgbD1jDQWGfxUQbhEpsafYSeEUGHaYJ+xd7oc5l1OMzY/U55UfkBPT6iz2WZVG31ArBR9o1ngos5m52x6aVT70mRvZcq10nxNfGZShl/2uYHXtB8wGaxYePF2Ykz4gWfyC9QvFyKPh23sf9tyNAQKD5BgnxS1o6g3qg0KPhCLRJs6cD++QjdD+jrjhdB9/GJ1/JvfnzE9h/08Qf0xx4zDYM1ZY6smRNrKTxs8F/gsyMbLA/eK4zO88z6XAaSr7WOtvS1na7w1pW9YcPfxx7NefOZl7RP7B9H9tj4PatRm8uQ74S+gjPpyrpo2C+Ecs6Ln1deYkzMvcxFd0sZ8uU380vtmmZp5uXcARnv8sLjrmq+Kyr0DW+hU8V/2GIqs+JXxoftItuaeDsyHw6MOWi5v1P+XNaB9bMcZs3IKvqKsR0aTbxM4HwSP2MLEuwC63Tuej42fX46X/F8odz1fGraeNFxonP2q+PxyF3hxFn6hNtxTtFK+gKO6uNl1IoVmaWI7X7SYV7kMkl1ws+qYpO1SZetKzTP6OqCXi/Q39B1i3MgcIHfwzy/2qiq4hRlrtARdPBL1nf+ZWH2OcysoGFndsAxR6MCctpaH7ZspFvmZM89xUeZrzFXfD+/PCP8UKKvNvpfxCJW4eVUrZZ9AxVJll7RSONftxC0YnfMjQ48ENvf4dOHpQz7L7EtflugL/ZtZW7IwraCDVmydwWZA/YV/i8Y7Aieee6/8LL/hXtP5Dlzvt1e11jGIoXyCV9JvwWbCWm47ZP8DprQBTqBl2/Vfd1+W77N/7mx9pUP27KdoQO2R3kfH3t9jcg8Or/+sK9jbGO/MmBb+djXNPnQvE2T/7WwPfiyr+mfG/etub6u28u/RMt+n8++5m2zqq+wrXyKjJde8/Z7al/z+oXPLR973rZsv42yr3nbX9S/dfiFjO23Vvs9/1b5n5yx33my3/N/jq1dV+l3m0/51+Dv2adk0dwyZXsYzvaYN22/BPvab3Tmh+0xnuxIS7kutKT2tc12mgdsj372t9PR6a/4Yftt9C7HXmHzsPhqA0ub7V/kyf52+z72Nk3+r4HtMdz24CkF+5q3v0zT9jXsa5/U21d5k991saep222U/F6fuh32ldZeTmo73Qf2MaPAD9uDZ9uU3r97vzyQ85C1r3zt9Ultj7Hvo76ds/3WYH+Zt9/Lb53+wkx4CTLMfqeXun3tJJ/24Hv5tH0L6f9rsI9N39u87T/RU/p8jdsxt/m9323dbf7v3b7P9b307z3/Tv/vle5y7fRT/jLPcYw9KL60Y+Mit3EAzSH1wsHtzKXpzCUjOHK5Pp84IJ9FTLvq6fJRn14e9YefZ/3Lvx/HC4D/8T//p/713/5Zv/v9f+VA/u9c/v4oiwN5O3NQXNV6gY0FzBpz6sJhro18Dt5HAv7Hl6bjy2X8iYcTh/8zdReC2qeXM4H/F50IoB+ff1YjsBOIC16C8zmzcnZV5YQ7cSjfZY0siKETB+1clj4TmP+ZQ2p+o+gJms8Eup6Z75lDa15yHCm/vBx1IWiQ35xqEOgcZMWl1+imk47frm+W0A23ETUCXe3Ts/rLC3Uc1JnLl00o4QouFIJG56C/cVm7gDNz5JIZfg9clIKJS9Nyd9Dd/YPuHu61kDeXFU2ztlp1KZMurLsTJ+8TQp05Uq1oM79tduHCwj2Bc7tVNqOfps6hvOUCTt+rvptk+Aq4rMgEa7gYcEvirE9b8qkryEbKI3QcVsWcna6QYQpjM1NfxQ9N0zRQ5km1FLoaWvSBHCQkURZVpJ1bRIcOakSdHXhculZuXxd0lHRFp0FHv2O+3rgwrUqwoRH8EBcTM3UnqBBo8MxkpC6Skctm/tHOZJJseBi+R4rONPJ0Fp8wRPL117bynKnofZ7ncelblkXJB6l3LaOP0JcNbeQvIG1734peUofow89jh/wz6cb66gDhEKGrNgkKKvgOCkbMPuoQR3SgrQ2In1LkAhngpDtSIQkFbUyYEZ10RZcNn9lItyZtK/1KVYLxTV2tA4yyrqsuBHUv60nRdScA0rcVXjZmbcoaK/SvXEIL+iYrQfcqQ1OHRtadGFdRb0EXfGUbPUnRk6jPvB0er+1XHSZPj/GFTEgoKaxB1+rI0ZvHfB0Z0jFz7UhZol1fffCXr2oG26IvbJEw5rUPU0Qq2cz3alPbg/eC8AVds72olqKpzIofxM7LclCtk4ondUczRV3QcJWok2dtCXCg/POlK4HrABe9yoMfbKxVxb/JX9fjJkXQaydRUIPPBBiiP+MYsKHoreKjFf5s5lRT7Hg6vzDPWRv0bA9ew2/Wa8YI3lqphEok2NIZO17InLausHJi/zqxV75kbxwBTPRVAAAQAElEQVTB/KOSPxFoutB2GcHVF+pedCQAcyaAnbqkKYeHlJM2DBk7kQybqhf1tcNbR0T03wD6UgwQmHL2M/yxwVeH116oA2lu9B2q6YwHpn2qi+q8CIUoc2U/3OdHeUqw8fHxXh8+EnAkgHsgKCXWZvqr4pRB5rVkF9lWQcFBZd5db1SNerq99bE98raRrxFEOuuFl73PBNKjixOBkTP7f4IlQXSyocMVGYONNOW0hffernQ6e2LjuXtBtyvPwJXnx8pzqVEfuwYNpXZ8JGChwgee566lFk34RKlCPCt+O/OAPCBzdDERgPXEHkA/Hhe69KYLa/0In8P2zJVA2Hlt2rDV4Avld8CU2rB/o4/iLDt41nTAAMVfhS8O4LeDN3zWE9ZDn/HXytwzz+plmbDPQQcCp8uyKJimSWWaVbO25sNITarpoF6XK8qM/1Z81zzfG2nTBd2t4LLGDh1brDqiuyO8nkkv8Bo01lrnXJL9LevOBK4NtQKvE/ubedLBmg5LAZUAWdWhSguV9+jwkWfzI8/re/T4AI8PBDfzm84fPjwS+H/Ub377w0gT3D7cHxQZa63Kum3CRmUiv0hlYd8AlNNeStFIjfyv+ZSDuVT2YNolxd6xfeRI+m6fTqOvoJ+wV5LA9qA9zzNB90UPj5PCX9ZFeH94+KCH+x/Aj7q/+6iZFwGFvat4YdykOi0yPlPg1bbcO6rbtPuhWKsG4UXo0cMvsTfPg0lXnzyggzuccapFU5HIakGf4SPB87w0+cj6nJgHM+ocn3xdS8/YcGV/2mSxjarBQ3eVKCtzsdflbDaRn5l/pqkyT2UdrPR5WaXPnGF/ftl0Yl2tlwbvHSTd5YAacvU4OXRyXqrQKv2iqa6g8dKqKy8C7vHX+MfCRAvOcY+dD4dZE4JFpzPt2bcasl/Yy46s3ayxFV5Wyo210vBDYzLb7CtWrRWYeZIvchqFOeEpdt6QcaDF56Xx4gs5XthPjqzTC/Wbq1YWdXBhTz+zFoKMC42rfboK58B5bgTEu8L/wguvmSDwzIuBBcNMM/X4/3IoOuDryzJpWqqmWfBlwd1Ibb+l4hP6kW/j5aTUkKuoYoPoZYdtyVXWjHZqXIeXkGXwfYL3rU3kC3bqeuKFzRPG+8zd4DO2ez52fX66cE/YdNUp9mOe+FzhIDWVVZV9piKbk/eqyFokYZrBj5lb+HYXnunC/HU8Bzf0t4KNvr0V9ayfXmT611o11QV/raropaCnilxGV7FTQ5Ksy/wCQ7BRHoDGCr1N1sZcG+X2mq5Nyrk3e9MZXw8N2yqsfdeiMmiHCh3Hv6iGCvsTHeQyiQ7AEvz1YmYsyid2DmKLrMm4UWH+WqSA5SXMqRkSd9j0gGIW8hM0EEnG57NXOQMhGDpN8N+7NmBXGUjoCH2xxNU28l1qTVx9Lpw/Vs6TF+RbWWMbutxoW0FTg0ZovoExocVU4/tWf9MvDam/Tfd86r/Gbdttfu93W3ebT3vKtpMM2Jbtkc+P6DZI3yD5r5H6IP1tj/GllLd0z9tOl4G9f9JgVN78sD3G31R9kbU9yra/2S80b5HOt+Xk97qkt7A9ivaXaSptj/nsaxrZAtu46lVm8bGv7bYpvX9tj/GpsfHjV7unHOx8fZ1P+Ra3/W7rv87b7/OlzXaSAduDF/v76ej4d/xhX+fep7C9Zwdvb4XvZG718HX+tvyd4X+22vbgw/52+ucIlD/X4evF9HX5drztt6J9zcf5vobt4Yy39fZ7nf2e1/9BH/sqs/1l+ksifK3Pr8sZa/ubRv5eW+qDv4WDhU4QWrdI3a/BPiZ9v5fnuaX/CEJzh+09O3T1VvgbZsJ/yCXdkXKQctLgNp/y3wK3NL/O7+WkQeZLGiQffC+ftuA/2r7bbePI8638t+r2vpn31+I/yt9O/8+N3/v9PdJfmju62LTpenTu5Lque0AOcE0dBTYO4jnUbau1crhbOZRv+SfI/UHH/lu9tH/Sp+M9LwG6fvfvn/Svv/ud/v13/11/+N0/az3/pNJf2G+Psi5y3xAx2/4sdWscLjnIch5S+MwhOP+z2yuaXp43nZ4vOnP4T3p6OXLgfxpYCThtBFc6wYpx4YP7/D3RHGavB9iCXH0cVLfWlKDW8dL0zAXs6bQp+Pn5qOsLgJVLRBt4SRsBr89p+/lJzwT1j0/PSrD+QhBnJXDfCMZ0gmD905M6gTEGqhDAKZzkTSqCDEQckBFxN07DA8gOrysvCC7HF4InJ70cn+GvaT4cdPdwGBermYtkAlMPHz/o8YePuv/4g+4/fFS9u1fj0n629cxB+ZlLdoBWtRpZ0WcnwFi4zBzKoqXMauEReb019MugaIRDfdMqDcAbdQqox0DCUOC13mQxjmuV94M+TR1STcaEVYULSDBNiypzBikXVcgV0YmeVeKnVNRJN3htYOtFGz62cclawdXHhJ9Jlw0uW8cfpVxar1gZjx7DO77kMELQRklb6pu4gahT7viDbeXyYlfZyVtizt5JmJeOZKgTn1HZqfoStGhc+ghGLcvCJfigA5f65EuttM26PUuk74yd5mXRfHdH/zulnD6ZG7Fwj21cjNYEAFb4xj+FrIpMkYO0kAad4MCoRx40ATv0f8sj77AdAg37IQ49UC0/6b119NjRZ0fP0amvF2xkz0i5os8CNORu8HFh3nU7K7wNnqBf3VXAbCt/FiOBlYy0i0QdhoZAk+hb0L3RZaV+6D4BP/IJWr8Fr6nrXDJtMxxK8TH0W0qlXMa0uRxusjaEaaKOviINen4DfevwbOaUOvKoFzHttczPDvbv4Az9NDMGadMWCH7NHKNf6IPrnkQ/8gW+dtj0vA5iHtqZLG21zqqvvl88QcoS61Dw2pg4ELyZctc09H9kj3h6PuvC2tyQI30SiIrOewrYH6eHzkVi31T8PSlBDGH7TtAmLwAKPE2YYC7WYapalgl/mzXXogl0nK3Hf5C9EkSIzx7Ya2Yu+zUb5Yzu8eHNk07d+GXXEX88ESDNvy4i0Qt72c+fX/SHPz7pp58+62fSp89H9uCLjuzBJ/az8+lFA+xrF/bHHR0dNeQJ7KroZFu7ImvkzsvVTnkgNsSugo/0E+W+NjGcbJHrpIKuyaipa902fAMVoWMaJOQt2ItJhn3ixwm0Zd9I/T376+MPH/TxNz/wAuBe2W81F43pot8SQk09+oXvV1PLr/+JlEYVW/FtvX4q9bZHKWN6MTYW6/uiCwG5C7a+oMg821hayNOyRakjd3uFYifmDJHQK6qq2ETRAQwOHWxiLD1IUx806G4EEIOGnTu80wse+1Ul2LxWQ0uKn7hIUVFe3tXkkd/4gaeq6K+7amM+1I4MGzKsuuCjK/tU9Bg+epOGP9tq+IrgfTA2UjTAPmaAEei3sTU0ssHGsKCT0q9sEGoKHxM8zjA4449BxT8L+TJNqvBXp1l1OZC/1zTfa17A/IjVii7NusDzeev4r8TjG3SCxhrtq6rWTj+w8djDJDpdOnJtauiuXc5q61nbelTbTtIIWJ5kXzi7nFR5vkxqGmcL9i1URl6a3XkZUBTeI8OOBTnu2PsfDnf68OHDwAMvBB4fHwm0X/1uinz4SS9V3UBFDRkGZIkyP/CRLUKgQ6m6AA8US9mPHZ9hbW/qyNi0sSay1oadoGdkdrMYCcpAZb5lWsY+Mc3m2VS0HKqWZdY9Or5f7nRAx4f5Adke4eYg9QVUqSwq0yyXSR1+LHhv1oofbPh5/DHz01HFHnxnD3AUj+NU9q0JzG7Q3ZSXLCV5fCHPiujyHj4+8JLuIy8AsldNlAWty9bH3pT96Rk5j+AF/z9h0LV1fKxjLwnOhm1m1sJHntP5lwCPD7wsKlb+fOUf2Lt+OknP24yfWFuL7utV/6i7D72JKQ29pqI+aJb4Q8BLgLlclP8fxIf7qsfDxMuAIlPfeZkERSUAXYpU4yz4zoX9PC/XThjmiK9FhpXNYEMn0Vd01MmLvoWBtVZN8X3SWoqqy+Aj7R1aHdkyFjdm35aeLo0z+DrwmQXwfGrI2sT7jQG2cM4B7YqVFJ1deHnXec67n2XoVXx7ql0zwfM5QX+C5xP5JWnKvACY7oqmu6pK4LsuE/ajXCq8FeS3BKXehRTYg2JDd6hTDZv32Jk1EzsHDJOnKlXGArnSu2CHMtbzZbMwLzbvOl5KfsdGI+jPneDpadPnz6v++POL8hIgvyTU8A/bKvj0BL/Tsunu3ro/dN3B9zxJmY7lCb9MC6/OnAOTut/RRB7IswKTN+1FVZV0qqTAprlekRcBZr/FaRS5N/aNDXuv+Gm2xtiryeo7sGljfQpuGv67wv/4JR7WUovSIF5qxQ+KJvxomqsKL586u1rDZg3646wy+Edv0BHorMfO+NBIOgAfvTMzvmO4CwqcFOwyYfdDtRb0dgALMsz4QXy4ki+lyLY6aNBv6nBgbZ06ypmvdb1SFa2FfFGHrzO+lvV5RqYLe8COtTd1fA62FPTQ6vjMDfT6Cd87UrXnv5WmPdjbbvN73Z6mLdjLX6dpC1KfNEg+SP4WqdvREOhr7G0ZY3voM3q9hX2tt6/pbd/kb3FLb6+3r+Ps9/S2bc9n7G0+5e9h7/d1al/nwHXi7qrygP1aT1pL0ffkw6PYL/TFx/Zb2X7PpzL8JQ2+zqcc7G23+dT9Gtjv89nv+V8z9n9FH/udJ/s9/2vn3nWS/rf5lH8Zf99W/ANXuBEozO3I1Hv+e2n62JbtZEdqX/OpYIK3Ovtab1/TtNv+ot3+spw+fw1svw3fZdgrbH8x916/90tqf9nH/nZ5H/u3Tu33+ULbvpZv87ZT/CYiQ5DGpPa1r+0/kT2bZvqkr31tT92WB+g3kDbb6T6QscEo8MPmAfWNBwpNb3Onf2D7rc5+H5e+3wPPrLcxex/be3a0vRX+gxnbb3TCZ2ROGoTknn4rf9uW9m8hff4c9nHpd5tP+RZ7W1L7ynfaUw6+zqccpC34Op9ykLbg63zKQdqCr/MpB2kLvs43jiCp/yV8PWbvm/odt3W3+V/bvvf7e6Xhaaed/I69bk8TQIh/5XCWw2oOrZ1TeueQl8PeyiF4I0Czgm2r2todB/M7Lh8HguqLiBHp509H/fGnT/rjH37W55/+oOPnn7We8yeALjIBrMIBtOgMC+uAOQSWXAoqRb7b1kfQ4fiyEmBqOj6dx0uA/FZ+/ob08flZ5+cXrQSaVoL/G4Gnfjly+IC7IuWAX4vFeVbKMZRDSNbpxuxraBNwOV6k81oIApjgVgcbcmw6cYE9c5E6E/A4nxoBLeY/rq+/xXLmkruqb038GCgc9E6fn8Vg5irStEjzQeLgq3Wj/iTRvsHz+vykDRw/fdann3/S509/hO4JDsUhSaoc7g2v4tOoLeRnbizL4aD7xwfdcRmeH3gBgICwpiMn7iOs5F8CbLWocVFYIyP1UoFKhceijZvfdrnybWoF7aCh9zWBDgIgRD0kDuQDr+2iZXHJWgAAEABJREFUfcBMkoHo1PZo1aBfZOQcvmPJ8FDgucJHUtuyrWuZm1fGcNnpzRJ5u2pcuPCpRhlt4U8iiFG0YaMLel4vm4JcGjb2/xV9N3UuDJsaftS4QLdchAh8MSgtiLCSbsolGaGk8K/9U6i3QmvLyyxsHX56nhHQ7kHyr4C8GrTTbluRZUdkrLUon0b/8LWNVBq6qLOmacK29KGf0U3qI37mz+X7xMukETDBPtdAGlpAbgcrFEmjlJSvaZdi345NkH/44audOml/re/wIT5NzjBlTSEaKfrNFCvpWANiHWw6M8/KfElzAR396dcySEXGbkVVkydVJ+dRZ+YQcsmF3ChJsCibr6kT/ahAkeFPfGzT1q9g2M6rnXqrQC+wLclDXMHDAHwooNyzqEnTITQghW27bj+2RzE6H5nXH+kVCG/uMHzlrQlmr4AHg1KlwkZSiRhQVIIWAVXKnpXLT8Xfd7gW2LOsqlImucza4DNbwRmfXjczW4XlqjORm7x4PCdCs3WWYLCp4ZPDF2JnfE+vNg2vYnQbPLeRE/kiKTaZuLgfCHY9PN7p8eFOSe/uFoJ8C8GPO9J5pPkTDEECa8uyyPOsNsGnC5d6ERBryv8I+Il974WNMnviC/m8rPiZl6EJ/n8i6PL0dLr+WZ+Xk+LL62uAOPnL5YSvbYpd4kPxreFK8IqClL5jj+Ul6rpuvAgF0QEmEMYatkVvSburPGBF6hVfOm+rTrxIDUJfKioYqEbn9M0cGStoZA3OBOiW6Ib9M0HFDx/vtByqRHBLxdrcB+3kVbEhfIb3ri6/QmJBDFvABWsv7TWtvdNbyEoP9qgrPyl3glerNgRfseUF/SRdocFXjbqg4xchrWbcD5B2gJj0aVfd5jeeWZ/p2+if9UmETB3draFLQHFjH9/Yzxs+03t4RJnMbfgraojWod9UIk8CR+mDxY28O4QuUJmCCJXeKzRWmMmcseOKfyYf3q98Iyt9EDRDKHSQrPlBHn7Ck9HZtYG6MRB9Zm9G92NNwcfEOpsJOE2kQdbVfGAfXWbVeVLBT8dLAALr9UBw+u5eMv6bdaYp0uiMXCf0cmR9fc5zHF2uCLS2osbe0XpVW6tW1uKKDca/puAFwIrPNtKGLtvrS4BOMFedzZJnTOHMUuume57Tj3cTaREsicfxCDZPEoGQpqoeF9Iceej7cFiUF08fPjzohx8/6IfffNTHjw964GXUcndQqXiRKxqx9r13W/G83kNRPSl6sq1SzJwTc1qVTYjvSG3LtvZPxuywzTh0VwrmnehflTVxvxz0eH/QvFgTAdKkMy8l0lZrvY7xQUJvfehLuqCzjp4bUm7o9cwaHKZn7UaPZ9bzhWfZRjnPuDy7k2/rpkbHvMx29IM8Ilie8oRMS3RVpak0GU1kb51e97MP6Oox5x9epE/4gSp27hrPrOPWCA5vGi8BjmddOL8JvmYXHaB5hxy/5dz0mx/u0fedCjp4hsefni/6dOo6tUmXi3VG35dN7FnGL0gpd3zG+Iv4FHVVeJvUVOCvllVLvWCLrsNS9XA36wC/JS9nWYPymf6MwSk2fOiMT62s07yQXNkjTugoPF9Y0/F9QbezPmIzplNhTUwYd5mKKjIMkA//O2zLts74MEc8jqBdT6eLfmI//uPTi37iMJ70M43P6OV8aTxzmqKjC8IO8KK28wKggY7Px9+Nr1dexlRknKrw401JF2SZJg9/WQj+H3gJcHe/aFkWzTxDwqMNTz0SaPBm0/+1bbTngRnbgwSu8wsBxialVjmTVKmXqta7NtbxBZ85YWNE0Eix0QtXh888l/7I8+cPn170x8/Y8tNJLzyjjug144Q+C3MV1utyMDYKpAdeYDxgrzuC6XfMN6PTaZpYD7NKneWyyPiXyiwqEGJSb1gfX2hN5C0pKPyssi1XKb46QXtZJs2HSRO0U69iMXSgqY/9qVHB1oR8EqK9oiBzFe6gC2vlwvrBBdVdFBoFehW+J9ZqrYWqTeYupVC0kVbj06Ed3TVaN3WF58yXtRd0KpJmUreuwsiCnis+PU/SHfo4MM+B+ebYmrlIVPHFAiu2JWRqKlAvjLIuCLGFX5hfg4uUNHXba9tGe/wu/7rhcrmwzjZ4WxV/Dz+wRbkBDfRm2oJO2l9le097b6O+99u6a9/U7cjAPZ/0tnybT1twW3ebT1sQXpPeYu+3p7dtyW+s94wLUg7Sd0etFf1WFRS8w/beLNtv2CtDY8ded5va72Psa/62Pfnb8Xt+T2/b97o9TdstbL8Vbb/xGllsD7lsq+q9zbbysd9T+0/z6ZN5kwZf51OOXoPv5TPul2Bf500f+8u8bdm/jIz7e8L2G3n7y7z9Xn7r9FUmegn26u/l9/a/NLX9izr6c/TwkzKcJB1jyB0pB/YvT2A73b4J+7qJpPFrwVO+xd4ndV/nU/5rYL/zETqZw77ybXsoMPVB2nZEF6n7NbA9utlfpqPyF37YHvPbv5yGhH3tc5u3neKgMTJf/YgMuzx7k+3RH+O/2X7vs6fpm3bbyQ7ctqXCtnhWcGgwD6M+8ilvPJ56HlQMzYUr5R1pD9JuMz5PnxADmS8gO77hfWR+5Q+bCV/72u/516r/UBJ+bI8HXvgJoocQs69z7OXU3eZT/lvgluZtPrR3flIfpC6wPWyc/G39bT5twW3dbT5twW3dbT5twW3dbT5twW3dbT5tvwa3Y27z+9jbutv8r23f+/2vSsNjsM+X/Nv64FCVMnd+DmNNcmV9VY6ahXOjOfCZCxO4FC5efYDzOBcx63juBO27nj+tevnjiRcAz/r8r3/U+Y+8ACAIrtOTfP5ZunySNtKVVCcJ6r2tWrmIJCj6wiXm+fmkp6ejjjnYv1x0zgsB6o4c/POvAC4E/zsX9u3MeC7vRJE4ZDQu4yLlYIgAG5exzsWKsy60+7hE5DevTpv0wmU2sbcLh+Yzp+3TpetIQ3ChzDmcNVe0kQ8gowAlaEcnEFXZZ+goblcSFy/lhcfPP+nIy49n8Ps//E4//fSTnp4/c0l51vPxCT29qHMJWpZJP/zwgxKQQwnakH/lstgIOjT0sZHmklS5+B7u77UQwCrLQZ1LS+dixe1L9e5e8/2DEhhpvcDGphMGOT8fdeaC1HJ7QoYc+K0uF2byxn551splrwMxj4StR9tKB07xwyYXKULDK4uZr2lLTzriFwLb62E8Dd1WKdOAaQtuy1JRMyAV7YW+4uArz3A2aYP/jc15TZoAPTbKBWPlwvp+kF7xyyviM32Db/bwDkTe8Gtsn1TosPeuHY0+oTMuJNDMJbjhHHRXZ95glKlLfh8XiTsaE3rovakxIAitC/mVy/3KBXu/+DTm6cwbWbsk24hZVZG3IG8vhtXQabpwIQoal9cAR1WHt059YC4QBXo4h8RcA8gIw+rwIvjqKcMzFXyRd9RlZo1PlzWCXajqsvXhI2f4PREYeH7Z9BLwVonYCPxYreP3AEdjuqLOJdiGf3O5xVbuk7RRT/Bk8AWPQgcDkYN8J+1JO/wMbCqCAXQ49Eia4EeHV8O7bQ3dME9/RRsjCr5hUGTq7SI2JFqq4k+QVu+0Q7qQUvnFt/m92Mn28DDQoQkpfl5zNOYLH0TyxCYiTcyBqHJXeMtlbapVU6maQR0X46IEL2qd6TPJruq0GVtP06LiWTFbgj4ndL62ctUvjBE/4wVXpx0alDcu0A1dusMpOqEjDLJZwSNOwc9tQIP/JsNvY50KHcKK5lp1tyy6Pyyks+4OgCDNgfLhcNCB8uGB9BXL/Z0Odw+aDvcqyx18z6E0gkpra+zzTU/HE/vWhX19HfvjC3vkC3vKM3tMXtJe8NME+AzL4bfDe/wf1jSxT2V/CNJc0JHrpO6idWvakDHrZkPmhl8ypYLe/JrWYdszm/GR4NYz++szz5GX/IsDnPWysvczUZ0nZEMuZKzslbVWzeyPB8r5UyKPj4+6Z/88RBcE62qN1120Mj778IbUm+AwtleRbag2clJyMCGYleCjw2vyQ16Jpj4Qmcde0JsQCwtZaxc63HixvCr2PyPDhbUdrKy9C3q8RA4CcSttK+Xs3S88956envTp05M+8wL5CblfAp6LJ15+5/mXNP3O5yNr9oIfXXgEruo7jyiysa+vPFM2nlONgKsIUBb8xeEOPgsQcmfZNOwGu0p+B+KNb6diw14X/DP2vmJjzjbmTnBnZa1v+MKYn7x4jsEQ37P62Ic3VZSWwJ9Y+w2dN57Ppi71Cf7WWjTNQVUl8lRx6thwiU3nWbFzqZOMH5VpUcm/Arj/oAX/nQ8EeCmrHrSxBvNsR8X6xJnhM+eHF14G5H+WittyVunsgdiGIPDwP/aqFTus8N94kdKBWJwmndBZRWcVnu/g6QP+88OHe/3AS7aPBNBTt8xVU7FgXRXfnkvVMk1gfvPD/CmYH3/8qN/+w4/6kZcADwS27xm/3N0h86KCXDKWMRYplmtRrVWRP+eD4AEffmAt3x9m3S3ToD0xzzQVFZ4rtiFRB4oq/ltVPWkqM7xMVzDP3bzonpcPeVH4+HjQ44c7PZCOF4bIN08HTXVRMbrWjP2KGvtW55nAMlXDH84tOoxvX5SXefHpjcY8X6LTBPte8Ourr1zwg1Wd5xSrX1VdtXcV7F/w0QTXl0ma0W/8oKDr/AbygWDkx4/3+sDLk0d0fmC/yvoWMqzy2Kd6qZxJmz6/HDkvvnBOPKmxBgwv1qZOAL54Q1/okvU/cV5SPXD+q/p8tD5xrnzGP3Luy752Yn87vq7D86tPxLc7vhDfcDvB90nxi5lA+QLu4fPxbtF9/IC9hUQzLwQOS1HhJWN8PD6ftCHbygPhjH8dOb821unGnpI5LuxHQcod/YjPhG1nCE6xM+kyVc21gKrUtTJpw06XVnTmvMQ2wp7d9Ilz82dk+/n5jIxnPUUmzrhnnkHB5dxYuxtb2hkctTL3hq46MHvFVLomAujz1PGbjjykM+kiLYequ/tJ8ZcH5I4/LbWqxG9t0jJ8p7BOsTLWxn+Q57q/dJl1PU0VmpMMTWN3V1EviXmjo43+VzR1U//aYYvd2YeeeSmadR3bfWZRP7HOnzjzjmfD5cgWfWLQKrQC3XXIcMfLgIe7mRdfC/6/6OHuoGVZNLG/zPOsigxGn505Gr7ONMO3LmzkK/604vOxl/gUe8g5E5QPDofo5KAFH5uZY2KdFmxm5FQtUo3nl/FMCJ0zxE/Y4npmbOPlH26rFRuyHemybspawoPVi1XhbcIXKvYgK8ipoiupa3w6cyBtR1m4F/JrzJXysEHvCu+dfbzjbzuy1sLijN8u+OwdPnvAn5MPJnjnO2Q1mY7ccsXnCiBl+g29RD+DZ+RKes5zbpUafKU9L3POzHvFqq032q48ha/w3NBx/H6UWRfXstW7ryL2Tr4BJqUm+0n6BxTHN/kghaQ7bsu3+V/bHp72vkn3cmjZV/6S/xrptyF30iBjg71fKWXodhMeg1cAABAASURBVE9ty/aos99T+1qfsTtCT199bL/V2O/5t8qvMqGVqj29zd/WpX6H7cHjtRxbvKNSGQi/pJtwXRnXLKx5vtph03H0GZkU/gT2te2Wj9t8BqQcRBdJg9t8+vw52Nd50s9+z6f8vwPsd57s9/xfylt0s4+5ze9130r/3nX4fblxJtxmLPIs9DiVRpvt76b6M58IuuPWMfa6Pf1e258h/2ebbb/12efaK2x/IddenzR9k/4lsP1Fd/vL8heNrwXbX/Bgf1l+7Tb6fCufOttJ3vrY13Iqf0kO22OM7XQdG3vskILt0YaD6JdgO90HMlcwCvyw8/C4+tLX9TSPByuPkzGv7TGffU3TP0i/X0L7RqPtb9T+x6rsK63wcouvqaXt67q/Zfl79FO/Y5/PvvJsX9PUp0/S7+E/q51Yw/dY+qL+783fF5P9jQu3vN/mM03KO0ZZ2ziYbTycWw5ePMG7CqUiznZcMiTO3joS/Dtxodg4qOUwN1IOypezuYRJL5+7Tj93ffrDUS8/ndQ+n9QJ3jReAuj8R4j8u3T5g7Q+E7Q4aSOQv0L4QsApAY7xP5HiUJ/gwoWLeYIlZ9pXLmX5HyY2TsmdS1TnsC8uL/ltsspl0gQ3xAWmkW8EHrKf5AB2IQhy5lB9gsfgvAlZ0rtoc+HgLV4QbDrTvnIIj8zyrCMdL8x1IoCw83KGhwuX29OJiyCH/NB/+vln/e5f/0X//N/+m/75n/9Z//Iv/6Lf/e53XEqfdDw+ayUgkmBT5RA/c2l6+PioH//hN3r47Q+qD/dRPX1WdL+O/ahr08YFWYYTLkgzF4r8xuDERaUss8rCJZ3L7N3Hj1oeHlUPBzXkuHDwfuYilODRzz/9UeEth34IjzlyCZUaczSqNkU/yumby7k4lI9OtKeuw4NGPcqCj/Df35f02C87z+sNtOvA8dP2aLOt4knW65GQwekvFfViuUzMRN7Gvyq4ljcW5QpwLW3YY6TX44CUsZmPyvA+6LWuXAYGr9SH71GGul/L7dUXKKLnBtaBjP8aTAK9/gVu6zJv9LoS6ArO8S0QHwtWlLEhTeiGXyFfLoKFm1adJ9ValbKKBw9XWm3Yoq2M5MLQuQx5EGqI1XADFICcFKSk2MyxDfOkbpc3ae6FmTt520wfoN+hN10vm9Bm+fCyaNUZHz+Py2hXQ++9xWYHdS9vZbVZFrf/8acgZnUCDrBJnAw/hVDD7xLUzNpYWRsrazXrtG8NfoOuwU94R5m2Ffn9WqZqfG0r9TtwGcES/lJGfTe6w89hjlhBGTCq8Rgt9KTx2cvRxaj46gdDqLnyBINq8XWCMxCUBg/MF8LiA5FOsVBmKWriFjPVopm1X24ucLYZekVsXKdFrvHpyr7SRhB4RR9NqQMQ3dBjY78RdW7WWIKkymfYl8yoDMfoUXuafFPjBd5GUKrj3yZQGR4re0wAa/DTlaCrLYWnibZlWUbgY14WJSA2E0Ct7Cdlht9pkgt2V2GmqiMRpSP73wW/bHnpg0EaPG+rtaYubMiyrehC44NdSlEtE6Xy2jbpOv+k9Atsa+toHhqttSF7w0c7c4j5Nzg4M/cJHhL4T1D888uzTqcXgiMXxcddpch0YP8Llsh0uFOCwvcETN+C/7QnYJb9r8faBPQul7Oyp4054VSyBGzzU3w6CHPsf72ro+MWPpPv2/C1+G/HXuGFJnV45yuqoC2eHxfW11kJ7J95hpwJxCU9IVNwOV50OZ6V/PHlrCPPvOzfCfx/+vRZnz8/DUT+/SXAkRcE6ZM/S9fYH1f2oQ15Nhbk9spj9jvF19DfxrMnefWGXI3duKPdNmS78o3u8f/ouyMXDeObNrFHped4vkM/AasLa/3EM/nEvJHlQv481vuqPBez7rP+G3WKUhq6GhQbyyvU1sFHZ87Yg4KGHQvtrLVCmnWGC2kmGDWCc/itjV0GCj5UZRcd7u504PmXl+Dzcqf4sKaDNtpWFf2RlyafQIKER3R/JPB5yi8qgBP5jX22r/CUNPrCpzs6VHjmHDH4cFP1hfVu3d9XfSD4+Xg/6/EwaZkBnRJAg0X2hqIJnQXLRL7C41R1d5h1/zDr8WHRQ3A3aborOvBcn0F8M8gaCZKfkP3+4cCcBOjv70bANb91fcCXD/Oiu2VSZS9K/6CUIttfIHVU068CI0O98szYA/M+Elx/eFzQ4YF5DvBzGDpf6oIcs0qZBqwik3dZ1MjjdqxBD7+9oMeVPWzF6VuvWjf8ng4v+Ph5PFea4psae31TVVeC8ux2Wjn3dXSNGBo6rBrpjE4PBCQfCNI+3B+Q/QBvs2bOPy5FzewdkjxP7Hqdfeo0/kXSC7Y+sp7OnNFW8PTpJ51PzypVuv/wqI8//gZZf9Cmg56OGy8OVn0mWP7M2nshfUrKC4EX1uWJctbthedZfLyxX2yspcZLtc7ZzP2kcBG+r4HTosMM/5OEaoWJKE/kC3xbE/5Q4H1ljYVesLGm2rZqvZw4A1+0smZW5ljzTMUP40NXG1/H11oHnaTGr0plQtDJtzJrY/NZAe8xdET3T8hwHH6/6cy6vWAD1I2N+kDm37J3IE/fThLnZqOdgr9fXwJ0TQSHpzz7SOcqTUw587ZryDxPmpFrwoCTi2xfUYtKZGWPyP4UbMgqPlRDoyhrm+4y670PSElVpPb6X69FxheMv1bmjMy9WGuXVgTB9XiuSi8IHPs95/6AnS60deRokQfZEiwP7wcC3A8E6x/vqu4x0kzlMs2aSmV91MG7+Gy9q0eP6Ow8ZNiGD0OWejr0Apse4+bQOEw6YPwBXgDM6GWaCzStMlVBWPm03lk3YG2kAVw2ia1HV5nI04dmXSLj1lk2ZOyhz4qeK/rIHpnU2LNI8NTf0FhfHRqZq8FlR44GRh37cdIB9FPdFUylaMGOM0DV5CuyWTlPMLVQDyJ0SUXNAgaS66SOPZrDBW3Qbzkf0GmLQPQf829SykGjz9YhIug0QFtr4d/I8ArqwyNdxvc2PyrYk0f6+iPtwWsROuF1L+mL8m2/vcdt3df5vZx0R8Ylb1/lSNl+z6ccpM/XSP2Ogt532EbHV6TdvuZtp/gFdppfVL4W7D/t/9r0zSS00rCnyf8a2Nd5bH/Bd8ba73VFTpXsazoK/LC/LFP13e/3eEv9L+G7BL9qsH89L18N/V9StP92/EVf/0uY/hWTlJXNtbEhpG8WQq1V0zSxcValHKScdGc8fWwrD5S3h+grjdCxPZzNdooDtt/qbL/RDq0d9rVP5tmhv/ITHnf57Cv9kExd2vZ59jRtQeQN7OsY26ke2PsmDZ1U2tf2vS6097a0/xpkbJBxOzLu67q0pS5tu/1sD53aVz7Ex/YXtrQ9bEDT2JBDJzLewrZSH7o5xKWvfR1nX9PMHaRfxtrX+vjJsiwK7Kt/pD3YbZw0NDM2c4w8D8wcJnbkASoeaq5FhYd30tRtvSl9kk97KWXIs/MSnd/m45uh/0vYx9hXGfbxSYO0h9fQsK99kk/bXp/yLdK2l8Nj8um700p7kLq07bCv9DNmR/r9EtLPvo6zv0xD136vSzm4pZfyL+G277fyscMvIeeM7yHzfovmX1IXGr8E+28n/z6P/U7T/uV8ZPnWuNSlbWPfjF+PdOSvB6f4vGoZgasENS+cUPmq5YLHAe/E5eL55aifP/8ba+Kz6rSN9d+4CJ6PVafP1mfi+3/8t1X/4//9vf75//2fevnjJ5X2ovHb/8d/VTv+m9bTZ20EKTqXoPxd/Jfnz1zkPnM5OUPTb/tEfDeIzw5wmdh4dhymeVyyZtZrYR13Lk5qm3LJnAs/qc8BtZvWLzBpc9WlmcN30YZcTdOQ74LDnNfOhalBceKgbq0XysyXgzlDtPvcMxfYn+H5D5//qM+kuXiUWjVxea8gv/mXS7sIbJy5ODbShw/3evzNBx0+3EnQzG96N+Qp7CdzncbBe5kmPd7fEWy4U0OmZ2if8q8eLIWrHO5hU54nHbnAPR/PWqFxgcEX7JKLa0E3G3LEzjYDMXrjdr5mTi6hVVbHqNFrZ6yoF7pD6RIH7CJ8oUjJS5vM5WOeZ0U2sy9uaKdSzsUs+ghfG7wk+DSh+8O86MB+HCzzQbVEv9LKnAPspyNoMy0SbaE1zXeq8z2UJy527Le94IPiWd9lF9ke+QtBp8hxyeUc5OK8123404YsaQ/vE2MqNhGf1G3IWupEUOFBtSLPNKtSDmKD6Ct90vfES548h5JPfeg1LpXn81HPL5/1QsDhwiVx2zo+0giInHQ8HocaCzrqxSrIVirapuxSlbkn5lyQFXNxUScIwUub/KZvAoHxb7EWWxq5GAl9dYKHG3IOIHvalTb62UWlSCJgYHRq8pV50957x5xdoZk8vcZ3pd+ZNbfF7wnqdwIiG0H+y1rRe9dltbYVuj5ItLet6nIprAnrfC70AWfLmqBv+nZFB7AzyoaJ6NNdKrIKDJo0PES3O0qtytoQFg/KZM1cqOcZm+DbM5f0Uqvyydgg+QHkLy7QZ4Z+hbI4A+ZNn/QfwH87dmtgI7DXBjZFTWZuh9EMCAo/gmqpJl8UvibsF74m1mbW6Qxf4TVje2d9QCM2r/MkT1Xph+l04YfLrMP9R3XP+M0Zk1off/tPmurd8O8/fnpmLz2i21Wdyy/KJJhKQIb9JXnhw3xV1JBk1YocaztLrNdiqcKvYdW0V286MH/2j/AWVPRa6TTBe0WuWqtKKRopfVNfapVcteEz2UcSMOqeqJuZflZXVUPPK75+zn54ahovRY8XfP585X0TPMUXNspnZd3YVofJM/52Yi9LPvpJGqgWDdBHshp2vZxXxl9kM2ecShr6DL+9d0WmO4KDv/nNj/rxtz/qgUBmxW8KMi3ZcwiSzrwIcJ00ERhe6Dvx4rRFe6z/0KDrWK+QVi1C7xd+XHVqmXwXzFyBDTt8ZP8MNmis7OclRCBgW/ENU14vTafzBbt3rGFmvGLFsJFtW/vYK84E5k7s22f0FyT4/8Te/Ymg/x9//qSfeF4Gnz4/4zMnHbMX0f/CuI05YGfot5EJIlMweMv8PC8SYBV63xJUZP9YqRe+GuQ33tG2OnytsQt7d2TIb1wn8Fyqho/Ylu1hw9iro//stS8vL8P+Z2heeIk4wF54ju3g9YQsG/zmRYDhwfhq5jXzFTSDG6rBFz8k6jqaCrLHlto1zVKlEyod88PCSGutQ9d3BP/jtwdsPV70EOCd7+4l/FmVfQnM94/qddGJ/ez51PVCxPBMvrHXqc86HZuKF3Uepg2djiBmF/Y5qWPz9cJ5hXU2u2spVyQwmqBvAqNv6Vhf1gy/FT8uMB1En9Nc0aPxks48TS7Scqjj2T7TFj++51kfeeK7t7Ct0JmmgsxVkXdZJp5dCy8SHkjvVJDX9uhnmzkQoJfRNzTvlgW+ipZ50h24Z+6Pjwf95ocH/fDDB3348AHasxp7CsOheYA/9Ic9KvIIW2UtLbwovKCBtKFmAAAQAElEQVSTI/Zu6IujhJ6x+5n9tnmh1zL0/MLeQNwZepM+Pb3oiZdap/Mqtg3FN0/4xgaN0C21KUAEFXaY/Pa5mTe6Xeaiwl72eL/oxx8/KmepCT1M1C+s5dhdFWWib4gM+k88j//408/jX8+ceQGQdbHh1/mt8nmeeMlxr+lwkDxr4xx7XJvGXsazLT5yPHZ9+nzW89M66qfpoCNB5c+sx6x3zCwcQ9t6lNgD7qFJTHm43CMvhR54sXOgU+SJnu8Pk+44By5UzPB6oP89vC/YvcTnWRPh0bai60qfxnN8ZV1kjUVfSKgFuYOZdMImEzqY51kHZJmmSXJVt9XKrM1F5ya94M8Xnu9sL5wxkJO6dfMIlh/pEFsiPv5ilVLG2srcGwFzNhaJFwLbBTl5VlYC9Iavzjre/b+wRvMS6oAs4d2sD1iAXkc1G75w0datTfh9uc5Rax1z9d6Z4qwyd6luarxw2HQeaSurOrSDI3o+wcPAeuK8fhnPvg2qK3Q3bNh5LgUrfnjCz468xMkeFN21dVX2kzwT40uFF+YFeTCTPj7Myr/oOaDL6iZjj+g2Og2yDnP+iH5tq0O/I094tz3kkJpSFp+KXbKO46cPD3esI/Bwr9gpfXI3CCCBzEWuFT010KEBpSbOAqtO2UM3aWWtndeGpAZdZ3S/4XNizlrEsalpxh+YlnXSVWW4oLUJGuv1bEp/SFDPAHyklAm+qyLTPB1km7brt5SiwzLpgRduA3cHLZRTN03T6Iu0WvHZjWeO2GNy7kld6516wafGc49HnDb0dWYvOOFrR17QnC4rbU0XGEr+Oc8jfHTbmrIGVmwVnw8iZ0dRqUtbOIwOk09bkHLqbSNTeYPtwav42Obn9ZuxQcbtafLBtYfGONtvqW4+9rX+pgq79TeEpyC0d8TfA9tjWOba25KPfBmTxvSLnmOHlNMvfW6RettD1vS3/Se83va3r+2heYuMvYVt5ZM5b2Ff63eat22pK7QbfwzEuaLjAYHJF+o7KR451pZ7g9cO7xJuC642+xYfoZ25vm6zrbTtsA3NLxE57WtddBuEVsZExsA2fMAhfpy2IO2Bbj4p/xLS1b7OlXkD+1pOW5C6ILYNkg/SFtgevKQusN/H/9LcabOvfe1vp+mzQ68f+73va9V3EiyHfvbx9vs422NM9LZj7zcaXn9Enh22h61em0aC/3hk7C/TVNrXuhBO+Rb2tc32IGr7rXnvv6dvDf+HZOx3Wf7eLNt+0599zcdg9jX/a+e3/Wu7ftHv1ka2v+AlfHzR+RuFW+dLPvT2NHn7SjNDU05b8vZ7fcrfQzaPIGOD9Et6i9R9C7a/Vf03r7M99BbC9ns+5Z3P5O33ttv6tN0ibbflr/N/bfvX9L4u/7X0/9rxX/Pzl5b/3Px/Kb2v+/+19L83PvVBLktbHuTmAZBDNgexjbSJh695aL5ChfZ+0rp+1un8rFwMTxdTXnS63Ot0Ouhf/vVF/+O/f9L//K9/0O/+x7/r0+95K/DySeqfVQrBFi5pWwIVBBM2LoadQITHoYGDFYfXTasaF9MNNA6eWb9B53CZtHEobuumPe17H2h0DiC77npPydQALkW5wDbSbuRBri1o4uLUddm6Vi5KSS/wkAPrmUPqF+UcYql7Pr7ohcvahi6UixAH5TJVzsaZB1qXk8K7bRUuhjOXwfyzZ3FZauhYxRyOND7uXY1LlsDGJSyXLSFHoZ/RQ+Wkv3BZubtbxkF9yimKkZHtgh7O6O54OeuJg/Uzev38/AIfVY071oZMnQN29jIxT0Xeiuxhu3CQN30gJaE/dRSBpsSlaADb06D8tmz4zr5cGBh5UraRAQIJytnJB112Uuvavyh6yYEuZdvqkq4XBQkXY0aIcknpspoLfFdt6Dm8b6uxSdeGziMD5xI1fpj+ttW7JQTt1PVX/q2mwRO6zuWUDsyYOvqq85/kkjkp+4rwFh5zUJu5YCdNOfU2fSRoWikXbN2lQWekxerpM9I0FLkWdcrxr9bhXx2uwFueMZo0/LBbw9dO6wisdXyPzopcAWLIHT1mMvQwZF03aVvBBVdpA0IHii7wHSok9NHJR18N37qCvvDQgQSf6HGaFgXzdK8y3akCeZYMf4PHhfyiTl0jgNbgJQGgF/h9wd9eCJScCPhduIQ3LnsbcDPzS0o60OMyUu/IQr1afoA29OpCtnjordY66kRZqadJI7MXSNGDXtGH3A1dvCK6QQ/RW5Dh5oftQTe+ASPUXL9dXa9Mker9Y+iZNojEj1jGytIrpajWgs4mUoMqqkAZ9CNufHVl7Q3WINHhfxV2pi4B9qaKX1vjkkykJn9WJ8ELljwtVuw41uRYl52RDQoGUIKnCsrQIX7wmkauUgU/1h2X+cNh1szeNLP3zPPEpX7RgcBRgoMTPjxNC30ZANX4yBa/I29XKFq4jzZ8U9Q10i5L2TvxicYFf12bwu+VRdrolzHxrYoNa5lV2btGnjRzzss0+Lh7OGiCL6PHlUFnfPmSfYp8xicYsKYcnty10O/xw0G//c0P+od//EGPvExNsPowfusy81TmqsMmE7LZ1v4JveT31KYNP1SAD7l15ECWGIuyBqhL/Ss/QiNvPhJiYNdZ9LZt7PkoYqN/Q1cX+L7gh5fIlWApa+NM8PPEHr2eCGZRd0nAhzWUoMiZuhfa4wNH+uYFY4Ka+Y3/AQKcR9ZZcKLvGEu/pNFV1l70FYSf8NaHHKx31r7gbZRbl8knCFnx+xmHPsyz7g6vuCN4BWwrPi/WoG2kFb2FFroaemv4QsMXorL4wQD8NwI7DdnzbI4ee3igU2dOBkKgKXtT1ouwq6CoUEZPjRcrW+O5SeB9IwAoAnbXAB4802eCiwlellq1wPMc3w4IdC/49cwLn7rM8sxepcKTs/BctxKUPvISgGMGZ5UOMPdateXMQgB4yzPmIoX36K9tFFj7xpaGv0q+wisuqMpeMJNJoHpCLdFRoV1jtqZCvwKv6T8V6zDPQ7cJrOVfATwSIPzwiI4PVYdlUvx3IGVscAD3ec4fFi2HSZXnfmWiaSqaoTUfZs20T2lH7jl1YJroi14qmAprOjYP74y7I+r54eNBP/6GwP/HO9bOQXfQmA8HLcsEFmXe4QP0fXhYMNUZKZqypwj5GjZc8fEj/vr5+axnXgJ+fln16eWiT8+bkv5MOXU/E4ilG3rvOvOgP7NPXPC7Db8IGvrt6LaAzgZiUJgjFqs8rwrB/6RT7XpAL9HXjx/veWHxoA8Pd/C6aMLOZZ6kMsFrZS8VgXuzn24Eui868bI8a69FD9BWKUN/S3S13I8xZw5vp808e4uuqRgnnsGkBC/jF521LDZ0xFf8ucqa2ctm9DqRLsMXpKRhB3Xim8wFa/fo8scfHtizPijpR15WfuCFz4fHe93f3w8bHCJHFfyscu/4V8ZWRe+wrIo9Y+PY6YC9Yqe8SIjf2VY+wzYweEGWLLcLPB/ZI/Ii4Iz+V+ovPCZWcOZH9ozY8cT+ccZQK2s2+1fWauO8LWgV/DgB/6TBxIuACX9eEHKZ6pBxma1lKugDlDp4tQ3vVtbRxtyhm/0dljBBGX2maRp9pMZUqzb8IVg5+8ZeyY82S5311tBzzqCYixGbssde8EWOGfhX7NV1uXTmFC/wmjIvqhz6DO8V+wcz/jTPTYep6W6x7qaO73fNlJkCnvT6fNf4hOeOzCl0CAZCwQ392DDHCrE95EINb7ItywLdKybWaexX0VuJQV/pNYizW0ChKPmN8to6/rfqFN/Ttb6T2oa36zyhUaARuSZGYwLa6FXK4INekhkLjyuInoYNtq6kG/yvPFftKoOd3oz9YpcDtr1bDnq4u/I/10npo3zgUfAj5t+Yu2f9opeWPGuEbB4z42y/4nDjmYBMWUfxMa4puvDcO9N2zl6Af6R+C2/kM74zR++dR/MVmfaXkL6/1P5r2kIj+F7ftAXfar+tv82n79fl1O34uu175dR/jZ3GX5rafhtiX/P2NX1reM3Ex2/nfa2Wnf59pHby1xbbf1J3bdE36pu+/tgeVfY1HYW/0Y9djp1cynv+/5/+sgbsv709MmOx/eYYtlP3Vk7hl4xke2xKtr8YIz4ZF5D9P+Zr+41X+z3/Vvl3yNh+0539p/lfM6Xtt272e/6t8hcysVGwd7E9bJqHTZC2HeKTPMnbd+UBMi4iPCyS5s30jk4v80BMmrZbpC5t2YJ+CWcekhfm2EIfeh3+gpQDqsb3li/7L9PBIPAf/GG/z2Vf87bfbHrL19dTfN12W77N7+Nu627zv7Z97/e99JbmbX7vf1t3m9/tF3t8K/+tur3vTvtvkd7ydJv/W9AOjVuat/m0/Rrcjvkir6JuDtmvyEGucRnbwMpFYANZOznsBZzx1FyAOLSeuXB9Vn5D/en5mUtX03Gb9XI5EIi+0+eXRb//adN//5ef9V/+y//UP/+Xf9a//vM/6/O//que/v1fdXl50Sl/6/jTJ708f+bgnt84WtXbkTP2yyvOHFpPHOzPr1hJ2/WQyeVlJeCwJQj/eoHoG+O5QPZATZG1RzbWcIf5TR6H071+U1d+M+fCoTg4c4k4bVz+gjVp14nL66jn0HpiT3jhFPvCnJ9P8E++QbvUqjIVGZRioSIulWc1gh65qM0c/ifaai2Yq1EPcfijwLcNPt1J4b9wCRKBECOTU8YGExfiwzLp4X7R3aFq4rbSuNhu9Fnh5Uy/MzKv0Dgz5yWHbmTlXK0LbRuHa3EZKFRwBxLXL4lLYR/KsWAAPq7f3ps0eINHLk7cooY8Yk7uCypTVUVeE5T4ApXxXNZsK5fXoBSpzpXL0AwW8syMDjJteF3dmYlO0dkYZ4nGhgJzubtwWc1l4YJdclG4YKcVG2zIUXqRsWnQIx9tHRkh8DZ/eEiZjhrRZ/gTn97zFEjGQmUDYyjroSLbxAV14RI3J1iA3a502qA7zWXIIuQwuggypkyzXLmSWdpC1BXZkA/CfIfPCvrMKiHfKqsVlEYAY+vWKf7FpT0BwMgamfoGn43uJNy/ZWwm/BGjqvPCJ8H2ho5GQAV/iP+LVMhn/MH4Qvwq+Y6vBMIfUn894G8ychTkyAU1SF7w1Os0+GvkN2TZTJl0RYYzej8x7xEjDbAOT+QvyLDBc+QVfbRJO0wZllSQYZgBHqUIB6gIH46uX/1KUU0pEBi9Rrr/wG0GXa+SX/URnQieOs/sji9AUoV1IJB8Rd+W+NmQIDnx6a8gGV942Xkak4xKyR5jaima4TFBj/jBPE+qy6SCT0zTpIk2o8/Yf/g3fpAZUhfdJu2xfbMa+rwQ0XghAPNMEO3l5aj8CYsNHZYyKbIIORRlQke7HIyvIAGA2FZRav7HgKSwqco6DW/3XOLv8OHwVWulvir8LgTME3wa/o2NsxairyAi21YpRbiOxtQIsHWrqWDKpFZMFz/NZX4leETDqEu96BdMddH73FaNjgj4H7KHEcS7TKkX7wAAEABJREFUIwg2Pxwk6jsTr9htZdKNNL555sVS8h3iiKR7+P7tjz/o//7Hf9D/5//6J+U3gz9+fNT9452W+1kTtDNHgoKZV+NT4Ot9DUbWpj5a4idmPjpo7BvM29lbsj6G7vGlof9hA8agf4HwNuignPCX/eiSYCNIPnXps9L3svF8OW+s7VWnvOThJdmZ4GjsHP2NuvMJux/1lBfKvBBP0P+FlwSf8y+D8ImUg4x5YXzGnEiPx6NORLRP0A2t8DCeh6zDDZsMMH/s2pEl+0Rn7et1f4jfsNR0h288LLPu0e/D/d348xiPdweCrDM4aKFtZg+fSCt948MqVQ0f2fCLM+vvhM/ufKzIu4EOD519+7ou21inRpd9nx8/y7rK6u74bsfOScXzLr8NLl4EmDrMSqDOym/hh99DLZQrfAazHu4WPdwflJdBwXK4h+cFFme5TFi7DnOeCfa/wM/xzDOdlwGX1TqfTUBKV9AWGYLYMbYez41sMmWDVtfERpIgYiVwOBF5KwQR8yc5TL3wYQ8Iscwq6Jpx3Pym+CNBwMfDpI/3B/3wcKePH4L7kX54PMD/rEd8+P5Qeb5P6H3SvFTWrActvE9sGaCrF9afNWRclkXzPL8hfj+xnip2io8W+h6g+QMvy/7pH3/U//N//0b/9E8f9JsfP+hwf8e4A3PMmtj/M25Gprv7qofHWff3ix4fD/rw8V4P8Lzc8WJ4XtRdOTNJeanyfJI+HZt+xgd/flr1KS8Cni4jfaL+mb3tBV84DaycpTad8cGcSRrrJzYvvDgROjZpcVP1RZUXPxPpAT3f31V95OVFeP7txwdFX4/RFcH1w+HAup+HrZsWnXi2xMYvnA0zZ9bgFt8adLvmUrRMM5i09cLLocLLoD5eZrzgFxl7In2G96fPZx1Pmzb8hGOeLsgS325rl4Vt+FncyXVN5Cs+MPyDNL6K+fTAmvrND4/6h9981G8+PGL/Oz3eHfSA7pN++PAB3T6g/0nXD7RDE/vZFuyq4kPLMukOPw/uSe/ZNx/u7pT8Mlf6VOUTm2/w0liXR/g9cp44IkOeMdd00wnDJf9MOupjG/aHbesae9fIbzw7v0RmiFxzfGoummoH0syiPMDDjMC1FpmyYbypK+iizlUF1Bpfm4a8tVbZVVJRh1/c4ZoyjqICFUvoMxgvAtgPVvaHlefhhX3nuvdcFFsfkTfycCzCVmKbY376ZN8z+3xhXOU5Gd+addbj3IV763EpemAds0Txi6aKDDUyYAfb8CfZ1zT6HX6LjmAW9qwigLwFLHUa6/Iutrm/Hza7Z83npc2CDaeJ3tAVn9DqXeM416HReJnKNsq66no643uXVWf20Ngl9hQz7TDjYVFTLcDYgLRUVRf4ryoF/27Shq9eeK5lfz6z9w6dMckF2qhQA12yi4onzfB/YE/JueHh7h5fRYZl1oStikwfy7by6QzOL4wNUNGEvntnXTEvc7MEdWb+EzKcme9MGjud0d0Zn7vwvDwjZ14ShM/odfgfjtCh8y0wzRff9NkrbvOp28t7+nVd6nekLdjLX6dpC76uT/m2/jb/l7TtfTPe9o2OMU4qX5F+QXT1WvWrEttv/ew/zdt+m3PvmDmCzBfs9UltJ8kj75pSjlvHR2wPWpU0sH3tgyhpD2yPPmmwnWTAvubtazoq/8Y/IkvwNyb7/1PkdmHsdzvY7/m9fU93fSbdsbd9Ly2235zge51SH4JJA9tJBmyP8bZHef+R/sFe/s9Kbb/xZ38/v/Nne8+OcW+F72QiY/B1s+1fNX4ft9NIGuz1fy61/dbF/jJvW6EVvHV6zdj+Ln/2tc326J3xO0bFzY+93vYX9Oxr2b6mGbJvZMnb7/Upfw+hv7cVHu6B/T427cHeZ0/t9z573d8ztT3I29d0FF5/fIu/vS5p8Np12Os2n7bgtu42n7bgtu42n7Zfg9sxt/l97G3dnm8cNn6pfW9Luo/5Xn5v/0vT0Av2cV/nU/5b4K+l/63xTfGVMpq+xWPjoN24qO+H7RV9Nw5l3K/ISTmcd/xt5dJwPF/GPwd/ofHYZ720RZ+3Sadyr0/rrN/9dNI//88/6r/+t9+Bf9P/+G//pn/753/X00+f9On3P4Of9PzzH7mEH9XbWS3/smDLC4AjsYMXLmknLpxn5eKYw2LmTJxm5cfG4XbjkNlI9zV+K0/j8rfXb+oa+SYxRB15IlPjYHLhcJyD6SWHUw6rFy4OCaKvyHcBR+Y6MShBzyAH2tO2wteGpvpAQ6WG2AA0s18U9JxD0ERaaM9dRhycO4dcmEGRXaM/V6X0nehU6TcVqfAioHBxnQe67jjx33PxWqaqAg0zf4ffxuWmY0mzR5lLRuHAbi6JZ+pPyJVLcOQ2F95xSEMeFCsjf8rRQyDKQl+GVof+kIqLuLyJzlKRFMZg0PChShkwrQwhE6HmHiEjpO1RV7k4zFwM55lLBHyVeZIqFz7kDP0mbDJQFP11Jukh0q1cfDYu3xsyxMa5wMT+Df4D00f5Z+Apo88hY/QPW4Im05BrA7Az+Lny2RUeY9sNv1mxbS4jyffogBG2NYVnUBDQNrWCBvXTpPzG5j0XvAMBiGDhUj9zg5xoE5/wEnrxozPRg/O26iqr5FqkyI9uOmjYc5MVOx25NeWytiHThYtafiMV58IsXaJO6GKUY3dg6BoZRL3x2fiSogP00WlrXHo7Nu0jhQPsauxUKizUphHIwiQzgZ95rqrYtiAvDqaCLAXeGnXhl+VNiMasxw30kV8H3wXepbYVKT6mWRP/hafwOlL4yUU8ecNfeKSzhFY8eOoqDK+1quBjFV6iJ8jBqOmXb+NHQJIvthq09nSniy4682WuzGPakwa4pio8Z14Uipf0V2xQDDrpDrJOPnMCbFbQRYXHGR5Zjqr8mFgLtZahu0pbfCy2jw/YltHhMhOkXg6ap4MKQRDXCclnrfjwhg+vzWLbYQ/cht8LwXvYiRzYWQFyGHYKbFUg9CasoHTEvkMmOrhYBX4KvBby4efa1mTTVgq8VoIdGB5dXQg2b1zGq6yFy/80zZJYj8w99kx4FG2p6/C5wQfD4LVrI2ga9+vwa9pEqtdPrVWFuQLBR9IJvc3YthwmTXez5mVRZd0IHXXaMt94Icua3PW3TLMO9M1vTv9AEO1HAmoff3jQ44e7gQTFZmhW5LUt2+quUgHw0uG/967QuwUVyv7pFb2A+MvwpwjH2lHAM7BTNnvpO41VsW/2jSB7x3geZJ2zZi+s0xXdNeYlyzOi8XK7Kev5ksAHyG/djjy0z2PNrzrhAKk/otATtE6kZ+we2hf6naCd/S97A+Sv9F7r2rlhC4AcaQ9/A9DMurtiVdLIUzsyI9/E3r5gm0MtChZ0t2CzifI9e9oD+9vD/UF3BIOXZVI9YNN5UgFCx1vQ8F14vTBXZMoLoY1gT1s78zEnbR051HBeYJKRxybDL7GRWQ22hAtohp8566pKd0vRPb7yAJa5KsH3Bd4O7Fd386S7uehAen+Y9XB30B2BtwM8zwvr7f4B/7qT6wF/mHXBHhdeAhATRdfS+WiCoRppgoZnAqUncEGnmFuxt6Jo5dOUPVGFfCULKnMX+Cz4XdoKbbaH/8EiHUV3I5MVnhd8PDo+oMcH/P43P3wgsP2gj493+kBA93A3wW/BbZnLTRW6oZm01qqK/AUa4Su2rdQVOuyp7TF3UdI+xmeu0P7xN4/6h3/8qH/8px/GvwK4f8CGZVJvNW6v0IwtCht2rZuyJP+R/v8XLwz+n//nH/VP/88/6Z/+6Z/0m3/4Rz08/qjp7hGdHginzjqthYCl9UL6skrPpM+XTpn8RUpQ/QV/OIML/hls+MbG+WbDBxvKNnvYONOwnxXylf1sxlFm9IAL6A49Pxyq7nk5cX+Y4K9owlmy7mde+MyHB9X5Qb0cOCdWvZy7Tq3xnNrYYxvr9aIeukVKELugo+aJPkW8ewUdOSzeY/AyoOuFzNPzin80grDShfU1Aud0Tr6zsNfsUfh8S8p6vfr4xlGphboKa+uAn94vVfHT2V2F/aTCxywN/u+XGZkO+PmiGb+3rcpo0aejl9hlt/E0TWN/jn8f5kU/fIjvPOI/j/j9QfM8i0nVWY9khKp5piALDv8M38+8eMyLxesZo422y1q08mDHDNoYsO8v25Bpo26FFQDfhierqxYNXiu2mThLjBcByAl78FBV8ctaZ5VpkZOWSWTUXMTy186fNSNplfp0rcuzAxRPiMEY8gpUFHmamL1bqF5sh8pzYqWACbDdptN4mWdlHQfrhfnwv46vNTo1bNS2owS29UkLL5jup6YP9wUdLrycmbBD1TwJ+Yom1l8dqPCu8Yk9Gn4VOMI0YW8gkRbZHs/VBbselgm73LF/zcr+GZtN+GwpRR3d5SXGBq2OTLCoJqMfK3v9kWfEc2x2OiPXpgvraaMTLjF0FT6yT8eXZ+iF13kqmqZJ0f80LQpd1KOstzP2PLOvndYNH1/Hi60jOkn5fF7RGcAJYEfRecVWh2lGllmHecF/F6Uc3oV/bezpUlNnvxCyBOEpemlMuu1YjQ91McWQATZ0YS3lORGsbz63acOoobFj0IKhpKnT68e2bCNff63Rn+Rv+6dTykHyO/Zy0h1p2/NJ/5Ly130z/mukT/B1/V5OW2A7yRu+bk/Dt+pSb3vox76mqQtsJxmw/c0+aQzdPd11n7og9Tvc254dqe231Pagnwr7mred4qi3LZbWyIuP7ZG3rylVf7PvznfSHSG+57+Xps//ybCvurS/nf452Wy/dbG/zNvv5b3TrR73ul9Ky7cab4ns+a/72f4TZ7Gvdelrv+dT/t8dtt9YtN/zb5V/JhM97V3sXz8+izvI+FukLthp/rnUfp/Tfs/v40J7z9vv7akP9rakKQfJ/xoebCsPJfudrn2t01/5sT38bKdve8y1l/W/yWfX157ubP2S/m7bbsfd5nc6t3W3+V/bvvf7XnpL8za/97+tu83/rdp3Ov/R9Jan2/x/lN7X425p3ua/7ve98u2Y23z655CotwP2xpHuio0LWNA44AXJc0TTeyq1cqD1wCVq1jmBfw70L6765KKfOdT+gYPe746r/pWL1L/+8aJ//f1Fv/v3TX/8SXr6JP3hXz7pp3/7g37+/R/08vNnXV4+E8R4VmvHgY10ay9cUMB61oUD6oWD5YVD4cbhm/Mi/dobIluD71z0gm27vLU1xgS997fD4jaOrx0ZOnIHFmdsLhZdeRGwctA9v4Lzt44ceF426cTERw7SRs7oMBeBXP7yt223nHC5KE3Qvpsql02rMk7wThRIgckX+KGbAhhSlcUdiouHdahVdxzm76i4n4vuufgfuACn7oF8LsNLleii4s5IyaUrwYHCBYBbogqH9hPznsWU6KyRFmxSuVA5wnDBMPlO3bA/+fAR/ahvZDsjgBk5gOAFEDTWRH3tGoHF0pXfzEo+PCSVugoarb72yUbDJMAAABAASURBVH45IceEPnaE1/zmkOgXxF4NXjZZHZ23pOi3gfDYWlcuP6hNa/JN2pArlzsMGBIavMN1CrbJdY2LCWEKeVXhxFkBypaddilzBUL+fbxthWd+KHApun4a4zqXrIKKFz0+PoIPun941P3dg+7v70e9ygSP0uVyGVjxiVyYQt82NKo666QQEGaArr9pP+F31tqNz2rIduHClt84XKHToNG5dLW1KYjfFPQgfHEA5TiVHR5HukmjrqkQiIifJM1lfcGvDndFD48zAVTk+LCM/P2HSXePVQcuxMtd1fIwqdJP+N5m9M9l/wKtCzY/MQczaAu/oLuoASm6KnL0SYe+din+Bhgq4jvwZdqpVxMFZYihPwDtUqiugSXK6dMYHP21OEDvSl4hwTwigC6CGGpWUpPH3AxbUcGFNbYyHz6tTdZ1zkzBDG/l5K8t6Jc++SmnJi23sIycpVTZVvwpoCizIAt+Lj7ZezZsoWLVeVIBqkWdciBXuKnYeyad5bIw64TdpfhLR87hM9FfsCFz9hzsbfIoQIoQjhLgMwk2QWhJloLBZ1Ep78gaFYrrzCr853I86fT0rJWXuFOtBEAOmusEeebb9SzRtcNfYGX9jX0YPjYu+A3+NoC7MS5zh7HCLFedZ65hW3jNXhGobhK6EL44sZktd7Pmw6yCDjv9NgJOlbWaANkjgd0Ed5Pe302K/8aXFyKDdbFm0qDWqswT3xi6C/8yfJfhp6gO3psSoM7a7CMqAY+sL5QuGt+BbGK9iTUoBjbyWX8r6zBjT5ej8uIkazPl1GfO+GfsvmI/22hO6vhlQ9fZr75Ab0yxaWNNr2BDh3yZjvr0x6ahdUGxK/OGfuimrkF/ex2z0xx18Jk05s1v4Q+6yDJS9vw25IEt6BdoVGSrWKrw3CzM03lmipfwQv8LtpixzQgq8Vwp+HZhLyjDvF29jJHKul9bgW+pQXfb8EfM2wgwNXw2OvSoo552Bcgm5h9Qk21lb5qZ44CN7w+VwFnV3WFSbB484h/3cxVVwuTvqBJs6kDb3TJrocM8z5qXRZU9ttQZCSf4Kzy7RUCtEQBrBHYLqXUkWHwmEEqclPyGf0i9W9Hz1jssIgyp0I/g9R0bOtjEUpaqyCMUaXyQkip6mvDhAXRFdtQlaHfA7/Ob7D98uNNH9t8P7MWRMdvE0C/zbBix+UpzQqbl7qBgPiAXHePnPb4Fr0nFxzY/0Sf75oF+jx8O+uHHB/3wkXk+LvrwuKBXsyfQxxU5C/Ixh67jxMbpsmpemj7+MOu3//jAS4Pf6B/+4bf68bc/6OOPP+rxhx/g41Gqd9rKHee/SWf23ONW9LJVHZPHH16SrtLLuRFUb3o5beh+0wUnxyXHs/GSP5PI2S5rq/NC4Op7ZyVf4cM8u8050ONfg1zYLrpmZMPUEj5qWzO2Xu7uNS2P6uVOF/h4JvD7iSD+C2v7dD7rdDph1yNnsVXxnRljdM+6wOeRFxPPp4YvdHzC8Nj1dGwjH1oNeitysQThubNVtIHtspIGZ63bWY2100HZNubZxjwTvOJ58raq85apnU8jTb/0Lxh7wU8Ph4OCZZmUPXqDxtW+G7pgbGTFJ8ZzvKB6+L/Hvh8eFn14uNMjOMyzCnZsrKsz87lOGaHo+wXnzr8iekEnp/OGbF1nXv6ch2yCfyvyrTynx58no38PD6xb4/fTWEHo3sIGUnVnplWFZ2SFl7kWfKYOW8QeU/YLZMPRFFtv/EjA98yeeyKofSS4Pcx9KWqgr1Xapje4zRK26ZvRK33gs70ivt7x+SaxQjr0Aetgxa8wtU6vL/YEzdDN8yk66dsJWsETA595vL8oLwEecYgf72c93k96YCO5Y9/7/7L3p1ty3NqWJjonYGbuEUFK2l2eqqxb7/9e98etGpWVZ0siGeGNGXC/CQ8jnRQp7TZPM44rpqNfWB1gwLJgKHvRAf0urLOKbBEFhpSP7STYxcK8A8qeFvSugmbmUhUdTFNRbJp/AXA4sjfNVdFXuRGEf2sb45CRca1XYTp8tRGU33TN3oRvxi6YQ4I6FNB/VcEGeak09hPmm6F9w2HM7TqrG3qhiS6zFQe4rRL4f+FuNl4yvJz18or8K7MrSryADYdwRx54jU3jp7ViJ7jobYV2+wzNTc3S2ptWZOLnphYqG+BxpWv8AJuuYBvoao1xdO7YtNNvpORxu9E21kHvSsrUv/i5r7/Pp2PKQfJB8kHyQfJfQ9qCr7WlLm1B8l/DfVvywdf6pe4mf/son22WTZHtX0B8MiYgO37u87ZH3f2X/anO/jxv++Mc92OS3+nu6Zd1qc+9zb2JhQX/G12aUg6ohHbHV2/IvraDjrR9mtv+ZT59/tG48fxtX/pHz/efgZ7tj2LYn/IfK7+SiU9/pfqzqrKX7o2SgTv29m+l+7j7dtsfHeu+/t8ib3/ixf56fufL9p79i/n/mvwhYnvQSP4vwT2d5P+SMeljfz6P7VQP2GZD+PpCs/0Zf5nzS2xbNhN9pJH2Qfju677O9scW22MDTXsgPnng2rc+qQuo/tWfPOwybu+UMUHK9l8uX/r/MxBevkTWzl6XOZNPeo+9bk/T9mU+5SBtwZf5lIO0BV/mU/5LkLFB+iYNkt+RcpBy0iD5HSkHKScNkt+RcpBy0iD5IPm/B/c0vsyn/I/Azl9o3edT/ktwP+Y+n7EcOUZV8vfYfSiNt/qNdbhp40GfclLuBRzOJg6wBw59B100ESCves9B7l3f9I6+P5N/7kXPfdK766Q/v+v6H7wA+H//x6b/+T/O+h//94/68X/8q97/+LNent/rcnrh4PuinoN6P6lDtfWrNi5VVw6cG3vCyqmwcRHIYbLnkMgcLWC7aOMg2ei/wVvjQrOCC+V1lMN7ZJJuj570v5X5ruW2JxGUil64SyjYoJ30ysH0gtAXeMgLgAsMhF4uAEkTsGu0JeBRGDPJqvA3g8qht9Kf06/6uqmQL9QJehkrPg7YU6qLpmLNYOKw/ZRgyHEZLwFy0M9F6zhXHeeihfZKv4qmxKeT71zGGrjAWCtVW++6gA0hApNGsI6+MJw4swsjyvTZeUnaUwlNdmC+2yv6a0o5A5nDXEKkphz+aZSoL6L9ladbucu1qMJvLkVlqlxQbmVVCRXBZ+Myvg07NXUqi+zXxg5FSOYSGRkG0F8ulCOPTMY+DiHdPh48QAY/9E1YcY9RQTcVJG9bhUyt9bM0dVRk8A369LFNU4H/ScfjUcvrxf3wcBwX+InLfOjZ1mcfbJP6yA4BhdUyL2qloulKXNzUFbgGiH+NfOdVFy7MF9IrWLm451IeWwl7CT9TZEuK7/f4E2ulsVb6a2rkR1yV2jURdJq57B4fZgIGB/3+dw/6/oejvvvhQJCI9PsHvfn+SW9+eNDb373R0/ePOhJYmA5FufU3aAxg942XASu0YRPeNfjuMrIgB3zAjoLwJMrx+6wN73yHZ/GBhhgtdcVXups++pIwOuUNqrloNIKUPesfeMiNjkPnMzCG+Uxd5htzw0j4GHXkFR4Yb9DJD2SOgQ4nfQCG+IEv+mh8oG3KtCopvOE+qsN/hH6LJny7ovDGPLYpT1riE/OEPpqu3L5HwBiaWERbj72rWlJ4PnPxvl5ZBwB2FBmCzrjsH8mnXh0+6K9df8iifFI/OsBr9IffzctEYKYOXuLbkTd76YXg//X8MgLZfb2qurD3FHZHdIAOC/zb1v7JuNj8iv5XggON+TccgKGKb4bvlb0trKRv5kj/MR5d3ezaFFt2bNngM3uV0dl0WLSjoKvUJehwOBzGOjtM8+B/rgU+pUaUxPhgdD2zHy7IGMQWmbuh/6Q7hG92Fl34TnDjQiAs8q/oYLy45QWIBlaJPZqHhqLvDp3GWtrY21cClZf1rDOBvEFj2OpK120gc274RmcvQkrklLaMxxRZzxu6ib6C9I2uLsx1RY8rOk26pb8Yh9qTvzLmii0u9LvgA9Fx9r0z/pH6lfrGvhBawXZtarSt2OecoCfBthXkZcWF8pX8ipydcUaHCfon+O/e1Cn37B0ADcMFdTFm/Aj7pW4j34Lw2Ts5a+vxX1J0TDXM8xO+4SMvIVp4Yj5RJ2QRgR8cXtHtsM8Y1GRbE2tnGfacdcCmR/asI8HEY60jOLcH6JZizfA0ApHwzrAxdspzkfU2xZ+mWaVOKozvLkxvTLwpf/rkw/OFQGHT6WUj7cKkgPYE28IrqwCTqMFb0FPAZxXdUJd0ZeeLBuLXBX7ie0wz5EB5w18n5g5q2mnMsz3yPPCiIr/J/nCc9fbpqLffPQ68efugx8cHfP6gjlyNuXaEpkqRa1HSlbWXto4dcO0xb6F9zBd9PRz09u0b/fD9W2iH5qx56Sp5+YZdi6vE2cyqGuPQO8NV2efTr06NvasoL4vnY9HMC4jDw6Om+aBS4Q9srgT/i55XiyUlHle3FwDY/MI5Lb/5//500fuXk94RZIzuT/jxCR884Y+XvEgjSL8SQN+ICDfSxnoTZ0BrU6FO6D0pOyg27lp4CTVPUsH+OX+UUtFJ+Fm0ecYqky4EPDPvC0HOl/NJLy/PurDXGR+fWKNVfLpZ6lZ4fGENnQFs8aJi1ctpw1eazpemE0HYK+kIwq5dG7JmDd/W26oNeVqA3/T4N7o1mNifJmxj7Jh5hWwDbJgdjDHIVuFnwk8O+MLjwwM6X2CuqUMjtt3Ye4KVNZ00dWbllUhareOh6hF/Py6TKnZnsOKuI18qPZETP8oekhcBQ/cIeuJMceKlDOZBzm3gggEv1F/Y2zKXkKfwqCmymEo1KTJVZCraZG+q2IFpVPBxp7NES8cXrgqd4MwkZ14q7PSv6HTjpVvbZvWGRUDjJUvDbusqXXkR0Xgh0PChjfJKOWjsHZ1npWRFD/H/Rn5rgtWiK3Y6Y/PTy4q9u0Jnt1OLX+FPRufibrFd38u8WJp9wae6HvD/Ay8ADkvB52c9cu5elkUTtrEtO5A0aei5UC6qCtwcBhT752hQ+Koy/lp59s6c1xcdDjM4DNoLL/TmeR50bGMjlAylDZ+MLOsGh+yXl2sbwfrLdcPvujr6sSfNhbG9KfOMPXMq3AcmHeD3MC+aliNr/aA6zZIL9G+40W664sfPLNhn7PLC27Lx//R4PrFOXgbybMzz48rzAsWqIEsthXmrJujZVj5JbMu+IXUdGRr2EKOSF3tMRz8d3mO/gdY1bNcacoFXH99I9/pPqRRbh7aQZMBt1H2q1yjf+tzy9217/Z6mbUfq9nzSv7b85Zh9/J6m/Ut8qy31toc+C/oO7FvZ/jzdaWbMPexP/fZ623t20Lb9Mf3Y8CuZfa6kscueJh+kHITEntq3OVJn3/K2UxxzJ2N75O1bel+X/D8K4SnY6SX/W9j7/kdN7ZtO7a+nvyWXfRu397O9Z4fNPhZeM/f6fK361aTcD0j+3pHu82kLbI+J7VuaumCfxb7V21YWjv4DfGx/5NL+lP/gr6eXAAAQAElEQVRY+U/M2P5Mn/bn5b9matsfu9uf8h8rfyMTO8bmwf4QSN2ODE8+6Y70DVIfJB8knz7JJ7X9mZyp29uS/yVuNfZtXOil/z1Sd+t1e9jsedt79p+ehocd4W3P36ffYiJ90ranX+ZTDv7e9tD4Nfy99P/e8b/G21/S9lvz/yU0fq3P30v/V8dzkOYIOY5UCRRvXESC28WDE2jpEkhQLuCYpo3D8w3icD1rXY+69AXMeuHA+jMXm+CndtF7KJ84PK/1yMuBWT8+mxcAF/3//q+z/u//60X/+j/+rHd//lGn9x+4hD8TiDpxMCVg305wcgFncFXzdcy7clhcc3DkgJmDZS5hW2+0vYLD48bBduUGEWwc+Pe9JOvDjEUcjuwe+0F0w0i5UuawZS5P3VZ3Vefwum5dkFMCLQnOXCmPlNP5lVtJ5ghdTp7ivE/Av93QpAoKh3bRN0EWt00T/M8gl6fwkjEF4ycveBN9NAIM3HiScgnmRsGhu2uMQb7KpS8vAg7oNVxWGQpSLsJGhsqlYuICUJeDCmjUbQiRS1gO8428OIgboDr1hry9K7oQn6Sxv9QoBSQf8/hE8qa+J99pBBEEZNxtPPRyBez0o8ftpymXQ9hRRc9lnlS4yJcSDTAbeokug95vMklpK1CycC1t3F42bBCsXIwSXErAK3NmDtvjuW9b+XRGpu1Gsw8dVWxdgpCOLHS0TRtQtFlvuoCfjr5FGhuIvqFF99E3fLuWMV+tVTN6X7h8BbkwlqkqMiY/VS5kQWxGX9v4LHqvkzYXXXtHvs4MGrQz5YasK358TXCEC/mV4ETKN/tZUH/ls6szoNO/4e8JEG8EI4LwbajCpuZiLWTyZzMSLHh8XJR/AfD4ppJWPb2d9PRm0pvvZl4G8AKAFwNvvj/oSN30UFUWSbPkScgFsF3DPvGvUiaVUgGN2A5xUBt8YatOGfYoS8Jl4jbG5xR/hze50QBIt5RB9NzSmTyNGmWIxI73EDKPbqwx0Z61FkQfQw/YbwP7mOjImZd1FpqhHWRv62RugJfXean69NNpDTI+KUXbKvhSBcPO2Dd+YGyf33KfuOQfHg96fHwc/tEYdyawkr0jPHUXRCha4f/MXnEiQJLfwDtzMV+x/eBxyNgwJWDtxiczVuSpFMoB8GzxIWWOoQtkpGL8WGWsOZfCvoYZ0EmCwCdeunYCPrnQ11JoQOv4zj63bfzMwyfFZ2N05o5O19CPPVmYV8ZcoBMMf4X39Av/ge702clvOEFj/EbwqMWAbMquUp2LJgIwC+vocDhoIiATqFhibrGfmBR1wxcGgFbF5Rb0fCRYcwDRf4ksGYEubvMjG+XwtKG3C/yd8vfzwYXg4DUvAQiErATFOutNPMPY9JmSOdB/aIyx0RtjI2P20yD56APyH/WUfMas9A3SJ9jzSROUOqO31H9E+qOXFV9m6aAZg46PNEXfmSe+s7+AyZ5wxW/28Rf2idjgTGD1TODmQhoeL8gV3OrPPLeviqxmkoJOK/MV5i2kec5U/HJCyUa/CTBl37Y95LMd8WgRPHUg3K2rZ53jD5BR+Mz6yxw7NvSaPakjswJ8PjraOE8kDaA0aCeNCQtTGf7UeTmFjyz4x/Ewa64Fl9iUv7le8CXTnn4V3hYcYiHodQBlnjTPsyb23kLZZYJP1ht8ngkojmA0LwBOBP0vlC88U4IrPo3ZkQtO0Mlu+yEXAcTOPpv8AO2ILld4gukCsqdFHljO8Ql0FTQWVBn+Jx15ATARaD/M5mXsUT8QqP/j737Qn37/O/3x9z8M/O733xO4f9J8nOWx30qZqxvFFCCp3RJl3uxBM/IGhwSEWQ9v3jzyEuBRDw8HAoJWgrXmPIXlZFd1VZm01qpaaZ+kwuElwX/Rz2VVneiVNnCb40CfeaBr0tqLUJ0uMHNp+AVB2is48cw64ZN52fLz+xe9e/+sn59f9MyLgNPl5odX/GLlxVrQWXc9fkGgPHlzxuo4VMEH5loU2z8dZtJKoHMeMuUl/IzMBbsb+xZsrXpQWR60Gd7k2/7KWji/fCAo/My7hWetrI+cHc9bH4HvE/vXCb9Mek7+5aLnDxd9eH/S+3cnPY8XRhtrpxHU3jivsoaQ7cyenXV1YV8/X3iZeo1cZ9YXZ1f4b/hK56Wh8HPUh7Y0znLxoc4ZL34SxGey7z3wAuDIi5bIZFv5NHxszd4ANvYg4ZwZs1GObsYz/eGAPh6UoHXG1lq19dt422gBW2ObK/rOb3v/jD1+RrZ3H0768HweL8XOPHcGkOnyclWCwFm/Y90OWTZlztRd2DsbsjVstrEmVmSMDk7Uf+Bly/Pzs3a9XNBn+I8ckadgp1pnziOPWsrDDfVRk48qbVbjRQDTqXNGTco0Gtj6WJMioGwhX2tqeHB0kf1nY91eWcdnXmq8YK8PH87Y70WnDy/IcoLGBf5P0D/L+Ji5o5gztuHf/azC2XqsyeOsp9iBNXpcJlUMV6oUG9lWKUXTlPqsmTrKtnXjg2eGJBudg9GX59hymBW7DiyLHni+xXdjc09V3VUNe7XWtSHniizxrZwHTlkvPJ8i1/W6wb/GXBy5hy9lK5jgceYlQPgKZtZEaJd5kVgbcmGOgr4K61VaMwe4sHBPrNNLnhHxZ3zgkpT1cuG5eMGvr6Dhaw19Z86pVh0m1j8FVKECA7YkUkQgww97QmxC5U0uWQyH71uafOy14c+fo2tlrmDXZ1IoMvam2+S/xN4n9V/Lpy64b095R+qDvfxlmrbgy/qU7+vv819r+7I9fXakLbAt+7eRvr8F2x+72J/yqbRvZdsf50t9EJ5sJ/sRqQviBztS3iF8N9jLRVZgf6JjW/YniI9tvm8/9i1v39Jb7T/ue+ct6T+O6n9+SvYne9if8rvkuz6T7tjbvpWW+47Jp2PSHSn/GtIv7XuavO2PDpbyPxRsaoPenuLeozzScsv+Dd+2/4ZRf/+Qng0bqBYlb8MHZfuW/i0z2Iz9KwfGfjuysSSf9LfIpE/63iN1wX1d6NjmQXWz0d6m3/jYHg+d9A/NPKiSphzsw29U9Vd5QfM++m9Pw8OOUNnzX6Zpsz3WRfJ7e/JBykm/hb+3/Vt09/q/l/7fO37n429Nf2v+v5XuPu7vpf9b40u/eXBSD8dkPxgnudR/jhzqcnjjXsZBrWmjf+tVnLt15kJz4vB24lJw4SL3PpcADpQJnK+tijOm3p/7wDsu3T9/uOo97S9cvK4ceC9c5FcO4wmAJFgWvgeYo8NPk1FJ0cZ3Z7XlvLHlktAkpruByo3LZw7R4TPjOgddhsiv50dDoaqzthlIg20VDtDmkO/shUyzIfbKxfMKMnzdmlrmWhk9oBHHuDJJh69SigIzSQHmqL1xyRW68NpU04d5bIhH371rMNThIYhCmQOFSgjTwBaFkeZSnAPxxkU5+egkc3QuMJ2XJebiUtm3l7lq4XKRi8Xj8UlzXTRxCW7oJBejXCq2LdqTxCGe7/GDqIMV2FaBF8O7+0Zdg+uVPvBKnZhH2GikybuhxY32xjgSSma8Rl/KtHvoJ31ea+ETRfFTNJUZvVTl02PfpiH+1rGNC9SApZDsaYfMho4aQbwEQjcM06Cv3kMCWoZnvfICMeQWcnQIFLoUdF+QaIJ28qGR8UGHRtLoJ/VJg9SFftoNR5kAV1HsHF0YX4KcioVK62eYp4PKtKjOy7gwmktvKRPaQT7ms62wmHlWMh1CXbSznjZ8DNNrQ/3c+cSyIs+4ZthBGH6irIjvjEUvsKLGoMaglhsz9WI2tKhapFwSubdpma3jUpXf9KwJ7gxIE/XLUnQ4Vj0QdHp8WMaldZ4nVS6XtVbkmcWXjCzmYllIg4qcTn7iAl+wqS1YHfKFjehvBwIMe0WdwjajgP/HRimXVDAoacakmDR7wgADt/gDOqAbcyAha7MFLNwN3cU3zJ4jgglGh4U9odDZgAGYsQkOVdTGJbr2PZVql4iBZVoQLkjwo/iSouQwim9nGbsUGeWSoE9rIkhZR7no8XDU0/FBCeosrEu7Kv7UNuyoIkEg5ZVLeAIzCZQEV/ZD1CGFV6ZWfIV129lfC2kCFp198sZPSw/wmsJno18Q/1TWKa2S+a+p4TAb9HOxv7D3Rq8zdpwKvEF7BMZoF3NHTI3PjXb6BsMGVK3o+4KR0/0SGQj0NNINOvHD0KjMFzpIqwlaBT2H7w6PBV0a/jo8B1lTlcU1j32M3lVKnbBR+vf4tPiwTuLLxZtwSxWCozP+HB3P80w5A6s2fETRM/1F0KiRhx3W0go2XeF3Jdi1kl4RorHQNvbqjgxChvAfeTt0kmbstnWatoEVGTYCe2mDK7xS8FuFSpR5LyzavX+HXvbf0I5+Mk/KTMtzcdOFeUf91tSYqJPeZIcUvibs0YXSSY2+3Ltix2BlnpVnxUog54oMN1xv8g3ZrsqzJD62EgBcCVI2+IGy4oPh1fYo2tawAT5RSkEeK2mtdaTFSatM+xUaK466wk+Dn+6CNT1wlXg+dl2RI3vb9rpnj3mRT9saa8horTMiaNGlrtQAnm2NfON5E18uyB5bz/A0V2tiLhues/Eyl9BRpYwrEFC0DpX1B4/Hadbwi+mgMi/q1G2MXZHjBf6f4f8Mj+P/t4Bur9gh7HXkiR1oVqM+5Y7vNioafAaRwYzN3jHBdXVXJRW8ik1nhffo5mbXDTpNgm4pRdFnZJ+q4G8aLwG+e/uk/Lb+7354ox9++E7/53//3/Uv//Iv5H/QAy8RFwLDdZlVDoD9pFmyq1SLBr1aNU1F01J1mMnPZp8vGn9/nDqalHND1uDgE1mETMJ+RVKRhQikXek3sT4TEL1BWiCwwPDMGpvnRaVMUoGSC3IVesdK+S38igYOYnvRy8Uivqznl67n56YX0peTCMgWbWtgZY1E5zessLRq2L1fVPCNaWrIgxyLdDxUPSDbEUN/93jUm4dJx8Wa2LDrtKEHaT5O6HTRNB9UsHvzQdfVOl2YH6Y+ENhMgFoosGO/dV011swq+nUgnfCDn59P+okA+TuC5e/Jn1hj56wn1tmF/Avnu/P1orzIy2/Wn2m7MMeFw3BwhV7WeOQrHVUVUIWHIB8B6OSEDeJLxg7x32UJ75NmZMyLN/Fp+MyGcmBVwYqXtexJFAo+P0+THpYDwf+DDgSWlwM0wPA7Zuuucp20Yacr4/KvHV4IKL9EptOqBJnPpOH9yt63gfB9RVdXAsErL0tWgsLZQ1ZkvlCX4H72k+ByOY1g//n0jI3f8+LkZz2//1Eb59WN/abBO5KrlkXzdNRyeNRhedQMrzM+HUz4c0EODKZ8It8APrk1a90aEPIbiarkWbit1IS/FL4mbZybLjz/T5v1fLV+4iXAz7zI+Pm04YMNrOy12HfQ6nLrjOvQiaGuUjtr8kXHeeXZ3bQsK/xumuoms7+IaVQsocvsI6VWlVrRbaHdgk3lk18oSBrYVnWFxqzDtEDzgL+ignkpcAAAEABJREFUB9bPEcyspRoaLpIKfl+1cm5Zt4pdpPNL0wmckeOMzWKL6Dw+m3nyLzE9Fm1XKQZNsKepNHi3cCNkkjpttKq7qGtiVdUxV0NnGzyuPNc4Omrb2kBDN9vatWZtgDN2XLdNuI/E2ss+JGiGnvgYuiSZaKD3fkublXwfqRVXGNiEvZgr83RS5s/zZGOOHWNc6EA4eRJoWU1FVr3xos8/e7/Pa39ZcqeuF75uPxkX3Eq//E5bcN8SXQzAY9K0/aIPbakP0hYkP3A3/yi/fmWvsI0Ni2wjbTxDCs+GXqHO+ss/9l/T+3O69qex4X1Hw4hNHVsEsUlXxwdSJzje05tebnIYmykf5I4sydpOMuQcmf/6+netAftmr38Ek6VU6VuobDJi09246ATjYUi5vR6+Urb9kY/OwgiGY+Kc2USST11geziZfUszsL8+QbKBlpIajT6FQmVTFo76GeSxqdFrpL1RxtnTxzh3kHyQtk/zNzFgoHeWBmh58IOU97Yv62B1jNnb79OMG3vYN3tIOTSkj5Gn1Iquq5JPXdrg5HUBZ/FCHXF64QskZbtHFGvXR3SSvG024g79qxr2iJ12pLxyuLmu59FGL8VWpUpB8qlLP4gzaVHxJKO/lJMWyvN0GG2p+xbmuqjSt6jKvQwU8oGwzX1bykHapjLzYFyUj23Zn9B7V7DbzrYqupumSZ8e1lY+ha8c2qqhSj8EVg6USY2S7Vs/ut30pa4V2wfxz9Q36jbq7pG6bJw7UJB2pC7tN1hNn6PDy17nOjGuftZHpapMsxKU2mn+renuC0MO1lz0FthW2vQbH7vSowwwXPfoCPqraL75h27j9ZU09H8Nv0qf+b9G86+pu6e/j7vnJ7ragRLGj23Zfykqfb8N3elk52XX8W3rs4wezdqpr+umkJpgSSAOovfImCAB2I1D4fB11n/Xho9tfJPjANe4HG0cVp1Lwwv7ADAXqlqrxKX0/XbS//P+nf6/f/5R/w+XkA/o+lyLLmjghSDPiYtDLk+tzRxGZ635p8BtoRV4VtbKC4H1C4fHKwfJy2qtBKO2PnN5K+K+omcO/du4YGr41eCVgE0nsNC3s7b1pFzYc9GlB7SblEXLwdlcJoOJi6Xha+tdjcPwxkuLfrb6+JulC/LCSzmolVkNm41+zLFBvyHjYZYW5E2QdUWmD6cXvefyGTnFwV8tzL+on7kRI09eFjQED6+Ffa0uT/A0SZpU66wKNvSbQ3ljnuvlZ1knLlNNh7nTq8tbgz9SdGJQvehQH1T574qyTlzeNnSQKHmLMbGfAvZrbhsSvJhLbSFAI3geSH+CGRBW91Ub6F6FyCqW0IjEHkY2ZGX0WNQl7NPRncanqVSpVmteKpesG1/H6VHBzF5uFTVBDcKbxTySXJWBodOxQd40oQk9cJEsmcPIGzkyEtvltxczJM+ZnY/qAlVJyB/f7Fx2G4E/2KS+SYw342spKnaKBMw23KFLLJiemxHy4QqaamcMFuSyWLlGTehhIlCV+okOc60y83UEeH65aIXnTrkgnzypu2L6wwgKx/dm5quMsy1xGWvYSWVWmR5U5jdSfVTHsg16G4gNVy7o27qqQq+wdt2lqRT4lRr18aFcIrYR6LumUkyBL1Z8ZdY8VVXOV6WKT+S/IuYFE15UtEGra5lowpeWaVJ+G+6RS/tUDxI8Rg6XgyoBFjtaMJqwVJEPrKXoBb0FZ9LTthFQWQeul1Vr7IAMYq2LNuHzio6Zr3ARZPnpACeRz8jX0eGFMSf6fWCdvCDjqUGTvixJXbJ/sP6vW9EAfr9eK7541NQXTewdeQGAmaTLBlZlk+isBRO8MJdbQ9NrUzD6kW+s1ZbNBB6H/xWp4b8NP9tgshAQ627q7og+yTZ6bDrMs/7ww++wT9EGzyciYAmyJLh/QcYAtYz+ab9c0D0yIpKy7HqrtM3Yowxf7MhsGgoBMbUX+fJOury/7RvYeAxqDeauGG2Vy6YCn1KnTD3ru2+0MXexBZO6EIUb/KDA67XLzMmsSnuRFf+pJtelDu3WN3XWcs5FK+e7E3vEVQV1Tjphy5fzpjNr6hpdwmtlvbTziyr+dISXA/POTL3USTOYGFvhaWpXVdZQCc9gil5n+Oel1MT+26Jf+hifMuPUILIJ/qzoZFtftDLPiZfNK/2mZdYhLz8X1k89auVZdmXdxL2E73b8tTePgN8zz55nAnzv3z/rw4cXglcntsALbV0bPvT+p2flt4AvPMs2/OaKL5zR2ym/xZz58Jkzttl6U5mqKnZf0dHlugk318a82yoF10sfOn9h3In5zifm4hn1wjMyOEP/Ar0V9G2TsVlF9tldE1iK2MdvqNjVOEvk75mfMSuI7oPMHeB6eoHnF56/V3hy68rekCDSBZ97Zn96oeMF+9GslnZsnWfMhm0KcwbiM2yP/hrYeC53/CV77MZiOfMS+pn98JnnxQeE/RmaP+MLlzLxTC/ZsnWFduiO9ZVnDfzqii8ztvI8KcAFZZGK9eWZSfEHFq8qflDmooof1VoV/5nRdVdVYw5Ps4onTewDc5MWno0zYLfSIovhyv4nfLCVqiuFMw7+Hu7+vH3QTw3gRz+f3ostRJXA3IUzzPA1+O6sm4YDNWjmztgYJ/yauDRzWYdelHyhvfHsd9apN23oZKNvi1xVqnWW4bezV2UPtK2S+kJqydiV7Nif81vdbNF6PCx6+/btwPxwlJA/f9KPJStPB8YvA90QKhYq0XKY9fAwS1lXbtBdUekm41eCR8OvJXR2RZcBeeHDyDrR+wCfR7Bg/CVkef7nXx2+fTjgg0WFffeBvX/GBgd0v9Qp1IRLCjWp9YNcH7UsP2jbDqynRet61PPLrD//edW7n4u29qDrBd+4iDRo9GmKn3WoGZ+/4B/r9qJtfabtGd99lttZR8463z0t4v20HlkYT8eux+NVx+WseTmp1rN4bKmWRXV6Qj/fId0bnbejTtvM86KqIZvQxaKuI50jh1HelTV7Yu8/4YoXgrAvrNt3rJOfWLPvWPsX2i6suRP+/YGz0s/PH/Tnn5/1c/aRl1XP56bnU9f7500fCNwSQ2cvsPJLLmfGCb8T/Luic3DhTHh6ea/CE3TGUdEIFli1HKrmuaq76cKayvpZy6RWj6y4SSf2p95mXU+NAPGqbetaFnSCjSrr5MpzoeBAtpVfzHnPsyx/6mjjjHxhT4xc160p+8UZJl/YI154TiXf0MHkGV0zH4H0lZcanefTln0COlvWRu/sjWdlnbQmFeaBW2UN9OtJKy8DKnvYwjPyMT789J3ePn6vh8MPWua32OVhyOa8tFm66tJU5k1eNs0PVQ9vFspdZapqxaBqY40HK3baetEB2046qq+TMAcoekEv7+H5Hen/5Jn0r9jgz6euP7PX/nQqnL+xxbnqBFZ8oSFrzlBMowf4eFyuOk4nLfVn/OKdHo4nPTxctRzxTRZ5eNkqujkc1fAbH2fVx1nCDz1XOYSKtbaNPW9Ti3LgtcDzVA46TA86cq7LeeqwTFqw0VyqJmSzFnXOKm09aLseyB91gc8TL80u546tNvR9of6iWqWrm9YirXVVL/BXz5qnVYfDpqcH6fEgveUF2Zuno448Fzc867x2/KmoedG1o1v4Upnlskia1FLXTWq5Fmwkrb3pin+u7GmZE6vrhTNAg2/cjrXcgYS1hCMMQEJn9vkL/fJsyt4/dMEsVpHqxPz6iK13NShs+Ez22KC6a3KRbVBp9UDrBf4KE/o3kbnugSjoTwov2WvUoAEMzT2/p6nbUVS155Mq/UFDlsidNOiuSjrQpI4i0v8easjB2gsPuIlSTrvYf4M8b4ZCaURSTYg6V2vGHsnX3hWE/2DQwc+Spqy/8POZTdBxKUWBjU6gYd9Ssr/4sWEKWTtpQ8YmD5bjD7dyeS1bQxfoScDoMWlgypVx2RJ3uHUFGZy2X4Nt2Tfo9RP5d9i3NvtvS19JfjMxLQXa90gdRlfHHqlPORA2C5IPRhtnar8idg7i8ztS/jWgKP09iGX+Ugg+g84zc4ftj/qP3wSVjWnHboekev3Yd2Ne63TfYa9Lat86h7B9y9uf0vT5R+PrvJhpAhJ9kbIJpPafgZ2XPc0c9m1++5am7teQsV9DxjRIfIm9PmnwtbF7nQ0BOu3lPaVKtj9ir99T+9aWfv/R4X6TYE9vpdt35E1uT5O3nWTohn1zpPanOvtTfh+3p2MgX/atD9m/+udLWn81gbsB36KV+uCu6/+y7G/N+5+9/a9V9O634wCSvew30LNh7H04gH5Vn+kDcmnol00bB/EET3LZuHLxv/AwuXAsWD3pA+0/fnjWuFxx4BGHkM7B4kr+ksPqKm0c5jdSnqmM6sqSs63mwrHUlHlMwhNnB/KV50lRJ0DRuM1Dhmck64UDV3g1FTlc0oPjh5WDx64DaRxB1Tsp4Jv8BpiTB3hr9AhCl8lWTjsrdK9JU0+HTr9wlIe4IW50VArzVCnPsU6eLsoBoRNEWxMIIiiUi2BDN+HP45BkEc1U49KVC9eFi1d+a+3l5UXX81krB+un7x71Fjy9OerN06PGbxpPBw7NEzKXkU6aVdGz0an4NHi8osyNS9pGkKeBjgx5uAuZcvDSijDwInQ1wKFceQFgjKANKth0pPSjdPtJHsvkXGgrshfyBbmFVUI7uglu/QVfRQuXqQnM06IJlMIlhA5NFgpTfEG2LIiB3jx0shJkahu2gffQtJhbzBTlwrcjC7qnKpXK/Bpt9EQHgo7VFLkz/h4ZU8acVbZTHH6SvoJ2+o7863h16FB/q5MYpcpBKPJMI1CCTZBtJmBS50mVNPkbqmYuQ8lXxlR0YS5j3bNK7EabuKB1Fabu2pA5F6rrFRsgeyPispF2zBLb7nLGp8On0YNteBLqJLVUuUyUYgn+aZJtFQbYt7TIoqjjYVYujsflwKXyMAIMM/LUcoDGrAbtpgJdAN+qRZsLvrlxyWy40aYLernCc9ZIQ+/t1U62pdhDfDqgPMyVOuSJbeP3I2CJL6745BW/vdJ2AVfK59c0gc41a7Bj0R7uJyTAj4ZOBJ9STCRsLngWfZN3UmjAqLLWXlMhAGU03pArvMFefjo8JiAzQEV7BYka/xmllSINO6LfGTsfj8dRPrNmr+jh4fE7PT59DwtW1nJsaVvC7wXXV3g6EXD+QMApAfUzAdyVPTLrvSO/0acyV3Y+9KnIM4Cw0R2Cmrkhhcys19SJdULaWMd5mbXBx8Y8U100TbOy/hz7lUnFkySr09+2Pn46dQic+o4eO/kLUcgRUCC9YIQzPpk9/nK5aOXFSi7v1QVfaiD8gfA/dNog3ahvUogFyCWcoNBiAhpm/0zZhg/qqeaHPN+irpAtMv812VbypRRNBGYK62xC/5VUrlAumLcTRGkExTcCQFdtqwkadfKbXp6vBLQu+vB8wzMp4tB/JXB51vt3z8qLgheCgFca4suDv+HPXagkWoj0i+EAABAASURBVFbqG/Zo6PdCv/QdYL+6BAT8LwTQEmg7YdvTaYWHlcDOqmvszH4fnwishm42OYsb+fPcatgQxplnVea3RL4pNk3QaeOZuUIj9r3g2xfWScoX1lD4uGyr1pFHfvx7Qwcr6XClIYugKxX2iEZl0PEF8TF6DErBTwCzMmKDy44/N4I5Da8kb6OLSlmCHV34ypzhI6ngKXtl35CB/QvmJfyit6s68nXCTVBT4wXAeAHkps7aUmU9VqkSBam1ygt84LcFn7Ut26oDRUupOuALx4kUPzgcZi0ESI0/mLEJ3r2o64TfnZHvgqwXjHhl/9hAI1AKe7BmbWvXtiEbfEfPG7btrCHBe8HWhbKhkz0023UlqIcLim1bJT4c6Pax4RtEh+FnRqYZR56QMX8vvsJHgXYh3dsOUx28H+D/CA6HwygX6Ljg9cisu0/2Ids8/8uoNTwaGUXakCV7q5AHyTQQ3skVUF00kc6WhjwE/ZIW+INVLfByWCYC7geCjEc9vXnUm7dPenp6gqcjYyZJBc1WQL5SNz1S9aArAev8S4B376/66acza62xFhsvDoXvd/xkQ88WooOmmxxdOUuVwUcjvym8pHyoJpja9XAoejpabx4kjkF6OFYth6oZu1eeVfKMj4I26bKZZ1LQxxx8qaOLAXTU4HplPayiD3q5UndivTyzZp9Z+88J2LOOzwTzz6QJqr/w0vOZ/PnSbnsJa/pEYP7lhX2F9Ex0+kyf4TvQK9iswjs/Kvh1ZU4PrJQ3FRpQsWotoqtE29ak+OEZXrLP4nrK/NlTsq6zRm1rwT/yJ+fevHmj+KGroFGEa0OlaHPyRZ0UEdD7ynly1cq+dB7YxguFF14GtGbhisqz98zz65SzKi9DLuzv2eeHfmtlf5LM+i34yCMvnv74h+/0//k//qT/7b/9QX/8w/f67u0bHY/LzR51VsUmU11k5HOFvykoqnPVzPqsCB9kDzdrqeBzPH6ECpRA8UahA6nIBKyFrboq20rBthIqJ0Dd9cxz6T3+/p77xzteArznZcAHAukfyJ8vXRdeFFxJI1/sb864lTPuXK5aCKo/4lPHY4P3osMsVZ5JG+flyP+MLjrrOvYJwmfFbgUZDL+uVbY+fuyUKxzf0upJFfkr/XYU6gq+6rwIAEW8BKDc8cfYf8X2w4cwytiXi9XRj6FjXk4U+Cu16/bb/01ZIwWbVNYOrKnAqF0l0FXUSQV9ayY/yaXSZ3pFUeiqju6qtahkLpC0zkUTm9zMGivzohK7vcpSiuhfoVNke0Cvn/gpRmOf79gr2EhfgXyRKzImTd/Pgbyvdr/Z/5XoXWL7rvTLrL237+kv+3ytJnx8WZ+6YNNtL0n+nu+9f+p/mS+jyv7Eh33L246KRnvRLc82QV0DAk1iNVTayMh2kr8I9ud97c/L90TCd5C6+zT5IHJnLe5pgxRep6QS/lUMb3DJHPYtFfW2Q1L252kqbY962yn+AvbX63/R8b8q/t1roITDOFLS4D6fsu3hDL+WT9vfivv5vpX/W2n/I8ZlMwm+pFXYYYMv678s25/0d99mf73+vk/ymTt6+RbSZ8feZy8nvecxtILUB/dtKf9bwPaY1r6lKdi3vH1LU/dryPPoW9g4QAZftrsWDdjDv+2vp5k3ek369+Kezn3+76EbOsHfQ+MfNfaej/v8Tv++7j7/n6V9l+Ofld7r7GOei3LmS3mAJ38OZr2LA56VS0IOy/vlIYGtCxeldevachnl4HS6XPXTu/cDaW+cbUJr45Cb8fuhN3vHjsxp9sDGRF1F4wACrU3WyppLfUsZGqETDLqbuOwxGj4bPBT4ZCVqom9lXA5Zgi+Yp2Onb9OYk6BEDv7Bul60Eny/Eh0I3XuE7wJ5wYdVb2OZOMF+5RPanORXZB4vRAjqJwiYwH4uV6GVbgOR7ZX/6CB6TJ/z+cSl7Crbenp6q4cdj096eHjSshxpq8q+ozJJdZID8kZXnc1o5UJ0PV3VuUXuEHwNhMeOYtDVx/LeRhoZ+9B40+3zmtq3YtJXlFLg5VbfRT90JoJZ5rIYXecCUcYl4jD4npZZJZcnDovRu30bK/g2dSbt4Z9AzHn3I+w2eII8qsZ0XdF3xgs7uyOL8mka/Sgnbdi0Q69Br1OX/knTU8wlm59PGPX0111/CN78hPGZM0i/WqsmglQLl8Eg/9R7WRZkXEYgfQRwjgfyM0h6GG0zl6mMtR0yijyoirS9atwKv6kPr/GLe8R/IscYjIJDZkdsAUuauQkaiIuc7c9krC5ISB0EsJyEHHXYZ1Z4CyJXHWN3vWrQCH0yqKTjn9tY++EzwbLwFT6TH3V3NmOA7j+Ra+//rfX/cR2yFs/r+fU3zVZi+JuaujCRVKyVyVbWeZD9BjNJXKaVoEGTYEO4I2AM/YhQSQQMgsZl9CNfDLS6CtQ90GXKIv8Jkm3sPg0U/Hi3xZkXfQkgJ1CzzEfVMit73bvnD/C8SnVSncG0SJmlCZk2XVifF4LIF3i5Eqi4EtDY8P1OgDfYqG8E3ong8H7uLBGYYXOS6CN4VoN2hGwdGZs2ZFsZs+u1wOO4uDP3yNcD6pkl3wICrUy3vNgh0VlHsY0AWmffT35jP9jGHtW1ob9ghd8EehOkoor6TfucmTc8iyCKsM1QoTsqZLMZhkDw8OuGFsxFl+nTThnlaryFG/mufEyvgs6zjxtbJCA+4eTzUnRcqo4Piw6HRTP5ii93VwnZZOTxgo6bTgS93hPs+pEXLv/683v9z5/e6V9//In0J71/ftGPPz/rxx9/1p///JN+/vlnZQ+OXadSlWWU9VRLWOsyMnX4T3v0kvTakB8k8H7BLhdsmr3rjN3iA2dsdoGH64V+2Cbjeu+Yr+tbn7SHtlVRYRnb9HXQveqMr12I7F0IOAany1kv4MQz54VA5AkkDQ8X5j7R/0xwLxj2wZ6hLz5JA7Iff2xLxYoqNfygY8o27ByeWuuUNfjf8I8Vma/4xJn9+gJW+MRUCjr+2DIfdZ2+Df0FY07KI0XCdEbdKui5ovQ6F5W5Ks8PsxftfoEXCheFN9prVXy68kxZ2Gvzcvzh8aDDcR7jSqEPvtAItF3XiaVTCEQb+2qAWC97WNVKkHC9FtIi3k/gy8jHsoqfh9fGGuu89hBBNrurwt8Mb/G5+GKFv2rmKsKFu5gWFE0IVEV5KGJTh45ZAwN5Tq7XrDrNNi8yJGLaegPdx0PVW/z7aZl0iGw8M0Ir8jD9UEXBL2yPeYQvbSzEDV1v6LSRNnytRee0iU+V4UcDoRMZCnKE1wqdiQU2EVxMADQy5WXK4+NRv/vhzQjw/ukPvx/p99896uFxVuSvtcjsL4eHI3WPWkgNwby0/Zl19a8/f8AvN70QlH05r3omeM77MJ3g7Yam3tAQBo0ffI5NQkcFgfMvZI7o+PHhoCd4ess8j6z5Azp6fFi0zFa1ZPMlKXRagzayjzw2oIQVsGvy1Kc82kaeqeh/Ya3krLavk5U1nb3j9HLFX9Zb0Jx89pIPBMnf40Af8q+KwMvLWWfOW1kLoVvQQ61VM4zxIzO7oWfWQvJzMXxPeiBoHhyxdS3wzilAsSH8RIac8dbdttjVrvj2ouPxUTkbHuajlumgyWXAkgLMCbGi+ANbDn7edGZfCI9nXj6H3/e8AH2G7w/PJ71jb/yZvfGnH9+NPfD9+/c6fXhWh+cJvT4cZiXw//bNUb/7/o3+5U+/0//x3/9F//1//5PyEuAPv3urt09H9uQZn62aFwNS9uqpVNU6wfeM3yycgw4f8fiIPz08KP62LMvQF0OwZ1fWmvJhfrmiQUSyoh5dsrey15yQ6YWXMR/Y39/lX2h8OCPLhRdPV17qrvjeCdudkP2s2HdFGX1rMtQqvrUwWf4lzMNceNFUdaQ8sw7czuqcO3JnwFSqfNGkCWPGpkst6L0oPNoi5QuaPc8ulJ91YPqUqariB4HrLFE3AD3xceU5pXBjzgJN19e9dCXd8BW68MxBF12CXRUmK/hwkLl3nqa5akKGufiVfIeqZFudOpbYyNtOpcrwz/k1rZo4AwYLdOKLh2VS8lnnCzKEbjAhfy2QQEYhb52sUjWQZ3PqgrFnstf1ga726s9ZG4H4JP0SVI+f1I/M3ZftjyX7U36vtD/V2Z/ye/uvpV/Ot5e/5Dv1wZf1oZ364D5v3/iw/VH/9qd8+t7D/tRmfz1/3/8+b/tj0b7l7U+p/XnevpUzKHx/iV3GpPdt6b+j4Ee2h2x73bdS+9bP9uhi39JR4Mv+VLY/5Wn6r5//oBoocZyd9y/zKf8W9rF/T5o59vHfyu/t/6vTnZ89zfz2zfltj4VlO9WfIf0D2x/72L/MfzboK4XQ+DXsQ9Lna3n7Nmfa72Hf6vcx/x5S+x/PU2SObHuavO0kH+2Sgu1R/jJ/Py5tge0kH/uPwje+Mj7Ym7+V39v/ljQ0A/vGV2ikHCT/z0TmCPY5vsynHPxnb4+MX8Mu99+a7jT38Snf51PujUNkwCmyA+4EGiAQkIPqhYvmiZvdCHZwCboFARqHPo6CXF5y6L5wUE8Q/MOHD0p6JiCxMi6Hi2DMw+VnpL3fWHBXN0dd3K7rljZRBw8dNGg3eOBs+cpPu83ZmBdw9hyHZtMnUNIObdLkg87gILeKRn5HDt/BXk4q2oPweGNQBA0aAYOVi9amceHmki/kWgnI5Df+Vy4cQWjlzDwOTByaMmcjgJO2zpgG7Y3oQyMogLgcvic9HQn053SNDkxqLhBlgEsDdR0dKPWsS6sotCvtdlU+4adxiYge1CO3U61bnnLq4DX8Rn5h1A4vgUhNWdhEGZaLTdIIgV1GHXKYCwB3AuUylWqhWwfMxD1BtlVr5eI3f0TK4tPhP1NgKkrYFxl6gXcXbbRtW+dCtMFeh2Vz3ehq0RP1aUu+U449Aoi8/jT6N7WOjK81e/ue2oa3OjD8m/nSfc9DVoGoD4mM2+HeVLl5zfMnmSYuULkszcukifyO0YfgZNLDNI+22Ml2yHLpuyo+kGBD6KfSNnzdEL/5hCs8NWQjOII2bCu0dozL2FB6l2gXdpCS10d6uaTZoU19DLZBMz6C8HbqP0fFdkHmEJ/wGL02U+DHvmVSH3zidRtrInXB4CODUOrG5XZlXezByIxJnyLLdrxgpLb1qn7l0/DJhjOPoD90ksYHrq8BE8hqQ+bW8aVWmBL7vgaY2oZPrdbYM/CfrAtBQ/Qf6OiDH2FbDq0yE9KbtIOUIKc+apWakGfM5XrSBwJBZ/a9Mi86Pjyp4hfh7cSeeEHOBHE0ZIGvUlWnBcyq5UAcn1ngdYO3jaBjsPIS4AZWBi8C8gJgI+DR2EM39oyNvYWIjvJSIGscoRUZoovIFd0OORneXdRKxRsKbCeflDJ1vRCQ8KzNlFW19YJ+AC8Cxrok7bSJvoHLdKNh+gi+Mc4tEL0RlCbYAl9ngmixp9ANTEnoM7wp5aFrmCLNNiI3oRatvH8PAAAQAElEQVSNT3yRcupGhHPk0Xs6NCv/YU1lr5mqNM/WciiqsFQqFF6DHBq8VXUfZB95AVCU3+B9f276+f1Jf/75pAQm//XnF/35pxf9v39+pz8T/P/xp/d6R8DrTBDd8DdDeElAKuvc1gT9WqQEJMNqR56mrk690FHXrhNhU6FLjXS8rMbP0h91wZNV2DeDyhwQCFFZVbZBVT6InAS7dW3ME52e2asvBL3O8DiAT5zBheD7ifSEf7zQduLl7y29KukI/PG8jY8G1/gQiyX+Ylza9phr8NiZDdmST/utoWA+q8NUQzeIo7RvutXFZ6/QuxLgzYuAFZ+FJUFK8cfO+uwZRFpYewyWUsbGxtFMxwSzYndj4DIXmefKxL5ZSKOr8JF9J+sqGhE6ia90xgotVcZNyzQCiQ/LjG9M+MisaX5QqUd6z1q3SvC56/ml613+fMuHjefLxFKqtE3a1gKqOi8LAo29Ayn7VZnHmYuXAHnWVRx4LtaUeUnrBM/o0b7p0iZ1Y4lebji9qGGbxn5belOhPb7UsGfnBY23VbiyJugeGHos1qFKbwl2PxyOyDLRJlXGxWZCl8IeRRWem8a/IMIG24p2QGNPkYoaem7sm9FVdBhdwuorLWnObxNXC5dUZBq/XUzdYS46wsAP3z3xEuCt/vjH7/SH338/8m/fPOnhEZ6Os+bDpARxn374Tk9vv9P8+CDznGML04fhj10vFIgzE4glf2ojPeMrF14ErPj0AD6zrquyn+UM1NFT2y4SQdgO/5VVsKCbhwQo4ethqein6IH8NFVlD4gP1Fd/iZy1Ykv0lTVqW3tqW9pRiyae1+kb38rLvIa3mHqr8r644xvGT4TvbMqLjPOJlIBzfoM+gfSce/PC7cpLjjWOv0k32xgLWPEX4TsNmXrOd9uG/psO8P2WFxhPjweC6wdkmbBHUSmmXaSCt1mGlyYNXrLOOnZHGNqL5gT/4X8C1UWlgC7Esyw+vajjCxsIa6h7yHJG99kX/vzTB16G/jxegP5PXoD++OOP4xd1np+fR9B8PX1QRfdvHxf94Xff6U/xge8f9B32fzxOevvmoDdPwaIn+hwfJtZe0Yz/TNgieg3CV9JlWVijh4Hkn56ehv88PDzoeEzbzNiK3FJsqWJEtXBO9DCpu1CuaipqyHblZfUF3zmdxbpe9SH/yutlFe80KDfSCzY7k551wh8vsRF+tmGD7Esb+2ZsM9t6hN8H+D7O5GfpWBvL5qrCudy9oYewQVqkwtrOnpW1lLSjo+yJO2zLtiK38UNj6+Rr8tTbFkTUjKuo6wo/OcdcMFDSLO+1d4n9Mny21hSY/df4UmFMeFrg9wC/h3nSESyUWSKyGoQ32UwgsmIE2Y1xFJVnUVLbmlzwt6oDA5dp4u5RB63Qm2tRZX+oCFpI6Q5NAStnSdyN9kq5D4hP9sroIftOrVWFTvewPerSduvXlPQe4pOyzTyA4vixPdJ82WbOG1IObCcZsP2L9tHAV2jfg6qPP6lPIWnsYzvFX8D24DsN6Rvc5/dy6u5h+xd82Z/q7Fu+6DVFf/Ytb9/S0LNvedspDtif523L/hyjI1+2+f78JzzfIz6X8p4mf4/70bbHXPd1e972yNoefeIP9i1ve7Tly/56Pm3/hf94Gig7y3Gar+XjWEHakwb3+X3M35uG5k7jPr/X/XtP7U8L457/LKTA/tRue2ywqddf8Lmnl/yOL4fGNsGX9f/ey7bHprPzaX9e3uv/PaX2X8djbLbzf5/f6/7W9Nfs/Wttf+t83xp3L9N9fu9/X3ef/8/Svsvxz0rvdfZ5XhxymJXzpDgNcQ6lbA6jEnd3dS4WbSva9oN4LhYcyM8DXRdOspxhGVpGkOjnd+8JuPykd+8/cCA/M25T5rM99iyNDwdCZUKNdcu048DaOcRy+h95RkmUBw8dXjgY903qTHZLk79B8BAU+nhtHOihxECn48Yg0Cg3yjm8Ng7zAaNlZlHGgc6BnG6vclsp8yW6KxfXzGH6iU6dC/3Gxb7TmAvCPM/KhadywA7JK0GY0+k0fivpQtBs5VISetmzJw7b+Y2oXIpSx32eYFKBjarGYVDTrDIv8nxAS6bemUV2RYeTpjKpekI7VZ2Ldke+8EZHDXQ4CJ/oSq1ptHE5Tdrh3fBeSFGmUu5cwJMfYKiiFC7jMoRMAdhW5KzF4kf5UwdFXdbtU0pRDvy1wDu8GR6DjR6ZasXIXfDvRaUsEn2aypBr9EH3V3geFyR0d7vAIQ78R0d6/YQHm1mLZd+g5F/ny5xypbfBp/Gd+SGFOtqAKQdiXvUCrTL673MVWbkczdAOKpejAmwLUWVDH1RZ1YW+VbmkB2WqUi0SHZukXMZs6oTGmLchZ3jZMPyKcnYkkBw0dezeld82KwzbEdmVlk4kmUurNm7F8F+os7rMfwq6xiey5AIc321MmLJt2CoKj+F14cI+4W+9xBZCHV12+uBfM7aqdchVSW0zk7Qx54ZvrVxmQ3dHbLbi50H8/8pesc/fs0YlNOBxIa2yjIpmLqUTwZ46F9V5oi7SNObYYebslOGvlbFO1pGaSzX8ktdahSMNsMQldGxsGrtqwwID0VmwKX7uTr2a+hiocDNk79QoH2SMHBt6OxNcNTb9wx//qP/23/5FM0EZ4jyQLvDTgOCljf3vTMDvwpgLPJzRUQJhJ/RwZr+kSdtq/K8MCN6jlwRNs3cFdJDht7NnELkkD88byBoF0bXwn7AobNZdkMBabRGHG9jwtVYmyE9aVZGIPMH+jfkaegm6Zok6lVnd5Av9QAMpb4zb0Mplbezxmy7YNbqIDzWCpMr+UDBg71L4yx5En5GHz+yRhk9jkCL6oGt9xCY5+idtlnroFJluiKNCYKbUjZR20l42ZNzQc/jouiDo5VJ0uhZdkOm0WS+XrveXpp9frvr5w0XvBk569/6FoNEZ22zCLFI8EP3YVmHCGRlwQU1FYnmrILMGbzAD38NNJDiPFGXoc6XXCs9JO4s7aOnbu276SX8G8ZMyiWx/gvBXKjt0NsZjbmST1q2j58ZLjQ3ZVp0IKCdYFN8JTgSzdpzZO4IV+8RPr9hgZS/ZsEOQZ8JGG9MIMQdf4SVo2Gdl/0hA1EMXFU6CIlMWsnXsAjnGeSC6y5oPPwPQ3mC8jYZ281NsbZBni9GY0UfSoQ13Gb/Jn7ng4SHcE1ilRC9d488EYeUGxv6CPjew9qZGCjv0LarsqzP7xYHAcAKKBULFB3ocWI+LVoL7V/aD4R8XcwYxgU7rcjLLybhnGWj4DKxKfDVeALR+USftjRTddF2FUIpvzDgGsUN8xIrPCL+OjoOVdXolOnnhBeGVdS4YnTxpLnVgu56Z76LGhlFYHxP2WSQdS9EDe+rjw0GPxwPB4YPmOqEjw0fXoE3/qPd63XSG/gV/oEor/o+51fH9DZ+IrYcdhB3Ql4euo++uAu916poRYCpNFRuUsmqaNi1z18NiPczSEy/b3hLo/e7NUW/AA5WHw0y/iZcABx2OvBB4CB41ke911hVZ3780vX8WL1y6WGoEYruyLq/YofdF17XAr5Cnq21S+IwPplDgt6Nr8yKgkE5exfsGHaei4yw9wNNhmdBL14y+EsAMT7F/5XkxHxYV9mWXouzPpVYJ/0h+gHxJW6UdqFimPE2TKn1dJ8qLOvba8PnGfrhuZn9pOmPL03lV9u7LZcV31iHDxhoNhhzYsmOIjmAmr/Witp7UsXXFr6LrA3w+4q8PCPR4PGhBwIm6Ai+lwJeNN1iQ0MaaWtdNF2g1fKyj3wqPU100MJG6YEPGoTsG8oMWOZ+vwyeKVvbE9WqdKYf/7H/vP5z07gP7IC+yn+Or5yvzdXytC7fQwn4Le3rCFx4BcX/N1MUe2k5s9Rfl5cyBN1cPx6ojMiyzNU9FNf5V6+BpKvXmL/OMHWct8L4sMy8DFsbcsMSn5qrK2IIO4qtKWosMyjTLpapMB7keJE9IumjFNpdtYm+sOiHjGeTF04q9rltn3TewgaYVPfa1I+OmzllSvGSqnJnmIj1W6Q1CP5E+kabe7DlJZ/b9CibKJeuEfOFlWWU9SdCDRvbOrXd6UBa12MO2SikqU1VkcCnqNvrFrq2pdwsWFT5ZymPdXFPH+s1aKORLlxgtRgLoMSeq1VysZZpYo0VH/Oi4FC3onkTxL4ZK9BEfphJbMrpqahSa+uDBtmaITaXqCI9H6B2CuWihvMz1lpKfyU/YZsamQdpn6FfGIxZySnkxELvZxv51IPLr9WP747yRL9V7mrztJKPPyPBl3+rIflafcmB/u73fOiCtBlrvI039PVIf7HW3YR7z2V9P0ye8fw1pM3Pdo1D5LVTm2DGhzOgssD/NzfDxY3uk+5f9qWx/nrd/WbY95NrH/1oa2dKeNH7zZbrXpT797Btt2yl+nMf2yNu3NLKNDnzZ5vv2Y3/K32r+6/s/qgZKnCLYBfgyn/KvYR/3t6ahvY/9Vn5v/7dI7Zuz27c0POx8JrU9Fk3q75G2wPZ99Wd5+9ttn3W8K9ge89m+q2XjZCPbKzLvfT5l2x/H2eahxiZ7N2bv/786tf3NKe1vt31z0BcN9o2GfUvTHH3s6V+aT78g4/4a3I/5Mn9f/mto3vcNjWCvs//X2vZ+7i/zKQc7b1/mUw7+o7dHhm9hl+1vTUN3H/tl/rZ8b8eVzkmyN/YBwNlRLWUgLkadE9O4oHCKvXLCvJzbuJCezxfSjYsLPsNlJQfv/I3lH3/8UflTCx9/y4iLUXiwzR4CsRRe0VOnyjTQ4KCZw6wp21WQlG2YuvGoTh8qW+sc7qnfpMaNuK+bgpYU/kx7gBBio/oE3T62ZQ5gNmkwZOzKpXtjfORYobtCb8yJAsacKCY6NGTCkak34tRaNXPpycUShrVxAUlgIEGBM5eu6+nKxeysnM7nauVSu0yzKheQMk9yySXHXCrEdHWUy7xomg+Uizb4i/4blx2RN/opXIgK+Y0AQNDWrg4GEexEpEqCX0UGLpSCJ7VVCc4IQ/fUUU5da+iPCysM6gacQDsQkNsJ6lIuBOF/KlUVW1UX+guRfUMtqugiepjhfZoWFS5wvVR1FTX6d1vdlEcdeepF/Sajt85F+6oEUmKDBv/Rd9ICz3RTgRGGkkoFXQreRF1l3iDtNnSxTcMPbjaNbbsQE5W8pptQg/n6JAPco1nLiBwUeJpqUWEel5ucUlN4GoA/8an0K3c8VHgpyCjqEqSoy6xS6UV5U9eGfS4Ejk6XM/w0yqwh7LFem9bhd+vHOsjz0wY6NmI0YzZkWcEVdrbBD2Q1GEducXEVsodH5ZMyfAuhcnH7yCu+N7367eAZ/tIWxIbBqIf3ij/Or31thyqu1pkGoMvIFJtd448JVL3KEjkjU0NXhgdcXqFfqke68ALiEybNXHIzb6ZAMnWmir80dNyoXPGXXJ6v8X0CAlfWxLYafWmgbUYvXbgLIyQxr1jTA+hE0U9S575g5QAAEABJREFUnMHoU8nT7fbTSDA+fF4J3L28fIDmpgQnF4I33333nR4e31AuGr8RSnAhMq/QugaxnTokKwHpTT+/S9DloheCZKdzZ69supBeL/D6GhgbaxYeMQ38WllThYIjALzlBUF4TxokLz7TXHU4HKSpSiUhi64rrF+Q78K4jf2hlRleClvBpGurpJVyVSevPsHpRNmkRQ29bui3MW7tne0Cehvqo9wwQnfRDZJt3T5dbGyAjvs+gx8PHhu6RCdMoOG30TWzQJGhK9jU8aD8DLSuBBbgbrSJYIsICB4fFi3LrImgRIPHkMxUV2weXAh+nVtRcNmsM3iB/IfrdvuTJJTjKw05xJq00Jd0s+t1leHphh7qA6gfnvtA/DbPvATLr6xbfrR2KTTjVhmVdbYjbfuec0UX8Y2NyhV7NvTYUB0JHNx+sm6iqtDNXEljvyv79YlxsIhMTSeEPrGmXi7b8K3kLzQ2eGmDYBn8ho/oKDw0/DH7fPLxndAfQPOZPX1r1nZFv8G0qOIzNlaA5uCrSbDCmjJp0Yo+L/AVnAmMNvS8MU+ePzSqrfgCijHoeb4gt6Nj0uw/AwWmgROQJjhdsW382eGFDYLpddvXSSiXIhmjFIJyeWbOcyE4POmJ4Hktkwq8l2nCvPgz/K/sDRd8/IKPvOOF0PvnVS+nTSfW4fnUeL50bZeO6zat8L5tPJ95mboRKNS2SrwIcPyPtOCcg094RcPKp6GYjLsQIL4w/ozMF7CiqKF7dLeBhjddqBv7OnbLmI5eapcmhFrqRKC0KvvqMs06zDP1VrFl8WEeVAevm04Ebs/IcEGe02lFllWXywr/G1i1IUP46hkQXYNCPvyzVWieBHwDDMzodUb3Ey/YglpW2roeHya9eTwM3S6HSTX7NPbxVIeeJ57r88OjPC9a0fPPz1f99P6iH9/d8POHm65X1uXGHnPBV1YeUxu2QJWKzym8IWPBD4llCquh81UVnc9FeiC6+URE+pH5D8yfPhX9z9Qvr3tB+ApKMTxWuRTdnitVrmXkDc8bc23ME9jWjI6X41ETdLaOIcos1UXSwlZVhBkVns/Xhn6bTuer8hIgMqxbR89BGz6Uc8qVZ8CW5zib+sozY+O53ngJkKBzwf+ND034+iPzPRBZf0SuBYEm5KpmPmyMi6DLprV1gCrGJoEi8ILiSaVUTfh5notznYa8RR5LKXplGxgB//OlDd4vPAjO+NtzzunkcRP2K6P2AvEKvYLI83h+PLK/zvDXryetp2d87YPczpp81YzO+/VZhZdiFT854DMPx6LD0VoOVRNyxG/D146h32XRXi7YpdaqW/2kZZnIGxm6sqbrPKlMVSqmDI+WVKoc1In8Qn7Ggos6L5TWbdb1WrGLdT4DbBJ5L6yrK4q8YMDsqUH8TegUd9cEhQPnII4XOiDvkcoD8sXfFsqRbUE+xNLEy4+smeFzsBA5C3U2vLGm8q3XdJevIMPEOpmm6ZPsM4MZ1AekpK172PgKr4FYI1K5keTbtgrFoCaF5yl8wtsDzB8PE+tj5mVA0XKY0aOF4qCtwVHW19ZufjT2A+bT6wf2NIDsC/qewcNxGX6Q5+wB3wwejkelHEwMmFDGvEy6oWK/mTwp/FRsW2DW9pgl8we3uWPjW71t2PyEfYztMS5f9ud522NM2gLbSQZs8sD2Z31GI1/hYQdFfKcn+Yi9zfbHuvuMfavf+yVNe9Jgz+9ypu5LpI/twZ/tFD/mbf9qfnTmyzbftx/787x9K9v+Kq2Msj9vS93XcM97ZAq2bWO/25T8jvTbx9vesyO1/U0+0sF2kgHbo+8o/NfXf1gNsEV94v3eOfa8/cnQ9tfznyj8bbl9roz+Vj5t/xbIRhd8Ofe+oL6s/7K890v6tQX5Zf8vy/ZN5/YtvW+3fV8cm+S9/tKYeZMGkSNIPrhvS/nfCvZNDtuyPdiwb+ko/MpXo+3XsD+Nv+yzjoNb+6iz6O1rgPwvfmz/VZtf6O5E7vN73T8jzTzBP4P2lzTv57nP7/3u6+7z/1nadzn+Wem9zu7zmS/l4D6fcufgyJlazZMax+eNS0lwXbvO3ChO541L9Ur+qjM3kAHqExj7wGX1w4cX5WXAp5cA61grdny/c+TtrIHAEgdRmUO/KmzcP1IKfeoNr23hq8NLDveNg+6WAASXtQZfqSvUGQgkDUpnCgAlJQ4kDtNBDu03WTsHnaYNGrdL3cblbx3Ipf6KfLnsX7nwb+Qbl73OjbCBEdyy4JHLS+/auBCez2cuKVdlv27sE3vKOZnDc1X+6e3CwRrplH8FkCCxayFu1sR9BjGszUWtVAjP6J8y/Oc35HOx2QjCtFywN+nKpW9F78HQATJ09CH0ItqI+knRF3xEJ9qavK1c6jYuek2NS6pAp673JvVNEkAWMvyQd0e+roqdJjBzeQ2molEPqxJKLgg45QK0zIpMy+FB03Jg3Ew/ZOlFXcBWI7+Jujqpu97KXbrmYrRtr7oLO234jfhUWZljh5mvw49rkbmAlXmSgSg3iYtW40K86dq2V3pNUUNnnnvIjMfPBT2GqUd+QYFxiKodhZbRzuD8FnT6mYqgumjCXrnQTsg/gC5EncukAuzMU5XAQy5pseWKra7Y5ILcZ/xpJaB0jw1fS1CtY6NhmyHAJmNYx1Yp4+vagWyCvwHoVi5odjgUVXCMjdurfLZlA+SO3eZ51nQ44KOLMq5QLxUlTTm2nBMAAoZu6jv7RIOH+HiCITsiw+C79zFvgtqDBjpZmGeZ5vFbZxUnKlwkp8Ok+cjcXEIr5diy1Mr0BVgdPju8tG5EtTYCfGvz8P8rvr5dpAH02VkbUQ2iqrGgwl8g+BR+rugSdPSTemaQY+/B6yqRvxIMfH5+r07jmzdv9P333ys6ipx0GD9n5j1dXoZ/Cf870O/N737Q0/c/qCwPIgajy1oI3rYRRMqe+UwA78PzRe/fnfTMC4ITAbQE9Rr76c0sGBCe1UjbpgIEjDA9PCNYwS6x1eHhqAMBnDKiFnM8Qix/EfPJ7y+PdGXDuxIgX1UhWbQhUCPfC7qtE3pFwGLkpOxKWpS9J1jR+QDaWZF4Q/cJZF/w0Qv7XCPYpeg0IAA5dMvaVQDP4d3w24fONyVtBPmatvFfR98tfTeIk3cnRfd0VKPfhkG3BGbbFT3ecGbuMwJ+BLa+4AvBmWDKBVzBhXq2awWXtStrLGx25un4DVIreeEDQq+Cxw7PjU732HqjnxXZO/rYQIv+AkMF3bkWGd2F+9AMQiO+knUQJJ+6tN2AzuEl9FdsvXWpQa/JCkvZ669r0whsUXEhsPUl4jL73rbTb+hzxTbXvJwfz6GLrryAX0H2+o7mJWZB2QU/qqyxBT+IPwW1ziqu6q2obRbk1JoGTyt8rPCU9XYhMHoGeV5uF551YMXh+3XVBhpINLUiD1OJh43EvMJLu1eebcCNvaYqQcHgQDBqZv/JC9OgTJMWfHxmT5jZE+pk1dqVLf6Izx+pf3w66OHhoCNBq0pQWqUyrfWM4d/z4v2nd8/6ibNI/jxU/o54fgN6BNOjG3AheHu5nJQg7hp/I9jZCdpW9DTDeIHnoq5K3jzjOv6w4Y9Xgr15zjfW04qezteml+vGvK/gLdT7DxededFwIhB7gp8X+MnZ6YoOOz4oPrahLbENIlsde0wtM1orIHawovPoevwpGl5mfHh/0ocPZ314f4bvq6LvYOy32AjDKejwadZRiSxTQ89dh1k65Le8g4N1OHQt06YEe9lKCP4vyt+Bf3hc9MCePDEg+x5OoY6vl+Wg5figiWdAg8+Xi/Xh1JXA/0+8BPjzz2f99P7K2W/TB/a2Ey9dXpD9jD9e2C+Gr+BUG+utgTwXEiQX+y2Cst8l+LzpiK0fmX8h8FzLho42dGTFB1CZYofWtsFT+PoS4Vd3H9sqU1X86fgI/wsBZRe5TFi4DlyxI0cpna/b6369jhctZ+wWn1/ZRxr7yka6rptSd2WtbaytoJF2ntcbwfQNeTp7V2FvSQD3uBReqiy8YJn1eFiwxaSJALpt2V33n967tt4UU0rwqKpSimphDGsi+SBtjb2j4Uuwo5U1uyLDSvmSPOkG8F7JM90ndVehRFXW+Vwn1SJ8ZdV2Pul6eVaH94rPTKzTvAQ48JJowT8Or5jxo8Os4UcLMi0UFhbkNFfNy4QvzQPzPKu+7i2HacbPZtbpA/If9MA6P6Qv9p3nSRPOj3hq7AfbkL0jC2x1Vl6ZqMdWvKDZ2NdXnmfndVL87vnS9I718O7lrPd5poKX08rLgZUX7VfFNh1fC4yvFHS6qPECoCkvAI5VemRfeVxmAupgLjpQPoIF2xwWUS5KfsEfx0sA9FV5EZm9oFSpFA85J+wSzMgdnUzQSL7Mkwp+V1krtpU9ft2Ej3WdeZEXH8q+uV2bGn618Xxr8Nx4njbOg/GrrOPMOcPD4Jd97+nxgD/xIgvdZd6Krm3r/tMotNZYK1ZcrMiqLoIMa0mK7edqzWSmckuXqepwh2XBpneYD7M+w1w1TWWgQqsUKf68p1Ib5aRB2u4hPrb5vv3Yn/K3GjH+U539Ka+/8JP1dN/1vhz9BKm7R+qCvS7jv5ZPnx17+32acTvsG++2h0z25+ne78vU9scq+1M+lfatbHvQTF1g38oFQ9i3vP0pTZ/AvtUlv/O9y7Phh/fY29PXvo2zneJX57a/3jYG/NfXfwoNsNx/KUccZa+1PZzD/pTeO+Xe7+9N7+f8e2n9I8fbHuTsW5rCzuuepu5bSJ8syCzEpMGeT9u3xt3X25/mtv3RHuljOwkPif4ZUmn7Y53tj+PsT/Xp958Ztod49i1NYdf7ffqtfPp/C/Ynmt/qs9fv9PfyPyoN3eBr9L5V/7W+f2/db831n73979Xfb43/Vf3loN2z/rOuQRPrPhQ5gDfK/QbO0No4pF45GFw4sJ658Ce4crmuOhMAuHJxGsEM+py4SeV/uHZ6/TM4GwfazgFcHPJtaxygczjhUm1TBpnRtlSq2Gz4sVzLLTU8cBmCFYl0U4fHruyHfOWHuNHrYZdLkZHphsjSP9IomRNaSXMC7tDqEA0QSwm8XDihX7m4BxdkunCBvyDPhQvsymV2HNiRd+Ow3nuHj435G/fXlYvHqmv6oB+aVM0FQObQXTRzSTgsi2YuB/ln+eJwvFCeqBefDf1cuRSvMLJuTSNoxdgurmPYYc3lbpPWrQt2aLfWtQ2bxC6dfC4R3PclLoCiP1NI9Bf6EHoRc5hLgTFmLkRJRX3kQIHqtOelRuwEEaVOIWIYjK2qNHFZwDNEgnw33RYKpUhOO/JEppnL0ATqzE2Kxu4CJYC+G0BEBhSlfqMN9rXB85ClZULBD/S7bh9TZwrMQXfFTURdbJl5VWEgbdR1lB/EPzYIJw06dDtzh2DaA4lxjAmtADHljqLdVOC7pllWfNa2RH3GBeJjm34CRbVW1TIrl74gNo36mVbxNY2++JTrRn8AABAASURBVEQBxq4d89Bhe8WKT8Wmt3TFvqs2AjlZPw2bdcEXWtQrYis3iPRAGvYa5U1pu4lm8ozcNvT7OSKDbYXv2CswF8DwKT5pRzKVcpMtdt2RMXSBtgVrin63MUcf+ZRt4yO3sUstXKZnLpgTF+5Jh3lmGt/RLsr8Y31wGa9TkTCGbQn/6r75ShPzYcNGMOC23wg9Rb6mhv/g3oMnNcOHpCZMZlRDJroJsG+hwRLUAsuddupE0Gbl8n0hGPJwmPX73/+gt28fVLk5N4IjM3wvx4PiDxf6NWyysI7ffPedfv+HP+n7P/5Bb97ywuD4pPypjOYFvU+8CJCeT5vevb/oZ14A/PjzSS/PJ52ez+Nl4wiaXrFjFkYAbYUneBUKdoAXJRg51wldVgJJi6ZllqqESgicdK0dICM/hHEipdRY/xv66proh17Jk1HBrqqUK/XglidMUiiXhXeISDdYKuh4I6iyDV6zr2d/7+gY4lKnUxQfvkee8mtq0kDo1qO60x3/pNwzhnZ9/DR19Bl540vvf/5JP//8o969e6f3798T9HzRc3TGS+YEVTeE3OBhY3xHCZuN/PCqoisynwkSBdnTg5X56TrknkqF9VWdPTe+Guz58NWgbaNYfM/Gf8ibORzdRFeMn+qsypov0SP1I2VujU8ZOlux28r6bshKViNF5o7BRp760Z0yP2QtpkZH0ro10IGwxefpCs3xfMqaQ7Cxb/DcyXPqTHA7//ps5TkVv9rok7kgLttSLar4cwnPrqqRoyALZbvSrShshd8N/UJeTKc1+c26bE1XdHsLXDX8u6mvmxodTVsPKMfeBYu6Nxl7C3Tyt3RTqZNmgkjBspAPKI+g0lwI7B90IBKXMmpWZT/I9jTD+0KQLn+fPC8BDodJEwHJBBFPnDU+ENR/93LSe/zkmeDzB/TxQrA/eol+rgRurwTxR0qwNvttH+sNnuA3a6yW8NxVB7+k1JdX/lf26TyfERc/83jR9Mwbmfecid4R+P6JYOSPBOmfWc/PnB8+gJdz1wvpOTZiYOMZHZv03mVb1WVgwpfKwCSpCPdUWIu+z9A/8XLhw8tFJ14m3p4b27BV6HxE1lD2DWD2LKgQ6JNmSB7YLvY///NEFPQBPR6WrgMvBR7HvwBYCNTO7C0TLwFm1UNVrVWuRVOe7QuBx2WWy6TmqpXA7JnA+Afk/0BA9ideTPyE7O94IXA6NZ2pfwEXeL/gjxfOUVf0Hx0aJ+vociN4vq0nZf0VnK7wjJ2QYaQEXEeKPQp50daQKT4tPh39kXz9xx663XnPvn3gBcDMHl7QcZMl+N863olvb/jtis3yYuvEIesEr2f8/Iq91iZtrWvFbhu4buThPXKEl/j8xrO6xVg8Q3gzowq/Czwc8ek3D7Pe8Nx4IIB7xFfj8xO6rzzn6mvwNELEJ7ZBu+kmW5HrpPDrWkeafoHRf8dHBPAi9VKVFzMMQHvYRlXdRT1pkHyzOsiY2GLNS4s4WW+aahGs0XNFzWc9HgrPauE3XRPB/7k2ZV1MvIhbWIO4A/VloMLbNFeNtLymdIiuD4eD8hvlx+OiIzo4HJbhXxUalTl7gSfsmPPSiv1xC/SMaXi522QxKzLM7IMTKLqu5jlkvc+fN2KtvctLgNNFz5y9X3gxecJmF3zuig0bZ/ievQjbVXfNzLVU4e9Vxxl5WRQPVBzBAeEXbHKYJUTRkBFZ8+KxlK7IjgoF28J9VKoGqq3IMg1bVg09QKBW6iudkNFlUsPPcse4sh+fh59lH92Uu9MFX7uyLoKNddJYE+t2UuNFkrFmXiQt8BueD8vE2mSe0C/Szott2dbtg93R6c2HbjUYVYX2aBRxZNr5EiRUqU+ac43tQWfCfpHplk5KfkaueZ4VLMuCHZeR3/tU5N1he0xse9CzP09HI1+2+f72j/319uHG3x72i5bPdEFrykHW3H2afECX8fNr+bR9iQxKXdJ72J/ksG95+1Nq3/L3Y5K3v17/ZZvtoefUB/atbDvFj222R972qN+/wnNwr489n/q9331qf6Jh3/L2Ld372Z+X9/r/Sv9ja4C9xB8dyf56fhcxjnSPONRvwfY+XPdjk8/Yws5n3/qkbH/K731CwPbgM32C+7rkg9QHyQe22VjLGGdb+8f2qMvcqcuYzBWkHOx1tgeN9P0S+yaZevtGU68f+1a+31T3fknvYVuZL7Bv45K/5+eV7C+S9Avs2zj7lqYu2AeE1j32+v3wkzT9bQ95bSufyLjzmvI9bI++4rPTJjt0mzTY65OGfpD6HfZtnpTT5x7pa39qTzlI38C+6S358GjfyqGROvvzsalLv3uZvrRP2gP7NjbtKWfeHBKjpyBzpC5tO+zbmLSlb5A5bQ897f0ybu+j3/jY/mxsaOj1Ezp5iO882rf5bY8xkTM87MicQcbtsG99Q3eHXj/p85r9ZmJ72Nv2xz4Z95din/Nb6W/R+Tjpr2RsD33sc9gePOsf8Lnnbydn3+jbHnve3mdv38uxxT32+r3fl+nefj+G87A6p+2NC0fq0yfjko+f5jB+4VB65gB92RrHUHjiuNhctHXrzOH6xGE77VvrUkl753B+0bsPL3r//EEfPtyQy3fn4CsupY0L0pULeOZLoDKjSs7J1arAttIWnYfmppSBCheBokLAwoHquChcrytzrhoH/iYZcGtAf12GT9sKrcDmOI3Mkc+uiuwXLg4nLguIqVzukp65qD+fVi73m9a1DVyRN/kOzeJJV3QTPlcuTycuUhcO8dHdqONymDQw7TO6CYok25qOi07nF3hsKtOkMk/I0nThArnmEuQiz4uWx0cdHp8Qx+i7c/npCn8nLjoNPpo82q4EZlYuqlfskUsscRCJi3nnotG4HDUuSUEnINLh1eGdi1+jY8ceDZ10LNzhdaTesGeXoK5doZSSr9goOBzmcSnovX+014HL3sObJz19/6Tvf/87vSUwenh4hFZBPvjfOhSLSp2w5aTWCzoXeatMuUwcZBeFn3ERgi/byqfhPxt6ZTKpRD9FqrTsoC7lyiUl2Pe28LdlLEi+yKq1QmISX9IrfTXkfUVekBTD69DNVQ27CN+tLmNsxtda8EjjQ5vCr20VeMgca+TEPuNSSx7TSLLsKts3ETzJZZLQQec2g5tpBBbwvfhnaAaGJ3d4Yw3mMtvQQYJ7nbLgSWgUBgQjasg4xtif5aOLmYtbUieKVotU4AU7GB4C8bGtaZo1LwfFJ3uBTuRoEolci0qZVOC9U1FKUR26rBoyhDcQHjr82dbCHAtz7/NPlGf8fa5FuUyjZXxghf2r8pnmwsVy0kRgr9CBafCdhm420LX2jsRd1ozqqhodmIq2VVfmXlFkEFqxRXiJPq+sz6RDZb1oLoxFX8LvJ2TY2JN+/PP/JOD2oj/84ff60//2R/RQEHxDZglR9PLyjj3tnVYu6AXdLAR03n7/Rr/73e/0+OY7HY6PrNk3euQlwMObH3R8870OT2+1PLxBngeVekCPMzwXXVibL6er8q+l8q+mNtak8AOpSZ35OilrVPjgPFUCElUkqqzNyhpMp/xGXSnwKDGqK78VHl+DNC8A/BGsZm2mX5lUp0XTcgCznLG2hCw0kFamLlpZd1sreiFwd75u8OuB64odUm4de23EuRrswWwmgF3h640Axso+I/YxRwb6CnrZ91MOz7bRp7XFXgRoV2RPPntqEJtlP83zI8H/M31Sv6e2VeqMDEfNhwdYX9Twg7V1RfaGnK0W9Zo9xrqixw1b98gpaUOnKZMdP8lnTtsq6CR+c8ZfzjwXIvOKXEOv0L/gbAm+n9hHV3Sx4Y96/aAJbch8ZT4IjdrQ2pg79Ds8Dng0KXXZ84O9D+S1Mt+Ym0ITcsjYt4jpoZ+8dYG37ZVu6MS3Uzadaq0EX8+ybxOlfZcrdljYp9MnSH24SZ+Mb3iAa1F8KXUNXjAl66Jhr64Nv2guPKu28dJ7TbCNZ3DmX9m7Wh5Q8NDzbIH/yA8jkrtQ7ciWKrUGfwRzZ3w5KDQG0zTpAH/CRo11RrOeHg76nhdxbx4XJWDNstPhKD09VT0+zapTRz9XbQLo/0Tg7D0vAn584fzBc/YFOif28BfyF+rDU2SzYEQaz/LLyzMyntWjU/onGL2RdvgodKsw0pEtPpiXYCdkfU8g/gOyX6BDbF4/jRcAV72sRX/mZd+Hi3h5M+u8TUr+HUHxZ57RZ5wpv9VvNqOFRb0sk+Z5Zt9bNE0Luula10YqdC5dL11nxjG9Wq/IWnU+bbqwf1x40XHOL1vw0mPFZ43uo8cSfQf0Njqp6KaydySImIDnIwHPh0UiUYmMtD2g2LdPx/ESIPImUNhYu6hIYu10C2pFHYU8PH2vay+82FjZLwr1VWd08sJ5alXRB4Kzz88r55yVPteBC3vDFX3Fzy7wGjuE19CPX7Z+VYKdD/Dx9DDrzdNRR15CdILrK7Yo8DhNRTXPhd4V3kJjwmeC5FMXesnHTpknuj3gU6nL3GNOhCll0rTMMr634udneLvisxJ7JS8HJCObdGYfvP0LrjPn2ouyb1+31K/Id9WZvSB+cWWf6qz94zLxfDGydNBUUeQMz0cCzAvPtwNp5HtAxgX5SnSL94pPdWGvn9Xhj6JQtgp81lq1Y0LeyBPMyyIV64pznDgXsi1ow0c2niXP8P3C+oQDlbpo1PEC6ed373mWnfGrdeiQBl3HvwQ4IfGm8Kp+1sTZb5mkBX5Tt7DODky3LF0L8iyHouMy6zBPyGn0KEW3yzSPNPzO8L3USQt8ht8jTnfkRUBdkAcsjE/bNE2yjb43XVBuguXb2hW7bMjjgp3qInnWht918h29bKy9rKcPvEx/z8un2Ckyn3kQnLDnhl3Fp7poYg0Xd2VRlexzbGwGMz51mCbNyDRPwv+r5kU6PlS9ebPou7eLHo8z7ZJjJ/xxX2fLYUIHiyZo7FiWSfM8j7pSivKJ72UpsQ0pa+CFM3n8CncZtoYNrTwPNyqCCV0kIC9sECSPGnWYzB44syceSSdM3xm/DcT3VwhdeZ7aVj6p28aetqnhI5282A8ac5m9otIvKHROW2PfDkJjo++4o6GzyBHcnt/okDoB1KqK7KVaQeo6u0HygSEc7PVpC/R3fqLPDRsGuLqCXqwdKQdpv8eK7IFtRZ6Kf+5IObBvutMXH/tT/RjjooJHCD3mvBu0oeMWcQfS7k/qGnXuXbYH9vnsW/mLKb9ZtP2LNtsKvfAW/YjPnpL97Cd+8bW2jLetifUQhFbqMjj9d9j+yH/a7Vs5/e6R/vflPW//sn/67gh/O/a6few/Kt3p7mno2h46tG/82db+2fsl3ev+ktT2Z7qKvn5rnH0bY/tj18x7j73B9qBve1Slj+2PdfYv86Pj3/FVvjbW9teq/2F19q/Tt3+9/R/GyDcI2X/5/DFScE/K9kejpS24b9/ze/2epv4+n/I/G3Fi+8bvl3P9pbzY/jjU/pT/WPkzi8yJAAAQAElEQVTvIPMtWfJwDNL+JcJ26pIGtoddkw/StiPlwL71sW/p3n6f2rc22xnyC6TvLyr/jSrCy5fIhr7X/TPYCu1/Nt1fm+PX2sLXb7Wnz78Nbtt53y8d4iDVO6zkmCzON1YOrxxrSBsHcGnbGgfWpiuXjBMH7TOB5guHnzWHIcZuHLwTCMmh9kpw7cqhdOX0Gx8QF98cJCvTFg7I/IyHbvI5cFQOHzm82fg5yKEu5Y3+jUNf2ExAq3P4bxSSdtJGIDx8Rs/udEYCUZ9kT+0bzY0LNiIoF40VXlfGXtbOZV3KheLCZfaGjQtJ1zWXEmTYkHXjYPwJBB0oR64bunKwDg85DKZfDoY5dBc1RXa1i/LngA7HysVi0oFb1XKYhDjK4fTCJSABGFgcQTxx2WllQu+Twue6oX9X5YKXvzeei08ufp3Lkbi4ttbVkKWDTCmU54EbbxBRQebSNi7/G/zeQAZVddDEyRaQz+k1qjTVw1CWKRcO27FhqVLySXvpSh09Ffk3df6TmgxuKdOKu5kaAxqTNEcrtGO46CpY0T1UBTlGhhoUmHPQTiW45WmjPpQH77ZGKj7wDWnZVvyK6UgFimqtUpTN/OpmOF7F/D2XOzMXrbET08BDSwk6nfSWJ0PzxhpAQpwosgaUhJoHRh/oN1kZ2cl38i2pqzY6tlZYT75DJw82Qbtr5ZIWfbTw1rsMQ7ZVc+ESH+wMIcGMGAjlBjKTUUNXdJQxBR1lTEXu6MKmHSQf2B56SX5HLrBfIheC1NWZiydEMxNsDVs3pLQ/0bGtig2KSEGhY/gRdeJj33iotNnWrb6RAOSckHGaaeXCWyrN6SPEVGONdNCE+97SJjXs2FonFfx46A+1kWcQWhFw2qlsrNewUWjyBh0COCuBNBEIW5j3kcBM1qgISGEJJe0E0GBOC8GQx8ejfv+H7/SH3/2g774juL/MatA9s0ckAOw663B80kRw2vNRCVa4HuT5oPnwqOXhrZonNQIbrRd49DCjoHHDKvUGkq5oaEWXGxJ0JZg0oZ+Z7WIhmDQv1rJMmqY6bIhbqWUEysn+0bBLj+6wl8ukXkw7gteiyovI+XFRZf9JsHxlXCtVno4Kf/LM6KomxsGv4EDsL51JLgTzErhOemVPbPhqhCjMVV3gnTnQt17hjm2Qr0ff6Lmg5wJPnW5ZOzQpz5Jn7JCg/7sPzzoT0KJZh8OBl4lPvGj5Xj/88L3evH3U9z+81cMTLwDwkTJP6GDRvBzRzwy/Xa6zVMyK7kpQZMXmCWYwpSaeL6Hbw2cyIDojGewykGyR7ZFKsVEnf/9TBu3wntpOn6RW1ZCrW5KV9o00PFzhIen9mn6dcPSLDwVp39B8h0Z7TeNXezn5yLOymV5RHKYWyaAh+DA6n2tVdQFOjUqtip7KVGVb+dj+mE85CL+xb/Jbx2aybo+RjrxSfAoTaiOzMX8C1RsdOuUOE25WbCx4KKgsUBgMwTz3sY5A5xnX8QP1puwLc7EmbDm/In/aJ3ZfWG8LdU/46HfY+/unB719c9D/+d//pD/98Tt8YVECdQfa58OsTiBqRWdX5rvCw5l5TvjnCX99wbeeOad8SPCNl1QXHprhH7YVxH8bftx4wG7sCX27IAvUsFsjMLZSHiAYHR9dGVSnBd3O6KXrPWM+MPZlE7patJaJ53dQeOZZxGJ14tl24swUPTfG77AtlaLYp0Bzg/fr5vGi5YWg+vgNZ14gnMAFQllzH3lnvtALQg/jwEBDtav4Ytu64gNd2TeKE2Rf5XBWpZmg7jKRkr/9dnflTHJgn6uaWKMTdrHNeGuuk2KXp6cnNXyjU7tBqQ9MWLVqhefTpaMPZiB/4WGff7Fzgufgip8M2fCJnHHCs14/8RXjDw2/OMwza7ro4TBpIdCMCyj1F17g5P/REjtcOY+t2GtPI3sQmoZm1uHEflbj+/AY+27YMmMiy5w5pllJ09c2vSreU9QMemTo2KDpvG6kG/I1Xuqk3qTShcVwQaZL+ID2mB+fm0tR9Dnz/IoPP8xFBwLeB964HEiXlPHtA0j7Ao95VnfWyM7jxvoa9NCzyqRpWXTgJfPheNQE79NUNGTzJGEnlXLjGyk2l2GDoWvoXAE/6FADF9bEBZlWEDtknug3vpNzoaMFXrjMbkrgf4HPA3wf4D82QW2qmbZi/bIJqortmJY8P/hHaMYWlGRbE/vusiw6jpcAi5KPDDTRpQGNfraVTwuxUkUlcinm0xV939Z1Fy6l82rWlEDXy6uvvbCu43fBmbqcJ1eEZ7mp9xtt26isK+RRo2pp+HfXPOxVlBdPkXOkx1k5Ezy9/iuZN08Pij4W5J/Re2hUnDd/KggTKJjR1YyNZhw36TTNzDeN+RFBF/bMK7xlDzrnl4141l1f/XnjBcOKP2340ca+0/Ers17y8uI2lzR8C9Us8DvXosK+F9jIB08XxodG9oikV/acpB1fbdg8+Q0f2KCd/I6Ug9gt9ks+6Q69fgpCTtgzsgWxZZB8kPYdtjHhDa/Dv5rY/mr9Xmn/evve769NI+s+5j6/1+3pZ23szykHad/T5IOUd+zlpF+D7Y/6sf21LqPO/nbb6PCVL/vTGPvr+fth4Tnl3d4pB6m7R+p23Nd/mbd/fU7719u/pPdf5b9MA7ttvpX+ZVS+3avcN9lfN6J9q7c9HDxjbCf5q2B/GmN/yu9E7E919qf83v7PTu1Pc9qf8r8279cWmO2hp2ycX461Papi0JH5ytfetqdf6fJZlX2jaXvMm0bbSX4TtscY+1OaeXeEgO0kH/ulYN/qkv8Stkff1Nu3vO0UP9aPwi++/vqKnAN+C41D0N7nPh8Zd/vtaeq+5CJ19o3/tNnmANCTHWnag1HBl+0hp33rl7YdNI8f+9ZnFF6/0uc1O+h+mU97kPo9Tf7vQejsCJ3kk+5I+dew9/tHpJlnp3Of3+v+1jS0gt8af9/nPr+Pu6+7z+/t/3ZpY2o8m0sHmfFzu/SLC2wf4Jw60o3TM2fHcQjPxfdK4ZxLNRfpD88nfeByfeJinUNsDo2Xy0UXDuLn85lAzlmn87Mu1xOxgHXMY+YcyMFWTd4xDtJSggIJKHcuGERhtYP4AldXw5NvKQsUVrS9piO/deaROp3HgZ82CFBhSZZdxvjWi4KtVy5L1LWi69rH4XxcHi5NZw7OebkRXM7rCFJtHNSvHM4vILJmD9jT2LczX8rjUE3fjQttLnYwpAQTtZ1VkGtcNg5VD4+zHh8POnAxmpZJrkWwDo/IUbg0JJhVF7UyIzN8aibQsXDpacrfOQ4SJNjgfwVXLuBXAg37SwAjkzmwIqR03aStgVUFmxrkwifsUTr1Bux73FbErQiwX2ETVZG3xEVD5M3FIxfA/BPp/AZm4dJRUm9L9Df5Sh9PVZWLguukTluow46arM1F7dVWGzzdLitNjcsLs73+NIlxtkms0A5cqa/ba1kSfHcucflTECOPPMos7irwMvEVlEqhFPpb49M7ZmkyqdERrGu0UJaQPeNHhWQn0xRbpm8gPh7kPNptK7qL/eIL9NYmD9BVRjEBahf3sJspmsQyuCF5+Ij/bChqi37oDBvwGNIF8kwIazCCHRkAoU6fzJc5FB5GRqrIO6H/oHLTrdgvdUEpN18z/ubkQceOtlVcVSmnX8ZO+F/F/9KvUJ9227DQFf/P3HZVQbfB9Jomb4eeFXXq9UNpyGN8Ln6Hq6hU34ARuC8LtkFVeI7Ne2yMXRrKMvQ7RBrlvDRLEGOlfsV3riA8RYdJxSe8BVJRj3E22MHnspYvp5PGb89C6zDPmgmMi2CfuHyLwP/Ker1enqW8uOPlwPc/vNF/++Mf9Ic//k7fff9Gh8Os8LJ1rO0qz4u8AFIV2sqk5kmaDrQdNfFSYFPVRt3Ket3gJ3YOv8MhkEPx34EV7lcVZJ/ZM6ZZmiH1QOD/YS56A68JTjyQLsusm7774IdByvqbqE/waD4ssLAoaU1gguDa4eGo5QhfrFPYgCdsWiflhUArVU2+gbevHV4bnVbSFwKpJ/b88+mqIAGGjT1HtBm5tMF20NDJdgOOgg6bhowm6StVTcN2+PmVvek5f9rh3bN+/pnnBfvtDC/fvXmrP/3+9/qXP/0Ovf+gP/7hB14GfEcg+Ilg0mHo//D4oCMB4sgzY8MFmSpyRx/xgY2gSvTb0G1jP4Y7xWeDtCcNUh+fyjgbJgtIJUi7WZtkB98p4zLoJ4tRsj2QseJza++jL2pQbDz8M88EAi8N+9IqxW8g1MEGnyu+l3wAuwpW1LbjnlboRa70Zdm8ril8BL1NpYQLmWSai2ZsnrWUZ2qawucO29o/HeM1dYXmrpvWjdnakCX79AWb5ll5JU15xfYbDDbAcBWCv30wCuP0YbAgKLUOjw1sA1n7UfHM3nTEsQ/zrAN8NtZeIJ6xCVwfCKjlBcCffv+9/vuffq//9id84IejHh6qDseqx6dFx8eDpmVWQ2BiazrjUx/woXcvJ/38/KL3pO+TPj+P31DPn9LJn/Vr7LMMGkuusZdunGu265nlf1Ej2L+Sv4INnjq2ytlkWSZ99+bN2APyL4AeCIonOLvw0i//6m15fFJe9C2PbxUcH0h5+Vfno1QmZc9a8f8Ve2+kDX3bZslOqpW9oUlXeHnhDBIZnl8uev985px11YeX6+uaW7VxPunw39B7o/8AvtXj4+i9QN/kzctMM8+kpuqG7vMioOlAQHfBNxaMsJRCedIja+cBPR6QccEu1RKJkn/zeNQPb7/TjD3iTxMNrkUCFvvFJuWctGL/C3yd4P+FAGf4P2GLM+UB+F3hjx91a6wb8emsAbMuFnzggf3qifnevnlS0uPDrDqJvl2OH4HhVxDpKxOTuqfd9LGmadKyLPA9ay5VaevoJjpCXM0ItkBwQt8F2cUn85MIMthIutI//L6g59jiBT8/wfvA1ZzBpORv6wB70L/h953nRuaYOJPMVZp5wC3wfkTXx1k6zl1H9vDjoZAWLQTYJ+wvbBMeopMGF2y3YUc4hhw+D8iCXqbDpBlCFTsUaKat21jX2vD/xpk2uGKHsU7h+8yiCJ+pi0wpB2lf0SVs3+aCSo2fgzx3Jm3oKjII/zCQFmRgauq7akbBtxgXHYsvhkq9K7oIqqxlmvR4OOrNw6PePD7o6WFm7SIPCqpTUUyQtWU2ssacHT+4oUOqD1ob+j1ja64Wenm1w8u16Rm/+nDa9B5fy/8fIOkLb+JeeD49Y7sT8l/pv7In4JYigZ60QS/8Cf4zd+FcWbDZgWftkZdjD9jlAVmfDhW+F/g+6C0VWSOHGd7h+2Zj9ADfU1WWgg5k5mXSnD6vqNhPfKLnnNFP8HVbG2e95HnKS4AL+91KhyvrduetRxeAobI99HSoRfn/ZcykO6rLaBefPGuuCDlkRu7QCiJrw9YaaOq0RRmIHxUwstyA7bJ/h85Kn/X1TLVi2A2/jI/SUQWjTdj1Xs6UI+uer+tCPQAAEABJREFUpo/twZt9SzN2h+09O/p8LLxm7F+2d6r+HoR0ZAiS/zXc97nP72P2uqQ7GjZMPmmQ/N4/qe0hq/0pva9PfoftPTvGfCz8Ssb2x772t/PfIhGed4T3IH3tT7RS/hbsT/3sX+btX9aFln2rtz+le33S/8K/Dw0U+2agnR3be3Y4nv2p/LHhNWP7Yx/71/OvQ0b/+7x9G3df97X8XvePTu2/b/4sqB33vNk3umnb623v2ZGmLUhhT5P/a2B/TvN+rP3ttr1fNvUd9q2/fUvTx/6UT/ketj/a0/6U3/vYHlnbo5/tUf5f+XWv1y/zefDc82L7I5+7Tu7H2Lf2fUzavsTeZt/6ftme8t4nc6Qc7HVf5u/Le589TdtvYe/7a+k9jW/1sz2abA8djcI/4GufeyeV8tfye91fm97Ty9iUg/v8Xt7rkgap35FykHLS4D6f8v96dA7UHOM45O1z33hqo3jL5/yefl2cZbgMtXFYTrAmh8IcLi9cuM45uAZcUE/XVVcO5yuHyzNBjis4XS/KS4ATQbYLLwVyCFUOkbQ1DpWdg27SXK6DHPjtm6/Ez4Nei1qxuMsMrFwwVpXXYHjRRn7jpsR5d/DaEqxikfZ70N59O9xu1LtMUlnkgVky1xywaiYgVUbw4HzddOJiMRDZwIp8GzeI2+FoVeNS3XvX7RP6t9ytvSlp35qETgSnIprT16u0vqCGk/KbPPlNo6c3D+O3XB/fPupIIMsLV3UuDA1ex4WuoINctaaDKoGEMh+kumCXygW0c/G5KpfsFy48Zy56YwrStlp9g6f1HqvMRSNQeMMeqFTpaPK3m0Bkgm8udaPsPU89YnqyKhfoictbIZ9LaK1FyddaNXEpra8Xg+mwaF4WTcuB9orOsRnzZOoNcvmNrpXMxmUsiM50/9nnZl4VvvhJQDjZXBaTh3nFd4INPa/xq7YqvBvh0rfAL66i8THf6Fagg4aT3+wIQ5F5KC0ypyx4ZoaM0esHGSv05lphqXwEm9zosCFfLksrcoV2kPzW+qvKq3q7Axf28NEb9oIfwahdB63wlfFpU7/xo/CXfINHFJnL2s3HGMJFNH6myC2rYp9ptwXpxKXV0LYt+wbdfWABDXSm+iXCR6ASPjv+17SxHvrgWYNeQdlBdVEND6a+w2fsmFS3j+1bf5EiVsVuaATSHVilSrlcl2JN6LoUabelK4VXdEnRd/akK359xY9YZrxg6coazp6UaTsES5lUkT36audNl+eLVvYv7vt6JKoxTxVqTRq8Xnkx8KLT8086nz7gABeCY5N+zwuAH75/QzDgUYd51oSvz6yD6NjwFFVcYGDwI7FPGcmMrrou2OuCD6ge1Er2nKq1FcUvaFLnv2FHxou9RYwM7E35LcOwt8SeMEz8Rw8JTDwe9PR04EXiQUcqs95i42mpWg4HLQ9HPbC/ZF8JDm+OOjwsmggiFXj3MpFP+agE/lcYcYW3XgZvV+zLtseLUbG/N10IXCQAw3ZI3aYr++SFijX7Of4eETScqOuWNmUP3BH/SVD1sp4Zj44Jzlw26JImSPjyfNULwc6Cvb777gf0/d140fL9d0/63Q9P+sPvnvQGefNnYb5/86SnN496eDggO3KSPiYYe5g1L4sKCuvFyLEx11n5e/Av5xNltIqhEG2omxgHqQWnysfGJ0HySm3vYz2kvK/HyBG/a9gzdR16NuNU8VOruwJniBo63bHhn2KMQZaqbRXd+qU+tNKW/snvSDljk+57C2obfNnQ8CT7RqeUovFhjqQpRxeqt/pCe2FN4UpjnSVPFeOxGQPs8B/JpdQ0yEY3K355wc5XFDZshmMkQJQzQY8y86xh+aAymT44tgb2fIcaPCXwbxal6Rge5vASwESRFV9iY5Ho03JuwGaNs8TC8MNclZfoG/6Tl3KYePjzA74wE2BUmeG5stZMYHDVh+d1PBvfEzj/QJAtQbczwcILz3a2C6YokVjR89A/MjaC/S1yXs7sASetzJ1nS+Z+eDzyAuJ3ygupf/nD7/SH33+HT36Pb+Kn333HWnzSw9MjPB11OB51fHwAjzqm7vio5XiQHX9qih1jz+gW92G196Gu5gIrVtbimbWVv28+ApkjiL6xBpvOyHJlEV45S8UGQXhu1A0iPCOy5kwq9Kg8D0GP0MgW/c/ROaiooLLHLDwbHo6LnuD5DXwe2BvyciB9C1o9Tmk76s2bR166HLXQXkpBHit7hshnC7ji72ED9xh2uOBAJ84jL+wVz8hzJs/2KxI8oIhmZZ3KXdFzg09IsaYX5jrqd7/7Tn/44Xv9/nff6/sf3uqQfY31PdU65i72WEO2NbkI5WUVai5VlT7KB56GPvC/9YJNse3GCx6xHpk2PV5RRtq6lT38gq5OvBQK38HLpRF8Nucu9iyEXTmYIpbIatiSfXtD+AbtxkHMjDcvYIqbKjouYCLQPANEQBbzHLGW2fBbFLnzPBl8F998Al5WWa1LjbqFff+GWVNskEUwV4m2nn4BY8LTkAEG4ysX/Od0vvBc1MCF82H43zBAV0Huopqx6KoA4TvG7uYpVt1UURQqZm+1JvitBMkTNE+daI/t6CLbEvN36A4y5A39WuF3mpB51pG9+gkfe+S8+0g6Rw5YyNrYWH9B9Lkxd9I9KL5hr/PW8KsqxAHY4tL1cm56T9D/Hc+PZ9b8O9Z7XgYkfeZc/HxZdUYhK3vUmfLpfGYdXcCJZ9hZ8YXOvJ0X/Y2X/o0XsSJfkKtgs7lsWqam2OmI/o/wG5VPGKzC94zuZ9bSxKZuXiK43/SVtok+BdhW9LHiM7gGNkAO/Ck+tiHX2IMkfACC0JOaOmXbQ6eFuuyXMXdwmCTYUOYtDKEr66ePvskHHb03WR1biHzqHHsEKbzC9lg78bvwEUTv4WtPU6de0Nd17NFpG3WvNPZkwsahs2OXfW+3Ldt78Rd527+o2zvb3rN/c/olzykHIZh0R8pBykkDswhT/hrSvtdHZ8mnLtjztods9ufpriP7U33GBbaTDNj+6nj78/p0tm9193n7U13qv0T4DO87Ug7S7z5Nfkfa7mF7FG0PXlOwb3n7lt7X3edtpzjG2R7pqPivr79YA7tdvpX+xYS+0fF1q9FnxrGt+4/tX7Tbvu/ym3n7U3/7U34faH+qsz/l9/Z/dmp/mtP+lP+teWOY+z62h67sW7q32beyfUv3+qQ7jaTBfV3yvwX7c5r25+VfG29/6mv/dj607E/99nLSwHaSj8hm+LHwG5l/ZvOu18xxn7f9mb3sz8vp/49A5rzHlzTTttfd51OXcpB8kHyQ/N+LPBx+jUbsF9if6yV1wa+N/Wva7uW5z/81NH6r7z3d+3zG3Zfv82kL7uvu82n7t0bhcGkO+ElFvgO5a0BS+M2BPsgxNMGOHTlQcgbXlcPQZd0IrlzHofA6LqPrx/z1yiH7euKQfRlYcynicteBmNvMGaiHYufga1UO0YVTrquUdEfK+e3FziG4laqNgMfmwvXAA60XbRxyN3jiZxy0O+UcuAc2ibv9qN/oO/qPFFoEYDP2Sv+0ba9lRNMKsZWLw9YY3+HW+mzt6/Vj0/CazyTu/RabRsauTX0Q4BrHBTEXDHPZMJxXDvHH46THxwNIwOCoaZ6Vi94FHWXuXHQSONxQgmeCh9NB9eFJ89MbuS7jIvHu9W+gXgjQrdysc8HYuPS0a1PnAiguGChIAwnI0MEJBgS9adw04HmIAI+xuzxKkmm/BwFIc/nLBTAXwWmWEnSM7Yztuq2kE0HIGUzIV+eCPatci1q3NubK5XSDlw3eYpubz/Whq4bRUhb9ND7wECYLBZDf9m9e1csqgY4ue3SNzhJAaMggyrZlm0H8hBbooIGkO2CK7vg/9fTkh/mGzNRREnN/7JsyNG1zpbrRDr+R44ogjdr22n/F7mv8Bxm3AegqY6zO+AHKvSEU4zo+WMskY2uEE66DPoTvbmo4ZCe40KGT4EJnHe08JdXdx7ZsUIoKqLUqF7PA5KmkvTKioGI015pgXdvaR3nrlGXsJLTYSZsafSJD7ybfR9/UQUS2VcGrFKNsWx8/nVznC32IRMjJRFTyM/QcvdzQ+4Um7MrFOwGGgr9NsBp/K/hXggFr7B3ytcjIU2d0Rpr8Bu8X/PqC/58JlCXd8LOGHTq8b6dVG4GQ/e/VHxg7E/gSF3feCmik22kE/1+ef9R6+aCKjz09zvr+uwcl+PxAEGAq0oRuD4cDQY0D46wE7FbmQY1qpSpB9QZfq2jDXs8EhK6eMOuMTqtYqgN5sYkmBg3ROoweH8aflRRfr9RXeJzUtBBoOM6VPaPqLUGU7wjsv3n7SMDsQZU1tyyTZiIEh4eDFgL+R/aXB/o8PD3oLUG0B8akPW1vvnur4PCQlwAFvid1F+Fu7O1iP99AUwKnJ172btjwGhkx1zV59pehY/YaRfCPQByCHaVZFf92L2gh/tR0W7+k6lozngDO5dwVlD7rzcN3+v33v9d3b94SICvCRDoeRXCy0jZhh0cCgm/1e17IvEG2w1xuciOrioXqhWmAlaBSQ495/uQZFf+IjfKsuCJHU1dgWz1jGWgzDj/qveOLnS1wk6BhkVDHUmANNG2sxQRyN2gEiKrMb5t5TWewjwkJOnTojMXGgivMURjLzKO/nRyU6NOxd5A1FoSXpJAbPCUPK4yrwAMl46lM3+DWF0O5JzuAeOhFqrV+RKHStShIve3RN1+2B+0G3RWet6wh7LliW0wnlhq6KIDekRGdNNbb2KvYr4TPi7Lwlejwpp8uqMo2gywkkKEfvbDEVQ0v6GbjDPH84We9/+lf9e6n/6nzux/14ac/6/zhvTrzzPOsh4cnHQ9Pqrwc94wPl6PWPum8TjqxwF4IEBLD5QxisR3oStBtxPdWdA2/Qg4jU/i7Pac7tFfYvgzkeVJh6unpQb/D3/74/YO+f5y0TJvmctXDYn33tOiJ9VaGLZuMRw0gQ/bFCXmKOzLS9qrnTIk7aIAR69bheZML669UNU1qvWgsq01jLV7Q44UDwRaZCGReya8gz/qVZ/92XeG9qfN833gRvqGj1N1wUeMMtgFhR4gr/id4DK+DzyLkWPRwOOi4LKpFyr8SDCr8Zx2+Ye94Ag+PR9UqZT3FFwfg8wofa+/UR4ZKGhmsE3p/IfJ/QoYRjG0dGa2OboYu1JVP+Bb+PxXz0nXhhd+D3n73qO/A92/fUnfQEf6WOqmWIrZCGVojhURkjmxB7HnlJdKZgG/WfuPcdXr+wEvGdzqd3muNI7ipVqtAK/uSoNuZG0sJ91F4PbGnnQcaLwCaTlvRuRf8rMB1QY6irLfoIDRXdLxhg8zXsUNlw6gwuOBHlb18TkAZHJh3Ye86zNbMvh3UWuFFfAq6a1qx1dCxpQZKaHD+mvC7mTF1mVSmKlV4cMWdGWcjvhkvbf9/9v5EPZIcy9IEzwFERJWkmUdEZs3UVzP9/q/WX3fXZGW4m52cMUsAABAASURBVJG6iADzHwjFSDM394gMz1g6O9R5FPvF3QABrtDo+FV85spz7xK8/uuFKzLckGllLTf01yHeMURFIsNr7F2weeU5bKGN3li6m+rEVPj+nnZNpWlivuyzMC3bAwyJGdWQ/UB0VF1YO1WPPG9+eOKZ9fFRT+RPy6wJfXSek3iPGs+9Rj7oIQZfnQk29H6Hz/tICy8DrNiH5aCXe9dn1sNn5PzEy/2feJn8iYZPPF+e8csX1kd+QemGTwQXXu7FL1ZstbGRbcx3Z8/Z1osaZwCBwnmkcN5gNSrIGqjIjLrZpyJ/V0VfZehp1Ybt4wMbvtZ7H7qYkLnIEjybPCOQr2JbJNtE3kgHaCtTVcUHgtjBtuxXMM8MTpj7hK5OBNunqahUqRSUww8zDlqQVRu61/ADlh0yST12PjA6mVEZXFT5z6+QioKOrgcYE3pb9hRkG3ZhnXagYZ8Gn33wEV/4PgzN/cf+fn5vFbR+vV3/CZ/Y5yDzPp+69+Wf5Vkv+gX0raGO/gUmW2S0+QoMZVv2z1Fo0+vH9mtOo6/+Ax/bY4z9dXqQsPf6oxz5gpSTHoi9k/82TV36Bu/zKQf2Tt/+Ok1bYH9db+/ltL3XQcr/xD+WBortLxzZX+ftt3I62R6OmPwBe6+zfzl93/d93t7HvK97n7d9FP9qqf02h/113n4r/7kMZAEF6Z80SP6A/Ubz27ajz1F/pEf9n0pt/8w+f2rM0W57ZG2z6Zcv0LuP7V+kb7+12W/5DLf3su0U/+Z4r8dv89mgAttDNttf8fe+v+3R5+iQNnuvs/f0fVvaQ/vbutS/x/v29/n0OcpJUw6SP5Dyr+Ho92vp+/G/1M9+k8/2L3X7D9dn7mPQt/n35aPPX5KGTpCxSYPkg1/Lpy1Iv+Db/Pty2v8ecOdE8jpx7xxWckKh3KkPyA6ftXebpS7IIeAN2g+SY4y5SG3KQTqH6qTBysX//WF7b7uqMl/AuVU5GFeOqzn3VA698zzth9+kHG7NYTjodO7FClphBGhlVnNh9MQB15zHrN5fgViNAxp3J7UcgteulRPwgfwG48bFZ+VQu9FvJc89SdwRoFfFlWanSXAgNJXjmyt64SiHXmyT3xF9vUd0lTU8wf+MTGnbuFyED0G5cOEsXCjExUJcAs2FauISOHGZm7gEzadFriU9xwX0vjUuNqtuXG5u8NrgoyyL8mcGpvODNlXaN73kUkOfO1GZBAXul6YrAbsbF6AtERAuP1o58Q+gIOgKegPxA2YMf/GODo/dXX2kSEAq9C/qBrh8oHpV0mmqqvBfCEhO2MlcUAoGHfLD5zzPqshVK/rjbUEvVR1aXZHRwjzacqnARkmjp0Dhr8MDgAPJevcZXGLvbaChhS0XRi4j0b9sfgIpfEauAeTMfAdJ8XFI5YuxOhC9HPVKho78DNohEN5wrpQHLDjo8IJUyK7CVZG6tEWWDPmCbvUv/wJgzzcllTptQi9Mpd7a0EvWUZA1FRw6Cu3wi7ozOoN3MHi0DXtKuYjFHhX9xyZ1MnbDZpRTLz7pv/PZKEm2lU/abY9y+gRHv6/4oHPaArIS/hKVKjx09Icsw9AjT/lLij9S3FXckLwhN0EsLuJmbEGrlcZSpRo+EPa+XnXHX6KqOk9azifNBIROCSKQsqTVaIyJ7izqFZHuFG6sjQSwsyYSEJtkLa6qrFPhj9Fluz7D8qb7NUGiH7XeXjRPbQTZPxJAf3yYCbqfCUDNWvD3E0iatdvhD2+U8fEyLzK8lTpLrI/hD6Vqow9uPoIWCb4kuJcXqbgS0nZFbzCg8DJu6wSPpLukTcOO6HUi0BCS59l6ZH2Fp6cEUj486gPBlAf0sDycdAbLedbpYdHp8QTfD3r6cNIPvADIvzZ6+PCgjwTUPlL++LvfKb9FvTw8avDsfU9l21K2jQT1rrw0SQDpxv4S/a/YNHq9s5/s++qqhrLjt1lGY/1iDEwmS6p8x58m9ogZvubscwjSqL+jlG0ztq96OH8g0P9Rj+cHzXWitasi91w3zXPXIzb4CO9/gO8/EJD9iNxnXuCcl1kT9pigWfHtPDdci0rZYUMfZu74xH3w3kV2+IoyC77wvq9tamnBOPHr98gaOPx/Q+Y9L6X+fb8E7lJu+HDSIH0OJFiQOthSdRkQnwLUuo62pMGWdUNb8u9hw2vX6B/aabNNz7e6FOJD2Z8rE5RqTbEFheitorP3KFWKDiv1oo/4RI7oDJEJXonHSeeZ2ZSXOA0bBitO3Xj2bzhOBw3/6JT7SDcYghD78O7jMI1uqKG4jv3udrnqmQD/559+Iv1J6+VFjUDddrvyEupZLz/9qI3yCd94JOh/Bvnt/9PyqNP5SdP5UXV6YD3N8AbuFR+2bgT813sRQ0F47vAtaLeBjT2iwa9Io7/YJKlt/LAqPpaA5eOp6EwAdO5XXmzddCIY+wH/ezpXZa84VWkqVuEZX+CisF6jvgk60f3Yg9FpBeXVV7N3NPSwbptYMuQY2Z1Vj56hhNJ3n226ossrAe0rz/WXl4teXl4IZl+Uuttt1Y1zQILeeeavPPcbAcnGQm6hTaAz/jFsst2VOuPf2audRcu6mCfkWyY9sIedwqOlQn3FZpOlR2T98PGsp6eTltMkqWG3u+7QuTPPit+u+MCGHrcW3o3+u64crl7AlX34Cp8X+lzR9w2/2NdPQ+6mxt7/FlTsis9GfzNfE+eMvJhY6qShvy7FRjChgn6DKpikIvXb/a4bOro8v7Cn37SiuzvPj/V2wQeuw+dO06SH03nIMmiO/QK5yqTuqo11mTPiDbmuyPQSvrHH2gttk3IO7czZAvSkfIYu16EXo5f4wAz/p6XoxB4WP1lQ5sIePnCalf3rxJ7I9EIYdeg0fKCR6/DQS1WZKvKyhnDOyvqtS9WMDSbqxxgziJ+mojGGdG3SPXzjC/lXos+8BftMQPyFQPmVlzJX6i+kd3QV2BbkGSkxm6LTmblm+N/Trhk5loFZyzJpnmfVCn+lyLbef6KSga2jb1rQDaS0zFUPPLs/PJz1+HTWA8+ryD/PsW3oNFmMwb8Kvpe1U6oopa5o046VdOU8dWvWyjPk5dbHv/55vmx6RsZPLysvBe76zHq5XDddh5xJN0XeAxvrobM+tnZjC7ixNu7q5NXv8MFsnC9L1vTWNATBroabwuKpwLRv+H/jmd15sbThaw24dYTef6LL7plR+M3Q7oQcUIFkdBSfLUOHXZheNm0ZWjzyaZuwxVQ7+jO+ZNJJJ84cE8qp2MB2Rii0Vp4XK/xu6H7FEZJuYx/YtMJb8kGnT/oHmSMIraSBDR/I0cAg/vqV/q9ZpV9wlO2dD/t92oYc3/ZJ2fZos53igP113n4rjw5/4Vf4DjI8aZB88Gv5oy1p8L7/UU7dAdtfZLK/zkdX9td19l5+P/593t7b7T8vzVh77/ttPuVv8V6G5N+j4aDB+7rkv6Vh7/PZHk22hw5SsPe8vafv6478kdpvfVL3T/x5GrB3vdnfT/88Kr/cq6TJdpIB+y2fCnsv23v6S3Wp/yXYPx/7vq/96+3v+/418vZfPr/tLwviPW9ZTEHqjtR2il/haDvSrxp/XvhZjb3TtPc0Hew9b+9p6n4JmfeA7SGL/XWasbaTDNh73vboPyq/82Xv7faepovtJH8zRLZjsl/Kv2/Ppvgeacs4+41v2+OBnDbbQwe2UxxI/wO2R/to4OuoP1KqvtD6Nv++nP4pB0f+SFP3lyI0DoRG8kkPpPxrOPr9ljT0j/Hv80fdb0l/jd7RdqSZ530+5eB93ft82v7+4HDJgZpT7GBl56+Rf8U4/dPH9AA0fPlJ35XD5MZhIAdUcfgOqRws7wSG9kvobRwuc8AM7vcrl9MXLqYXrVxOc9h0BnGA7hx/j6DXccAvXEBLDrxckMpAlXOwrbBhi5Mml64ykEtRo67DBw1qg6k8ogprxGqNGTjcbhx6gxGoaMjVrI2+3fTTJBn0TEB51FUO6XufNTRk5WNb9o6Uo4+goY8D4mKYw/OyLJq4XBo5xaW2ROawZi4EXBZSJy4K4kJUqM+YmUvR4+MjwYazEiCbuJi6zvAqLi6brlycr+iZO7RaLfK8qM4nuSxqvSryxQ63XOouF10DLsA3Lj+Ny3fj8qrww5xf0uQjzCtsqxRok/ZiqZZXaE/RzLBZ2rCPQQXTXFTpO82zcimdCfItBB/PDw8KFi56p9NJM+21zCqlIldXfOkOT+MihnzR46HTpAcwqHZscLCJkRSb0v8NXAe5IJUA/mqtMrIwGWPhn5/0DU2yP7MlxFKtIZ9+4QOvTDwaC7Rj42CJvSPbPKGHypRFrmX0y9cx57aZoI7GVLgNQYI+TJF827oSbL2jhwRRYsuhFy6tjWDJhu3buo3BoWd7yBD64amHyCiIYlfK6ddZ0xVewmf0H1R0U+C/lIkRRaNfZ0zWBaDyXV1H54D2rKOs9/d6PPqmLfngoAeRMLODdbALzhpgXek9hh+yOJlJr0jwJ/vCCAiZtsiHzPG3+hr8iN4PeaLveTkRlFjGb+WfCQbOWR+q7EmNQNkNXDCvtUwnzXVmKvS5AS7Ejm0JDr1cnlk7n8QOQtD8Ub//wweC6w8EihapFmmqmpZFmffQ6QN+/vTxgxZ8fMIPSmjTF3OrFTQC36oTwRjphp0TTBprmYv5yrzR59BVdIKelb0xOgnGS4BVJhjB1Fz4Bf/WQgDpfJr1QFDuiQBKeMhv84ePh6cnZS95fDzrkSB5gv5PPxAgJWD0+PigDx9o//Cg05ngF2v1hK7Sf4Z3M0lXUcMPwsqGEMRGdMMHn/Mi4NU/4wcJLGTfWfHLjixCtiD2R2rJVfY0UF0U2kN3BH/m5awy2qqmetJyftKHpx+0YMPerPi+kT8BD1hSQScLe81MAORMAOoDe+Xvf/+D/vAvv0OeRz2eFv3wwweCk8h1moV7K77T8LvO2PAUH13hMTrfeqMdv7boW8Ak2wN69zH+OPZv0tBoKKXD37ZtrN+vETse9ckfGOPw386YTrCpEZhd2f838h0ZMS7z73Pbe3qwwPIdfKbcm0Y+c4T2QTf51HWed2hZpUq7/H30Z5Qqa9429YW8VXnWVvQ58ZzaQf3YxyvtlX4iNWnZddKxQOvagugQe6+sm9jpQMMPNl4GbK/tG8+cRplBPOpgniDZnt/UsYvefcJ7o/3Tpx/1b//z/9KnP/6RvfGuym6/co749Mcfeam9r9/TfNIZ/5nrgu/gw6cn1urvdTp9RK4ndS/ss1X3tfDcDDrpphvBz9ut6Uog9IovX0d6VV485LnZsFEe0SxdzTjdgo6im4ru6iR5u2oWgX9e3j/wcvCJNfjxYdKHh5M+sI7yMuAhv52dcVWaMF51Uy1NqBpdWgikwrO+stbmZdFMGvq24XcbwfQVQ6/4ygY/eT7e0PWN/f/Oc/xGYPNyuen5+TLw8umi6/NtyJBgd14O3DhrxSbxicgkOm/nAAAQAElEQVQkPg66lPJev1Lz+hMfZK4qw6sUuU/wONe9XCTqrSXrjv3k93/4gReITzqz91T60CyWhWL7BJyvt1UvvMx5Qccv8Jpg8yXnEvaQEUQnTZ8bfF7Jh59gp9MHjx1+yEC3y/bQ32le4G1Gr1UzBhmYplG3oMsn9oTH7GnoNLRW/DMI7dh1YYzJsLtpxkYPjyftL04fFDuUWlUqmKocJ7DFUhfujD8VvWAD4sjkqZcFZ2qkd2yVeY71uLK+48st65seTKXsYw+nCZ0VndDjgkME8yTNS0W3C21nnfIMmahk/iYxV8vuBQ+Nl8c3NZ4DeS5OEJ3oF7gU7ZF7q5C34d9FVA6bRM95AZ7/j8Qn7JGAeNKX5zvPxBsvki7gZey5kWNDnviJMarxxaGzYk3wnHmX06wzfn9+wB7INKPvwUcXW1mR7QFylMWngLcfWIRWQe5p7NuPT2d9wK8+5HmFT52WSfn/TBXWjVlr5kVaeNjtIHThgca5d1PVhpFWcAO4k64ckvOS45K1gsEuIL6YF04X3gJeX1+iJb3dWT+87E/aYy/WuAjkozgm2tTzIoByZ78a7exxIi+e28K2QaOctopvpdzRWeOcH5g+bAPQoQWDNpm8Ndybo0fWy519746vHnpvNAa9o1Bp2DR2nWvRCf88TVXLXBU9zaQz+g9MvadZLhOzVEll91HIZN6UqZTZy4OU7Sqjw6AwrtZZlXQiVanqju0K/ELBVj7hLbwGyR98fpumr72Psb9O37clf8De+6Vsv+VT/q04+PsenaPtSNPnff7b8tGW9ED6BLZl7yg4+wF7r/u2j/11fdoD20n+bNge82aA/f182r5F+P+2LuXUx74HUj7qk34L+/tz2nu9vacZZ/88b+91ttPliyyj8M+vv7sGshMMJuzdQKPwV/iyf52+/evtfwWWviJp/2Xzl9dxR3oQ/VMLK+3B0T/p+/L7fNr+WvjePLbHQs0m99ea9+9J95A5z/YGIyl/izwIg9TTZfzYu15Gga+02T+vS/0Be2+3raPufQqZ8ZO6kfkH+wpfQR4YSb9F838Ow6H7n0PpL6Pyp+b/U+1/2ay/fdSh/zf+4tFvdO3dQPaevrXsuVzwBZFOcEgcIlObu2MuDXcufevadOMgy/lVWQ852I42gphXkLqNU3za4yMpJw0/QfaQwLaOtJK3PfYYElLx4USbb/ewI2JUpEVdRQ3etld0eG2ta4MvbgmDZuhyrlXlIJ0D80g57Ja6qGW8DI2irYs1aPXGRNR30MA62qm36M/84pJAp1wCclmBrCYCA7nAcNJW6uFACvNcHqLDhi5EXlzm0meeOgd66+Fx0cPDDE46cxGaT4tUJq29093odiPQz5xcHOyiysF/mhd1V3gx7U0X6N64AF0IFlxvjcAdoP+2K0kaaYd5AF3FgOixc8niHqAEjBs3Flcrly7VsvM+UvFpEu00SpZUrImLWqniQlK1cCE8EQw5czl84IKdNLKcKNd50jRNMrTsqh47bU3xiRW/iQ80nGNTpy2AcQIo0ioZDCmbjE3dwz/t5BWQrdFJgBFKge/AVngUn9APyMq2Rj08pC7zph4FjGR80cdmHvgxYJBUi+I3BVnqUnU6zVqwVeSs6KxwSR7/asXIV6vWMql5HohPNXhtyMjPkDFpYmSpy2VwX0MbwaAGtmH3OzZLv9w5g6hfKsKIID8NWmht6Kop//WOQsilTwIGpVgTQYMKfwYlw6mzkcyhQU8mCR8k2tOObbYvyNwrjdEXatsH8Z2y0kjeyKfojHQEN+NfXHCVduoUxHaNSZMGyNIhaHRWVGVSZ3+hL/FeCR+JvU8LwZ5XzFx8K/oWMjdob0Spz6yXBMITzH4kmJD8zBpp6spedGfdFVl1WeRaxcISC0TCMDZ2IkiVYOBGGv08ENjLb8rHf43OxKUeLQl2lXbj9zP1TwTT//CH32nGH2roCpKNnq1Amnl8kssCD23octiZOdcAPaz0a9iYTozkp+NzAboeemOfMHvMhL2qpaQzeVSg7DMTPEyT9Pi0DDw8VvaSGSx6Yk/5AD4+PsB21zQXfPakZZlVKnPxUyG6zGfFr10mRTeNxpUAy51Rd00EJidlP7nfN922hl/2wdrB4gp/8ZkNn4u+kR7KKCHOmnmKho8mSDJNRfHDAt+x44Keo8OZvc+OSS6Y5aJMMNUqw18hCKN2ldcLJr/qPHf94cNZ//rDo/JnkB7Pk37/uyd9pO5EEK2UMsy74kN39v/oeiMfXw1/SQPbYzubXGR7QHziu127NA1/7pGPMpMjRx8QwhuaQh9BY+/VCAY19cZY2jttLSljkyagm/1uY9FvG2tLZjbJ3lO9fuDmNafRViR1fKKzToJD36nLy4wVWsw6+tboDHqwLcFfJT+XiiU92m3SlAq2pl61SOSD/OkquaqMctIyxjA981sbrrki053MDZ+9Qf+GfDfS1R46j5yB6Jf5kxbacX7hOKjojhohlL0BvVKAfNPTx0fmLQTor3tAErtd0ekf//iT/vf//f/QleDdhpwwNPoxiGzXwjPn6elJC+t6Aob3pqob/nttlWciuBdd4feO3on7419dl9um+63rxhzZd6PL0Kzob/hotUqei76rEwi8XV/U6VuKdfQh5sa6t05Z+zzHp4IqsbXZ82J78VyLXwRFhu9J8bVlmpS9KQgtV/yVvis625ARNllzXevgucFjR31d67rpxlkrLwKuBHNvPOPvvGi5Rw7yN9qyRldoDRuwHjuO4FLU2Suj6+yXh6y2pV6UvqljtQ3ZwlN10QD73FKsE3vHB57jvydY+5E975F1W5dZRt/dVVuzYE9X+LhcVl5M3HW/bFp58aJtUmPvyC8i5E8WBRv67/DLxsi6xmK9q+IPZu0Y/aFsRf+1SBO2iE2yf71B8DTpdK565MzxgfPGE/ydTosq/Y1o4mP2oMJeM51mhUbapqnyEmnmnHVSnuEThstvdJcqGV2ZSV0nVINc2G2TxDu7cWRrW5HwrY5vdWRmKejeaW8N+Tfd4f8O/ytp9MpQVWic5oV9a9LMXPMkZOpAmmsDm56ewg/ti0UXxR6QFK6nLbrbmJb5OrYo8DghYy2CtsYeFv6rLVPZXdVsTk5Ft2a9NOnyGhDfg+Ob8q8yUvdy3XQbaKSr7kTR4z8dP+zxZah0XkRHN1MV/IO5asEf5tnwLuU5VIQSWC8mta2K/xT4LMhuU1bd+Uw3McaCVtUDPvSYMxR4wHYztDPOtpqKou7G5Bt7X4NWh27SlDd8pjHf1pui66yb6H3dum7YIC+Y8sL9tjXWe8M3tx3IeMX3Iv8lKbgzZoPAhtwDPHOy3rekw5arOvlGPuso3AW7nVZ0UDX4DtcdAennvoU70OBvfUXyQacsbau1Mu+KE23wkL0iskSf5syxr4GOT5g5AM4xTdPw5QldTdjB+Pc8z6OuUC6UU6daZFBihy8QfEq11tFW6TvG0J6+qVct9GGsrch3IHwF4TMY/tk05OjY54DefWzLtuQohSR5/fLHpu8vN//VWyLrL03SsGTaEXV0+eW07TKz99geebOWKntwtXQgNg4EXboOmrZH+vZV3rJ/Rs5+G29bjWKQoTaFZL5BZLLf2lL+FmlN3TdDR9FO68gOWfecvsrr9WN/v+9r8z+Tv1ADtoe+7e+nfyHZL8PKvvA3jc3xdZOMQwTplfTXYHtsKoWN5oBt5ZNxoX8g5SBtB1L+NYRm+qZP6CRv7/STr3Vi/ko2dR75UvZyZ2+yi/wrCF29fmzL3pGqtNlO9qsNc1TwZe9thbTKqqUMpBykNRt4ZVOmYSza49HRixWIj22lT2Bb9l7OA0F8wkfQ2JmjgyBlmrSlDkEbQFy2HCn5IG1HneHtPb7U1yKFFzOO0dkM8+BdedDdt5Vz3KqUsylWTjgzD/PCiaHR95rDex7S5FNOnwMpZ1wQWu+RtmD0he/Is3K4PZByZLNhioztoRN7TyN7kH5TqWy8ZTyHjFAVWwfJo4hRT+vokzR14xCfywu0Bx3SBjr0A0VX2Myg8FBOeUXPN3gMkk/daOts9ezEqEuBKFtVSTcOAKnrtKdcy6wDxZPSz95lsv90GnlXeMhaTd628slD5i9Bxg75Y4NfgDLHL8DGh/sbpALJwpD6Z4MBv/pjG1q/jPD/a7A96L/vMyr4sg3tP59X++d9s85+DbgkLseh8J1+xbyB8TPY+LN/Dhli+wOp21h/B/o7eyTf8EHOqwoc33zF2IzwywkfdzjIesDH+WGvkzYOsHcOr1cufc/PV/30009c4K8catexH9zWK+UX/Z//9kfaqOdS2z3TZt24Md7v1K031sGmNgIoKzywypgHD1HF/4utwkW8lJsqcLnLZZNwZlhTKx7XlMYad5mk0G9F62Zosu6Q1SywopuquqhRdTSu1w8zseZaWujbQHoJepzJ1XLhm85aoXt30WboEp1c+438nelWzQsXuRMU6p3+V20iYMXh2iCK6i3sFhVXKQXWp7ZnFW54k29yf9ZcV00Et+osLVxmHz5+VH185PrVFfsIPXfsFN0jjmLb2JVqzARPyHCD57uXwetK8PHaJoIqXbpbKEqijzoyoPM7trkTWOtT0w393rwyboP3TQ099UwUBYTXDo1oK2n45zIEUclN2fq4xUvoo3XkLqvqIp0eJz39cNIHAnMTF5eNcce+NIJY0HItms8PwxeyX4mZBQcd+zZoNfTYSTvzNXhu+U0tLsTry1WXHz+pkeZPujxMJ52ZtEZ5pejLJ3kuR7VaExdWxWfwsxsyrSjR06Jy/iDVE8B3upkefXPjz1w4I6TQRuhMMQx9arhsBLywG3zWuer8eFKed0IeE4Rsy1kXWT+2rmcuoCGL20gF3kDKsd2NwPQlF1JwQ64r+l6xj7Cdy6yg91k9Pgi2zcPuMCU7NulYalVD9134IvwUWDQoyGpvEnbtpMZn61xUE7AKyBc6dxcRb1P8ads2vaHhd5tis2bI1KKJC3vOGwUZbKtSv0yTJlkTdIyNzSay4Vcb/iWtEiKLeqHv14mEiSXkUWekz+QXCb+FigzzBZnNGp4JtFSUdYLXgWqRFexrdtekrgoK9JOfOXNMteDzL/q3//U/9e///m8jX2plz2nabjchqARN3Zv65a4NH/q3//P/p/vLqgl/OJ0ehpwdeTZ1godXdS7jg3/kqUvRmaBz/v8Ezm8NbhedWefn06yF8QWupAU5HhD3QS/XqoJMsXd0e0PHmFrZn9b8pjJIGhtHH2oWRhDRGNIVXoNGgKyTv0Or4WYNXpsKe0aZ7np4LHp8qvrw8aQfPi7gQT88nZTfTH5cFoJkJ4ItAN98XFJ/1oenB4LmHxjzSP4HLedHtTLrwvyfmvSMbZ7Lols9a6Pu8nLTp5+e0eddN9buZd2UfxkQ3LEF5tJGwPDGS4s7OrnfP6utz+rscQXbJ+DXiMD2bRVm0sLLisePk4LlXNhHbM698QAAEABJREFUN+QBpWOipvv1Kt2aVCdN0Fzw8Rm/mtuL5vasE/7+RADtabYK+0KFp/M06eH0qJn9oOEZhT3h4fGjZvYAXFbMouqiqVRNpLUUdLrJajuYWyUlacWnLtAN6CSYkvDtkbI3dvYRI0tQWpcCxhhZG22dvg2/afS9Y/Ot0UVln4n8PYEnsKJHseY7Ou7IEBg+YHH0zviOv67Q36DVyLfwyFroU5Hx9+DOniU+MwM7/Wb6PdYTuqta2I9cFm3M01h3rbDu5rPq8qjC/rvRVpaz5ocPqujuvnUCgqwPxJrZU60q4Q8Zi4XUXLVC49I99rcb6YY+12hxQ3fsr42XaeLlHJNqfbkon4odQmroEV+Z56IZ24f3j7//oP/2P/67Tk9P+vdPz/o//q9/14+fV+ZaVOG1zJMK/etsnR4nnQj+4hpq+IVnaXk66+HjB/l81g3eXjTrWZM+rZNe1qI/vmzQi89KNyKLFzY91C8S7i8I6ia7y/ia8a08ixcC+7V01emkO3q7rWZHqOroX6BM8PKw6IGAeCnSisw39pjcHSrzB525thuaacLvJs0wXWwVNZVK3ZCpqkwF2tZtPAtW+OrwVQjebtQ1ymmvalvFNlL+x6fBJcvkJvpIFw4DxHPhFdvhH2avKqdJQmeCVy8Ta5S+fWNprSNf5wV9rEow9MrzaPifuxo+XOBxql0L/QvP34o/P2CHvGBdFvYF7P5MMH/zpJU9e0PX9xfr8rnpBhp5X7pW7Ch0UNFfXSUTkDZ7QdLKPrzgMxMLpOLDfkVlzvx/Txb0I2+aCI4/sGecH4oW7F3Y96Zy11Q31ampzk3z0nXmZeKCfyzxDx4UuC26tSbupPP5pIm6GlqnqqfHWXmJeEZP7hiIOSf2kBo/LZM2F/RQNPNfRbbCOQr2lH/hcofnjTW74RfXjoylqJeq1oWoyI/vr6yD3q2GjJ29zOwDBVlgRY9n4zfwe26qvmmZNj2eZn14fNAPnEmeprMmnaR1UWUd00sd++YMWFifMx50Yu2f4XFm0vAfv7uzJ+X/OZMzyH05c4Kq+IO0wvANvd9wkBFwXqs21sX1VvTyvOqGHWFZbB1gVUcfiKNlrqwJZnfXXKwZPzrhT0kX9D1PtHHmG78MwvPRfYWzVcZ3Oj6UNWGbugqdogl+z9PMM7PqRH6C7okHwoTel2XR+XzWwrl3fniQyhnei6Z5UTG6Re48QxtMBsnfV3i11HrHB5tuyH8l5nC5XXn2XvSZBXJF/8/gMzJ+xg6X1fSrWrHpyvpk2Y611rCzyiKVSVnjK/Os+H1DJiFbZT8w+0RnrswvPrVWHtV3pW6aimb0VdFRx5c6zz5zfi3sJ854xkbOWmcJx7zDS3R/xSbJC3+q+EthvgnLTYyddWPNX2VbE/o5PSxaeOk1sa7rTN0k+G3a2LfuPK+unJVXNbWSKSzckw5NsKZpLgOiPfzdmSfP6zy3V/L3tio6DTp8TJ6w+SxXJikTo4o6NlOZSSfmLOhN6kwWUCmYEcYY6NCLT1I5fnrvI/2PfkXHB2wPXYTWgff0jrrW0MErUpdy5DqQcpA2e6dp+wup1AebOuKgR0V2CbV8gUonzzyil9vI52Vro7yhzx03jbXhVXjdgLCV8QcoqrprqkUTa2tCt0FB1wOeZFf5dX2rbTqQ9S7GvkdPGbvrFa5Wga5tQWWsvdAPUob9iCBt7H3fgZlXfDp7AUZW0OEhSN7qeo/UBWk/0FiPHTscUHzgFdH2n4NaimrZUZAl+HPGHX0Q4Vd/OvwcODralr3jqPtz0oNOQ+YD0eOBQ+dVHjZJGv0f7Sm/R/rb1vE56CdNnf3WlnLqg2PupKn/LYg7/Zbxf3Ksbdm/jO8RsP1Vtf11OY32z+tS/7dGjBhk3iNN/kAOCtmYYqwYzzYLtyibXh4Y+it/7Dc9Zf7gmNK2wlfwbX1hUQbhMWnaI0uQ/raHDPpP+Nj+opPoJfPZb3zrm4/9y23fdP1u0f7zx0fug4jt4ctHOW3vcdQfqe0j+x9KQ/P9gG/L79u+53Pv2/8e+V/jN/z8V2+PjH9P/Ef0e/TNQyo8u3N0GQ9NzgSkK7foO5fHK5e8y+WiBItGerlxsbxSvuqn58/69x9/0qdPn3TjppH1G9geh84cDFLOQWiZCgfP+npgEeeZDjhAccChu758ipUDWaPyAEekvRke90y+m3JQMkdYcVCzLTE2oEXj4wots3YLqCB5RlhaGzxyyG2aJPoJ2tFJDtFfDmLQTrlz+BOfpDlTicOTGY+apByoAg6HGhWrzOVgctPCpeGRy2t+Iza/Efn44VGnh7PmBCTrQnd6com7c4npEXocyguzFi5JAp0jpcfsK0eLO/yuYIPXK4HOjm20djiTCu3hP3t07KYc1OGzMzr1o1O+bGkALcFjdLcDOhwEk8+ME7xPs7VwkR44FS1gQl0VW6oWyFjHJ3NEhj3tCh8BGTV007g4DV1yUA5vjYuN1iaDxoUv/0PXxgWvETwz+szhEgVJHLpymBpph8cx5SYTGG/IuEEnh/LBBzxhlpEVsqNI9fzHuB797i3796uvjEL0kEzReB7xCJSRceZSdn7CZmB5eFQ5nak/S9MJ0kUh2W313ikbdOqoxxpIppimwxDiqLmopZ7bWydPR2GaMTZ9QmOAyugpXUYHrxJegKIkdyCYhDoPgDb4pq4IWzB3MalVECBQmUbervr6U7T1lpngcU/H3MhR8K0jnxTSY+iYGllHYXw1ian3bEcOqzdjJoBNhZxCXnMBr5pYC5PO81knLrwPp1nLXDWj44kLzQwqvKec+tMyyUG1FC7xj46dzXyjz2lSggr5Fy4JFuRsItG3W3cCIp8JahteMtcPH36n/EbxNE2w2+jVlUv9il9lbQjfHClBnAQGp1nw5tFngb8KSokWADKN9bcJvQkdMie6NWvPnqFflfYEh5NyT1LbmlAKP6TolwxlCCSYAAqjOvtFj42BCbwEE4HwBMUeCKae2UMeTpNmLvsVNozvn+ZZyzRrQm/VRQUek5+LFVlty7Y6/G0uUK66oJ8LwZELDomadCOAEuRvLD+zr79cVn0m2Jn8nT6Ro4VnfA1TqlQpczuGMPThpTLfXLuyN4TPx6dFjx8fKFt1EvM3dWwoI78shVBoJo/OGS62Gs1TQZ6iM+mpVj0i/GmuquQLstnI0qzwdSGgCiHZTgLayBdytkfefkszXpmIOhrpBV/w0OCs94ZJdnT2nm3bsNmm+NTGPEddx45pi98E3QVSVahUzcIXBlk1ZS3s2GtEP/8M+vIpX8aETqob+rX3MSmbr2EC/J8mpVzxuehmISC4nE/o+0FlnmT0xZdU4E0FbqzkK8aoFeemjphbKAoVYBnjsyJ43MVjaE+x/Q3cWSMNATeodDoHDBCRRwl9dPZflEV+lfDloNOho9OZ58aM/Vw1bHZnTzDz//CHf9H/+P/+b/r4ww96YF+d8eNSYAcPLfjRzDPnzL77xMusDzwvn3gB8Pjhib5Pms4P0nxWmxZdE2wjcH7lBeqFjfY6fNm6k8/ZJbZqg/8V+65IcJfHs+cC69dMqI7CO/I1Wm0rfk2i8DMvk5ZXTBN7R+/jTLNFbsaUMqm6KL4VLOg3/SJP8ECwM3vUfFpUa4V2VfR+Rw/hNWvt8nLXM2vuct04U2263Zqu4MLi5FigO7K18GjUqyKycCo1dFxrGXQLzNZBn05IFblvnMVW/DjpnTNc9EATPFgdOXr2U571OaNM1TqdTnpCt4PnxwedOKNsMvJKN/hdwwf7xrZSd+u68WJ1xVlWzh8bkdaskwTE8+xG2eh5U14QDjBf7axPuC7Y2Ox1InCWwGvsXYrRYVfKyyQtc9F5qaTWxMaAWmlvu6z498Q+uODvj/jF08cnxT+e8i8YBv8ngv+P+v3vftDj41kTtDaeG1dePA49DO1JNnrATxq43zfl/7V0RZ4LdsifNXqhLr9Jf8EWkf/eBfddiIEv0z8B5HXD9dFS61imI3OTka+wz1X28ImXGLi/Znw6z5UZOadS2OuCScWz7Kpeqo7PscaLQ08qNMReGzps8N5c1MqkDXuHJ9hn7Xbd8MnhN9giMlx5EXNnPeAG2HBT7BIf6KzXbVupu/HyuUG/C7Z4hjTVWjT0j84X1uCc9Uu+4h9sySp0RG3agf5wxvAU/mBXQg9JjaYixzzPynN84Xl/wr/2tfDA8j1pyTkKQqUU6BZoGnTlJakhYnvff/Hh7MPBHfvceDZdrzdeoN13mZHxOtBZN5tuyWOz6GLDV1f8NjrIfrCumzYU1rvFj9Qa2uUHvvlm/vDwhlorOqnwN71rg0d4g0V8YZWh0cAGn6G9YYeNOZO/4Uu3a9ONNbLC93a/qrPuTDBfnIULei1VCmotmlDy0D9fp/OirIc6lz1N3ym8FAaUwU9Bd7aVdBgRpec8tOvQEmWnT4XGQB2+d+hXfGI7ycon+Y5NxfkviJ5SLxVkTa7kayB9R4Yv23zvP/Zbfq/5+tv+be1fU/vPKcUXIk98ORSP9K1+SzU+02TD/9CrZNQxAv2UJzCzPlgu1Hdl/eJgcteXT+YQuh0ptTa03qVkx8/RPgq/8BXemPJLq73T+lLxTSY0g6Pa+Hz8NnVJg2/z9k7T9pDb9jH8S9n2L+a/dH6Xsf2u9M/s31MDuO/fc/qv57bfHMPe8/aepqft4WjJB7aT/D8Ff7GcNg+7/rYLZZHbu+6y6IPUBbaHjgsPjaDyALTNc7IpD7iVh9fRb5qmLzzZ/pJP+5fCn5nJXO/xvWH22xz2W/57fb9XZ7+Nsd/y3+v7vi7y2G/9bSt16ZM0SD6wPfRnW5FH/4HPezpH/ts05I665P+R8J6v9/mDx/d17/P/VdoPOf5e6Xudvs8f/Lyv+14+dd8ie0PW/Z0L5IXA7OfLiz6/vIzfwHl+uerGJejzy7P++NOP+vGnn3ThJUH6Zp8IbuuVy8md9bKNdXHwMg5GrJHOgam7qrkAWqnj5MRBK3keT7RxlGL8vn9t6qNfxuTS9J5fRvDTvmA/BEsj5aRkDteF05nZ28xh2rYalwVzSTAXW7WqnvQdigoHuCKJy3/au7Uf4BjLVJ2AR+9k2kY94CIAEfpT5/DcVJlzWSY9EQz4SDAjv6H7xOX6zAE/l1hNsxrzNFm9TvK8DIi9l7uKuE8gv6FZgMZeHLuElZfrRdf7TcI+6eiunPlVuLxiHJk0KMhZ4NE8B5hFMrwGzCw3yqsgAkgJLIqAqExem4oFK0UTl48ZHc7RHfqEE9keGHbBNuLTmSP8xW8SnG/Q2rZVuYAiiITOwmtHsEzh9M/FjODj9eWiO5e7tGUKR58bvA4dw2fGHgjfzLlxub9zsVpJI0utWC1MMyYH+aCjrECKDgs81x3omIwGtH9sq+AjubyibE0uOmOT01xVouDX+SMjFeq0b6HPuEbahIapM7ZMn4ZNYseIMspkhr5Ie++o5GvsfQgkzg4AABAASURBVFaJi7qRQd9+IneU81qfC4jhy7ZsC9axl19RSSt1ZcDe+8CmmpkCHnALdQpHmnxPh14Qvw18qVNRR55OOjLKB/skgR4U1fGZ3htpY+yqju350liH+E6Ziyq6nAgOTGXnzR6DQ0UIIZiWp2nPSwzfRjCgM/lCMCHB/PwpnwSraNaV4E6QvSfIPvT582d42HSaJ30kyHgiOMQK5xxzo/6uKiv+ssFvkLUsNRXW68yY02nWzLqd4TWY8P0K/xljgojxuxUfbtCxi1wnGXmgoK2L+GiD500JzGw4wBofJ5DW0hggi9BNaJmgkeGqsiZzkWSpaZ5NkKToRCA0e8UD+0XSmcBYeInNdx6rprmgMg9M6C1B4PRZCJTNp0VB9F0nXjgOHkVgsbM3m2BvFXEKXeDxwn7xTLDimReLz5erssdfCFysBF4a7cPmceggURX8B+MoKJYm9POwzOx1Z3T+oMenM3JUCb025EMt6ulIX8XHWprSPpGZVPwKeMwaDBjAtF22FdkiK521sS/YHvXpZ+95e09HHVYuoVmKbGvUkYpPBzHDjo7NGvrYsNe6gz115bx7x0ZXXgLcsPWK3Ht/0R8C/KTcZOHyin9uZJJmHdP81Y+982YfabjQGJcxBzLIdpIB27L9li+i3JFH6KQMHedfqgTDJ+ZJM/46oevCuNAVn1pmfKQOPXfWvA3fILxGn0Ne5L7jBwmYZR1lXd0IKqYc3Ef7XQloNfb2jn6yV2n8CvVNIrDVQH4bcmHtPPCs+0ig9ne/+6gg/4+H//bf/5v+x//2Pyj/TgnwL8uEPLt8tVadl5MeHx+VgOEZv394POmB52fK8zyPvg1bxIe2XrRihPvadSEieiXFXKPuxpq7DVlW9qK265n1PvjGfzubXicY3VnPpr6A7FO1SPHlaSo6Mf/pYRl67qzZ/CbyHd9r5HuxUKZKnZW1VaZFEy9j8nJ/OT/q9Pio+XwedWmXqxp+v/U2/PczZ6issxfW2gs6Dr9XmE/+Oc9D8rFJyzprXcaG+THrKfm5VAK2RTMMz/BSWX+mofOM2rBTxo19Cj9OvtaqoT/4za6dushUWB+RdTnNir6j5+g7bRv2jc1v7AM3dHYFnzl3/MS575kzYfBCmvPhhbNI+kQ/d3QbXa0EO8c5gFSg4Sc9/8KKfBE+DHZ5mgpyFeSYJvwX3wlPEzzXV8lta6mTHggmP/Ey/jTNmtOXusgmPg1d2fRbJl4wfdATLwrmqcjo3OhFoJh5i9R4lmIJsbRZ8xv+s4KmlwsgcPv5+c4eeNOFlzEbPtax3cr46PTGmePG+XaLLzBndMX04yfP5OqCbaqmuQDxHKrwWrBV1cQLgbz4ULGET0gwAzpjcq6t2Cf+YmSPbWzrSOOftkZZfFrv7Ft4Mc+WG/5ywY+uBP8v4CXANnd8IX4UXoPGWanhE29676rwMuE/M8+XBd09sI+f8Ifk53lSrUW9FNlvWMfc6BG9RIeNNJArfa1C/4oM8zzrhM1C7+E06wz9BZrTXFWxTWHeCtI/sPex0WnsGWzoefgUct55Ht0iJ8+pIStr5TLW0m38y4AXzpEvz1fOBXddaPv8zL2F8lEXfYRGa13t1XaZS68f2/A+DdiWbeXTm9WREeHUXYbfrL0NGqETHuMn+VcZd/adF3h64b6UffSFM8qNNTTmRvfp2/GloPD8Lzz7KzaY0cnCs/88Xr7U4TPLNGuhftgHPU3otbxCZZJVB0ry6H6U4bmktmjQOM0zPjiNfC3SWAPqyieyBzlWFjXRPJC6A+n3LWzL9qi2/d38aOTLNt/7j/2W32v0Zaz42D9vp/qv99OROGCGXd7dznu+Uyvs3gePtlVKUa2VPUXoySM/TZMOpC19xMc23/tP9Gtszmwyvpda+6095few/WVO++f5o6/tIztS++vyqHz3dciVNH4bHPmkQeoyxH6jZfsrftL+58L2l672W/5L5T8zf3MNxA//qpPa/sph7O+XDyZsH9kxLgXbI29/nabtHx3ZEI7NwM6msj9wsvnngZyF9mv4rfLZ/kLimOeosP0zvR59vk0zJnXfpvZOI/Xvkb7B+7rv5d/3sb+mlTb76zrbX8jYuz7T70vla8b2V7K9Vo+67+WPum/T97TtnebRJ23vcdTbez/bR9Uvpsf4o0PK38unLm3B+/zGAzx1v4T0/TX0X2v8M9qOeY+uKb/Ppxy8r3ufT1vwvu59Pm3B+7r3+bQF7+ve59MWvK97n09b8L7ufT5twfu67+WPur91Gt6CY95v8ykHv9aetvTpzeMgmzTlHOhdeURwMOo4ysbFeg8AbLoQJMpBtuF/W29auRRers9K0O3z55+UQ++VA28OEcG+391Gv5ULYCNwwAkoU7MmOUixVpyjlJMH5PXuM87cYeK1zjbjdn5Dv9N24LWLQiK/DcNZTRU5Sm0c3KRcoDoXP/Exsgm5O4GDjQN7/kl/Q87Ul8IFwByuXeQu5qsaddTbHnWdgEEulDpSDnejjE6SJhCSy6Ipm8B6eJk5yM8c7k8EFmYup6fHh/GbjTMX2lz6ujiCF3QwzUxa1bkUxA6eqkT+kNO2YFv3BDm4HHUuRj28EzuumzXzYkPYqXJRMhcOc5EPNHSPQIVDLRF4rCdyik6GPFxGNPQDoU5AJyBIotQjZ+PivkFr5eWPbcYy+tB/2/OxyQZP4pDbcaQ9v0KWeakT/Q2/OQTXVlSwwcqFeoVX0Z/XLcJksiAYXqLX5Ec6QhdM1JTAwkow4b5eRr5wwq45mKPow2cOfR17pTQEl13Jkn8ng5ijUK65ZOViSvO8TJqxWYFmhE0aVALFmrBRXSRobZrUXLSBlDtpZ67ekaJ3bQGXTX7gtQ102iyhF8u9K3pBBPIan/CON8idtuhBTbKlkaYOUNJrW5om5o0OgolLSdKC79hmqOndR2onT5GfzKPBa4eFDq8ihW+mwxxa4Y14jpLv8Nx72jOQDimYPPRsK7o50PGT+ELslIsuRBn4aj9kGPPiDx0fXvHRDlAMfZhAfAhcECmjqjG0EzyZ9IF18sOHj3p8+iAjFy1KAOr5ed9/kmZvsq3IHwh7ijUo+CkEbcR+JW3wCuOFefhplLMGrE69VEvB7lbW6nIiz5rNJbxWyaUNRLYNfTR054IvlIlGXuh1aetV0de2dt2RMelhezFG47NKXPwNxp/9wfh1asxpglzTwB4IKKrIkD1spPjehE/W2ZrIp66SwvLOey2qBFjOjyf2lvPA+elRC8HY5XSSaVOF1+WMoIuaF1Z30Y2Xn3kZwLahCy8Nf/p81QtBsCsv5RrBpY6d9Iqe9U0gSdioR5/o1jjJCGRAOnw9PJw0nyYZ3oRs2ctwPuaT1IRJUH6fpGY19oFtszaUdr1vkN10ebnpRnA0v2EsNU1zGYGkvASKXY2cBaFtI/cE6aR1pOJje+TTJ7DTVmSXtEKReWVlH12x0Z25162zpzbFZskHVGHLrvRZe9MoDxtDhp/4cdDUNVIMnTxNX37snRfbCi+wLZu6sAInGXdAfOzRQO7tx/ZbgbnMMyV6Kfiu3YdJT/jF+TQrQdzzw6KJfUy0hXYGF+xu9q1ApaZqANF1PN/vOMANJHiWIOKVfIKLd3zgPoJv6/it1o7NO8/zzh6cP4uhEfhf5fCDRzXKdeoEYp/03/77v+j//f/57/rX/9e/4o8PMv488XJrnmd4nFTxkakWzWDBZ4YMyzSChQ+ns/LS/AkfTmD6NC+Mr7B/Umf/bcpaK1rxX1gV7qMNn1rxp8i04svbtqGGBrrEM7DzHAu/e3pXh9e8tDC8V9ZjfmPbyJC1lWdAxfeyP2wZi71s6/3HtspUNS2zlmXRwrO91qo6Taqk2asCIV/WAezB58aLt003GL7jM3f4jS+G9w0nC+8b+0f2GaFV22IZvaKFFLBi4mWedEJfy1zRIf2qVNwl9ucNWZsov/JXSAWt+ET25ca67bxwFnJV+FugczrNyr/AmJEj/cMzBKXKc64YzQi+V13xiWcCm3lh8cLzO2fDG/vBnb38Sv1KujL/Blae0+t2wTY3NXxG6Fk80xtzd/aS9sqHqRN8F3nIKj4GuMjwldPppPxrBaro1tkzNm3wkb3i5fPz2DM69o7ffPzhg/7l97/T73/3QY+shwUiqEgz6USw28skI3Mz/tOLbquRS2LL06eXps/gkn/xwHllxUbR2YavrJx/hmzMs7EWU688h0EpBfpFJNimY4+qBP0n9us6bZSliv/bVrfU+NpAU5EZVKZZEy/BlvOZ/fOk+NL8uk6mUhV7G9vWaVGhr1yV8ffWdYfPC3a43VZdCP7feAlwIx9eswb6uikQaxcjMPn6ik1j78bBZiaY0cvCOsy8FV2pwpt3fmF151sdj5FWbBVsEqsHe5BSNWxDVrbRRYHv8G5So4MOqGOuCUQfmacUqdY6+ietdVZ9hV0lFWGGwfotcvJyJvJdkTN/svTysvLcWPXCs+Pzp4s+/fSiT6Q//fR5pJ8/v+jl+cbLgZvu6CBrbEVvMD5odoQzfsBEO/8sVNwSGaX0yxpNurEuY/PG2IENNbLIUh89b1vn5cMFXEHmuyt8Zg9dsUH6rKyNjbXSSBtroLCqWFpa0MeMvhdwQhcpL3XSiXJ10Q7L1Jm6A71YspXUNlmroNCMnWuBbgVG78IGnTaBQj+NT+QZGb5s861dB8PKo8hXobIwxgNUjNR2sl/ytr/kRwNftvnef2z/yfa951/+HXl+DQflX+uTtobDJQ1sD50V9Co+tke5Dh+tis+mLbAjY5eLvshqW3rVp508xXc/mSPFI03+l2B70H3fbnsU7T1N4aCV9EDqv4e0v68/yvZOz/aY0/7z04Oe7SM7aHwp/DPzd9EAbvl3mfdnk9rfdwzbw1Hs76c/I/RfteKvJFc2qcD2lxmy4LPhBXlIpZzGY2OzzQO4KW2p/y0I7V/DQdt+489+yx/toXHk7Z+322919lv+GPP3Tt/z/20+5eDg8X0+dZxP9JcgY/+z8J6n9/mD/vu69/n/Ku2HHH+v9L1O3+cPft7Xvc+nPeVNObR3taQEOFaQ9Z+21KU8fvuGYM/1flPwwuXiQn7N4YgltXIRen550U+fP+nleuFwfWPv7kwRCtvYL1YuTRuHbjFP4bBqM3CAR1GpGn7MiBxgO2XO4goaX6ESkB112bfC346WUQMHuVyQzGUmLwFcpTIuMcxM8G7IC7/MqjFpDu9Evu7c+hLocuuamb+GGFSPH9sqZQIF2ax89gv0qh65uOQqGAHzcJuZVm3tSjv6IHhQufSeCSbmgl04wC8PDzoT0MzfRuXuOQICucRtZg4ufYWDZS5583TSRN7e51UtmuaTWpnF3Vc3+F+56JW7VFpV7bRTZy5IhaCN7xuy3sCqBDo6gf0ENI7fglNuQPDWuYToFXtQJP1B6rj4di4qwTbkFM8CaeMytKHPFl/oXcmv41LTaAdceNLirBBNAAAQAElEQVRW0GvFJQqXo+jYGNOYrm9NHd5Niliaq1XVuU9vMr7Il1Tp6C5mlNCjmG9Dr43AQYcnq8nYWa92Vsq2On5GS6h9gbCtqIeYBm29fWyrVvRXCgGQJ3348EEfnp6U38AOPjw96Pc/fNAPP/ygygUcI6hPkzb6Nxfmm9VKHeiGoUDw0QPhCwCZsqbiu+1VZ+JTEM+k+SmMMYGQ0R7bMCYyMZrmtiN1wK/jKryXalWQS3WQfIE3V3ijXaSFcupVJhkfLEnh3UAKByXaU4Nn2COw1nUng4nIe4CiOjZQbAGfQ4+IqwKFAzAGKwoK2lf6DbBesNkhf2Q8kDrhQ8onk5CG3wkdz6yH6XSSyVOt+FiC/UF+yy7/r5LP+c1/xsdu+S3RZZok/E/sPcInC/qa4Ln0O3x5SJuvDq8NqRu67vh60srQDD/NRadzBQU/mHQ+VS3LhO6KjO4ShBy6LIu6JzCrU7+2gr2tbA33zeqsk4ApRIMUXTBXcVN+87+yNyVQdFrqmOPEPjHjz6Y9PHV4D2Km2Dm6LkUqxUqfgv4L5cqYWgs8LjqhrwSSzo8POrPXzAT0ptOiQoCpzI/S8qA2nZD8pLXPum1FV9bnulVd2Dtu1zaC8QmUdAKpWasmyCR0GcE6djT6fNsrsmbZhNDvgp7medI0V00o0hUvgNeGv96xUffEvDt6dLVK9wTbcLQrAZ3jRXL2GsRSrTudBO7mQRM5plkFhLagjcsK8qAo+dTJVShoB32autLWVXYfp4DI+gpNWMaYyl/6NFkdJA2NDXscSLlHJnDkhd2yvwopA7tjq7CRtJAvsq39wyjG2h51pextDu90sM13+4LxbGN+Vib83cBd8e1aCzaf9fR40iMBxBO2ju7Vi7qLhMzFsyaeJSVzVOpGvRT+85y/sl5GEJFodOwR2wcb/rttTQ1FtQYvRMZid7MHm+dBB8LuBX+oyJ5y55lhb8pvlj99fNRM0P9Ovx85J4RGIPRTh22LRrAL/52mwlo76ZGXVg8PJ334+DT23Oy7Hz9+1NPTR2k6IdOC3066ruZFYNcFni/wGdw3aYXX8WIHf81cZs0V9FaYc/DGCwzDo+CpgxLwYrzopi31kadIFX7KVDX8zJbiR9hri++oq1momC/0WedJBX+vAetsPp01kRZ0LuyJCllnTb3i+560gZUXhlkP8qxOn64yeM/5CjVLyJK1pywe4KBjTtKirrlYD8z3tCy8ODyBqmEDbBG7NtKtWx1bN1nBFJkKfHNeiayNM0H8aprL8KGPBM1jsxO+ND3MqqdFnieZObJ/3JD/ypq9sC88E+zPS4BnzlCfr1dscccWN86Kd0XvGwL0AP135jP+UeCiUBeINPuhIyx9RAqrKqUgR9GCruZ51om5z8uDgqlUfB4doNBt27Ri4xt8BDlrMlT5M0D/+q9/0H/nxdO//OGjPj6e9LBYZ/amiT19Ps3IAyfQ2tqk2/AjE/g3QeKqy83sg53gbehvih4be96Gz2etjGXA15ARHvxqj1qL+NFUrJlDz4JPL7zczbNk4UVAIBt7VG2kG2J0UlVkwlfiMydedgcP7Nt5oXeC15l9r1YPvaRv8zz2qTyfL2Pdbrre2tD/nXPfjbo8H8f65aDY0ZWiW9AIPu/PxavMQ8rwX3vD8zo6l2Z4zwu8Cb+qtcoI1CV00LUhcx89C2VT1g58YkzRPeobKTkVdzF8YIL/IGsdd9KOMuab6VRoH8CABbjgc4GrJOZzYc2DzZx9u2743411f0PuvAR4wSmfXzblT2wFz7wMeLncKe+4cC6+XjYFt9uqG/3v6Cb+Ez8KGnvIxgayDv2lz8azqelO3TVzIWRs1tS1gRW95VnQyG9CHyjqznNyxwaPm66MvVG3bV1Bx4fiS/EpM74wdmZdzEU683WatOsG3U/oZELuqQwNoAfJtlTQCejoxqrUVVE5UGVlTGXMBL2FwTOFE/SSTtCcwYSOSWRsJNbke9iGlmgjxR8EDI1AfGyPNvvrlKYvP7a/mz8q7V9vP/r9NdKOvx50e7MGqMt6TtsO6vHjPY9hjwGvqXm2RnW2hy6i86CgV9sqApai3/dQBunnn1+a5+c932psQ99vFb+QO2gnPbrYb+Pst/zRJ2lw9P+PpvYbTfst/x+l88/+/7kaKP+55H5OLU7za7DfnMH+Om97OLS9pwd1ey/bPqr+YdOVA8l4mORhyaZiW9kUKhtwHqq/ppu06Td+7DcdhV5wkLT9Xf2mz4FsgoG99w3vdjbDPMB4zJG3fZD8kh7jv1T8QsZ+G/vtGNuDv2Oo7SM76u2dj4z70vCasf2lz2vVKL/P2z6Kv5i+p237Kxpps/c6219opP7Al8pfyKTf0fRt/n356PM+Tfufwvv+f4185j/ofptPOfiv3H7I9vdK/zP0Gxpfw7kfcKgVh+vGpYpDL4fWlYPwjQtCDrHXcZi+6dPnZz1fXnThRcCVy8TlftFlXMAujFsHsn+EvjjYjnQcMKXOQZIFheqydoqsuoO15BxmScVnH0N/8sePzRgQGrbHnmpb2VdLFWnyVg5bhcsXpEeekxizZ++6a+Wi35DJHOR79mfyIk2dWpfFhzS3mj7aNshQ756GgdCvlNGYoCpxMRQX7ZESPKhEdD2uZxvtd7lAI4d6AnsnLp9lqirTolyqGwfMXOBe8pIFnlL2vEjTrEo6LbNUy+C/Qc1wU5ZFCSJgHnTdiGE0IRiAx9UywbTCZaVw8TAXHAwqOikXj/CYlxdUqBHw2IbFV6WsyADCr2iD4F7PvGnvBEXM86xj8zzfBrgwtegPFrhbatSFDS5nK8/B9tpuDtnEg9Qpi8uXaM/f/r9zCevoecZIBe33octNSjDAEBKEQS6wG7Lc8bXtflVDz4Zg5QZTuWQzXAPoyujXpVA2/JNqh9GdkkcGJkAq6BfLDshTYzAzPpejKek0KRfwJ14G5DcjcyGfCOwULuuxkcukzbFPUSeVKz9VqsxpUtCYM1NuuQAi/4rhNtKUo4+OD4gPIxSRG/pU25R02Cq6CIReBl51Qt1oRz8MV6YvyH3ANrJ1FXS010lJcwaptarWaZQLMtjwGiIqspGFNPzd8KEber+S3sN/Exz0gbDd1ccoNdIOSCvjjSCBwht5YSulL/kRiKOrbaVveLItwbuOFL17xitSF0C7E2S6EOi/XJ6VYM8dP7iyB71cLnoh+BQ6+RMi8+kkF+SJQ7KucEr0CuPMyU1P4cPya5rKBmcrnG7gRv0KK12woIfTpKeHWY9Psz4+LeCszHF6eNA0n5R1uBUrtu+qjMcfmlmORSuBinXdCAA0sRRAU8P2fEmsM72usZK/G12a5rrptFQVN7hbB6BC37tG3+jQ8IvdxUxZpxXfr7WozKAIvumKvU39BK2ZwOvyuOhEQHUmkDeBSiBN86N6OevuhZBn1X0rum1VeQmAuXXDP1nm2TYUdxysYgMzvbCxe5PggSk1vAWezNo1e0R0PE/S6TRrAjUFdLQyeEOqrkkdXYngZ6O84ldZEwnKXLHjFmWhg4qPTgQvkip7qi0PWScdPlw8yYaLDhc45JfnBrzCoIxfBx2biD5D/fRvr4Cggk45CD9BR6qxrqmPJdia1aDZuhV9ZG0eyJxUy7by2eiXuuRtj3rbKqUAqyITWSXoKj723qcgS0VmhdhrPYnsvd12ihq+gP90njGKvvGLOvxHir7Oy6SH00mnedE8z2N8Qx6hizJRrkWZJyDDdBWTWSt78v2+aUNJa+v4gHTjOXJD+GGjLkWujQBWB2290Peilt/qJqAeZ+m8nH0gyDrzrIsfd92Zf1PFP4PwN8b3hi7CR9GMPlI/4SMVO+elWPIzPnyeJ52XE2vwxMuEs5bzCTGqWpl1xX+e4e+Z513+fMszwb0XXlytrLsrslx4zsSn1tsdHu/q+CcMI8RK/k5dAqCsd54lnXOBSIVe3+t0mgov1CbNc1WZjQt17N8UPRwQH5s2ULHffH7A90/wGn7PqjzDG2sygeM86zXN0Km6Y+e1mbRgycKeWkd6h39Y1x0Z7reNdNVGPujrxl7WwYYcTWYNwpoWeDuh89M8q+ILsM2S2fncOL/dwcZ8TKeJfWGCn9GnSBW+cRmd2eseHk+q1ZohurB3zKdFnY6bum7spzf84s5LO9gY+9oLuv/0suqnzzfOhXf9+OlFCbpeb033taHuPtAygLFMp07QubNfCN6LuzCzcEk8tMOLNJeqmYoTPJzmBdlmyhNtBU0ziv0hv/V/fcH/0M9KOXvGnb0+aJQhO/w/f2rqD/lTVLyE+vh0xo8W7FlUTlbs4qlqc9V1tZ6v0udL122bdM0LgEvjJcBGflXsED0euKOLO3JcX+dcedHchZ8zcS3IxPlzRrBl2KXiD9KJFxALa2NCrjJNsrGehWaRCx5sCqWozjM2WjSfTsp5I1gWynVSpWvDjpvEM6Zr+Al7dV58vbBx3/ATVDL4vZK5cS6/3zeePevwW9jD7+P7wYotEPrV7+OB2VtydoYNVfygZt0yaa1VnfXZXOC7MntRJ9/kwQdbhLaufQ7ksJGFXvlJdobgAo3TjGzoZELvQQ3tqajQfiBjDvQOHdZ5x+ca66Ih+MZEA8i93tEBMnMMIKAv3fC725U6cMc3b+wHB668XL6wF+RPcF14OXC5XHkZcGfMqhVdrfhrfCk+NPRG3R1c0d89czF33HjN/JQ30FpH/sgtRQfhN2iNcvpRudOFt9CH18hW8H2zB5q0ugl1KGtwrkUzfnMiZTnqhM5m9D6xOiaJb0uUO0oNqMIOGvtR8gdMxrawmiD1St9a5qLTVDWh8wk6Bb1bGE5vH9uyv0b6BTb1Kl/aM8qmDnybP8pJA3vvZzvFAfvrvP1WHh3+gq9jX/61NGS/bW8Yba9DI70PnabuPTDZqE+/1CcNQs/20Ev0VLFbkLyLRr29t9tfp/rmE3q/BttjhL2no8CX7TEP2S8/B52jIuXv5Y+6pJErSN/3SFvwvu57edvpNmB/nbffyqPDP7/+5hrAHf/mc/5sQvvNEey3fDrab2XbXzm17XT5fwJ+k4z2vokdRLJQ7V13WdxB6o5228pmFej1c7QnDVJt7zS+zR/tqf9TyBzBt/1SF6Te/v48aftzYP+28ZHH/ppG6jK37a98MvUHotf0+VNI/6PP+/xRd6RpC1I+0uT/3njPy/v8wdf7uvf5/yrthxx/r/S9Tt/nD37e173Pp/0oJz0Qv20cBJPeclnMAZZzYetWsHKQTX2Q/yfAp5dnfX5+JvB/VS5CwfP1oj9++lH//tMf9enlM5eqK1eiTfltyI3cyuV6g7btcZmwHXYkDqIDlGzTXwO5JIa/8AUb9OtK0CQHq6BwUK4caE1aSKelapS5fLlKwX5pkTYOdBunt5XL4Z3AIbfScUGuBbLiw4W0cxHaCGZsSQfgn4BG6wQJEgEj0NK5opsDOxwyqMncSPprYKETBOlcVK7ciQAAEABJREFUCgWttNtd3KF0XAgrF/NKxfJwUuEQvnJBuHKj4A6jXKY0LdI0q1SQC2KZZMqukzibcnEbVJFrEg1qvXD5sBqX1363uKELpUtcMsxlI6mwm5ijJ2ADb2uieupq/CdSkXZsY+TSF3DToW4EQtDDCIwQIDH6Q2A1mNmwY3SZNHptPVSgy9A1FybmvXMhzQUKtcAjbbkwwdt6XXXjAnblxn3nEt/gj1O1elu5uF4wDfqGV6FbQVfMu9F2u1255D1r5SWA4CcXGFSDPpAde8eHjEFdK3VlgI0aKcuAVCRVITJo5Pcf23TzXuC7ZV5GCDtmxGme9LDMmifowM+8LJpAxTaduWK7+Gd3VXeRsZ+xneokFca4oM2ujU5bFzJuuqOj6C+IDoW+1LoM/T7y8IcOGrru8NHRQUsaSugiujF1Th2Ir9kWUwHoEIQ46hCOOvjC5wqY58iyaKqLapml8Bq4wr9AVfgMGzf4vGGfG7Yk0fBV9NhFP+YNbw1bNIycFzN3bLOSb8Pf7urw2g6E9zGmyxhh4JVPBJfGusKBqGNxMgH5jIUeETDdbxddn1+4sN90JVCci3pDP3r3KRX7hvHUo0+cSSI4g+OQ3iX8VgQlG76ORRiJnuFFr+ijfqV+RT8iaFP0wEu7D4+LPjyd9OHjefxG8hMvhPZg5KRMN3RDgCLp+pruwRlmIxBxIZBwp+JOurEGo5/4sNgTlTVGWpA/wYCUTTn5/HmrUqTYstPe0SFCUNGwqVTYTyb8soI9tQoDKnqInRM8yp9PyW9TPz4+6Pz4qILvan5QYPac5kX3siD5pLVPIk6iK4GUK7xeCJjcefF7x/6NtSvQqeuUhX8Kewpej72ixVbIU6q0LNOA4Q3Xx70N9yZo1UHRDWdKkCYBkhuBqvV6U9L4i/hM06TIUJElSHmB9+SdNQZUi3qxmjWwyWOO5kK5kI/GOnkhW1PvVh/+WyRX6gvjq1ymHXVSz9jQ6Ro8N8awdSF6BxvbadCH3dM2AM0GOjT1zWfMCH+wqWIL8wzYlm3lY5u6MqBvP9h9XxuNlh2lNlWecxPPvok0viJs0dF/cdfCOo/dY/95OjFPZSyyNjMHstJepkXZA0qp6uyLG20x6wXbX17u409mXNingwTPrvjvlf1g5fkZbKyrjT25J/rGuu88O+O78dk5PE1QRS40xfydYOaiDz88aZqmgVor81tzfLiWkS7F8L7n93raea7Pc9U80lklvjst2A5/hW9YErFaHn0Fv/J4DF4w2PWysk/clX0i+2z21fiW2d+NroTfNvRloHZRZx8L/1Ne2PNSDlfQcio6neH3NMnoeqzBYn37sS0jAwaWS1GNjMushRcWp7x8i9/O0KBPV8EXi4auWU8XntXXTcrLtxs2uLH5pi26zp/XyfpbWZQbweaN/mpdkQVHlF/X4ARPM34SnE6L8vJtOc34CHyxnzYsLPpE99kze54d1mifODvN8DZ0jIzmnJJfVIit8q8BHtgzKu0Z32Smn5Qg+eVe9PzSOett+vHzqj9+uutH8NNPq3563vSZFwMvl03PsUMC6yMYeyeozh5+fWH7uOHWfajStuxXUFXJV/yjoEvcWQ2F3DgrvHDmvLNP5F8JPZO/sW/0jj5A5NrQXWx946Xw5fmTVnz1hHy/I/j/uw9nPfIy98z56/SwYJtZeVlT5kW9zKiziq1Na6sast0asq3KHnhjzw7dFb2t6P++brqzHm4MuDDXHT4aPOa5HB8+1UKgVTotFWh/uXIuejhRPp00z7MKa9C2wn/OULCuIDq2K7apWpaF8dPAwhqI/Uopsqq6J1Cwh19R2J8KMqy6wt+Nc1bWwO0Lb1BGT8ZndtykPA+zHgDGiIlBZ+7CGgXobobXOhX2DeYNvwNVG/viAVwYvUEO2zW4i0wHjL6yJ9UiQQZYczWpRoo40BYosq2uHXZRKVXye0zKer9vxgc1cOU5kmfJlecVouJvm/KvAYILdZf4C8H+5+E/F/aEG+1X0qtuDAjurK1gRW8rayzIuee+NeYL+pBvlXW/b9StlLeBDZ1G/hw56K6GbYKNlxYrfK6s7fjLDbo3Oux+etfGftM433QgbFIgUNmTcBEC/9YJxSS/sA52fRWhNh2fjv67C/5jqgrmM+iigp9Onol7V6E147OET3PVQmZmf5ohxo8qMlmS+45CeYD5bauQvodt2VY+tn8xn/bAdpKvYL/V2W/5rzr91QqZbwfqGboavtrwu1SMeYsa9tgh8gfa6C/6pm1j/TRAJaMauujDr+PnqA3dSUPH7L38qOaLnt/+jPlf5z7yv5RmrO0kX2B/Xf7S8Jp5Tyt8H+UjnzRI/ZEm/z28kvzVxH7jx37L/+qgfzb+TTRQ/tqzfM9p3tcd89u/7hj2W7v9lj/G/6OmeUhXNu3CDmDvm0oWVTaLlQDUX5tv+01Xh96POW2zme2bWHhKu202qsLmtaff8n30Ex/7jTbFv+jnvW4OArYHD2nT68f+bXPZf9n46OSVhaET+41O2mz/rP7on/Yj/6fSX+v7a21/iu7fqv1P8fhfvf1vpedfmue36Pf92M5hJnP0HChzXOwcfvDx7iqVN3C0UaNPcOPA/MLh+cIlaG05HDUudlcugD/pxx9/HP9fgByss+dlrqTZ++5cyDLX9+CcQL80QDT5L3WvZepyGamcqmqtqlxYJy4pEyeuSt00V8GiOMvSk58hh7T1xmFdoHGA3w/f41JSi/ihY9PGgXzjorcRvNzWi9YEOAhmNS5Hrd8l0Ake7idljYSbOGe/DjbaN+Ztaow38+W3YXOZHh15eSDRBo0HLqCG7wRK7wk+CDUvJ03LLM+zOofzVqqCzjNEveyBLGi23rWZMuivthICc1ZVWBPBRjpIsKMNLQzjdJnUXDJ6LhvM5wBaRbQBDTCIOYQeFL7yrIo+0ENkakxyYOPQe+Rj3x1CQnMJ7UpQb329/LRGGdJMz4W8o/9OPPY+XgLkb9U2aGV8g34uYUk7OkeRQrHC6dTXjbH7ha0hg5kpqonNo4YRMC5dqgg2UGQKtmVXGej105gn870Wv0o6dEO/DwW2cUFdlkkLQZWJCzvMqGA7V2jGcYol0GRhBkxluUwS9pMNtWi4IAJ52OsN/XAJvGOP6AhWEJNZmxDVoqM67Wp0Rm8UqO/a+RH5JijB80YepdIiN8pNdgfQoPT+x/aot61Siiq8Jz1gW/nYpPiaXCkW1koXcTT03sQdW3GnhpCIoC9AgPjCvrbvWrls52+3x45B6hvrITqPXkeKI2zY3A1+wbAFvihoBZ02vSLjY/uMS/+O7Tv0bvjnPXSQf5djD4Ykrne/3lmqa5Q1kGB1Y6/C6YTzqUG794aMm6LLEhrAhMBNGp0redYsqtK8WKcTIIBzPlU9PT1qOZ9HEMc2erFuyHEHaytaUc766vtsj0pciGWkK0pc101tbUyxAXjYAOMo4MLk8btGILWzT5hAZAK9uzvFB1a1CBgeMRXGVHzP7HsVlKBIycdXlxN+i++eTrPOBLzO50Xn80mFvabOJ3lepHqSJlDYd8pJvZ51IVDxQpDjQgDsRtDuQhAlwaTgTv1KudGnA4X/8IQ+h22wz9g/kCO8VfbjWqt2yTpp0RW61wTO0MMV5QTRy51nSgLKK/uOoYc4yFKBASmyzKeTSq0q+LFt2UWKzwor4ps9fpQy6NhB1AedtqRoXqlu8khlfB30UiFTZZTdJaU9tBLsa/hlxNyOlLFYj/XXkRKZzAB+bMs2uf3H3vO2R72dtAvWZfaqrFdhy6QWc9u0sXdIo7+++2kqlib6Tiho4bk3EWwv+Kp4Vm3s1Z0gEuLojL5O6GvieQJBrb0NfjtjbTNXkStAZmnXX8NvL7zweSEi/cJa/swLgOfgciNgdgc3lmbHhzf2+FVjLeHcHbs31mVwff6RPeOi6i7x4ry1DTe5K8FzERCd8YkZnsL/5KKCQmqRUp6R6QEffWC/PfM8DP95+XpmvSUf5DlZp7M8ndTKBGbkAgZadG+T1q3oxnq7ght+urGRNewXm2J5wTjb5iY2CnWed0EhFbpbsM1cw0/XPFnLMmmeJ1TYlfFVlm0dH3vP2x6ybNBJP8TShJzzaYLGwj6yA1bgr+uKUyVQe2WTCI8k7BVdayu0izxgrdx5pt9Zd5BVnhmwB+87Lw3daqy/OxbcZPat7FFn5kx6gu8CI5U1M3iZZ+hed3v0jo3Cs1QLiL3w/MeHkz5+/KB//ZffK39G5w//8rvx4iZ/SuyEHbomtT7Dy6zrWjn3dQKqGr89//nFysuAT7wQ+PTSeAnQdeElQV4EXC/SlRcB+R+3XnmBu7GPrKz1ftiFfTB682vKJBo2Y8+8sX8n6P/58+cvdVsUIg0dT+xnlf0sMmZMgvL503CX58/0kM6nmeD7Sedl0on8Cf86IcvpdFKdT3I9qZdZXciF/2xsEtebhw9dYoO1ozMxNzbZGj7WCT6TsmfdX9HgU6wDliT67PizxONCZ86nCy/DlrkTfBWw5tgDu9jGpzboti/Ytk0bazWMF/pU+tZaNOCkVWWaVeHXdZbKIpMXaamLNvznDr+oF/433eF/4+EdNxG6Hf6D7Y2tC0iKQ+E7G1Ouspvy3KmT4LOIqVRr1VRMWwdWPvaeNrTWBJUubd34r0DXugHsuyFPbGIYMHLVIpVX2F22f4ZCh+JJA+QzfymUAepXQ47GXsURQG0ruicPmA5/3Iaf3a6NdMM3KbOfXS4rPnodOonfJcifNPwFsd9I8cf2BVJHpk1oimdKI78iV/SZZ8OGngd6H7IzDG2UMQZR4VMa7atJrfEiYG3a0MkKsxv7ddI29s6rOueaBT1nD2Kr1MR+uAO7W2O9InDUDxrzdFKNNGtH8Cn4dKMengwKNi5wNaFzyGkqVTNzoFbodeVZVKFS6BcatmV/H7ELXceP7ZHmy37LpxzYP69L/QH719uPfn+LNHJnns66Hyl6E7pMfXwhaZC88YEjn/IBM9A2vl2+oz/07CC99Iuf0P1T+Haw/es0v+0f+gfP38sfdUn/Ehzz2f8xvo5x/0z/uhpgDZfhpMc0h5GPcs1mz8HFNhvYvskwaIzZ2LgOZFzG2B5tRx/xsT3qQus90kd/4hPnDO3g6Jp8kLbU2R4PpYNe2myPOdMn5UCvn+SDtKUq6bdypD6wPRZw8kHGJbX3+sxp+8uma+/16Re6Y0PnSZB86uy9PTQCey/b308zRukI7Lc+FMecSe23etupGm2ZM/NHtlTa/iJL2gJ7rzvsYu+yZEwOM8f89t4v8r5H2g9kjsDe+9p/Os0c4TG8ZOyBlMND0m/pp0/q0nbwYjvVA0db2kM7dILUv0faD7lDx/YX/QxCfC3Logn/Jzse1BmTfOpyYDzopc728LnQCg7aR2r/nL7efQ5amePA0Zw228PPQy/0lQ8Pb/0KeD7p15B5QjukDqQcHG3J/xKih/AT2Lt8R+6+GI8AABAASURBVN+MP2gmfV+ftiD1vwW2h84z/6GTzCM+9s6PvadUjZ+0HxgVv+HroPOXpu+nPmhELweOuqRHX3uXx/aQPXIH9l6vdx97r7P9pTa0vgVb1NjfExhYKQT3tuUYqC1lTto3DqvX+6bgTj6/ETMO+/LokyDc5XbVC7hxGudsrBsBgfyJoPwLgSsXtzARWzUuR1cufln/DE71QGeexuVpX6+bqrpySREHphxSucMqyG/Qm8tJBkX20Iwvlqkq62GjLX9nOH/2ohI8cC3KOshZOHxdCTYlqHHj0P358kl//Ol/6afnf0e2Z3WCbaHdiaLfb8+6Xp+5KLywp95l2joBuc7lGopSz0WpwQYHut7UoLdyCezIYPSXpWnTBkZf5Db9ZoIJCWY8cAG95f+b8NMfsaWU37LLP1VfuIxO8F241KESXRIkIyoQm7hUzfNJdTlpQ6imItVJ8qyNCx+q15qLHhedRtBDXIroIIypdr3pShBng16F7Y4ewmvj0iFsNZDf4sSG3BYFQXGDE5sf8ZFVjWd+fDP+Iz4b8mSPjR23tMFLcxkXvgv8hveNS8jKYXqFt9vdXMqkl0tTLmH5n7H99OMLOr7vMpWZIMGNFwIXJSC0Icwxl5ircSna4DU8r7f7foEhQnM6zyoENGQjJ4LBm0r4WNXJxwfm/PYlF/06+hXsKbp7gEEawG9GGmVRs0xcNKEQss6tifqeF1fwciawQhchstJWiqHZB1JfCnOYXMEnh32qNpjZhh46Nt3wt4aupNStubTehdob71w2rWvTXKuqC3IWZR105u2xE35XBHFS4WedgN8ANhB1u86gg/4a7S3+x42vhl4wT+O5lvKE/upcNBMIOZ53K3xemSf7wYa/NubqQMiR/BUf/3y56NPLRa1bLhNaKmGFXhWVWI19I8GXvAgQfMRud3R3vTzr+eWTXp4/yQ2qQGDnWW8fe+Q7dFYuyEH2jM8//qRP4Pocv7kqPOfv/ScwmHyey7aV/xfJ8EE4kqvkSfmgHhElxMxWR8aOTjEaPw2sAwVpJsZNpg/tDf1mz5lr0TJVnZaiMz53fph0JkiWead5lmnvxWoO8D/VsVPceyFQJPbDrpUto3X46ZMQjVmqDH8tttuaKnZCgRJ7yYmb/4JtMrdgfMX/V4JdCaCWyRpOEWFoE3YWQUupCdeDTkE3k2ZoTPA8QWfmBcYD/H74+Kjf//4HLadJC3LUeZLgXel3OquXqufrSt2iC87w6eWqvAgI3w2+17UPPw3/HfszQOMD/0KnQpYCX/SCHeiwZ4py/GwhqBtfq/OsSj5DLryoWfGB0Ng6OsLeN54X8Z2CMNnbs48mfXp6Umy9MUfmF7xWIlOVtVrnRXLFegJFd/rc4OeO/92huVIW9ilT1TKfZVuuRYaGqRtgPoNOv1or5KtEvkFxrAfSTVY+na+G/ClHjpUFPoAtVmBbNiiCjlWgG1RsHNosAE3MuyzzaFvh8cpzcQufktLH9k7jNYWEKrav7EfJJ2hDE326IKvKXJDUMkkFX+j4zO12we9u9LFm9D6Bkk7I1enVXeQ6qaDHUk+S57EnNfwU1Q1bJ/C8DfmEXrEs+9Pz54uCOwG1rN+GQWK3xvPDtC/sLXMxM0gzzJ1gap5hTOJ5wmZnq8DLDGLfIhEknXSaZ015mYGvF/xmgsZprsr4YCY/pQ97Fh2hMeHnZ22uuvDcy5+j2cyzhEDz/Q4FfHZrRo6uG9FQ1MzaaxrPLeZoY403NdaPWUvWBtmupJW6Qhn2h96nWehw0jSXUc7LjSDjQqczXsB97zez/ioyT6RZez/87oPOT2eVUqAxy9gB1pRHdXBrfTwbPr3ckWXlGdF1Z73daMyZJf8K48aztWGLT5+ekYf1JWyNLjuCbetVxRtB7kmVM8wjLyyfmO/hYWbdzEOHmTu+NmXNgKSlWAV/iQxC5sqzcCoNHazqlM/sFX/4w8fxIuDphyeF7/PjR4kXADdMubWq5jMvAiaCq13PBPhxD/bhrp9+2vT5U9MLLwWuV/aWZ1FeKd8H/3fOlQFLBr3Ad63Midw8Z8JnEL96fubZAZLvfW9flkX5Fy5SG2OST90FHT3nZRU0xMe2YpOCRBP0l2lCH4s+fnjUw+NJlbroIS836rxgg1WfeMY8Y4fof8VIN3zr+fON88oqlxl/MetEA62HfkGHVcL+Occ29p6J/eKMjU/4y4xPx69Ps/RwnvRA3WNSKhb6iE/WEJJIxWyjmzpyppx9LHtDdDHPs/JiJvvgibNi9tMJx3SZtMFH9tDb1shjUdawqCu0ddLxLwGQI2vZNjNKmXPjXLXCb8+zDv+ZShduq7lqXwv4Qkcu5YlWxP5SBXV0ug2921ZlDpWq5qKV+V8u16HH0C+lqKLjIPnsW5VFlV++sZqis6QF+6Q9/SJnUteign5il4KccmVEH3V8M1dnjTSQtI/n7DUv+3rRht3WnK2C1nXf+jjSxteiz6ynnFOCO/zGtzb237415RM/a+rQaWK4tm5oNNYlZXuUU9eRORBzdupbtMPZe2uF+QpjpPjRDb5u6zYek8/PF9bJTXf2pGDlfLTx3O/sR9FFZ2+KfrL/DTtggzpsY0V3E/4j1ml4LPA44dML6yGp+MRX3qOxP1PN2MoeW8Mh2u4q8FvIBaEVeNhaypjoI6lePxtz5VlYCnb5BraVentPk/8ebCSEn9ANMmegv+En8wWZ0rZsNABSDuIj4S3yZ73ALmuyg23oxXa6iVFyF+AL3Sif3pX1kufaVMQ6smKvUqUAzcq2ohvbI29/P9W7j+0xJuPCWxAZ3kOvn/Q5YO+0X5t+MbH9pc324CsV9p4/6P05aXg7cPAXWn8NHPSP+ZIedb+U/lY+fonuUW/7yxRH3VFhG/+Ij/wyjr5JbQ9bvNd76n8N9j7G9pduBx9Jy5faX8ik09FkezBg+6j64oi2R1v6R/EHvnQkkzaS8fM+Pyr+gb5sf+EmfAZfKt5lfqn+XZe/ezbOYr/J856h8G+/taUcHH3st7aj7h8tDb+/hj/F7+GnB41v+7+vt7/WR9q+1/993UE/afoH79v/Hvn/TB5C68Ahi73ryd7To/7/Lmnk+TVe/9rtvzb3X7dtfxz0HruR5yCbg+2mPKisHH4HKG8wkrbjMH3nsHwjmJyD7S2XOco5NKV85yKWw/XLywsXp6uyFnKwz+VlqlW2OThJhRNUDkbZs5RDFKcvw0bhkpBD1GinXGvhYlK5lFhzsSrBkFIFnf6KPS8+x+H3vnVxh+Yabw7sRS2yNetGdCMXqz1ddaecMUeay3DkaFyOei4FOZgTEDW8KTx2JjlA1vbgQeN6Ei01oTla0qmJgvagXRvy/vHf/6c6F64fCMj94Q+/51L3pGWZJGSkgzoK6AgXk3S+ugp1Vc3MkPJrewIfK3Mn0HhB0AuXjARCrq8Xi07woK2NGKGZHrSiCjr9hH0SfeiMM7bjNiVhv3FD4QItXho0glIJuK8Eeq4E6265KBH81XCIDftt41Ac3d24cEd/dy45If3Cy4gXxn1+vuun4NNV//7TRf/2x4v+1x9flEBj45K6rVYCHPnNvk9cjHI5i58ULhhC78K/8uKiYYeCrEudVEmTx3WERgQjQkWga3yKZRudNcmSuCzp9fOn1nHocTSjd2iBXIhidy5lxgcqkxYuYxWfjB9OnPLneeKQX1Xj1/BtM/egYGwW2xVt1DXs1jyN3xa/Ycyo/YbOV2y0YYeObQo+yiCFbTG90XXBj9Up0FfhZ2/QLldkBNTlcq3xSXlkZHugwFcgUtdCckDwbU1cIoOZl0yFPir4Yyk0AkeGqp4Usgk0bOiiyZQku8re80Wk8Jz1fkfA2O5GUPeOf2zYMPWxZUeW5IcvSYiH1pGxN6hCK33jC8EdX0x/29p5rBpBtR8+6A9/+IM+/PCRQOAJl27K5Trqij6FygQ/LotqmZmkSNDXRi3zGxR4/ZIywAQ6sJp2XTZqVkkNrNQ15TcjO4Ht/OueTqCtESSLHAPdIT32nBVbbs26b4CU2Av8dd1Yk9cL6+YOEzBqxoh2ptVYf7FvZzoxJ6rMHmheQI7UVlK+NCA+Hp1xf/ozJnxnz2R7RGZppn0uZaRT7Qoez2edHxadTrPKVJXPxvDmQnlWQ1dhb6zhmwjuGZ81ck1akattVQ25MJcU3pk9/LhKpUhGa0JHwkfEBxZkmzYa6bDiB7i7sv9+JrD3v/747/qRl6Eb++3pPCvB0ryseHqET3hNcGOsLWiIT2d9d5dBU3WSxcS1qNZZRp7CHCpVNn47UviFx/Rrlky7bY1+pOITmiTqtKfetuw3pM024haQkrRrfs8f3/bXY1LfUVSCAkeaugO2RzZtw4fwzw4TKXeYzTipwUu6dbk3MjtiZzhSgZPqNtKSlP1pH9P3vtTZHvJGtsC1SMWyqtSLGu2iNOBJjb05tr5jqOut6Y5DXIn43tjct1Vq8QPQCQCb8WUgo+GNNSXgvsHvKw9qmY4ZaM9c2Ppy4Tnw+Se9gAsvB7f7i/K8jUxBcRdcwrfHuk/QcyA+gf9O8ywhR3pdWUsXFtlPPGt47OjCC4ArL55vATLcWHcXXm5d6bM1jaXWSIfOeWY1+FGeNwRDYUK9bQi5wf9dBf0tU1F+e/wB/5zwnyC8iY+Rk0RZm1l/RtaICGuq1ePZnv0qPv2BFwHZw4xfdgZtMJFnQHR84bl8A/nXF+H15Zr9or3+w6XGIxlc77rB7x0hNtZRY3xn1wkPVpfZSKbSVF8DuefTpMfzMtY6rCh+teFfUmF2vpGl1qqZxuwZhvfIhriaUkdm4fkW/n8gaP6HH36nx8dHnR6eoPmgOi3MOmnD/vd75YWh9dNz04/Pq/74adMfP9/14+dNnz53PY9/CSDk6RwzOntjU2MfyUvAO2eWZ/b5F84AF54Vt9iKZ/+d/L1tg9cKnxP8ZN9asP+Jl5p5yS/8eOuNvUlxO21DNx09UYffhkaesaLeUJr5QjRknnRGN08fHhTbPGa/eXxQd4lGB3+xyzjHvNz0nD9r9HxTe/V7KTp83X8kdGu+NtUu7NDAqsJanKp0Gv8CAB/ixcwyU4aJEwpfSKPfCYbiP7GP+CQNhO9RHD8drlJX4a9gtwFPEnox+6A8q7OezfOuke5r2IhdlH+dhjp1X/vgs+ADtmVblXVGImH7Ar8dH0paEGR/eSHV4VOkFjJ1+krG7+N/8cMOvfDW4E3w4lIVPbZupf49xMe2wn+tdaS2dXxsj7q0fw9Sgbb4lIHMPerYizpoBOA5UmEnA+TFXuED8yOh8Y/tZ+is+40z3sbm1tgLNtbWmhdrDLpvaKR1sYXgY+RZo7uPtVcfa7rTb6X+zrh7a/i1Rt8Nfd/x8Q0akB79ckaGtOKTmSd9kkaXnT2o07HH53mGujcZrgXiH9mL3LtK6vs2dJvJol+UMfSW9D3S1l99J/UVX4u/ZZ1XfPAo1+IxPvRJUDhmAAAQAElEQVTFJ+NI9jlGBn2zzm3Ldmq+Sm2PcillpPZeHh35OuiR/cf/Qc6DyfB9QM3Ddxo2Tt3RhyWEr7UBH5Wk9l6yveukdNJOi0it733svd7e06PP+/mOuj83tb+m9eeOO/r9lrkPGr+W2r+Nv1+j/c+2rzVQvi7+vBRjBz9v2Wts/8x50z+LIkivlIPk/9Fg+wtL9vfzXzqQsfc+fyt5bDPr93/snZfvt+61tveNnNTe+4f3A+Jj+21jp5w2e+9L8Tf9hFYIHOn7/Pu61P89EB8Nwst7HLykLnnbX/QoPhmTBzXZn/0cY9KQPukbpP5A2v4z0CDy52LjsHD0PfIM/00/vySX7Z/tC79por/B4NjmmOZ9/nt1f432Y56/ZZrjx4GGf/TXA3UTh2VLG4dLzrMcYCXOrzs4AK8cYlcaNvI58F45EeeymgDu5XbngrpyIN44IHUu4CsXpot++unzwMvLdRx47dcDVA65HLQFvRxmudftFxHm5nz6euFopF1TFehauOuc5qp5qSMgMBG03C8QVi7e3DXEyZhD9qqVA/QuR9HKAfz+GhAIz1duB1cEuyTdpCs8XDm4r0O+ztiODJtWTukH2rqp00/IzllaOQjuNjPaM5chyeIz2ptaDvKAQRrgwEgrfbqul5+01KbffTzpdz886iFBhcgFTqeTbCiB2GXYh3wpk4pRhKQ6zTKym7TXqo32G8K/wP8zMn0el+kNe2y63zqyGBaKzEVI9OkEdIhdyjepjHyX6IfiNHDIyWG3jINwUSe/orP7fRt/5qVHH/gOTKnhN6iRa6PVStUNXV7h4wWaz9emzwQ8f/x8G8H//+vfflLw4+eLngkmPXPBf8Y34j9jXynWlMAOlwjBx0r7ncDAdrvDv7XQVmRVIOTW+48ppI6xHTpBoyrrtgv7wamAnY5iuAf4Uj6mDUWRzShAcDeXq4wRJ/y0uzfVIuVivGCv82nGfgvBkFkz5Yo9bENyRx/UCpQLWqqk1tYnfK6P37K+YqsLWNHXhn7bZsHqjjWDLe55cvLoI3ofFfiTe5ehGMpJDW9JGcVPk+2BzqUDhYmHmcIf6klWlUWXNTQtsybW1HyaFBQWXJ0nJS21SgiMezGTYC38Szf4vceXXJiDPiLtO6qnqEtZL5EryAU4drDNuiKIwvrHqZSOHb6DFUHvrJmNmS73q15enpUg4co+YbQ3w9cJXh8fznoCj08POhO0WchHBpeqztxXLuIJ2rwQrFkJ+EWnG/674Zd5mRUdGt80vjywNQl/Nu1KXp1tpKnAh+GJRimS4wOwoOKGSt5gAvSdHkyhzVIrjEQvq6y1F9ZF0Z1GzKzwdnnZCIJJfUXHbUEFRXTcQT9I0ZjvJkjItsb+hh27POpkdO7kd9iWDbpU6RcspMskgv9t4GzpVK0Pj4s+PJ319HjS+VTHuE2bGkZu6HBV0R0fTSD1M/r7ieBX1vCFYOpK/XXrYukSxJMaz4AeveGPEKACBrZVvW1SdBdEj8xd8aUABtXxqcacz7dnffr0E7b+rEow4gde6vzLv/xev/vdD/rw4UlPHx4J0p1ZW7OKq1TASC3VSSJvjFKnRWWaNc3os87k6VcK7VZnL2Dwl7RQH9hp9pBffGzzrVHe2z3y9p4KOXbs9m0+Ug3atjU+r/PZr2XGddbq8C38u+Pvok5uil0zptPe0OHKMyf5IOW02R58wLbS397Le1u+oeMulrOqpcr8lYBd/DQQfuBJKgQbs66zVqZpUsUeqkW9RE8Vjgj8i47YGHZ4bnRlv8/enPWU4PkL/nBhT79cmm73Nnxgw+mzvgNEUNbSQOuI2JUXmLCAyF0sLRC6d11ePuvz50965gXAlfy23lRYLROdw39kKZixwueEjfNsfMRvH/Dbh4eTEgSOLGLf7fjCvVtXnmcvrO347j2BwK3CSoVX63azrlfmhl+22rHkouMge8NGhLQRCOwBPpyXfIbhAmZ88/ww6ePjg/Iv+E7MGX07iorQ2NVffL1jry7Y5nk16ZQgM3vV7373Uf/yr7/Hpx8Ioj/wYuCkUipu0VlPG8+EBsQL8cYLcsq3TRfkSdD2Cu+3ofttyHhjAa7sXyv+0ti7OnPv/G6q6C/PJ5a2HtnXn1jvj+eTFhhOv46eWMI4juGzKIHAoBbhP4wnCDwbf8IjZvxo0OGM8gMy/P53T5xbnvaXdMfaPC2q01m9Ltp4cXRFv7HB88uqn35a9cc/3sBVf/zxqp8+XdnT4zvW1opWgKp1R87rBZ+43HS50ud+w1433Xn+b6yXrOEyF+W33h9fA/ZPT088d0+SC8eWjp0bO4p1X9ueR8g7Orqhqzu6bJRRDT4WOZEPgU/LpCd86gOyfGC/OZOv6MysiRW7Xjl3vODv+deLn5HnEy804vtX6N3XPo4HdNOWPP6z8uJivV3ZF2/q+FFhH5zgamJNLqy/B/zmkTkfl6Kn06wP55l00oJsxV2DoJrIgP3HNnZyljGeuLHHFVw+mDS9ruPiSd1VLsxGulFeVbT2gm91dCJSsV7bzmuTRJu906YkY2ujoIr940N5fpynogd4e0An8YN5EnNXUFTQUcZ9AfPqFc1FWzceZHjo2pivwY9VZfpU+JvKDJ1FE35TWSyVMe5S8qF9QJknqFLy3R6ydugdaN1jriZrg8aGbLiBBvCf/Ob6pq4j3ZCRzUkDjBSf3EM6tmrYrHH26z2lTisp+UGrCfpNG0YfeKU9Av8Iua0d3+u6bRt61tA7biFcUNd71x0/v5HGf3Y03fHRlb0055LAzDXWKTOHP8RVLYjOnSFqKOih5NkBr2oc4uHF8FGQPajomN7qzcreFjmC7VX+iq4X9ssTvrhMkxaemzPn6t2XCppo9KQ3fIzxyJzxNCipbdlvKDBl7+XkD9h7XcYd+N54e+9n/8fT0LWd5D+IyHngGBo6gYac0d8AegjfqHnoM88KHADT9LEm7X0MjYxrOzHGKPYDFW0esP2V7uyfl0PAdpLfDPuNjv2W/3MJR+6j7/v8UfdbU/uNJ/st/1vp/nP8L2sgXv/LrbR8a2jbX5yWZpy8Dxz5pIHtJF/aRoGv0AvI/qwtdX8P2Duvmdv+On/w+m1byu/bUv5LYPuLPu2f5w+a9t6Wsv2WT/nXYO99bf+sW/i33+pTDo6O9lvbUfdtmv6/hvf9j37v635r/qD5S+mfoj8eamzQRxo678ekHBx19q6T1AVHffLBt+XQDdIWvG9PPnV/C2SuIHMlDd7nU/5LEBoH3o+3Pfz6e23pZ+/tyf898S1/KR/8JH/gfd37/H9W+0Hn75W+l0kcmFPuHKR3dI4ugDLn2px3NA7AHK4543K4bbpxsr1x+bxxur1wUUp6Jb9yAl+5mN5uNwI7LwR4Pin/X4Cffvpp5PMnHgZo39pdxX0ccCdu/JWn04DFxaBoLhZ3EM20TclP1M1VE2mlrlCXS4ttfK8DK58hQ6vwbHgtHMAtptOV4MC9TbqNtsJhXbqPQIFJtZdXUoTMxbQR9OpgQwmNA7W43IrD/UDrmeoLDjtutI9LeWvc5zaJ4EAOh0k7B/YP50WPD1VnLlVTIrvUlSLlEH46nbRxmT9owQZ2KCpTVZ0nqVa5zqrTQpr8SX1mDOWV+nuddMNm1yByIFsbPMMmcgh4LSq8ECm0Z3qifQjcAH2oE7IKtg2N6BExwrruOECCDvkn+bf7hc4dPowtJpVaBZMaQQBPamUe+V7PWjXrulZeBHR9emm6cOF55qL8E5fpnz696HLbGD/r9PCIXj5ILugsuuva8LHgTv/otMqaaLctztUan/5mBzxWOZXnz6X0dHATJ3U1+rTkxYexHZAbP2+jR3H/oj+HFQ3BhyPAI3Xx1QX2FnzvTFDocakEo+eB03nWMnxzwkyzSplk09lVnbSVqugl2NDRDeNeuBBerhtBnxX/bMjb1O5Sp00DTcYejXUm9NbRR/jqw0C0Wdr9HykM8JbIa9Og/WNbNijwElBtU6Z/QY46UDWxpnIJDFK3p1WmPcO64QuwvMc6WeEJl0C30vCRJljr0Jk0Yf8hPyyVAAK56Icm03JF9eAJVjKI8U0re8adgE/SG4s1+ayDiu5qrbw0m3ReTnpk/YTXxrpKn/Tvrrv/fPxBXUUJUn8moPR8WfGvpjWBJoJTG8zH5yuMl7vk17RQr+i7N8GQHD2OdbhBb9vrEKSii9NSdD4Fk+a5qLJhxQbxOZQlsQYb8m6ujGUtwE+DIuZTzHe7dq2Xzt3dTFVl+NJKfp9GY/3ha0Jvgo/C7LahsENojyp+/AoSftKv0N/wPTE4QZxKubopmEiX2vWweASefvhw1oeHB53OVQV+G+S2Jq3oYoP3+OkL+vkjL1L+/fmiz/fG9jETsCjIYd0o3/CB2/WuO+tz4xnQCdz1OAOEOvbR0KcG/dhxrlXzadbEujHrB7FUZuv0sIx/CfWH8S+iPujp/KDz+TwCfKfTSWWapOJBxza6qEhYZPgUCP9lqrvvLdBnPyzTTP8qmX5KWiExybYKtGwrdjMOGQj9FKjaVvK26avx6eg0vjhATQfHj5k/eTv935A6of8xBns2gkoN3Ry09vb9u9O+8dzY8EHbUhYb/KTVtkrYx/9s2sTnYIBnUPakIgvX1MwXatVUyxhTilSpC7Jm5rlqJthT0VGJjiDsEp1UyVXJNxc1fBLT8twU2HTFcW848Erw6gX/vVwbgdrOi6xg03aTNvyhDaxsm9vA8AV0p4Zzd5gGG53vvODL2u34SPRh9ASbmrMHYZsFW85U8IPNugqCZO9Y4Pt0mnTOn7bBZ2Z8Y5nPmpezSj1pM/65Ft147t1bZUkv2nRS18IMPJNII1e29Ogacyjo+Gv0nxcAjReOgi9hDxapSrurQGGuVadl0sN5Yv3P2nlttDXc/M6QVZ2xhZlq9B4gwExhOc368Pig33/8wMutj/rhhx8IPD/qBP8Vut0SptTWCzyLNVjEUWqkK8/vFfWlnGdlEFtk7W2szxYBMph5Ga2JNV7wnbHmM/9UeS6ZeqniJ/G1ngmZq6DXWvO8qqrovUq4/oY8q4zdjDwIpUrA9MQ6fUTnHz6e9PsfHvTD7x714eOZlxlnPTyddXo4qy4nTaezCjZZ8aG8CPhEUP9H9o8fP9/0I8/8yLHrHznhO+V79M8GtMHX2oUemhKAH8F/SYaxaZm1oP9TXgA9Puo8/l8sJxn5GIaduyCjzUUdPxDpBg+Zax16KkhfVIUemKNgV2sTYg39LOzpp9iWlyWVuVwnWukBX/f4070SQK/6/HLneb3h+429sFHHvLdt7IH3602Xy0XXl4s28mteBuRFgFZV9plKkP1xlh6Z9Cn7MPM84c8PpFMpEnYrMGhb+dhWKVZlURea2QK01EkL62SZJk1z0URaqSt1HnIPHcDzuhkf6vjQnt7XTlm60SG6FR/boiu5JrNXV+avzDPjQwu0TzzrHk6TzuzXZ/RzXiY9Vp/fJwAAEABJREFUnGZlHSxTHXzUWuGxDCQf/2IKbJH5GqnQoyRXfiZV/isIM8H3PM86kLGBbdk7OrKPPRrB7b3Ofks1Pubbgv2BvOgJ4uPB29bT6adBO/NnrvAwIWf2xeyPSy0qVSrwF9ge/QUfctFIy+t+KcpxPDF30l6EFpU5I/9962whyE/hjv9tlOPrPC55fmpgxSZpW1/bs5YDZ+0Nf+mqE5irwl94zXO80OZ9tmE39y5UJNsaH3iJHRqFFcXAAnZoaukH25V9IbLHnkFsGfozNrE96Jix+QkdSChpygds7/1Io6sDtpW8/daudx/7rd7+j+dDyn4bl/J72G9t9s/zit3eD/iVfGQOYpMDG8+F5FOfobaT7GA/2zP7t+1dR+g8OsGtVF2UvP3a9pruIzT665vPMdeRftP8VdHe6R6Vto/sd2l/aXzNZI7gtfiV3d/XH+3fprbHPPavp8c420d2jPtS+Gfmr6IBXPHX6cbIQXrZ/plRsgCCbxeB7eHYevc56KTqfT7lvzdsf2HBfssflbaH7PaeHvV/9ZQJbPO9/9hv+b3m17/tvb/tn/Fv+9cH/ye1xtbBQS754Cj/o6f2m57C9/dwyJC2I3+kqfsWaUtd0r8F3s/1Pv9b5w6tIHSSBt/mj3LSwH7TZ8r/CDj4Di/v8ykH7+ve59MWvK97n09b8L7ufT5t/wh4z9PIc2gMXzkkNg60QQ6OI+XszPmVQ6QGVgJqnF1137gErfth9kqQ4H7flBcBOdTeGXDjYHvl1PvCJfCZS+Dl80Xm4JoDbOVJNHEiKriGOWEWdeW3/w7kEjJP0jIXzVyAUl9yQWFgYVDYTVA3h9yRQieXGXMRCnopHHgrF8nCJUi6rdaVQHRw2yZdt6qRXyddCIhfbxZsar1VLnZV630CJrBhdfKN+naXthsHaeQcimByzuLjSDlS9JRgwriT8zXy66aWQ+NI7/rwYdYjl6mFyyCEVTm5zxzI+dHKZTG2iBzNBY1IRt6ZAMcUzLPy6d3qtK9o8w5WZL1zIVuRfZ0XrWUiWFeI7RfmLurI3m9SuzRNrapsZYCO4m4qOkrIJYzaLyuX11V3Aqj5fwdcn+96GbjpmWDg9XpVI1hbmX/m4hn+Gjw0ZA9UF5X5rHr+IC+PauVBdy26txlUTaePTFn0E77wx08XXdBLIXAwI19obQSBbwSANwKKqBCdNK23dYB7kWz4V5V2ByA16Mp/0U0AK3hZx/6dy+cmGQ7dNX4bHn3bjDlATx1Iv5Hf1AkCBa2v0N5kxuWCvMQn66Z57lyEKwGhGSxckmed0f2MjYJSK2MmdVsdfhv8bvGUaYGPWZsn1o/wwW2smdv1ris6zxrabl0oS7GHV6lwmU/aWW9KRGPwqO9/iqHfGAQNeBblL7DgBdm0KToRdL7opFIFCmutzpPKVL/A+GBoQFFSUYIIV2xyZ83nYruyHlbsmHxBTjqNn2GrMsm2SikDFb0kb1vHp2HoIOfKBAaT2tayLDqdTpq4mO4o0IILHCG62Jj/ji8mUNTgS2XRND/IpCs6uxCYvhGUXBG3a1Lxov3FF/phb1IwdEqZ/SpqUTqn7pW5xt4UL+pozuhzrtKCjs4ER07LpFoNT9p9jb4pbC74uLVaaq5aCUTdmvH1hvmq7rdCAKmzjqo6exHiS1sXhpNSCDrl8GDLSQWPpA0+9lyh9B5NZv4e/0A/lXww48fBolULgby5bCLORZC9jr3ow8MDOp5VIBXPWJmtsI9kDbdy0ideUP0v1mnSteOzyLKxd268SM1UG3re0FdsFiDgvnZG4yrBy4A7cxibTiqzlD8xsfDy4ePHB/3hX37Q737/QY8EEmeCW9GzkHeaJgXxmQpPlbVTSlUp5RtU1bSDeTp9GXP0sy17RyEt8FKLVF00BdBLvpDafu0rGR46/Hds4daVdIA+nVaNVMKx1JMHlH72c9AYY6HVcbTUNWzzpS71wPbbPMxNkWk8cPRlMtTjfR7GJIMY9OmKPwYTepwJ3M34aR2oKvOkusxv+qnUlQn2QVJgVehUiXXcm5QAWtwxtr1jZ7ZlXghUXfHhK/vUnefmyouBtpVh5pVgaPbwztr0sb7CI/oT49es121TKVJe8nwgkHvmpd4J3s7wdmKBLew9CcpV1plt+EPbiFtZa3Rjry1aTlUTZ4MaGedZKjyv8cW8/LvzEuDO4lvhKdifPTNbatXeJq3bjuw7ka9ji5YM/LWNp2pnNcSHUYC3myrPgTyrT8usE0wEC7xO8ASbrD36c0CAXfTXhx1wVQWDb/rOy0Tg/0Efx2+c4+8EsifoyVWtW9kCVvR+a103nsUX9Hr8S8XkrzzDL6zHCzq+3Fb63DX0ybwd/oMq5obX/LJBh+/BO3LBpuapyti3q+CBVmdPsqkphVoTRGy0dGTdZGhy2JHRRYH2zN63zE1Pj1Uffqj6+AOyfFhYs7POD1ULPgYR1XmWa1UrVZuLEIGjhQfuyHRfBd/SlYYbslyRJfmtS53+8Tsy/BSylm0V+C7484T+Zl60T2xgC+mJl4TzaZGxh+okocdSZ5V5UZnOcqlDpxt+hxlVVDVTN9nI2JCNZ3t+AUMbuunsg1ULZ7MJv8peAAPqmrSx393Zp++8BLjdpXueKfC/Ic8G46h3rJO+borvB+vtppbzXHyoN+bumt2Eu+qhdsH+OAc+knmk8jRbUymq6K5O1gD5eZ41TZNUi0raizXVool0LnXIU+lXSlVB9i37c4PHTVpZD9F50rUVbc0az0P8q7tIcCX2OIytAfIFOzONZnic4WOZGrwWPcxVj8ukM3UnnGkC/MCWh41so6uy+zHz54xwXzdlz9gow46iT/EpvTCmqpQJOZCvzKrIEMhdLlLO9HzTrysv1w+4FgUd+YPm9Cr02dEEH6Mu4zLZXrappJhny8jCvKeiaaqa5qIZG2TPmdB16mragTJfBmQ+7Z8xp4XXeMiLOnnGd8XHOutYKnQs2sgP36DDihI2Bq7Y5LqaNcAax4eGL7FPruw78aU8Fxgso4fwMA0eBY9VM3zCrhZsFF+a1JVnGZJL+JaZp2M8plETvKH0rQne2kCDGdsRCb3jR0PWCbrYgHz0HxRo2FY+G3MEX549qfwGtmW/Ic22kwzYe97e01H5F36Ft79w6C8MK9QHJPz0zpesQ97YdADdRX97vWjf+0Xnlf62ZWccCkdn5DQAadSp+HR4/xb2Ps7e01D9HvZ5B3Pfa/5Zne0vdfZb/kvln8hkvqPL+/xR91tT+40n+y3/W+n+c/yvawB3/PUOMXbwvpf9ZqC0HUif5JPalu1kWRx9IIW0B8n/I8DeeQwv9s/z3/Jqv/X5ti00/qOwPfRk/3IamvbenvwB20f2F9Pv8Wj7qzn//+z9CWMcN5ati66NISIzScl29Tn3vf//79693V1lSyRziADetxAMKiVLsruqXFV9bqe5EvPGnoAAdlD0Pth9jb0cEXv2m6n7/xa+NdjjvtX2e+sj4jNZIj4v/xYdb8ARoT2NCN1/Irayeb3HfR/n97b7vOsi4qu03SY+Tv9oMM348Twjw5fzBtm/6Scihv7viZjul7hvdz7i1+Nc/4+G+dzn/DLvsvFHt3uOfya+KZ9Pjnvja2o+1RMH3Q6Cy1DXwkFzOxRJ6zi8Ni5FKwH0m178t+K5nG6H2ZAPTQNrH/mI4HKRNE2TJi4VXoeJA9M4a/PFjyqHXgcBRkCAE++Uk3wYzvTzQdfwQdm8dY7hTge78FnKRN8iRdXGN488AleKSZEmNfILQXAHBa5c6q5c6m7AAY0rQY2XiwjOhW6XpIX6hcC/f+H9cu7yn+/YgrQ3+bLHQ07jw7wS84CI4CItWOw0b3CgxzroQ2mLCtHckpfxJznmqegwZ9ZUR4c3lVJUa0WGzD6SVfKkepg1AcvWx6WicbHqunAx958vunA4vVJ/TSH/K4AlFcJ9GVmTegMEQvoCL1dp3Mi5eDBYunBDGFjIL+ovlguNcim/XRZ0sOriwDSRhwv9LHtbGAMZX6RI1Fob6JHU4b0cHjSd3smp8oGLfyLwGVyGqqIcVY8PijxT36lf1LiwIqytiO9cdWa+6/UmoxEtWJjvymV64YLkoG90adi7j4zE/J0Ldqfc8A+jD2rrKIlvX6aMlOA4QihbSqH7D9p5K5qWD/bdtNc2bBnMYRrcweRYhzFnjQvxcS46TLZb1jxXTfh2KUVR6IAtemQuZGmgZ65tqZIPdJK1NlIuhAvraHVgAd07iNawl0Bn3cTahNCDD/Nm35cppI4ohmWhj5UjUeeyxmfrj3TIIvTicdt4mrk0uizGbf1WJZTEj8Z6Yx06dZ0sCg2BPHbjG0H/Kz5y4YXQ+XyVfeP6Zrcm4mew3JmEH9aHdenpa87bHAolID4RoYgY9eYjItDjrNPxOHSJmBrjqbe/2Q4FQ9RaZT13+z78PL+c8XvJ+9MFXT6jyw/UPbMnvfByxfz1K3q6AK+BAfzZKX5GxETC5zyX7R/oOIGG7dGgOqn6TZm3CBPzHwgazFNRzvBuJKmHRzASntaRT9SFRYd8CKfQchF7SdOVF2vrFcpLqGNrsa+O9NXeev3QY+ScdlTaG3RGhhrs2p332JE2zIkdeyPItaWJ2f3yqmLvKTd01jQRcHLw6eFxJoh30Hw8qExVkYvSNKvMJ3X89MpcqG78WZKXsa9nrQQxHNe6kdoXxvxwCFfq8D7K5gvg4LJcKI8eTd4cHdwJ/Gli3TwQDH14OGLvqowO6UxX1i6y4G6qtcBvIa0DhXWVs/tWJTqklJXzJ7i95GnUpVTwq0y/TJpAkIeFMS7RJ1SwY8HPK8+iij0zAa4c9Is++kcEaZfQnX71cdsGaaPvLh3dbyn28UJw4RWN4Gxj37Yf7+jI6uYI/IC8y3ub0w6Ndb2hd/Zn/MrtfejW9DszN5YnaUgpgyTVklXR79iPSDc9JmTOyqkq0Z5S0oainD8hsttBKrCVZB4W1seN9WSb326hC37rfw2wratG4LML0di3Fy3sA96727pq47MJ51fHN8a6Qs5pmngBddK7dw8ElbH/oY7AekmhqSRNtWjKSTkH+o9XPimXrjqFZvgvIOesKHWssSs8LvjklbXEo2zzWV56v5xXniurXtivjAt+7L4r/QzLZ3Wa13W5Sji3X6RlbAHTCuwZ7AOJFPfQxLxHAs8n1syJ5/JhrprsPykEy6p87YD9UUeVCu3u6xcej/j86YTc8yzLIKyIesR2r9sqvaDrF/ZW/ysm6/iF56/T7QUAL4tpPw85buPccLvdtBBwXtlcGr7SCeC39aJOnfMZfy4lDT16rs667sOXwktyk7FrpEldxfKSiv1O+F/0RgCb+rIIkfXwkNk3jKLDw6TCy7yEbUwsMjOUrO75cpWwTy5FUSfd0LmxDjtp+MuZ88X52mhb2btX3dhUhk16F2xif4Euv6xO9lmMYHp+GXA4nXR8eFSdj0rQV2Ye5j7rkFAAABAASURBVEsgoqp5HvZ3B1r9zEoouEC34oMF+cJOi4x01+FYVfGtzJ6gnBAiYw/QCnwG/tMHPdsJMUa+m0HcO6DJAKEq0Maasb+LfTkAilUwX+5XVLSocAas7ClzDc3su8daNNuH8Of8ioIOa60yCvrLOeT9MUOppFCBx71v0Fc5S4Hekbvbn3juLpz/llVDtw7KX26rVnRgf2d1ynuJde3U+4z9JHheCEECvUBROWH7klSLmDM0kZ+YyzyllBSBZMhveqK+U7c2aZ/vCgM3zjf++/grivN8DZ6G7rR9TMeIiEEvYkuFnBHkU5fPnJAePmy53T9FUQTt7IA4yJYf5Y2viBj9I5xqyCs+EQGrWZahItgA+/80FU3sTfVV754ncjJpibQJWbH5pi/8AUVan5bL8sElc9DndW1ZRrrIcL+FsTd88sZLyuuuF9KF84rX8Lqu9F2g0QUJeA8ljBD4vNOKD1TKE7xUUJAjuiR8zDyR4yckbN/UZV3bFp7f/xrAe5z7RYRyJOTPqoNmIb8hY8OEoiNC+8djnHdqOP9biAhFbNjpRWzliL8u9ZwRn8a6fI+IT20RX+bTfdffzFtOwzo0bD/7rfPGZqs2dGxiEeFkICJeZe8jRZ1KKUAa5Yi9/fup/oufiHgbEfF5PuJT+a3TFxnLu1d9mb8v732+TCPiN+Xbx0TEnn0b81bxP5k/RAPpt6jeGzkihmHux0RsdRHxVu0xXhCG828NX2S+1/ZF1z+0GPGJ94hf53c+Iz61/aEM/QbxiPiVHb41xLzvcJ+Ibey+Ae917uO84XxEOPt3gemZkFNjzzv9Z8N6MCJi6DRiS3e+9jaX7c/GLoPr7vMuf4l9fMRGNyLeuvzW2LeOf2Pmfp77/N9IdgyPiKG3UeDL9HdYV1T9y/+Y353J+/zX6v6I9n2ef1Z6L9Oe92HTiOB0KT8mNrRIXMI+4bY0LVwgHGTzwdKHyoXgrIMD/u3/C5fWK0HcG4G0HVcCAiPAyYDz85PW24UZ2kBwooreOIyKC9DE5aJo5jZ2JAh1nA9cNqummlU4pPoCYB9bOM06bVzenHYuH52DtfUZGb4tAwdgKUtRlfKkUo/QeVAQhFY+0XRSpKOkg1qfOSpPXPYKgczGCwDpRhxgIdBxuwZ10vmp6eXjjYvgotttlQ+D3JGEchRQ8Y/58OHZSKmoROGypzeMi+D1RcHlHM5UuFgZlQO3AwMO1hwJevo3Iydu2WWqymCqsyrIFZpcBCNn9WBqdd3UdIvQkhIoWpDb8U3iAyPIjqrUW1Jfk5ovXwQSVhqbQZSkgeXlSjDyMrBQfyNQciPq9/LyohfeiLw8XwhYXnXBthEx5LWshpQGb6fH9/rxp3/T+x9/0uO7H7lMP8JdGYGXCzQb+nDw/wZ/SsiFbafDUdPhoIJsuMagb1+6EvA3LgQGbgRv/SejGhckMXNH8DANUt9T1bvefECdYqd6S32hFfqBZYX9B8ifCH+DgKJB9u2nkWtqw7eWQa8zB5Wjb85d/jMLvhRnLqWVy3DF5yo2cX67PGZEnJRzVUSWWTWaOnQD/rggivCD+UCWLnhw2qVhG9ZO5yKo1vCVrmAwsQLJPo7TBfxEhyPDNEYjZX4igu/tx3zfw3qSpK1L2zqNb/ImCBxk6SlkKCUJ2aJksukNHX729X7FV+wXxso6d+qLrOeK2MZFhCCIOE0R5APGB88ud6Us1Zo1cfku6NPpTEDQqdQIXlxYc0TNCWxlbJhzVimF/hPjqlw2v6v1iz+aYBAI6srsVdKFAJDhS/ZyXdThUzvQtYOVnbSzj1mGxoVcXKjFZ+gPi9mXGoFbxaqC3SfeAB1PVcfTRCDsIK/b6XhQgi/z5rWay6SokxJ7WXIenlJMyNL18nSR/2WN90zz5f2EyJfEQuiNibE9zqcBin3Ixnc3Qis2MMyfdW1sftHpzU8KRRLa6Ow/TQ56FfQ+16SZlwDDd3PS8TARzDuBB51OJx1OR2V47pFlHeZykKLyrrDrAzw/sS88G6zNq4N26M28mw/x6ehKI4C6yjwZ/VUW9/EenuDLds5TUSbokkvgF12BrZ0XqfuVlIeda60jnaaDqjFPKtRldJ1rUcI/Rx4d7+VIRZGYKEKoSkqhiFDOGYQm+xnjp1I1I+/hFfucpRT6ZVX8rUCnpCyGSAqpp0Fz0NX2iQhFxJDZchpuSXwZEcgXFPhxm/Wyw+WIrMQ8zq+sfe+Dxp6/EeD1nuj2oc4GG/iC8FPXQVYRAboy+qw1q6KbaZpIq3JNSgjANIqc6Bcgi0oF+gv0Epl+6LAU0lThp0A25Ge3X/A9n8/s54ueCag/fbzo44cXcNbTx2c9P9HmvZp15f72CfMu+zPrycFQ72kpJWX4M19eM0bFliVl5ZyZk3bSgv7dZ7SRd7nUBM+iX1JBlhkZZwLopjHzYtm+kaJKoGGjG887B8z34PnLeYH/G4HchWc8gK+bdc2zxbxa39Zzw38TPij2qCT0GUnFgC+x/+IS+EzRI+v9/eODHh9OOh5nmRfbOdOhwludigzzOgD/01R1OE5jvT0+Po4153Gb7EWhLNv3xjnrzPq68Oz0HuEzlYO3Lzwbz5yvLsD1tsuVuuv1wgv7l4GVfTLBv3872Pzy4Mf9kSNJKWVFJLaVzjxtwP5jBLI1XoB0xntMoIdAP8G+mHke4gmQO+M/V01z14mXAO9/nPXjTw/gpPc/PCBb0YR81fs3KDM6ABm5jcbckSalPCnwsaakde264jeWaZw32FvOtyt+t8DfIp8xV+zQDGwiUsTQxBnp4d2jrMcjNqjTJJYDzaFQ0dpDV/RoHZ0544wX1ZxnhN0TPTATfVewwEtT5gXGAZoTdrO9MvwF/HXOT8vwpUVX/HmB5s12gc6Ns+DYv2nvtPnZYazozP60rJZjw4pe/S8qol0UtCdkYelpqgGyJgoFX6+5KOeMj5PWolKrXJ9SgpsmP4uEfSNCo871UUa+1omxVZGsi0DUJh55YNXVvDLvDZuuvcsf291oPNv2dOV8al4b/BrRGvMuqhH4fQVlnMv3M6t9PcOneTGf5l2RhTqYc9EZBi6cHY0bzwvrbqXOz1rryPug5xYf0zByRtYUyHSPpIxeUkqQTxLtEaGIUCdvjDbKkZOMRF/D+QGX2X8K+4f5nvFRyzGA7R8ejjqdDmM9H3g2TrRP+JXhvWinldB3KCvC2HiICFmWhm5XHuJrF4/0rhuZFf94A4qxz9yuXVf0sMN7z2rbANOxTgyNT1NEV8FpK7wX9peMHIafle7nsRExeq+skRX/X1kQ5gWvwW86a22VDeP+EYF+k3adWjbbz3BdRDBnjHHi4zFfgurR7vo973RHxEbDtI2IrRzxt6eeIyKc/NfQk7TjKyMti+EmpwNt04PtYj0vXkc8k5267Hr3C2xuiPVpJIWMCFJ8L+JTGhGKCP3Wx3SN3+q3t0d8ohnxKb+3/1Z6P9d9/rfG/d72iE88RXzK/97x/9Pvr9dA+j1Dv2d0L2IjYjOc+xpeAMbvof/37sM+N0g6/R7ciXXs5JsLz7KMDl98ud64r95p7XWs/ZH9sn5U/he+IjbdekjEp7zLv4Uvedz7R8TY7CM+0XNfQ6+fiE9tr1X/cklEDNtFfD39LYbtu0bENv7L/hExqqyXHaOCr4hPbRS/+mPaRsTW96ud/gGV5v2PmCZikytiSz2H59rh8n8HmN/v8flHt39v7n9E2/fki/hk26wtT8yLQJI4QLZxyPV47/fcDbRwyLy9Hmp9mXP+yuHIB/4zQQOnlwvB5OtZP3/4RR/8P/i8nXXlcrRyGeq6yZev6RCkTaWGJi7LlUNurZW6SZEKnGTOVF3BAXuAjba/Qhyz2jjUZY6+SeM5ICkiBAFlB5rmSf4btUaaZqkeFPNBmo5ay0kqD3pekp5vieB5IlBXdFtC40UAQY8r6LeQCCh2DvTmQa+f8U+UraQshcHh3MFUH84jGMOpMLp1t0iNQziXrLZcRCRChaDiwyHrpx+4QKODw7FomopK2ZBzVh6X0awyVY3LVkFO0+XiIy6SvhxEBPa5gXXYpK2hhUtK16SuCmZdbxm5QsTwdEa2F2R55o3BM4HcAS7KzwRyPjy/ENh5IcDzpKcnbPf0rGfqfK4N7C1geRwMPcHvTz+e9L//1w96/27Ww+Nh8O/f9L1ySYa0ep41HR51e7mJG4PmadLpuAVApumgjIwtEmRDN2hflpt2LBy27W+JA7T4NCQxDaPZAZsrQ4lx5i2tXRDS/jEfOIIEfdyEVHwCpDckfMcw6X2s5zRWKrvHjiEJEqGELTfbNpkt+y8mUsF3E8HhnOlsf8A+9EBtyMZI82ua4hPYJiIrXpFSUYN3i0SMwfc0RAzGdqDxCfgMAhLqo6g9jYjXrJVBGz7B9/jxfJ7XiDBfyA1fIh/QuQexYWSTzH6m3S+xIoKuG5+2QSPIe8N/l4afYZsbgQXDwZbBN7NGJJWUQVXNHhvyx7yIQJMEn/Bov805VGoiWJbf0lyrUsny5fUC/Yv3F4bkOiuXSaEMBZhXol+RL+gOYDutx5Pmh8eB6XBSwtdyIShSZgIinbUtUiO0sgYaa9nrubMWEE2xCPqA+WznhJxGwPf4DUl4LXMeQYI9WOD00fO+7lmVuWqdNc9Hlemkyj5T2HN6Sszf9UzA63y7sbegTWTz/Oaj4cPD//aUOTsQ1g1LjN919kvXmR/rM6jDohrjemj7OAUYNwDqkjBusC95zRZoJPadifJxrjrOkw68jJsJqKaEH0KkBTpDhs76vCrpI0HHZwJoxvll0eV81Y0gRht7opTYb3IrSi15S6K8SuZ9AGV29nnoztj7QBBjzoyB9+bgE7LhZlSEEjrKyJton+g3UZ7w1yknFcpGhu/AP4JyZDrSFpRFuqNDICKwZVYEqUF7pr/HFPbXjC1zLcpzVp6qEjSMSGXk+ZL7Rk5y/k29ev3AVwhuQ+PT0JOEpXqXyDcQtKsXifpogW5oZ5FbLY0UyooIem31ruvsm36WOrjgdGFhGcPG9g3Tf0WgQ0HMvhroDW6UchNiKTNtLg2VbIhoirQyX79DKKU0kHNWsg5SEh1Yf521svK8OBM4v+mZF8hPPDw+YvtfeDH84ekq/89Rn/GHZ/b2tma1m83eJPs1sJ/6t4lFEBnSzCNl7GckfMFTCV8MnlYj5cV4JhjrvjV3sXSHLDXDI7JTpSllTTScCNI9PDwQUD/qRDA4vdqwB9TAlf4XAmqwPZ7lL7zQv+Kv14V2+FyXjHzStvabrO+hf3QbEfDKnDDodZPhVeuCRRtzJ811GuvG/8+KI8HDA+soK9C1VHLWBL9TLuSTCvxWl7HHcU46HcCxsocc5DWX4TsYk0qVAh1CB9VZhVp7eHWok/JYZM2JfUM8yxsvNxtp142XGPaPG3ul+U+ML5GEe5Jryn3lJWCI6eXtIHqX+3X8ce3IT9+mpBGshcagRYMyy3YaAAAQAElEQVT10fHRDavW67MygWGOU8hQ9O7xqD/9dNKf/vSDfvrpnQ7jXxTNOpwAtqlzUUUHCR1mODFPLlf292k6qLCX96iyrNdFvKBZOBKB2zLOAbCA3B2EOp1S1+Dfpqj40GEu6LDqMGdVmLJMjXk6sjTW3GVNGmcc9vYX9qoXfPSKM7AMZFoJzapdcbvr0NFxDp2wz2FKw+cy+4v48AiQ16GD1+fxwmXRdaRX0kWL1+urDdqyqFmH3t+v3uNvlBett8vQufAhhEHpK/ZYVVmPM0494/MH8pW1wPQqCGlk/CJn/AI9rthNZh6eAkNGQAYjR4QiQmNPK0XKSUqZx1loQW9+NvtcvrQODx19Sra99eRnSMe31LtW1oqN4XRBDqe2vVhHfuZM6GZyUBzMx1mzU54dtWbZpp4/YeuIkG3hs9wNW17R/8DYx1aZ9pW5TH/tjanhKSSP5WvIMtYDMgikQP5U5D29I2+Hfg/LGOqBMviJCEWETINk5CNcp1Hn+ow9C7CvzDVYw4k1bGTsHrzUK4D8cdKJ9fkwz7RPOvLsNixfxQ4ZmzjvNGObVKpSFK0ws0pCXVr54kdrF09bo4085sC32zij4ybsS9KFTlf2pRv7520NseRwkU0vUlewfg1U+0kW/MMyRQQz0gv7jczrV1C2bdVC3YA328Qv1FxPcfS0Pjdf6so5QT8U0Ha9O7jf6L/To9JlEu3pfb6ruSiYVgS0ElnSBE39K3y8fnYMfl75HflPX5btHlhjrI8bm8GVNbxhxZYr9qIV/XwajdCvhYhQkiFFhPxx2Wl0jbqIrV7f+ZgXzPidHp+aIn6b3qfev855rl/X/v1qIv42/v5+nPy/i1LyxutNdzdwxGYIl705ZDY2q8TliBjO6XojIoajO28aTt3PiNj6elNM3qUgcl9Pcfy4PWKjs7e7v/PmzfnvYWHx+YFhjI0pIJtZTkbJEqk3rsZDgn1UhvNGp615R1YogjHAa9ZwOaWs4o2c1GXXu78hhQS8AA3PwdrVyk5tOL/PrdfPG3/wEjkpmb/Xtm8lKZmvUER81iUi5DZ2XO/0cmtOiSk/R6Kf+/ih3XjA7lh5mI88/FrXERs904wIhvRh270t4wdGRIx629sYGxbCOoXTsbHlgIdXdJ5ubjP2eucNt5n+9yA+DR7vQZXMZ+FgYx7c5rqIUEQ4+8ZjxFZ25T6P80ZEsIH3AaZA5hgQUuxYOKD4oNdtPOojMkPT6Oe6N9unkPN+mBrOK6fxMHB55aHtOsN5w/VKham+jZV5dzTmN3pk7UgpDV04jQhFBPx9/hMRsu3cR3ysh4gY4xrd/yb4ss5hxIdByQ/OBg99ANa017n9Ho1xhnmKCPoHOu2fgcGjPmJrd9kw/zvooE5l612Gy8Z9neu/hTCT0N/HeJzh8n2by19DBF7/CikkACvIof8yPNaIV3pOTWuvSynrHqNdzPM3gKFf/fH6NJKQiT1yrFXWslM2OTUuOP4NlYTf73tfw1cHGjwZlFcu1lduci8Eil4IEjiI6wPTbV105UJ0Y5Jfzs/6f37+T14G/JmD77Oi3JQKwfD+xCXippyu4pYp39CC9dI4WF+5qJ+5wJmXtHaZz6RMl6yGQ9+uTVfw9HwlSHHlYrxoYa7xF2Y46GeQuENEhmwtGhfuuYpTvuJEYJpA189cQK/5oHj4QenwXtdIXIib1gUP4VS/cHnMzFHhpZqwHy7oiB4KLnCJy+OtX7Tmm1RWRW2kIcgohZRyVuSk1qlnPWStmgh2TLwEKetZpT1rZkydmjJBm1WL/JxL6CDQAUNYcQl0RjKWy+/7dyf99O5Bh5qU1osqE9XAxK2Pi8XLWXpCtU+3qpd1Vivv9NIO+nDJ+pn6j0vRMxfljy3rL9dVH5DnP5/P+vPHj/pAwN92vEKkt6ZDmZSgm/CRA8/JBy5/f3p31P/1byf9f/500P/+adL7x+Ai1RQBcS7WhcDGw7v3qgT/G/qqKWtijiMy/fT4oB/fvycAUpFH+MKiX16eCI5e5L1yZaX72Wr/6ew5EYFGOrVJig0J2ycu3kFQquNvibcNhT0c9akolCMUEUOPC7OsoEEBDvkOCdnVK+kESKFHrYS8CV3mmpSRu+eilTk78uPmEnZMsCBfJNJNCbsV7F9OoTRLMcNnEWOYLUgV2A1AdyWAsj/HImhU0grd6w2fKegiMi/HGvpouuErY94c6viPBr8QblkiuCF/TCO6ElXOKnWNCx1pcj3I8JojSdAWujciPLeYPTTT4YStZuaY6ZcRMrWtreB7WRCn55UXd2G6FC2D13dj0/Ke0BRiaaqjQ/+Gm18YXXmZxPT4eVb0hl0XtUG4Q7xrvDjDtp3gsLBumeiXpRsvBz/wovAC7TjM6lzAz916yuixKlJFhFkZnu1jlSBEIajk8ZV14d9kP+FfM8HBzAu+G3K/wNxH1vLPBLJ/Jnj5zD61os+cDkg2K3j5l9gDvL/AqMT5iY1PiahbLGcFPI0XH+xjK/tZR56pJDn4d5onzfD+cDro4XigbtKELRFSHV32qCr1KCoHmIp1ecbfX+TfTG0rPdFzrKHAF2R0dIRuEvNkLfC4KOdVJXfQZHtnlIs5JHyerhJ6EXraeF/RLw5CcEaOKM1ZaucNyBLsO/7b3u9Ps354OOmIDEdeVFiXCZ/P86zCS42YJi1RZB2e2YRerhf216twZbwiK+GH6VYU7CVi2ccVNm4aciSsFbZ33BQgXZ51YO6Z+gytGEHhpAqPmbV2w78UyOdyCFdu4t2ofuTlxL+x1/z4w6PqoWD30OE0q54mib4NO2gqCnhuKMao00S/qvFBnykldXSKOZQ4i6dSlHgWKCc1KlcEWtRZswHNIq/5Rp8lJRnKhblnlTF/VUCjpxBDpUC3KSNVsAaCNKujna5Kmb2jF7W1aCEQ1pZQ4kVJjSTvoxNjA39aHCC0rzGyQCsrtOCjF/Y2qtXHmpeiddAUyBLQCPjb0NWaJViUtCrFqsKztMaimm4qPJdq7Zoq4k2SnzEYTV57PfoQAY+BRtOapI5OEz4tHiie+qZFZxz148Jz4rzo5yfwvOgX0o8vTS8vAVY1BgfPx84+L2wt3WD6qtTPWm8vKuislpDgUaz7klfWRlOw+MxTLi536uAVPjGvEnMLJTyylo9RYanqYWadgVKSpuOkxx9OOrzn+Y19rmp6gU/z+8Kaf+a58Mt51YcPq57PmTVXeHHReKm9IC/CYquF50gp+FAEnOEH6Ne2bTm0UHeD5vF4VKHc2MOFriv5AwodLwHmAwHxR9WU5Rc4jf2jo4PGvt64f3Vs3JcnaX1WKjedHrN++tM7vQcH6KaStUjs+RIsq0OnhXTBB64Em1fW+DMP88u563alD2tu4YX+9RyUg37UrdlqIsDaYG9VYu8oQpdGXzUjxxFtFpBtIwRsPP9WVWx+kOqDrujiI+cc74+3pQuTQ3/V8nLV3JMqdQVU/DBDP9BTYY1X9pgJ1CnwsTT2w+Nh0slARwfke3yY5T1sRYCGPXMqmqaDelT471pZJwv+s3LGQl2yz4eKSiSAbdCB58z4VIbTEmdN9aYTW+v7d5P+9G8/yC8yW6pSPSpN77Skk55b1Rnd3FTUkHsFrUmwzdaYNEVX5fx0iKYf2Vf+94+P+vHdkeei5Geo0J3t9+HDB3zmmbPmFR0vut2MVTf864qdAoP1JanhezzEJNKAZ1kY9HU+n+WgeDCfdZY4I2X25IocD2XRCUzposI5skbToRYd2NMK59NAV2WahQNiK6GBNvxUSeoI0tTxmybvceLjNKUk+3RT6CPnuXXpwiV1RfcvlzNyLB6sXCZFKkJaRWQlxkFUC7yvwHUT+2nn2dPZQ4LzTsqLAh6DlxaYVnMNHdgvjvRz35yr7DtMpXVlmpZknUNOK37Hj3ZYkoVnwXVZRl3kzGpL9MvwZf+YtOAXDf9rDGpwSiLUDZshsadQNX4sd2cirz21rqRQzUUTTE5T0eE46QgeHnlWnxJ+Ktpvyjy4Zvae49T1OAfIeqhZJ2zwgP+eWN+PvNA/sgfNZdaUJ1XSWqsy/AZzGJ4RzWiNhO+BCF3gx/+/K5/n/Kc7z/jNE/7yfJOebtiGNfzLS9cH9tIX0oW6toYsh/CdaIsSPijkCWWVUpizymZKyB5ZSpW5lpsW8PavK7B3X7tiCQX+v0BzxQ5U4Z7sI21FxytjQwXbiYNzhk4mX6aiYH9DgRJzGN2p7j7RxYNoIJLkfFDn/K/TUKZhR8IudPWQAcu2t30rFWOMzrROvwW372jobEPT4MmTqkmv6Oxh95A6/UJeA0YEdoBYw4YqST3lgRZJqwKIdde10L7Sb4XeuqJXlGyTGaI+OmpkTqu08lVz0gQ9skP+rZ15oZkio+4s+5Mh5nSd+Njn/1qUSNoBdRnJfL3Cba4zAr3dY+vX8cNvI9DB9yA2n3ilu9ET9CTXue2+7o/I6+7TsYlhu+5wecfeNSIUsWGv+1YasfWLiLcuOz2n9zJZx4Z1vsN6+B7ux38t/72xbktvXP1BGQv5NWW63nCb0y+njwilxOJ6NYr7fA0Rm2IjttQLwf32FD9m+Uoufw0R2zh98Rk0cN6dvz2NiMFXxJbq9eN5XrMj8Vwj8/rVvz7Na+tfn1hHETEc0jzf40uqEfFWFbHl3yq+kYmIQdvNpm09OB/xqd7lfxYsvxGx8ROxpa4z/ll8/avMa3vtdtvze9npPZ/35fv8fR/nv9fm9v/B9zXwW/r7Vvt9/X3++7P9/Vt9MDFVp+ZjQ3Cm6WLLVGOz62BtPlA2zqtdfom2cJj3pdqXV+OFwNHPT89yYPnj85N+AR+fPxAI+6iFy5e4/mYuGLmIPZcZuVz4smS6kYp8+fHcjcNw4wB9IxBneA7OWoMP5aRQgkAoItT9lMxNPhyXOemHn97rhz/9MPDw43tND0cFFyxNk4zwbwxzyPdvvTYVXQkK+M8InDms35hzuXQ1AuXcVcZDxvx0DjU+8Png3WgY/MHjuDRywO7UoSyJo2KULPPYe9e4qXMRTvStBD8qfB6PWadDVSXqFXS1Dv0ixf+E/UYgYYGenzW+dMzwfeByMtWsAxeCA5eUI3JMpaK/7Vl65SD6RMDzA/jFQZvnVR+R4YVLqi/ELy1zAcn65dz088uqP3+4avxWJ8ESj7sgt23JmVYBz+Y7R9dcQ+8eZv3ppwf92w+P+uFxRn2hh3cnPZ4q52R8gMttwp6n04m2icvyjYvyi4In9IQecs74SdMZ3i7Liv2SWsrizqIXdP1ypT+6RVPoTqiQg2dK6ilckA+MWpqCPtx/lVFMwhECJHzRdcFg8yw1aDTmJmF+f8t+whhxMcI0Mi3h0B2/hXspmnBruoXkOeFtpJIiQs7bRolgVoDExTjRLyWaKGd8MSGnoVwUNCRQIpHvA6hU/nQmGlBS6x1ZQ75IWBcuN3cyOl8uOCU7GKS/wgUa8PcgHxEKhI9wj6AP9AAAEABJREFUCgTIW3dM5c6fga5iYmEuJfrVlIfNpjJxScARGWQf7+hrf66szEu19guRUIbX4g17eF26/4Jd/TfBbxcCJqzXZbly8VxQ9U1eJ/LtCD2nkFCLgjTnkPWkjC4o+0Xeqo6JjNh0Ixokef6I0JA1ScEYjzciZ6VSBrIv6ayXW4QWBl3xjwvBWPu3gxwNn4meFELWliT8iiiJBriAJ3XY2ebxjWWbr8OnVHA0+zlTC6Gg0ZQjKXv+lJRARAjVqeMHwidyxR9Yt+JzY43e8PcV/QxfXboQViwY0gbNZaATLJVB4Ev9Sp3hNq6hyCP0zoYlsT+Z/46c/MhoYZqrFl6wrew50ZtKksxCxVdnLv0nX/qpKDQ4CBDU9xQS+0mgv6iTVuQwe1e+rLsLe8rlZdFyWdXZQ3SjP3r1/IMf87QS5XAg2P/iiZcO2fsddneAyyjY3/pEFYoI9ITMFDx1UkfdTUlGV8E3ZvbH0+moB/buB17wHEkn9r1UsiILpDedW/eGbVHwBaeG68QEUGcGCe6FSKiugQU1svfguzdsv6DbFSW6z1iLvcufCGQlY7t6TSxrx/xNJKSSXYjtWlZB9/ieJAKcqJ72rs5Aj+voAjIKZDTFRC4i5NR85lxUk5EZ0wbU4YG9Sm8TrBJ8em+2bTcscqrx/FkkfCfxjFWsSgaLvaSuMEQzNCPgAH/1vCSyrnItGrpDf4iBvkwltNLfMvNYQl9dN4LGfgl/IRjq59Xl5aIrgevOc188C8xr9CannSCVn3+NFz4r/tHwjYWX4EEwMcFPYU3l0pk/xPQq1WlWYk6aVSONNWY+Mz5R7LPw55dCE/6RCTorp/GvbS6srY+8RPn4dCYIeiPwv4CbXvBX82u+bxgN0mYN1fY7rOQ3oCLJvmoZJKzUaOtkmiwXbIw0ocOE8go8Os33aZZSbvixtPEt9tki+3Q9zArkiIy3hzgTrbqhXAdFLyM1Hxkes24E9BbW2bIGfha6ck6xLCvl4RZNgzfIKElyEBvSBLTTwJRCLiekoHl43kIekgSok/w8fsZ+v3zkvMaZ7YX8gl2NlXTl2dyXledFk2lN7B+HOev941HHqUK7CSlU0EVlT/H6nOaiWsuQd5qr6uRyVU7s0aBHHr7VOZN4P26WYYU7LyDyYp0ExYTPh23AHpgM3jqWcX7q8svXw+GgQqA88ewq9aA0EUBOnD+UkUu6YOsbi7PjzIbXjc8NyRPil8GaL3AylaLTcdYRuxTy3ptX5l3hx/uCbbKyaaysuwYt+aUC/JrmBmEraV1XNc4Ufg6OesuCHJbB8xR2nxl/P7AeR/B5SuhQOtYgOF10QGcz+jrg01FCEaGO/XT3iQglfC65PqfRJyIk6zRlBdaIyFp7h58uVCiyao08/NzwrxvPH6vAuo/GHO4gZKCyAcvRkT/YOyoveY6naZwBH3lhcjpW9FQ1sQdXniPzVDgjgjIrUWdvQO3Dz3okDXVBvyvkTyOJCNrNT4O3PoCgCvoHcgT2E31EeUvHILKhlJA5izwUR3W85p0mRgbIqrmooI/KYs1JyugL9uA1dJzL0PkBvT/wEvGB8uk48aKx6oRPH7HDATtM1O+wrAXfSK+InKVXX27o3HK1SBpISdbBii5xP+E6rPGkGy82jIWXXjfO5Sv+v7yu49cBY51534sIJehEOGUq8gmfyMxreK1VntWDJ9rEp8OE7TeAfzpdsHlH/2h66Lk5H3DMGH7GHE5N0/MJPTn1GAOyY9yeus6QIExlZ62S8LOVt/qGTWKAhpGaZsRW57zrfw8itjHuGxFOPkPEp7qIT3mp068zN8lb/r7d9d9AT7LeVsb5F5R2jDsqa3wB1gGq/Ew3O7XokoHbyZ/7NCLgKVz9q9SVEfiVM/+D/xYasB/8KzK6+9wfxtsuuNPv4UsGIkIRPADYHL1BfQveJIwvx+/9v6z/shyxzRMRo2nn0eOdd2o4PzrwFRGvG+Ifrj791seyG+5nHr/k1fURMXTp/H8V97RNf4fp7G3OR4STAfcZmX/AV0QM2SLibbaI+FXdW+N3MjvfTu/xrSHu8622f3T9PS8R8Ta9678Hd9zbnf8e3G9vv8/vdX9NutPZU9PY83vquv8TcC/PfX6X7b7uy/x9ee//r5D6cBPj0tC4PNxDlMXlYtXiyw4XUl8qLg7ucvl+4gL58nIevz3lvy1/pvz09KJffv4IeAnw8UXPDhJyM2kcsDoHyZXAwELAcOFSpliUObRHbL7uy4jnWdeF3ivrv492H4BLzSqc6gs3XB/Uj6d5BIv8Pxx8fHzQDz++049+EfDDO51OJ9VD5TI6qcyTDkcusA8nHUCaJsIlQTD6pmdkctDQQWnjwmWpc5oPDtdGR15xMU6cEIPLVF9WNcAXh8FVPSwVFuRUHRHU9aGnlUMjtQrqfdgutXJBngZK9YHzpsv1RTcCJKbhQGqg/yknzchYuXh43JAT3qfjQZMvrFOV6MPMHFpXXdHhC4G/X5650KP7ZwJ2Z4IIzxfp6dwJiDR9+Nj08y/LSJ+fmxy3WbilOAAmJWXoFQI0M5e/x4dJ/tcHP7x71PHdg8SFWwopZVn2C7a+Xc+M6pocGI8bMpy56t6UkWvmYpXgcegUvV0XqatAAp1zCfJvOV54CYE7KKWiiBj6yqS+CAkd4GwyOhdyGZwd5IsHAcbtAoL0LqN7GfhU6NN/2j92ao/1ZNisk/f6M9wlOLV35o0I+TIlJX4CvtJAzlkFOxj3+Qn/MVy/w+1Gwt56/XgeX8wbfDhv+Lm+w+XXrnIdXxJ930Cj+zQ0GBGKCIkLW0RI8D5AWSlGW0SMVP5YL4bzAI2NNvNr3g3nI4I5QcpSYGOhA9DJB3Uhl9EPfJlH+7VhX2isHcPlsWZvixp6dr+GzntvGp8wfSlHUoYc91oCfrQMWy8K+or1bnTsaiRkdnAroc+cg3GhPc/y57KvAVikXmrI6tlW5vSF7Qq9C+vCfDmoM3TqNQnPOJxwWuG0DOT2xk8W9OHTcwZzkx10awpNMDwVjd+CnHmBdzgWHQmMzHNWHXtSom8iv63xWmZT08o+cmUBXNgnO+vNehH6EX4o7yXWF/uNWMMd317huZGiRJnfjs4N+/5CwHWl7wr/jfGuN1boruxNL89XOc05w29RRUmZ4FOtjSUc8C6CTkF9YNGOLTr6S3J/RVbrIQcJL/D3wrp9erkRSL2O/0fImf3bczfm6dYhvAvdjo0EvgRPowz/gf5Rl6YM7SRZn1KTkdGrX9wylQbQbTciCTOz71WdCPI9nA56ZL87HWd4L/AZmuukaSoD5tmYWId1nuTAyMjXmfU6QSspIiQlqQNy/ulMat2tyGBdNezTsX0EfaIr2c/gu7D/llKUzBQDPeYeHr+XF2g5b1s4NdxuOM9wReBRTOQ+KNpV5kzUvqJp5ZnY7QfgzQdYFx1bN3wi6AmXuEV/Q0AzIROsD5rezzIymHdjY7+hgya3BQT2duus4rvWm5Fz1t6/Me+VFztXeHHw0Igwt4LPVX7+X/ERm11+qYY0gZ6Jcyqwv1jDtntSV4afnLEvTI467F2ps449v2G7ZpzGde5f8N25Fmxe8eWK3xb84oE190D++GpjQqxNg5cL6+iKT17G3yO/yevt6vPJKF/o4xdV7KI8SxL2TvZH82m9kgbyoiR1eLSehjJfvyIC3QVy5M+QUFZClqTX9jQrgxR18DexBzhgfbIvPx70wLN7yJmz/FmYc+FssbDoUDOPudAFGV7MNy9cbqxrxKKusw5vvAgw1qF/+5V5zvBbEKig+Gr9OUW3/GiTA5mxReAnmXmNlAo0uvyvk/z/ALqwP11Z11de8F1X7LsYjGsh26tiiwPr4cfHox44b81TUWYC0yqlqPCsr/Os6nU4HTTNB82Ho3xWcV2mj/tGhPzxGvDaMCyHfU2ta9djwjZGcELz/FPOOsxFJ84lB85zpeYxf6mJdV8UqNP7+5m95wV9ni0L9Eyx45OILkiK2PZAEvSmSX7B+PBgPis0ktwflaPvpguKuGAD2+OKzzgQeGMdLuwXFLGVxtnL68K+Zl0u7JvbHrmosyd0+mMa7BBjXVV0OMH7XCs+XDRXkSYC0FlHgtJTTsrWK5yY4c7DKWA8Qow3jUT6CRExaItPRGhF9mYBCDJ3zlm4F9vyquWK3/D8WfEt89QRIDEm2e+BnzWNvaetF4LRKy+RYvDzwEuA96dZD+zB5u9I2XVjb3530gP+cKRtmgp8Z8GM2IoGnBefiHjj2bLo9WO92HcTZdxWBbkTfYMKpzkl5ZSUBjTSiIBsfDXvfqVMyrnSXiTbvWl83FZzUS0FnVdNvMQ4sRZP6NxyzYekaU7cDwovCiYdDpMmZNpxIG/MtbIXFegn+dNZH4bnEt7b8A1MLhJZ9yu2WCk4Xewbzg807NK00t5RWAOml5HP/p5DqjmpsO4qmIbPZE1zkffKCv9eTwndiM8qPAV/W++wsDG77PXl9Ua3wbfHGaUUDV9jLtOJIAMdNm++24be354zpmMaO60v8y5HxFfts9OP2Nojfju9pxfxef/7tvt8xNbvvu7LvMvfgmWz3XZYf/ewDozRD0M7HbAfoCvTjW6na+ihg42fiF+n7jvWgIJzsPuH/uiPefUce3qfv69z/V+DiG/LEPHttr9mrn/WmHs93ef/Wfzcz8u+GYr4Nu47/y35iG0O04j4lN8Xx16/KygixuYTsfWN+HYqPhHB9/az09jTrfbr3xGfxu09PG5HRLzp52vte90/K903Ss+/87ynrosIJ2+IiCGPKyLCyXcREW/9v7RVxNYWEb+icc/Drxr/gIp9vj3dp4iIwX/E19O9357u451+Weey6w3n/x4wLeNLWhEbv1/Wf1n2WOPL+ojfP/5+rGkZrnO6w2XDZafGfd7lvxWmZ9zTcflvwT2tPyL/e3nb53b/+7zLxn3dff6+zfUuG3ve6T8T5qU1H/o4P3Mo7RxsOOcQp+pyunJgXTjoLBQWLhsOAly4rPry44vkwsWLu4XoxphFz2deAnz8oL/88rP+8pe/6GfyH18+6krw+MqF47aetRi+oBKoCt8EMhcxn4yAA0WZsg+9M0G3mYPwNKVxEJ45vJ9OR21B/0f99ON71SIdOBwfONzPc5XH+aCbaCh1ln9zcH541OnxvebHR8U8a81Za2QtUfTL5awnAl2+gF+5ebclJC7DGSRkS8icOcBn59FTdKzFl3/L0vHt3hsV6I5hK0doBzFHG+WmlUvBje9VmUO9+QrG3ji0s6lp4kLa0W1SKCcuPqz5hp5HHWUf/ucZmbicVC7BE6iUA330LGIwwcuMK+8pVl5ogEvTCP6/iDT0ci0g63xL6LxySSlcLYsisjI6sK4m/9Po91U/vD/KFz0HFWAaHSziLYMgpF/+8oHgyrOOU9W706TQTb29yH/e6PRuUj0VxVSE+4xg4o2L2Lpm5J7HvK1XLb6gcgkv5ejbpeMAABAASURBVKBpOtA3yxfphQvqit61okf0qwHyy6rueqe09baoc9kfunnVufh02SAdnmJA6FBICYO0Su7vjO3ilJpR5/r2qmvnu5l3hxTj3JLQf0l16KlwcZoKdqhVb2lOoy3jv4m+EcwPTB/O3+bYaHd00bXNR7TFvt8710d6kzZkaKTdqeF8aHzCtJMU8KVMxqBOr4gIJQWaDaXXvPjs4kRACESEIgDjLE9FloEyqeRZgayR8kibEhrEyvi95+ktkIexniXIjzL8dylsL/eGZ/VmgSTXYbNhU9Kgflz88f2EfJm+KSSjM9ZwvWiPRD3IAHaUcyizL7hvsF9AXB39cZPWyn4SEUoly+vdqeX2+rrgOw4M2sdWLsbda26oHqbhSYvTVUgj0xyIpohVicnGbyuXLgdAHIR6cDDv4UBAqupwLJoIHmSCUdzklAoX6zrL+gwYt80X5vTcw+bM5SCM5zQfwV5iCN8WPi3kCXQkUnETDfLmKyIkeDI9+YNwwdoa3diX/JLBwYakrFq2+VOSMmPCv0Fbmo7H0AkceMlXs+XryAi60GNXT1UrNIl7sY90WW9XaPM+UabtgKQvxJ5T1hvrlY1ecvTydpFAI4gUbJqIjq0kBydzdLkusF1EyPueoYQg6FeR1SNG0eMKdZhazk981Zxl+1f2/3l+lY09PRvsQxn/HYD/7L4IngkEbchyXcmTBmwf2iJC/kQE/ISzSmNclm3n/dgo9Hd9RGw6wl9tR8O6MEYeO9mD0Cqm7LqxnyysmRv+7/b+uk7sr7Zhw18bftF4iTLAy3Cxr7W+sGQWTN1FRkLZAS0mJw+bVFv3DX8xOvy4H6pV9KaskPVVS9KEvqZcRJaBUiSp8FVQbkVnlWflXCdNPHsO88QeXjVP+LP1Sh/bqEPT/N/wRQV26oHJmy4EjS/nhWfBoisvc+1/jUBj483ytlc3mS/TgCWFmYBGsMYHAl5Yw7An81qqmL/IPO0ojJlKltNSCnKQT1lTKYyZVFlnkWelPDFFkSDW8KIFvfucckFHg8/LjefLqoYtRE8H2YpT84J8hR25kBftEaGIEMyjciz6WpfRxzRX5s6q8JUzKYgI+kosM6VeJB7GEVmBJczzYSrsE7PesV88PM7juXqEjse7j03L9iRYBF3+0zwv6PWJiotfDKzoe+m0rfJLuSs6vvDCbWUPa/iK/ck6zjAQ/cK88MwzOVmmWJTYw3KSgnTwcjiwDxw1Hw/KKL3j8w1eW0IDqWrl+Tye2S3J+1Qgfx46auNs9chLT8tyPEzoXczSBItqKatHUjBZRi+5FlX72MCkUopcn5hPfDZ/XdFXV1D2T8IGtk2iIlGRowkX1jwlHTnvzeyxBTtkZFF06KUxR+a5u6rr2qUX9PLs4D0+4O0Ul1NfkjLyJGwzbIxMJWUdp1mn00nH41ETZ8ZMuUdl7XbOSZxfWZtnNr9nXnT5F1heyL/wAtZ2ubL/XbHLAPkb+/iVIPuNvnt6o2+Dn4T+wrKRJsuUmgq2yVpV08qLUnSLT3ntWWfZ+nvTihQRv0LT9ukkLVBjC63w01ZmorGzTu1brrvhYPYb+4zRO6PaKnp6tETHwJfGv75g704gs++YN58BUf2wvW1wOk7ySxP/ws379ye9e/dOx4eTJuq35+6EXeorMukG29+yTRi0Il/BjsaEsUtOqgAxlfAPIyIUEaMcEcqRBq29zakRsfWLyEopo9eiQCGdtb+g/xVfaNZLW6hflfCTwtxTDRlzlSrP9gnMNalQX/GnLU2qNQ9M06SCjTK8J3iMCFmPHT0PMKdM3WX0j/vRjmpXsaYk3EMrfa5kMIdu8LQ9Gzr9kgL+BW/JfmLfDmnwmc0DmEAKFXjM8L/zIuqYUg1+bNuFZ4rTHQ3bGkyu/VMiKacE/axEmsRk+vVnk8/8fcLey233eZcjQhEbBl3TBhEx5onY2iJ+O/X4iF/3E5+IrZ7s23wRv677WnvE1i/i16n777A8O1AhS6R9BrdZr4bz99hpRMSQ27IYEd+fU//Az87v/ZRfq3N7xK/5jvh1nfsaEVvbl3mX/zvD+tn5/zJ/X977/KPT9EdP+C0njojh6FZCxCfji4/rjIig9Mf+eB7P4PQee535NyI+8eJ+XsSG+/13QcQnGSI+5f+78P8tPm2Hr+Fb/X9vvWne97Xd9/J9fq/7W9J7ehF/P9tExK8eeBGf6u55vufhPu8+9+X7vNv+VpiesdNx3tjL/yek9/Lc53fZ7uvu83u70/v6+7zb/lkwH72FBnxH4KLEPUE+4N6nzq+9E+hoHGSbrgSCHCxyANeHJY8Xp1LOuqPtw8uLfn76KL8I+IWXAM+XZ93Wq6DAwXWRuAytXIZ6NBmRJQEfdn3QrT781sIzhmoO59NUuLTNXN4OvAA4veJBM6f5ib4TAblK6sO7L4c+MEfJilQUdVLyZe/woCD4vJZJSxQtKXN57HridO4Ln19s+OIUXB4TLwLylblvgtXX0z0XO3GpkOCZCx23f/nwbR2OOvTTkcl5ka7cRttr/8whvsBrRg4HxfybyzlzyaVu4sJREryif6Ho6E2lJE1cQCYu3xOB//k4q5BmbmYJGlvcgdly1hXFPXO5+EAQ4efnRb88O6hQdVkPWkDTUV2zpIk0DXBGl/90weHQ0GXSu8ciX4iaA3u8EBE68QXi+vyi89OzfIH4tz/9pJ9+OHGpemHGs3788aAffnrU9HDQjQv6GUeADTWMufSJ9wdZ61rV+kG5HFWmR9X5pGk+KnLBT27yvyxYCHy01/k8ZyfQ5KDS7fKijg5lHTrtqwIgtRwEsZ67GvJYcSvykXKRYsMk7x/a3B+45P5ObS8/G4yR7yH1RBNwCgIZIkIJReWcsUdRrVWVAFopRa7LKSkiBsTHtFZsZ5t329/gkj14hIeIoNf2E7DKpBScMcjyExFv9CjKl70B6hXUOE1kTMBA/gC0vP1E0O4S/SKTYY1Z1nVd0VVTyoEcRQcCQ/VwVCoHRZ6lVGkvAzeCCjcWs9MrAWHnMa9Mxz6/Yq++QitCScIugL0jQMdejWDnFiS+YsM22nOXHFhK8JvhHReX8PcdmZkT+oM9FaJFTiudSk3KFPgRIqEGCNFPzJVLUZknHY5H+V/LlIoMIXxvkYNmL7zgu+LTK7LjNIyVugUhWNDwO9ssTMswL/AW+LKDNmwfmngJOc1FJ9LTMWkmneZQJriei2T/MHLO8Fjxk4k6GvChFf2s6M5oN/zTQKf28SAN2mW/YN7Nn5ELuQUPQj+oFprQZf+LyBoffLW30ML427khC/XeDOicUBBbiXJaVMuqaVpEnEbv3lW95yXfw0PRiaDNkb1wrlXJ/+Uq5QlPLVooL9C6wXsDUBjzNHwhOrw1YJ7RJ9FViTXZCZgFuvWf28jIUuDddgwoCt+3HtlAB+uy8QDktCYpIgamyDSRh3zqDd4TwaeiucIjeiiM8X6Y0uuYTIY6v5RmoILdaOCVXkpFGblyzhpI0KEuIitAf9XhZnspidH0LfYlMMZQTkyYoohWe6aG6PDoPc5oq+yCWqHXgNtb69rcayUAtCoi5I/nGqDT6oANWAjsen8zvAYa+uoDTNK7woQoN/RrdHx2ABoJokmhBP2cpAKvc6kqJangBNm+kIJ9W3J+yFaTJj9TXuH97HiqrB3Ac+XgF1u0FfqhUvlzuVx0Zp1c4NXP+wHeFl0JjC5nZORZ4XXUaBe+8Cu0G0q64adXCf9QrJBdFDw/ExvCNGfsbHtnTQgywfvEwpssB/zbl/zsydiwghRVKU0KVTytYJfQsnbd0JH3KOMMfzcMxBIZtghskhiR6G1kfDPBi2mjZG2fviXju8FfV0KntdahM6fWLVVKzCyMvzJnI8jcG7zg0GyzzNKGvudadESnXm8HnuEze9SMblOCZ16GY34R09fl0tFv5z37ChY9oesX9gliysiUeAFw1fP5St8buMp77/CTdlXvN5bgBVaeWYu89ddFiVVcWTN+aVrwgeQ8qe0+TwdN3u9ZGz3oyUJcVQiiZy3wv6CnFb0F8k2S2OpU2MdxC707zfKfA6rYp6HHtTet0B5plxr+3yNLIJUsr6FaZ1L7ZFHJWREhfzq6b/ZtnhP2/USa8Its4BeFF5WoC/0lxnVN7LWFPXAqUpmLZnx2hp86TWpl0qVJz9YZdr/C/0LKslGwl034TGEvYzFKa1NO0gShw+mgAy8C6vGozHmkJ/ZAXhbg0pwJFz1jgI8vV+yx4QVjXaB75QUNjz70JS2ei/19IeC84Sa/oEMZPhqqIm6GkWTgHJavxILGF9W86FA7+1zVVLMyNko4V0Rg1z4gPp19wLC+dtjvDP9rErZgNWzXsGW3LzrP2bXd4u1fBzT49P4BUQ3esFsCOUkOhFeeOamzLttZvV2U/PyAtyP7AKzBW1flbD3jz4eHow4PB2wwa5pnVQxl5FoV2H0gZ5VSGJfHCxe/dDlgq0OdxhqfITqjnAnUklRSAKdJlXzGv3Kk4S8JndiXnEaE7j/WS42qFEURGdlCzfYYLwFubDer+FLSqgIyL17mKvQtHUbwX0qpqYC8+x66KDmhlwxIkcuyVMsUReF5FMIsIBSUgxn2VOQl2m0L/GnFFusijkJtwPsSx1vcMam1DhqAV9at8I1sP0lSyV3WC07MVtzhE8oJypmUtRDoJeBzRVe9hewPO1pr8NYHGmtL0AzszZCNDjRcNvSbHyZVglbQ89d5KoevozZl5N5RIslw/ffgPsY+bk9dZ3jsXvdl6jbxiQhF/Bo0/eZPxBfjkGIf1NnTrMsNHTt19PA59r6oFy2ZVocX207YT0ooPSKUQgMRIX8ittT5PxpeJ8Y+j/PGXnZ6X474r/EW8al/xKe86f6fgnv93Of/2fKliMDhvo2/B4MRG33TiviUd9mIiDdHt3K8YJyKT8TWP+Lr6d5vTxky5LlPnf8WPG7Hl30ifj3n3ndPvxzzjy5/T1c7LxGbHC5HfMq7/Fu4l3PfjDxmr4/4Or293X3/Edjn29N9zoiNv4ivp3u/Pd3HO3XdnjpvuGzsead/C0zL+JJGxMbvl/Vflj3W+LI+4veN9ziPN77M72Wnxt5nz9+XXffX4Hs03Pa34q/h6b8y5vfwt9Nz3/u8y8Z93X1+b3NquM2p4fw/HyH5cgQj5skHScmHPaqbODKH70wcemKDD5quX/V6+elcYFf5z/9cuLheCFBwFxf3DflycuGk++HpRR+envTh5Vkv/tM3zYfdxmHqCo2zbpRXZuopuDQk+YJZ/duqNYs7tErWCBAcD1Wnh1mPp4mARVF1IJbD/LvHI0GuIxeNqnkqXEqqDodJvpSUqapxseJupDW4BrCmWsrUVa25aIlCfiJ4nQiWr1y2Vy0E1Vb4Jqoucdkb8A3TdVwyfWHlxsWxe+U5pXHw9h4uDvOdy/LIc4EWaFz8gvkTB/YCvzPBtxk5XNe4cPnPlcx10lyqKnymPlF4AAAQAElEQVTRbUtLUeXiMSFPKQmZiua5yhevyeO5jHU6L7Fq3DLpQ04OwL9wAXqB7+uKfN2YtBCMb8jaVeA7aVwISLIvRHMX7xZUp6aw0AQVzDvsI5z09PEjF5ebJuxzYM5w4GF5UUkXPT5kvfvppHqCLm0L1Fd0vEbRtYVwCS0ERyIdVArB//qALEfleoCHwP6NoMaiG0Ek+8/1fBl5B8YMIiAKLu0QGal16+BB702CwS5ff1byfYPr3X/YYdHCC6eVC5AvQR5Hp/ETESNtSNzxi4it3PH9iKyI2MBlIGjPlFMqKikrcxHMIUXEgPiYttHayjrpg7PWzRNctjbqIkIpusalRoxFV/YZ8WnBFz97GhGKCPl5re99PAV+N+i8zhfxaazHG506ONN+Qez0dX2wuCJNilThJmvtaWCB5wU9ej07+Pc87HPdbMUauBLsWwl6+LI9bELftxTdd/aBoM4pRsB2ixI0w/bB7wM9JfIuJ7QlLr6BLwZ56witIXVTgquCX5WcVIqUR75jg8AWQTmp1AyqqoPavNDIrPmgP1rHO4QPrrrB88rGtPEoIaQ60cEGn333Dwe14U32f8Nry9BNCpBuSnl9hXnYMHk+1p9YH2LeDKO5oE/KiDx0dmXvcIBoZW12MPaUpcNH09ATPFgn8vzoxutzAH1YlojYfAgH6d15oaKkZtv3TEoZfQskeCYmI+JjOh5CxLn0g//npO9n/en9ST+9Mx71eHpgTzkqlVkqk3qe0FcRltKtZV0JJI1gxS3JuutLiA7ymhTyyBFMR8LML/zLgP/u1HsEsDwRXZHgz7d10NHL0BV5gZKSKvpz8Bf1kc86olP/7e9HmK+0TwT9jFKKstcfiAg5+CjF0I19erCC0p03pPTWJj4Rme/tx+0dfUaEIjYk5jL2OfbUdRFbH69rw+PHmsIezUBIpyt5r50rtvBL8mVdh30afPGDLlfU0lDXlq60rzwDF/TZ8EH366wh13cGNHS8LleCeYvW0WeVoK3WkU7KrJGMfgs6KWxMcy2aStY8kc6JtZHY27NqzXIAbq6TpmmiXEfq58qRAPXp4aDjEaBzt1v2gLDlWNeOHkNCNuFvRiPA5fr2uoZyb9o+7tfpC5AHQZF3UfSFOtYRa8v56FfqbsoOvuETmYBXfV3ftUjVMuRCu0AaSKnIMB+oDX2EbtfOueLGs/umC3558bOPNYba1PHj2yvvtpf5C/soEbkw4Cle+Y4Imrs6Tu6+9lvEFywpoVd+Nh4Uigi5zwA+1FfK3k9aG/Ueh/rRe2gmin7iPHIEfuE6TbOUqlAb/PL8g98z/Po32J9fFn38eNOH5xsvBRpLLcb/hPnMyxb/C8ULL1gu+MKNdEG3q/+MYOMlOUFbIUtGt4m9NLNXTeynqFCNZ2DDnzo+k1JSYa3ncsB90B17kNf5FdNdkWOBF8tUsPOUpENB76znGk1H/OfEHns6Efwl8BsQ91puSuxS3VqTfXdFg66z7wTzZfzSSFGUIykiJHy3o4AVIzXkEHMEizdZBvavYrDXFsBWoBPniwdeXh45P50OZfwZmsfHB53en5Tng26pcH5r+MGqM88l+0RnmWTOP2UgK5DPOjCPwb4zYaDjw1GH44MmXgCkMqtBpyuNs8sZe/olwDM+9cTLgA0XXgjc9Mwcz9jkir68Blb0uGDDhTF+JgpddxgIfCtF345o0WS5KnYx5tJ1qJL5qJW1iH4zTpbRn/xh/IqT7/B52vkbfnsjwG3cbqvG/Pj44IH5aX6tCzXv4fC6sG/sMA3rwfMk9Iwa8OvFUrMdr7ygX+B31QiQzwHPN9Cw3SKv0WkumuasyiJN8DyNvSQru5yz7GMpkUYZ+YpspRQVfKniM1NlfE06MNb7/IHybBqcj90308/9E75j5DeaCd/J1sxYY7ajYX8N/DX1RL2QWerowXun5RzteCiq1YTdKy+XcGP2usyzMYmpVXH2ykKHJWQM1dxBkKedymkqyFsHSqnUZ9Eq8R0RisgSGjQa6faMRv9dPEu7cHNd8I/LtbGuV13JX7HdFT5vt4tW1nRnHXTWgPoKBaPJ9gl8SNEVSYqIz9C1fSzjjsYe9CXEekuM9dmzpqxioJCcEnbtn9HcKH763unuNS7f51HpXkT//S2/ZyLiM/oR3y/b5hFf72OaEVvbfT7i13Vfa4/Y+kV8Sj2fEbHVeVz3XtE3Wb7UpcvWwQZ6s675fvuJCJnejoitHPGJfkToH/Uxn9+ay207vuwTEb/bbh4bsfV3fkdE7Nn/tumX+nF5F+Y+v9f9o1O2hT92Sgv5NXhW10fEm6O4znD9Di+Y3wOPu8e+gO7rvpb3PKbv1HCfiE88uc1wmxGxtf1e+qb3R8K8GZ4jIsbmERHaPxGf8nvdnkZ8u23vc087Ij6z1d7mvhHhZMB6Gpl/wFdEfMaTp4z4dZ3rfws73053eMx93uV/RZjHna+I2LPjoeq27+Gt8xcZj3HVnn6Zd/nvgZ2+U8M099T5/+64l+U+v8t1X3efd/uXZdft+F7b3uePTiOC9ZfFUVBxN9nO27hgNIk7DkgD3G98x+ES2+VL9/P5po9PzwSLX7iIXznwNl3GAXfhUnbR08tZP3/4Rf6XAE8vH7mkveh8ex5oHM4jSaUkzVzuDsfKpQyMv9EZOp6yHgj8v3886P27ox7BiZtTqaEgeHA4Fk3k/duEpnHgon06Hbk0HnQgCjYfDsp10sok3Ne0cOjtBBZUD/LpP3EJ1MQlkgvElZP6Foi+aeXi1y8cAkfwHwVQJtrABWNB9psaAa7mi+vrQdEXqxsXs+v1PNrFwTC4YHUCiJ2wWk7SAflmLrGFy47/1YPHC/nFAV0c/HNKqgV5uCglDuidtggp+XIyU8/YA7o4Pk6akbuihwmalSBDRe48VYmxKlUNOlFmz6yeksIyw0TKUjbKysUHno5ZpSDPeoGF67gQCF1hRL3w4uby8Zk6KafQ+eMvOj/9hQBd159+tC2y/CeADu/Q9cNBE/zlEeCYpCjMXdVjhtxBqYA8US4STLRIiB2yfzk4enm56vx8GXC5c5GJLqFMibwRveGjHTT8tZMaUtgGoHNhblymrpezLmf87PlJNy5YNwIlts+4lEOU6ZVRQkFHORUFujFSSjJ6ytAGEWP/FZ+IUMQdqBN28zox/Cw1Fnh12WjqWl8BtW3OnFU8T4cAPMPORjeJ1KCBW1VQRjDmhwL9yGhDIzU6KX29GOFD1o0BQQevlCWjv/IsfGnzuYbO14GFC2gjeHCFhrGQX6C1NNY5Qa0bi/7CmvBLAONG0ObKGI9bWN+IyguzRQsvCFZeCjQCDQ7sNOwgRyLwaYGAlVBgMyHSqnHZhVasTb7kZnjGGwhAULYM8BoGeZmOL8YgKGf06aAK24VYIkOnmULC73sKQRAk5VpUCD7YDguMLvDm9bmSNuQSl7ykpE6+wYv9rXEJH/MJ/eK9ikUiUCnWulzGmg4OzOw3M+tugBeS9qMxt3UNH+YFJnhx1vDDq67sHct50co+2QkCdMpsniI6wBSrAj10gnSyrMjIJsO8K5Ku8qche2OvWdGr5YmeFNjI6VwP6KDQPyT6yPpm3ykOnuWF4M2FYEtjD816925mDz3pPcGzB/bIeWZtwi+KUsMn1yi6EDR9gR8HuT7C7wV7X/0SoAvSfMGD94bxEgAfCPxF8LcBfRHM7i67H/mhN+wb+LTUZB/s2KkZsOz6RH4i0DLDyxG7neDrRJDpWJNOPA/esbe8f3jQO/bqmT3d+0wlaFdYv9aHl0fDxtbP4uAKATvb+nq9imr1HooI9JRV6zxQyiSP35DIb5imonmumg9VB/azMtXhS8Om8KmUkCE0xIau8CHJXhnqKeMhIT9nbujtgl8981Lzmeff+cyedLmM54qDhJ02Y2HdmGf75w7LMdqGr67ySwBjZS16bXXsE5gCL1AO+A5hZ5BCBUwlISNyWBb0ORPgOjjPm6FpmrSjsj6m0V7Z0ycd0e2B50idizK6V05sv+wX6liuDCwt8Uy/8aw/6+PPz/r44YPOH9hnn88Sssh2tw93GDSGRja/gJqCdfQJK5QXcKN+RZZVuIFgiYBz0RE+asqa4GPKRea35AlbHVTyq9/T3noaQduFNY1aOXt00HT1fnaDraUN97TevNZZmKy5RZ310s2ffRMMc8INi0v+JNu6d9nHRpm2nGS1aOw96D4Y1Jl3Q2Nop2unT2gqmRdxk4748OPjScbD6R3+dVTkWY3xV+gvONONfchB5l/Q418+vshrz/8S4AV/vhDEvbBv3FhvN/aO4ScE9heQmC1Hg59FyeseZGQpoLoenqM3ZFiVkMc6rERAywQPlRcBqUoxC1WBUIOPzqIJ+MqMc9A0s6ck7Dax771/96Affnin48NBmfUXOalHBhKzsC6gwfhdZxGUgynoB4Pw0XGRznP5pivr88p5yWu1sf8F83XvGd5zQeLsNE+8fOB888B55zj+BVbSibV5PFUdTyfV40G9TMP+VxaesZC2NSlHkVoMpCBFJvNlpCwNXbAGfD4MUp8Le+bMooS0Ac2mM/o4o/cn9sKPLzc9D1z1Qtnn3isvAi62D3vO5by+ysS+w9q1nexz6qsyFDMvOBLyJV1VkA33kH298lUoZM55mEhSQ0errJOV/razad1ut6G3G8+JK8+qK/pbMZzlXeDzxsswqkWztCDvKvabVX727Gicj4Tfbzx1kitr4cazdwEXFZ559fUlhV8iHbD5XLts+5k9oVKe2E/qFKqcYxN18cp3BHOmGL5gHYt16TS6ZIzndg5oZdZ21WEuOrLfnOZJ42WA96g6oZOsqaSBhEKMiJA/ptfwL/95spW9xn+K9MqauGGjlbUygC78CBLrythscIOHRZn1UcDM+Xeeuk6szeMhwUvWhGyYgXWigYDpWqtmeJrnWcaB/JSLMue4UMZSaUBDVmTvMdbR2qSGD95e1+2F9AUf8Yu88+4z8L2wN9m2huVZWQfN9kFGU86pyevavESSp2HHagOtr4pgTnQuPv3Vv62fRls3Z50Gfjw+YyfDuq3YoTJu022HzucQYzcw+PWnQ38zLnMin/OuM167/CqJCGh/D6L9EyTz8anM8NF+X3+fj9hoi0/E1/M0fecHpWpDx3aWZcfQ48ps7CF7Xe+U39DxKSmsK/Zan2WiC2qhiA2ZCtsxYiujcoVlfIX+AR/z7mmcGnve6R+BiE3WP4L2P5PmrjvzcJ93+Z8Fe+4fOrcF/RJjYbBBuT5iM3bElrruvwoL4DFOjYhwoogtHYVvfJmX+7H33SJCbjfu+0SEvPEZ+id/dt7MX0QMmSO29Pus/b5W0zXcOyKG3OLjOoPsP/XHNjAiNpkjttR1xt+TuXt57/N/zzn+3rTM572POG/s9b93Pvf/vX3/p9+vNfBb+vut9l9T/NerCQ60Gp809iGNA5HYQyUfaLsPQoDzNS8CtnofiBYO3i8ErgG8FAAAEABJREFUAX0p8uH27AuRD7wELK50fiIg+3H8S4CPeiKofD4T/H+FD00pZ1UuFQ68HHwhILh2oOzLx8Np1iOXvceHiQDQPA7s05xUU4fblcPWyiFsUXBRyhzCKheTw3HS9huNM5fEWXUuEicvzuNq3l9KVXDZSARD6uGoqJNayroR9LwSQeAMrpVDekeOLZqzygG7TpshLh5WSuegHhFcnDSUsRAA8UG+jdtHFyTpeqPr4g7KKWli3sLlhuyoW7jEtetFTI4MDZmkHCK/bmO5NEpdpSYuIFW+eJ8I3h39Lx94GTKdkmZekhwesmYuM9OhqnAxKxUZa1HLXUw8kLjIpUp2kiqYrEf0ZfptOSPiVc5LTTf4+vCXn0fw6URQH1I6v3zQcv2oH95P+v/+X+/1Iy8BCjTM08O7k07wVNF1yplJiiIX9UjkJ/li3VTUetZqv1JSR0H2qQW9+wJ3udy0cElqXJ5TT6oe+3qJI3KgQBRurJu+4REXeM0Llmnk5rverroR9L9cXnS+PCHT+U2Pb2sU5eecZfgZkyLLiFTg13l4j9jWAKTvfwYPo6LxDbB1w0a9dy5lXf5u5FvQzI/rSQatrJAvYskVsGtaEfEmQyJPBw0oRsq3EO4VJF/+MJd1g2LfWiJCEZ+AcIqcRp07Nc5uCzp2QMGp16/h35ZFHHmtL71BMuTg1AD8NtvNQLhVYVLo+gZWjYvsjaAFKomGHujnVKMffSOwX1daaWPdiEjFSjACrpTkT8iKiGHXRrZJ0bTihyvro7GXdOzb4T3Bm+gXOID1qRSooFPTtVofKSsRnKoEFoQPdXjhnv3KY5PlF/6VlHGnprDARu+CkGQlGNhVBkERaYFUU0aPtWbNBKUO7FVez5m1GdHl/3+JeWFyoQL57/16P9mCdtKKnzcYaeyJuoUgCXnmX9Am9TIP1o0l8QUeiLL5XUe6yHkmUkTAfdbhcFIps6iQeY+db4KDbGIMv6DLK2up61CCQEvSgb11LlkFvaWU1FKWwCIR9Oq8mA09E5x45uXnjU1zxd63JasN/rsa/MpYV0ZIIU/d1dcmIXg06uG9g9E49Ec780UEa0TCJLKuHPRIyJtDKnwZU0kq8JWis/cfNP41wMNR3vfenR5IT8h9UJkO8sdrzHoxreHP+LaDY4bbIwK7ZTmYY0zs+/M8sxdP38ThcBhzWD+ZvcJpRGj/mP9OufWAe0uQ1BG2RZLrbj2GLj8+X/U8XgJc2T+veuG5Mvzh1jXWTOv4xR3wjdVAtx0dWyar0enwD+vYfgojwYyoTIl5E0GtHE05SQVz1tzxi6zioBYVlQ281IQOqGNtlFegZlWIjLZcVND9Lq+Q78qau+GbV9a29+cnnuM//+VJ//HvP+v//r//Xf/+//t38v+uv/zlL3r2vxbjuU4UVGIflh+kCmFteX0EaynBc7BTBs5vdPYBHjLS+O1189/gR6rFSMjTlWCywFetlWfgURMvfyYCv/PhpEq+1FkJ3luqUM1CbWK70HXRyK8tae1JbB3DR+2nq3ljTcEcPw1o8GhfgpmRN8+jHzqIsedofJJCJWV4S5QTJW3AlsJn7bcGatVhLpxZDvjsgZdwD5pPsyYC8BVZcqnwBY+MXrp4abGMwL//JcAza+9CEPfCmrus9AE39k4HfO0LKwM6vpBZ0yNImKTCfphBQb/b/I35syb6FJgpOWmayvBr+7fXQGUNZXwhpSLL7nW0sH5W7Od9d6rZIqmhr0jSEb2/e/+APEfVcc5IyqyPjq947/X4ho07e4bpuU7Ip/FJcj1sa8FIfv74ub/aWFR224O9I4HgpWvwEqASjJ5K11yFXzRlB0SB/duyF9Zyz0VLj7HfLpxFF3TmJRKRtS4d/uFRmf+CvVB8bO+m8fxAJ0L2lJIMkTe9NZIW8jcIXZHFNjizZp8vC3vjyjrunC9WXa5NFxovONvFZ2DnOcdceEGw8OxqOF1Hns56RonIfxNM4WIrfN2U2RNxbZWUlCNknlJv8t7ZGLsybk8xv26UXbcunXzTQuWC33kZ4aZalhXysfl6QwZ4HvvMQt9h10X2G9MP7LRwNl9uL7B2gZ9F4RXkdcqmk9D/CRsf7TP40MReMk/C7kkVv8BtFOw7XifmW+w/tnkf/HeZCc9l/plUVAgyqpYZoSdozLVAL2uqVZW6nEP2JyOhkwh0AjxWfDr26NijWeYm+QWAdT321CHjivwL8qzyWvEe2vFdP7MaqSzbWB8rfHSdeBaepop/hWpOKuybmTW0rZ+uKWeVmjSVPPis8LvzluAPdtTxvU98NYs96ppCC/Zh69QV/75iiyv+eaHCcP5Gvfs0bG0IuRisxFNF1KES/EIyP9az6z2X+xo0KCIGxMdtBlnIdCfKCpnXHEklZfT7mmIM04z4ND4i5E9EKCKc/RV2+vete92e/mrQb1REbNQi4qvzRsQbhYhP+b0y4lNdxKf83v691Dz/GqyO3ocORxs+t9MYZdpcdt5pxDZnxJYmhSI+h/sZEeFktI/Mf/OviE0eixHxKe/y/4nYbf6vIFsyExExnCliS11nJr1BZDYwwxtARLCnNDbGdaR7P/d1fkfERici5HEeX0ph42AroU58ImK0eazn2aG7j9vuiiMbEWOcaRqmH7HNp9ePxxmm+Vr1zcR8Gfe03NljVx6Wzhumdw+373B7RAy+dn7Ex+073b0+ImjZfu7pOe/+hufd4fod2yh9ZivTj9ho3o8RH89JMn52GqZv7GX3Mdxpr7tPv1YfEUNWz63f+ERsvLmb+fOhzann+D3jzZv7OY2IIbvHmsbCgeTKIWmnabkMt7nObe67w22G23eYr+/BY92+z++y4bqI+LTBs6G7/ktEhLsO7G2jwFdEjHXkeorjJyIGTfNn+e7bRge+LIPhPhSHTszfjogYdXtbRDg7YF83rFPDY9zgeUzzS7j+Hu5reJxx3/a1vPt+Dx7jdqc7zIPzTiNiyBLx9dT9dpiOEfGp797m1G1GxOftrjMiPtW77DGG8xHhZNjLejdve9to+MaXdbQjIoYsX3Y1HcM0d7i893N+r3fqsnHf7vIO10fEWKP6jU/ExlNEvPXc6fyedIzisN85FPsAb1ntV1IaftyhOw6yHEwXDqSNWTptrQcjgktI5+K1jvTK5eNMEHyA/JUD+cfnF318Ouvnj0/69//8i/79P/6sP//lF2IE16HLl5cXXW9n5lo1EUx+PE0j4HOYCxeC0Mzlz4Erihxkm4IDvH9LLHHxqJyOM+WZQ/zDcZLTyvPuyIHeF9XTcZYvOjcCwob1YfkiYjzLKhfxnpMKt5qJQEJPeVwoPsCrfyPdv6l5ez4TR1vEDVPhQ6D3CeuBvUtcWItiXCqD+hRS5isnSb3RvMj/MiG4xK666Lo843+rZoL0DkK5m1qHgpTgSdDwnmG4vqbgwB60dTUukY35OlovyH2CxuPjpMMx60Tw//iu6PS+6t1PJ/34v97p8cfD0Of7H056eDwwZ1LiYtP6hWvfVbk02kMLQVjPt6+JM/I+//kXffj5F3Rxlveajx9/0V/+49+18pLgxx8e9X/9r590fJyVsmUpqockv3w4nA68BDiRnxRcjkwTN1FHjpSrok5qKeMvIjgmrpqhlX6+BN3wlVBVzrPUCUasJAwOSanzxUVpxbeMhTS4IKVIisjyJXMhSOznxdPzB/35P/8d/v+iq//s1McPQ3ezbXyalWoSFfw0CIdUKsgb4C2Agvq0IYKU6QM7kSilpIKPFfo5b92JT6ZumiYZDozkmpW5PMOebK9K2bq0LA3fabcb8bELQcEnXa9nYmCLOmsGJUvICkkx2UjC3/iGWKcwTvsqjdv+DRpXNW7/HThtBFMW6K9cdhdeirVYlRCv1ioHxCsLqcDXzpNtlJEx56qUCt7VdYW27XEZ/iZFTv7CbvghtihlUk5VCzrxGK8r//mmM2vdcP5GMGS52oiMZYzo6yDICn+Wr1tG5lkJNN2QfwQiLvgmfj4uu+jZJsh8JWyNkIi/4AtdVDF/jGDCVKoO06yKfr3WG2szMdadLuhkYo2PPEGZl5eLbly+V4JCXttX6paXKzps0BZ6bcMOK/sFlRqVBJtY+OQXcGXt3OQ1XUvRxBoM2ue5yi/Bcs6yPgcP6LPCl9LE3tiw80Uvz8aNdXVjHislMyc/5gm9bPZvVMAHtl5tQwL5vqRP06Tdf4SMJYrm6YirQgN5ZN8xyUAO7N8tA2sbjrReX9jDnlXQ41yTCkMyfE9kCmVRf2O/6pFYn4m12fWRAOSfP571/xDsdfpCQOvlvOgZGZ6ekAPcXm5aWbcLQY3mszY2DnhIEfDVFeKDDTr8rPDSbGt8Uu6Uk1LOsqnGvoa8uUhUqRF4yvjtEf1W9rqgTfB4YI9/fHwgCHnE3hW7s5+gi27eWR/dGB68MvH+gy7xY9vF7faTaSroMilYjDWHJuaYa9YRO87MOc1FASM9QoGOBK8dRo0WmAcvWHvI9FbmvKGDq4M7uIhdnuzQ4RWdfCT4/xHdGb84eP7Lk37+8EIAcWX9hK7o2cH1ZfXaMs0QIg2fuWLTlfoVOtbvSJElWCOBzJbQqhTljq902jK8VfidSkYuyXJlOjWekx1eI0L204gY/BfkMi2DrIaf4WsBDfef5gPrvukjz+knng1n1swz6+gDa/0j8vznf/6n/uM//mPgz3/+sz58+EBA9CIxn5Kk4YfYw/zajtg/SFE7ATepVFAAtkjYPEfDbxaGrkqUj4dJh7loqhVk7L4hp6qIrFSKMuss5Vk31oGxxgTPWU8EY58J0C68xHL9M7bwLyo0dBQRWtGZyHfP6fmzVPGDAs2UkiJClTzqU/d+hZ5rCh1q0WGCp6nqAH/zPKvCn/XKKI39Db+3z9+434h1UXKmT9bxxDPy3UnHh5MyfndhTRgrRk+lSlHGb51/9FrDN17g3/8S4Jnyy3mV9X/GyRbW1I3988KLbsN76IpuxVN125+kI7wxhXKSEOcNGYFS3uoaPrOig5SzMjBdn8lu7EmZPezGXBEB71VZIe+NPktVCP/w7h3+UjXXrImykbIUEbLvNOQ2jRiTZ1Zw0tqTEFU3/Jotj/fAXQ7ins/nMQYyStg98J8YL4VuKmVF3wIxMM+hac7UC5mSjsejTqcTEydeXi46cxZ4OV81znE8Z/3b8s2TavtkhayTkkKng8ce9Pj4yNnlQRPPiyhFjfXtdbyYX2zSUkGzWf4XGU+sgRcC/lde4p79W/er6J/RYtHaOus6aenSCg3r03NbH/SSn1ErOvez2ueYq/0DzUzDnyZFhNw/oTPXeZzXvXFDFuOK3Rd80f1uyHVj/zEW5j7j8z5vf2Sf9vm7w0PjhYjHm1ZEDJ2ZfkSo1LSV4Z6ZheQKJEUCCRuI82JOi9gSxLFhtHlvPlB494Avo6+Jvaazvlf48jN+0ElSZpGbx3Vd32SKoBWevTbEmsqRlKmrKVRe82c+zusAABAASURBVIWx1WsM2hXaJWeVUqCXZb5776zdlWf5jf1z4Zl01sePz3r6+MJZatGK8ld00tk/O3N5jPf6ht7tv8Kvitc7foY3qhIIPx0Oevdw1CMvuOapqKD/nCSPi9CYt+DctVYZiXbzIT4RSYk2I0gVaA9bWG5RRkzd4OVGHWyNR7V9/8yX96PLa5uwVYIuP/Iz33MXCtbHWBPYxf4T7J+G857jSyzeGzh/3YCftR3/CuyT1DXA+q85DRm9d9nPmEain2l67vyq8532wn6wwrzLm9woxyPQb/8OhK12BP2NFKEdeIO+hCwfvOzpt9pdr7tPRChiQ0Kge0Rs9RFxN0Kw1kc5Il7H5lG2jB17SGis99GveZ0j6+jw+hURWw7byoB3vFMNX+usB+vSsA1rjjcfNm8RIadGxCsd6ZWPGKnuPhFbnfvviNjqIuKt58b7xrPze0NEfEbTbRGf1+193Wbs5W+l7vM9RGz0I+KNxLf67x0iYvAZEXvVX51+a669/p7wXuc9a8d9+9fy+5g/Kv3anPd1YxV68r3yPu+6+7Lzhuv/UYiIYcx9Ps9/j73+r02/RSsiBsmIGPNHfD0dnb7zZfpu3lPnI8LJoDsyX3xFbO1fVP9VRc9r7IMjYswbsaWu39sjwsU3RGzliC3dG/b+e7rXfy297xMRY8PS6+e+7bXqv5zsG9m30v8ywa8MiPhc/q90+WaVZfweImLYwwQiwskoR8RIR8VvfH2LvodFfKITEeNB5Pr7MS5/DRHb2IgtdZ/7cc677r+K+3HO79jpRGzzRQQPwvZd7GPuU9O7L3+Z/6Pbv5zv713+Lf7/3vN9m54PCevwKfP0a8QYutc3Sg54rJyZXLdyGPKBcOWEu1J55YB44VB74dJ64eL4AriPEFBsunAJuNHPh94LgT4HE/zbhL74XQjUXnkJsHIZ6lxiJw7kP3C5+N8/vZfTIwHmymG9EEivBJ39QqCk4Gy7KAj4hC8qnM4yh6/MITlxoc+u48BbS1LiwNt9IKO9lKzDcRq/jffwwIWPA3/iUN84nCkn+be/FFnm9WVc9LhkXG9cVNfhx8EhLzGrLytOfcnwRSbQTU1ZMzQSvIkAWwFjXnjzYVDwZX7mWuWgoQ/ebg/0OMAhPXzwhVcBX5JM35fFcRimHQ7l4J3pTEVcYDOyZL3jZcAP72b9+P6g9z/MekdqPFB/4CVB5eUKcRJNTmuwj0u2oZSEabhM9XGZ8oV/4QJhuzro8eHjz3p5+iDr8Kcf3uv9uyMDbxL2QpWqyFprli9Nx1PlIn7ghcPM/Ec9vj+pOggxZUFAK/yvHKZXH6yjKlLFellrZFtNNy5uZ3R9Qe/XyyIHkIMLeOBvSYmLIhonH+KDL0mcyKEZ2MSy3Agkv/hPUcHvEzhfnpG3qlQpJ8aIwSRtEAxy+48bjb3sNkOKIIUH0w94d2qIT+BPmYtSSol+AqwnyRaURVzhjaLcv2HjlYCTU5e3XlJWKDEHFGS2hCzCX4T9ZRlHGb6Z2+UOnZHaaLTvYwZN99X2cdlwidGDH+eNiMD+aVy4K0aEfS6Dki8q4mN5rLBUinrKUmTGJ3VtWCE4wNeqUG8h0Rb0E4IPFmmzH3WCFsKfjMZFl46quWgiojDPs3Z9cB9XTkMLdPEETXZMy9uR06AzP02jr0LWm2XcIT4RsekffXUl9p5FQy0ppIQ81Jk//wkBzIfOi1LLYmlKloPOAcYgLnCCjmwLUs9DJ6pWDUtDwGt4PiDPnFVnaFVkyAnP7DbTILO0JOJFuhIoH3sjgTz/uYjG/ug5E/Ml5raMnbka8OCuhtquZG9yXSQp428Fu1TWlAMRwVhmUkeobp+wjvEz1yf8KMN3whaJ/dC0g5U2oYvTVPRwmnQgyHI4zaSTCjSVsm6MuTDGe/cLe/oTgci/EPD/5emqp+eVAG+HL4kYp27s9UyNNbI6tr9hb78A6jwH1JvUu6ILP++K5DSkCH4AhkwpiSlF8tqn44tJtSTN+OZxnnWYqw4TOqZcLH+k0SciNPNiL/O8sG0WXpY0MyO96imN4ODx6CDfSQ8Pn1Lv/Q76ZegZgw+YcN7YyxGx8XqXUsFPYJ2kgOuAhtdKylWJzaYpq6GLKzZd8TleGfFCIHgGJiBdCcjZF64EEEfKvtfWrAU/7PjK2hNqiwGvoQUbeD9u2NfyGSNQg327faWv6LgzK0CnqEoTfjjXgp7gkGdbBl7fG0KWr1JXUh75iE1O61F8Oj4icCaYeuG5fGMNL9iyjX7pVb8Te/yP7PU/EkB9r/nIfl9mRcD7KglfaK3hAxRaJ23wuQKniwT/iZUU1iROklg1DnRlFmPieZ9J/Qwt8FmxccEnSk0qpcj+X7C98ylXKRdFKlAq8hK4EPSHbZ3RsQPo52vTZcFv0b0Dpd6bV2zEj/ZPRLxmm2AS/a9q6LfDF8wqKZTRieecah4+WUhTavRd1LGP6G95ckoETOEzZeWcNXg33/SfpqLCc7iwX5SSh/6hwDr3d1KDqRt8vhBcXvGJy5J0oXwmIv0CzpdVZ56PZ56Ty9qZu2uza1dGhgKPlflL7q9+EJxLzHsTTaNvwU9yDk3wMHMeyJSFvhv2WJHjelt1YdPafK/LZoyABmOOyHBizxs4zuwds6apDjnsl31tzBFKyNagJyX1FmrdWgzkNBL+HqyFNp77nmdhf/TcK/tuZy1Hu7A3L8oO2Nqy6Jmphfp0wB+mWjTXqrnUoeOIGLNhZvYwsebgO2W1lNQDWHjxwY83ZhaJtZOgbf0V+mboJvhOtSjwK9SN7tvg8wx/uJEW7HFdQj7fnpnsTCeXr6sgm+V1snodNwnzaEVwryvrsGNbOHj7SZ1OvaOfRQEvOUKwIetxxQ4eJz5ODbLqLeR8t16p8HxXxtpmt6XBH2BihouiPG/Df9ZR11mWPtMu8tnb5yy/hL+yWJyuvKhNDAieEzWaCuuy4P8Z+q5zajifWKMTvlMn/IjUeUzBmARXknmMiLe8y2+gNiLwkz58NhhiG2Aq6oLW7ScilKiM+FT3RgN/QnVakOvCWnh5OW8v2Ql83/DfTd6VY8SKDtqW8tBauWNY1oV8QCB15GT+wjwlB+s2cUYJ9s4EbwLmscOHZNsk/Mhptq+k9Bm/9JAREcPnIkKiP1/DD3yvOLNBndkbfRZYsMsNHxqAZ68D843yFPhNwjcTFAt0MpkdPo8nxZDLe6xhvdBVETHWQ2G/0WefRltXVsi6LkkyvYhQepUjIuSPaRkRWzliS932hg4BfaX+rcNfl4nYaEaEIr6P3ztDRLx1jfiUf6u8y0Tkt5L1ynL4TM8rC8v1e+q8dbWDJTPGR4Scj4hR/tpXxKe2iE/5r/X9vXURfxsdy/F75/qffv9cDXgF/ooDG9Bwg1PD+a8h4tvOEvHtti9p3c8R8WlcRChiwz7GfXfsdX9t+iWdiG2uiPhsU4v4VB/xKa/f+HhxG19284Zp3NdHxFsx4lP+rfIbmYitb0QMXblbRDjhOdAHRoGviBh9IraUqvETESP1V0SMPs5/C9bbt9ru693PiIjP9Ck+rif5m34iNl4jvp7eE4+IUYyIIV9EjLK/7nmJ+FTvth0RMca5HBFO/mZExKAZEZ/RiohR/1nlVwrme4f9zNjLTu1jEZ/Tcr3hvobzxk4+Yuv/tbHu4777OJd/Lzxu77vnnRp7fcQ2d0QMf3Hb96C7j/vtxfv81+p+b/t9v2/ld/p/dPq1+e/rvpz/e21f9v1ry9scXNM44PvS0bjADnDoXwka0cIRtA/40ryXfYnm3CofaB2kuBLwuYAzl9MnDuIfn6/ybyGdfVHl1uTD7pkbksuu//jxRb/8/FHPzx/1cn7S9eWFw/tH3XgZ0JfLuODND7MmAmuOS2X4Sb4IcqLKHNIrF9bCBSVzeBd8ijYhQ1BOcOsDcqa+0t8X84VARr9dlCnPXO7mKak6navGb67zMuD47lHHxwcl6q6c+j7yomIc0Dmk+1DeuWgEFzjeQ0jkfctckc/BruCm5TlLiA83k1ceuBdxib2pc+kwb5VTd52KasnKXAz2o6btYAgZjEYQrwOnwibd/ySeS5llLoyr1kFOekCOx0PW+9OkH9+BHw/66YeTfuQlgF8EnB6y5kOoVA7+RZprUmFu/3bRAs+9FV2voafnRU8vy/hzFS9coMblkID6L7/8hUDAMzSK/vRv73V8d1JHtpULeoIPy5xJJwQ9zpMeeAnw7vFIUOjAi4ijjqeMDZOCuf2blguj10haI2tVVQtjUksV6bKuXKZf0Kn95EYApNnJGkrtEt/KfAcXo459Gv4mMPLLqsv5Rf7XCn6hZB1aT4fDpAl9B/oap3E1RZiS6WVJ6dcIqsYPmXHJGQXZPp4b14MUDFGdUtKOiFDOeZR19/E477erLw7w2dcmIUPCV3NK0JICvsyz6+V2+gn7b3VobV0k0Lm0tuWmRnsHAZ0d4mPbDILk/dPQ8vqKFk2++DHl4LPUrJIkTMcQ2ux75gMkHNmy9JzU6dTRX08BpZBNwpImMDJYopxgO79hxV4rvmX/WlknTm9c0K/nq/xSx9MkW7IzDhksB4NlOZzu8q+vtt3tO2TG7hhCCV2XSAqIdfTicZQssqzrW9su/Vcu2gt6Trko1yJY0/LKk/nqVHSChY1AobcQBJQ7eU6x1iEmESQYgLptSaLBa0dnpctBj4mA3uS9ap6ZpyqYyw2debsyIoUu+PaV/fFKQH3LN+iEPF+gi2Ae+0b3ekeuMU/gZ6m/2Q2RyY8WvppEu3lqr7411sQqaIomtIx8CR9JyOwXAoU5KrY9HaveP846zMGanXlpd9BEMC+zPwieW8q6MdkSk57h+xf2h//8cNEvL6ueWZdnAzleLA+BsQWnuLG/X9g7rqzfBftvOoNHy4Lvmanhf/DsNCIUWdLwrS7/CaUygnx97FMTvBzZ3461asIPZ/iq8JUUDBLyQRF/aOhL0J9Y56fTQf4b5QM/vtPxNOv0cOBFACltfgnw8HhC3qMeHk4qJcnr4ROSMmvYSFRGTvCYlHJWuJwKfGZRIbet6to/jfyKuAsVZ+Q/o5c1ytjXyBKMbuiu6QO6/Plp0V8+nPWCDlEZviH8MrSMwGHCX1zu7IcruA2MIDyB+DZkHrNJyD78Hx2PvRjblpo1vfpjRX8T+31JIdQs2yQkJWSxjKUUFecjZP+jafvpST3yQKD3ZBq1qgK/UHl8eKf379/r3bv3Oj2+5xn6yJxHJeit6OB6vRJgvLJ8FnV4NJ/C9+Q1A6/xisSCC2yOtLJPFDX5GVcJLtZYVFlfU2mqNTRPnj8zT1Gdi2Ze5OdaaavKZZLyxOhMsDbpGb1+PK+k69D3R55t50tHz03XRQMsCW0f27CRBfiR11OwZoY+EIblh+46epJqyio56cC8B/jx30cvfrYiQ/hg0Fa5f0oJHRetrEuUwM9Gm2rlItCUGTeej8hm2T1vC8l8XZnStUoCAAAQAElEQVT3iXV05l37FZxZb0+stWdewFmWDy83zlc35LsiyzrG9M5gNBAR8Ai/pFugPKG7Pl4CFF4KYEoVmKz4CmqU00q9eTPfwu4tAr9NHHFCDV/A6fEPKadE/6RjBnPm3DHrkXPaib1jqkVJIZ8ju+0Kjd4C3kLN+UAf0GI74dlh3wZX6czDxLgi6I0gqPewjh4FgnNGhpPi30JHx3NuMs+HmvVA5t1p0uNh1omzxwyqD4sIuAS08bFFcBISRzhyZPjuvSlsF3QcPGP9HEYVKjVpwqZGNS3QkMj/n4Zn9jbjwnPivAR67/p4XvTxctMTz6ln+MY8m1wtRHcfTVi3XRfku7IBXHnWLfTzs9ForGPx8f6153POMqgegfrWO/rvWuHbaKTGnvezzfvCBd29sOaMCw5+gSenN/blK3vR9tvnAU8NnlZdONtuZ7wr+SvPZacXXaGx8BIgMy9uydmgqaDLAgcZfWbO1Al7VPzHPnQg+D+D8TLoUHSYyvCPhB/AOGsgyZ+Ob/os4OeyeUZF8n4f0PG+lCOpWHZSl72XhdA+/hYRitgAGWq7fBdZ8I9Bp0sL+r0gt8+uVwzBMUnjbsJiWtGB1+GOhT30xh1j5T6wImu3HVjvmTmK52fOnEMpawMipPRaJp9xlgnUlLDVhk67ebEde+/qQce9LvTG8w1bXPGDjdcbPAqda/iI/cT1lgXRxnoLZCuQmqB1yEVH1lhl7RXK5s9zNQl9dJ4dTfv8VA2djWeDiQHTSgoxHF2HCnt1sgzIYlpGBMxKrGFkQA6yitjqIoJ8piq9guRv/IkwzRhUIgL68Vk+IkZdRMi8Rmyp84Z+4xOxjXe3iK/lg6YNEZaLIj8h5Oxp6NM63X1ntS8B28h1HVuyyWOAVWE/0vYZ/otvu2S9OzV8/7xHRChig9sjwslfhYhPYyM+5X8vMfvS3vc+v9f9T/qvp4G0G8qpcc/iXna6w+3OO90REcMJXY74lHf5t2Baxpf9IjY6EZ+nez+PMfbyt9KIz8dHfF42jR07jYhPffa6vzY1bY/dU+cjwsnQWUSMdFTwFRF8bz8Rn/Jbza+/I77dJyLGRryPiogxV0pppBGxN72lEVtdRHzWJyLe+uyZe5n2ui/TvU9EDHredCNidNvbRuEbX+5jfNkcEYOeN9fv4VvjImI0mbYxCndfETHo31X9KhsRv6r7ssK0v4eITzTc7358xKe2+/ov8x6362DPO3W/iG/TcJ8d7ut8xNY/Iob8EeGmN7iPC049p/Pfg/sZe58v8y7v2Ps4jdjmtb98D1+OddnjDed3uGy47NRwfofLhstOjT2/p/d1e95tfwtM53vYae99XP5Wfm9zauz9/tjUB7029pnOxahz6Ouk9g2jj7L7bHDdgLrG5YRDz+JDNvDl5sYFxxel5/NZT7wEeOKS9MJF1ofbKze/M4f0CxeiZ4KBzwRs/duiC5eRy/lZl5cnffzwZz19+AsvAz5IL2A5c7BauIatXKwXycE+Lm1UKpXESZXbset8wCXNvqS8XlbCx26CD+32ovXyLG4JXGbadhFGqQ3aOWdVXyDfPeoBON9S1gW5L1wUWsnqlBs3j4FV6lweV+RauIR3Llr+p9ydg32hT1Zo8EjgsYHIkg98AV/B5UnodsOqxuGxcgjPyXKs0N1kCfok9JuglZDB5WgdkZkcORPtmfpCsCKTr8hyYJ6ZC+yxhoiL6EAAaJ67MsGT4PLceYHQzQMMJbTZucjesMP1HMIMoIMVvV+xAXb4+FHP2KMx5nicCfY8Kk9FSA+kiCDbJfSb0EeCH/8WIfcTTbNUp6bpAAgw5kmMlRL8JfQpeFjR1bWFzuCm7EZxI5F132jzZXFBP9dr4yJs3XguCWMoyMKWjAUbrfjDgq59ofWLnszlzb/d+6d/+0mHwyQHrRBZiqb9EyYSIQQBzA9P2mF+jKBdTIkv9FdQHD8RAcmQbUsP+RM5KbhMZZQQyOmyqEMc+dK7oqcFXptvpzAfCvmOkEkxt1hQ+A48EpiQwVrSirAgGik8OJgbr+m4uJIXCAnxuiyW+HhOY6XNvFOliBhIKSnnPFBSyHbL6MaXlgyBbBncjhxDllylVNQYzxImuNF0hbcrvn8mAHI1sJVtxnag3kJOG3zLTADLfiGadWZfuDH2hr0urHvLYjlcvhEJXQhArOwRDV3JOgBjv4Gg10unLD4RocyFrSTkGPkYsomP57JfXNkPHHCgQcmyFORgDN5EsHUd8JJc8DHMopUgQidSFPAfylKXZL1TJjd0m1yP5V02OgGq1i9M0eUAUmWNODhZ54PKPCnSJPv0EoE4oSu0bi2NfOtZnctk6gXaaQPtnjMgnpI0478TNHOlwI/cANPL9cx6fVIn31iDC4EM63BFtw2abIGKQSsUPcFxCLNia1ICaRPBR6OSng5JJ4LjXufT4aDpaN4PSpWA7nTSTUVPrwHIp2vTyy3pDF6o817+8nzTx6eLXl6u3mLhCeb901Gg7TV02AcPCT1EhFtBE6wpgnLQFziLSZVZw1NJaNvj0C12SwrZR5P4QHPz6zb6HtDTI4H9H3/8cexVp4eD5rmqQOMNNasYo448qefxeoDi+IkIRXyC23YoMzPIOUuJfCoq7N/B+uiBLanrhvO5qLPxlfmoPD0o5gel+VGpnNTwCZaCPr409Jh1YdtnKem6BD6ZRlBowYZeAgvPlQ2L7NP27YbNFQ1+N4w1Gx2WQraxg7w1J9UilRRKORRJ2KUPeD2JTwo6kEbEqO/YayCoZBzKVpkqPBcJeixjdZo6ba6fTw/UF0UuQhHqTNLo5ADXGYG8vlm28nxGZz2qQaE32O8Kp2rsgU2wyHQrwNZsihkfzaSFtGRp5rmGqlVGGpqm8opJhQfOBHKZ1FNlbSX2p0aQdsNHgv8feenyfF0I0AqdN7FdCdXKfBlD7l1+Fo/XVONZ28n3viK1tD0z4FWhiFDK0sTzbUPWxBqd8K8cSdHQqYc5bUJGMabLY3AX1YM082L+8d1Rh0NVtuGy+4TcyfxdiCJ7fT3zMsMv3Z55oeGXAP5TQE/nTban54vOrEkHeTf/6Ar4TehVnZULTeL0qtCvZVXlxUqKrd7rv+RFlfOBdT2h6FIS9p6kPCvSpBboEz/pkSSF/BLRGOcO9HOoRSfW3gNnhNM8oY+qlNxXQ7fWa2NclzkC+MeNPRb30BkDYBLd8PUre++NsmWwPejJqAZWFTVNkMTkcnx/oEgzTvOI7h55yff+8aj37x708Pgovxjyi+ursDV74xknvJIu8GvafpbiWrIMliXRlqMNeraf941pQhZQ8H9FZm12XbDH2YDXC7x6DT9hmyfOty/UPWO0F555L/S58qC0fC+0nRHS7a6z3BRlHSz0FfOKddDgwf5VkalgB8u/8lCy/5lnY+gSWVprcn6cKRjr59z5duXlIr7AM/XsZ+ttheeVedrm6+icoYwL7CLqOqANORZ4N1b4vjF25UzVzQ++bz4y+03Gp/JIu7K6En6UWZtOJ5RZ8a8ZXc21qOBD9ueIGL4QEczbmbeB3S+oC4wqyS8B7DIpxVgH9p+IUETI+R3iY7l3NAuEbbwf9QRXAT38qwmuO/OspMiNewnTw0PgSRsfK2NXNljLu/DyxDK3cS5rSujUPaEIJcnPHPOoITeyW26msowZe0UEnNG67x93qRvM7wpfthdN6KCx93StFK4ttj2Jl5NnfMU+tmAT1C1T9dyZuWou7IFZUynyS5a5ZrkuJRq1zW19WCbDefuU534D9rS/RYQ8zkNzTso5vyFRGRHyx+MiQhEbXLfDbXv+75FGbHNEfJ5+STtia9/rza8RsdVHbOneHhEjGxFDDhcitnzEp9T1RkQ4GYj4lJcS/tMHNt02Wc87XGedGB4cEYwI7Z+IGPNHfD91/4hPfVz+HiK2vnufiNizv2s+82vsg76V39v/J/3X0kAyO98zmtt2uO/3EPG583yv73+XNi/M7+HvJUfEX6+7iBiLdecl4lPZtvtavevu21zeEbGNj/iU7m1/TRoRY1jE19PR+Btf97xGbHR+Y8hvNnvj/61OETF0GxFvXSM+5d8q/8aM5bvHX0NuH//XjP3WGNPc2/b8nu71vye9H3Of/z1jf0+fe5r3+X3sfd19/u/VvtP5o9J7nu/znu++fJ932x8NrwQfdjlCyodDpxxNOei0zxGdw3N7w8oJ1fvqzq/TlQPyjYCPL3IXX4C4UIwL0GWVfyvHAWfuFhog6LFwYXKQwLidubw8P+nFgedfftaHP/87+E/pcoalRcHFP7KzZ3UH87kcycz7ZO88FyAHGAK+OKrR1BTUNwJlnaCiD/UHLiaPXFbfnSYdfVlPIc7vCmRbudy8MNcvBL0/vDwTqOvqlQtwylqk8ZtwNy4TkBddFa7kJpe6lNaO6joX1YDBJk73DLjSDyHhqzlIyOWiwY8MLldCTz6g52lSiqRRRh+diwklZR/KuQhm9irEHpcSMY8cRHlF4uKWuCwMoIfMxaVwMUswl3RVgvMgCNAI/ttW4rIRQAQceyvqt0LQLvTilwCA+KueebHxy9OzPtoW6OOErv7X//5R7354N+S5PD+jr1DK6Ab7ioCOg9Iy38yVCC6kdOUSuMjBhTytQo0EPPK4mE/HgwoyrwpdkPcFHb6sTWcuSC3gKVeJdGmJIM6qKy+KFi7ZC3M15O3I232jW6W+4o9c4nyBuzy/yGjQPMxV7wgGPL5/VGBnYXdhY3HhEp+IUESQ84+17fQr6AmxGsP6mEvISmGQSgp99vxJW9l2K9itMCd3KfqEgrkbTrPg+Dcu2E4F70ZgM8N0N/qrLJeQQ+hUY04h7CdEFzy0zyBRTp25Qv5YvA2U4Q31asB5YN4K6YR+vBaOh0Igp+qIvQ+sEQdB6sxlfqpKRF5aDq6PHbaaLvBueJ2/cHk+s779G4dXeN5ME1JkKQG8sDMxQ0ZAYrUPU0ejhC8mdAxhlsVNl5cXXV8uurJeV+z6phNs7T7um6AVIEEjIgjaFMEhuhBrOeSPfX1hPdBNGeeLQg/8KrBLAgrsGu4bLKcQy0PrtWm9aQQKRGB+UxZ9TMREDY8BIf6Dhqu6GWOdddadRTY8hxGpqFnRUbRA89bT2EcW5F7YSxroBCkYqkGG+t47ZJEuScljCxmDRMltTa2t8guAKy9Nz+cnnS+AFytXgj83olIL9rBMLEdpgZayMoyZnn0xmKy7A3vEkReFJ94YPhwrgciJNTrrcDoqzwfUUMXS0ws8fmQ//3DteoHeGTmulke0U/fEC4APv7yMF7522YyuE+0ILWHH7krDm6fwU5CGnJZHlNaBLdDakL+j4SYHP0Id3kEKgh9JJeUN9MCKmhwIISJYSUtNsnyKNlJMpVqLCjYvtFudbjc8a0cPESFFZ5amBn8bD8L1uuxH1pmhnJSRK6fNl3I13aJpYj8jKFNAon2A/W06EYh8eIceT6rH6ORlzQAAEABJREFURx0fftLDD/+mxx/+l47v/6R6eq8yP7Ce2KXR6XUJOTh4ufWRXnm+3NauhfXvl1jGwl6xeB9Bl+vQn4TECv6T5VCTQKKfUyRQpE6fTnPIcq48Oza0IR8qkF8YdXxP2FX0jshKVlZGw7FRurFvvbA+P/J8fnriOU3+jL9twU3WLsw7CH01/d7Y2oBT7O8130mZUDRAEH6QAdJDzxqfBq9SsBhsn4wNHWAMB9tyUy4CHb6aEuXIfbMreq91VgaVtZ7ypB6VdZZ0w2+fL10feaYZvJ9iD+q6rmIPMytdN+/JLJTGmjJs/45uDdvfaViH0cXP2JsbG0U3/wDX0jxJD8c8XqIdDjN8wewaardV5qnWOuqczuypp4eqd+8Pev/DkXTW6WFi7VVNs/sl5ZyRIbSy95yXpisv619YZy/sT88sSMvBMicg3fTCWr+x6TZst7LmzLNeP4E/Y1xBSXXos8vP5JpW0lVOJ14AGBV95oEsmMUtEms/aYHmim8gCuZrEv6YsWvBDzO9Crph2enA1wPPjkee70cUEhEyL500lO2V6qSL0WOzAX5/4zl/W7Ku9nd8fwSi8RWPTb0rYZeET2TguZwvzJuRreIbE9Id8dXTVPV4OvAC4KgKH8F58cq+/AKfZ85bL+CCb/rZu9FGzC7o8zIkbq/6abxgSJrYK+a5ap7nsRdO7IWJtb1G2vwKXS+9Qj3rwpnkZel6dnpteiaI62D/CwpzesUPqBZFzpTIjS5XZB77P3n7l/kxnE/IYkSE/HF9Q4aOLkYen3N+JXV5QVc3/PFyu8DLRV5/lvO2rJRXDb2uTevS2Gu6vJ+s6MxoyEM12gwhgm6tyy8BFg6C6/WG66wStMkIx1fCh6z/ykIoWLS4DG8BBdePF48siMrzysHpWoo2WTK2T2qdng2SrzD/Bg3Q7spJypHekOBzh3Wxw/LvWJF/xR/DeuMFYGIP6NCwnFd0sEJD+LDEmlSCBMB+cp40Wiha30CrfyJCXoPe0/X68b4gZIZ7QV5MR59OCr+cjVKCTkj+Vw0r+nB/8zjshPQNdGgx3aDSg86RtXgNsE+xfY49ie0IW0nWi8czRMFA66akrAP6PaDXqRTN5KdSWa5FmT0jIuQx1smCPyzs2VTIthtAToFAXwl+cjLvGRmC8WmkKUsR8KbtExGjHOGURutt4LUd3szf34aGjJ+AOvEBDZjXr8H8RwQ8p88QEYPfhGwRIX8iYtRFfJ66bUdEvGaDvuk1L/IZhLYPs7IOreMd1rVttSNYl4k+W3++o0nAMjB60IqIz3jeeY2I0a6/4hMRb6MiPuXfKn8jY3n2Lvf5ve5/0n9NDbx5qo1mmE2nxp53arjOcH5HxOfOEhFvThgRe7dvpqZnfNkhIgYdt91j7xexte/lb6URW7+I3053Gl+bb2/7r6YRMYZEbKkLpr+nEZ/qIz7PR3wqu/9vISKGzu77RWx195vE3r7zsZcjtr4Rn9K9bU895h57/bfSfV63e9yeRmxzuPw9eIzxZZ+IbXzmwfU9fGtcRIwm0zZG4e4rIr6pS3eL+HW7679ExNYv4uup+3v+HX4Q7Hm3/RYiNrp7P491PmKr38uu+xIRW5+IGE0R2wHABY/bsfPk+ntEbOPu677Mm8Ze92Xe5YgYeo6IvdtI3eaMH5Dfw97Pfb/Mu2y4zfgy77LhNuPLvMuG24yv5V33t8B0vwfT3tu/zLtsuN2p4fyOL8t7/d8z9WU7IuRL7qDLYeUtJR//f/b+RMuOG8vSBvcBYHbv9YHUnFmRVb1W9+rV7/9U3dWVGQqJdPc7mBnwfxvm5rx0kaIUUg71V5i4HTNwJhwDjjmpoA30uucfG12Ng27lMNhayAfbnjrPIXNefLmuOp8nLqlz/y21MzehCxclBwv9Wy7ExGk/6/j0oKfH93p6IJBFYGEtP+jx3d90JuAsAoLi0MpJVuLA78PtQmBfBKgd8OUUrcZkbZk5ay1c6jj2c3EUl0TX+eIyltBhP+qeC6ovqf4QcBiLqWf6i37++Wf9q/9nhj/9TQ/noxZOoflw0Jk5zlygTtykLlyKTDdVrNEUXCC4/0JapVwpa33cASRVAthPmjqd3N6ZZ4FGcRkVbQO+rw+gry8Ma72gKXq1RNq0PsiztzOHPIdvlKTc2UU8RIVLhNOGfBIBDXExa1xRnTJLP0yLmcVFKAj+a+FC1HYWYQffKeQPNCeCJSciDAvzFC5yb97e6ZZAupDViU7+WNMJwiYWaEnKUFnloEBgD/0imBaVoWncA/+G5CG0Pwza3x50uLnRQJAklZ1aFC7FTScuakcuzg52VOxnATNzX5D5dFk0cZGZSReCHb2O29KMLhbaK3nT9IQN+bfLhVxHAnADl3jnpaYuNw7mauRp7/T7h8vwIcvFaWTpozRk37kgC6e2e8N7hfuFtvdWf0diCMFw10XJTBPqDxdDj/Ec0+WMLVwI3hoTZM3qNFXoMkxPTxfqq4QMIICUsvNGb+8zf1jDNDMFFfyJl8uFcur5iOj14olY8wkGUlb/bbID+ri92a8fTe5u+j+Nsr/ZyXrKw6CwnUaI+EzXl4MLE7Q4YHBhP0/YovXkC/dMfhV1wEOS97/3jGEZRmSCYmtwZWBuSJLgaebma1jX1ql5bziVhi30yyXrR4QiQlmh/rD/hA1ZhsEc7pdosLzNXylF+/1egwNS1kkqdM/KQ1GmTZTl4AABmYUISCMaUudQD4g6D2+NevPTzQZa9AzTta5TldiEgc1LTRWfuZAujbykYI2aMhnCVvC+sBZmTGCm6YJAcVsECq1rRi+M6etRlpg3JC9+FYQR89tXVPzbzOCjPwDwIeCCz7rgJyfk3/eK9wZBQ7FeR0vMxXyMqfNFiz9K4idu2JcHgpf7XdFuP+iAz9uBTPBrRs6P7MtH9piDWcdZPUhxQUanmrGHELEiPRKZfHg84cfPunhfsl+6vbNvK3n7pM6HdQQstxA8dhktzqlFKHISKodz2oQs6iy/n0oKgh0DLmjoqQMhSaGGDXrP22aWOrFEZdSizDw3Nwd99fUb7fm4YYxjwe6ySklKidHer9GU8PMsiAm1FyAoV8mzOVP5EZHlcQk7yuyHgv0Y7uM20+6y98xuf8O6t/i6O6VhrzSuKLs7Dbd3Gg9v2Fv3yuOdFAWaR8w9aSbQe8HmJt6TiFwGJqHKjwXM7BHLteLbO7ABwYMaFDrPe8T5hh9ulh11thX7K8tRPM0yx6ZqR+PVOTO/1BryTKGNt1RG5DUgrwIPpacR0WV8wc4M+90jtnSEUOOEnfpdaVpbE5Om7rutH9O+wfvb6zf4QYlq0Gq6AnoT0gjeW8l8xaL1fdLkjwFrANgTV3WesrTRa19SkLOR0E2kUS0NsjyPx6oH3mlPl5l3TQNVJ+TsfXiep06jaatdJlWWWbMMLU/ogRNFhBS1t730o49ihoZG8D7zAbXI/mY3jCo5K9hzGf/i1Pw168n9C/33icD/oDf3N+Cg/s/o4Ke6r2JsKoMy8yyMn9ANIu577TQ3dT7OVUf2t/lbaG+RxdbSXAWN0EqhIdd5Pkl87EvQ7t/UxnzlYP9Qqkbo2BMoZ+trHBLIKuMgpaxpCXnPez3LaWFd67Uio4xyHQSGBRVkkAN+mPjg8xXvjzuwg5eUkvw0ZBcZO4dGRdICT5camuam8wR4t5/BkbPiBR1dsC+/32cHMfFTbAwJ2SX2eGAjtpnARjL68YeIgXRITbuhaGS/7/D5AS1tLKrY9AIZC+P9Ec2w3wjkkyLkcfRSYo6iJtvZkKjHT4yMvznc8j681+29fcm9yriTouAbck9nIasW+MWl29QRYZ3wmU/4QetmljRjBw5Ic8yRYb6dXlCW35uVc1XlLFfZPwuwjBkmy8/5hrydGtf5Sv2F/mfGTmBGNv5IWOHD6Yx/nFjowjoX0mlaeO8smpCxdTmj4wkdzEsTQ+X5Z/bkhv6ewIc39kggn4wMM7JM6DuzRlC2HhK68N40BvxpwRZyTxM8FOCUgTBl+i0Lnx8u0FOZu2Knro8I+oIs9pv3uT56IuKl7P4uXBg/845ZXADbqM6L56ehoZ8mxkbGn3ygJyKUM3XYaQKZPjmSSk58CCoavQfhlW6Mwzacx87oqlwE6DukPkcppfvI/DxfRMiP6byGdQY5igixBbAHJIgeLlXopoEqy2aCpxkf1dBPm2ECXQodeFZEq4F1Bmx04OP3OI4ahqGvnyAuIuQ1LQMJa2jol31rORtuW7HIfnQbs9GesuQ60x8RnVYpufgnA6afZ4yIvk7Er6em6wOErnKnNSMP129pRPT6iA/ziSdiLZN9Wc95IyKcdETES3tEVsRa7o386PJDgY09YDkbDTlv2MoR67iIYJRe5omIX83rNz4R8dIz4uN8RPzqGhGrnWwTmPbrfC9vFf9I/0tKIP2aktx2jc9xELEayufaf0u919n6RcSW7Y7IbcZWGREvhrnV/b1pxDrXNt7rbPAmjFjbIz6dbuM+l9qpGK/bPbfh+ohw0hHxId8rvvAjYu0fsabuHrHmI+JFThFr3u3GxqNTlz+FiOjVEdHn6YXf+SMiXkZ4rWuePyWXl87/DpmIlZaI6PxExMsqpm0rRHyoj1jzEWvqPhEf8i7/EXjdDZbNlt/SL80dEZ2XrV9EbNlefz3n1hARvc3yNyLW8ta+re2xxlZ26j4Ra/+IcPGL2Ma543Xe5YjotDhvuH2D13bdl+D+W5/r/Kfq/sz2T821rflnptfrXOc/t4b7GJ9r/zPrI6w/jsc+3D7Dh8aXNTjw+t9ud13QvtVz9uEKoO7fXddcQcZ0+5C7cMHiXsEFvGnyJY9IkYOBDi6fThedCTT7sjdzWfJvFr57904P734i6P+z1o8BLv+sn/72V73/6UdV2okwqXFZEIfhhRvxTNDL5coB2eXKZUhu5zbTgPtxRhZ3XI0pCFLPSrQ3LpbNly6CFwoO3JTPzLUQWCm7UYe7WxWCopWTdk1Z/fLIBcsX0zN8zNDsIFvlkjdTnk5nORiyMI+gqwOafGCvrBMcDJMCYS1q0Fh9qeJALtNIULhy2K+UI0IlksQhXoyR6YNesXbv6/5bnoO9eLK40LQEX+gQuQSwPBrjGn0b5WCu4ACfuHlULhTcmTRPScucNV2SLgZBvTMBqJP5YVwmEHBH8H887CBlkeazrP/MQbtCq5jXuu6p86zHhPSdlXLVMDaCIqHDTdaeION+X7TbD+R3pDcadnsVLtOZtKasC3P4Q4Avh0wgP2ZX0F0xpJnLkOVveV+Q9yZzBwBPj0964kPRjLx8EXIQc8hJ8+UiWbbLJMu9oV8IFIzIz2qyIfFHn3kWj4df82y4W0QooaOMLLyeL3/Ou84Qj2XjsU49bkLnZ//G7OnUbcV58+N2bt560a91xd5hCvUNZnuyLUFH70d756HRwzDx0KMrRATF6DSaHsO6M8QTEfxU7xMsMrA3Dm/IVmgAABAASURBVESBbgie3KDvkfzKj+QLZubjWQvkCQ0TtnGBPusJlUFjEuohyCFNZCYqZwPaFoWO7PXTedKFPTMR5LFOUxQZUoKV1pEaNmwQUOn1NdiaTCIpIpRT6lh5cVuoywNabOMV2sS6ESH3KXnUbjxgfzfyBTlyElMq5UF52Knb3jByaR6Zd1CwdvP+YL6ZgIlpPaOvhXnnecaMFjXuq5gCqmq97DZXNi7mGyK8fjBvkffQsD9o3B1UsPNc9oo0qLIWcSKdmfeCD/FafQ107TltL90upG63W5364jO0LtAwacHeF2zb7Vv/1OU0KAV8gc70zDzsn4W9fWFPzAQFmyZlgndDRse5IZcq24GD5Tf4vx0fShPymRWqKSsKAdU8sk9FALUR7Fp0ImpxgpGJ1DK7oN/j01lPfAzw3+RY4Kdiu+bHUEPXqgobAXLeaFZqrC9BujI+NyLUoE0IPOgv3js5SQNtOSUJOfg3VCf4OeO3RW8H/N++fSOj/+0fAqt3d3f9g8aeYOBuN6jbNbYMO9r2QmK+LY+4qQ8nwhR6+tEP6HL/nLNSt6NRO2Rkf/PmzVf66pvv9O13P+jb73/Q199+R/nbjts3bzXe3Crh75QPankvGdhCwiYa+6G2RDBIQmQdM7Y8s586kNVsO0Ru3n8TdtNBuTKg0daQieWihozBNd0RoRwJqPNnuQdzClRsvZfpU9DxMOw0ElAyhrKTU/N3e3urLs+bvYahyDKf0c/EeOM8XXRCHyf2+gkbO/OSudhXkL8A62rG1mf84AL9Tg2v7b2DoUO6aV9kfQu9ZzXlFMrWe07yeyVSVQcfBwK7iQgldJihvUC74f2dyk4JHZ143z1C0xH/c8ZOjwQFTwRAL9jlhIwn5Nf3HsHlxXJEditNpgXQx3LSR09VMm3hyllKkyBBZcjYQ17lBy07/A+N2lSzzr8osd/KII27pFvejXc3Oz4G7PFVO43joFIKMnYeO0lIIbKWbh+hM3vsxJ7z39R74sPbGZ6mmd1iW7Eu4O+CvI2z/ReyrrybbeOlZA2FdYdEcDM0DiFeyTrssm6g4/b2Rgf2/p6gd9kflExkGmT7bMoSNCByCbsLYJ0NOclBc88/MPkN9nF/d6cbPvTvdjsF41JKUmTBuGokNWohV36HnJ/5OfF18cR7/Xg8yenp+T15OR05n5xVsaeGPSWEmdBTYRa2svY5awdMR4Gv3W7Q7nanm7uDbt/eKnPuiJE1M0C3mx+KJihrXY+eyx8xAp9j/nJKysxpPdj+98jl/u1b3X/1Fh3daxh2Mj+LeaHfEoWPodIZus7Ylc8xG2x3hnV2tN7YI0/P8LvROrqgL9ug4XOCU9ugeJwa1bSDBb6N1qLvlxk9zHzInVh7aTDFmICzSrv3p21uxi7O2MXR8sU/H1nf+fNp4iwC0IHHz35HMI/XX9jPxuzz6bPsLaMsyR8AOlSFyDWgCMQrtmlHQS5Dyl2GEaGEPBVJRuu6b+rrYZumryGzqOiiSZl2IyJkmxJrrFDnV89PPPe0bF4Q9GGdqmAU60GD7cxbWM9PBLM/I9EeEfATfW7bhiGeiFCC7g9wWcroOzN1hlmjlKRhzOzb0jEMRUaUTOcknzk2vbzQiZ6sN9N1Qd5niEQUvM+brCvrYUIntgvDfnLmblF53zd04X2XsIMEfcMwsN7A2uMLXGc63S4er9v3KwtazrI/4MwiZE4zf2rnNSIU8QEeHxG066N6+cEXNGzM2T+CiOhze46IX+bNxwbvx+u8y6bRdU4/hYhfzvmLtbAl1xkR4eQjWH6ucGqecUHYy2ozrlfUnqztTbYh553azxjuEBEK3pnWnW07gvIruN/vRUS8DIn4kH+p/ELGtG5drvNb3T/S/7oSwBX9ecRFfDCeiA957/PPorXPEhCxbpJro4qIvuEj1vSzg181+MXsquvU+Yh1nohw8wu2NSPio/UiPi57wOc5UB8rnojg5/pnm3tLXRvxod3lPwsR0WmIWNNtXq9tbOXrNOJD34i4bvrdeTvViHWO1+tFrPW/e9KrAXaSv4arrn93NuLvpzMiPpJ/xMflTSZODfPidMNvJToiXrpGxMua1/M4HxG9X0S89OkVn/jh/te47hIR18Uv5j3PpzpFxC/ocN8Ntp9fwzan+2/5T6X/3u2fWvPPrPs1+q/brvN/5vq/PpdfIx8QkRXR9cqw9JzPV/lwzIb6zEGocTkNSUnVLwnSRtrBuahW2rmgTlxCTgQAzly4fWk9khoXRjp9z8XvZwK5755Oeni6gLMeHy768cef9Ne//k0/kV5oT5yU/dtnuV7UCP4El0JxInOaOEiL9UIVKqoaB13OyJDW1Djwzow9+W8YvHviQ8N7nX5+UkBXMKbkLF9cv//+e3393bfaEQBz0CVnX4AHps2CZC3nRjCzaTpWnY4LmPXkIOfxTEBs1sxFqxrMy32SCxKH8xi0T0UDcvF6CxMtXKx8+Zk42M8+2NPZ+0RcLBQIBZ4qFzKqJeQn82b4RtGRuO3Qr58um8RF0Bdkz2k0LlXNc4BGc2PtBUzMdfLlgrm5/+nCQX6ifia1fDw2MddhN+qrWy67KXMhP+mCfgZktONSbxuduSBmCHWArzHnDL8eG8hZXE64EyrDy24sXEySyhAER0KFC9M4ZPKuH3VDoGHIRCUkVWitnpM1axlVS9aSQaQuBv/G+YRs/fFlIqjjDzDn40XGjG1ZFDf7vW73O3nOxuVK9PdgpmaBUGMullJFxuZDQjiuYN2eYDnXqeXmzmtft6z9+2WYBQfoG3NSgebM3BFMzFzctVi6CdMSotG8NE3oxBf8fqnDFm0HL/M25uXPCznOU2gEeLsuffHrtj5L2LUsZyN5PUkvaVNEyOWIkJJ6OSK0PrXv3Z5vTIWMGgKKCCU2S0ZnJKxcZX3knJVi1U9rGV7QRU2q5BexLxLhk0SK/Zhn87rAq8eKiolgg3VjvjvgYepYdEE3Ddtj5ee1B2wmswWSLJc+h9YnInof0ygl9ac1GKiIYkIkk8jwka+i+1D/q/K7gY8AhTmjd49A/8gplSyBgPbAPhs2WWF6gRZIXnUFbRPBNUhlWsYRl6zoL2Aw6BQ0GF2H7GdRR0doryqDNIzSbp+0PxTtoGMk0lZ2RQ4MeN0GLQty7EOXEOaghbTN7IBZSuRVpeC/3IKyeQXwPLE//e9aH7EN5dTnTENh3Z3ycCA9KO9upLKX0BN3TuZe8E1n1ekImRfktGhIMPX8G7YJm0pcZHfMc7jZaeRDUCZ4Zgzs0djvlYZBcyo6zyG2nR5x3v7nu6bImmLg44DrFz3ReCHIOuNjGrQ3ZIXBQMvSL8CBvbEb0PGkiAbgL6WuXwrqaKkPgVWZfvmpTWKuhY+R0+Wo6fSoG2T67ds7/cs/faf//i//pB++/1o30F7h53R6UkG3pRSlAYQxSq10tJoV2FJAv6DT6HnKEUExaw3eOF8VQW/oReRy0NN48+ZO3359rx94Z/zLf/tef/mXH/SXv/ygf/qn7/XtD9/qh//GBwHSNw4eEkgs+NWCHDs9GEnLRZEKEimaFeyv0LJIdUlqyKCR9jz2UPGzFRusdKiWA/qfCFwbM/wuzNIIBkZr2OGiZFrRaVYTYgCJ+tb3PxwJZWBi7B/GWQ8pSRlZlTyqlBWhDK+Dxt2txv0N6V4J+mdJMzbPH/ya2MuN4HQloDjrdCY9tf6enPmoPE8N2wPYtt8xFaNv8LHAh/f5hoAaQW9C4ck0UU4JmoDpTxQigpVDEVlwo0hSBOUEX7Qn9nVCrsEmbGUUW1jEXXXCFnugDTlO2O9lTrogz7kuyBv/UStSWpA5KfLT87PR5mIE64BOR5YSLzm3u82ICLnN9jbuBu3Y84PfddBU8KsDyDlrQH77cdc/TpXdoIF+O+xiGLIycybelZm+3U5Sgr8MbanbIttKZ3g54Z+O51nGRH6C0QvlC+9Fpw4snwiiV/gT8vT7qv8TLczndKVHGkvVUJoO/h+58hHg/ubAOQjcHnoQfxyLTFeBtoiQ52rYWsNvLOxDzxWpKvAlhXRHf39wO/DRbeRDUoTHmAeALSkGtFpAhp/Ex8Slw3/b4MjZ6ojdnA3/7QbKF/haplkNW2+dlzOzTPIMA7ZiusehaYCPkivniqQb5Hl7dwMf2Cw0DMPQ9aIELRJ+pbF+U2PPh0wPtLHXUkeT7c9zGwW7OuA77jkPvkE2N/udvD8C+xP9IxcpEvNlTUvD1ho2l3XB7xoPGN/jqeq9U3Rz5Mx45OBlH/lIQP48T7ogywnM5CdkuvgDLfsajeOnZwhehABYp0Kz6W7y+WXBKhou0WKhRVIoIuRn/ckwOnifTXx4O7Pnzpz9TtByQrYn7OWMnCewsCcWJq3sD7aCjIZ8vF/bUploUWBHJRZl5B7sT7UZuWMfyciy7Xc/Qp9Abhn6kvPRuugjQRn56snBgryWmpgpg1CVO9Dn+U9EvPDLsOda+qSsxmSGWFvoAFL7+MaYoC7nQQVfVlnDe9S8RFulEpEVsebFqAU+lnrufmBB7vaxagvUVHiVMktGRB9TWDelpJxzx5CyRtYfS8H2BpDlukL/hL1lBXNsfARyrazTSNVTi7Yu5JGHP4hdSC9UTh1Lt6lprjJm9r11KdoQDLbRsN6kkpIG6BlLYT8P5Itso5k68y1zAt0LtMzocEEORqWMmtBrAu4V9Axq85rCg16e+pJ7nWG6XvX703Q1bs27IiKcKCJkWRvmJWUpl3hBSZl2qb/nkpRBYkxEUBd9vJ6fiHjO6aN685+wgaxg3+sF4gmw/VltqCH2FRU9GWKc8AM9df4ZW3+9eiLWWaNJfa+wttfvdFDnVDymh+Q3/4lY5/3NA151NL2vqlz8B/6LSyDZySUcgOm0Em2UTiNCGQegLzweG7Eaj8f5RbLBG9rw1v8cyrhjnQFjzqyU2HhFIRx0DS0csCKSAqRUZERkSekFESG6dqwvNHYBrf4TEQoyG7w5nN/Snn/m3Y5x5hZlmA/z7hc/w3/1T0BXS9ALarAVnxHQmWhzYIO9LhMYbHTeCy/5HOXFIXjNiFBEKCP3DRFrXURoe9x3g/W1wXXu49T8XC4XOTVPhvNuc58E330NRIkE1XwoA35xVQ5LM4GlCwGyheCS4Tq3uW9mzFCSRg51/eDBS2/hJWjvF6gnD0kDX7UN8bI3kIwyXothPQ0EUZl7pGLgsGq43XCbIehxuo29btvq/CaEHBX4MTJy2uCy26JhEyih+cIAKnp2vo+lgx3pBqaRUaDLcP2CPCbkUaHHdT7Quo/r9YWnsu4Gy964HhIRvRgRrJs6IqLbQUTI/T3e6YaIta/1x/Rmg34ekyWlnne9D0guJ+ww54G5i2YfBjjwO3Wf67kZ3P9ERF8/waTXcGpERG/3D9Oypc4bLhsR0cdHfJy6zXDfDV7fcDli7b+tFbHy77bPwfNFBLylF0Ss84gnYs1HfDqVQvpI7MDrAAAQAElEQVQVpJQVgZFo7eeyEc91EaGIz+Oabj0/ER/6u/25+qN5XOe2iA99XWe4/gNcE/wIxqcXSJYdrqY27OPzWDgMbqjPfb1dfitqCxkNJ/wpqDv+gBAoou9altoCTdhipEFN+XmOrOagCgEW3IMWDqwpioQdLlyIJvznkXEnQ9KRbf03gjSPEHvJo54Y99fHSf+/vz3pf/141t8eZp1OoeNj1dP7k55+ftT53Tu1p/fK0xMB9UlEFnR5POrydFRm3iEXDSFFqyzbdMG3zfitmgLSQ0+PZz387UGNOW/TXpUL0e1ur+++/kb3/i1NLkD+da6iopvxAKMJnpKWWbizQXUZWHLQ6Sn0+H7Wj+8e1ZDBAp8/PTzp54dTD4DVS1PEgXUWZS6A6ThDN/Rygx9sE7zEpvmoxKVVIpLGLcA0s4DEZY1IkFJkFk0SslNFjhuQk9CXkKfwaXU5aW4X+W9qeI7KhdlBAdO80G+GJ8u/IeMKHLB7rE0PdHhETidoORN+mpFVIb0jgHY/FBETUHABD18OZ8gi73fSzMcLEWjKjJOSAlmlGCTbgddaKneURbbxBUNIOTSORTknNehtXHbHJN3vBh2QxQ/3X+mfvvlOB4KWMzo8Q9PEO3QaRp2wnaNCD/g8X5z9t0eW06yYkO8lFARyJsrnxxO6nKCgac86LASJ0ICNpiVRPyjSDgxSRJdV43JaaxXGu6JJMpBZl+8iZfSaI0gDTitpU6Hsd9OYAxlV7SmPkhIy9UXbAZgL7ynbxBP2dUImDflE3vWlzgQAzgQDGKKUkkyPoGM5n9X4kNFpQDeV4HnlXSdkaFTeYw4OGI0Lq7g2q7+34QHzUIZ83tdIH/I5xZFf0GnFthoyDSZmG0BoU7Asm0RpB+Ulq0VARqCjjK5GgiiHHqBq7E3xpBiV04Y9prfTAk91OGgu5NkDs5Jm9LeYd/hYwBBibz7q+PTQ5x8IxizIyf9EwgneztgUiRo2HkFnCGwkTQs2NGnmjGEaEnIK3oFRRuYpgiX2IZxe0Ds2JbC4L/zu0MuOoFYsZ82nkxr7KeAfNvqfmrIS59ZCkEs2xH1WEPwSgaNamDsZtpNBlQBmTElpZszEcM5kRDaVSDN85kXoPalAtHnN/vek06TdWLXbV0U6a7ghf5NVvFZBCxk5wS9moAl/ecRXnI7wSlBmbKNGFYRWpfdn6aejerR9bpoJ2PzMx8t/e/+od8j2Ah8n7IatoIr8WUAadlr/3yUjOipaItMGmM62GdjQPpqGetL8+DN7JWRe+IqmXaoqMLTQVgO6D0nltihIYzdIu50SgWCh8wkqT0vWE3hkvzwtIi+CeZL9DW4Oeif85FE+qwX+ohLcmucn9HpUbUfN9YivriAw3SQphOEKY1TkrOwPGCkrgnr5aYj+kTl/0nR+j5Qu+uev7/T//n/8s/4//69/0X//4St983avr98S/HuzRxRZez5mDNh4ytDv/Z+pL3fweQ9utSzMDe2BnBo6XJBzrUnClnMumufF5Gggb3+XtKgQ7HyDvXz31R0fHb7Xv/z3H/Tf/8c/6S//8r1++P4rff31re7fjHpzN+jufqfbu/EZ5O/3un17AHe6/epOwi9iWrqwx0+XKu8Hy266JOQn7C/B60IeBbK3EpRBNDKd1G0enV00M/6MPC+Ib1YTbfgFyzyTZmjOzJ/JJzZOoUdWqIQUA8wPjbQpUVGGpGEYUPVe+/1Btzdfkb+hbadhvNF4c98Ru50WnEgLZIT+cVU6nYMPABlTSryzg/ejOp7eV50xELYja+Yuy4QNCh9nXxGRldmzKQmXVCVsJcPXDloyNIfpZa2x7HS7u9Nh/1Yl39IvK8Kt8Ax/fv8pp04Xr9z+zqh5VOM9vqSd3vPR/t37SbgE6ITW06LK/llY48I76QI9M85oQc6IScIGShmU86DoxGWqmqoWZD3p3AO2wp4LNaG5VdqkAX+y48PfsA9hNiugK+cM/0WpFfgcJfZ+bUnj7qA9weU8Dl32h8MemQ9qzFq4xwSycn5aWBfaLpY3apuXUIoR37ro/fsjPM26YDxPT0/kz8rI7MS56MzH+3k6sd4syNAIHUOBztx0GAsIjdh0xm4ye39Is252SV/dFLtE2ZcOUaF9VmBrgbwq/lbI7OHpJ83Lo1KelAnCB2Od3uJbv/36a+z+0HkSNNeKnSnTd6dII1WDzvBz4h1tH/jIWe/plPR0GjSd9lqmUWcUeX66sO+PCmgL3nuNc1MFqZ20tAe19Ig9XDTga4O6jP2MqtrzXrs/HHR3uOkY+RhAR1VsrQ3oEnlfapJ0A017ZDkIs1NgAwXdDsxzj4xu4HkHz7eM+fr+Vt98/Vbmr/Cu8JzJ76SUoWPUknY6twFfWPSO/XCso07Adf7/pzz6HHPBgvD/uQx6PB31iF+8PGOaLmrcVdnw0DIpY9cJWTc2z8zH27lOsp1NGOiFc5ZSUck7jWWPfhIyauLFqMCWE/Ju2LffnxJtGlSh77QUvecjy4+cr5/YE93X8J5bcEQT76IJ+ny/bPMisUZl/cD2Fmg0DaYt66IdxuR7QEKnQx6Rf5aiqZlm3iNlxL6woQPvvj3vkJEXZMKqk+RuSpE1IYdLHTRBk5dDPFrww4l9kZm3RJKfRl3nIRWSopbgJQp9hf015hEalxr9jRm6T+yFM2fh4/GsC+/XRl0gnsDeEntnwD4iLQrsNg0hXuLQNWlBxgtnhoWxYykaY6ApsZDYXxdNl0WIVQH9KRiHnIO9n9Q0IJMROxnYt/wRRaWUlNlzGT/SUobOrLkGPFfmmVVjZqcjtz5V6MLkp6nx2q86zxXeQgtykhL91ZFYryiw8dANc2/YY1OHYdTewCZyGuiVVT0+Bon3X5SDFmix/2YppJw0INcddrzDxxbmS5Isr8RoBqvS0XoNBAg7ioQgVWW1OPe5dIHOhbH0VG0bj2uqCAl5tEjMk5gtXtDnC4lm5RJrmhM2HtAr9IQvYk8GezOpUa4v8LvFdU5LDhk5JXVdSdgn65sWkELUS+E5gKDXedEGwcxJW5NUo6OZMCGVyAowYUeXOXSelo6L9bUwAPsNKG2MMxCmGvuocv5yalQMPrGmAWt6ATIOVVapzOBZQhFJUkigNekDPvDiff4ayXw/IyIUEfo9z/V827iI6PNEOHUtBMFHaxW6VkAhffh5VXfdvuU9ekODKaPaXp6xtTl1m/G5dvf5vfB8vxXb3BHme8VW9/emv3Vt99vWiFjXjgglC+NzjfoTnvo8h+3+NZ6bfjXZDDAiXvqZXtNtx/BS+Rsy2wxb6iGey2lEYHAhrxcR8rO1Of8p2Gw/Vf+puoh1zk+1/ZE602tExEf0R6zliI/TbS3zZliOTl0fsfb1fEa2I7/a/O5juL/HGZ/q4/qFF74Pw+7/KeCjunP0XG7fUucjwknnp2d+5UfE2ncbH7GWtyHm49ewjXN/56+x1UXEi1243fw5jfh4Lf3Gx2N/Y9c/3C0icKpN1zRbHhFr/R9e4BMT/FH+/t7x1+O2vNMNmwy21PWfIL/L61P1f1bd59bd5v9S+9bvc+kfHf+5eT9d7z3wGcj1HrWlzvulfu05fTDhCNOr1n6NQ484vhjW1TI3DrwcZH04mqUzB/ETB9wTB6CnyYfcRp3rk4iT6+lc9cDF5OFh0r/+23v9+Nef9bcff9ZPP/2kh/fvCS48qJ6fJC5KPgj7oOeDXONwJQKCDjxW5yE38H+icSLvw9mFdacL9BBsmznIc7rmbMZbDpp8pk3wbN+W6B8RZpack9DCwe4IbUcupI8QeiSAECrsTUiBt5n2iYPLBR6PXDgufBwIDoeyPGriEhG8sNm3rCWeBF2Vy1LlYMgO5wgFHdS//IkscZDs4/3yXWhxF9ZRT6lgbOUgbDl7DnooIkDG5620SUnBAb+RLgqOzKElEpcAaCHYs/CegDx5uYHyyM0lR0jQWXkPVPTXvD6TW0b9Qy4X0MbaweWntfbRnmM1RcQKCHXZ81lPAzwPOWlgjXEo2vJDKUo5q1HfMnSXAfoGoSoAvdA+IYvKgdt6qBfIw3ZOjxcCgmdV5L9j3I65u0LQwxCszBh1+YcErShbVYsYLUUFKCtsvIZ4qKMHncmLVevKB/xk5utI1KOaLgf09yIH5GXaZtbptmC5RWG2kO1iQcgdzAx5mrg0VGeQH1Uv66x0Qg/ytdwCy9CnAP0Lurf8UQBdGMNEjXqSl/nWy5p6Wf2h3/OaHtdSrG2pyTaZ4C/nIKiQNaSsnFckGpLtqPfPCvJsJ61oNhctzDujl4lNcL5cuDDP8MmlGjtawFwXTQYBCvNveVkG5iEilBTy4zr3d32zjIGQpOk11vqmeZ4JFAHmC2QJ2dAcKtA4UOj2lZOcQr78eCxdNTFnK0i3IA8CAI1+CECWR6ushq25Xwc8Vdby3zppBGmE78KpqcFn6/kF05oxKWwrZiU+BGT0cEMA/eZ20IGA8Y7AYBlyn99yuBBkOiET+0HbheA9xAM5Ym2EKUWGEOFgFi2sP0NYpZ+b/WHzzPrH80nvH5/0M3g8nmTfWlNWDHuJfaQ0YFLwiW7MS8OuxBxjKUJBKrFoP2btd5J/k3bgA4bzd/eDvv/ubf+flY67QPqLHCg9M34WZLHGFNF995FgySNR4EeCLQ+m4XRm6lmt7z0YYk8IvfegtBZZNgPyWQhsiQ83KJEJqwSNTA110M/cdjuW00yfiq0fj0/66ccfNV2OevvmRv/P//EX/fN33+jm9qDDrnTc3I4EHncE3wnqpVCkhFrxLyUrxagWg5rQA5Mn8kqDpIS4M5Bsd97DFWFFhAKaWqsSfAfe8wZZffvVrf7yT9/o+x/46PDtW2jZ68AHpD1fTUem2yGv3T6pl/nwM4JhlzWQ5gF6srodOPA77HbqPi+ESTUtyGxpCRqLprkJMwEVEa2Y0bntrmJ3fncsyMW09jz2tPDuMyoB2gbNIpBp35uRxYgMdmPRfjdofxh1Q+B5h22WYUBGSS8P6wcyCuwvIbMURZZTEOhLZVQeDkrjDpsIVBbILDThCC68Hy9TaJ6zljmpLpk0q9fR3nmBbvuIeYafy8S4if7kob029hGzCgRIICMJ+7ASSSkl5UgqKSvjl5L1Qh/Rp2JPilDye2U3ajwcVOlT0e2EruclsNXQBbqWWdBlNNkHta7jporOV3/T4GuFmN/tTvX8oCJWTKrQgmCoTTIpjQhyHx/YC7aS8S0ZH1NK0gBG5DyWQlCxsO+yCvkyDvL/O+DmZt8DyzeHncZd0ZAT7LQOr29UVl2YemnR7eTpeNGJs8aZs8iFD4ROT3xZfPLfpHx4QK4z/SzfGV1wCsIeGgj4DOymsf+i28mCndNuW6E9tYtYgSBvaISOkoW8A5qliBBVawp/ElQ5aEpwXqQJfzIUaYe/u7+9le0sJcn0I2ZJQSGrtkyWNA14BNt60vlSdD5nnfi4fwaL7WhBD/OiZkCbRv3oDgAAEABJREFUoNF+JPhgkeICLXOHfZc/Vvh/TlugKcPjYRi1t4zxuwUmEoRgBpwpFmwBIyiDlIsi4hnSENLIu5CYtVCDxly14yMZ25t9k/k4nnV7M3Yfs2PvjnRKZZRSXxWtJ00YyAR/p4v0BN2P6OiRc+PD01kPjydw5Cx70nmq7HFhkwDFLs9opIHPjMa0MkKmfUNLGXoze6eh47r6B+QEy89ybvJ4lK/KPK2JbBNHDtmnnMj4bwA8Pk16gCb/jYAL5+HLHPIePp9mHbGthp2temvsItMhBdrK2GECUEF9dOSUNKRQsayzhNhV2A8ZWRbexRlANn1bp3GB3qaCpgK/J80oZvW76u1eVzyZFUkUESQbElQwD3UtMgNMDUkN9vOimc244E88R0UoPid0fwPfjbKQCWQxpxTQGP4QgN0G02f4Ek9AWVLI5QLhOWcN2MpAar0YmfYC34brVwS8l9637++Uu+7EE8wmfGsHkrA+I0IR0N2aEAm0C/up6EnYhVMAL76/dNL7j5Cgzz8zdOckFeQ7kvGa4zBowPYTawf0OlUkiXILUmQWyhL6RdgKaUWECu3pmSfxRIQigtzHfzx0q8G8evbX0q4LeHRH93spI49eRh4R0dfy+kbEWibp9YHSOqLJaWK+hBxyhAx/oAh0H8G4po+eCOqu4EamkZEUXr1jK4snIvgpRaypPnoSonN9onbNWzUNwdjmNphPg059nojoafJC2KGTTjN0u09SOOm09MyrHxFr+6vqP7/4mRk3Xj7T/MXqiP9c+r9I4P9GHdJmZKbZG2aDy/8VsNETEYoINgxOuzVd0/1H6LQxGhGh67XE43qSP/wnIl7miPhy/vesG7HOFxFdPhGfTzciPP9rbG2bDHJ3+ukXMnE/j93k736Gx21tbvfL03Ddhojo2Yh4oXWbpzdc/fB8xlXVb85GrPObDs/xa3CfT2Gjy6kX3uZw2djqnP5WeJ2t75bf0q3+Ov21tq3fr/Vxm+l2X9NsuGxsdU5/DZ7jc+2v267L1/nPjX9dfz3mOv+63+uy+xqv6102z4bbr+E6w302uP1T+a3uj6Zfmv9L7V9a/4+O/9L8f7T9U/S5zvDcTo3rvH3IBh/Cp2nignfW6XTiguH0oicurCeChWeCARcuREcuH+8fTvrbzw89sPU3LrI/vn+nv717r5/fPejRAabLmXcIFziuASUvGooU5GfqJ9AvFxzEMgf2VnO/XDhI9cQ6T0QhHifW5cLTbaiGMqOHlAl6Ji57TjlAM3YcR+245BkZn1p5d/k3BS8Es3zJMD/+LTv/1t3MfCU4+KfcD2+WhXmuBDp48cmP6ywPrxsRcruDgTMX5wr9kOFuEm0iiNADCiG17T8u7RU01m8cGBs8CvrFQVJV8m9OJbgp0JChd+AiYNoHAiKJG1kT72Dx9PmzAh75wcWD+hiUx52yf4s4MpfTRefLTPBmUUUvXisiMTgp+CkuqSJgI+hI0Bdtnd35RHsyQfQJoi0N+ELqw25itH1YzlllRM7QVgiq5SExS4KV1mHWZiQ5NckiZCpNXBYu8HnkItcvsI9HnbjA1lq7nsyvf3urEhStPViwSJ1GUsuXvIMHInjArBKXp6qzlLipB6nrCeD2MdCfOkVNOQQl7SNEhBo8G7aFBTlYt9bpBH0OXE7zrON5wsYvOmH7E3qqBAZmyLnQp8uXgi9+Fbl4joZubTO+sFb4asCp4flX1H7RdaCgmU/ka5pNS5cxMhOP5RwRcipScUGXH3cKMoYT2tzHsF4sx3EcNY5FezAO0YOXhbSUpIxAUpZyAsgoIph+lccFHs/wZx2dYcw6ayoSAyICs26Qyt6F5oV96EAmCn+Rpcw/PC0EMhs6M0+VNejQdblQt1B2vWW9weWcM3QC7N75gs0bzicutYZ4KjJtGFQgh/TMx2C+CNa5T0TQi+WQo+Xtfe4A24TOjO5fqti/FT1U9fkanRkVEfIcnndHJP2wG3Rz2BNsXbHbF2hkfta9zGed4fWMLCYwIy8R9GVSdcAri2jiw+aETQeyIb6Cj0radx5D9kknfN77xwf99O5d/x+av7effHi0KBledcYOL2ykM/t4JigrDYo8EDiaJOzc+h3Zf2OetS9VXx1C//TVXj98DUj7b9a/2RFUH3S4KRp3mfEVlTTmn7tPtw904NE4ETy64Gv1LOe2LBJ2LuRnfYdlD7/+mLIgg0YQUgQjRXBvxYypLvL+a/BsHznR5/HEO+HpnVLJ+uGHH/Ttd19rT8BUzFWxJQxLJVs2ow6HQ/cJDnbbjoehqNjPYLuBrlOGhwiFCPHgQyt2u+BoOqB3ATQr8BmmLeN3D0Mm2H+rH77/Wn/5b9/qm6/v9ebNjW740IPrVBmEbJL26NgfIhwEvdkP6H/3gt0waAf9I3Te3dzS90bDMCoioe3QBX5XNJ2R04xNzNgWWbPZfXHFRhqwX67QaR+xoONlmukzayZvLG5jrH1pyhn+0R307G+g6WYv/7v+Nzc3XU6lFKWUFBHKETJc3pA9nj4D9I/4ht3uoEw+wYstf2atCzqeoKHbMnyc8XkXymdwAvaFZxz4xXZI3wvvl+l80cy7f6av6W9mFJptl5CicEiVd+EaSES+2CcsYKdJ/ht0a5BRKvi2nIQss2wTt7c3cmDd77+MrddI8tQzPxAp+USATewR1ydS8thrBc1fmG2LvB8afj3YI4KmBoRVfgBj8EXeg5V0bRddLREpd5ml7kP3w6g9NjiWwjkja6BthOYdPueAvdzxMeYWndzud7qh74itmR8HusT6nnsDJGrCXh1YfuD89Eik2ak/CPR/QvHxrEc+ApyR6Yn3j/eiMU1nLfar8NfYMwsf1mb2lesq5yILoeKPFnRpJOwhQ6P5SORTWm0kxSjncxRFIB0Icn+PtU+FfO0PWW+/Ouj+7qBhNygyMkZGiF+1BTKSWqwf4+qSNGHPJ14cT5z//Lf9zvA14y8u7MmJdIKXdY2qQB7Zvpt0ILUMx5LXfWV6k+izKBPctV0MrF1KUkbWL/JkbC6LolzUCAALXYdTAv4Z3Xg/5BzyuMJ7bxhD+13TzU2Cp6x7PpDe3Ox0u+fjH/wV/GfKkgN7KUJ+bEum/YyNr/9/lIue/CHg/VHvH446nirnl9ZxPorgO+AD2sRHqhmZNM474rwQ+OuiURm5R2T5nOf5IwI5NuQouEkSbf440IRNW8aUQ1kd5MVjG7Ic7R8e+WB7RN4+g3tfntmjZ/blqoeLXDb91oOxoLxaWW8RfhEbZ2+kvnJVUWOlpoG9OqRQQeaYjCzzYSgah8zeHJRzxnaSIhpUMldbZLuxHZom01axJ109EUH/D+jcsnxigYjoPT2kQhtuBxtvzKmeTvBzAWfeDxds3GXLwIMios/reTbYPjpCtDV1+seEX88atvcHgegG3RHRedjGZngbhgE+6dv5XVPXu0+m/wuQVkTWOkOgx4DmCs3Li/+2fzQm7hYzPFgH5tP+q1m/0MAIdXkkybTmHFqRSBOyDuA0KSI6KEkK1mwvEE/E2p5zZmxWxFqmqeevU+f/Xlj+r+G5IuKFVssrYl0/4kPq+g0Ra735tz1FfLocsdZHhPxEROcnYk1f123l12lEuOoFGw/WifVRyayAomrUrtOtnwdGRF/bPLh8jYjoxYg17YXnHxEf6iI+5J+b/90T87Atcp3f6r6URnygOeJD/kvj/tH+eQkkG9u1MiKiG1dE9FER8VKO+GW+d/oDP7y28XqKiHUtt10jYq2PWNPX435v2fx7TES8OI6I1bFtbfoDT0S8jI74ZT4iunxfOj1nNp6fi59N3M+Nr1PXGREfz+9+17ATMSJ+2c/j/2xErOtERJ/atDizpc5HrG0Ra+q6zyFi7ePxRkS8yNPlbVxEbNmX9peKq4zHvEZEdNuI+GAX7hPxYU595nE/Y2v+tfzW5tTwmIj4JL1uN9zHcN54nY/4Jc2bvrf+HvMluK/hfk6N1/mt7NTY+jj/ObiPsbV/Lr+1v06v+7vNZWPLO40IJ79AxCqbrb87vM67/GfAcxuey6nh/AaXDZedGs5vcPkaEdHt4nW7y1u/6/xW9x+Y9qVMg9EL/Hid38pODbq8HCjXA9HzIWgRB9vKwXaRLxQ+1J64FPni4QvI6dS4bARwKj1yaX3gAvh0nnXkUvieS9NP75/0Ix8B/vb+vR4oPxIUa+2sNDSlXShlbgRcPuz3fYnwgblxLZkJ7pwJOJw8l1MummcOzxcOa4ziwpJU0sBFr2gsg3bDKAcNjBuCI7d3Nz1Qcri90bgfVQhYD2B/OMgBhsQVYGFeojfyE5GQQcB46AIPM3z2oB79LKOVtlkzN5VLv3wvL4dEj2/YRmO48xFkuGz4cCsuVUalAU5Zwz+TxCUxItNU5IO7L66+hDjgcEeA6f7urW5v7zQStImcpAQUrN+4shVxt9aETBYuT4qiQBaIRtaRdTVx8Z7nKgedRJ/wslwEG3DArQfU+YDRUwdN4GutbwqCDI2Ag7i8VNJKmYm4PC7QvyiVLD0jSI1WuEqmrCUStBSZpllZcyta0OVEAPMyq9vFicCH5ZvhZywDvaIHI/1Rpi2LxAW1Aa+pvvYEzwwmqKRwnqA/qfMrGEMgAMKl3mdRwHAyUlKO6EjiqY0fLBHiCtw0I7QZ3h38Miwz03fkg9WxX7QvumAnE7I0/Wfy7wjSOnB6xt4doLmW+YTc1zrGEUx9nZ9sV0tF1IC1rZtkmgAkIWOtgGZdPbYtxKjeKMFfKHJSgj9jyEkjl9cdl/a97XzHnujI7IvMJTitIJiyAyN9R/pmLo1KRS1CUzPQF7akMioGdDOM3T5TDvEHe5UCyfXLP4EoB6O6jZgXqdOzSna1lUX8x4W3kfryPROQrc4zB93lS3uGnjAdEZ29SCtfOZJKCmU1dV2Seu7KHEJnESG6ynsnQ1zOuefF01BzRaYzQdUJxVmvCzqsz3TSRbDrpANT6annFzbfsL9EUGmH77i92/WA8f39je4JHOdSpEjYzqIjAYongvwXgvmNQIVYr6H3icjQGTTsdyCgdUOw8M3tTvf4pfv7+9U38YHBtM+Meff4qH/964/6//7P/6V3fDx99/6RYOCF/TJjf03+5zYuRBCq95OaKvyLoF9iDw/Y/A0B1reHpG/vim6HWV8R8Prnb2/1P/7ytf7Hf/9BP/zT1zrcj0pDgnSPr5A6y/JY2HMzDsVpRJYsmEVM39Ygr23W/9QVWOCtwbPgdU0vcr4is8rHgAV+Gx/kMvpghv7R2HIYsKWvvvpK33z3NfoM+Z/KmuD5eDx2OrIausvdhu9uD3wI2Gt/GPF/RWWQhl3p+YEocuRBLSXVYB70uUD/Bss7sLcKPbJssK23b/b6/pt7fYPu7v3hoUGzAHaU/c+f4KvZDhpL0oheB2xuNxbt0NkNgd0DY27B3mBvjfjk3W7HvtopjxDH3psVOjGfP1Q7TzwQKw8tBDHA7bMAABAASURBVAIX620mP7UuUwfMK75V+AGr0fqfkafrrA/r1nul+zBs0PujEMwsJStBqGU58MHXdBgFe7TtS1UNw48IRYRSSh2Z/VzKoGEYkeHIe+VWO96DBV7ch1HYcpU/ktvPnQjsP4Ej794n3uP2f2d4mGuC5AGX3GSevKdm/OGyVMqL+KGGTeLc5EBvRgKWr3/DG7VpHITMpAM87MbCOzs0IPMCbzvq9t5rBNPfvr3X3Zt77XmPj8g6clKNBH2Czoa9NC0EWxv0NPiEZex4wYKqxHug8T5r2GBjX0hVofXJymQS4A/vX49rLWQdWG7U9j8JuVmeRun0ZQ3Yc8EuOl/Yi/OQLQerR6bc5aQdmcOu8MFg0JiLEisnSZ7bWLBTy9fyfEK2D8dZPz+c9Y6P4Y+cOc7Icl5CR96PZ/bcmf3m98fEB4BqX4s9V2xsYY/ZVho2viDvmbaZPgv7cuJ8ZYZaa33dsB8MdUoCGaYEXaBEQRpZgdQCGWXOYEbivTqO6Ogm6+5+3/dhRCDzGVRV7Lkiu27XTmvRZW46X5bup8zDBTuf+GB0xqfM+FzbSK1V61MJhC/KfLD3b+zvBwlTAMGZrqpYf/ApdJggHrEqW/YlkWaJ/SD8qaCzpQkLA8jE/NZYV4gIJY+Ft8zHgaE0dDNrv6+62QcfA7L2+JYd+3uPX9qVogJWfT/nE4TBX+UdsmD706VxBm74s1mnY9PjsaKnJly/cPOazgk3mEFSq4ytWWGCSFtPIY65RD6zVhT6wFyAVLJSppyKKrxGLkrU5aEoj4MKNHrPdxp5Lzf4Q7Rd3t6jZ2Q94XBcZ/t5Ok564mPusdvQpIvff+hnmWdebbPazF4lH9hPQ9YJKXYbsLxAgSZ/6NwNWXv8X/eBfDTZsz93ux20SinBZ2uq6NWY2UQLY60H8TT2CkpQRPS+7p9TWsuSgrHua3i80fNNWmjrMsfOJ+ieYGxh71Ct7YmIPpfPD0zLGgEklwP7yMhxgP7DbsDPDBp4D/BHSdhhA/JTmaMxLnXb2vQ/XMs7594eET01H6aztZBhlTZ0ihhUqUOynMsre6JqWgD2749+FRtqVaweoDKWArZekb19vdgPPU85ZSlHUkoBfayLTNY1m6I2MZg/7QXiiQj6p85HxDou4kMqnojg52//4zXd2+mG67LzRkR0OiOi0xCxli2riA91LhsRH7dHfLocsdZHfJgj4vN113NHrP109ZiHrei8YbszbF+v4Xr3MTwu4pdzut6IWNsiPqSuNyLCSUfEh3yv+HN/9NlMr9EL/PhcnqZP/omIrs+tMSK27Ef1L5X/yPwuCaTf1fvfsfO1YUR8ULIN33jd7g1m/FkkRUQ3qIj4s6b8aJ6ID/NGfMh/1OnvKFgur2F5bfjSlPnqpRKx0uX5tvFb6rptrojoztXyf90eEV2ObvPc+pXHfX6l+Tc1RcRHLx8PiggnHabPtG/pdd51EdHp7Z1f/XDfiE+3u814NeSzxeu+13kPuC5f5922ISK2bOf3pUDmesx1nqY/5c/1nNf568mv66/z131+LX895jr/a2Net12P2/IR0fUb8el0m2Pr7/J13uU/A9dzXue3ua/rrvOfao+IrfolvR5znX/p8J+cuabpOi+OoD50uu41TPLrOpe9b9dARdWF+Ovl3HQ8Vy5+jYtRcOCVLr68ztI7LrDvnk7yP2/hvwHw15/frR8BCGy9d9BnepTaUcocl/kQUBIH15Ay/3GPUONiPzPXiYvkmXTigD1xdJ8UHI/te6IfhLmHKxpjqS+RNHBg7hcXLk9jLkpDeobzRZmAhz8CfPPVt/3fly0pqXFIny+Ljo8nPRF0ew8cAPZvxB4JAPvy5IPhNE1cpNagbpcFl07/8wWG//kWAxIlaOAULuX0DEmsk0oW7Mn5yFk5D3TNXHiLSioa8qhdGeSAx93dGy6pN/Jly31Fu9GUZLnMlgcBkDPymZDPwqW8qdBWdZkWLlDIiQvH5IvfVOXLFIKTGKdaFR2LggvWBtWLRNkI0YfbSqhx366sWpFwIw1FBAw1md8wS1wKD/d3ur2/J8B4p93tncQFqqZBC7qZuBRNDhIsSZc5Q590RtbLNDNflv9zMMO/TeoLqnzBQScisCFk3AgENAfsSIOgXRDYUZzVyFegXp6gCfr9twII+gSX/oDh1ExzVcBLg7dKkG3h0lvpPTOD7XqDdWpMXDQn+k5ckC/IzpfrExfsJ2TpD19PBG4eH058zDrp6XRmD0zg8oIzfLneWIM4tplJFwJqF4KnE3Yk0wWfgY6cF0YfBC17St40WQ4NHhQVSvUCqxCRdj0k5J+SFGyERCZz6R259O53WXsCUTcEOYzbw0DgIwnzx8ZC45A0YI8e05ikoYkF+5nQxuR8Lqp5VAx7BfkWSStNC4TQo0kBD9UyeuapQn9i/WEs0EY7AZgAiiphTwvtC7pa0GlKoUhJpZQO0yE/7mug+2beGRcRcvuGkrKsRyGnAFAmX+xH6ByHAd4G5Zz7mIiQFJ5FC/LG7GVEKorICviVkvw0+BE0yv0IZDdoEDQMY7AXdwTDDgT/D9j5jfZ8VMy7vS1NJ/T6iK/z/xD9iWjQiSCc/YXtzDQmLvkDBO4JYB3GrFvr5XYvfwT46puv9fU33+j+7RuNRN0mbO+I71w/mPoDwFnEAHvw//G0ENQR61WTKPviy+mkhehTWo7asydu8qSbdNZdOenNruqbu9A3Xx30Nbgj+D/skoJgGNtS1ktEyDoYkJtllvFJOQ3KURSRlWyfc1PD9hsfuxrEBPpO7KMg6Bh8CNV8VgWNAGSdTwTAjlrYP/54UtmzD48/60L57Tdv9c3336h/fEX3FfkaDtSNJXe97cbSg6f+DXznCzLLyC7npAzdkCfTmhgfymo1kEWwXgPYJn7DerTuGrQlbO3uUPTd13f65s2Buel3edByBvMTe4oXWUwKAomKi6L7D8poNmE1hY/TuyHpsCs67Ffc7Ed8dWjMRbvdTrv9XuWwU2PfESPUA+uemPkiaapJ07zocq66EOydT1ULeqz4lWa5QrJskNC9oPtKPlqVddN6yssUOlpq8nvG8Ht77ScV7Hwsg3bDqKEUpZTkJ8MJQ8iu5YhQioIMRzBozwfmkcCe34VpKGoptLCeabX/OkGz/d6KBZsT7/nQvBQtyJxXTJd3xddVfMDCHnB+IV+7f5skZF9s+/hi/w2VsSw6jIv2Y9Ptzai7m51u8E/7XVCX0H/S3n4L+foDwJs3d+y5G/mDfR528J/636x4siznpLlm9A/tTtm7jb3asLfo74QL6xsTmrAMxZOoSwqcZ1NSpcVYkLlTQ+x9I5CF6kLfqqCfy8GIDSPyQhLK+ItEP+dHfN8N9N8f9rrdjdqNg8aCJoKl+eP5vdZE/xO6fzov+vnhop94l/z0/qQH7IMqLK8g74q8ZzCBC+erCZxV8S38kPVfmaeyh/p7DX+18P6epqMuYGI/zhzSFvSzsIfpinQCThIygCYVJJBVUtYACsYS7INWT7B9RMcnDaN0f39AB3tl/APS0MRcS0u0Iz9/iIxRC+nMe33y+91BaPRxmRt0NE2X2nlZsIkKLT3wjMwErYGuMtwO2MhIwHbgLDhgK0M05Dor8x4YslSGUClJbPlVioxf2KeVsZXgtX3MjA5nmJyxv8syKyJWwHWfh/29G6oOu0m3h6YDZ85ua+hrj3/wx4AD/tfoHwTw7fYzpcB72inFoBYF+xd8hc7sY9xuD/zj8tnfAa8J3xdasM3Gvu9AVhCtrFCOpIKNZGD/JWistsWU1fAlgcDzuFMmwF+VsLbEmlkpDxqwf2NnfwPKcJDyqDNy9n7o7wZkfeYj43kJziVICD9jvzNdFsRdoauhWwnxKZBVB6tkbN0o5AsyL+gis3cH6Bty0t4+mX16e7jhPXiDPdxCT9aATgZ46e94MW9ramBRU41ETVJCaTlnXaOUQtv6x/1VG1paxzTzHQmbEvsb4Ggu+CKfaae5Urdohl5jgcZGPiIU3X6brOsE/SKYHqR+Z3i5gXe4bShDMySxeDWVCn6mkCKapMp4z9FkGg3zbzhvHsxPRKjvqSpV0BqzNIZ3XcMb+6HiIyt6WNDHQjqDCczYhfcuvdc1oTshw8R7ZqNB2LXzQZv7CdpaY4EFmtF37Wu2LmvXb3DfiJBpNCLWvHgigvWCnF5S/c5nW+d16mlc5/RTiIi+5kZTRHQaI9b6CFJ4Nb8Ra9uHvo2xBn1oi3jd/qE+Ys1/GLuWI0KfekzzB0TXpXVj+F3cYXkvepH1p+aJCGj8GFu/iNiyvc9L4T8oY/62pa7zW92X0oj/XPq/RN//ru3YaPrIIKycDWYqInp7xKdT9/kjuF7rep6Idb2t3enWHrG2RcRW9XenEdH5u54gYq2LiOvqX+R/vfVD94gPPSM+zkfEL9b3SPNrOP9rcJ/XuO6/tW11Eet6EWu61Tvd+m6pHZDrfw3us2HrFxHdsWJcev1ErOtGRG+K+Dh1pde/Tp3/EjzGiIgXebp8jY3O67qItX/Eh3RbKyI6H+LZxkSs/ajCUfMGdOZX4HFb8+u8y4bbnRrOb3A54sN6W71Tt224Lju/YWuPiM5HRPQXiOXgtojQlx73cx+nhvMbXDauy9f567at/nV63ed1/rr8etx12f0M1zk1nDciPs1jxFp/3fd13uU/A6bD8FxODec3uGy47NRw/hquu0ZEdDt3n63+df66vPX5D0ufF7qm4XXe5Wt4yFb+OM8FxAdPDrbNB1oO6tXgoufD7fkinbiMr5ePptMsLiQibXLdA0Gjh/OidwSOfj6e9O7prPVvB1z0888/6vj0k4gES1xY+bEeujmNRwRkpI7K2rNCNZJmLhILF6WaMj5AqhzOHLhfCD448OADW/PpmJGVi/FMgOpCUOrCZdiXhYVD5sxl81IXTVxIz9A1gZmLxeK5SGcCM759VC66/ucw3r17p8f3D/JvqZ4JfnlcX6c1Vln/REAviCClqgr/xFrhm0aWnIbTnJRK7uCHgsocXMQT9SDD34b18rm2RUSXjS9/eRwUjIM8zdYJl4raEtcYZKKsxkVViT7iOrcEfC46o6j5PCMv6GIM9yKEt3CvmKVW+TOJG43EBZ0brOQAX2u0059LFsuLOwo0pA5fCIOgnCvTkHW43esrB/d++E5fffudbt+8lcqgmrKmloQJgKYLlx//FimkdLpSShroY3n2v3GBHsXDfUfCzoyGHhvBApkOPgIEV8XUAzzQTMATYhlxfgb80C4Q8JWshzAPAJ23ZUEGsxZ0v9A+G9jLTFsvk3cAtpIyoQRtVQkemk7I5gkDf0Q2T6dJl7kiMqNpnhf4oY62ibnnee7lLW/+DM/rfeY04M/o61iZrBnMqX7JW2Chyv1EP6ce574RoUbGF0SxV0S5w3XwW6jzRdcYRy7vBDfub3e6AYebUTuCmCNBj4JCB/pmZvPcmD98hhb+8+z3AAAQAElEQVRsq2I/C/bjfFPCPkLmaXZAiT3V+IAioggVviuB4OYUGQby9PoDNpGx5VQY632AQqsWqFu0oMfK2Mbaw5ihZ5D7B7Yg6mW7g6eG3oUshP6YRXSXac3MlZgpWMuB0Ea+MUauhyevu13WnU+pIJ4sP62FKnJekDMJS7WOrgfk7NQQdCTmC3yFL6UJHsogEZsBGXqTBoJ8hb3YoPUMnU/o3v+mv9MzQTrrOyJUhiTrYoCPggwKl/tEPiF37/Hb21s+ALzVd999p2/BN3wMePP1V+xtacYuHDTwBzRMTo/2tQQJj6QXMGGTCzbdkFUQdM7oJc9HiY8Bt0PokCdlAnqNuoXA/EKfhT200M+yE49ltNsd4GuvnAfVFsgkIVVS1p+RVQ/+T1WN9WJaFNh49xP41WZ7wN79EaARhKys0UjX9WZdpif8zxEdNGzwtvsKFKmEQhPySQqNuXQkZBLIPlg9NSwvVw34mQF7MnJOSllaPzwWKQY17HTVZahBu3gC20gAc9CuZILMg+4JYB12SQn+Z4L/GR0YKWYFDtGpaKv4mgWZBR+qjITOZJ3Rx8Fcz7cbikzrgH3vdqN2N8gPe0i7QZW6CZ5O6OUIYWfSE5vrjO84Hiedni4EDWdNOMEFmc7IrtJe6deQdbQGB/DoFBrJSaSNYKlRTSN7KJBTZp0SSeXZxjIMF8soCZ6aIuIZ9CSfUtI1SinqwI4zee/JGblNy4ztVU3Y9Ym97Y8AtrnT1PqHKNiQ7WLCFjoIMM747hm7mLGHin0FvAuaBb0ZGed0IRi+aBgWORC7Rxc3+KHbQ9YtctvDwx5/dTMWPrQM6Gy34uamy3cY92qRcQlJZ+TGaxsfm9gnSV5qwVYrtDb2gkCwtpHQX8DTCvEE8J81bch5Q/VE7Hu3uk7kK3Je4Mc8NeTifeO5ELUwTQW2yptWOQm+Qjd8DLq73fGBY68Dcl3tNne5e16vMUOrbeLh0vT+eNbP78/6Gx8B3j1eeuD26EAuffp7E54m5Doh1xk6FtsnaYMvQ9iGEUnYdu30JPht7MOKnZh2w+viotFpQ2ZY1WJqgh+hzOAErwk7D96trZ4V7azC/jugn5ubPXv3oGEclbATRdbSkpqKImHzYCY/TYn9Ls6EjTR0wi5OMHHmg+YRhV04D3Z7x49s/oPINHuJ0dhIYX37yZwqttI0DtGxYw9770Ema86q6KRiVzO0LuYRvS3sH7+TL9joBd9IlVxnvkX/hC8f+YB4g90d9qH9roCkm8PYceC9uOddOVI/DEPfFxm/lECUQSnvkO2gytl3hs+ZDx0Grh5eK+eBBktNyxygyes3bEs82SPxC7fM/YYPx2/5sLXbDyoj86YET1JLoQSfAXLhowpj6jO2eVJK0DVqGHbKw4ExO85UWSf2gz8CHPExj8eLHh/xM8j9hH1ZBxMywc2oQVvlDCb2dWq120tCboHck8HHFKe5LYplVsPWEnZmCgfWHoaMzHba8yLcj4PGsUBLBoPse0yfeEyvQVYRIdcX7GbMBfqLBvIlZeVIICQsoFV2UpMgTX4HXeaGrVbkKuS6fPA32NSEHW26XddprNPElIJM5hT2W2WdZ/ZHydKQgnWFTTdl3udi30Y0fXgacwhEh2k2TPfwbA/Ou86ICH14ErMlitTxDmqxlquCvdY0s5cnfLv9aQd5MaK/x6DBNAfOJOekgs2XIcl1hmmki7bH/NqmnRrOb3B5Q0QwR1JEdOgPPNuc2xRb+XOp6dn6vk4jVnoi4iP6In5Zjvh0XcQ6R0JAEWs+4tN99StPxDrWXTZeTPsKNMQmXvNVW7qwX5z3mE8hYp0zIl6aIz7OR3wov3T6szLP85if56xe56/LW5/XacQHGiM+zkd8KL8e94/yb5MAtutNnnpvG9SGXvFf4AcEvmzQjRwbzp9FZ8THRuS5vU5E/GaHZT/+OWQFLzh1fC7vsddtUVvv7/ovweN+DZ5rwzbXdf/NkVie5t3Q8xMRXfbWQURoe9zH/Q3XRYQiwtmP4H7XFRFrn4jo/SPiZX69ejy38ar6F8WI6HWv13Llp+pcf42IeKEl4uO8+5l3p6bF80VEp1k8riP54h+P2zpd57e616n7GK/rf2vZYw3332g0H4bLhttcdvp74bmNbdzn8lv7l9I/Mv567Ot13GZeDeev4TrDY1zv1LjOu/xn4HrO6/w293XddX5r/1J6PeY6/6Vx/1Ht1zRd572+y8bn8taR0Xygba0fInxINyp+srbCRSfreGp6IiLw+DTp8WnWI5eQE4GBM+NOVTr6cnJa9DPB/x/fP+qvBNP9TwH9+NNf9def/lXvfv4rF5Z3HPLPHMylXRk0lqKSct/v3iuRihp14gLhjwCzksnmhAZd3Bh88Tdav/hX+TIrDv6Vsi+cHa2qwsfMwfvC5ebHn37Wu3cE9qG3tsRaXGLSTqXsuSgcKBcCVxf6vNdPf/tZD9DuQPrC2OYLEqfyfjjf0tTU12Rd9adysVukkHzQ94vFv8WpLHVGAx7CBSm8vuQuSgwwcp83qJVSKtrvb3T/5quOm7t7RRpBUeJimsL5sef9m2HDbq9AVk2JC1QlNjfLH0rqTA0fBdSJkEREIJ6hefJNS0RVwAWcwHMdckzIrSRpNyQN4HCz08gldtgV7QkQ3N7f6ebuToWAmHJSQHONxAW1EfxX/yjkoMeJi/MFm/Bvut3c3Ml8zdiL/7ZFly8XvDMfWsQT2NkK5MhlVM9BneBSGlz+BdaUdupE0E4EEpw2LrSG4A9D1cLB3YF/B6ouBGsdwFqQRw920ae306dy6J8pn6HJeXFxrErrRa555SKVQYVLcOEinvIgRe4X15mL3oZGXzFOz09BFkPKXESzxlxoaRIy7fRhT4JXNpka63uyukxqYIEm79MGf/7tX6NB0zo9czzbXZ+LGYM5HZwackJXRYfdQEBtJMjhtKj/Jtwg2rKGkpRSUkRIQZqKzE/kUS0PVLHvIjSzdxqBKNNSCUR5r81EFCwf0yaeiJDnWiFlLrQ9DzERTQGd3jcVW1raLOfdnodBMugjaGczMDgk9pHHMUzbQy1dmhCMmFZ9n6Mry7CxL51Gw8YZkBUyvIZzakmtxnoZx2dMDqpha07Nl2FeGjTQUwyX12eEhC0pM69BcIqJlUqWsIOWC6prWF7FzivBoEUnAhT+GGAZBUQPOSmjs4SeM3p0kMvySIn6nGF/kH/L+Z7A0FfffK2vv/1Gb95+rQP7vOwPCvb6zL49Hhc99sCO8LWTFgI6BRoGaIA0Ve+bE/uWDzXez+lyUjsfNZ+eNJ+fdCHvvXUmamV+rYtIqa+fywgfoTMysQ9/6v8W+UXHh7Ocv1Ce8PMVfyn4q6zRmMdgctQ1gVnsFAU8ZgJuCx8dKnYyOHC03yllyTLO8Oz1Z9sSNt6wiUpq22r4oWSdIqsSoR32e3tzIAC5134/KmGz4mmRUWlWjaTKqlQpIpSMlJQUsn0f8FH7klHfghrPSqyV06KcFyV8RbCOqBM26baErgMIHuxvVsyS++F/EnbpAJJlPmC3xjiOGuCvgEwAuBwOzBBasLkZY5kXyTHPC7pDJJp5Hzq/IOuKL5zxNcbCXq/sf8vI+2NLYUmw2aG+IaoGZGr+cgpWABFKKcmyNW2ZDZKL60S9FLl0pFTgfVBDPq4b8GPjbq/dYa9xt5PtQPSxfCt9ZvbKCTqPfLDw+/2BD1BPBBkdbDwRvD6dzrwnJ14bCya3qM0N0VU1ZGp5ZuSW8NMFWQ9pwvfNHbuyaOffwoaPwz7pQGB2NwZp1o0/DPKO2e93ukH3/kh2c3OjkbJyknV+OTdhfsK82AcsiexmCrahSvAbQqAewWNLAQ3e11KVn4hwgoabVhmvqStdVjQhVrovsl8xL14kWqWpKiE9Ma+QjQOoifqBOXfQxutQO2R/cxjwu0Uj/BXKKUn2J0hGCz4KlWsimHwG3lJsLT0RuH5H4T2FuRba4YuA7cS7YYE/71fT4tQQD8sKNWtg7XEIZJq040OK18vYqv2MeVqgcWaeCZonFq+sW3kXN8q1QlVDVrZa9m3KM3YAr2lmhUUD893eHjh73LIH9/AR1CcFklAMUhQt0HmZpCN6OZ4W/EgDLs86wtMJnvwR4Pz8IaAuzM3+jzopyCfSjEZWO1lU8LNjlkaYM18DtrErWQm7SNSZJ0P9CfQYqCiwwYYPrjpyHj1hqxMfHxYTBo8JvQ5F2jMHcX8+PJUXHPAT1lVGVxGhnLNKKR1DGdlvoxLlFkW1BupPpOpYsPmFd7//ZoflbIjH9CV0YPpv+ZDy1duDvv/mVv/83Vf6/vtv9fXXb3V3f6Md+64wd7CTGzJdkKxSVqQiRcbaUodSKKVE1aAyoIe8U6QBqQ2aOI+feR88Ivv38P2AzB9Jn7rc0cF55r004XvWvbqwV+bpjMwu8nvDaGyoBb++8K4I/DHC7O2N/IJ+Kj7SfgmuNY6FDwGDxt0g+6IC/QnaWrg1oHdFKCmnopyTCvrb0W8YCmM8bqCuKIJB9Fssw0XqwfK58ppZZHs98wHjjAM9Y7cn0hP6nKHf/VfbbZJXRL+Bb098uMKosAlsDL8jkHhBGhm7KugYclgRaSexPiljE+ikMFfCV2TK+dkOBgYU5J8j0T+UsAOl0tOIZ/phHhawjcbaQSot3hfYhz9oXPD1fr+e4cHv4Bk/1eWKjYTXwq4LtllKVspSSmBLQ6zFulqh56fhSyyDDS4bEfHcQ4qIDvFEBD//vj+ed8P1DFvdRoPTrc7pdd8tH2E6GnTpGS6T5/1mn2V5GOKJCPW6rc1pBC1ibLxAPBG/XqYLumFdJQUQOuvQ9qTebh5qFfu7rsAu7fKNBX2692veIsLVivg4dWXEWuf8fxSu6bvO/9b1Iz7QHPEh/1vH/6Pf5yWQeF4Mxd2soA0u/2djo29LTZs3xZb+Ufoi4oV/z+n5tjQiXPzTEfHnzRsRnf5NPhFrOWJNzcs1NmYi1nYf6IxNplv7Np9TI2Ltv83l/kbEWr+Nc+o+bnPq8q8hInpzxJq6sI3bUtf9Fmz9Iz7MFbHmI6LLKWJNPV/Emo9YU9cZEeGk9zfvLnhuIyJ6vevMo9PfAo/9XL/rtuv85/q/rr8ec513P5cjgpc4LxpSl02304jQb3ncd+t3nd/qnH6u3m2/BX90/OfW8LzGxvOWus7Yxl3nt7o/M/3S/F9q/xItf3T8l+b/ne2/6P4l+q7br/Pb4cd1jUPSCh9sARcgceFYauYC3nTk4nrkgnG8LAT8mx59YOeQdOaC+UT+Zy5h/mvu//bzk/71x3f6Xz/+rJ8eH/X+/Xv9/PBOT0+PmriMcNxSGcSlLysnsXdABuRdqJyKK7TM4gCXB6py9wnxzHVSiC597MAEznvOlqTIK5xnCk2+QJAJ5hmGHeNYmPETJ3gjU+8LxtPjSQ8PfCg4HqFxYrqmxMnch9OIUMQKMvwJrQ+HxoaciJaYHgAAEABJREFUuHRXrmcWl+ExLCk6qj/0EYfQVcYNrpZ++ExcPiJCQZr4ORK8ORBU8j8Zcv/V17q9f6MUWRkajcRFMKUCXUUZAQ4jl8M0qgYzVXGRqtzlOMHOSWoIoguhU6DnW8qaErThxqfGKXc6HTUTQKzopS5naOMypSofxBNT7G9G7fZZhVt6KUmJi4vrZy6Kx/NJLYUQJWjIeukfAmYqLrURUJYc8Ly7u9e436u10BEbOZ8mGU9PJ4l+m1zoIO5IcgBGyFQEKoyEbNVh2gx4fC47KOP+QWCjuY60YtSVaJyxEFBxoN+XdddPlJ1u5QsfCS5zheMmwYvMHDIexgN832nYHVQInJUyKlFPJ630Rk8jQhFGVs4f4IuysUo/SABLIODOswjIMIGCtRv5QA7XskBUjKnIl4T5WUQdEsPMPzqKJl9mc5IG1h7HQYYv3oVLZmbJcSz9El5K6fSllHrq8jiOPZ/gK0VRBAOYnwX8k3LT7P2DzKQE/6n3N58R0ft4PqbsbZFcVflhrHQ2dBLQKRNjON8QhMdDcyikVemsUDsqdlkJQlhPnj8ien2fy2PRb6eRfEQoAij3VDwet2CD/ls+E8GEiY8AGx+NMZazyaDr+of1ZHQ6ZnV+eiBB3S6si8Ya/gjQoMR+aWb+iYDWo4OjBFQ8r3UhK9hywJYCDLkoZS9TZb4afFkeGVlY/v638u/Y5yM2JnS0tNQ/MJwJ8lwI3j3yMaDig8fhTmU4KMg3/G8juKBpEV8ICPawbyln9kxWeDHYYS+yrxeCOpZHr8xJDWIuVXpijicCvD8/XPQePD5d8M8XAmoXTQSU5vOsheBS5SPAQgBPBOxlv4GcMsHDzIQ9eIc/qO0C15MO+Ir9oXQ+F/yDbcypbd00WEbxbOcZOgf7kyYNpRAQHuTg493NAZ8xYs9J9kHN7PQf6k+zg+05KUcokrQrWbthoCz1YAv6sF8Y2Q8NHcl0IwdtfKBVRSihn64vbFTwJQL/gu41vyDrRSM0FvoNObD9BEKFeYeRvYPO/MHadhG5qMXAzFlN5NFjwwfPyHnGF5kML2O7xEUho8r8MF8bprwo5KfKo20fCVt0IGscsgrySfAZzGxf54AV21ss2XnobakpIl6QXJmyJ5VIPceOAKT/WaaRALttr8CH4K3Sa0HGF2R74T3uj/knPmI8gS2Qe8bWzEc3AwZYl0ZAf5ghZJdgMDkIly4qAfKkzMeAzEeYoVSNBOx2EL7ng8CIPHcEsocidBer/g87bGgn0znsxs43Zo1O1bHMjddWU7U88UmNNLWqhNQT74rw+pSDciAr2FKjjGjINmoWykajDBPuF+SRNTOvbdQ1+whS62EmCLnAtO3X81j+ntvrBn12MDCUpAI/FnnQKSLkZ2Ee7zfbRYuiin0sGnhHZp3n0PHCqpG12E6wl4oOlqZuG17PiArdzJMUyshuYJ2hZO0I1u/HrJKbvG6GO69t2hdks/BemXmvMBy+Qra7Sn2fU1JG7+PzPElVjQ/vwb7es39vbvYqu4FOdHQbfZMXgcYFYBYEmX0ebAThQxO8XDgDngl82n6mS+UsIs3Q4PUE/Q1awpsAW7GfStA7IPe+32w76GHIif2WNe6KdtjqzjRIQqSKyAoD+UmBjARP0T9aHvFjm53OvK/EWh6DqDTin3awYozYGyJTpjHgS6yfWTPnjK1hb+NOqZDmUZEKy9ArBPnWwfKcOr9hkZgnCDYHssvY+IEPXHc3WV+92embrw/653/6Tt9/9438z1zdYN9ei20G7Quym5Wxn8islbJEGpGVoqyAhsg75bJTDHtoA9DGKE1Lxn4WHXk/POGnTz6bk/e+vZA/TTMfgicwa7lMmv23Q33W4Zx34dw2EfyfeD80fGN033jWwntywXdW0obNu22wbW8YoA0yU5IiQn5sb04jotclGnPO2GRSiaQd51T7HtfDFNJqWp7tHJeieYkO5xds3x8F5nnRdFlRMeDK+35bR/1prOVMxYomMYMCG0vM7nzGlgo6TvgbyFKC5uCDgffzimBMVUSg0zWNCGXoNkxrRMhPRidGr8M7u65Bv18X/tAGJXgdVm0SZifT7/Pkhm6X55n9UDVjmysf1dMooDHn1OlDbM9p6nRFRE/d0WNeY5NJxNovIty1I+JDvlf8CT9er7+Vr6f+Zd0zn8/0RETnKSKuh73URUTPf9RIISL4qd4WET3Vb3wioveMWNNeePmR0H97RvTUcr3GS9fnTMQ6T8SaPlf/Lpq2MX8g/cVQy/4Xlb+jIuJjfn7H0H90/RUJpIjoxpGfnYudofOJHR8RvzJ0bbpWbET0udYWdYN1+4atPmLtF/Hl1MZ+Pd50mT7DtLrt9bxb2W2G5zAWDhiG84bbvoSIDzS+ntdj8eU4d3XgGmXkSLqG67Z+W/11nfPG1ubU5W3MlrrOcPsGt7nOcF68kPphBofvPq43Xrf1Onjb5DgMgyxb82TZWE7OOzXEExG9zzbGaURoezxug8caER/aXd7gMREh99/qXqdbH6duc9/rvOnyS8t1psX0u27yAaG1TqvLHmd4DsP9I6Lbqscb7ue2a3iM21wXER7WD0Zb34joc0Ssae/AD/e/BlWdFtNnuOy5PU9EfNTm9oiQH8/h9d3P/V2+huvc37xfw3UR6xyex+MtE6cRIfeN+KXsPZ/hfhsi4lfpu6bnU3nPt2Fr19UTER/JMOLj8jbG6TYs4kMf82pExNbc04j4Bd3u92uIiE6Lrp6Ndqemwbhq/mL2er2IX87/pQm29SKidzUd1o3Tra03fOaH+/0aPCwiPpJVRPxCDvp3eliKtdTBG0Pb07iFmD/7+MRFQ0o0JfrlnnLm5sBa2Y9tReWwxIeAifTExa7/lfaHox64fDyep/6b33Nvz+Slnx/P+refHuQg0yMB3xOXD/82zPH4pPPxQY1Ay8G/LfXmwEXpXm/ubzRwOytc2PaHUQOXQOsBN9NpGqDxwAXt/vZO+zdvlHd76sUl6oxsJV9ajcx4WONiIKlk+u3UeNcqks5L1QOBLu5GUpSVNsr+DbKcB3311Te6v7/vPvOBjwGPwBeLIScVLj9+CVUuS5VLU+Mi61RcItUfXgi+gAQpB/voYnQ+SUMRN1GlcVAqRfYPhdtpzkkOUDXmPBz2+ubbr3R3d6MepBlHWT9+bzAtF4uFiwY+l/HJ83ExSamoVcnpOO5lOH/hPXxx4I5L3/R0VuUy1W8nkCPeX104jAuFoEjMQo5GeBI3GweflGURIbZFLKWd/+o8Ogn4vXBxNMRzOp/pI+12u45Qwl6wGwhjRgWD/THAlzuYV+FCuNREAGHpl9N3795z8aysnxUEFxgsWYHqoyW4rthKrWfqL72M0IRAhPIpSxEhP5WL4+V0Zt4j7M6u6rIWNDUubYYvXYKHhWDg+fSEOOhH2QGxt2/f6tvvvwff6e7rtzpgC7v9AUoS9M6aYCKVUQN1lvUw7LQ/3KoMAzpIrJc6LQUdWW+G3y+Vix+bSWrwZPsAYflwybY9NexJlr2QA7yklJQiKaeslLOUQ2JMcztI5AN0XTFPD0YxPkCinfu6Rn6Mu0F+TINtyfvnBtoH2oJ+nmfmwu/1O5Cf+1Y2/4INTdzKF3iuSADxdd48n2EaxZ4xXQv6mQgseI0IaIWOBk9eY8G2J9pF4HsFXLgd3huBiIa9oYRVNhaPQkPKBAszwYOiAf5HbGg3jNQVJdrF47VItKURIdO0IQI6JE3IfmYN9zMSdQYssWaVelCKSlfQD8OhrmJ1i8Q+Tuy1GXl034UPm7s8Qhd8yRFbS2WA/NCZfWAIuQneiWCo8+f5mdeyNuw3hL0NYyHYyR4neLQjMOT/Ear/J+Y7/IA/llUE/sBHydawrXwLrYMuR+nyBF1tZIpBepp0fjiDk9qlKjmYwl5/fPeo4+OTIIwPbo/IRRp3BQ6js5ex4YbuHOg9Lw0/uOiRoP/SPxyWbqpn5j7ZdxDUS/TJHo2tCb15j82XJ7IXXdhD9mEVPdsnZGzVPiznrJ9++pE+lmV0PS12vOyBHTIriRmxNxPU7Ktoq+xJYdf7/ahvv/taf/nLfyNw9kbDboSVhsU2WR8jvjEzf0UvpRT57GU4vxtGVLB0fTTOqZAjoYNqOwddN9hfT6mXbRN9mQfBg/vaThMWEPAb8C30lTCaMiSNrG3/vL+94YPFrW5u7yXsc8IeoE4tkszWiUD6XAP7a5oI9M5zVd9LVXK+fwBFv+bBdllNAxC0BXAQK6tRnGW7GUpSAYmAb0RlyaZxl5QIciXqMvK4RoqitTzIzwwvkMMcI376oHG/UxkH5WHsSGVQpGKuNaPvI0FD/zMjTw6uYluVj1GNCRb4NP1OpYR+J9lnCF00gsh1PlF31DI/qS4nJWTnWdESe7lqP0h3vEvub4rubgbyo+553x+o2w1Fe2i6gbaM4s7YWuQizEOWl/dcY18YmIkSSlnmmXUmJFVln5gyVCX1vOAmk090Lsy3GwZexVS0RQhWbpv927ns2eUzSCUr5cJ8WdZTRCixbkMOl+MJk7kIAsQPZdawDRoJXnLO8t/sydhzDHstkTUhQ+KzpFk1RrHFOvwBzmcT/xb9earwk1inWKx9Xa9tW1mw0YV3YcNug48eO84lu7FgC4MG8l4zlIQ0NNfGe2vCBhdV5FabVDFOgwrlYA3qonm9RZbTkIJ32sA5ZK83b+91OOyVc1KXj/tiI6nstPDR4oSveYefeMB3cMTTzMfJhXf4wvv9Ag8nFHf2GYR96PUScssKiIAe9l4PNqNjvmuo2LaT5D4j/Ox4d+2GUYfdjQ7jnQ67W93e3OuW899uvO3rn08LtifsrfY9duYsen6aOV9e0EvFfSdZEqhQ+13G3nZyEP4Gf7LHxg6kA2fOYbDsBmgoYFRiXX/0H+gTBPYN/63Oxl5rlCtyn9CB32uPx/e64AsjzfJHrt1Y5f/3xWFsPd37nyPCvt/c3+jufo88d/Ka3T7GQbbxxfIPSdhWQ/6YiJy6HDkJ1Vl88Cw+HjWdkO0Tsn3EkM7syyO+5vG06JFA8xFFnEhxp5qWUP9/XKGDE77vwl7xRzPbUjQhm6bGnm34ncY7qvoXQGxf+GHvi4l3+oWznuttG5i3IiUGRqdpo0+mWQ36qtSaQlKhs/kU+9++LJSpz5ISXUIzXXEz7AnytPhvv1zwIT2dFh15n75/Ourh8cj76aQz/sg2aNo9ZwdresbK2WLB74h0xJh2Q0KPiRVZDZ0l6EviYd9X8wf8HjZPpXhv0887hvaUGMe+zcB5tzu/IeVBkZkNJPpWaF9q04w/MO0L5YrCZpg7sz9gBR0v2MgMLvI54oLN299X+LXPipCsD+/LBcU5dbmkrIh4gXga8jXI9j/rHNH3TYbmCHRDH/FEBHs3d5jWiHUuj9/g+g0Ra7uuHve7Kv4i6/W3Pk5dXvClzkcEeiiv1hf8qNPrdYMzlrCRVQ5NssPcAZEAABAASURBVB5gvrcxPiLoH71/xJq6zbw61fPj9by2U1dFRB8zY/Omx3B7RS8LxjdTb6jbY5PbFre9AB+FfiZ8l/u9jKdOz0/EKmuvaTxXd3ojoqeu3/Cl9q3fdWoeN0Ssc27zvE63ceblU9jar8d57ojoVRFr6sLWNyI6HxGfTt3313BNxzbn5/pv7Z8a47ZtXMQHWra6z6Ue92uI+OVc1/2v593qP0ff1n6dJhc8yev0us75/10REX2jRXwQZMSHOv3f/IlY+b5m07o2XGf/5tSIiBdZeeMZER/GR3zIiyci+PnLPxEf10d8XN5GbDRs5S2N+HT/rf33pBHxCwfhdb1J7Dj/nrm2MRGxZT+bRkRf32teI2Kt/+zAf8cG0/HvOP0fnvpL9F23R8Qn13Mf6/hTjW77VP3/6XXXcrnO/265/FkDWuoHH9NiXW5oHGB9znG6zByOFo5lgDMuF8HWLxYzByUfbt9zg/UF0B8BjlxMTvT3BeTxuOjd46Qff37qHwOOxypfTo5HH+p/0tPjT1zU3nE4nHSzk97ej/rq7V73t3vtxiQfzsUB/+R/6gJ+C5c1H/ouXAzmh3fS5axI4pK10zAWpUwn/iwcPn3I7us8Pep//vVf9Z6PDguH4zSOahzaT1yCH49nPRLAe+QSz3lQirzyBlNRm5haguEL68xciJy3nIIzakQog4iQy+IAKz8U3MdZcZDtqSfiAqIODwa9rVLVmMdQvzAVaCtcSIwBhgoYuZzudqMO+71uCd6O8JAT/NK3KtQ8byRBMiQGF5GQdTYRtLlwQVy4KE5cAGfSysXQWLgkNoKZDlCKy6e4/AXpOlWTLEu/uHKot0XrVViCZi6Ep/Mja1wUXIZHgg79MsXgmxsCS7uBC+qZy85JqTAR/FTo87+RfUHukACtBBRYBlUxPfkZSXFZbdhOnVgTOyJCIiZR5eNS5bDefDHyAPiASeiqsq4rdW6f6WP0OozXttyY6ow+r+vDgmK5rFCGv4yNcWdUSuKpaGYBUuSskQCAgygzBjJjC5i8vCfUEv2TShnlNpbTVpdSoU/rtM1cWv2Ol5/2zDB8CDl0MGc2HZXh5MVEjTTcFzRok23L+WcwOZ2Zi77iwutytzn4crpB6gzBS1JAk21qTyDqnsDl3Z49Bn/+zb/59KgJfc4ECBqBgJnL8Zk9NnF5bczBSuscyj0V9NZneO2KUDrNrF+hqcKbU1bVWAZ5Xcu2MbcMLtkRoYgV4mnYntsb/DiV+1AfrCjmDYhoKDOQO9VyXV+b9Rbrn9RyyvA0sF9WZPxC7uubhpyHrjOPb40JPQZZi6zXc32f1xlkHhHOabMd20FljAOpC/bgoXNNmuB3wsYm9GqZ+cLIIIm+Ae2JBezLLIPoecE7iwZGD2M7AlP+4Om9438C5YB+/LdOgr0Dy1rgeSIwjylpJthTNcL6oLpkLXMmODLphK89n7Fb1oNL7ZH7mPER8JBZUwRBHFSq5FlVJya2n/bf2nogcPTA2KdTIxDZdLqEZvZgJZgXrDWxYf0h4ESw+oKvty8ReoT0bh0JP5GRV2ET7caiG/bMfjdoQBcRoTO2dMbXTMjIftnyacjG/m0/HvjIM2jEh+yg1/5uwI+UnBifNMKH/1aAg5ADehVPZe0Jf1XRYWP+FJnapHmedbRPJ2B0xKef8XGXC9ziS9rcILmtal7oTlnorQNVIGQFNijko55WJdKk3hnLV2/PtBfogzwNKXfsxx3vr72Gca+A55n9cMQWnuD5Eb97Qrb+W3MOTp7YU7aRGZoQASZSZf+x0N97yHZpWymsMbDIOORVxtDitRP+1u1O/VvMJaK/N3IOZfrnEti4sK9QyuppRFY8IyVsAkPMOauUogGZOtBaRqyGeq+PCUFXk1MpIZrQgvH4A8eZQOPF6DwtBBfPBF6XHmxdFmS1VKktyGqF2qTQikSAtEB/xu6N/jcEyN/sguBu0u1uwHYKQdoR7HV3e9D9za1Ma0TgCUJrgKaqQlxrIZHaDoM94jTzI6kpY4+Z9QY+jBQ+sGXg+uR2hjnPYPnx/AneHYAy/+bT9mW9+IODdXdCP/09UhmF4iq2U0mFHU7no2bOCM6bSlQhB7U8X2RWQh6dVBpqyoSOJcTH2WPhfHTRA3v3gcC18Ugg/fE4sWcmPWG/Z959EVn+L0FjjqScJNSsgflKJm/AXzGvQ8YOs8quKKPjFlkLi9t3Tdj8xB6ElW5zFdm1pSlFqDD3SN/C5AOTj0NwrsrohfRQSDO2kpVZMyJkOS2tacIHnfi4dTw3znaL/E9HPeJPHmHwCM6XhfqLTvBxwYGdOMsZZ3xC9ZmKORKabcix8t5ZqGt8GGjYUdDWoD3BfVKCxgF/sNN+fwN4f+0OyuOgM/vswj6fYGzGLxs2xYavRPSCZCXsLnWbqMwRyAgUyR/OvNcyfCMCJX5ElnLO8Mt649g/rIz46IJMaBYWIDHXmi4qg5gvaaR9vwtSafTfeEkTepo0pEU7/O8tOnlzs9fdzaj9UJSykGNVRCABSyFRpk6BBZNXUqVNoEVWp82DyEcepTQqEvyjV9iX/fkRm7H9vOej3SO++on0iM4v3rPAsrEtBLqXKiu0F/lkVs3eH61136du35MqH8h8/jUq72fRRzwRwU9B3pqKJ2LNR0SnN0dSRpYJwW0I8krmMUNBWT8E1CBNWnif1pYES5qrhNt73vOtp37XLii3QptBrYQugnKgbNuOSBO8dGShAymRdrAupClYeduj7t9a0/UTEYoIZJOUGGPaI0LbE8q9XQkjEnRG4iepQpisZvou5BcKE4xg0lpgaplD9mGmfcWsiJDnL0PSMAzYUpZ9s5GfZRcRvV/Ep1PxRAQ/1z8R8dJ/rVEv6/mJiOfcp5OIj9tfy+f1KLcbrt9S542lYkPox/WG6yKi0xMRLv4qIj70iVjzER9Sy+4aEdHn/tVJrxpNU0NPa9r0Ol31VNHbwpaov8DVVP9x2T9xJfO7Tee8sZX/kf5xCSQL9Bqecis7/787ItYNF/Hp9H93/r5Ev51PxAfet/6vdRzxoY/HGHbwER/qPTbiQzkiXPWCiA/liDUfEd3hRcRLv21tpy+VZCI+9In4kKfp7/4TEX1982NE8BJsrTtKv6wj1vaI6GtErGkv/MqPiOjz/kqX3rSt6YL5NZyPiP5i1X/gs63tJa/zLn8O7rfhc33+rHqvs811nf9U3dYeseohIno31xt+MTrtlc8/rsvX+efm/2MTy8L4ryiAxuG7LpJTw3njQ54LPsGV5Rnz0rj4zaBxka16JMjxwIXuiUCRfyvp6AvhRVxgF4JTs/71byf924/gpwf99O4J/Kyff/6b3r3/Nx0f/lV1eqexnPX1fdEPX9/om7d7veGSdNgPXDwHWW4XX2K45Vw4TLu8cAlYprMWgtHHowOYJ2nhMM3hfyE9nZ707t07/e1vf+s0Tthuy0VLJC5KC5fui564lJ4JkjtAE2ng0D32YMbp6aiF+b3ONE268JFgZq1G4Cm1qlAT04GmlJEba4oLxQt8QaIfHlC+nKjfQJu4Vb0guLAb0swc6zwD/cYhawcGgjMvFwCJy6+RlLmcRwQUVOQ/dyRuoC0yFCQtHGS5Z1BfdeZC7ADChOwWfwgwuJAvYOYy3gF/CJgV+MNFStAeBPTEpdVBQ6fBpS8ze2iR6kXzdNJ8Rt4c7DN9d1x8C/wMY+jmdtTIxxv388VqQId5N2rmItMvqOhvgsaqwoIj74iB+WIFdsOUYrl1+AkeCSY0bKmip4WgmVGxwwpvDpp1wMuFIICDCicCMZd50rw0+beybMcX7MZBN/etBG56cIEGXxB9+S85ychc9Kyzij63/5dDRR4Tc02Mu4CZwITn9SV66XxIjXddRCjD44aU4I9LduXiE4k+yGlBfhUbathWBY18sFZiLM0K+jd0JeobNpy6zJsafUyPIeoatlWh37wYkCg6SYxXDdJQcIkW9DVhKyYgFxU+VnT60BU7QTEfVU8PGgmOZPRaCNRhXoxVD9ic4bcytqUsRWZqGCGPtarPC9+CvwpaW9cMaGjmDTkN9B0JoDjAGBGa0duMvS1uhyepyginrZGFV8Y15hPtAZ8rb3SDn1CGNmiAx8Z6dXH/phn9N8aJJ8NA8UV6zMrGMGgAL3spJSVk0ueFVlQiecMYyL6ZNrBQ9kXdtNoHzNDuvFP7Iu+tE7zYJvwblidoOBN8OeMLz/iViT3W54WmgL+ExGTDJiCK01LD0I1azwr0kR282yftb3e6ub/V7d1B+8Oowt5J7O8J/h7ZD09Ps7YA28NT1fvHWcTU2OsN31X5kDPLfjohwxE+vRXv39ww717jflQaB7UCNchhUtGpJh2npKep6YE95g8Bjw5C8jHgxL6bkMMZv358mvTYA+tHWR5Cdgm+Aj0lhDngu3ZDln+71oHb28NOI+uY9wu2PIEL8rKMjgSmTgSmKnNnaNzlQpAsd70gBhkF/Q7Y3sC8nnOHHynoFSPRgl201pTgwXp12rBP1NeDjQ58OQh2RB8ngqnTs9+wriFXXrfBr0DDxoVszc8L3Ik1BMxbxi8m75HUlJOgNXTAtg8590DezbjTzf6gm8OBPVbkd8wF+ZzQAe5LZ/jELPiwUuV3zRnb8LKVPoLrvj6uNeAJUa6viZBSCA01BZWp04DXhIaUqhIBxQ0DchlQdBkkSALR4QkigvGU2Tu5gzydCroZhoyvLtpjF96jeSgKGKzYqmVssRimFReqE3I8knkiWP2EXI9PF+zvLPNzoW0G3jMNfvt+hP9AlrYTIb/wuy5mDbxbCr5moM7YF+ngdwfB01uCzbeHUXe8RxwsvWcfjOOgRKTbOl94fyyeH4iPYo2PxrguWZ+t+wNTP0sxy/vK8DuqILfCPjOyFmXkiWkpw6vnNRiuGb9q2N9PMG/ea2PEQs9IaqAq5PYL7xzvhRMb0HnPkVLqNmCfYxTozugnldCKrJaxkRrsO/avP1gRKPdHgCfvbwzGdvtIvp9NsJUKYYZIA5uBFSgQmJXYg/YdqLTr3Dq1Lo3EusKILBFMHTtc0FXFDzfVpahV5FqLAiQkUVJCN6GhiIB1025XQdPbN6Pu7kbsu2iHnWV48bwLe3RW6nwczxW/ZH4mvcdXmB/XHfkwYL5OtNv2j9jOEZ7tI61H+YEn70OfKSY2imU5428N1wu7CnQd9Btg9MB+u7vBp2E4I/TYL+QhKUpWRMBXkvzxso3IZFRJAXcLlM6yLez2WQf8iYPwpSSZn4LTSeQjS9aT5yu8P4Zd0Q57dOo6t/tvAlTshwlZr8lzFPbeiFwGMKamjP2ldlZajKNGPgbc8RHh7e1eX93d6P5uj80PGnNRhqcI6G4N+1NHpWyI9554II1sSBne3D8lylk1ZdnfTOjixJ54wl4ecNz2ge8fz3qHr33EDz7yTjrixy9Tk/foImhUKDFPQT5DTuvU5Av7JEWV9xDGgb1M67q9AAAQAElEQVRctMxnLf5Aw7vRdi4eeqiGVlgYwG0RoYigtKYZeq+RUpYiqRkKzDp1nhf0Oy1NM6jw47mMGZo50vHeWTSz/20XRluggP0q0ARH+GunFb8jnoF1RxRj+xhzQtZJA5s+o6MEn4m19fyEqhrjXcwR2Exa+zJHBu7fGGNYJh2UBaCC0QKtw3y8oEmd9lm6YMcT8ptJuw7Im9ZA75iMMvQMzDekLKOkJD8RoUQ+IhTxcT4idP1ERO8TEb06Ij5ZdmPE2ub8hojYsn3cS+Eq06D3Gubhuuyu1+WeRz9dZrYrd+hAODK0ruU2Q+vjc++aU2+PWGmLiJdyRHTZWD5G7rpKL+3iiXB/pBuZUgLPf7AxgU5f5ylk0zE/K9Apyl2e9eS6Le/UcN3zbB8lEV7zt+Gjgf8JhY3//4Sl/49YMn1JwBG/bij/2VKK+DJ9r3l8Xf4jPESs67+e489aI+KPzR+xjo+ITmLEmvZCvXJwVEREd052Vhuo7nURa1vEh/S6zXkjIpx0REQf2wuf+RHxcZ+IeOkZ8SH/Uvk7M3aC1oWHRUSnJyJcfEFEfLL+pQOZiOCnXvpFrGV94Yn40M90GNuQiA9tW93vTT3fb8E2r/t+Kr/VvU5f978uv+7795Q9n7GNfZ132fhce8QvZej+r/G58a/7vS5v4/7vmprfa95cNlzn9Etwv1f4XcXfM7/7bpNveacbvNf7wWcRh/Ymn8E5r5MmXbiAXDisd5CfuZyf59D7p8ZHgIv+///2Xv/215/08/sHPT690+n4s06nn/T08D9Vp3cc0C+6u4n1bwLc7/X9mzt943+G5XDg8Lzobz/R9+mp+4dhGLgQTHr30896ePeTfGm0P3V94RAYuF2X/desv/2nf9bhq6/UhqwnLpbvuCAdSWeFUi6KVAiC3GgYxj7nE2v0oD99LqejGgFZ4ceT+0dIpC6LNfo6kpyKQ2SizhCP6/oh1ofazDgumY7u+AJpcKZX5sCfmKgwqJAfS+LykbkABG0iL2UmSqD4YkZfl8WTmMAQqS8ivlBVaPM9phK0qAsXK/TktBLo65eOWVq4RPk8zr2JQmjlpTLjM6BFrKVMmWANt1jJgUsCmI1LoPOFs/RQpB1w/vZmR4BggOYKvYsOXM5v73Y6UJ92g5acdEaGDozVSIphp1T2SnnUZQrk3vioULGDpIrNCNtpc5YIQhZ4ydCf4Cewq0YwoNKnEvGrXKYm0st57r816fRCeYY5B7H829oO0iwY6sLYygm/zot8eYwuS2mAtlyaAl4dVBtHLv3Qb6U6uDMRvDwR+LKNrRfQqonyxEcIplMpRTkPSimhhrKmzj+j00FH75sNgSwiQhEJuZP2n1KvZ0NFg55GWYiefg44BDbAAtRUOWu9mQ/z1OXV4KiPDQZlRWSlNCrSoMxFWClzGZ10enrgo9Z7aTpqIEjx/f2Nvr7d656g7Q3BjgTdpvOMbJeWuNRm2bYa45uSDNjpdrSwnugT8nqsC1+mKZGmCI2sa/lEkmZs58IHu3m+yDTXOqsB9acybyW3gaz/MIfgYwWTBGsIuBsyqhBiWp0KSiFdmf2f2W/mI7DlzIXfdW7rdZ7D8Pygsc8re2Im7foliDJhQxs8v/l06sv75YIMCWA/Ech6BEcCeBdjbtjyogm78DyQpu43sTcq1YEtVYJCdT6pERmo/u1K9DC5TN42ODgYyr655UPA/f0de+hGkRMfLE96x8fJnwjs/PT+rL++P3ZM6H2JjD+W/LeeHt+9Zy894U8bOh31z//8g7777hvdvb3TiI4TAbRadmqgsgcnFbbZyP4sfAgIPo5WfDYfGo5VTwQiIVPeZ8scajWrxGrjiI4yDqUtaKT1fXTAIRx2o/akBX8XtmFoVyqYaJL30hM+9fHxsdN6Pp5keyFepmCPOm9Gku3HY9GpQMSiFVRSViJl3jyMUsodDduc8RvnCT3gN574oPF0XHQh+Fj5uNhoi5o83Qps166ZlxflqjVdyDM3/oMMLFaFqiCO2asK+YFBDigdStZtKdo73e3XvwXg30qGJsu48Y6aU2hmfyxgApbhAh22j2VuWuAZ4tWfGjLflkG4fl5kX7WuX2VbTsghs74DmQkZ2G8NyNn2zutN3dZ5hwSCN3T12Ba3tVJK8r4coNEYR3zebpA/tAw4drdDnWb2hINyE/vjjF2f8HsXUsv4jHy73fd0xrwr/qVqWZAf9Fd0KOB3YPD+CN4foQV5XlTyogyGNPOauSjTPmjWDv528LMfQochdfhD2ABzEUiirvNbjt11zNgV+p6ha2FfTnxkqviXha8CFd8mkJmTXl13petPypgBLgLT8ZwzNC+qzM0fUmlpFb1Js3kpoxrvqZZ2Cnzpgp7O5zNnlxPvnHPHwgc9z7fD9g98UPHfgrllr93gV03/bjfIPCR8UUL2SyQtVbosGZ9RdcYmiNHqNIfOYOZdN4EFe0UFmmfo6Zg7rVpmGRU+E/YQ/d3VVND9OOLvCV7noShYb2GtTYc+o82s1dqAPAal2CkRLC98BMhRNKZQAV03vP93Q+W9XkDWfh8a+UgzoJecsyIVKTISzbJtm4fLJXRkv53Os06XpjPvkDMfAU7YiIPT9pWG+bE9RmAR9JnQ27QF/6czdj+BBRZnfNlFC+2aFwV6GeCJLabdPnW8eXvgg+moEZ4b8/ndP7HeskjexgGFCdsKNXirGqH/sMsaDewMVpSy5P0VqSqCPDaImpRLUjEY472V6GdkBiU6JPZ+Q149T1tmDbVFEN5pXvDt7fKkvPARAC97GIMz7qB77OKN/fubW+xikOdrkaA01BqoENGSyIocdRU9NUVER2NtQ5H5g33GILaaziy9yfqJPXEk+P/Au+rxhD6Qs/VfmTSUpFxUWNO0Z/gZ4HPMSRlDLoa7YFs5mkTaoA6Jyk+D557S1KDVuvT+6enSoJcGOnhovlojyLfIzJSAZ4NXBfmsBbpM25pKDRob/b1PFn743TtNi2bswHr1WhusaOdFv+a9UZu8rvkZzCe8mS8D0SnwnRFSMoGsDqn9j+siQolORu+f6YcsIkK66kuBPxWsfyrNhkumxT4EcjRTucwJk8j4R5EaTZuvmbBt+w+P8diIEH+Q4QJa58O0bIiITl+E+4W2J2LNRwTj4xd9ItZ68USs+YgPKdX9T0T01D8iPuRN3++BxxsR0emJ+JC63nPZZiLCxU/C745PNlAZEX1e2+6GTUZOI4Jeog8K1PpEBOVYC88/TcdrmK4N7va6/brs9g0R8dH8EWs54kO69f2t6fVaz/luF39W3nRcz7WVnf4Df1wCuI5fThLx9xvEL2f7z63xRtkMyHnjuvxHqcNX8/KTsqKnLgcO3umfib93fo+7xjVN4okIfn74E7GWI9b0Q8uv5yI+9I/4kLesX4+MWNsj1tTtEZ/Ou+2PYOGkZZ0bpiUi+svHTtiO2al+5xMRiljxpaERa7+IT6dfGv9ntZv3ba7r/Fb3udR9N3yuz59R7zW2ea7zn6q7bt/yTq/hcS47NT6Xd9s/sErgv6aMvG/8mlrTiKs8ZK++tnIH4HbxfAA2H7X5EEt9Klo47zsg8MSFw//UwcTlz5eNmQv6tBz07nHR//rrEx8C3sm/me8g5On4TtPpbzo//ajl/CNBgAft0qRbLp1vDoO+vtvr2zdvdHNzo0SgokGXA0jHy1mPjw/gvY6nR40OXoBxKHLQIyK02+36v6f/l3/5F739/lv5/xnggAxkcRWUWspSGrVE0bDfayRwU/LYD+UXLk6+4PsjwIWLvv35EJIR8KzK5bsDefgmgkyayD+nrT3n3Rf5VcbOvkBFE7Fscf+RLxYO3jj1JYT7lnzRSr720N91pQUyaQSYgkBIJqg2dJjfPUGGgwMMBAhTyczpkRICUMBXQ1ZVXDpY0Ho4c/lzIM9YCABUAEkvB0kyQipCyQD+4IVrimRpWQALl/LzE8WLdlzAb/el/5MNvkw70Hd3u4M27GA6Meair9/e6Ptv3xA0GDRFk+VOHIArcGjCXloaVDudO1WCIDMfAeYpaSaAoDlDxqBEvREOUHSsdTGHv0GIeClBp6bpsuhC8Od0ueg0XQiqzAQaqy4z8IUROJDWuHE5tZJbXZBOVU4SpqOBzFiybvY7vf3qvsNBm3m+yB+EHgi8PhLsPXNZc4DBWJhPPCklxA5N6Nvvwnme5bTSXtHnhbLtdloW6FqoqejIA7NUioR8LPvcqqx3i5s4hMQZR/2hP6NW226MTX29iFDmv256NjlvwpYkkFJR5qOEbTqVvcpwkOm8EIA/84ErSO92oe/f7PX9W0D69mbQmJuE7hfW9r9n6w9li4Ka3Pe488QtudRKbr9wGc9KnMtCURlqGhaRD2w3S9CYQPcXyMNysXwsV+ctI7GXgvU63xKzhQJ+FaaFCmpkwJfYE0Hq+fp4ZOq84Z4NGfpjyQLFlYBjRc+N9WtIEfwQT0+dTxRAe873eUN1SeivacF+Fpht8Chu8g7Mes2L7cwfEbGHIwHss/0FNnahL1nsTqChaz1vKwTSngE9SU1hpcXM+oAAZW0EubzHCIRmxDYesm7ZU7d8CN3f7RQEt2b24pFA4xGeH6DpiMymyJqwgRaDFuR1PJ/09PizGnO9vSn65++/0nfffqU32PT+cFAasbcMBfi/CTlMyPWMD7wQEJy004lA4BGS/DcCcOXwEZghY1gjsUYpo4yUiqy7GduuBIQRmuwfd+yFMYUKeyEDoYfIRcJ/O23Q25D3gp2ciXieCU5ZNBWeLONA5g6CE3vEpsSqrI/MhHFBsjK+JzCU1hqybZ0GBzcbPS2DWQW5JwJhSU84nPcPF94vE++Zpma/QSBGoKHjBh1C50JvQp7qNKAn5MrkkN4kEwcPGR2FFmZvQEgKRNIOfvbI4kBEcj/uYHNQ3g2yU1kIOp1bU0W+HrXUgDb1oOjpUgkcLzqfFnzerP43m5CjbS2WqoCmhIwsw4xNJ3QfQKItLUoIqANZBM4iHABOUs4hVKBEqucnKvqeKSwBO5UpmpJC2XrKqacDvm8/DjrsRjlgPfR3KV2x1UpfyMUWmiBRM/PYP1Rk6LzfLWeC8BeCvn53TvhjzALdML6CZcI8JtaGCAes24w6Z/zDjCydP0kESAObDfZBhs8BnjF5QRbv8qxEALaKufhh23GMb+E94feG08U0IS/7dwfFm85SXMCkxJ5KbVFChyuqrQUZSSnBf87KwPlAl01JtqnzvOiJ9wpsEZivHRd0eGavn6g3JnTlfZCYZ8DG95wlbjiv3N7e6p4A75u7Wx0Oo3a8Lwv24H5C7k4ray2RdOE9N6Fv7ze2BOtk3mPSZU66TMH7rQkRqtLHaPjRzf5DVTSgoSZIkM8UkaWM/nNOygP7FB3O2OEZWqdZ6C+rsc9bHRmLvWpH/52GXJB3Bo18w4QX+QPAkCbqJuoqaZPX8Frmo0VCxllLZE3spTN6wDWyVgAeXAAAEABJREFU92r/GwEP2PfjeeGj4sx5beJdOuuEQM/YyNTPJFUX/Onk9+o8qyFzsf/Mn+Xq8gLR1ecKXvgJ/6c4qwyLdgfpcCvdvMk63BeNB9Myy3Md7Qe7fz6r8n5p2J1AIIsEhpw18lFp3BWlLPljWvI+iiaMs6ORb/gdPT+B1aQoigRyUkLfpYyMpUyb4L/hU0w75gYvVYL25I9QrJ04/QxgZM/u8GM37LXbw40O+I1SmCOgzuMjyXKtCklppV+LTFeg+4iQH69DrWqiD2NmaJhq4PsaNgQuVUfWP7I3jTP7w+1zS33+COaBjxyNVZoG7HLARkdsZmfZlIL+i8ax4NeyMjbFUi9pQg5Ii7kEkpbWoLV2mLYViyJCSaEIUiZIHUWidoFfpVHRlZBV41kG1DejBvNJFV+zLFULe8Afj5Zlob7Ka9hOmEzhH8B1JIoIaB0AuspSXyJJJVJH6nSk3i8ilEBofSJCH9qbAp0FcnLqX97xGcPn/L52YhTtTKQmoan2gkZFxf/OHaGJ/eFz07SIfNOMPq95YTjTMIhMRMjrfaCDcqyg+aM/EdHLEcH4D/BYN0R8qIv4kHfbhojYsn2Ol8JVxrLdYN4/Bw/Z+pmGa5gn2/LWLqTmpSO29St6XcAqh62fU8/7KUTEi768VkR0HiI+TtWfxE+DxH+wMwHPvyJY22jdxtzFiFjnep13+TUi1r4R8ULX/8Xen2jJdSNpuuhvAPbe7jGQlHKo7rXu+z/XPfees7qrMjWQjAh33wNwvh/OTbooUspMZVZlVZcrzDEDNsEAMwRDEZ/qIkL/LJ8rzQ2ar/z+Z8HrvwoeHzUtIj4qpZV0h4hP9RE/z/9HMyLi5zhFfKozfrsSOW/4vOy6vxUirmt9Pv7vtUbEb5v/czwirvNFRN/84hNxrSPbN9o+xumX6lxvcFtEOOkQ8dN8xCdDtffvHfmKiI/6RrH/RERP/RURvd35vwd4/R08X0T8jP6I0C99IuInOEXEL3XvbV6zZ/iKiJ+Mv22j+W/68Ry/BvvE7nebvy3v9V9K3W8Htzvv9O8Bt3N9nnfZsK/zed7lW9j77WnEVf/2svve5l3+Ndj7/1dOdx6Yxtv8bXmv/zx1n98Cn8/3edlzu86p4Tbvi5FUhdFyEwmXBG617mOo/eLExXatskN8Oq86XWad8GbPRJJezlUXHPXnc+jt00Vv3570w9sf9cMP3+n92z/p+fk7XU7fawbWC4Gr9UmBw5Qc0ODSbkct5UxQ4oizd6/ISX5A+NOf/oQz+YJzMuoehztxmfef/Xl5fq8F52/AOXv9+rX+8Ic/KJWsmAYNBMAOBMwPOOVpHLmkC9wWNSWtrUIltHUqJV/K7Zg6YMq9nyCCFJV2Lux40HLQy86peh0z0OR+BvHpfUn90+eGZ9z9hT8jloOOUMbZKkNSAb/MLSFH9HUSuARYhSpdm4K820ecxon+01gYk3DKSofCPJEHtQSdkXsq8lVSxdG44IA70HSx441sZtIFD2TbmuoH/Ol6/YkmhKxGsOTqNC+SHWic80qARgRTBhyeieiM8ZjA/cD6xqvAUfcZwfP1q3s9Phxl+hboWaBty1krUEUKZRsIbjCkUW6VuiWugY4FGsjTWc1MW0Ny2agA21LpV9UdQfLzvBBEWHUhemK6Vmib14VA20zdpQcE3LehowG91ls4pQwuI4wd0Y17gjQO1rx6/ahXj3d6APdxSmoEBZ6fTgRVz8y1wC8hD0aHIRQp6+qUruCz9rUcgJg/BDWcX4hWrfDP6QYvNnTBOJjPAh9tVT3f1OXf83s9kZ+mhiYYWDvoFOGMIkjFUGTckGVjLwb8DHAradCYD8rDARlMSsMommWdzQTgjlPR7x6PevX6XopFxQFF6i+nF+i8iGm0RYKHjXBcfIQdrZXMCu87v+FrpxPd2gg4mKbMYvaJZbxqVUQo51BKCfI2eX9V6g09z9p2qGWSoopOEu0dzB9ovNZJjXr/RnrnKYEj89LcafC2NXIofZ9L8EpVdjgjQhGsD/Rq+skf0oBXKYoSepgIjkgB2qkvzVJdrh1HChv0mGbbupl9dCHIcgaHTjY4Vhi3fQxSgAt565wajQbwEdxEw5WgM7PPpqFoHJJSbnI5IYvCHhrGpBE5jYeMHKU0klJO46BGPqZJmYDjxfgG+Mqfqlykh+Og33/zoD9++0oT44dpUGFMHgalMqqmDBZJF/CdCa7MLfFIl6G7EKIaaCsdNg3a1gBr+JOAoIxsN2RvsB20zAM+JnhrkO0FEMijpBCEKlgvlUHj4QjcaSD4lY1zrX3PVHSIBQkKJ0GlEv85tbonVo8Q+kNtSooIWc6WyUzAsCokcFMU8E8EVjI63PTC+fPu/UlP72edXxbOGPYotnBFZhsByI6/A0nszc1AviEvCNYufOsnhp/1NjCqEjLMpovsAB8G6J5S0sT6pRQN8HfgEbEcJ63Uv/CAuNBn3Zq2muR9s6ymedWFM9L/YuPl5awLMFNe2UMVHEx3ga4MjxrrBXOwOALeBPnYiaYUlbzLTSk3+BOkBomle5ktp5AU4AoRkFVJmvyJiN7PgS33H8YiP3oaRvSsDEkZPWQhtUgf8A+BnioPy2sNWBVa0YUZG3yBt6eXWf6TWN4bi3kMT1d4YNjqRdX2jGBocI6kriOLGkHdnkcBEnagIO+M3S3QN0BALsg8iTVXbZ6P9RCXFoLLMxDwNbYsRKOKPlUylTkr9wihzWI9sVaiLVThR4Wkhp6FmF4H9tN4GDQd7lSmUYn9qMhaWOTCWk8Ekt8/L3qGNv+CwxlaX4hy+yHA60WEhpTh3aR75H53d9Q958fDwwP29aHnj9SP06ARHg/DIO+FYI3KvrvwanhCJ8/Ai/OnTc+Xqhf04QxPZxhuHq9rhf4m2xfbQBinhm5s8BTu6BqYD9neQaAS8rMsI2dVCG0KYb7gESmPCysP7ryXq/EYEOBR2D8lZZnnA3KHFToekqQz063K3MlG6jNVEVJrjbmqGrrRxN6rIdDlzAB3aHiPTr/nAe7ptOgdd78f3j/r7fsXPVO+QJv/FNjT0wv2tSKeqmB8Blfzp7CXMvh6DTrQVpW0gcvMwmdFXHSYNj08Dh0eecB+fDXp7uGgAVlGBLhJ1pcN41yRpX8zvKIHLKbGXBmeTKwzDUUj+j6Mhf2bRRXzNylW5jBUNXAzLhFZKdkOFoUyuOSeBvWiDEskeMv0EmNExZikETufu84v2LhNhcOxwMhSEnozsu7AvEkRwZAmKXXwmv0s40yLBo8YRxfREcjQkbqeLuj2inBXzuWFdMEunqH7hP6el8ZjkkHyv8Dsfau00dfzW4edKhrTNg0pZN4M4FZKgc+jpjJoBCybcRxlKOwbt+d8xT2lxPhQ/xhf5k8UkqLTlnNRpq8hclIi3wF+trjS0mqoYqv6nblav8QnCfKQZUMV1o+wYQsMHXd6RQRcM0gw0eSQkSLiE3T+NYGqvE+SaUWnU7rtZz5cxyQaIoL+SZl+OWcZXC8+XpsuvT3iOobFkAuNH36asir32M2wCnsJsJdXZOQ97W6ex+C8IWX1Of1Y4bIhIpz8BG7HuCEiWP7rcNvn8/xedmqIuM7jNXZw/Z7fU+uPYS9/nnpMxHUu822HiGtdRLjLF8Fzec96foPLO+wDbssR8VP60Qj3i/hUv5edfglu53N7xHWs84aIcNIh4uf5iPiIgztFfCpHXPN7vdNfgx2ff2S647CvsZf/O/3tHEgRV6FHXFNvgIhP+d++xH/sDBFXWiK+nP7HYvePX92bxqvsqfMR0Q14xJUnuvm4n8EGzeD8Du625/fUdRHhpEPEp7wrbudwOSK6AbKeGfY6p4aIcPJ3g8yh6HUignPXh3blwK49bxoiouMTEX3NiGvaC1/5ioifjPlKt17tNZyJiM7zHRfx2dvI/kN/bte5zf8li7q/4S/p+7f2uZ3/Nr/Pd1t3m3e7y1/TsYhwly7rnuHL/Un+++cDB678+FD4LPmlts+6/sOKu2ydGhoXcIMv3R2/1pDvxqUW6M41ThGOuvsaHNhcHAQDVhytZdl6QPaMo/f8ciEQU3WaAyck49Su+v7Hd/rf//t/6d/+9L/09od/1Y8//C/9+OP/1hMPAufnH6XLSZrPwKyVfER0X8pref6Z4KpT250jQf1tW3V6eq93P74l+HCWnZJXD3c6TofOs5Zx8HgkePjmtR7evNbBvzbGrX2p4Amuz+cLDxEvuhBAzvSdhlEc2qpc0Jth23A+DAt1M8Hniyqec4UHfQG+WudRI/fpxw5bk+0gY/EI/U3kRpGkwJkI202c0DxkcM5KXPrtlECtu3X7lyJwZjbRHUdxkAMJBwJMA8G8ltwT92KwY8V4aMJ/UgUX/AscwwrPV80EKpe5yUBcHFqq7GgZZ/3ks1GqYFoJ8mzakHUPLuBIBs5YyUn84FhVBTxP0FbA/+6A80+QZ7m8aMgiCHKQneqE0ytmSyUrI4vheCcHWfI4qUVWU9ZGICnyBI1ZlUDOShDEsC2MNFyaVoJ3F4Iw/m3hlcDI5sASjq0DeBuEXpCbAwrWC+thD/5D6Oly0fP5hA6twKwuT0jEz1VOCYc249xOerg76s2bV/r22ze6uzvA9wavzujwBTjLfOoAdwIGdL6zObYPerGi885bP+nS+zvveuPU022GpxXebx1mxjT2CwsIQUnWM+ZsQKCX1QEsYKWPZVDRtdpqn5sv+NVImpfraUPmQkYRge4O0FfQqVHDMEm5iBiAvC+NS4bzE3LKZvL5Re3dW7XTs+aX93p+/04X6ryHpulIz2DaQE4VaYdgt1bwML07+F/LnJCPYUHXVENIXIlv55lACX47eOB5I0L+NHRDUcFrkfEyzyBG7u/Ue88BZhYXi4rohRqELMi/yxk7YP42VbrzDe+a56TsfcSSkB7KGWyAiOu6dGaNKvO9IYdehn8NuwfrcdBrhxlaPP9KwG9DvysyMo63YL4bnxldWOH/xrRkxfboc9jBN64buEKomueB79XyJDDZCHoGgTUIlNNEgAJxyQFQlwU9MUiZx6jxOOpwf1AhuC/2FPE7+VGNzmoEazJ2YCTQ+M2bB/2ewP/jw0CgpimzR837CT2/f3zQPbp+9/iocjhKZYS1SVtkNQIyWxB+bUkzwQrIJxUPuxu0NPnxYyZAecZens9nyFkEy6lnU0nIOPiu7LMVOjfkz/SloIMDywyajgfwv9Mja98dH5RZz+NndOfCXu18gnnNTKTBaQfskJDpFZpaoPdJSvCg02W7ApTB+lqEmDSvTX6ceSFA/O7dM48AZx7xZp1Psy62FwTanS4QWen7EVi3E2VFIFgYH9Zu2qheEcfWbV8g4EQf4u7Y5qQCj8dc4Peou/t73b161Ai/VQZ5z2zwtHo/RMG+ZDX2yFWPUMN5wwzMnZ8r+lixtw0iOu3wQ+iV15dxYb98TM0TeJEyvDA/SAt6cIWi3DnnLFgAABAASURBVPMFuYBfSqweovsVJOQTV6DN+zNoTNBROFfGkuXA+OGAPcyZzkWN3lUBOgmZN1m3V/C0Xel6gRxtA55eTnqBv66zTFdo2uBXxSY3QOQbvG3oPwepEnYugERdIkia2RsZWl0O9kcjv1G3wYuVuRb4MyO3C3I8EWReOQtc5324YS8X1l64P2zLCZ6eVLG9XstrhuUL3yIEXwyJNMl2qevSNMln1MDeKJxZBfuJyusMnYaLU+zBBRyMy9ZCGf4YhmHouj6OoybmOXI38b8GePVwr8eHg/wvAh4e73WkPNAeOck2x7o6Y9cu6MGZ8+9CajgTTT9/oPMCTf4XiQupYcaeGEyv6UrIbkCOA/JT/zRwyTqgg8f7O03ceUxPLgelGIXBsBi0eD3O14XHspV1r3q3KcH3nFb5TzWNpWoapImHRMPhMGqcCnSHWoQCvU+RFWlUU8ZMB/yqOoH/i/cbdw8H/Z+eL5zHC/ty0wWZneDjC/KrXSaSeWjeHdA5wwA/YRF4zgp0xTLclhdwfsZ0v1fKi6ZjVQyLhkPV8XHU6zfw+tWdprtJCR02KxZ0YkN3bHMbtnfh7rZih7N5xj3K/+LFNBlG7GeZBqUhqaUm74nWWpdTRGY66uFO495Sua9sm9syOEqoGfeMJvNxRU/qyngD+h7bGc7AV/avbXvJoaEk+IqMoHeA1pQS/GOJuKaNrNe2bBPj9jPN/XZQTlpq0wYPN/c3bozfWohqrVvTgj1FFJpJrWvLh7oNnhgW+LOyr5y3bbmuE8rgaDy7PRmyCjwxnruMJnR4xKanUuT9Y/klaDBEhCKu4Pod3M8wlIkx5rPtivhAMwRbF4zHBt96Co4VfA2uW9h33uc95e6+YlwD+WD+Pq4XEcwnZOYJgWupf/srInrfHc8MvwwR4WYFQ6KhVx/KkNR5McADg/lh3iBQWUeUwT1FnzOCFGSYUohCmHlxTIBLJm0yvjvuVzoW7XQ6XZGD7xm2/V2AYBQRfH/6sU7s4NqIa3vENd3rIuITTuRv67+Ud50hIpx8EbyuG5x+DfZ2p4aKXTdI5mlTgqHWB+tSQXfcJ+Lna9ruu806sa91m/9SnftHxEe6P5UzWQRjoZC7/Yn41D/iU14f+u7rOPW4Pf087/ItRMRHPCKu+dv2f5a86dnhnwWn/0p4pIhPwo+ITltEfFSOXvErX9jz3mNPe+Hf4Stu1uA87KXP06xQRMivlRGBXYzrJte1/vP+f01576vf+LEh9hR/beoxvwafb56IK90Rn9J9Dvd13qnh1qDd1jtvcB+nhohw8jNwn+C0d2pwh/SB9xHRDzTXRYSTvxqiH4jq83yeF58hly7viOCg84Xop0CXf+iPaTZEhCI+gesM/9DFbyb/W9e6Hee84Wbav1v21+b9Wvuuo19CJCI+Vn9t/McO/535p+SA5bbL2OkOe33lgv0xj6NRcVNuy764Uk1t8hVPNYoWAh74kzrjefhfA3BvV1XBOUx69zzrX3941p9/eNHbp1Xff/dePwLvHMB/eqfl4r9P/qQ6f0+w5jschVWX+Unvnr7TiUBlIhp+T5DlaKc2jzr5N/NwJM84lL5QfvPta33zzRuNOKzrdtH9Ien1w6Q3rx90jzMcQ8hOEz43AbSkp9NZ74EzCEcqGoc7MB2Fz6W2JdmR23BYDZW04dw1CE44J77UCsptF+nZ7Z8H+pzxWV2ReCN4ZEjkBRfkQ82QqcDJ0piUoCnRwdvJTmeHVLGrVWORDjjcD/dHPb66193DEcf+oDIOtCfl7LQowLrZKWVxUITXoTNEblxkjcdKutGr0q+yUGhgfAFnAY0vEKhxRQ+nyzSGacRhVmySxxhJPN1GACK42OMTgtuArE48NJy6U3uHE20nckMeqjjmw6A7cL3j4cKOvfFWLlpz1paT2jCq5oNWdGatWdaVdUFGc9VGenlZtZw25q/oxqqVh4EVB7ESpGww2QGgFUdwhdYVp7DrI3JycMS/UXtZLzi/szYCSTUYHJsyfC8gfyAAcA++rwhKviI4M5WMEz/r6elJT+/f60RQq0yTEg6rIadRCnCHzzPrzUSHVngmAgKJtowschoU3IIgvTt3lbO5QpudWAeJVxoW+HqBkBnY6iYDX10One8rEoMW6xpeozrAb7ehlBJ6FBZZa9cxpFSyrpSRU0qFNGlkfwgemSeXD0FWlhcqqdPzWW//9J1enk68uc0681h3en7Rwrp2ziwrp43O3u+GqibI6bLyHl/XrBf2zYlg3BlYtqqAz5a/CCIZ12BAjqQMLhN8HOBPgh+GLPhtWVmeIFYBQYvp3AgKLtsKW3CS4dFKcNDgh7sF/q2MW3CYBX3GzfQ7vdKfNOSQnfUhkfa9JAnHvgPjxdx2tkXefN5QvJWNY5lYrrPzpokAidvMQ5CRGRDIPKApwN9BoA38G3UCnHq+Ch8rc/o3uxfPA3hPNOo28k4b+oNxU/MeA5+AZxn9DPAN812LgrLpGA8jNm1UHoosh5n5z4zrgT3qSinquvzqof8rForsyxd0QDoMSY/Hg17T9s2r13ogvQYGD9KQpTKosRdryv6dafZLk3979OQAJHxw8PMMr0/okIP/F1LzJCGvhGxyq1gVuEHa0FOZFvIF3h+mUYcRIL0/HHnEPGqkjEKIqdEfBwWrLvBwQe9X5pxZa2EOy8K22rw3VOaOD/NO7N3j3cgD3iQH7wo2MkyDkrmIjhYgsO+LnnmwOEOL5Xo5L9iRWZaFocvUegsdxlvob69jnQZYXwKdDLiOoCT3IyAd6KN6uirox9LQiQw4mx4fX+mexxYHgBt6IviQUlLkrISNSPA7MrYkFQl8DY01KrRv24KNm9mHF+CkivwruoCVkPuAgMR6UpXTUBNHmnJq4hjRyDoF3R8i5JSiWhJ61K5AP5rIR4cMTtHrQmLOoK/HDOjFOBa5XeDfDOCIiLTW6LKz+lqGmDHkt/GQsWI/K7Cosj8b9tv7o60VtjXQrR0C2VpvDAG9wV5vDvKyF2ub2WIrmGyq5jWyaWswXqwZnGtNF/qdgBfan0HgDPjPnfhP9sycOyuyXoCNgHmAc9DvKq9NiZkTPE1RlUnN70b7leYBGU66mw66P9yhq/eyDew8iOyRSCKzPwQOTRV5RQTzCBlUeB86wMsJ/k8lMVfu+vnweNT+CPBIUP7OQV/kH8zZODtaS9oq+rom6AvmD118xsDnZ/T1GTpOMNtBc99zZs5fw4V92FpVRFNOgjZSMCzQNSKvAzL0veHh7gAt7LvDoDROgijVNPR98kSQ/pl7mvfHuZ+58J29mDhfc5OOY9Edd6g7xt4dR008+A/stcz+y9idVLKCPiibWi5SFG3QhEiEieKulbUgvwsACcg/1LDZGzoxQwfsUgopo7wT84zjqLEM8vlsmawE61fsgcHB6jN72fu2oRf+VwsLd7+2rOh+0sQ9wzo7gpOQlsdY/yp8FGB5VfSm2Y7ApxE7exiDcVmHCRiZYxhUSlFi8ZZyx1VKMkQEKfhXYSoq0Nirm0BPMwTP6Lzhwt1gWRt19WprqG/gC6eU2W8TchlZa2RNSFWGbSynFE3BfvYqLMxaUkR0XIyPIbIUoNPA3XI3neITEXJ7tn1JhXEZSOxVIYONtCGXqnVrHWxXfW9aKG/mCXvSuuSNVsDB/wLH+ySDk+dFPCo5aRxCh3GAZ6mnY5EyipIgwBBhPJgBobYAh5wUQAaCSTJnUSZNQ1aGFwqYKUFuA7/Engpt6N68ZfBM1Ad1FRD17QY28hvtjdGC1qZI4lOpW6CAeWNVYM8hgfoGXH9qiHby4AjTdQXaUcaWmLMP2CT2UYKuwsRDyhpz6eA8lLFmyKkhInpZ6PYnMP4N3Cu4NlJoQC82g/m+uix0qGlFiW5hwx5W7FKXiZqcttYUgi4g2PcN2hJ5yyjoY7jqUFVyuYlP/1JEkL/+RHzKX2v0k3Z94eMRBuOwNzvfYGZP+zJgQFnYs2Y+gIV1q9YK/q2vYV5m5G6wbY3wrNcZ2zXh24KEgtagrjEWmZCngfy113VNt30CtxsirnNGRF+zdR2Db8g3Ahx7GR0I9/6l1DjEBxycRl//du3rDNfviOjrXUvq+YjQ/omIn9RFxN703+k/mANxVRvswXWhf69ysvJ/Dbw5bGAiroq197OCRYTclvIg2aADlQ11Cy0yChkS9cGmS8rksnKUDokxNP62n9oUgIAvpT7YPq9vHIbVwMFsRrPv9LX0dt69X1YoARFB88pFZdWGMa4ceobGgSMOHoPLvwTuawPgPnvaoxyMTxxEfV5tcrvr3R+2KobosKnR2rS22tO9vKfKSTu0BL6h3teOquVruJWrZasPn4jQ3ubU1RGhiOiyt5FsNp5A3ViR1OWQZB4ZSqTOq6ToPG5cNDr/4b0PFLpKyK7Xuw1w2WCZ3Na7bMjMucN+2Fk28ljA8jZ4zV7H/Pu4lMDnBhoHAWjrFgTGhojc651PCYEo9bL7ui6j+5ET2RDTfASlkMFtmUuo0w352GE0rD44Q3J9E3MyuN6A62hUeM3I7ijX7XDbd8+7TfT1GEMCt1zGPs71t7CPgVXa8049h+G27172nAaX3ffzsa77Erj/Dnu7x+5gHTIULrVODREwR58+ESHX7xABv1uTdTKlLENEkuRxbhN2R7Q3xmFruBhlYO/H0N62gYTn2GHX/YhQQkcyF4GIUMQV9OHjfjt8qPpqsvf7ralx9BwRV1yc994VEv4tkFKIKcG/fQSXDXub8waXDTkn7WA8dmCC/hNxxTHCsmjI4usghfQBIpICSClrB+uFISMLQ0r09mb2tYehWB1tkeSzJpCx+HR82KQVmxQtKSJTSx8VnB7Jzt4zTlD/u6MEqZblIjuxTziap+1IWOuVvn8a9f/9/z/rT9+Hvvtu1r/9rx/1v/5//4/+9L//Lz0//9/Exf4fvZz+L+D/JhDyndbtvVqcZafpQCA/5VGn8yb8fW3+G/HDqHE6kl8J6P+gl+WtSpmVtxcd61mPg/TmbtCI47pxljiAcMY2nGrSe4KYT5eqtWY1HPG6JpVt1KvpUdc/NVAJkq5a6FO5vNsWhvhwadd2kRzAwP6QgWsCT4m3g56679iaMu2Bk1VxaKvHNW7/biSgXjnP1tjgy6qAlTP4rutZdrpTVBwtaZxYMXveqor9Szkr0oAjdq9DwbnPB6WYCJQ3AtirTtAQh3uthbpUdKmhM07HBfw5GqA1VEGywyJVvHM70o1zO2E/B6c46cJRE3jr7H+ZAXBmBkGAsI4sZ738+AMB+pMSulCMl9V8q2rkJ2TyDcGH391N+pb09f1Bj4+POjzeKxEI2Qi0vKBb7xjzgu4s+SDlO23bQIAuA4kg/KzzeYWu7YOj1LTMTWd06eW0aIWeCwRdCKqe/acZCGjM54scXG129MumLc3a8kXTXSEwN+pwzJ239x+CooOSZh6BlsvKfJX5pXUOta0oDQSDXn3IblqIAAAQAElEQVSju/vXslN6WUKl3GmYHrShLxalA2ALwZMO6P0Kfob5UnVBR4lxoSxFEdDFOeQgJz6uGK4GP2s0bfzXzOfa+jme4McQRQMyGzahj4LHTUJODmyt80Ur+6qUhG4MGgmceP9WEFr7b8BeVNl7lxMyY47EXLWmK23wN+IeOl5pWQqPABXdTjqg7493j/KdokGUde+O/TIOAYcaut20gvgZnvOOp3fQeYFHi4paHpVyVhT64nirXiT/xibBq5mHlA3ZNPAYy0HTcOSqNRAoZF9EkdDNda3Ivaqqqd/T4MfCHOftrHM76dIWgtOrfE9rOVhnYL1Jh+OjhvGozMaJljrvssChQ9XGA9CKnq7zCXnCC/aqAoYmrw0/4eG2zlrhm4NLM/z1/eEMPidwP7+cdH55QhcX5ZRUOPMjQhu0VMsqMmOrZgxRxSa2dYOXc+9vfCrBHy8p9lqwJ4X+pGVTQtfkAB4BrcJ+mUIiJgRfVmzFqrFUHQm6HcaiCBqxIQX++l82HcZJ1Fx1Fl1fwBPi4OsIYMPgnYACnyZwPDbpyPipbdiKkPfh69f3uiMwOWATg8dSxAh/q87smRMwq2lm3WdswalVgkgN2QTnOhKCxor+VWxC3jbF5SydXiR4MEk6jIPujhNB1KKRQMaAjRyYE3SU4OEqabPcD3c6K+sFuZ3A8Rk+vCMo+B6+vD896Rk9Pl8WLdSb3yu20nTeTUnfgPs3ryYeNY565IH34W7UHTZm4JEhDRPsHrXmg+YUzF/1zNgZXvhMvzC/91Agh/XlRQnZmw6x9gpNDX3wOoYEH3KSSpYG9lpGLpFW1cb+205SrFqhb2W/iM9Qio7o4+PhkeDvI3JkoDZdlhMwd1pqFLU0wM9Bm/UHHpx4aPK/WFoIgI/HECKmbdGFs8Dy2JDBxpnRtKmRCn6KdQVdQkYZOYj9zgIa2K0TZ3VBfpE25aEqo2Ashd1fMSHmKTRAW0QogU9A5BWkNCRFCTGFEugPQ5bB7Qs2ysH2i2WixFwJ+gHOkBmbfGKvn55mzez3Dd3nGBOqIraZVtor0G0zFcG+LPBygIcFaLrIfJzZszP7fRWfBjUNWW6Jc/2it8z/Fvm8xah+zxzfoyM/IL8T+o2plc3d6VlaX5DcJbMutILASl+hiwoQBVqctbUXjWNViSqxSRN8LPBkUFZpWQGNjwS9rcsDdhDTrhds3wXDvdFnhX7fhXIKHTjDj/B6RDYFmXivTdGu8+dNJVcd4OvD8ajX9/eynX0YH/SAnoyceYGupnzUwpzPnCXv4dN7+Pcje+plk16g/xkEntBR36VWWJMJVkcENg+dQB8GbBpHs+6w12NskHrq+QcqH+4GcCnaqH+GF+/g2dPGvNDxnnnfscjT06rTS9Xy3LS8l5a3C+dOU6N/QyaYIr16dafX3z7q/s2jyv2oip5csCvPyOEZO3BmH8A2VBKd2LKeX5hzDspFoYLuZjBPKilptIIxtjFG2E7/aZwMfqtt/vmZ/XJRwZaMd/caudspTUptBON7xTJ1HPNy0PYcOr+9aOZRGzFoNP2DVCiERvhzUKsDurDq8vKsDUjs3Qndc3rHnn44Ft1Now5svAN26TC9YvxROY2smcC/dRBnVUQoIiRBI+fEylmwYcM2dOaF8tuni96dVi2ct/OlScguyK+02YZ5aAHHKE2TH1fuRz3cH1h7YEb6Y5cScxbmU0BIBspAtnD+JKWBldGnAP+M7lbvFeSzYQOC4SXgM3h6vYR8GnvLZ+llOXM3X9izmxZwubAGP+y5laPoAn9OWjgnhc0ZGHMER4ZrBOEDdu1AYWCBQtuhSKANz5Ie2CP3gAO6LaR1q6rwo2E8UC2t7KmKLAoKVKaiPAZ0csIgg0RbMGdKRSmyNqzXgqzO3EtO6I0fU1ANSUF7kUi3Ff30Oc255zN7wXY29Ejsv5bYy+ZNWWRbbR3IgaLTXtnfC7yyLTWeNYW2DMKcJyP4j+hAIZ8YywGtpFliP6M8/FQl+DDAh2m0nhw1lUm2ccYvwD1BA4uqJehAduYtopDxqlBm22mY2XsLdycSndjnF5i0rSHbkgo/KlZg5e7jfVA5Dxp7W+AfraHLAH1E2dC2lWRVgrYrVPKGjX2yKSIU2IVbEDpzW97zoN3tfUbOHyFJ2RCSWZUjKZok9MvQYCRLyzLpgNyroL8W6hiD7jKi9/cZvqGjQj9MK7OooNeG5H7J8k2qukJEVkTQDa5Ab4UPlvOeMqlSYnb6BGMELk4NibG9LUsJegxUUWiAJOobhDR409NgttZYu4FelXVkQ7BVQd0HYP56A401K31MS5Aa1Onb1BDuhq1mJRkiWMCZzyAiFPF1+Kz7z4oRXx8bEZ0/5oMh4tpXf8Wnce/YQYJ3ANOAszrsdV9LI65rRoT2T4PPO+x1f2u6z/O1FBF3ff1a2qyLHwCjJcPX+v4t9enXCDPie5+IgKmxF1E8M/xa9H675n76HRF9TET0hohPaUR04nvDb/gy4R7+l6ZJ4e4f1/5Lx33er0/yG7/qB2X7Wrpz+Eup6yJCEZ/A6ET8tOy6LwG2Ql+T223/iOt8t3V7PuLaFhF7VU93vdl51iv5wp7xff25zbsm4tMcEdf8bsA8357fU9fZ4H8JbFBKJE+rz9fplX/hV0R0/t5297o73NZ/KX/bzzhFRO92W98rvvIVce0fcU3dLeKaj7imrjN8PqfLrv9nBuO4wy2eEVfaIq7p3mdP3Tfi2ub818C6YvA494mILk/LwuA6Q0Q4+S8BO61/KzG/Nv4/uv0TXY3z0JcfUg7+HS+nO/hCZ/lz/+Huw+UJo7nWa7pwA165CBkcIHvBGXq5iMBO0stcSAf9+buT/vznF/3p397qT3/6Dvg3ff/nf9WPb/+VQPafcSC/xzl5qyA4MHKRO0xZ05ApNy0EPPra2HjxWbmsbwQGDCtBghVHcsQ4FVURfSAQcZb/p64vRAkuXJw32y+c6A3HdIaAmYt4w2j7Yv9AIPT1wzfKeVLDiC9z1YXgw5nAxkLwrhJ0FhdSGCRxOb0C61DnC6rxalwsgrU7tArOQANR6mTgIl4x4HaAfAkNHBgfmi5fL+WbjsdBE4HAQvCJ+6ZaCqVcVKZJh+lOYlbjLByOwHkSDquDsQs4n3GU/FuRJ5ylM0G7C/hYNhUawURirPqkIFUB2gO+4MHpCos0A77Umkbf9F0mwtKA5eW9Vhx/j8ngZYfegegjQY5Xj2/0zetXegDPB/C/Bw7HSQNpGgepDKql6AwuF+O6CedUOi9V+L+wNaNxWVtNvWx2+7eSX06bXk4zenHRE8r09DLrzAPBwiA7vA64NuhuyNM6al4ORFaPrD0R6BxKRn9CRzzYh8c7xFZZY0GXFr28nPX0/lln5k+pEFB8kOl4fPNGj69fazwQbFirngm6PtP3hXU3cJ9Z72L9IALlINgMsgv9NoLlFef/CuqfjKMzEGgYDxPB6yN0NuiUrC8GkFEH6DHhwR4K8x16tMGktiE1pBdNKSWZPjJSkiKTGJCF22ju/+rFjrmdrxO8ev/upHf+2+gvi07nJvPzBB0Lui8CWwP4TcMBHo0arXNgF6xdcWCNH6TKXRfoXloTZKMqoZV8x4zUfYXjKvaCKAd9dxD51EBWIX0AukiVH9axPTF4rQatlx60uKjiuHuv5Byyjk3olf+VQgTzMF+LZEzFFLCpyTZnXSrLtw+w0dYXkdgLwi5VYCF44PUMK3t0pm62/Kg/s2/IIoage2UrbFfYaudBRXdXkN/6uAo/Zz3xkOQ/d/H+6UVv3z3rAm/PPDBaL2xDHDDARLFvwAfnP2pTdPluEmkyAdixgN+J0EmlTjAH0yfLdDD9uWhCj0dsl9uC9a3rGxMv2ETbvsY460aJqiNjDkxwpP8d++/+7tADTg+PB909HDVMg1BVzfDYsrWMbR+f4cEz+90Bx6fzoids3xmcvc8EuqqhBoNa18smByBClQeMqkB2LmfSjA0OcEiA8fT8K7L3FAhTNWXN8MFri7zQX9S+83NFVovlAC4Nvh/Gwp6817cf/tTRccp6vJ/0+s0r+XFxOExSThK0xjBpidxlNTP2xBwX8F3YWyt0GSq4h20eeAa4s63ArEnWK/lzpcV8VoBxUKZTAClVdG1G7xZQbsqMGcB/QD4lDQQ4B02HQRl7l3OGZc0ryLStSuSzVuxbP4fAs6WsrYrA50KQbmbuVRX9Ms8WAtRdRznXqveVcUbGQvaij0j9yJzBphjSlQ0FPcklKXLA2oCskD8RTpOzHSJCCYORwTPT1+ByYazzrqeDEhGtiAxeoQ39R2w9bQJ3zqCKIvmMmS8VO7oIdfwAVQsC9p7ckAGEa2OvsblUkbFpa+h+hbaGLEyzsWvUsZgajKnkF1KfYyfoPyG7Ezp/Jr1Qv6JYG2klrTy09ZS597HVcwPiIaAxXuyzxB5LBFK9T2CVBuidStFhKLrHTifkPQ2haRpQ1VGJNuXEnjliW+85Iw6652y5Q8YT9QyX+d91CQlPTDoxz+P9Ua8f7zkTH0kf0dk73bP3QpJpNf2mbYOHC3w9bU1P3DP40TN27ARdJ+oua9MMjxfOlwV9XuHhSqCpwuhKIN17rqBpE7o6oaMTwdDDIen+btQjwfuHh4PGu6NizGo5tKUitFdsa53YFy88BJw5Yw22XRt1CSHDAmV0ZMjSgbF3RH9fvzpyhhVNh6KBButJkjo9ltUGvltLiC9bzNhQaV3YAxt9sB1JgUolCR4LmZsHG/JsyMj3H+vchi5HhPIwaRqPGspR2jJ3sYWH6zNB6+0DrKSrVva15/F84lNZq/YzOHpVQ4dal/9FtZ6UOKeCQK95VrBTBQEehlHjeF2vIO+cc8czIhTBPMiHqQUJYJfQf6lSB2mdzoWGC7RjtrSCKyxUx4O1ozbGmOML/FxRpVUDMhp5hBix0UMO6qSkUIQhq0VWitJxSCn11DiVjltQFnORBnZL108SY+hrPrpm2TbN6MoMMhd0xXb8zOPqGX7N7JEuK/oIHL03WuXehz5lBifmNfixofOJB4ABmWXs3wi+DrIX0pyTsnlVsiIMhd3VhLqqCj1gLqkJspTcH14bP4ObWiQ1+FitMwSQV/NubeBd4eMGahVem/+t92v0Ve9b5X3QdUcb8xuaFJuyZcpaA2dKhr8Z/CKDBWUZJHCTGvR4OuMG6wTrlDwOKJE0UHFNM/ksz9XtPDIoKbMmcvIE4GOc9OFTmbd6hQAf6oxzq9BQkyqM6bpZpSv/G+mVTrryQwPfYnxEqPOJ+YKy1BQNIO9ytEr5CsltgIe6zektRMRt8RfzRtvwi52UaP4EDT4YNqfYrYpOGRp52zoDA/pPgq8RAf+uIOxRhPO5twv6rv0rMr/yxmVDn7M16tuHvup5t3UIqjvy9PlJSj83sc4+8jaNiA/cu/YTMt3bGdbX+Dzt64GL6w0uf566bofbts/zLv+9wev+vef8W+4i/gAAEABJREFUe873j8IvEJzBuP5HpN4VXvsXwcRHWFuv3SJQwBtlutZ++fvzDRQRfTN9ufc/tjYiPi4Q8Sn/sfI/IGPe/hL8Kko+JG4gMiK9KWPj9DX41bnpEPF1PhnvlFKXZ0T0lCHdALnN4PKvQcSnsZ/3vZ3/Nu9+EeHkJ7DTuldylsmwl//adF/z83GmbTfwn7ft5b2PyxHR+RNxTV3n8U5/DSKid4mIPocLEeHkq+C1DV/t8E/SYB4Yzx2MVkR0OiPCxY9w22ev3Oucum5PnTd4foPrDa6LiD6/ZevyDhGxZ3u69++F/wRft/je5n8Z9U+tt2Nu83uP27rb/L9X+77ObWo8bmGXtdMd7HA57/RzmLdNF6KEdjhOBMdeHDwlwHoiMHZyUOn5rB/ePuv7H97pT9+91b8C//bdj/r+xye9fzrpLfVngrIVR8VO+pikwGVt20l1eVbCGfElP7j4c6PuDuCKQ7zRf8V7tmPgoP0TAbl3797p+flZM+3iYwfK/7O+w+Eg6+pMUOCCczTjKDmot3JxTXgLG5eI83wh6Pyikx8PLpfucDQ34Kw2LrYi7cBF3E54bLOEoxmc4x1UWZGJuMDbmZL3AoB5V0CT64LtEdxSCueL643T/f29HNRKZRBTq25SwwiHsoI6cTkFTTlA1OCBx0REd5YWAi1Xx2LrjkUfBz05D8p2hLyIPB8XZGhwIEY4g8LxMzigIBxyFlTHl4UavFvggR9SzAunDkRYRwSC1XyAVgePp2kiQEKgAxoeHpweKR90JGAyjg4aDEo5CyHi2FWdWeuCvpzB4YyjvECbnemZA+ZMwMMPGS/I9Ml6gx698CBjsCO70L4ijwUGreABp2VeJHhxJHhwf2T9wxHHftRAcNC4HQ4jDvtMYGrhEeHcdcP0bODgR4xvvnmtV68f9C3B/8fHBx0OkyJJ1inT3FN0ZYZfJ4IxL4Z5I5BSgU3due56OGvXyQZt1pcO8DPglRpCjaZKuuF4V0BAsw4hF+1A/9ZMGSxDdqZPONsiv6cpZwWObpREmuH1leaCo6qc0JDW6fUeMHg/nODjDF/Fx/1G+DOWglgKNWAYkvf3Al9WwPxx2dB5YJ67Hr573yyWA+B+xrfTyt66Ku8mB/jwy63BH51Wt23wb4fGfAGtre+hRXZqHRzZne5hzF2OEQH5Sf4ws4zfhXkc6D3B+4oObejPShBoJaCw2el22QDbEceVvbB1I9iwokdnbMDpfNbpMiPHpheCiadVIqbZYWb/+Zf565C1wec1ki7N/RpBu01v0c/vXxb9mceW9wx6Ple9oBdn5ndgaCH1uobOFsoNfiEcGZmE7seGvUAfKnsioxuZYMuQmwqyHlnX4GBVZv2UpcjR76HWfcugKqijAdbQIvcbhkD/C3o86u7+oIeHe+CulxPzVjVQ+ADIckWuG/yb4d0J/E/Y7DN6cuYh18EtzItmol7bGl0/xAdUu3xFcLUy3rKmQghagp4NetY9iC3J+zChwyZ/hiGXZZPhhccG78UEHQO4Hdmr3xLk/+Pvf6//8Yff69vfvemB1DtsyetXr/Ttm2/0hvYH7MxEwHWAR9aRyEUVGjyn5fmMrp+Y+4xs+/6EngvrbiDQkKvQtA4NhQA/424dtr5GhCIMTSmFUhZzoxhSrzcPDSVJls0wDJoOdxqngxL5SEUbaxhQM/LCbjdt6GIVe61lbSt6RjR2ht8reMEyNafAhq1ZgYq9ae6IPZDtrYGOoKZIG3gZPymjE7bD3jM5EpRFF8NVRg3SmjyFaEnsxhyFMUOHBK4ppb7HBmxBzpl6wLbFE0jatk1d1z7QxKoE/AKbKl3A/4l9cCLIeIKeC4+jF/TnQn6eq5a5ycHgC+0zyuSzemPM9YGsQtbG0bNK6IrWk/p5yr6unD/+10QLclxPC4HgWTP3iZm1FmS6+GxeLow/A7PWpWrtvGvg28ivpBt01w/0r6SbkoOFaH/mfB6LNA1J0xg8gpLH1ljP7gh0T8NAALz0oL/PBN8f7u4OGjkbLG/zKXISCiF/1rWJKVUSujCMjB10mAqQgcK4IlgtoWANvlaFKvxcUBDz8AWeORh/xgDN8G5hvy3QZJ65fWETGrauF7Maey7Yu7YXhaByyZtAW493g149THrk0eH+mDWx51IKOaho/fYeOLHWE3vjCb6eWONsu0d5QS7VioKO+W4zQtArePI7Ht6+5SHgzbHo8ZB0j30Z0I8EL0103/tij9SmhX3tPXfBtq7g6jUjWB8Q+9O6tGKvDdqqmEYje/jI/i7wK2V167RyJl7mE2frpcMF3TGc0aMdZtYy/9at8c7E2uyVBVjR18pe2UiNw4wudTzA0WgUZO41x7FomkZNPJYO5DO0FvZASkmIpoPlBJsZSR22ApS1ka5b9ID1Bbye0ccztBof89frev2EbSzwaARgnQ5DA5KmMWkEh4IB8VoRoWuaFZHJlw4DujTmUYZSRhky+zMiFNHoI7lsSMqSkiy+LgPuTT7vn30Xfzlz75n7OXcGV7ev5h3ErOvGXqmKPjqYoSknKSMY2KDEtE7NM/Mms/4Aj/Z80Nn8SGYY9g3WyJCZqURmPxQN3ENLFGX+S0wWEfLHMqnwyOfPBVs3g4v5t6JHpkPM0ZjX5U0Nfq/o19LxbY39xjzmg/MZG5hzkvEcSAfWKeg9ZCgiOmRS8YlwOSkZJ+NmelJWySHTnRm/QynUI6vBukHKtPKawR7ZQdztjIPkPU0J3Bp4mwbTZtjMa/aa75Mz+riiLxt66z5Skj8Bv65pKOCV2C8i18F5g6SI0P4xLqy4F3sacdt+zUdEHxfxt6V9Yr5M55dgxY6Znk4rGwbzpHajDwE9hgQDDYXUYPwjQp5TfJzuYFu0g+to7v32vMtfg4if0nnbLyI+FiOuec9pcINTw21+L39e5/orNPZe/Yif6/a+Tg173ed5l/8e8I+e/7fi+M+O32+h77qDf2GGW+Ijom/Gvftt2173eRpxHRNxTT9v/7Wy1/gl+LXxET9dNyI+Don4lP9Y+U+WiYjO84hfTm2cIn7e59fIifj5mIhfrrudM+JT39t65y03p78EEfGT5ojo9LoyIuQDe4ecs27BNO+G9mupcTB4vluI+LTObf3n+YjoVZ7D0At8Oe81yX40np/nPy9HhIyz+Hi8gewv/kRc14+4pu4ccc1HXFPX7XM53cH1/+yw4+r0c1wjfk6f+3ze1+Ud3P45RPx0nr2vU/eN+NQecc277e8Bnv8fCTuO+xou3+Zd/kvgdsxtfh97W3eb//dq39f5PN1xcbq3eV/u+S+lbt+B+y1BjkqgaCMoUHE2Vp1xZE8OvBAIOC8iqL7p7fOsH9+f9P33T/q379/rux9Pen666P3bd/L/mLTZcVxOml/eaz69xbl/xlYtujuG7vtvdoMhzsJyOctOZJtFuunl/Yt++OEH/fnPf9bbt2+7o2B7NwwD43O3F3koipzUcGxXnEM7ixcu4y/nk6/wWrmQ2zkyVPK+nG+kfmRoJhCnsuFgxg6UE51yqwocgkZgQc4zW7QGooZKeoXrZXeTHwFSruDVNIDPgEOYh0Q509fX+dYd2plLNX6/NtJNrqtacRwWYMNx4n4twwoOKTM2mb6sIE0lSxlaBeCMeJxhg+4G3lc6NhnfBM5SqH9wvkSfdT7r0oMsc7/YGmcH2w4ja0Soug949DkJYpdp0EjbgDN9xJk/Hg863E3AEQfb+aMKwZMgOFIj6QQ//c/o/S8XnnDqLwTFzjjVZwIpxHn0hGP9gpPq31Y09IAqPEUcsi5W8k4jQhnHbcChmIasIzKexlHHcQKfUf7Y6TKcLi/o4Akezkr0e3h9rzffvtbvfve7awB9Kiql4JznjrPp8KNMQYdWeERMRqBtKWtj3RXenjf0GsfOfDB0gVAfTehEI7i19DUz/I34wGPBduYz/tVyRH4VaADMFsxVWA70iwhFSVICMhXQKnu1Q8gyTjkryFs/3GeExw5WPbx61Hg8KuHgKiVVcGpBX3QiJ+jMIw7vCFb5ys9g2QZQ01rI8xmFit6Z16bfzp1hRu4zjFiAC7p0ITX+O1jHDHu5tQZZ9SOQUUN/3Mf5oH0aB4IjRQO0DimUU1NinwZ8ghlKWWrUN/hBCwFI9T1ydtAAXcHUaFmzVoL/6xbIiXwjEFsBdKvFAA+KFIU0sFMr+r3oRDDqhWDJM4J8QcDWwzmyFni2wesKPnVIDAMB9GOD3xdJlxq6tEEvvBC8J1D+3sF/kHjG1p0Iep6X0EyflfXXmtT5hW5XdLrCv7rCYSDIC3DAbYimAfkgTmWCRhl0e5m6kkIDemiw7qacZV7AJHXAJooHU7UFCVaJ8dEfE5IGghd+CDiiDwcC7J4jWMvjgrlTGVWme0WatLSiM/pMPBA7vsGfpgvleZVm7FB37FtIagwHkE8gjYoeb4CwjSswg4/ln1LSwJrT4aCJh0LvL9efsN8OTvnR1sEDWK1pGPSGx4rff/s7+QHAAf/BssBGH9jPx2nUnfX7/o4gJw9999iWaeh8yeznRl9YytmzcPasclDVcCbodcGQOkC3YkC2qq7zfDkjlEXeew09NCRoMj7WOUPO0AAkZGC+NXZHhRG9b5a6PMqgPIzK41EFXINyjSSvd0HmMzy8LIzcvFwSVTqjM6ieqv8uU61qIOZ/aVE5A5uD4Cs6Ak4gJ7HPhGwF35vljHzFI4D3SUmS+ZpzliGlpIiQ8ROb2Pzetk0G53XzCdEX8Lgdhg/zWDc21lvhGaKXzxmy2iLL+2lT6Tpu2s6XqtOZ/QScL00nn/uk57lqYT+cCDo7uH1BFjN9ZhRsY+9t1DvY73+51zhHAqgEf322zzBnYV/Op1XzC+BxPAgsTtGJBR7Ny1mLUxR0hr/WJZcr8t7geecbsqropHhkFPN3PraLmmal/osFK+dFxu6HJgQ/sgGPU+66djwOpKMO03jVM3hjvggeKxX5U1v0O4jvIs17HFkGcrOuDJztI/Dq9R2PcaMKwoqILh8pSdim1faBewysgW9V/kUKyBMksOdCmAegfoCVM2VV44EtkGlgzWwrtF14W7hoSAt2tPY/2XKcEo9+oYl7E0vSkzkYc2LiE7w519DFayuzVyrrNllWGw8BC7yv3IvKetYhrXpN4N/wwJxHeDNB04BdMT15KGqR0A+Bc9XZskD+M/q7oTCwQogA2GSZL9wt1vmiio0oIR3g6be/+wZcR1X03L9w0P//PC/Psiytz9Zl667n87wz+C/oVk/h+YJ8ff4aNmh0X8PKw5LnEAg09rVlgoiVS9PA4mMRdidpHEcN2J9SCmLN8ppdtmqCBNWQqkL9b+pv8YHWBq3QC61ncDjXppm1vb51OWmDs6vGNEPjqiMPNYexoWuhA/wbx6LC2ZKhPyLoe4VoCc244mA83G78RmyK8wbXG5wvpSinQSkVdCC0rQHfNnQJYL/4lyf2/XeGZ2fke0E2C80kpjgAABAASURBVEYIEXS9Mq8E7xNUJjVl8BlyqKQkp0PKvS5TZygls16SwLWh/xJ5+ON8a00uR4Ryzh12XJ0aIkL+uG9jzRUm+3xZ4S1oqTJnVQYTsImkSv2KEZrRrS7PrbKarmC5cl8IIDNvzqGMbHO310Ef+nacpGgC01BEKCVwg2clD71s3YigjXn6XJ4jZ5nWcRxk/cjMDUvo3z5A9DTBB338hEBJmIEOG7phWNdNfmQz302H6XGfBq1XaJ9mMB7AXhHhdWIvsuZP8xHxs7q9c0Ts2Y9pRPT+EV9OP3b8kImID7lrYrlZZ/Z0/aD324fUbbfgURHR10ww8HOICHf5CJ7X4DmcGm7zLu+db/N73Z5GXOeNiL725/UuR4STDp7ra+D1DV9q3+v39Et9+gJ8uY2k/zhv6IVf+HKfX4N9uPvd5l3+rbDP97emXn8f+3n+trz3+c+Wpv9sCP+t+EZ82iwRn/J/63x/r3GfG5TPy3/NOhFXuiKu6V8z9mt9I6IboIj4YpeI6O1ujPiUd/mvhYj4OCTimo+IPn/ENf3Y4bMMZ5EMe3W/+MReEkd1+9gecdPwqcsXcxEciq1xIFZ9vuF/qfx52xcn/wsq93n21EP2/J667hZcv8Nt/T9j/hbP2/yXcPUhZbht+7x82+a891NEdB1y2Wt4zH7gu84Q8amPy+5ncP4/A9ziepv/Ndz39tsxt/l/lvYdj19Kd7yd7hDxSa4R8ZPhLRJOUqjizG5chBcMyLJlXXBEzgTCzosIJElPOPtvnxZ9//asP33/rP/9p3f6V+Dfvn8nO/WNy70d2cV/F/rddzo/f68UF726L3q4y3q8S92xTQ40cZluODNtaQqCcKeXi96/fyL4/15nnJ4hZxzKg4Yxg2sl2PIiO5fDULqzl7nQZ9qi0I6jsOKALDgV/ChSUfpwSa2scyEQXnGaN0CUhUceBCliW5XtiOM4uSzKH4EHAbx0ybgatAoOyR5I4IU4cJOLcCoCyNqYo2Jdq6SIrFBSBB3kUUG7cDoXYCW/fLChFTxxIsuowDlUoh+8929kLdAzg++ZQMvz84lg59ydjwb+URuOoqRAjvZURMrF3XRt0GoHfP+bq+JjXjio/OrVKz0+PhIsn8AZPsLLYcjgkCQCKSLgmMAhDUkDwdLJgb+7SYd7HgCA4e6gBN83HFbiHXoicPMDsvoO/J7A6xlZPiHT9zj3z3iBL+jNeUsEKbJogoNZNRKptEHfCs4V1DOyvnNwk8DbNAwaKU9j0VAS/Rb04h3O8KkH4s8E1yInmZZvv/1Wr1+/1vHhqOM0KjOXkFuCHAdMX7151MOre/nvxsYwKuVBPR2OivGoViatMQh0WaeZiyqRCCiM6OmhpyVlpabelvlO8NsgVUk0AAkIlxtlFLCaLjxD7z1ZRgZ693wKWc4G/73dhooECF+BJvIFHpTxoI5vLgrwfnx8pYeHR93fP+hwuNMwTErW8wimzWCQVHOouQx/4gPow3pgZgzRP2kBxwVn3P+KY95EXUMnK/urwoftCuie905lT3RAvkLvAvpVNzXqA14H5cx+OLAPRxzuArMc0Epiv9AWSeDXlHMGQol+AreWMviEUAPWD83YmqVD0lYzMsnaYE4FVhVtkSX2UyWPanUaLvOqmUjbskrWs7kiSxkSocGqC/hdwPNC4HUbQmLthr5X0tWyLwetMTG2yIH/99Zdgp79MeDchEnSicUu8OhC20J+RVkq6YYN8V40BPsgEZg03Zk9FNpkcNl/dsF1Gd4EfPoEoYhQDUnWFcZITRkI8gHOSauC+YYU2M87+U8B+c9h+WGrjINahBq8jDLQM2tmr/nx4jSHDOc1a1kDO85Mm2QRrsjQemmQGjiwZjSlpJ5v4LJhE6WqDK/8p4e8x+7v73XPo9Tdw4MK+9TzXJbVM2hCV3MkjSngftIAXol5rD8rUVEHIydsjfg0aMvoqWkwLXf3E/MVjeh0Zk/WhPwaOKOjF3jsQOfzZZXlMMP7GSJ6sBAdXAHfYQydHsqKyioS6Mjr7DBiz0aCnyk3NXi7Yv83dENQkMB7Y0DLRQnaynSnMk2KUuCC4GvTQgDL61sP5jU0cy5iirDJSdsKYBA39MA0V/Z/A3+hf41zwal8hlBWOyt4AAgkZlyDgG8QoE3g4X2EyZPBebF6hY+eq65Vho3UUOEFrISWkD8F/FExeVxCljlnJWdS0A382YuW1sr5vgV0YVO2XLRi/1YNst5w1OiEzX7hMeB8rtjcRlB5AxgPfQtrruwPr21wgL5Bq2leCeRXgs2ViKTrtnnhTWDT4gcA9s6F+S4n5qJ88YMxeuFz2fvX6ZnFXe/AmuGan7WhYxCuhGwT/Es8nAS7Oxyt1xnzdtbAQ8pxDB3YK27zQ9wdd4N7gv8De13w0TwydD0hEzmJwWqRvP2UNSrHoGihqMGQTSOCuDsUPb46dLCuDkfs8RBylw1Jmp+2UQt774JenP1Ywv47k3fZ6F/gm9OV1PthWy48OFzQm7PIsN6sZL1oLwrSDF1+CDiir/d3A2f2USP5NIAre2eVsFmt26x3GKd35xW5MWpJWlh3pm7lXN5OJ9XLs9J80iFq5889uN+NifNt1OFw0HCYVMaDqtKVF8ztvT2vDR2vuizIEJhtZ+dNKzpu2VYr/7pijaXBfJpGFexFZaYVW7iwvxb6VvRXkZXKQFIk87vzTeyrqhliLuzplblmdGch3dBVffh4vNs265nnsg6wRqbdupC4t4RWDaw9jkXDNJAfVEpRsAeudEk1gl4Gqd9FkPPCXriwr0+zxBuVzjRc2LczdqFhA30nHHhomtC1EZi4yx7zpmN/BEg6oGPDB7lEhALapJA+QDB/ErQDY5nAafyIm/HzHs1s2pQSbUU5DUoxKiKptox+CPsizew570f/Qk4HziaueZrRsxmcHZTuMjHe7JOAR0VNJUKIGwihNkJMzN/k9bx2sDca9qHSV0qKGh8BhilaUoorXu7/UwjmkXyeyZ+UGZJ5UARf5lng76asLQBosU4hZs6gptU2bGvSJgXnkfqnMdemlCsQgiVXCPBFHzK0JIkZg73iNJMHOn6JsSEmU9C3A+OMm2k2WD+GoWgEBujOVKYc1zVYLCKYI3+AEOgjgyar3AauHbwnPsC6QAf7eaN8Cw3aDVJIQIRTffxEfCpHfMrvHSI+1UV8yt+2R4QirmBZ3kLEtT7imu7jblPbwB28vwwber+azg/0LBBu2Nh3BvfxGNgquA3fUofygXc7DhHXdSPi45Iet493/hY+drrJRMRH+iKu+b05IvZs7/Ox8IWM19zhdk3nP6//vOw+hs+nva27zX/e728t3855m/9b5/t7j7vF6Tb/917n33u+9GsL3hIbET9Rvtu2X5tnb/eYW9jrv5be9v1S/mvj9vqI2LM/wT0iflL+2OmfLBNxxTPiy+ktuuaPy3vq/K9BxJfnjfhpveeJCCc/Aa9luK2MiM5bG8fb+q/lI6793R7xKe/ybqBsjA0uO90h8tUgJwzyl8C4GTzXLUT8dJ3bttu8x96C2yKuY/d61+1wW+d8xLWv2102/s5HfKp3+WvgMb8Et+P2fnudy3v+nzWN+DkfjLdh55Vxd9mp4Ta/l11ncPkWIn4+v9vd93b+iGu/iHCz3P73gD7ZP/DLOO7Tf553+S+BXxv/H93+dRrU7Yw+fCKusvtQ7DLc85+n+5zd4eDWu4qLfL+w4yzhHC1cCPHNhT+vEw4HfmUPjL17XvXdjxf9+YcX/fj2pf8T/+X0otPzi85PTzq9/KgN57PErBGHSVzs8yAdh6SJi3duTUWhjJPRuHgarIfGJyJkB6lf1lNW5tbpgNFrArpv3rzSkWB0KoHDIYGiKn0cvBFpxf4pF6UyyLd4BxNenk6aecWw871czqrzRZpnxUqKo5p2x4lUe8Cm/7bhLOFQCYeqewIEjhJupAhCJIIN+BIacKZHnMAAR0PG6Yw8KA8H0JmkhEOnjNOzMgXOTZIC5yPAPzPBMI4accIjJdDNqshggR8zTrd/+/Xp5aR37591Qgimxc6T0ZE/xo2Lu3Cc1/NZZ3h/en7WmTErAkuqYhmVnDTi9IxD7umQnVLH2gM44KPJNFZt4FCFFwXuUsbBHQ+DpuMVx8kBg+NRZYIuApBLyj0Q8YJnd1pDzzh2TzhGzwQKXkjPlA3Ef3AMo9O2IXM7+DO8rgTFIFvDWPQAD+6nUQO4hvRRZ1cCAhe8Xacb9FjufpB4fP1IYOQe3g0y3wdoy+hVIJsCfw8EbvwnHwyHu6MOd5OGu4MyjxqJIF8i6CHSIJCuPOkMkqt1BL4HTlwEOhgF/iUlhaI2I3UF8PNP+ygIlwD6OIDakElDj8LygadCNxTm60YngLL/5iwzdn63JFApSjCj4nj5TDe9DnRuakp5IPj7miDUGz3cv9I0HRUIzX2FvuScnUjgnEpWKuCNfNLAnDtQrxQE1Suy2NR/8x48F2BmzcY8nm9D97y2wQGcPTVOFZrEx3h2UFNOEmwHNvZyVYJmBwCFrLL3CB1GcAn6GbcAD6eGKOhRHhVpZH8kLQTRVmAmoLoQvHZ6cZ7A1jUf4L3Ke8N/suRMEGoFX+tTBa9NAW1VPYjDnpgJ4jSCq0HQdyJwN94Psu6M6MPEQ8p0/6h0eJTAY42JsGLRmfWf5yYH1d6fVz0RDD05aIkpuKDTi2HeVNGTNq9qyyoQh+6q0poKPEnbJu+nISUekYoO0D94IyL3dZ2hde1yaDAF9mtmL1iHhe7CRLlr52lqGkvSSBTn7n7UHfvvgP52YE8O6HhiDQdXuq0Azyde3Z5IT+CNOuvMvpwJVIAq6wpTsZGyPjhaT9logm1Klksiy5qJxcep6O7+0P/++XR/1Mh6fgzwv0y5e7jXRMDeejjd3evu7kEPxzts+9D1wXxZ2LMN+RR08+5wRD8SIKWGjsCHcSi6P0y6Z096j95ZHnd3KuzHlCe4mOFRls8f833F0F/WjYDkKtvBBf5bNzfosN42eL9DQEOwRkbfC7QMBtabSlaBnxlIrOA9mdDTiFCLkM+QVAaV6aACzsYlhgO8sY5mLeDgP7HkR4Cl8zXrgq5wlPBAfdFyWbV23WgSgm3g26N4yFfsC5RG1gtxjgjbJ3H+EFh0OWEnQFPFOJeCHTRkZYRjusTHaYXeK91N3quuk5IiokNKScXjh0EDkOF/gm4xb1Xi9Apt9N2iaNNIOWvmvJ+XJo4MzpmqM7pzImDfU+cvm7r+LJIDXwu2ckOnKrSa3o2B83zWgm7bZi0EfmfqTow7E7y8XEK+N3Qg5t3/tQ71LzwEPMOzZx4D/FvOL6dZJ5T2fFq5P1w0U75cLlqZK6w3lhVYJwd9Y4GaWblUjcX7pGlA7h2KoL3pSvYG6xeZx7bXkC7lpAxfDA2+iJmiJjVsjU26HzSsVx4DK9l3RRPn/JEHBcM0DX18baEV+2O92BgPmjqZLvB/4bF3AWoWAAAQAElEQVTjSnvj8V66nFedO8yk8OpCcJ57SOPhpPFwUgj8O9icSDN6MeSFIL30+FB47GYf8lB2f3/U4XhUjAW5hZ6RwVtebH54P+uFBynDiTuaZWXdEHZd2EGvkbnnFIgrYV4lDcxR0I80jAp0PlJhDwwdFLnPP69VM5OduHucTmdZFpbtxpncdZv5EnLxg0u1HjNq4M5wh309HtlDJamyL70/zevIpa+VgjXR7Ire2XbNy4Z+bdrQbfcVn4jo+hwR3Was4N9sz+sqsXcStjJzpmbOmITcR+5g0zTBn1Fe2/ZqHEcVCzCZtqz2Yc3qVNQ5bUmos/zQ6H/ReIbeC3ZrAyoPNcEdMdYXpe2ksV408WB3RN8wXeL6AB8TupZV0hUyNj0rmDkU5K9AOWeN0D/kK07OG7fEfjW4X46inAflNCkFsgDHDb1aOJPOIHnB1vgsOrFHTifr0YJ8Ni3LSjrz4HbGxKxqtjXIxhSnzifJj9EJDqQUyjnktQ2RpYjQ9ZOEwMRQVXSnod/Xeinn3MFjDAO649T1KWcFeFclmz3sQIOnIcRKOQHBIz8p89Xa2I+SHy1sx1iGUVJj0QA/2+2B83rgELTdLpm1k+jTgCs2tnmGa4lvZGhbTo4ZNl3ztdOVGJuhNzOf04JOGoYhw4OkTDnDkxahUFZiQERWAFKAK/hW4xfgeAWz13hv2PgVG2+wDFb2hetaU/9ERE/9FfH1fEQoItytQ8RP8xHXcsSnNCL6mIivp54sIpx0iPiUN/8MFUJ+Cqa39b3o/XgL7ucxniwi+vrm10fdz1kZcN0OEdd+HncLnsPgOqdfgojr2IhruveJiD3bcYj4VPZ8X4Id96+1uf0WvtTPdfvCX8vv7Z+n7v+XwD7OfW/zLv8W2Of6W9N97X28y1/K73X/2dL0lyBsoiM+KVuEDcKH3f6XTEAfz/E5WPFo+of/RPwU93/4gn/FAp/z5PPyr021ddOP4SKtkOmyU8Nt3uUvwa/N7/aI6AbHeUNEOOlgfHvmw1dE9L42hBHxofbrScTX+0Rc9ex2jT3v1OCZ280UO42uN7jN4LyBM0234LpfAq9hPTU47747bRHXhV1vcNvn4L6uc/stuG5vc/5r4DH72k4Nt3VfGuf2Hb7U/s9UF3Hl4Y7TjvdO517vdG9zfoe9zqnr9tR5g+cxuN7gOkNE9EuPfuFz2/8Xuv2HN93ieZv/dcSuPW7H3Oavrb4EfrL1f+92782K7XJquM27/GsgLrGKLENTYiaONMrO39a5XJnsc1hwvrjL4tBKC07HjAG54NyeCAz4N6PwOYTPoQuBjwvBufOc9Hyqev+y6el509sfn/TDdz/qhx++0/v3b7Xi3IpAR93OqvOzNL+HgbOynScCWhMw5tSDZvYUAnTtUNiJm0acILYDd3Ec79KDRN98+1rfvnmj+1f3OFwFHHF+HFiBbgc6M95YKqOUiuTJWoGW0AXn9aX/DdUz+bPW80XbZQanGfQWiUu7cPJkR5mbffOc8IIbsPCCABxOPwaIvji7DFJ3pnBSvNRoOsZMgPagCce3jIMSDZ5mmSuO2aozDpqdZzsmxYG1uxFHddI0DRopj3ZcCX6NeJWZAF8MRcJxjVSw0SHeYLTgTa0IaEMmXfdwPsS8RKC0Efy/4KCfTqceXGjgP6SsaRg1jqPM18ZMdrIqzvM1kFuho0nUC8daaIxwFpvpxJEPnOuEc12grxBozNA4EACZHo66e/Wo4+MrHQja5fs7BcHAJcNv9G1RIpAK360/wKqsBQetkm6RWCWxYiJFVCl1/B4IHtqJGMG5KGTdOb088ZDxjHgW+m7IPOPYH/tv/L+xHtzf97ERIWIaEnRldGGEd4aCgzfC34ODmI93uuPBYDKu8LriVW44KrVMivFeabqXwG1zQGKtWggCbARX8Eml6h0jNfjdgx4IthGEMB8bwajtA4AFmPPdROeGs3gFStcfT/YBPLbCBY/1Q0BlDlihiOiymqZJ4+GgoUzKqSjnQekm3XDaZqKO1ik7aBHBbPAU/nkPFHRwGIbOn1KSMrQGNAcyqkpaoeUCzJuusvlgDxqea2Vu69jKvjBs6Jihsj/MixzMl6SSA8gqlJ0PhYTOyLrDvm+A0Cfx8EcsQ0ohunZcCrqdy6j0AWKYwD+z5YrmLXcbcyagdSL4+MIeeiaQ+P5l0XsM0PPLjN05E2ibkdMm4xsRnd/OG8/NQTX27MDDo3979/e/f9Affv9a//LHb/Qv/+N3+uO//EG//+Pv9Ps//EHf/O5b3b/6VhMPKwOPAa0cNIPoBRtIHI+9qw6XtWlGJy7LphUduerHJutEZb81+AMF8o5N0F6Q6VRC9w6c30/o7gTtDRo3OcC0YkuapMhJkZLMe8EFocyRNhWCWgUbgxprYu/Z5rTtooqtSvD+Hl1+/fqVpmmUPzP4GcfzGswvvWC2zlt03IkRYipCvY/tOZHKiny3aptGR+slsmteH/ll5h/HonEapJKZvsp4iU9BdofjUX4IuH9gffa+66Zh1GEcNZVBOSVIaQr2zpCyDrRl9MN73H0N/k1P1FEHHhhfvXrQPft58lzofi7QVNAJdH5lnH8TEbQ1Q88C7y/opPdolwP2sMsdvQU9BXztKXykoAQfvZYIGif4OU5J0yFDWxak0K4Oxikbd9bONJRhUjkcNR3vdeCRYxjvsEMBH5OWJeBxXHlLwNXB8hP6eUE3/TfyK3pSwbOxx6ptNrxGwJL5i52S+U2QV/C/oisGB+oKbBv5moYCL4sGdIMfeY+Zf+LTsKke7j1qkgPbalITfDIguj6uoDPDxBzoR2a+BG0tZ1Vkg6pwpkSHXUfOqzjfGzQ1HvgB77vzppdz1Yl0hx7EZmOcUKoT9F54XD89nzh3ZsbuwBh4cPb+7SD5X9MYngiQP1+Sns+tgx/Z/CDwjrmemfMKs07s9RMvBn4EWPojwFkrAdm+B9gHjf0d4rRBrrmsyuT9EHDnQP0Y6GCT+5jHib2YYUyGt5k9WUpWxkaaL9574mN+NjNmE+PQd5jcGik2LFJV5qHhwPn3+Opej4/3mrDPOWf6JnEkoBehE7TZTr17nvWeDfj8UvUCnWd48P550TMMeILOF+4jPq8XHk029nNATyKAHg7+t4uwgvK/ABjyqoH7kuHxcdL9w8S5e9SRvT+wB2txz9AL++LHU9Pbl9B75HVGJxfbdCW2QELdqjYC2ls/5yHWSpUyugDXoqCJIW+CoK7lQn5Qi6SVvXWZN2iY9YIsLtybVuRKRBcmbfJjb4ZHYb3m7qSoGpj7Dj7dce5O6F7fV/Bp42xhZUWEgj5irarQ1pIq+HsPr8xlcH2kolSyUkoexp5btPLAVCsCYr3MWoX9PCCXAZSHIcn7+sD96chj/xH+jNynBnDI7tDXYy7oVUAfZ2pNA5pRwKHwgGKdX9kDm2YepmbO1836Np/Ey55yfwRANuzXEbmgPsLcaRhCAzqHKFRy6pBTKEFbiaQrZNKsDB/Mj1JGOU3QFt68kloNvsOjlNKoFGPPr0paOIsW7Pp5Bsfzomf23wt75cSm9b8IuMxVM/faFXw3eCTsTmBnLJdiPqHDGTtY0GO2ADiGCvwq8LdQARqswtrIIozHBiqeA/vtcqLeuBvc/wpFpqEMuacpFzXlHvg/Y/PO6A3HNmd5A6SVeSv3qwbvnV+xicuydN2MCBaUzIvkfQrYNxhy0kB+MI7wKbFCdJAEbmLOhp631jr+iWpPZUAEYrg6bTSw7ftcBboH20bm9LxMT5/UwQNaZDVPwFxi1hbpulRjSQW1TEZ9BTboWS0b9on3xQrd29rQZ6nLE74FPDGIT4THk+En4lOeYv+J+FQX8SnfG7/wFRGK+Dl8oWvvt9ebXz+F0NYAOjhdqzoNpsVg2jbuOAaPo5sQhzK8MUSEMrp9CwnG34LH7SA+t3mKP/uJiI91Edd8xDV1Q8SnvMu3830pv9d9KZWkL9XvdZ7/Fly/l2/ze91vTW/nvM3/1nn/XuNvcbrN/73m/4+Yx7v6F9e9JTQifrahfnEwjR5vINuVbU9dZ3D53wMi4t9jmb96DfPgl+AvnXCfw/1v8y7/Foj4Kd8irmWv4Xmd7uCyISK6nkSEi78Jbo1pRMjliGvqvC9QvwT6jZ+dNqeeKuLrNO193G/PR0TnheuM55fq3fY1cP8d9j572ele9581jbjyJyI+kmC6doi41u/lPXXniGub818DH97mu8Fj3S8iuh5Zf/QLn73/L3T5p2n6rbj+2vj/6PavMToi+v6K+JTe9jXeXwfhxDatW9PG5c/OmlPioAS9Nvky34McOB8nnFl8c/lhwI77E48AT6dNP757rx9/fMcDwFu9vLzIziZXYTmY+/LMg8CFRwCcXeGIDNzGD6Vo4JIYYkGcuoYX7fJhypqGrBSVC2bTcSp6/fBAviplkTYCQatWHIjGLXQ6HvRAIKwMg3IZ5U4bl1n/ZpkDRMuCA3Ke8eEquGwdtmVV47IugnYduNzamW0mulU1ArwiANDBURYcjJ7H+QvnCZL1G3BIyo0lm+4e7nV3d8AhHOQuCw6Q/6zBy/NFz8/P3YF1AH7AWTwQFDwQVB+G0p0nO1J3d3c63j3o8CHgNBEUt5NfpnsczKPWLTq0CsfI162pclP3b0cul5U4x4qTv8o0eD+PeKeHCXxIx5zgdcbxS0pqYgYleCccQpn/ptWBWtfRLngvaMwS/aocRCuD5IDS0c41tN4/Puju1aMOD4/qgXVo6R4xHXsQwQ5hytoiSYFTRT6cB5eE3LMdBmQ22mE/TuC9KFqVgIWAz8v7d1e+WWci5D9X8PBwxwPAoxyEOUyDqFaAf6BTC/0C+WQ8ukzQhCVkh3Iciw73Rx3vD8rwXDQYJ0NLyAoc0jTp7v61zPNUDowDX0G9HThwz+R7gAj9MKv6JsEBrdYN6oK89g/C72XXuTO6LVLL3rRJ9q7RMeqEY44UoXmTHXeveoAfr1690hvgAb0fkGGGpxcCz/5NccOFYM6JR58zsLBvvK/78ikUOSkPoxJjCnsslUw+K+cMXSG2hvBRIaEJ9QGb0IYjWyPh6NLeQqark8a+2KBvL3uNiFBKSdfARlIkiVWFgklJEvSbXghSu91HyKi30ycYHx/wSsYxT0jR1GdVeL7VLAerzwSbXtDtE3vpGaPzQhDqxF72b/87eLCBHwMUEay7suyZZc8KgoOFIPrDseh339zpf/7xjf74h1f6lz++1r/84Q3wmvI3PAp8y6Pia73hQenIg9Z496hyuFdCB7YofQes4LKAEzGWvv9q33vwCjF6D1qM2iprNhkXQ7SmzF4aStIBPb0jCHXvYBSBhwbHK3yxzAIelDxiA0ZtyFGVSZkw1BR9danAN/9GZCOwczk/6Xx6D19n3R0nvXq8l/djZh3PJeZqccV7U1YPwCyS/7zLYjq20AKutosz9nODf8ZFrAlxJCvob0rope2aozwznwAAEABJREFU4KEITFYecReCS4a1XuT1vB+PBCJLKTIt6zbLn5Jy1zW0TV5nIWg4s58jQhM6eWCvDdbTJmismrD1pmW0nQIG70dDHuiQ4URS10/6V0asBFxWbN/C/trWCsvYQVZWqeNBosCGCI0io4B/gXoInbDNGzl7pqFoOmSNpBl7EfQp0JEzWOckGKAgzWWUA4gjDxN5HBQJ3rLujA1e4ee8hogT8hggzTB7QV+ttxv4+fxxaqjrpv5hbMeL4ByIS9gr2yynxs1BugGdmMBxyEljKRrAz22FsvecsM3mt6HPyVdEVgK3lBJpkukwPeZlQTecdxuN5gr8jL73F/A0mJ4F3ViBeYUW6LhA23ltnTaOfQLymxxwfHHgkSD2iSD26flM/aXDzJnaAVIXwONhCToYcv60JJ2WrPOW9bImPTP/U6+75q2jL9wtLgTRLzw4nOcKbxfOzQ09WnUhKOt/wecgZ2Uv1PUsB/gbgf9gr4jA+cgZdscemwZ4AI+bdRIeJ+pzkRwwNj+GIctphrfWD1gotqtySiopa/gAhXYD1XLfaSx6OB5lu3wkLWWQ0OUWCXsloOkyNwLmVafLqhM0YLa4P7UetH2Gd/7zhjNttl8re1Bbldh/QXA+2FsJOhI0ZcLyPe8yDwMTdPkB4khw/Xh/1MT6E3efzPmQxkMP/L87S/2BhTvPWtmXyn3/VAXybkLc7G9d68B5pX12G/atQrNpiVQUZlZkLJXkh+ILsu3yQLC1Vln3Ukti22j/FHhqPgU2wzyFdSpDku3fEVu1j2Mb9yHmWQSWDltZQ+BF3hkl2pOC9VMCF1Ln27qp7yNsZ6DFtlFX2yiNQ9NQkkrJsoymadCEzR3HQl0CivoHGqsS9GcpBtVUtJFuUYRIgLjKEP4t0Op74uYgNQ/KgS4lbGFGNgV9G6CT5WSwfR5TyClbVxne5hSsdAXjH0Ge9RNMKh9S5yOi617Ahwb97ivGN/o0WYZFG/XLloQYNPP4OLNPzvOGXm3yL5ms2EHrkmHDpredR9qUmqW/qWDTU1QNhiz4JY3wLINnTqKfocqy9V2lp4zf0wTe/Mhpzrmnn/JZgZxqJG3gYjxtn20LF3A3/mu98r0pi5XQx6CvhDpR5ge8rDdeI4NTQYGGnFTIo1rK4B/I3fu042R+dQhwDkVIiakjgvwOUk5JGXwjgvqm9KHsOudTVq+PcPsOmbrQpw+4s5YadQYkK6CRN/4bG8vQj+/WwKd9GvpZLiI+q/lpMeLL7RHX+ojouEXEx4ER0ev2iohrOSJ6VcQ17YWbr1s+9mr29F5XIexLsLf3/nxFRF+78xLe3qYR17aIoKc6Xz4f3xu+8hVxHXfbHPHzutv227zXcnlPnTfclp3fwW1fArf/NfVf6vu31H1t3b9lrn/EmH92/P4amtNtZxNmuN0AVmz32eucj4iu/M7v9V9L3WeHiOs4z2nIGKi9zanXNtzO5fIO7mOIuM4TES7+Iuxjne4dI6LjH/Hr6T7ma6nn/SX42ri93jzYwTzZIeKK2+3cO1982O3gOvfxfBHXMft8pZS/mM6I8BQdPN8OveKzr4joh4vX2fF1foe9zmlE9MNnz0f44GocgFVfokE3H+Owcll0P+cj4iM9Lpt2zlkpo8ZAlCzjEMEaIW1cAjxdRHCGXcFlj5sJgl0IKERExy8ifja31xWfhIHf5/VY1zuNYE4OPrp8HBsRLnYwjrf4e54dIj716535cv8dPL8hIn6GX8SnOv3KJ+LTOvvc+5CIK/6u3+v2NCI+0uT2nWbn9z7OR3zqF/Hz/N7311LPtYP7RlznuuVfxLUu4or3zp+IT/URP81bbuZ5RHjanxzGXs9zGEzfDi67c8R1Hec9h8F5g/Oe23P8Foi44uU5b+dxOeLa5nrjtIPLhr1PRHyUVcRP8+63g/sbIq59In6aus2w93fq8g4uG3Y8nEZ8muPzfu5rPu0Qce2793PqPr8Fts12pOIsb9iT2uG6JYPpLT9fwD5BJRjhMSuOVXdGsRELN9gL9qCXfQHkgrsq999AWrnwzlziTzjoJzvopCtBkIXgoZ2n55dVTwToLji981Zxfhe9e/teb9++7YHc/mdpzi8igkXcc+ViX3UYQlOWSqyyA1UISI9Jmvi6I1g7kA878g7eqKluFwIBFy3nE65A0ziOCmydcW6RqAs1cNoIZDwRePejhIOGCUfv5eWkhYeKulTNRDn82/KXEx4z9IuxDpwHQbgrVAkaGnZRBBs0E0XD/gpHvXtKZqnzlXpwazhcDICmhhNYNAyDGrw7vSw8hpzBd2aKsw4EAb95/agjDwAF4hy8e/XqQQ74DrQNh4M6jAfoOkBxYVwlmLBp43I+45g+E1Hwb0H7YeHp/Vnv3r3A5yeCMPAEWnKEDMa1GT/kafzs1PV9Da4VWKGrEtQT+e6BEoAQHLTvn02fnT+c3QCLgTkLnu1QpFIS9BWN0HB8OOrxzaNef/uNHnmE8aPA4e6oMg6KnBjJRPDBep04O2CprFsujw5k3E3KzLsQvLcsex/wuFxOOp2fCaac+34+sNa3v3vT+TQRIGcq+LsxP9Bazxsv4w96OhJweHx1T1D/0PFNWUop5KCl8fRvL/u3e607zXevPKkQ5IthkoMCC7xem+A5M1oVcPAWApnGvfPQZQIDLjvwucHnhn5sRAM3+Co+vnPkYfDCAkEF/1HNT1PgxRaYbAcc8pUp21GfeSS7eI+gW9ahDG4b9M3o5fvTs37gke2Md324f9D9q8fOYz8CvFzO8hnuR6cN3Fikn//mZ0mZ+ZEF86QyqIyTIhWZPkyAiCMQ+Nj05N/iZW7LyO2KjDYEQYeqi/XfkwIRoRQoguDPhl7i8DtIQkdxmVHfHzkpBiDRCSlddQxGOmIUgh0N+8RYxlsX3KvkETvTOi7GwfidL5t6wBHeP7NXZ3hse7XRISJknfHYZx6Lptx0yJvuR+nhLut3j5P++PqoP7661+9J39wPtCXdDUEQr+ieAPBhqATSs968vtfD46PGuztleMSXwmkaCfVkXbAZL9iOJ/az956Dew293rB9W4VH2LwXHvn8J7jEHrTsS8qQPWOvTrJ+KKrGXLosKn2o7Kyq8OD0/KIyjjL/6nwWGQ1EPRywDAKYjX16QFEa+8R7esI+DvDS//PNO+zGVfcZFVIaCnNNaqw/g/cJWMH1BUHzo4puV/Be1qaVtopYBC8rdiBaQ7Ysj/wUpJQhAlQXZR7VpkPRdBhU2GTG78Be9CPAeMRW0XdhT1wI9s/sgx0qCwxl7NM5b4iID3MwF/uAH03YjIe7ez0ihzvkME2TpumoPI4Surhg08/ogR9VN/LWG59XXnOzzm9Vxp8v+jfJesfZUbHPlcDdNBX0JWmckibTMQ2kWeOQlI2A1HFM0TTkomly+9DxTEn9IcB/GqhFIsB7AWb2UNLSCjJu8KhIGuFv1okA3TPBXvO4wvsF3FZ4Y/tQ0WHjLnZXxVY08CvIshFgrJxvG4FtpwL3hM4YN/P6mhbwmtCNQRHR9xBHdt9P5isIQEsG50KfrHEs2LxRfpgu0J+y+geUlIdRZZxkm9AUcAuAthoFmpKsNy8E3Z+I/j9zwJ/Rlxf2gH8RgOOTc6nJj3EvHx4B/K9z3j7Nev9y6Tal8JA2Hl+plaPONbSmQTNzn9ugMzw71VHnOuh5K3qes14IbD6fNv34dNJ7eHdmzQvn3fl8kc85n9XWqRX+XW3wBs9X6KnK7I2AAvPS/DNU9or56HMvwythQ213UxI9N1lPzNcD+8eyjgjtn94vh5I7iw9y4LuXc86dxz5L7u/vdYCHbsulSBmIrJYKujFoYZkXbNi75wV92bqeLGvqgdsTNJp3Zx5x/bCRkzSmAJiGYGeXfayUK/ekpqQZvcResf8eeXjr5xv7ZGR/RGYtDbrEqAs6uMZE76JLzTrVptNcNZN2YJ/OLbSA4wa+NY9yuqIDFUJoQjOlCj+CPjGMSqxhPamRtLKfMfm0CzqzLIuF8/ry8qwGj2GbzLaBs2+aJmZUv/9FhAo8Mt/8eOL2RMeUszJw5uzp60Ppxn6u4FvyAZrHPscIDpW1rQfeR6GqFJvAQIm7SuHuOIyhgf3MtMwZmrBPXi+DS4usiFCLBA3CrielPCnSKETUyy8YyLfos88a67ZtzcK+ZVNrwfZgMDWgCwNiLpw3A/IZ0qrMY8BhCh2wiyP1BXyib0xTJFStKkfqYNti2g0jeA0pK0N/B2W1GhIUhVgkDeALkK/ARjszofch2KXLvKJXs05+jPP5SNkyiFb7mgGP/Kg45iSnxrlkkafdOEK1Hy0m5DJiH0bOnIG+BSGmaGDR6Ev/ACXooarzMNNnhLeGAg1pAFfqnB8OR02+v8JXTIZ8Vr7nzrq0QAej4+3jr9akrWUfl/K9hell+Qq5R4RSShpK0mEsOpbCQ/GgIQV0bRxJq9z3FqyHtqsdbyPKHWrjLrly/90At4mP71kdmD/D98LcAzQ4v4PXbuBgYIg8tsrcbHAUaNIGnh3YDNbXFbu0sOFnZHCbrh/aBTd3iMiyjTHYPhk+roOO73R5XYPbdnDZ4D57atojovNsp8F0GfayvvLxHAbTx7aDvvgILRIog6vtxNoESzsEd4ikBkUNedQrsH5EQNcnMB932HFx2ah4TYPzEdF5vJedGnYanY/4NG/EX5f3mp7D85lXt6nrd3C9YS8btx32Oqd7XcQnPPa6r6URn/pG/Dz/tXF7fcTPx0T85XXG+5dgX+dracQvr/W1cf8R9RFXXC33HX4NDzT917r8tN3M/GnNf5d+CwcirkLzHBE/z0dc6yI+pRZuxKfyPtapYZfRnrru3wu8psEGxfBr69owGdzX4yJCpm834BFXOt12CxHXev3KJyIw7NdOHn/Nffr2Abavv9fu69t473X/nf7lHPgSn//y0b+95z9q/dt593zEVQ8jvpz+dmr+e4Z/FAcqE7cQ9qGRc9oTuU5c9nwRvPhyC1wIGl1wlM6kpwvO5XnVM/DEJf/t01nfEfT/85/f6U9/eqt/+/6tvv/xvX58+6z375+7I7jgqDSc84LDhs+h+7ukx4dRdqAmgnOZ+kzQK3PbHAjoHYakEWgEwebTSS/PTzjSl37RLNOkYRw14nA4mJGHUQWIVFQjdWdjxrvz3xTGB9CK57HMTb6gr0ujXIFVfHGJVQ/IcbNXI2DTGBBc8tVZAoec53IueyrgJlH3AQJHVDhUwqESDqLn2ODPCp8qqffIq1cEbR8m6Mw6jEl3OPL3d6PuCJ7ZSR1NB/TYiRKOiWf3b9/NNXBYQzUN2pDFvKWrU0VQ4f27sxyQvOANGjVLzbZ6LIMGLu2hkPEPaIgI3MfWIVzZKpfuSvvWoRJwap0Gyh/TlUs+/IEuBxxz1F5OlLOkTODlOA1ywP1IMP9gp3AsKqVAQlbCyYoIRUTPu7/burM5FuQ2AE4LfZoqPO8PMwTBGyz6OIUAABAASURBVIEKB2bMt2+++UYBTxKOqXAKlRNl5oQOfEJ1+iwf+QNNVAQ0NOTi3yoLkC2My9Yv5gjwBjWxqHshxSbiTVoJTK3w+LRsevf+pB/fPXf+Wl8qQcegLaWikrLGPPY0Am6Cq9CZqNCAIBrBVNVNrsNTlQMHos71hqBPoEPhPqSC93U54+K3axChZOaWzC8/ftw/Puh3f/yD/vg//0eHhzevlegzE5w4e1+QHg/3yOFe42HScOPQppQ672/TyEUpD1Ia1VJWiwIf1NFlW8AH8grRqCZ4bQaG5ylK0B8Rai1UoWPF8TVQQX9oFh/0hIK6YOBuz5tO55mWJZknKefcoXzQF5cj4rr+1uTA6YxOzMjD+G5rE/50H2Mao8Fv1peDp8uzprLq1UPqwf/fE9T/w5sHfcOeuxuyBgengIIcMniMBGqOY+iBh4C7+0GHKWscB3iHfOFfYg+loShIYzjAn9DCXjyDgB85n/sj6MZe3HRm/4lghmi37TCSFVvjfGpSgpfWme40J6mkkJ3/BK0J+ZhuKmRwOZKkDH9SaEJfJ/TW+pF4aLqj/Aiej+y3x/tJ30Ln7799o2++ea07HuQCvahIDXVklwZBF6HbCdydNp1nUuzSDH7LtmmFzxVILCnrIzIVgRPBJxE4b6wp22Nk6v3P9Brg24ANG6cMzxKA/jDXBT28wIsVeW0KpYB/GYBOzA3qEMoKFeQ+Uj+WrBH+Go7ToPvjpEceAV7d3+secKCw5FGif0XfNni8VesFgBwceLnC1gORGzg06LJedn0E54QAWEZBkC44Www+e1w3DFnjVHSAn2NJyhHgiMCwG7BfI3y3TfMeHA8H+Teuh3FUgPuyNmQ/64zhcLD8mXPmxWfLGlqxE41A9wa+sILtX8GvyXgZOm7Q0fWB5ZwySgktg5PgsQl0SKUCIkMO9XKSBvQlZfW2RF58bCsjgpwUER3clnOGdVmlpA4uB/wQHz/4GBfL3uMVWQ3F67rT1G3BWpP8W7xn6JqrZN1/IcD1nof+JwL9z5z5DvDNS+VBoKpCd5RBaYBHCVsxlM4z/0uxlI10p04zZxjvCnpCF5/OId6xdeYB4ITxeeHx5MR94gU4nRcCnKvOPAL43F4/yNx7y7hb3ldYYOkmYWMaWt94VOlBNeSY4CnaIqELOZpMf1BfXC7SAG+GIWvCDoxjUaHc+RTR+RhBCl1jHjUMA7py0N100BF9uLs76v7ugN7yAMZeFTxcFZrB8wLAHuiCN1v0PXghNQ9n6LysYIoOzKTzRh/46n/Nt2HPAj0WNAi7FvWixh4c/WdnSkUnmw6HYM1R9/eTHh/veHx/0HA8QszEfoefPNz8+HzRDy8nvUVO7wlen7dGm3jSz2rpCtUp+LYIrez9DmzUhr7FUBTIMeVC/xGuohP0XWtintrtxgqetYVQDeWUxLAOQ06aBnjKHNM4EBAu1DelFNd+6MJYsgbazf9MmlJC/7LEGgrSNCoiKcWI7g/KeSBNKtR5xdSQJSszSkOEMvv7ClVMLQe2h5xYw+sMGtm3eZiUWTugCaK0tfSBDpGGvKcNM/p88r7GWL4gxBfrH7ZtAVbkUzlHEvYxo0NjrpqQS7+3Yl8y+6sAmTzXDPCXIuInkBXKKSmCNOdOU4Yu45ZcL3rQJiWpZfhSJHAOeKKgnDK4S6CBrm3o2Ar+Td4La72m3h9CptF5tKmwDwr49geMaHJawL1kwa8GsAQCLJyLKUmJNEjFXnH6EUIyjoZs3Ethz5ROCy2yLVmbWLqBU3DuNG01dN3Ti8zX82XTGf5e2ONnDMuZ82hlv2wMvOLdZLwDPEFPDuoPHTeBZ0O28C1Jbmcl1tzkj9e+BRr4aR344udD3p2BiOi0RJCyUKebL34+1otPRPAtxgdwneN2HbYM9dc+UiL/0z4e7P5OP4eI+LwKuj7VRXzK/6zjTcWvzW95GSLiJ/PfTNGzjf3suX4Neme+Iq7zRfxlKUM+rh8RLnZ+9czf+SviOv/fOq158LeO/c867v9Emi0rzImTvw7+T2XWX8elv0/viOiGI+LLaTduWO7Gcrew4dAYbuu+lGfY3+XHOnELPtAMf8nkEfGzbp7LlabPqcHzGZw33La5bMCOc3Fw7gr1mvRvt1U1rgbmhDpfxWdfi+zHn4if4/Sx8W/IRHya70vr/Q1T/tMNuaXrNv/vhejtmrf537L+Ps+efj5XRHQ9ivhy+nn/z8tfm9f9fqnN7b8N/nlGe4/+R8CVA9eVK46CbYN/89h8t51xuuFAGhyUuyxbv8i/2EF/WfV8WnXGMTxtVe8pf0/w9M8E/b/78aQf3l0Ipp71HY8BP3z/o96/f8/l/6RtPbHsWSUtOo44tYMIdjUNduRwU5NmjTgoI47U0H/LqjLmrOXyTKBh7Y7d4XDAsZuUcI6UrHdZLQEKCcep1qQNp3vFsbBT150NnLgZ52OBhhlHz7DMiwInJejL5AroEOdG6+nKXBuwqlHn+iu4DoAKYUkFzgxUanCPcQ7+bzj15l8Cn8eHex2mQd1J5WFjJIA2TSP4F+qENU6qkdTAv7bQmbEXHCP8I5zvojUGXWrS6QyPiZz88MOzvn/7wqPKQoCpdSzGUnTA0bWzG/DDswp5gpR6PugXleIVHDCBKJqqTFMPmhBE8Rj/5nFoVRCczpYFM9hpTB4fGzhXTUPSYSq64zHjkeCj4eGegMjdqCO0TSNO+5CVcRTtnDpwI1VhIpB7UH+FBK6GilO9EXwM8DwQyPZvAxv8Jw8cuFFKkkIyNDEVX8ixIdOGsyt4D8Ju6OB5Es64oQxSAd9hzCp4vRnvPGUpIoRqayGdCQjAcj2dFv349CI/AjzzYGXHVEoSOhWkKRVQKYxlAsYIqOiGIWqT94vznZ8EsNu2SXjrYcDRxTOm7LpNCbwNlQeADO8HAlBDUefPCJ53d3d64AHg8TUB3jdvVOBzAveF4NBqORyK/C8aHvwvMB4edXe8J+By0ATBAwSWSNrB5ZyKDJFZhHahV1sUAkBJsJKAQpODIFsNVerlfpEVPfhAMEgh88tkLGRsEwyqkloAyIRs/6Eo+C90Rr0DnYL2FColAYV9PABZEzo0sT8G9CUlejOmdkhakWvAC6fmaylFJWU5YLbOF/Ih/zb/N69H/fF3D/rDmzv98c098EpvCCiPkgryMYRYHz4rVkVpGsaKDjcCakMH4zFORWUsSkNRRofTMMoPcDVS34MvS+u/VfvC5jzBtHkObx9tW+VxcZV/o3GFQRv8aey/DM0J+pOkaE0RoRAfdIUm8KeFvtRItPElQTOdhag1Jtp5ND2k0GsCjt+gA29I3xAA/Ba78vtvXulf/sfv9bvfvdHjqzuNh1HBwKYEtfCPdS7gfMbevWD7nrDbDsRcsDEzAa0FXIW8jZvQR0FH//+ioGMi+J+0qLYzc81K6FyxXR6kcQggIcesDK8aRK3wmd4SvFJGx/yoZrsq8koSEMrKKWlIWaAJmVVuHQnyHOH7A4+ijwRX7w5Hgp0HbOQof7yvVmhZCPKbv7N5z57awH+Fjm5jWN92RNgSWc7oX3hy8A7OFpaVoZTUcR9Zz3p3HCinALsq78ck6EPPDujkAX76EeDIA8Xh/kFlmLQqdOKx45ng6hOBwrcvs949z9iOTbBXC7ZiIdANWgJN+cyZ4fc2b1qwVxtjbQ8b+AY0JPQkmDVHhTdN/hcX5QOPpzHL+A7sjW7DhsKeGVTA13bRfDEI7K+pmCM6lD4m6w57ajqmadBQknIYpJIT5SLrespZQdlQU4IGEewNAv/QxBnq/0nqC/Q+ExA1OD8jixn+Q4bE+iHmiFDKzA1Pjw+TXvEQd/d4r+luUh4HNfRio9+yZXiVRIy6/wuAE/vIe+qZx7XTadPzC+tii18IFJ4uF12ony9VmFSgamNd68ECgxv8q+hu4/xo8NOyh0ylaHI+ob0J3hpKCugO6E7YjYK9zDoeRx2ORd77uSQl6FdLjGUkeyOlAj9HlUKfceQRAEAfHqDpjn1o3hbsRmCnmhIybwT9N13QAY5sPWMrnudG2qC1oTtVJ8rekw6G+k8DXQjcb+xR60VAm6CnbhdpPStjrwZ0eMJmHQfbq9Cr+1GvH0a96o8Aj5qgITJrI5Mzd5oTgdYTvHlBdqcqzaYnkhr8L3notOROa8hnlfkHV0VXJdoDu6dhUNB/i4R2BrZYWuDHhTPNDxdMzdjr+MTIzL4YoL/A47EkjVmdvwncM7CfxSP3n3EqGtGHsRTlMirSKAEpZaUoCmVl1i75oKTcgcUk7FPr/zpzVeJ+4rkL+9z3kyFLbA+N6N5hZP5p4C4yaCKdpkl5mKSU1CJ5GuTEdGuoVgBZrdiqC3p4maVn+PeMvvn/62C9PM8be3eTHxkT9rlwL50IlPvsGXmgKWVV4W5nAG0l7KTtW4YXCWoMGSoiQhFQlymBSybtkKScUgdF1g4taAjOXkMe4XJRtX3BFlrOZ/TmjD3p9hz77v2w2vDAJ+OZ2RsJ3Td/+p0aHEfu1SM8m1gGdYZfDRDQ4F9TAWfMcbfN1sOI1nGOCCVwNBTkZhjQkRGCCwNcLz4+q9dar3iid9ZD20W28we9F3u/6gJPZ/bGBq4bZyBD5DPedowlkW8VqHBWBP5BUilJ3Q6WrJzEp6ISrUPAD4MFy9aRAWYx37WdTvT3oIQ2RYcS5D/wPyGsHbLzWQhEavDJ+0NMxmp8X+cznnsZhWL6EGqhxkG4g5R6mZlIm5OvQkR0Hn+1w680mGdf65I+yMxpxE/X8TjjW8G7gmIl7eUKxR8BStuVbvcP8pl5DOVm7q7HOz+pj4iOUkR02iLiY7ln/gFfEdc1PHXEp/znZdMhufancFt/m/9pr/96pVtab/P/9Sj9OUUpIj4qaMTP8/sQM8bwtfJe/39aGvFznkV8qvs1fpinNqhODZ/n9/Fuc96pwfka6rITnwgKpP7Z2/fUdf8e4PUMOw1Of21dH6K78YzgIMHA2qExLDgMEdFp9Ly3EHGt/7X593bMeD+IPMde53Rf2weEywbj7fUNLv8WiPgynsbD8Fvm/nuMjfht+JkGw47L53mXfwvs834t3efe212+zbv8S7D3/WtSz+f+e+r818B9fgn2cXsfl2/zLv9XBe5b/3DSdl7+cop14AbbgErwxPu/YYd8kY4ILr6+zDZxT5cv63a+L+vWf/uP0BCPAFknjDFvAARCqt4/r3r7tOjtu7N+fHvS2x+f9e7dO/lPdrw8vdXL0/c49T/izD9xmZ9VStWA05RxrAaCNQWIdlFbTjriSQ6h7pAMOcm/gTfac5Fwyhb5n2ufCQbO84yD2tQvsVzulYpSnrQRPAdV4ScBDZBWCJmXRnCmygGZhlPLbV+KhK21AyoxUK5vOCg978CSAwwuwyeuyHTiltzwGAmWhfoNWlGbogl6io7TqCEF5ZW5LgyBWzhkGYe4EbC4OLhxOXU6bOvPBIouIHqbKsQkAAAQAElEQVRe6hVPnD0HC56JJLzHg7JD+o6A03seXhac1lTuNOBA+wwxRErCyMuOKowgr+sHfIweEiTZwGdTMz2A66LT405VgbQz5YTbn3Ego6fIB7zx3QkwSyOOUcGR9G+7OYB2h4weCYa8IUj26uGgh7tRx6GAW1KgRBHCsQRw4gqe+oDzDFvkIBYd1CgY/zuCmq++IZj5+kGFOYVXaD0Uzr7AFWFJ/vMZyHu7nLXirdfeZ4NOcI8rDXSS0KHCOhGsS4pvoglFGkfwAoeRioIju0XWhY34TMDkGYf6Bef/gn5UeF9bUiIgktCloJ/oB0tAmUnRdzWvx9IffgLZy2AdAa9KxKrrEKkM1h876M475XzPzFHQhwyNmTEZB9SB3AL/hDwX6/XlhT3zXj8+vdcMP48Egv/wL3/U//z//E/dwfM7HgsOh4OGYZDP88S4pFBEMAU0UHZ9B2hRJDVl1LpLn/0QWsD5TFRnreokNCW1lKVc6Jt6+4J+LugnaKpFVpTcWdAEH0LXT3KG8pVRErokbIrQK0VTZu2SQ2NBDsj4SPDKgbTj3aT9t3EnAjbTNGhkn2fkdJ1YMl0be9V/KipR+frxqN//7pX+xx/e6A/fPOoevRtL0aEMGgL8CTDkwA4oWB6cjAf8k3/Ltu/bC2tIo/UCKF0/k6wXAd3BXDGM8iPAgi5YL87YjUvnU9FaQ9uau2iXuWmGPwbbFNEmPtZP49zgA+TLzO37E35fyxUWGTfAjIW/TISqX9R4HBrpdBxDr+DPK+i7m5KO4Hkcku4PWW9eHfTNt488Arzu/58M/ymuKNCbkxK4r9A+g++5BwYXndHxi2kArrKsHSd5besndskEBfroANsKDs2/jcxjYLDnHdzK2Otr2jTeHZWng2CaIhUF+yVSFlsIu7YJMrVR2MDBawR8aaxVkaODedXzA8HaGR4N6MZhLLIOWKdzLmJSbey9lb11YZ8uhrVqZkxj/wQgPpgl9YCN5WyddAWsiKgK9pjAP6gLeJpSyHo4jUO3Z6kuatYLIGHzUrcZSRl8BoLox/uDDvd3GrDpFd26sPYJWdk2//i86AceZ22fXT6jC7bPMEXm/WpezxtqV1UZs6InFTn4IQshK/HQolh0tambRuQ3oY/jkDUi5wIMOWlE7s4X6yU0SMxnXgLmg0F8UlLH2/rsfXScSj+LjtBq3hruDqOOx4NG2sqhKNOWh6JUsgdrQRYXhGcaDbYNM7Jb2AerslbsYwPzRN6B64pNbjwcFYKMd8ekx4eix8dBv/vDA/r5QP6ou7uDDjzuDAOB3ZgkTVpqxqYJPiUCgxLHnOZ+/iXBYu4Jm04EN2fssh8drLuz+Yn8F2BdV23orFODeZKRmcF5ZlFAS0IfCnoAS7EPIfN19F66GzQdB+Saob2oRYBXqEJrg1bj0Ky7m+QWxCCffyPyOXAg3mOLr3QdlMdBFb1a4cvK2LUWHlGuAf8XAsovcxNip65B58YDyKbLXLUAKzpdKzYAXWZ1ZXQ4oZPBQ0BGJwv3oYEzbUSHj+y/IzbhbgrZBvrx/YAMxylrOEAL+uo/yTJyJiiygv0YZdCIPR2nAV3IOtr2MuYA7ZlxEcEeqx1aSMTDgVBjbGVfLykJtss8X2rlzKiy/Bs6IjMJaJzR5rWwsSloNd+ZK9DTTDmzxogADvBtgn9XXR6UWEPwq8XAnJneyAG9cH3rcmiqrLlZ1kD1IwDrhm0UkKPKd0fr3sAeGfr+KdBbNA2Dcka24B+R5U+DQMPaGuslbQLDrWljrbkmzVvRZQ1duGPNq8vSjK4ZByGXYgy5qzqoXri3DsDIA83IPp2gy+sPRRrQhWz6oTsiFJEU7JeIUAKfW4hw+xVAQx0EbsY1EniCI2mlvFVpA1/bP8vjsqzgt3bZrDd4huBLq+r4wiPYrhG7NoIvaqLjkDTCK0MhRTTdBgV6Jh6eui1ljp4yXnwiQsbbPDUMDCqlyHnXR4QiEqO8Oil2YkO2Fdigve5l9kalDlXpsq0VWTQpSBnljBK4DzBwQKYTDB3h7Qhfc4aP2HE600ey3avox6e5ap9TzOW2HfThE2Ecr5CQUUoJ/APIHVzeQXz28X0N1nHZeacGIROXKzIxuM7A0I6b0y9BxBWH27aIT3URcdv0xfy+zpcaI0KmIyIU8Qm0f1JWU1AymI8AuuU5Tc/13tLkvMH1O0TEx7m9xl8CEdd19Hf8RIQi4uOMET/NR8RP2veOOx17elv/pfxe98+W7vh/Lf01fD1u7/N5/ra89/mvlqZfI8hMMOz9bvN73X+nfzsHbg3Ll/KuM5jvt+A6w9++8j/PyIj4GTKm9WeVX6jg7NEt7F2w4xzCewnD3lo/jDxvh5sle5n2vXdEfNFo7u3/FdOI+EiW+fGx8Bdmbsfc5v/C4b+52+2at/nfPDET7PM5NVDVdcmp9+Avgfv8Guxzut9t3uV/FPzXmddH2N8KcIFLtp2aHYJbtC/8FcfK0D7YhQ0jg2+B49e6o2HH40xk/QmP9v2l6XmWni6p/7P+t0+bvvvhRf/23Yt+fHfSD/5zQD++0zseAd69/17vnv6kl+fvNc8/yg7ugLPxySkJHXCmCnWVBwAHZZodYTWNw6ABSDgOCw7zhbVfzmcCBBcc6ZW4lS/+wnZlRRoUeVROkyKN6Oug2gxJyxY4TNKZQIzn6IEYe1XCBoR5mcU9n2ANVhRP7HP9dgCrdzDvCHoIBz0IGhWciYKzecDRfiDQcX+8kx1h8UBwpWFTJhAVuJwbTuxMYNdzef6NBTfmM24OvFy2hgMqggSrevD/vMq/0bfgOLUYFQ7+H+4JlB01Fmg17siqEVjzxV3MJXgm5GhoOOdCtpXUINJeJ3+gE8e294cFAr8AnEoXJQJUI3hbRgNpcV/obusZ0k7KtBNDICCZdHccdSCoZEetMMfxMMpwd5x0DxzGQQONGccuoslBm40ATqNvzkmFwISDbDlnasDLNIgPtOGhS+hchcba00XWVVRTnsvBPaE3dgzF3IGj28vMkXFwCw6v159Y/zANmsCtpqwzvH53nvWEPixMVmPg7MxdTyLwOCNL6IGdbvN2YyPYHw7qwOzjT0TAK3lpWQ6C3w05Vxz01oP+i1BSYL0CdGQc2ayqIN/oz0pSDjGBLujHj+9/1I/vftCPz281Ewwa4e83f/hGr3/3RocHy3/SREBtyEUFWpKir586LsFUqdcX9oMhEcwJ6GnQaagtaWtN81K1rA0ANWUwApMocC4R7BNBqo39srDPZm041on1hvGgyjxijg5K+vhB/7qeoRtiNiHNnjJthj5QVUlJQ27gHxot9yHJQawjQbkDsvFjTURTcj8GRAW/80UrjyKHcdIffv87/eGPb/T6zZ08JtPXurFBR2WPZ0If+ghJMq5qUlQ5cuAgb0JfCgGPawAn2EtZpSRlgIWVCjzIA7s79/3I25vOa8gBogX5m28z9u9CgPL6m8qrVvTDeuJt0rArBlBTTlKJJJQW2JQSeXhmecg8hD4iO7IQ6nxmb50JBK4a4d8RfAxTNBUeL4zRCC2ZgOvxrsCDe3TiUcf7UYU9lgjkpqFAK/JTyLgukA2auqDv87LxAAquPAxYR0EaEaGfDuQBLM6oTYHtEusl5Giw/coEIYe+n0ItJ6B0kO3QMMhpiySWYVrWYa2Vx66NfYDCKPOf+TCgBwW9yNiiwAZcYYUjDTkkHYZRA/PlnBURqtjIhX0/w9/Fc5JSBTub+ge5NuZrtnmcGWJeIVvBP6GP3lMNobiP86qbpixN0ILqKdE/GLetF5ovDJtVoT+xR8tU4O1Bh8d7jQTOM7gpF7hS+m92v3266Mf3s96/nPV0XtgrVWvNqgQUK4HEWsHf+ALN+gnYRrQPvBbrCNwLa5m/XjOzN4bB+hhKWcrwK8PvDL5WnYiQz2eDeePUID4pmnYojBsYN0KkYRqKjtOIPcYWU5dZI6Ff0QGcQ9DVdAa3Z87XM7I7w6uF+o01Dc5DAnxaVbFT6/kZ/l30QPD/998e9Ptvj/r2TdG3r4tevwIeBr1CN++PR9Y+IN+J/T9KMWjlXF4IDC7waLdBiFfrluFjQ0+rZoLkl/NKumlZmpa5yfts4WFlAc8Fua3IPWVpGAZl84j9EZY9Z1aCt4l8Ip/hMSzQBO1lTMoE09MgJY/xfleSWkE9APZ67dCkrSrgg2U00nccQg6gH+6nrhvjgXWHUTVlgSIQWjmvz7UJ1IVakDbNzHeGgf7TR+dLxaZKMwM26i1HrxEfcE3QlQj+F/SjkA48xA0En6cPcFdWwVaZ74/+Vxev7/X6mwc9vH7Q/SO6ymPAOA0ax6IDtB6h9QGlf03gv8MjfR/u5IeDBNkz65w5qxZwXuFfy/AAehqNq4LHmoCOhg0RtFUZ384XzhAxJuBPJp/AP4DMHAFYvxNWNLAdOUtM2/V5QFaRRnpQ2RL6HFqwE5at9w1TKKhP2AyRdv32/NFU0OscVcmPZ6QDUJi/eN8ABZ1P0IRaMzqUmiTm4Fv9KCDjdXxeLFsgF6FTSRcedWfgshToTZrZv5gdTHMFFkXbsMsL8y3gsEDLpjKAz1A1olMH+DzA74EzLUNsSaGIYLVPPxHR6xIEGq+Ia1lK1Gc6JnBMtAZ8lsznTjstH1PvF3RyJp15GJmR20rqs8f9jae2VcEshUUyvPH9bYimgfI0CPzBvVwhk2Yel9zXchJ7pbFvbDM9X2V/NXjfAcYmA3hnNfh7hQhKMBe0wDm0we/K3l4N4LlQNhjnFZ5vFRq73oSCVIDPS6FHgs9i/QBf83AsWaUkFfCGrWJp9Q9zCmiN0sYX0FjL4GkMomxo4LYDvZkjsK1XyMwd6FQiTcjMwLSeWv6Y7gqtBpevkLTP13lUK6g36q7gPh5ncN4QEX1d528hIj4WIz7lP1Z+JeO5DXtzRHycPyLU5ZRSr4v4ebnFVd/Ep5o+WGhaPKdTgxBoWzc573pZTo2OjPFPRHxc53a923zEJ7z0d/5ExMcZIz7lP1Z+lvm82Gn6UHmb/1D1Xz65pfk2/1+d8BQRHzdGxM/zOwPMFIPLTndw+f9kiPg5zyI+1f01vImIr3a/5bfze8c9v6euj7jOE3FNXffvARHRdclGLyK6QdSvfHxYG2xY964e74uDwXQZIq5zR1xT1xn2MX9J6v47uD9nIZetRfv6bouIjrfXHric6Td+Iq74fj6N1zJ8Xv/vXY74bfjd0vB53uXfCr/GD8+/9/k87/KvwT72a6nHu21Pnf9rwON+DTzf3sf5HVy35/+rpvUfTJh5+EsggQFBMKe+6Dcu3LVf9K+XPdsGOxU7LMvSbcZMEM6/efSCA/7CxdC//f+CE/s0S+9fNr17v8j/AsB/sua7H5713fcEMd9+r7fAEwHN8+kHbesTcz1zYT7jkGzXYMwo3U1F+E8KcJlf3ms+v0h1xeFqOAnBmCsOxq1xCbXtNLi8ctuvGDZfaiON2sA//gAAEABJREFUKtOkVA7YtFEtcGYFcKtfwHlequbTRSsPCY1AmChrbaxV8TuqPKfFE3xFjWuZC74dlEZKhUDo2p91HXA5DKUHOA7jRIBhVMGZyCmUCEYHDrDgbeDYJGiL2mjPSikp9kt44FDgTvl/3HdaNp3h74mo3WWuagRK0nhQHo7K450Kqcd1HmybBE3OJ4m+0MGlvde5DXzNn447POuyBo8KXzud4CJo+AjgaVyFUymC/aJfUJeiKqAjMV+irhKUDoIUGR3CP7vKMCcNOcsO+DQOBB4KwbxBBT4EjqfXm5ezzsh1JtB5ni86+19DsJbbhE5GScoEYxK8YUEJXDu/wTFWcKAckCg+dhAjAtf5/2XvX9TjuLFtTXRMABGRSVKSXWvt3bv7dH/fef8n67N7r7IlkczMuADnH0gGlVJJsst2XVb1SnMk7sC8YUZggqJdAVqVXhqDuTIH2UJAYCxFo4M2HMwPY0F+g/jSkooW5L9iFxuyZ7RjsLJ9z+hgAdvGvNhAw7Y8ten0MvraB9m4vaIPoxHc9OGpy5I6GRzM2QAS/CRoDGQaBF9E3lN6v/n/i7AiWzSvVLIO9weCvO/09scflAjinLkgy8g5paSI8DD5O5F3XU5JhXb3GXiWG6WMygS0I3pP+mexbbXA34xcZ2i32VRaNnhdW4PcRhCkQj7ATmxjEaH8Mk8jLyN5Tqnx34ZwKrw1bMQ8diBC6zDgMdMnI8iKHhO6yb70I3ji/TIMRQM6Mt0RoZQlYXer7QNZjsjigaDVDz+81f0d+4FgnO25ik8L2dxFAG8YHqQ2ShU9E4AQFtLpzEliLctU2G1ibtvHgTWnQ+7BsoK8yjgosY/liEMkNJR1QT7P2MMTPqP/yRL25hnfcWGfnrtv3LSQX/El1mGlf0MWCT7GXLo+kuVgITsVH9o6XWQtH9uLD9xhRuA5IceEHWTm8eXbQH8HcUqCY+/JvOpwzLrHPiwX/0Zyhv5gvUhFiozEQ6hXGza8kDlD4/Nl1uX5pIW0EThq2OVGWpFxY12hO8smI5/AXyVwTaUe8EJeK3Rt6LHlpBiwrWFSQl6Rh57appZlvcqEdRv2VFDoAH0T/Q/s8wP6G+DFdnGdvykj78J+db8MH9adbXRB9hfLm3TmGWSsphlaPXdF3ht7qwfWScV69h0N2u37hCzdT3yI9ShBO1sJ/xT4rsQzZpU8l2Vvvmm3zyolazyOyPgo/+mtw8O9Bi54C5ewW4z9EuDxvOjjE3g869H/U1Euq2bs4IJcbQ/bBhXAdJhOp4H9N9ZzgNSwHQt/ZbqcliEJEb2YR1VKSCKFcs49r5tPQ8sQL++VgG73rcztORPPnwLDhbEFXRGj1EA6oMNMvZEKc+asYGBFbhuy9CW/cdmqjJn9b3/hdKWuoosMf1OS/Kep/se/vdH/+b/9qP/jvz3ov/941Jv70MNd1puOQW8Jlr85HglaH5D5qHG6U5mOMDVqw//OW2hemy4872b2ls1wQYbny6r+J4G4qD0h5/O89WfjhQtW63+zvqQul2kaNJZCqXYkywU5C7naxjK+x3vHMrHfSQPjhizLwjaX86DQIOEzQswDXQ2/0vXFWMQlxMZzjTFDaJpGTdjG4e4o+wwhY9QMHxXfGvjPEOTrQuUF/s7w9zyvOp3BZZMvNi50uOBTZlLvQSFbP2MZ3YPNvigbsUdfwo+56QDuCNYOXAiM6cK7hvSA73r7MOrNwx12etefFxPvP+NY0LUgq8p+4wBLD1Po7bFwOXOnd+/e6M2be413oyJYkT0ys3eulwBSTRkJJiB4qDoj6xN7+gwP1XsP/VdgW7Zvs+1m5hlyqBghBXITviqjAwei7W+z2zJrKsvyrTW0sK8vZ8tk1sz8rsftKSKUU1JSKCKw/aQSlLjgS8G+YN6E3DMEpCT6BjwbRQVbyDkr0RARCtaLCKVAqvCxQrvXnbEz/wuU89zkP091Ij0vSRcuay6mC2O0bjZszu9E3Sezfgb+V6wjfmwcWHPImkrGBjNrJ1C0r99p6Ot/oidlQZskaArGJSMzJqEoSZgeskf+rWlFGC436gOeqsKmwvMbW4OX2T6Rd6ttuSDLRRVfbjqF/WcQzATXKshpAL74ti8f8DMjKIOgtYFQhh+JlZCvGGe/aYjPp7RCQUOWgofUERFdn5hwp83/cstAnbKMZxzIGVrP+I7ZwOYXnp0rz4cN26q1KuA1oLfhvwKeU7RO01BST3PyelJEdJCTaTLE5zZ13qjM67QDW6MIVxvjeHcmFxHMnTsPCVsxIkK3nz4W2va6vXyd23w35gNV19TK2jt/kUZc546IFx7U04jQr/14/W/1jYg+394ecS1HXNOdv4hrWUq9a58Tup02UvO2w/rZ4TohRKfu68Ge81uICHfpcH+jF37HV8SnOSM+z0dE5z8i/mIFr71jb3T5Nn9b3uv/2VLT+D38Er372L2fy1/L73X/aunV4r/D1a1AvtPtv5p+owRunUVEfOZ83RYRr5s44i/zdj6G/LmBxxo3VX/TbMTntHlt49cuGhGvXW9t7pY3z2fsHW/b9rq/SHkpwoe/PIx4MLGMy7f9btfb6yPouBf+gDTi03xfW+8PWOIfNsUtP7f5vxdBt2ve5v9W6+9rOI2I7+7P30KD5zV+y9j/jGO8H/9h8Eu24QCJ4TzYAweNvGFf8znE4UL9gHvmZfrEoZZzuU6XxuGp6unc5L/n+/7jRT///F4//fRe//HTn/XTn/+X/vzn/6n3H/6Xnp9+6ricuAi4PGnl4BKsV/BZhRfwzOFj5dAl6nj/76r1QeF8PmshABDK2j+mrdtMSzxDioZh0jgcNBAozz7V+DAVWcQvtNakeauaOSytHGCdngnWLMy7EYjeOJSrNQ4h6hAfz+01voSg0fS5v33zMAwax1GlFJXXt4umygHnfH7S+cSFBrxurCsOVp5v5dBjOpy3HbCh+sFp5tBZCUIsvGSv0Bx5UhmOCnir8XKRwbwrATzLxeNNQ2LtiJAYt3GQ31GRo9E44DcOVa01NQ6/PrxXAnkQKXFgFIeuV3Bof81bF9DNygTLpAMH1SORkJGDImdeDfAzptBQpGksXOSMrwfhzGHVtHnNhcOpg/+n50fs5CTz7jbLznBfRK7qtZlT8OGobmPtysGxIq9EMCVxaMvwGRHoHGGTio/tVfCKABBlpU3KOcnBnoJSDMyLuqzhcNRIMO/w8Kbna8rqAS/WWTixfvz4hB2fO41MzVyJOTNZVoeu2rFCYn2B8yvLc7CETiuybVWNfkaXpWmjzm0YsgI9jKYvMW1vW7Ry6WIcCZZNBJamu0kjwZxCsClNRZFDnU9vDBs1e1CAM71KJA3wUbADy3PEJp0arstpkJGwoUY/JMR6jSDCCg9iXqliiFWB2DeZR4pq6DbYcy2SEL8WbEeMbwEtQC3kT4Mfj9ng32mzPalK1ic+hgnJY3vw2rj0SAR/xxcbKkOS9ZOxF6F7pExQVoht00qwIEfSm/sHvUVfx+mgQG4b8+J+VAjWG+ZHXJYpHyWNEnxKmUlC6nLfZJq8NrVyMGrCjg9T1v3xIMv8cDhoOEw63BFIQ/4FOwnkualoroGNND1jHxf80EKgaCFdCSCtyGStTSu2asz2K/iZRr3lEuy9jQCSeXHwdGGPr4ytCLQRAHE/y63TB60FQ3XwI8GjUdQ4pjd4agQGNx2I5g3ILhEQnBwAJJj39u3bzkOXYS4Sc1RG1ZbwfdLCvBdoPxHlen4+cwlw6ZcAGzZfoa2uszZQ2e/BtYftrLF+BaLMDMy2Kgi6RcnK06Sxy+kOGz0oD5NyGZHrSJ9Qa1d52EcZlsvGWhvzC3kI+yjYh/1HSVlGzp/SBP37HDOyNC746Qs8PONDzvbbyHvDd12xyTJ0Xvi/im9zvtn2WCdbhknK7KEMbWPOuoeH42EksJuwlAYNVZbrhGNj+c6H6RgOk47397p78wDeajo+KA132qII9fPsW3vw/+cPz/rw/kmPH5/19HiS5XzisnnhIblZ33Q2jRX+K3ug2R8LuzT6viBPmqExoknQ3aCVjNWpRL3piQwjKSTgfEQopaQcIJEPqeQEL7nzNpYkfkQVCE3T0GG+ylRUKJdpVBqKlIsSeuRLWwvspoHasUESVdhg1QPj/rc/vdP/9T/+Xf+f//Fv8v+P48d3o969yXr3MOhPBKV/fDvp31/+/xz//Ycf9G/v3urdm7cEnt8hzzc6+DJlOCJnwpM1ie2imf3gZ6CD4hfkdiY6e3peeIauulwWzXvg0DJEpxGB78gahoG0MFejtnb7a8iyYQuBHxZ5Ie8ADd+TfPnI/h/GsY8dhknZvCf41yAkhvhDsvzZ296PQxbvF6EyJI3su7v7o3zxZj+dh0GKrJrSy34LLTiomcAnZo/vqOoBdOh/Ps16hq/nJ1Iu4y6UzevKM7KyBwMfKuwjYRe+iBtT45nKBQA0TywzFXxAWnUwKB8h7Ig+DmOhX9bo/ZmkwH6i83/WUGcd2LvHIi5nJr15e68ffnyLLvwMnOTPhmw2pNdTZLYyA+RzAbBxWY8OuLQ/Xc48G0+azzzDucjf7Du6j5AiQgn+B+ixDct+I6oQohK267ohJ2XbGRJmCbZq04o/vKBb/2nHC5c9MzKq7JUGKp2Mhv+yLoUemULdnslkdIkr1MD8JWWxvKbDoGkYVfDdObsuXWlT7mlEoFbsBGNeuZy5sM55ruzjK57OpLY93glNy8L7VkWOfX38SsBXIHs/w/x+gdmoDAES754Ff1i6TXl9wzTsSBDovFNjb3c6YENlHJRf6BYfm1+Dzt0PUMU+QWbIxXvljG+8oIPuG/GPC2jeGyCwIduRrB9gum1PAwIbi6BX0BsgdRSEakREl5M++1CH/FxFN2wsdR7HcexpeaE5MlaLn0BdQq3shdb39AX/NyPni+XM8+eEXzxj9zP0+9kg+Nl5dHnDr3v/2g9m5szocUcEtESSsKFbBPvPEM/qaAkdW89gkzAb2fcalbU29pb/v0ONveU1UIu+BMuwBsyoyfmGT44I6pjvRSeei+lYy/bUetv1y/Rdc/u3L5Wdj7jO4fyXiPh225d9vyxHXMfucnR7REB7wFu6QaEuq9FmBHLTzcfjbXPmrctr3VQNntnWS6+Daffbh0V8Wifimo/4lO79/qg0Il6niviUf60kE/Gp/pZWmrq+nBpftrnu/y245f02/6/M/1/uzK9w+y1h4ANee+M7ev6vSZP8QOzDfuPX7x3/G5d9GfZ7+fc0OSXl9G0kNq6RU5LTW2Th0NvV0d7qKOK62SOuqdf5eyEiFBGvDlZffHgeyXC1Uz8sjQR/EVd+7Gz94DPMlxFxnTfimrrO8Dzfw66jPRUvsM4bSSE/SL+1vp27/uvzqyTwa3Txqyb6jZ3+luvfzn2bN6kRV3uMYDf2/OeplNwNfDu9znltby3o659rWb84Ptz5XwC/lt/bfnv+9w4sekQAABAASURBVLL/aR7LvyNSfzFqToEScgYt8bLYga8inXmzv/BCf75UgrmLHk+rPhIQe1xEmuQ/D/T+VPXz80zQ/6yf3z/q/U8f9PH9Rz19/KjL00ctz+91OX3Qcv7IAdC/7X+RYlZwoOuHqiGpcECPiP7ivrAe75xKqYh39w7bUKcbGlPO9B80EswL8lEGNdIaSVVFlYPeuiYOJcGhRLKfPXNwOhOs8+Fp8Z+AaE1YssSawSMmOBBHP0g05CKpBiCll0Se9qRFOa8qINKiykGbLzmod+Eg+/y06OnpwqXHmcuHc+flTPDKuK5bVSU1eKhK8oF74zC7RdEGr7WMEkESpYm20n8zbeGiZeUgxZlOqUEH/SBCgu4aHG04pFZe1g1tK7Sb/qagL71VCUzIL/Q7CDg0+ptuGpkHipi8+u+A+xAZKDaaEofcccq6m44Ez0YuAwYNPvhxIpzKQFBpkuXvQOo0Tdcyh9ohDSpcaiR04IPYShBBcH04jj0AcU9wbSAA42fPzMG7IYSKjTkIUAkM9MApumoED4MAUVju8ApD0svHfKm5wBc6D5AoFvplZJtMf6xobob+onf3R4JRR93dH6SctBLdOmNg/lcB7zmcPnP4XzZmiEFDPqjAQ0Z+jZMt3TDB0EbZgKSrTfGcdaDV4m20ib5BnT7Dhr1j66kpRqI3JcsBlxU9bWJO9td4d6/pcKeUB+bd5ACEmGtElncEpft88AZ1WIwUEUopKWPvHdDqsT0/jCp57G3uE9mjKjaxwcNG2uT1t0aKACupZbFKapEVuXT5tBrasJOVoKvQXY7o69JNavwY9SWF9waYXJ3WutHNazErBpDhPeVQwW4+oShRjgg19MWAvl5D2FMZ9BaZvCUQW8S6XospM3n/q5sRexSSWL1OMJL+Spm1o8+xEsBZfGF2Oms5PSuxR0reCGJIEz5mGhPyBk6x56MvXrgMGFkvjZOa9YAsLso6Ycdn7PiyNS4FpK2mjkoZ1mQ44OsLum63yMyBb+twIdgxgwWf47z7VKKDRsO+K/bd8B/TWLhsCxXkkKPBZZXMGzbgffruOOiOvejg+YQcfYHx5s0bHbi0QIiq6L/GhJYGdDyigqJlTeIuBVSCeQ0/0nrdtoWqecBo7RdMS6xVzbQgt7baZ13U7AugreFb7giwvTlO6OSge2Q1IcOxpC5yYV95KGqkS0hnaHbg80Rg7xm+nx3wxC+u+B7vlRZJBeScNaYMz8wDx9Gk8L5BzxuyXfAHC2NWaHPA1Pq0fBu+Ilgj2D8N+oQfqw4ebRvjN0xzVaRNQk65hDKpCOClXDUi5wN7akDnA7IuOWvMBbsYOk2BMhMzuG2cCgFrwIXBQL7Ac5SsDdrXlvTIln583uQ/hffz06aP4BE8P69ckG86z2vfx7aDBm8NmV/TkODTazU05jTjp1JUJXxvaFOCXpghbUrQnxIyekFEKCJou6ZZoSHlzseUR/WgIvxlxkVOcrCrB4vh4ThlHfFBd/A0cQEwGOOo8TCpUO/+fsautcpphNeQyhB6eDjqv//7j/rv/+1HgvwPejgm+bfTD+yrH+4HLuuKfnh71A8/3OmHH+/Bnd796Y3e/viAz79n/F2/sBrHURn6WspwXxBFwedlrfjeBd3OPOfmeUN2K9i04n/WralCk5CbPIqxY84qSbLdCN9jf1ZFP7Ahw4YMEwjyhf0/MG7ITUMWyN0u0otMm0QrY8lc12oK1opIighNQ9I0hY6HpDueYcdxQs6TErbEF2OzlprxDwA+Luwttjn7LYTp6zQHwWaBChrllSDpxnNB2jZsttvvqrZdlNhvmXeMAboxOYL+DTlLR2yZOwgV7CQnySjouKSh0xjKjK9y4E7sGyEv2BWq04T/fWCPvmEPv+F54j2QEpNgx1WB/BOSSqqU2W6UW6fvzDy24ycuL0682114Vs/Y9UZgV+zB/q+WWtOUkwa/x6GMhPwT8rbdBRcYYt/ZtoM92dhfW6vIivmZg9dIXZDXaRYyaT2/YgMdEFLpsyHIAWtnia5vp8aAXjLrFNY8YAjTEBpBZk3vdQd6K3xjGkolK+HTa4I6bGfDpy9gRmeXNeMfK/tVuswNf9nU1ibzF9CboJdpZFkWeBtYr8BrQQ8F3rpNoZuhVPZJE2bJWuqQCc2MCoyOtYMyyyujtw7oLtBWKCe3w5P4YHraoK92BPlQfxyswqYEjZsu+Edjxm9v6LrvD8b6x3Ju2E8ClrtlkiHB+zizVmHdgOaCXeeMbJIUETdIPZ8kZYUKfqWwZ713jWka2A+TnB8L9oeM6Np/nIWcTvPKs2atSf5XMJfzKtvOwt62f7d/8YDGupvtH1qFbANhpyxBohCJnG/46hpin30Oj9/RWshz7qg8F4T+AmDYCoSaWhLTi2WwqFDEFZk0vUwUca1zMYI5Q2JqUIGgYSOtpNgJbe5nWOZO3eOaXr+TF7tm+7rO7lW/JnUfr1+FTTLYeRLtqZDNbdn1ERBGvW3K8F7MTGQ+nbp/En2c8QDSXW5OK3Vez3q0XPfngdvoqoj4KjqDrOM+Pe/MXnb+dyIiftcMO/2/a5LfMXin/u+eXk3nM5VYFrtq/pbpPvfvENvvHprExo/uyjL7pXTsZbcZKa71Tl1ueBz3cbnhTLojwZl4A3lT72myK6BdwP2+TNtWFRHAWqjqDoKHh0DD6Rk00y7wqY8dyhWuEx+nV7RWVXkibLwEGy5/D+67Y+8nXedymnPioXRF6o7D9Ap6XkDXV8dJPsBtOSm6dL+VthWn+QIhjx1RG2LAkdK213neW6i1/nJbeFCVnJUTdIKE0IwQH/o43dGungs9hzyOHq8/EaGIUPIcL4i41kWE9k9jzh07nU53Os1TfznlBTVyEot9hlSyAvjBufkl74VHz0GLSiRemnKH8+bZc1deeAznXZeg0Q5c2JlxtQnkiS3a9myHurE9P/RyJwe5up6DpvsF/b+E56r08bx9jb4g42ybL6i20RtZ7DK5TfVLH+byg91IWTKcNzCAvyi7zm2G+96u9bX8vnxEdN1GRK/a+/oQZl1V2wUtEdH7ke0/EddyRPSyv/axTl3+tYiIPndCbzsCJr4HBQp7ATuCnRlia7xin8dpxHX+W3puaYz4vN1tEdG7O7+jV/AVEcrsLc+tl4/zhovub7E1XgoaPlGCVvzpXnabKEdkpSjKvGhnDiV7mlKR2/dxvyk1IQq+v46UWPsFeulXEeCOlb234Xdcbk18QhFJATzWdTukkEDQtsOHlh0V7RiIQztc/hYsP4m1LKPfhD6aGVpHtCpD+P8dLn8b4mMdjOhhVGiC7qFjP2SsHLAXDlyG8xsj/BvpF3zb+XIR7+cShyW1wiE3ERQDGvTYRv1M/f8iGPLTkvQfBET+589n/fn9zEs/Bzri/KefT3r86X/p40//t84f/pfWy89aLj/p6fRnDl3vpTjr7uGgw/2Evwyt8OcXTtsPWZ2fOB1uBZ5xHBwmvJc3/GnmADNMSZibjg+jjgR2D3cHjQQHU56Yd4LXoxr8ztjtRWI/tQ7P7zkcUFoXgl0EqDcChpWIWcP/BrJIyCRhK6wgEYAXB1P5mDxsOjysenhXVcYzAS8uNziEzVvGQz+grDeseUfPgqya5g1ZEIh0ICsiwyPISeLZkAgmDARWnpBzOh6V7+90VjBnVhvf0ucNB+Ok9amoPmfpnLXNSUwqoiNaucRYCdi1WLURtDd88PXzZGDfJWUl6BqxnGx+lk2NA7zw+UhC9v9NG3TPahlmxxDiUj/t5k1iXnHIFvsnCGLQlQNUkjD8lqIHjh7evdXDj+86rxdkKGykcZBeTlXtLG1Pqw4cEg8cNu8I/twTdJqgrXVaGvSxTGCPyHfm4mRBVsFeNQ85BOWrgkBfnU/aLic1ZC18lvAxbm2MU//AEXyt6HOdMTzkMnJAvx+lt+OqO510gJ/7Q5F/i7OmrCfGvofWc4x6xsY+cEj15dbMZYD1nWgPsGEPFZ4DP2k0ZR7PAYQ9hR6fTrog14Z+DdVQWyqNq5SSMjxryBKn2jYMOiO7Z4UgRD/8j/+h448/Kh2OStjtNN7rMByUmUMEXIJ5U23IoYJQ8nwYfUSWa9QSemQut1IX0OY+gX0pJ8GmGgGlkpqmIamwbyKqNt4HKk7PAU2hnxaJ+ZpahBJjPd6+a0aeQYvs6Okv2kXfjPxLmlgCf4IP2LCvik7F3kRJEps32AVqs8RaDVtt6CelJH8W3l0dEI5hlCKzblZKRSO8Ham7Hyb0VTSsTYX7qAP+ZgzshPKCnS3smQu28Hx6VGWPVS6wGgYarGV5DS2Ya+r+wPYTmpUJQg25ki5I6aISs0rZZNXkggxLVstFWxl1QRfPadRzoK+Y9ERA/cOlyUGrSAPjDuyFrA2bsd+oBLztQzZSX/R1oDsHsv3b/8vzmcuIs1b/Ji2o80UZGR2xjfn5ozLrWzQrPFkvjbaNvJD9+vyzDu2iNwS3BngcIPXh/l7v3v4bfu8H5eFOUe7V0j0SH3EPV6zbhD896HnJ+oAP+3Da9Ey6XBIqKYoVLKFGXeJyNyHTxF5P6ywRjNyWs+ryJM2Pusfv/Tub6R2Ljw5SIvOCz8gERhuRyXXKuhTphJ2dhe8XUziApVEzPuF5yzqvoQv7yWbSsJfGPm8UBvqOgb6wwwPB1Yx8Lbcz+/DCPsJstDwvYFYwZlBCf9gFNpmRU4LWjP/LBOGy/RYyErpNlMshdHc/ahyTxP4P5Dkg6MIaiQDVxhr2iUWhKWNvOamAIUtGpEXKZ+VjYx+H/Gdxup+4hD7A8M9PmUvxoz6cRn08ZT1T94jve3q+wOumFKMenyrBr6x1HYC0sUeiSQk5tvWk9fQRv/6ogI/EJYCDiw6q2lfeH+90JHA7HkcN+I4EnZabkENBviUV5chK/b+szP4Z2DsDz8GCTxkPk7z3CvKZcKjHMcNfwFtoRN7TNOlwODD3RBmMPENLkfA5pnGkT7krmt4OOr4dNSDPdXvWesEuuCQ6Yg9Z2DIIoXnqapy1DbN0qBofWOfQdDclgudFvmybpqOG8agoE7hTi1FLLXZ3BGM3XYgIn7k48uWdnwcrdrlwORXom+W63Pr+qdL94V4pFcQRYrtpQyZVTT7XBH7vjj1zbJvu8Xn3MPQwho7wMJGyvAKfmKasmAb0O6oM0JVGWwmSnpBtUWFX+aLjODbGFr15uJMv4Eo+aL5Ia4N+9tjKfmqaoGHUmefKCZt9Pm96PIc+zknPtD/PWf4Tik9nfAm2v8xQi6+CNCVsOeqqzAvXiD+7Z3+9QV8Tupjog6tS5lmU2TuDkgLf730yorOCz8r449AgQQ8K0IaNrqdFA7LL85PKfNaIP54iVFKW4BAS4C5pYS5WlvKATMYr6Ffp03nh+X8CMz5wIYjb/J6EDQZ+XPiLAgNHNsyQmxryXrHtjX3oS4CGXYwjs7Mfz9DxgWf8M+9yT8jjP9gbH5dBH5YhivjRAAAQAElEQVQROQm5Za28S2oNsV07v/3CAb+RtoZ0k/wn0oJ9Yxk9oMcB3z7kVdNYNU6hhJ6CvPBZFsWag8uFqjM0X6rgNdibAPks6O1MegF2t2xNbWuT92jFFzYqMn5igN4BSyiRNKCnUasGfMNYFk0G602se+CSaMDW85Ak5Nck6BmwrYPKOCqVokRTUlPGJoci0isSDREZ+YW2Glq4HFnwmxXdbApsknrSlbYNehAJ/kh65pL5Ap0zZ4IFujZsZ0PPmxaJ97eZdyG/G0balFmPZZRQf0oh0xkR8to5khLzG6iTfFNEqKWkGgykXZk+lCNoY60AQ/GIKmELlltrgoekzXTzbhA8A1odaE5a8OczG/V0WXSG7sW2g91IVdt2Aau8dxN2VJBhYW7xTKm0r/jGDdkrhZQyNcGe33qe7cGa7QroELIwgv4ZHoqyck3YTlaBF2PMo4xpOGggXzJ94M2pkRgn9HSV5wI/C2tW0g3Lpox83dZtvct8pX71iI6Kv7I8kkI50itcNhCh7MsLvOzY+7ndiGAsdKWSZb47nwFVX8Fte4UCo7EXNwy7gma5II8waI8XNBRmrOhtwdfMW0WuVSt+ZgFSQq70ZnFYQj/MzBi9fqpsDzmHrK8yZDkPy71HQqZGRPSyvyKCMVe4/D2Ytu8h4jpPxLfSxFrfhhTSd6HvfszbjohQRHze37IykC2ClL5IbQce4XRvbwjatuHU9Xv719Lb+fb2BA1wrJ5Smb4DYQ870LKMb/V3m7H3d+ry98CDSr8L+vTZ7cB7a8en1q/nkge5857e5l339WGf11oJrvlaauVnrP1rqevQuIf+ZjQU1GxALzNEhCI+4aX6b5p8jW8v+Gvq3ee3At8v8/49mI6/NyLiF5fEX8owD7/Y+TsdLLvvNPemfQ2nt+iNdjjgWzL0frjF3q+P/cZXxC/z/42hf3j1Le3O39Lv/B++4K+Y8B+17q8g7a/vwoucDI/8hbTxcupu7t9l8Av93W/vf5u+ztMrU/++/epz31Z8Jx/xua167C2+NtTtX6v/bXWm3/Dovzb1mN8JO6Ev0CpzUlcVvNCKF9voqd/3Np41leYdZHkHv74EVg4lxEzk/1ntE2+MPsz235LlRf/MYeXM4c1/N/vj46oPP1/0/udnPX34qI/vf9aH9z/p44efdSLgtS5PyjiqYUwEIEJvHyb96d/e6e27O41TUeUgXDnUWA/e06Yh56yRQ9TEYX04DOSLSj9sZSUOComX5MhJKVEGocIL0KgN37cy1/Xllpd08p7TEG0BiAv2dxQHlFwnXsAqB0DehMUJX7zZAw5UjmoTjGsEOURQhUqtPmwQeEgEBKbxQcMEyhGasiKCl+Isv+CnJGU16EuKbEgpZx0f7jXeH5Wng5RHDqjiwCoCZtJMgG5Zg0Nx7sGGed64QOEF/bJwWNo6/JIf0GA+BN2WWfM+5GxkuhEzhx8pOMgGuhX8IhQSj1/783WjYzPayyAONOJwJ5c5OAQWklMoczCbxkEOSh3uJjmg40NQJoA5DINMg4M356dn+QB/HI56c/8gB7J6e4RYUA3b8dTGSqB7vaAXAj2bdYPcAz7EJxRK8qcpWnOG8ddEtEWEWpVqn6+SX8XkSrHJf0oBM9HDKL0l8P+WQOCbe2gmoJbhAXHIv638xPr+VwCPp1nP4HzZtPb5mAp52U5WZObAgA9ENOkWDblEhPyx7J0iCMl1qYptds1zMEqsmw+jCoG5II3poC2SqufIRVEGFWwgojAmM0VRUihgPSKU6RsRShhTSrSByKmXg3yiXvlazjnLGFnTe6oMSYGeRLvNY0Vwxka6wWfzOswdwXo2GnQuUNFLYz9ibOqwbjgkdl6ZiKHIXWque21bsa8VurGnbpukatApFfbpgCzGvpcnOfUvSiRojwjlSHKgpUiMl5iINF3rU1aGr4iAsk3ee1WbTIv3gft2QIuWVSLIwAyMlTK6MFhaA5OPQ2iyTLDzoK2vT0MMg2IYVXNRy4POOMVzlS4o/UTEzP9a5ESg/xlcLgQtCGpsK1Sw3sLlxEyAw4G5Fbk57XXYWN8XBDYvBMCcXzyWy8d1w69YRnAEs0jJ/GyKaNAsBfsvIf9En0KfkgMZJnk/TdMkB3tTGcyFFvRRY2LsEakMlE1/6ITfhgSCLo3gF6sQzBN8eY8KvgT9RkAzxi8cjkSQP6BtytIdsnrDHron2E8sGroqa4AkxZiVxkEai1pO0CHWrYh/Y61VZ+aelypjYS3Lxftc1hEI9pbNbUDvQynq+lXG1JoW/N35tOpCQP3MBeHJf2rn8Ukzl24zFykN+TVo7DRDLzcWalwYbqBSvxGIlHWbo8tshMYuN4xgRGYjOi4Kd0Eom3I0gkGhEX4nbOF4N+rNWwK+bw+6e3Mn+7w8Tlqj6MSl0ONZ8jOwpwRHnwj4PuOb+29Nny7ynzlpLUFTUq0NmUa35WDPGYn9shEEs5xFgCuhkN1GC7Y5QUcBGbkmeAjos60zTA1ZNp4PsWXoh4vICpDYR4b7BoL1uCIpy/xJY07YTua5e8CPH/v+s1xG9uOAXAbLpBQNKSuXEGqRL5aVJKZWyVJBpjQx5wo2FewyR1XKK2gKFkzDpkR6fzfIlzBH0mkalLGXoAHr6QHMM0HwbhdbqGKTmMRV9zwTzmcuE9hzK/az8WwIZBg4nPCDg7QhiF0eKwNnAl1X+yJYx54RNjBC1xhNR+ieStLdWGRa7tDt/cNBwTPN/NXrzoOTporTNn2W55BCA3OgBo2MP+C7H453V9nhvzO8RC7a0PMCD7gB2e3Mi/AZoRN1Z3T0jL2cyc9r7vXLKvYJNg7djT1iXrzHbRPRFgU2nHkO308jNA86oBNIUYPHiiyyAnoGlTKgz1Gl6++gnEboT1praFuRKbcUwUVu9hhklpBFjpCgF5fCPq1gA5XXnarVOgArdC0r5ZrRU2YvN13Q1QxjK/WV5zQLsJ5UIl3TTIphDMipFGwIezpw4XLEb9zdFx14z5mOB5XDpMB3icuLC+9OM/7p5EuS06bTeet/AsrrLHOTtzBqlJ/xMIa9NfQR2PGmkQueexR7fyy6x77u7gf0MmiasgrvhmlIaFWqOWRjtJ6cVmZZleAr4LvBN7xhY17vAl/r2pBfg70mIceMrDJ71ijMmFOD36pCUL3kTYUXyAE7KkPVyJoDfA/YeQYRIcyJ9UNCgd6TRsouNnmfZ2RWUlJE0KUooC9SkZBrRBarwXpGN4Je8d5iOa165hl0Rq8zNrGgzOr9wD73s9B7pKdalajLqkrQmaAzIw+jkBoJuvTyQeLynmJBeKcE8YhARkQoIpRSUs4vCIlp5I/HQYauSMiPKdBtZfCyXfMb+cacHZW61jy0zxuq0FoVTUrUIxEF6xh0oDLUIvU0IpSgA7WISvnj9Zna2Stq63MF+gtqdiSPfUFE9HkigiVCtx/Px+SqVNeopC+gk2VbkatT92vkqb7KzhkQEX1O8xMR8PapLD5Jwbc6jeLjfiSvZed37Hz9Nan75khKLNPBekiwT9lpRsZOXeH0E0JsAdWqzs9e737Gl2XXfQKDKPTnDwxFsDhl/0R8yrv8rwTL5Gv8IIJXfTrvPv+I1PT9vdc1r/9o4EfaZ0ZsQdzCBLq8p7d51/2jYXp27LREhCKu2Ov+s6YR0UmPuKYuRFzzEbirFyfVvpG6//cQEX+YrCLidamIv8xHRF/LnSLCya9CxLVvRPym8b9qkW908kvDji/t7MshEfFaFfEp70qPdWpEfN7mur8VNl6AvkV/RHR5RkRf3jTu6BV/8Jfn3qe8ze91/1nTnRenhvnY0z1/W3bdjm/Vu/3Lttvybd59jdu6Pe90x5d9XI6IbgPO79j72272Oqeud2rc5l3+V8AtT7f5L3lz245rW+WFsHJg3bRy+JsJcl0IdDwTgJk5yZ6XRc8cDB/PF318XvUzgZr/5/0H/d//8bP+/OGkP//0pP/48wf9mfL7nz/qQoB443CfCH4kDi+HIfSWgLJx4PDoQypqU8oSxwgVDlwjh6QjB7v740BAedSB9HAYOewNBDGKxpI15MLBJMsHg5yvqfnwi6yDCAunkBW6HXCu0G1edv+RJNYK+ZAXDGjLTBzswgF0voKDYQNy8EHqNhVxfT4Fgwt0T9Mg02SYnhEaDmOR+TtA30R+4lD4AN1v7+707u2Dfnj3Tg6SO5hnmjfe2lcCcQsyvVjOUMWZWGcOMz6AnwmK0QxNFVJYmMCCSTI4oUj0a1uVbbsSBHH9VQaV/gAeNtrNtyH6i3LH9eSmxrh+euPk3bYTZQL6XHxkDrvT0JB/6QduH+wTQSvrRwTdl/Wk5+cnLitOyujrzdt7LnfecCg/dr14+pnAjgOnhu3o8fFRp9NJFyKUXT90cmAatiWfLDnkRYReP/18Qdl1tFknjWdAT+EtbU2FzgMnnjEnFWC93BN8eIO8TdPDwx12Myl5PP02TpEn7OGRoOxHArRPBHJPzNnFwnyev1K+rrHoKpu1p7AphK7mAyCHRKfhN23yNMgHRDnPOg5IjNjAOBWCNkOX0ca4iOjyKeVqvxSkKODKp+mEVOgVSB0Z2VyRe/naJ6lE0pCyPJdxOBw1TEcVgi3DMCnRpkiqUFyxc8P2IT4R8WrXEde8bWSHkIFhWXR7sXExRyA/obfKXm7bVS4itf3JfXh3I+4g7+sBugf2wHEadQeOx0mWh/ljSSUEmoaklgIKN+TXoExKqaiUERTyycvJAWLvFdO38+HUZZlWbxSP9sQg5dzHj+PImoPGscBvQ9yhAZq8V6dxQDdZA7pIyd6nyb9t2YHvO2MnJ+zjjL8740tm9o8viBZs70LbhTrb8Ux5Jn96nvVEhPjx40kfwePjc/8TYU9PT+yVkxpzmuZOpr+Qp5BZoCHLyroJ1gjEkFNSLoLWpInAmgOYRwJfaZAaNraigwW5Oyh0JqD1yJ6aIfyCz3g+r3rEP/vy4gRdM/twhUb7wYaNW149j99r8IajVzDXOET3aQN6usNvDfgx7/dCEDij1AmfN46W5aA8ZOgILdAxM3bBhy0EH5f1Iqcr/v6qG6yv89mUFIqIrlPL24gIyNkYsxBEP+sJuj8gt/cfn9Tl93zWTPBrwZ9XeGgGsjf9OO1Ot2kP6x/bE5+SshxsG9BzgYeMHVLFuqHGHvQ+DYRcSup2ceCm4+F40Nv7O/1w/0Y/PLzpv/l9POLLhkJYrelEgPYJHh/ns+w3PkBTD/4j91PHRQuyX+mzmT74r5avbRP+K+NX6jZHOb12kgp2X0rSMEDHlNF1dFjWESF/LMMVu+n8V7FHXJ/g5QVZuvJGapvJWZar6wo6mg4DPvmgh/tj1633oJ9ZB3ge2RMDfUxDRkY5EgHXJO/dnAR9STklyiFI1m6b7EilFPKYgXGFzgX78Hwj9jGx1/sah0OXb05D1/uGfhxssglWgsG1Ja0UbLP98gdbXcDWdd3Yhw5x1gAAEABJREFUGjBMRM57pjU2BXuj4ag3dL1itwt70/KuPLsq8iUAoISGS0q8I0jTmHQH//5zVr6YGLCHMWdlaLcN7PM25o4IlVKUkuHxA8++Oy6F7rEF8HDUxJ4YR9qxKaiBdumySahfZy6FTuwz28KZymfnSS8E0s/YxYXUOrxgvxs2YTRsEY0KwYJNB7/nHItGAtqBn93wsTP2VnlGd32ybhkG2o/YyUEqA54jaatJM3M6SNznN3EMyHmAnyR/Gu8aBqbIfquA1ZGly1c0eKlc4q06IVfP5UutZ/aj/duGntyvy4r5I4JHduIZJJ5ByA47eLib9PCGffT2jX7gMu3tmyMXQgf4GjWOY7eBin7suy7skRN7qMtsFutWzchrQU4rRuL1hO5RpQp8I3YdpqKjLxiQ0/0dNn131B2+6jhOvHcV+hVl6xdEsNcjaV/PfmpZWQP5e22/w/a1oeOC/7T8kAr7a4PCDVqbEkH0jO8beU4V+BsyvBZpHBKXEsB7l7YhX/PWY7Ci4T0UEUowsGNCX0bBzkxnRLDOjqwaSa1mrfANWTpjNyd8+TPvz088W/zedKZh5l1xXatwvZKSul7hKyjZbrx2Ye4RO5+QxaFkTaw5kQ7QnJPkfn0C7Mw6NaTKXChX/jT2f2ig81iKxoJs0xURXoneFYlhdxv7z/bMtmVPRMfFMoVGyxwzE+aj6v3bXuZn73sVIymUslRYQ8irQXfXAn23FujjCqgzhWIa6iSaPgf9r3zQRl58IoIpU7eLxNw7IkIRIX88psJLRLzUXWXq+itYn8Xc5xbXttbHRISn6vme4SsiejnimlL1h/x43X2iiNiznU/zF/Gpzn1vcUu/89ab0x1f9nXZC+yp80ZEfMZbxKey2/9VcSuH2/w/C7+3NN3m/1no+1vSkX5p8u8J5Htt+7z7JvlW6jmMvf+eRlw3x17+Vuqxt9j7RVzHR/y+dJ/vt6YRf9z6Ede5fistXxsXEa/VEdEd1GvFr8hEfD4mIl5HRcR354vgIcGDK+LaL+Lr6euEX2QiGB9fVP6VxVvb+Vre07neqRERnaeI6A+PiGtZL5+IeMmp9/NYQ198IqK3f1H9F0WP/R7+YsB3KiKua0Z8nu5DvrfOt9r2sd9K93F7u8u3eZe/h73vPyr9Hm1727do+1r7bZ3z+1jnDZedGl/m97JTw312uGy47NTY8053uP4WEZ9sYe/ztXQf47av5fe6v3dqer6HX6JnH7v3c/nL/F7n9HNU3T7X/GK4Y/aBm7f4mUPGhQPaiYNJ/5cBHNY/PG/6M8Gu/+f9Se+fVn18XvTxcQYnPX141OOHjzp//Bm81+XjnzU/vu9/CkHrmQNG1eTDFAfecczifCSfAQqB5ytCA0EpH4hfMRYN9B04jZWSP3uxF4chg3d5YkNVPijN0HgBCwfZjaBBhYfGoSU4PeFxlTgAFU4UyYPAVQZrPwhZPg4U+XCSOUj1PIcI5wuETsPQD7bTNMmBljsOuXdjkXHPYfWNg0pv7vWnH97q3394p3d3d3o43sn/w9PC+IjoB6N1axy+N62RNafMBUCA1H9rjdiaWi2KLUkgbZnDWwIvmiUYKI5FLm3w5YOhtiriioIdmjigVCnBY6M+4Fue1CDAEC+pCNytyxNrnZXarOTfSswL8m8cdjeFVh1KMPSs09MHnQj+qy06HicCJA9yoH1AHhkeGgf4dZ51IsB+Ol2uv9XLIdYBvUfqzjN1BMocCKhqYnIphYyIUE+hVz7EOe2IzpN5aOhQ5gUQdxLSUYkkH2gT840ccqeh6M3dUW/fPegtlwH+rd53P/5AQOJeykm+BPjIZUT/MwUEa87QvIEKGvNXZNksQGgICZJCBRvw4dp2UQnKOIhE08uPOdkgeaOMwENKBA0yiBD1tDOXD7cJuy15kFKhb5ICCESQvyKgMeesW6SUZOjlExG97D62p5TpXwZlkHJRylkRIXphIY3AQpXt2/QbEbQ5sid1e3Kd23c05BsYUjCaeznmqR1WRLBvjGZ76vpBj/S1DowMr4nemTUKSoIc9sioAu8JXack6GPdHHJAu6rJ64tPRNCvYHtD57+ihxUfNGNTi+2GvG3d/d3mfIVWJpBMC3OIOYJFBua3bIYhM2fGlpNGfM5hGti7DmxkbEfurshJwb5s2M/G2BUeZoIxK/tzIQDgJbYeuMxa1vaKdWmasRkHa2zv1/83yIng/4U9cNHZ/9oEmN5gTssSQpH5BsnIFFmSUQ7Wb0mJtTN0Dynk3zwdRhFESwQjR/nvrj/8cK+JfbciM9vxM0GiCwGXMwGX0yKdCBCdTpueKJyITp4IrM3Y+ELwyIFzo9m+KTd8QCZfkPGALQQBL5yNxH6v+ICmRQlaxgk5IZfhkDQQVB0Ok4axdP1YeJFN+ycdWg/mMyKUOj+5982R4FsK6wlZWH+2sw0atjUIoldd8Ncn+wkChDO8bMja89mvVPoFitiRsAX/Vn1sqyq89H2JvQYytS8IiEh7Gf5EAL7SV7Rn2koKjfi1acyacsLHZd0dDj1gfk/QdzyOSlNRLfgMAl3PrOeLAAcQn4l4IVrN+OV5TTxv5o6VAOryYqcr/VcC/w37qIwX+yWjt8TayfvCv1mcKrJpBKyD56E0Dkl9z0BvYA8VWV1JTkJkErYYyoi9CdECp9Ft23aTofVaLwJ4WYcxaZpGHQ+jbPcTQdTDULD/UYW1MvyXlNkHSUmhwvyQ1/OZckJWAQ0V2VcC7SHWQ6YpNlmGvrDIOWnznwXi2WGZ57FoOo6a8METz8FhPCgPk5RHRhesK+GPBDLyi76X5kvVwl4yVmwZk1Tlq8G0U/GprL+i54XLppXg+GrZItfgWSSQaO8pq5g2y9EY4fGOwPHxUPArgVwC/powRPnT52dvi/1uJAQ4onePebibeG6Mur+fZHsYqG/4iRXZLKsIXofOS8Jum07eh/BxPlc9sefOvCtdZmx62XTBlm0PG3Js4jmBLSQkkXmGpy7LFf0ndJSEuuBgQaYzWJDDqohQzlmljMog5UktDVrQ18IlwIW1fAmFqrCJgg2NYFDOA+V0BXYjPg0+w/lI2FNSVWEdoYeqE/M88770iP84XxZdYHJGH557t+uGDgT9ITGydVi2ltWbh4Pevb3XAxcA9/iKwzhqHAsYob2osabpnaF53oJ3n2Ddornvf/HuJm3ku05gJkFdQkYRi3JaNKLLQ2nIKYNRtuWJNQ7T1NeInOTLJst5wXdDuioymrGjhcJ5qXqeVy46ts7rvDTWr3L/zT6vVQV2lARfSaxZWbMhy4bdiDRAAk1sNexoQ4aMwVb1jU9EKGFTOyKu5YjQ/mnIY8MGN1LMBZqE7CuXS04XdTs6b7IeVnho8KTK+NqgF6CPBEJVudMe+DR1m5rsA8YsfjoP4Q1Ov/4OE01MoNZIGQcz3dYiotOcsblhGLrunDciWFeSdWS5+V0Otyz/6znL06npndeGXrF20lrdX6wTCsb2ZaE3k/H7m2UT4RYkDy3X/rWvYdoMr+eUZjV4r8xkCC1c4fnNBwu8/ESEIj7Hp7Wu/T0n0/UREdFTf7n+Fl5/x229+xqucxpxnSMiXtd22x8Bz3+LiOsa5mlHxLVu7+d1nXdq7Dw4tf4M52/hfl+D5zEiotvHvqb4RFzXjQhK/1o/lsXO0Zf52/Le5++d3tLwZf62/Pem6++1XoqI180W8Zd5E2JBGM4bzhvO/1G4nS8i/qhp/yXmiYiuo52ZiE/lF0fymVO5rdvHfCuNuM4VEd/q8qvqIz6Nj/iU9+CI+Cb9bvdD5HtoKWTsfZw3PPZvjYjoso34lEZc+YkI7Z+Ir+f39n9UGhFd9raJiE95l42dLu+/W+z1f1Tqufe5bvN73X/m1PwYOw/OG3t5T2/rfk1+H+f0W/3dZnyr3S8nbv8WPG7H3mcvO72t+1p+r/vPnn6L150vt9/CcjX8Emg4b2y8gVcOGS0Sx9XgRV4cdCuHpgak5y3pmcOT/+7tRw68759XfeAS4JGA1PlU5b/xe3l60unjRz2//w9dHn/W88//U89//v9pfnqvxIHdB90Dp5I8VDnQNQybSt44dK0dKTlt1EkF3+nDfOHwvePTYQR/kIoURbVJkC4HERxAmgkkmZaZYJj/frf/ljeRBzptoEovh73gVBGtcpRooOJrGghxbpODJJmDUAR1HJIa/cQBKhEcO4xFRxh5OI564MB7NxUd4ekOHAm0HDk8HcZB10Mq6ctBdYDhkgcpZVUf5KH/DC4c3y41tCyBzJO2mWfGnEQsriNWhrTEmS06fYoq07Ju8/UQS4DB+hOCCJBpTnAUnNCMvFYlDpAiKKVlYc6LWIRVF6U0d4RIWagQoEqkbTuL2K2Wy7M+fviJQNez7rjQ+Ld/+ze9e/dOEzxBhDjPyb+9t3DAtuwvBMNmLl78LzGen046cxHgIMIGjQvBuA3ZbwQ/5AMpuB5MPRNAH+qKbGoE0prph/a4QSKf4CO2VRndOKgWWGtmzjKEHu4mAqf3V/zwRuP9UUKPZ8Z89L8CgL5H5vW/ujDdDXuuHFaJyyDW1snK6JuYg4xEXqzVwIb+DbGuqLd9RoJuZCYLHdtwOVymr/vw2FJ/VqWgI2B/QS5N5IPBrjfoaFtTltw/Q3NEMEYK5jLEJyI0pKzCnhCpEbnoFr0O/Qs0ZGrYPna4bFRspWF3Iq3I3XUswSjsBR4Rp3KrkGS5VFnZiXJiTkOMcV1gBJZP45LEenHZ9Bb4ygRuDBXGI5+G7W4EQFfswKLwehGhiFBKpSMiZFrm1wuAKu9t25DrtX+wqdZpYG5fRiAnhWQ5JugfS9IwZmx1IFA06DAWAjtZA4Y9ILvMPk3jIJVBlTKmoBnbOBFE6oFeAjOrEqaRtXARh4njRhL50HypBABX+bd/r7/NvLG1mlYmIT6pdd6IPbcrsL0GLKtkGuFdyKqkQTmyskJDCmX2g4J9iD8cp6Z3P9zpT//tjf77/2DP/emdyjiqB1hgd9WgmeDRgv4uBM/O4DRXPc8Nmlb5kmC+rOzbBRqqGsT7Xz5l7Dijr4G1Av/B7ay0Pvd9vszPagTEEvpBJMpFGoak8Zg1EkQe8XXjYdTEHhu5kBjwdWMpGpBnLon+CZ9B/5zhJ4GsiFBFR9ad4XzX4SZt2BGxRmS5cGmyauZ5shLwwk14y8n7X+jDaUBzoG8HvDpeZBjovfFcEfv/uu9wluQbWqsEpxcCxxuwfcr9QNBW6DNgI0fovuOy445LgCM8OYgd0yAMReeoemLNj/jMRwh1sPfE9Jb1vFT0vWnD1234qo1ypW97obdCb2Ov2L/Z/gu2X+wX8K0isBmg4DOG/hwMjdAwYI8Z2QUWIeyuoxU15GTIH2j2nOa1QLv7219EBHuHEfkK/yuOEQc2DYWAIDoaiwq6zDnRL+Q5Ok0SoquS7RNUAz4qduKgbwf5gJfE2p63P6/zqoaiulyx6ZQl0032Z6MAABAASURBVD9io2UaVdhX09096aQWpe+ZBRtdkN/Ke8TCfrrMG7pfwaYF213ZU12O+OOGHAO+A98k8pXAf2VjVS6ur+tuSGhVRo8ZPRUDx1qgpSDjzMPz/lh0fwe4CDgcCjIuyshX/rQkukvQhKrkNRI8ZuQzTtI0FU13gybGJS4Tg5cCVtMM7WeC/9xz806UQNMzdD9D/5l3oifyJ/g6sd8uS9O8bFqxj8p+F3Ql6E3WvZgNexiHpjvWuL8bdcf7xITTTfDiQK3HWO8tQi0XbaSrEpxlbSq6IJeN/d9aSJGVCvxB/DAMGrmAsX+JYGzvI7nfFUnmuSKDBdjXnbHfM7Se4WOG7hUdLNj9yvN22zY19nBYPq0pSxqTVPAhEzZ85JLQlwF38HFAbuOUdJgGZDioQEceRkUatOKv5i3zTpl05h1nWbKWJWmZBVZ5vQX9rrx7bNtFbTtJ7GG8rQZs+QDusKuHw4H3rkl3d4e+RkanltO6NW3Q2JARRq4tElJOyEkyf6dlE3cc5NXrvN6KXW0vF1mN3oHvG5B/IeXRgQ/bXrDyLNwU2HzgQ2Q/GayEPNIXCGzWEHQEeokIpZQUyMto2qCzqSKPivxX9FP9t/Rr1sYzp9dtRavfB9HLBQUt6MR7A3cn0b9tVcG+REjQtaKTVd4DmA/0BvoJHUruGHISJqyUpYBmJpARalBYO4KJI0IJOjPyNAbs6IpJwzApD0WRk2xua5UwFZCRZdMF+i4zKViQ8wW610WynYXpbQ1SGURqEpJYC0SEbj9dj+jQ8xsbi3XIUmO+Tm2iZFBmvgo27NNw3mie1HODgCdD5I3eRntEUAxy15/GWlc0VeYzLW5p0G8+PqtrTa/tN3n3/3shIrq+IuKVj4jQ1z6m1TAP34LbDbc7vZ0nIvoaEdHXTJYpefGJCL7V2/Uv+LmVxW3+n4XVW5pu8/8s9P2t6Eh/zcQWjPHXjLGRfw+ez/hyzoj4VZsh4tov4pru83hOI+JaH/Hb0n2+35pG/LZ1Iz6N+9baEfGtpr+qPiK6rCOij4u4pr3wC18Rn/pGfJ6P+FT2NBHR13F+R8S1LuLr6d7PacS1j/N/FCKuc0Z8P7UNe82IcPKKiE/liM/zEbwefOPBFhF/IYvXSW8ytuHv4abrV7OmO+K6VkS89tnnjIhXOva6PXXnPf+t1H2+B4/b27/Mu/xL2Mf+o9K/hr6975e03tbf5t3P5T3d8y4bLhvOG1/mXTbcZnyZ38tOd7jfLfb62zTiahMRV/vd+7vPbf62vNf/vVPT8D38Ej0eu/f5Mn9bvu3j+h1+0Vtb7S+7/aX5Zb/3diURC+DlXv3A9MwL/mkNAiKpXwQ8EqD+88dVPz9t+sglwNNp7r/9enk+68IFwOXje61PHzR/+Fnnj3/WevqgxGHOQQ8R5KrLWYmDcCLY5brCQbgQJMy5sac5cHLIav1AJmUHT3rwInj5DPVDFLRKvAJwgIrIHAhClTLnGFUOH5VDyMYh3L+dWS+cRAgmyiAYRAcRuVHQ2YcRcWBryEEGs/iQtEN8Gv18AG4+BbASBGjKScQVCPyHiItp5HDlA1h2YIrAWuNwNtLnwOHXwaUHgiF3D/fyb0gOBEiCw9RZoQs0n51y8Lts0UmcL+pBkfXSRMxDnrJtTQGdphWSREH+dPqRxWsbh5XmwyGnp3iBSDlN6oqV1FhYmQOZJ4jaD4+Fg2kmnwhWtPWslYDgcjlzyqo6jKPevn3bMY4TospamXcjOOBAesU2KifCDdkvBEAc0PFBcLUe3AfZ+oDW7S2gnIAn34oIRYT4Uv9Ae50XbedVG8F6B1Ib4xNrZWSQgGUQGOdAQKBgL5nDekNvieDKwEl3mgYCIEU5Z0XJqim0IqMLOHOwOxGQ8YXAhTk8/wrNlTVQsyyOHEkF3SXIaoypNJjPythG2UAAEgE4hKg+6Dqw12XsNUMbZ6ROQ/ZcLohPA+ZXTG5both/XPfSL9H3FhHuK0WEXJ9zViHYk1KRXhB5kOHytT7kD2damW7T70CU04aMzUOjsWJTm8vI1XWibLICeQqEC7Z7ZCCjt29Mje30vNNV8mmfYEqr5DHYAIn9OyBE62QYCvRJ/pvcvgRg23ZemEh9XTIR0evMY0SoYcsVmZvmHS4bHlNNM7R3mjst0NWavK5sC2NoHJImbMABqSMb9YFN+3CYCAweNBJAytNBCduuKePrKgH0VU9cHBr+sx4XgjCYok7YdA9wUPCf/vn4dFb/FwAErOfLJgexNu+Bmnrw2rY/4398Afb8/Kz5fJHpDmQiY0NOCr1+olKiznJLs8q4ocqFAGTS/cOk473pHNihoQW5LASLfIm4JteNvW7Gf1zmDR42aFv0DK0XeFm9n0CFHkPYekauYq1GwG27PHEBcP3XQA3aEpewgfwi4TfxyQO6m5CdLwAGUuNAEG5EbgNBooItDsgvR1JKSRHxmtovNfaZA8uyrtCPfan1aT9hGV2Qn//8yP6vAC7s+wW6G3u+oePwOPyIkFlAe5AKm0xdfFVCdsJWMRiFU7eRbvj7mQvMGf4aAcWE9DI2nLDRDP8HaHWQ7A4e7g4FWRcVApjRo5v4tyQtBO3O2NYjcn1Cfg7wPp5WfQSm0/Sbj4XIttN9j1XolOlmnRRNiUBpEPANwrcRCzY6K/EczNSNg3iODLKNWqaWZ85ZEVmoWq3v04oPW7GhlfIi89kQQDC3kcl7ncx+hWz5GZnth+wfexrKWSCgRYoQ7isrWtMG7et5xgZm2ffWy3LNw0PAQ1JVRsYFWRTmM4YsjYU5iDhmpyVpoKLwIMzsOfvdgX2Wy6iWsmpLWow1ESyUbKcOas7I9cIe8iWabWDGFhbkvKJ71CjvGcuyYkMr/qXyQGz4mmZ9wkPCTq9Y4WfTgO0OyLrwXjEh1wldOrB+fzcRMD7qAE0D9lzQfXC5YgghX9dZJN47zM9EUHsapYFgtv1X4EMUCR4y70NJJ96HLuy3Gf9wWqr+4hKAy4AzF3AX7HbheeP5o1XkbaxK7LOCPK37Oy4pHt5M+uEtge37A0HtrIJcN4LNK/Za0enKWERCwDWgwRDmFVqxTddjZkLQSlE0DBPPvxFdZ0Vk7CWQo67YxGVM00KAv4onPryv6PhM+TxXeNvk9GId0HfDBtg2DG6CXOxAGrE1/394Gr5D+JDM83ewn+CZN0H3ccqa2E8je2nEJsbhoBhGtTxoJujN1sFHNWxAmnnHsc5n1l4sK97PVvRbX+b2/IWLk4F9MmHAd2PWPYq5Oxy57D/objp0Xgf2cKCjSEUtwS82tykj5RBT62wdod4za/iC1/zPXHDMrLOw5oZdVd5PhcwDhjP2ntin5q3AH1PLdu9LvGvbJkxIGZ5TliKiQ3wigm8h99bTRMeCjzScj3B7oi2hWejVqK0lkFWxyRXfvgHTuHBRcsaWLt6f0L7hD422VS+gwC76HiXNIKA9wXXGbjq90DYWacgJSJ3eJGiFNuTqd1vRV/54w5FGBLwlFWi2XMdxxCanVzln9IChQWvWim+6YCdn5HtZrNOqmXSB1pk9a/Ox7Qt6nTb7btbDJSlBW0I2mYJT+zHx6c92DNrpK7BTmljT3/KWvWb49rxfA03wGa+4rnEt721Od+xreS7npdR16Lzh+h0Nel7zrX3W78v5PPb3YJ9vTyPilSfXRXwqR1zz5nVvc2rc0rDTvqduc97pDo+5RUTI8+6IuK4lPhHB96cfz/Gp9J8zZx6Mnfpv5ff2v3dqeox93W/l9/Z/tTSZ4V+CmXYfp8ae31PX/aMQEZ9tZNNhuna4/J8dEdFZiIjOqwsR4QQv3hS8wMQ34BeO7yEiXue8TvjXf0fE66CIT3lXRlzLEdf0W3Wu/xoiruMirqn7RFzzEdfUdX8rRFzXsD15jd3BO+0vdlRGXPuQ/aYs9/Hf6+O2vwUi4rOHq2nfEfGJdq9tOo097/T3Yp/P89zmXf7Pjp2fPTU/e96p4bqv4Vttrjf2Md/K/5p2j93h/s473WE7cJ2x1zmNiFdbvm27zbvfvwJuebrNmzeXv4f68uJqOe5YOQSsHDKWtXLQFEGxJh8OfQHwxGHkiQPvR9JH0kcC1R9PVR+fjVmPH096+vis0+OTzo8f9fjzTzp9/EnL+aPaelLUsxoH92U+6Tx/1PbyG14jwf8Dh8UjGMgnDl90VOVQxpdCVZwRlHNWRLz6Ax+E1ubHiOsHhcoLssIHKgIbFWzzopVAdgMyztBxgXh4FcEgo5Eaoq6+HD4qh9vGYWUHK/HDaadVtZeDYqKdYzSHYomzaccAsZwLNQ5Z01h0fzzo/v5eDw8POh6PKhxgfSBeCUQsw6iaD9oSaUwccIrWLRFPTZBaOSBvcpC6X2pA15U21kd3Q8rKLOQX8oiA54bYqipCMcQhBfIk+jKx5MPXDoISPpT1ep6//WAG7wyW5b4QhPvw/n2fz5cXP/7wb9D/VinGfsB75sLnzMnvgnwXgjgrB8AVm5n9G5CnRc9cBDXo4DyqilYgRR1UVCOqBBwM7ge/CPlTt00LB/OFgKmDgBtBlMoJPhB7oGsxTMhB6CCBwgtCcEBPdCgc/EcCNiMBiFKyHLFIlg8yjsOoVkZdIusZfh8Jcs3QvHBQtXw38o1DqmgLCEnQfF1v04YdVuxjQ+cbNmGspDJ2edIugnuCFhVGs3yBjjyQNy3YBMJj5pcfDr7OoS01L2RQERGK1DoK/PRh9LWOc5IKFR0czhPwb1eWcZLTVNgDdGrBHPCZEkQoyeLqgSJ0viHfqw0FdtY+Ad1XDuytywAhO+1A8IyR+SQwI8N5w3nG9DoMLTFHJi3oN4MABRKsj4GAWkIWgrcKX0FDwJeUOn2msWGnEaGcBxV4M1IU+eO2vt+xMafmQ9YVpIpxHe7YDaSRqxxWQxl5DdjAgbXv8S/3d5P8JyvevD1izw86vLnXeLxDsEWzJP/Jl4/4i4/Yx8/Y8MfTpV8IPGPTj8+znp5XPT5d9OH9s54JUhveBzNBD4tiqwlRBSJpeno66aP/tj0XoufTqe8rluCnqdleYLqxR675TUHwMfz/4yDwNJTG9jypQVUimDkcBk1cWBzv7pQIyLSMXPAbypMa8mppIOyTNBOUvMwb/rXqhI+7wMdM8Mj/IseXao39KmweYlBFVaCzQL+BrjK6ydiv6XAADk5UkOcAxUNOGvBnBSc3EGzr+ZJUkC/iVd/D9BV8mR9je7E36058IoJv3BDrrWuVMSO0GXpmfIl9x4Vg8IxcF+97y4ZAZAOiX6ebvkSshYBlv1yhv7HOyqXrSoB4wyar9yvpTOB/uZy08rzp/hp/kZCofUWGV1iRA5m2jRHepmnQiJyNcsQGCTKqDFqx05lxJ2TrS6EnLlaenrEL7OGZi6Cn01nP2IkD2Hsg+0x5ha6KjsXYxNqBfIJA5nX9jeqZ59qqEVVOY9LhMMk05HFQGoowYIUyfDZtyMyoyFezEQ8+AAAQAElEQVTsMTEXtbJPjQi6Jmw9dxR0aP6u0FVH6CmjqO4SsqdOyowLJrDvs33Y31ruRkX+2ftLVSmaUD/zNKAeSOwBdgR4gO5OP/ur4HsH/GyZRg3GeMA8DyoTGI7KZZJi0MYeWdhshi+7z8jzxP46PS/9X4KsPEM2dG66jIbuG/z3lPyGXI3a9bxiw7MSvjnhf1Os8LVo4HmQ2DuFy4BpCt3fjXq4n3R3nHQ4jj2YmVJSzkVDKshZEj7Ntl9y0xHffcAGjvBzwGf4wquYn3JAeBO7ZdKZZwamqtPcdCaQ/YTtPmHHJ9ITQVv7hTNyXPANC3a7mQfWaOjQ9pjRU8EOCzQeofHuWKCz6A4bnAikV3jqOqa/x14YP7N//T7GMryfwSH6W/DT3kcrewEulHPWmEZNedIIfzmSzGsoKQJ7Iri8KcRr3qc5qvq73gVazzz7T/gN07zw7F14Hnt9sU5ijR2V4Hnzb8IbyNv8DNjYOCTd4Wttz0dkN90ddbh/0DjdS9jA2gZd1ozcQhdkd2GNC/pegNep1qufregy4dVE3vr1c6Vgj2MKeAPDKOvn/u7A5c6d/G414JuU6RlJG1iVtSAjy+uEDnhtQW+SL21O+AvztuIrNvQi5Btey2si+8JaA/t1QE8TNoFadLTN2zbgb0JHQ04ySg7llDoSsjXs9yJcP7BvRvwnKc+1QD+CB0VRAHEp0sC2QSsXZKvTLeHuMpckG++Bq07ntaczeqn493Wt8rO6mW58TAPi+XHVzapEvkRF/01dJ0WkIEsJXvyOkV58klMmUxKf2hRNIOBr1Ii+xnHUNE0dA/LNOZTgtcsXui3fGd943Q88sZYqzFRsUy0YWWVOP6IFjUEmXvyX58g5yyjIxXAdQlGDdjhEA+0TGIsq1RRiSvU8dZazUZn/Fq4zxCciFPE5JJeTRHqF5P6NiZ1GuD1f61gH09crXtZyv29Bf9DH8+9TRcSe7XS9FshEhCKi6ybimtdXPp5vh+Xl/J46v+N2aET0YkT0NSI+T3vjv/CXZbKzd5vf6/7R6S1Nt/l/NF1/y/XTbrR7asb3vNPfu7jn+B5+7/wR1020z2P6b7HX/6umt7x+Lf9LfEfEa5eI6I7pteKvyETEX9H7n6drRHSeI76eWqY7tbZjl53u2NsiYs/+06Wm2UQ5NXbanbp+h9sMl/fU+T8Cf/R8fwRN/yxz3MrmNn9L37fq9z6/1L73+zL1uFvctkd8smn3uW37V8v/Hv4aYmoIZGtVHdvGgclovGSHNg7rF17uLxxITpt04oBiPC+Z4/WkSy39QPXMRcDjeSNANr/8S4CLPv78XpenZwIwF4kDVe1BGsrLE8Wzar8UmOWD48RhiphB/23dzGGycQirHHwrBzKr0geWDp9OOAJUccjgbZz3cKiXQpkX3/KKCF7cobdyUuiXAD7EEvzflgtrA4JCYvwrONw2Jqus2Zjb6fZyEG3alFj3syAXbY3LDPXDb+Ww1DgshSYffsfCIZ7AAofhoQeWpn449YF4PEzKA3SWzPlvkIPS4oAVw4HyKKWDGofCqkErlyzrIvUzHrz43BTmBzobeso5iSU6ApohETlXua1y+goOLcnKZQzKpI1C59lpUyPQ2X89jr51qbDCIgQAnF9pe/rwzEEy6e2bH/Xu3Z80EsRZCMqdTwsBj43D6dIvAxZk18EBe+YQ7wDeiQAYzOgKKSIEAao+2IGGTB3Ao1I0XiFxqAk11nDgZyF4Yjq0bjLfIkhBD3oxF8w26wB9JWw3MWcpSWMpmpDtwEG9y4fyyOF1nI7KBKIqbf4NwCfTugoZN63Ic2NNEtZHNqxw/aliGQmZ2R4a8jQ2ITvy1+DBRdtMeJBgApMxjEm7oqQEPQl7CJQUEeJcKe83pSyhO8/DgG/+pJS0IyIQU/RyzlnGMEwahkFB2XDfiCwpqQIFa5Ju0LrBHD/qUKPdfBv0qcLGqCOtvQMZ87DD9oO94QyQBfz1Mn3QOwMlyx8ZBbMW5k6hV5tMkGNdeB9kAgeNxkR6pZWOUGuZel2nEdF5TATlcs4yQuxleHCfDTqMir6SdNVPEx/ogQ5Bg7AF20PCjxQ2wEDAY0AH05h0P456c5z0lqD/3d2dDsd7DezJNBRGJrZDI4heufSsugb/Vz0RkLwG9hbyix4J/n7gcuBMMMaBq/NaGSPsKHVxYK7dFLxPvA9O9L8QjG9ukD9V5tXKqPBTqQ9oD2QX7IsMzYWg/8glAGRpgO4jAcwffnyrtz/+oIe3b3XkQjGQUeSiBir5poLXTPAQ0NN0dmCNfb0QZFux941gTKcBWco6RNZi3cSoQpBrQDe4Kwmfu+HbgnpbUkBTMm30SdEwKwCNGQV0n4i8+3zYjnVkWEer/Qr8ifVKJGXAMNmO3NbYDAbDGB7qKXRhStqwrYqObYKu9xijsd/tD5w29v/Gc8VzeQ+u85nLw0vHxn5c8fXrclLFiSYCYg7kZdsEZjdiE4FjTa3JvA0wM7Bfp3HQ4TBq4tJ2JOKXeSjlgl+OQYiPZ2PojI900PeJC4BHdGtYz74UcNoD2Vy6bPAgA54C+anLsSKHTbZNB5szsh6QaRkCPQMUUKCj2731g2yxFlX6VYRRuzBsQ5Ll1JBhRCh1XxHK6KTkLMyddRq6Em3wSD1dyLucSJPoLY/3nF2G2Igvchv22NBbMPdLr+u8KK/0gGgTJqkBGV5tVfKfORqhe5yKLL/xcJD3VEF+w3jQcDiqjHf0mySChivvFcsW7JOmBTvtF0DzppnnhwPPqKzbwIbQK/Kr8A37qtjEldZVlShjRc8VO6NB8rO4zcp0zFyiRb0gh5VngnTgeXCcBh3Rb38+DJm2pCGRIq8BGYq9INYpWRqH6H0PXAIcpkkT9jD5GTKM8DUqSLfOgzDHIKANH2vqtuFLAfuEyxpaqJvXqg26vSeufEA7+kzsL+ki20FgG30PZqm8yNU2kkwTNrCRevyMzS5g3aoq+lkr65JfkZNlZX1GhLJ54tkwgIL95jSogJyLMgjhKxjr8RsPpq4L5rgAxArdTed5VdcF9uB3Ast7cyPKqdCA8iT2n9hbGZkzo3JeCc4L+SUdHSg/TLz7TNgENsDzNyO3ltlLkZl/w882sQzyEf6zCfHr+qkK6Gve78Bp5f0xWLdZzxj/mKQRXqzTw3FkjVF5HCQ2QUU2LZLWltizSTPvryv2Zp0YLi+btGyNPl63qrXGLt3AqoQ+EvpJpNaLdTIOSROLHsbovA0lK7PRBp5n+QUpJUVEx5UPKeesUkqH83ufnmpQKLNmZqXQhk2tm9TF7BSaO53eI/gdRA8vVbuuVaPT3QVXm4QeAtkI+7KvS9hOxm9DqoYsOZ/xgYn6YMXEyk2WNXwzNvV863NGQNkL7QN2ZNg3mW4mEksDZjHNVdqQ9YoMF2g2Dxt1zXqgY0Wxlq9T8QlVITIl05STMgXLsqcpFBH0UqfD41xgGidQ3Xp6++U+nvsWt+3OR0SfN+JT6vqvobFYRLw0pU6HC17nFl7vtnybd/+/FyJ2WvUXPEZEr9MXny9p3ct7N5edjwgnr3NExGu+N/y/6GuXyT8ry//s9P2Rckt8uiFGxOu8EdHr3OZKC+QWEX9de8Sn/p4z4lr+cm6XjYhrewQu7sXpud7weCPn3B8Gt3S5PSJwhNc2PzD0Kz77HHZExl720D3v1GUjIrp8Iv46+jzHlzAvEeFpu4O8bXdlxLXNedN2C/dNKfGgDQX+3MjBgwDwCO114oHmepf3NqcuR4RWXvw2XlQ9754677kNr+vUdc6bXsvV8nfedd+Dx37Z7rmMvh4PT14bePDVV6w8fHe4jeeflEKJJ7AROfVyr9enT0R0vaSUtCMien6nOSLkj9vNQ0T0MRHh6g7TvMMVzjuNiN7XYw2PNx873M9w3x3ut2Ov2/s73eu+lUZc14z4evqtcbf1pslrdXmzn9xm2i2TW/1HfFrDfTxuT53f4bqI6HLVzWdv91o7dt6dRlznvxnSbX4vR3ze7vkiYm/ufV23z21+XN6xd4yIrqeIa7rXf63f3hYRe/az1GNcYfoN5w3nLcOIT+Pc13C7ERFdRhHXPrd0m3aXv+wfEZ128dnbIuJ1HtfdjnNZfCKu4yKC0vXHbaZzR0S8zn3toe4rb9td73FewzS6/HvguXbs80REpyPi83Rv3/s7NR07XDb2fk5d3uGyEfFpXo/9sn0vu23n3WnEdZzn+Boiru3uuyMiul16rn1Mw1dVH4rsWxW44OCFOzh0SNeDbfRLgAsv/T9/nOX/F8DTLHX4EuB50TMXARcOK375v3BiOT8/6+PH9zo9ftR2ee4H9IlDrn/78p4D9pv7SUORHMA5PX/QxqF+gI5+YMHHbg70+OAHgoODOtT1b3n4MGQeIqLXyXRzeIrIStAJE6qcSHx49SE2tao8JAK3F1XmbnBYOWQuDhjBt+cfp4G4/KDsg0kIOW1azyetTx9VuUjISZ3O5t86zLUfeEd8fKEhoK8xX2Nu2FBhrYn5HBg5cCCeHBQBzX3HInE4rCmr5VHJFwH5qI0DyIwMF4MA3oZOLE/zG1uVeREHYnFo88MyMz7noqEMGsFA3sHzSiC/4zIj+4u20xk8g7OCwIBYRwQpcpnYp4MuBLTe//Rezx+fdRyP+j/+j/9L/+f/+f/VD+/+Xce7H9Ri0iM3Qf4TKD99+Kgn5lugZ0a+J9bwb75ua9WQJmRruYWCNcLPcvSTUhK1HRG0KSTSjtbUmMd0zwTVF+YLDpElkoL/ZF5Zq5+OCbAhJOZuPF6bOIcz7UaXRdZnKdfnaClFZRw6JoI4DvgmghBnAqNnAk7P4MLheuXZEsrKBCf4luc2rYbnGAbm8JxZ/VPp77ac6Y2NhPmKRluVCJJdQREGTI9/o00JElOIHphkVWbOhM2o1zXqawejFBEKAm6J9ZheQ04dzifR1qQ8FAXrF/RtJNLMnObX9Fb6IXZhOlg4aweTgYo8V3RyQQZV2B2w2Vvmti9FSJYzuhDvM4IqBKtGp8pFWvVvfpJnU6h/0Jvl0djrDbvPyGEomYBTwxazJui0PXrulT1xoZ/fkbxeRY7i4zbb+LpCNetPBN0OhzuN46hSCiIqCuhMQR5ZJ3A5zVovq5qjJWYUWYu1ReDGl0sbgSIHPEb23+AgiKSpSA983bP/fvjhrfx3pL32smwKy5Jg5UIA46efH/WRAO/7p5NOOD7MBB8Y/eLLy+Vy0EYg030v7NHL2rC7LJUJP7nqp/cf+r8AePz4JP9muNdgeWhdIG9TykmKpJwzJDd830K66DANmoYgv+oO33ggcFmwu8Nh1Nu3D/rTf3sH/qS3P77TQIA6Ya9IDFpCFZk05txakoNqlcvZZ+/VR3i4sDea1Cr6xp805OZ9tJ7PurCH1/lC2yqhm4bcggAS00lYTnWQEj83YKfTkFSwy8AuLGPrulCf2YDuH/hWsU8Dm9mWWRV7AB2E5wAAEABJREFU2HhHX2w36Cingi6hAftaqbc+i3moIti48k5ftSH/urYeDHZA3X5AERJ2EArZJqNWeX2ZDq+BPVr1Q8rQx+o8Q0746sYzYyip26H3Tob2RtByti83z9CYmAOz0IROpiHriKzvuXCxzd4fjhrxG6Jtha4ZuhwkPSNPXxB9eDrrg//lG88828K6wQe8uR0S4b/B14INnLX4Eoi1hWwbvjsjIyiFBWTPvmhcuuSoGidoQPdlCqVdrvAfyK+xwII9nlm3tZCUFIEN0Z5TUkYXyZZIfoSXAaYT6yTqKnxuyMNyy9hdok8pI3NEl/WMTUQNoT5dvAa2UTH2oEdhfEK3Gdp9YXHARjPzQqom9voIck5iSg1D0XQcNR4GTdOkkcu2kXQYJkUZlPIERm2sNbN3WILZvUIR7GnZWBC+vG9Mx4qfCmX0HdC5aEMHI/t02zat6N22NV9OWrgA2qxPbLXggwf2/BCrmFXOQ6JG7Nf6veMScBpGbCWrILuxDBqwkwRPgQBsJ9OY9Obu2Pfd/fFO/lcA5qcMgyKyWiT22aZnNhvm0C8BLuwt77nTuepM/oRM7T/OPIdnLgxNr/igFrbaGX5Oqr60gNbCe0T/k1Cj9PbhoHtkeJgKNCaJIPuKTVuHmcHDYVLHeFBi/9gUtta0+xk/O1ZsLCJkmo2EcjABrTwQKgM8LlJRjaQFwfu3zE88V0+mlXJVaGsh4U9EXnyCNfwuZSS1LvOZ97uVi7aE37X9Bj4jkzfNwpcoqgqyne4mHe/vOg7HI9PmPv+Mfp943j+dLvjaFSyauXQ1LxGBJUDDVtH7jMxO/f1xKFJlz1hPA4odc2KN0nkd0E9LoZqyNsYv8LC0xEVAhnfpfGn6yLPD/NrW1i3QY9OGPSVklJGHsAGmRfYSZqAhkAaB85yFj866hxf/ixLraBqLDsYwyn/ycRxHaCHP+9OQx64TP+e6fqDHuokIRYT8eeUzBmV0ibSwiYQEoRfulxqyfZ2xpQsPospzJ2Wsemvye8uGbGptiLkpoxPv+SEn2c8lZhmheYKJw5Q1UiiDlLA374NeV7JyCkVT/0QE8yA/HNjGGpU0gjrsLlsAmblbU4KGSEWNsVWhDRpW+kOOGII8rbOmzp+yErI1Gn7E+8D2mchPQ9aEQgfmSdCaWWMaIVKVsRvzbOp7HBvxOMFjghbThWj6+jCgxBwBL86bpo1+bnfZcN5wW++n6ycC3jsSNH6i0+8iGzbhdRo29AkN/mpHa1ehRQRjkyJC+8e8RlzL7me4zfUZHiOi948IV3e4z46IeG2P+Mu8+3lQxLXN8xp73d7u8m3eZcN8mT/LdEa2lrHzrnOb4bzhvOF59tRrRQQ6usrjtp/nd98dLhsRV1ojwsXvIiK+y3/Ep/Z9on09p3vdt9KI7483nzs8n3E7l8vfwz7W6d7vrxm/j/lWGvGJfuvCsF3tiPjUvq97O5fp2rHX7/1+TbqP+Vb6a+bY+0RcaTUPOyKudRGxd+u2tq+XXmt/IRPxaYJf6PqHNkdEN2BPGnHdKM7vDDj/j0TEP5Y+3sW/y35EfLPdMvyl8d8c/EWD5/qi6lcV941WStHX8p4k4nMevNYOt/8tERGvD6WI6LYY8fW6iE/tEde8/gk+EfG7qIiIV74jPuV/16S/cvCuZ6f7kIjo2Yhr2gs3X7d9b6q/m70dc5u/HXRbf5u/7fP3yH9r7dv62/wfTdMvzf1723+J3l+a/5fG/972fX2/sPNOyysyr9Mvpthfjl9eaEWjX+g4a3PQEgen0NqSOH90XNbQeZU4R8n/9P2R4P/PPWBG8Otx1p/fn/WBW4FH8h+fLnp8fNYjlwCPHz/o2f9zYHA5P2smyLARHOJ9XoWX9yEnDiKbNg67KwH5GSwc7s/0vcwnDsxnDqsX+TBsXir0+iXG+QbNPng0GKk+jKyVflUbJxIffLetkV+oW4mdL5zxFnXmGJSi9cMey/eUc5cKh+9MReUwWKGncuBs69bHVQINnd4hqXCACQ64mUPWRH4kPQzD66EmWlUjKOGDX/Fvj90f9PDuQQOH+HEclUruB9UZms/Q4t8ePCH4k8tLlQPs69LU16Zd1DtoJegSARm5znkCYZzCZFTqsqLzenp61k8//aT/+I//0M8//6wzMnd7JfDdWEebVH3wR0dPBDyD+Y/Tnf73/+1/l/+nv0cO6xuyPZ0vBPxPOqOvuXHwKYNgXpGLUp4UaVSKKyKyBg6zOWcZfkYO5COkQNasqKYqp/KDnPkah60VnVlPjfU4c6si74UAy8qanAIFQwzB8BhJps8VCiUQyDk4NCaJchWq0zAUTdMgB/HyMCmVsSOP0/VQzXr+++4nZHFhjYWIwAIdFRl0GiA4IhTxAg6yTN9/KjLe6GtUbAPjgiSEaV1Ah3raJBjpFwDiwzy9TJbO/YW2Z2++IqKXIuLTuuR7JV+tYQtA0BgRSil1WM7ZuqAcpC0yVIRgUauDHNB6YS/M2NJC5UoggaI2UqZiuoCeUP8wr+BPvQN6Iu3rOn1Bb3cfBluFHhneaB2rrGbv6yFl9DBoRA+2gwivg1xYqM8JL5al4bLTDVqdF5qMiC4HuiPiTT6kLujK/Sr91GmARuaRjRl5BwHATJAjMyhDyFBCI0HLI/vyUDL5rEzAoTHW6+ScuwwrvDiQ0ZDfxuWhA0eW2Ur9imo3yN4is5+zgve+xHxOW/IeTtrwkU0FuWetyLzWJIbKInnlqdMpibWDhqAcjKCG4FbFwjxDU3TeNjn4NEH74Vj05uGod2/u9OOPb/Rv//4n+RLjwP5M8LQ2YdNVvozwn7s4EzVyAPKJYNqJgO7z88b+nXuA7em06PH9o54+Pur8fNJGFDaZFjhD3HKQXz1YvaDHTSIA6d9Udp/ULOuqRv8KD+ZLDixjFy4brnPaqOugn/1XNU/wy0+Xt1KosdcNputyqgh5W0Mz9Ps3wi8ETi/4p0oAfSVQYV9g/a8EKr3OjvXFR9tnbNsKD5nA3Kj7aey+2LbY6WehBJ/CX1bQKItAZWA7I4Z8zEn36Pbff3inH7kk+uHhXkf8hfVjX3yGnmfW9jPwGb/xCJ0fuPj+8HjpzzwHf9fKbPBgX7YhA9PUoKmtmxqXLBV/kRVmXywHmmyjdqkDz4jBzxAC6CMBu0yHwIYjvA8yYwr9ByFSVWRldYiP7ZhEESHzyhD6NvIJWUsZG/f+MxI+ggqkkLRho7g92ffO8DVDo/OIQw3ahQEHMrLeAzvNBEKThH9nbuTlfwlQ0KP3W0lSyldEhCInJdYK7DPlzJKfsKH3xdikvubWOg0OzD5yEY1JUqYOu66Wp9v9PARnXjzmy6qFF5KVS4DNdoV8ux6x1YReE/abeD4mgqBBOZNnG2EXIdyBchLyEfYtifZ44bG0Rp9Ee6CTpOM06s39UT+8vdPbd28I/o4a0U+2kOHbcq9V+Nmm/qdloOmJ/XYifQbeh88uYyedz7XC16qVAH3FZtflzPIXNWywIHTb4Fia3r456u3bSe8M8t7745RU4e98flInnveNMg4q06jBvihCloX3R86517n+MI4q9HNdsj7cz3JVyJ+IrOo6ZLzgSM7Y9Yycbe8L+jePdBCLq6GzoK6PIw2ec8myg/bUZT5LvtTwOw+yz7s/Zinb3jiO8ruPaQ72WUWOiAR5iHcdaeN5JGVt7B+tSV7bttzXxNgrF2VCbpZVsQXTiBrQGaOYK3Vbo5W+fV5oNC8XeDJf9o0XLgFOM/pCP5fOp/raK3nLb2N+r+t5k+09t27vhbQw/5iTRox9IHW5sK5h+Rbkm0BEKCK6/bvsNsMyGHJSEm3QHxHIK8kfxE9N6jLYamjrezNknVyWpgub4nyZdcaW3HaFkFFohd+KIa7QbrtKngnZF56DhX2KOUCzNGD805CQV4WGpoT8un+hD1kxGT/U8yzTF58EXwmhpJzV5VyyIrNSBNpvYnmt+I95rVphZoOmDT5hpc9U+7e/qjIJQ2UU5swGNOdOhKAzy7LKyDYlsWeTWIZRkuep9LWODFfuqfM7ImLP/kW693dquINTw/krUk9cZ7iwp84bt+WI6PqO+Pq67msdGbr5RAS8RR+bYDYi9EufiE99IqKPj7imHhsRTjoiPuV7BV+mhaTr2qnhulu4znDdber8l4i4rhFxTb9s/63lfe3fOv6Xxv2t5/+l9f+r/bdJ4Lozf2FsxCdjjPiUvx0W8an+txhDxNfH7xs54vN2r/GlA7il5++V/4fT9ysYjYju2Nw1Ipz8VbCsvzZgr99T97nNu/xLaDywvoQfdF/Wuez6jQfWDj+sf2n+39seEV12EV9Pf+/8f8/xEfG6nPVkvFZ8IxMRr/y7S8SnckS46ndjp8Op4Qn31Hvc+R1uMyKi0+X8Dvf5Wn6v+1rqMYbbnBq3+duy638r9nk8PiKc/Crcjvte/rbtV038GzrdrnGb36e6rbvN/9r2vd+30ts5b/Pf6v9H19+uueftk2okObVfUkO3oInXa17Cbb8bB2sfANcmLbzQrwS1OINo3qoulH0J8MRB6gMBpQ+nTf9B0P9/fTjr/wEfz+r/QuCZw/ozgWUHl0+PH3V+etR8etYT+afHR52en7VwqBEHNfPtdWcCPQtBvnk+96D/xkXAtq39ZbWkrJGD735o8XHAYzZoNVYOHxu0OWh0WTctlBfGrhxSZ9IzwfsLwaQzlwr+TVDP3Rhr0+bdWz0iwKFWHDwqQYNLv4A4aWGc1woONe4THKQ4FarD+SQJ5JJUhqTDkUABB/ZcqOZZUag/3k16RxDhT3/6QX8iuPTmDcElAnhlHFTpwxlPz5yinpHvM4fRZ2j3350+OTBDILxxiA3aknVE0MIBjysWCboa9FoWnBxlORgXAlaW/QcCfh8/PhEEPOvMfA6iLKxRmW8hAnQ5nXsg8ECw68cff9Sf/tu/6e7tOwWHdOvjPfp6fHrSGQNo6MBB9DSMgtkO5wtjSxlVMmDcQDqQXt81mjhjIroNVa/qdFroCmjfoHdF1zNpVUV/HtNao7wi+6WjYhOiTj496uXT5xDzVjGQdLMaZPsYsJPD4SBjGAZFTqDA0yBEqWVLXGQFgZtNzxyqbS+IX35me23xichKiTGkUqImqTll42BSsq1Zzra9zhN6UFQpVrS0MJcAG4igtDL1TBHA81eOzTv08mnhvhQiFBFC1PLlUY6QkZjVNhjYqPMlhUYO4sNQVEhTGZRzViIfQJG0sa9n6PWedYD4zIa+zPD8gvNcNWMLM0G1FXtpBNVQkBgINjWEcuWvWcQ0VfjeSAVzwdenH/etBDkzcnCApiDzaSiasIUxDSpCeYghoEvQRTfmZxr02mVCm2XqvBGRFcAruLy+0Llhh5X9bbpECkFMUhXMA9F0XwH7Ahk7OMmWRCZSyupB9cAXbP4tcNOa6NqSLuyxC3sh6LQxj33HzKbs8vI+QTVNSJ12Iec6eLIs3CL21AS+SYkAABAASURBVHSBDv+tboZoJl/hjxW7nMxTt48IyWDdig4b61z3hfr+SNCRkJHNINB1Rr+HknQ3Fj3cFb17O4IDl3M/6t0Pb/TAhcA4jopkPQubbtpq0hPrPxL87wFqHPVH8Gjgp0/nTR/e4wvw0zP+ecMOVGGuY0OO5NeL5GAbgcpAVhn+E4HrAjJ+RvifSn0DG/mN4F8jbaxb0Y31ULEbwzpasSnDeddFhPwx/y43ZEV3GSt09OA/9J4cPCUg7D+l5N8Kd/3KGgu+YAOVtTb82epnBpeUC77dz5OC3KZhkP8fLEMu8LRpc3AM+pvpRPameVlPaszjIOYUqQf/3+CP//3hTv/t4Y3+9OaN3t7da2Au09qfIfDiS9rnObgAbz3w/9PHk37ioWc/YvnP7LEFw2ikdWFt7NayMWyvCR7T1hROhVUlKZfaUYZNh2PScMzKUyh4voQSZpPB0IHYxfAuL+8h4pRK7PECD0Zmzkw+5yyj4IeHYVTiYlaRpMhakDluT5el9d9kf2L/z1TstmqdCL13GnF23tOJxYo2jSmuCNIsfFBSwQb5gT6BJmHYCdqvaw9dhs5n/IHpqPC0rFWokP3SeLZUgpur/P/ZOGOTrl+X0AU5L6QzOJ8q7Wc5qH5eFp4Lq2xTRrVuV/Y8wfSoF8V2Bosy9ppbw/dsQBogcmDv5hyybxX7TLSbz6ysglx2jDn1oP+7t/c8s7kEeDNRLpr6BU2RZUt3wQZqrdBadfK+41LoCXzknejpedYz70hncMHXdr5451ixxw0ftPJ+Y58ZBMwd/D9OWe8eJuxu5NJv4iLqqD/9Cby90wF7SPTb0EGTFAV6sc0yDspD6nJv2HZJoQHaD2PROI6apknDNKpgBzln+RMR9L/Ctr1iUGd84PkycwG3aiG/YrcbNox4EBF9sddGPwoSeSPRGNiHkHM05M4FQOL5V0AmX5CvL4pG6JvQ/eEwauL9KCPDftmqwH8C9su2ZUxuwB5CbBtV6poFDMF9jQrn6xmdbmCVbRE2VdBl3m1tLMqpKGio2JjJvTDuDB8X5H/Btk7nhq0JfQF4XNgDK+0rijTPFVvq+sFXCDTGNy41KvxULmGCZ7yfK31d1smsj1kp8eX9F4GslBWRe12vR/YFDMMg6ycnybgG4QMOk0xrg+YZvudNmtl/53XjHWWR9+cjtvTx6cx7S+V5Qzt73u/o9pvet9uLXWUeIAkf8InOphH5H8akCQxgojyVTL3pya90RoQ+fVLPRkRvL6Z/zCqMu/Kc5D1k+9nwDQsMLCjOctygnR9ZfS1CwiYhVxHMBX0D8IXXUKShJJCRR1XGmY0v5cHrkM8G48Sn2fZbw6o+oYVe1qED69yWnffan4Fu4lm7w/S7Sopu2nr9JHIG87NmYzKjInDD4ww6KSI6EjYQcc1HXFO379j772WnEdd+EdHlrJvP3t/pjohP/SM+5b22EfGpzlNFhJOvYp/TqTs4Ncyf4bzhNuM2HxGd54hr6vaIaz7imrrut+B2ndv8r5nL/b8Hz+F2p8Zt3uX/wj+3BK478js0RsRra8Tn+Yh4NdrXTi8ZG4LxUvxmEnGd48sOHmtExJdNr2W3vxa+kYmITuOXzR5rfFn/15Yj4ptD/oj5vzk5DdH4+oWfiOj8R1zT2+6/ZvzOg9Mv4blc59T4Mn9bdvvX4AetsXIYcPolIuIvhnneX4u/GPwbKva19qG35Yj4TL4Rn5f3Mf/oNOITXabllgeXv4WI6zi3R3zK72Wn38O+zvfSb43/csxtv4grLXufvc3l27zLvwT33/vc5l3n8pfY6/f0y/bbsvsYt3XOR1zpd/6XcDv+y/xt2fO4bNzmXf698HyG53FqOL/DZcNlp4bzO1w2XHZqOP9r4f6G+zs1bvMu/xZ4jl+DfW73vc27XNsnR+zybfvti5/bGi++nI/k+pWX/Eq5/9b6Kp3WIIBgZH24hN6fpZ+eq94TbPpwWvVIkOmZQL//Z5jrfOI8deES4Cz/D4M//vxeHz98eL0IqBx2ggPs0oM5sxYfkjnUmAYf8Hxw94G2cCAoyQcsv7BzJKCPD24LQYGZQIYPIc4vHNzW1rTQ7mDDhUD+mUP3+fSkmUsAB4tWglyqyMIPFvo2DrJEFdSD/0/Pct/GeM4VShxIEutWNTUOgfIYp6LMwcQyTLydDENRgUbTO4yh6VB0xwXA/bs7AncP+vd/+0H//sMPevPmQYfDpDIO2nLWyuCZPXbmgHHi2XIiWnDhIL6QbtAQHFDDtBIEkNdDVoJHcUgVYyq0W0fm3f1bJPx85rAUXQYOcFo+7mM0+DXNPtgdj5PevH3Q/bt7cQqTYlMjsHdGZ+f5WRfyjcNanoqCQ6zKoJbJQ3cmn4dR43TQOB40pAFkDunoCNEKmqtpQ79tXdQcwYIqGdCwwd8Kv51mypEHWoID8KqZoM4FLF1PBHiQUe8Hv55X9G+cNBtzC3kEQPQa+DoQ9DgMBVITcgjV8IoJuketrLFG1kLlhblmxlfsOkWRZSM+EaGIkDgsNtYR7ZLLwGlV7+v+vd3ViTrrpttFFSoQJqOIJkgXS6q6XZ9/Ijz4pc55EBGMSR0RwRyh66cqKbqarLuxFA3oxPmELqyD0v/VwyBFIrAQ8JkItDQ5sOBgwtPTQjDtWY/stSeDS6DT6YLdL9rY7BV7M1+IRmalwXvnkZWd1/6JUASgHLWpMQBWZRAD7GlOVx4S/eh27U/+Op96WXxcvq5Z5XxEKDE259z7uI4G1d1eSDds33YqUkFosnTJV82Sgd3J+wW7gDFVbG8+n3TBJy3nMyZTtWHbFweP8R+BgizdyugFu1rYc7g8VfivkYS5OBSEBpEpQY8Zuzkx9gnZnc4zQaWVC5UmRNjHrOxP77uNeRr9Tf+KLTfoYDaFWKk2iYktMzjVAA0Daw3IOlE5sBcLPOS8qORVRwKBBwJpxnQcNRHgG8dRGd3XlNF1ECBqBIqaTnPgn6uIRwKXmy5cAmz4lQqRFgvMSOhb7MF2OZNf1dhzAY1BMEzQK/SK8ORgudOKjL0P7bMbcrLeXF49R2tQLtTR5Hbvb+usIauAV9sBbAmmgdRSKEG3/GkhptOK0BeCSRd00gE9lrV9+kbbBu0ONC3YwIWLAl8QWIcrlwGmZcBmBu+JxKTM4/Vxgp23CtMbfK3wunDRLMZkbOCAfg6ooqAr3Lbu8ctv7o4EfQ/IeFDGl9jnLS3rzEXLpWb8YkGuwXNu1dO5auF5uKxJq4OKuCuLrTNkpkADC8+oLn9k3qCjsbZiVaQZWcyKoeKzmhyos17NR4pBjTU35sakyMcVyKt1QDisJvaLMaTQgH8uadCQijLyiAgt6HRpSRfoOK+rLsjxTGD0PK+a4RsCFJHlvZt0TYN5r/eXVdZ/plzUVLwGjb2cpBzoHdCsiACUXV9CpaQXFI1czEYq+CMR+F/l355fVvX156USnN10IXXdCn2XLsugftXjx1lnnNjsulc7WLtP2HhfqASIq2UKb4HdBvmEfK+XAKZZ7B9omEyPoDkpK/hP3V5jC55bIbWmXCt7sRF4z3o4Dnq4L9jCoPv7Q39uj9Mg+9ycB0VkVWZake2Zi5QTF1hP6Pn5eb1eWCDj2Twh94a+bKMb+q+8kzRfWuCnUmysB9Kqgj2MCP0OOn98c+QS4E7/9sO93r07yh/chWprziqQOWrXgL2PY7nWoUDr3HJ3vbHb0jSMGssgt3uexjyVfQlp2AdyRr4X6F2Q/YI8XN/o2KDbfX1RGazCsuopnBeciCVQYpHpLtCe84aNrMrQUlJlzVDh8iXxDpGmrDwkBTaqGOClsHbSvEjLkrWtWFgdWCWB60/D80ZbJQfhWS+BAhJ+HxNjrVDOWUN/p5qUhyIlEBkKpQovay06zQKhC++r85xYL1g7WLOq1qoZf7ByMbOAGf9wTS+aLzw3gNu2ZcbmAD6tMUatScjQ8qmbKLZXQIQcKE8pKUPoWDKySB1Dyvi+9IoWSdXAx2zY0grNM7Z+4mLmmee0/4TRM+/Wvmi6zI09I3xlIAXWl/C7wXclXdFNVbZsklRy04i8fSl0wK9NXMCMU5Hfjw439mB/EeE5JOtXfAL5ddqRbSlFkKyUAkgRAdQ/nXfksCIP22YL4SWSxIDIpMBpppasSkoaS9KEPAqXKC47HWh0/dDrQjkSazR4qgpkLD5ei+Szn4j4i3JEMPYLKPd+EdHT/ctzGl+WXfdL8JiIUIKnW2RkZrguIjot+1x6+bj8kv1q4vYdX+sQcZ034uupx0R8anPZ8Jx76rxt/zZ1/kvs/Z1GXOc0b0ZEuLrz2DN8RcRnZap+8cdr7p2+zLv8R+B78+9t/5X+c0og/VqyIuK1a8Sn/GvlP3km4hPNNvp/cnJ/LXm9H+8E+hayAhcdX23XH/i5lelt/peWsKM0PMbpl7gd7z6G65wazv8tYXq8juG84bzh/N9y7b/13P8s9FuWxs6v84bLTo3v5fc2p8be3/lfA/f/GvaxbnPeqbHnnf69sK/r9W7zLu+4rb/N7+2/J72d7za/z3lbd5v/te17v2+lt3Pe5r/V/4+uv13zszz+tfJs8bt0I9940+fo87r87n/31H7aL96818tYNg4enM7P60aQicMUQYnnLelpHfVhSfqfHNL9rwH+/PGinz6c9P7Dox4fH3V5etRyepZYeLksen581sefP4D3BNpP8oHYL5Le48aVZl76oU8cGhrHnErgaRqyMocD3rWp3eS+Kwf+Zdk4EC0c5lYORVUr66zQyg91VQsBjoV+7rtyuFsJEIiACKcKeK+gcWirqgQSfOjznx5yunHYk091og+0VOjgXCalkJIp22ip2g/iTjMHm4Eo0oFA3fE4yf8qYOLQO3EAfHt3IKBw0D0H1YnAXZSsCj8Lc3M2JWzZdOEg5YsAy3ghCLbOiyryDuiHYRblpPxyGG4EtCr5xhhjQyqwqoWT+4YMrOPIPrgVea1hGDioROeXamgrOt4NygN1BCFULzLWdlFNi9IoDcfQeMxgpDyo5awNG1rlMZmxowaCzuM49XTIgwp9Mn2SpGhS5ivE1BiRg4EiANIARSoDqmnkp8GHddT5ht8Z/k9c3FysB/LWtwMS6ifMhjjQGZM4uCb4HWBqKgOXEUUT8h+R8TBkFXSSoSnKpFYO8DYg5+jBpvOKzJnDNsPy2EFASeppZU6jsV5SVsQNMICIUESoMykxpgKiAP7NfyPTlmkgIGLbSBhuS9HHRIT8otPC9hN08g/CcjYSfQzJU5AjDa9I2gQ7pLTB0wAKh3Mj4D+lopZH1TSoQi+xJ/Zq67iwIU7slece6Nl0IdhzJoDtIOqMnXW5M2DFiLaunwo/0CTkYZpykkiVzBR17aqDLn9sLlzGVlfrinUaso2WYPOKHIzXp08wb4LGiJA/G/S1ds0nZJXgJWNPzkeEUJMcVPV6VzuqCH1jaFXIdK58V8rsBPyF2B9EZEX8JAjLAAAQAElEQVQEp/uf5w/vuy9aCe5sDvbAc99fTLyxbrBeVcK+m5ZWCb034d60MSus6IQdngksem8+M8eH5yd94FLRlynPzHfCN87M5b4X5nbg5ongzQmfN18u2tir9mNSVUSwksjC75ZJs4JAbwaJtTO0ZzxCjlkDe9EIKClZBCYHgpJH3T8cNR0PSoN1nmnNWiLrvAXB6aYnAkWPl6aP4Jn8BczofAN07uIRNo7TlNhvRuAXjUTqcr8EwBacD/elvhKUX/GVK6nzC7KY4XODf9uN4X1sOG+dRsCnqmBS/iRMIeesMJA74kfKiR4hTEmYIIHiBipoWjcAjbathaCY1/OfMrpwgeWy144m2QcYzlds0bYSzJrEvK3hG1cCf4tMc0VnGT1l6B6w2YYuMzo+opkHfPS7h3s9PNzJvjwj40VZFxVd0NFMoG5Gb2wfPXLL8vi8sp82TK1ick0b+6jCBGqUZRwVKijbxjfkaTuAGonAqZEKfl4nyrPYzhrGQjoqxai25j5nYy9JcIKOm+fD1qqNDb5CUopgTJHlmhCwkfPAHg4C/pvOyK/7u6XJ/2rlgnwu+ALYtzl4BkVk0pef2tR4/gX0torHR/fJZZCQabbGEHSie5Bat9EqdDRdA59S5rlXhiQ/ewqMBfpe0eUJ2Z/Ro/9k1Qw9iKbLz7RQTZBWQhWa4Q/T0hMyNq29L/bNFDxGmrqN0dH6b6QVu3RqCHqNDE3GMGboSJrGgTTjR7P8X2K+YMJBieC/FIwzn76AO45Nb7kA+OGHg+64DDjyXPEzJcOH5avE3sOvbdjDgiual4D2phN77nypOnnPrRJTCnW9oJKyFzD0q1wX5DxLXGJowwa2Z+i6QGfVW57Pf3p30J9+fJDfJwq011TZE7NW3mMamstJGnnOJXQS6MbvBRidAp3kHLLtjuPY7XgabVdFKSXRoogA5NH7bHsAC4wYK0qh2PdiY4M2bM5Q/1R2guRXhyHIs9ZE8N+XACP0lbSpYNuFC42sBcnOSqUpxqSCHAvvRpkLTD+nlqWIbYyMijYC9Q0IeSakkJOgj3Gp8RxZAXPhR5P57vZHO20RgU4HlVKUE8iZcVmIQ95zKza2cMFwnovOvKt2G1ukZUWC7OeqYI9VdXvC3jcUtmJLy3rRspw1L8864R/8r0gv84lxl5u+G2tsqih4Y+ynOa51FTr9bjPw4J6ga0xJJYcGkEGC3uiMJrWUtUXi2RM8gyS2J/RWeZ88ceH5dFr1zEXTPEsrNlvRi8enkoURyeuoX5QgK+sF2WQuAQr7kGVVUrBultfNrOm6UJI/EbaF7GyfB3VDT9A3g0QdAkOftiuPS3wZER4XEvNsyBGy1MdS02hTThJ82ifk2KChYjcNVE0sN5bUaSr0KdDXaXuhN0VjRiSII72umxQRn0F8IoLvTz8R8donvdC5pxEvbWJxfGrEtawWavXTHN3mXdda161la1jPO1zeR0SEvEbOWYZt0XDe0MvndozzO16av5p4ve/1i4i+ttePuPITEfry4zlc5/QWnv8Wt2173uN2fLlORLzKOyL2br8p9Xr7wNv8Xvd709s5b/O/d97/Gv+3lUD6pekjohvh3i8i9myvj4ievla+ZGwExkvxm0nE98d/b46I+Oa8e0NE/C769nm+lf5e+r417x9VHxF9qoj4qhx64y98mccv4SG3dS4brnNq3OZd/hoirnRFRHe2EZ/SiPjsIaGbT8R1nNf4Hm6G/ObsPv8+wW15z38r3cf8o9OIq7wiopOy09sL3/m67Xeb9xCXnX4P7vM93I7d+93WRcRf2O3eb0/3/i7f5l3+a+Cxe/+v5V331+J2vtuxEX/J1237nvf4X5Pf+zk1bse4/HtwO9dtfp/ztu42/2vb937fSm/nvM27/17+rann+CXsc7vfbZ5XaG1qvcov53veFe5rOG9EhJMO1xsbh5uFQ9GFE6EP4icOiac19MiB95HDyMdLyP+DYAecHk+rfFh5frro/PSsy8tv3VdO9w4yXgiG+e/Uf/z4qGfgYM5GWylJh7HoOI0cdgluHXygS+wpzjYcAExHg4v9RdUHLdO0cOjyIc+HPbdtHOpWCgu0LpxGOuqVd8/BKfPVV4uP64yVAEllLuf7POQrdZz21EgjcwiCRt7uJfIuGz58pYHDBIctzhoqJasHG7gIyBy+osu9KlTlYLjhw0xj7Q25XgiuPBNYXJP6we+yVTnofUJO27wQTFrU6agIGh3IKfKgkp+tw/yHslZ4Pp1OyP+kBZ5TLhoJZh3v75THrMQhvb0c4miizOFmO2s5v5fSChZF2TQS+L9/O+nhh3s5nR7GHmzMQ4GbRFCgCjGjmKSIrBSsMxxUCD6bDs5tkteHyQhqclBe+0HZsqzQKT4JgRkQIlSlGTkv8L9Yf/B65rD9BD9nLgIahzFmkZgPIog3NQ5sW0+93ojciw+RYIC5O+zo/u5O94fjlXYuKdJ4VBtGSMsEwaou86oz0QCnTUlSMKc6nbbXDSYDPsI8pqIcRQkUkKiTPw0m0YftRlfCBFsSREWG4mQ0BYdaHwTNrxERigi9fjzPXnC9JwHXMZJ569OxRsKWgtNqRLBWkvtEMFfKEgj4r6RIBzuQLgRzNmUCRw1zbvKFx0qQckYPC1EG8zlja96fKzpY2d+YplCFV4It1okMvVnms9G4sT8M97c+r+mKvW5yGSEriU/j26DUx77wGRHM9wn0/OwnIno5Ino/Fzyepa80MI+DXR34hZwCDjfJFKMPYUPiwu9yPunEJeTp4wdouyiwq43gTiXoi4hUyqicsxKyVmRt2FmLYEZQpZn+F4Ldz8x1Jsh4YuwJf3W6nPVM5OpM3vJc6FfbdYz95LX9pIvti71snyKCMhBIIIvvqyMW5IIQCwrFkK9yADLRdxyaxqGKWBn0rdhA02Eq+EcCkti2/9RV4QIu5UGBXTfSFTmfCXh9OK/6GR/8/vHMhewTl7HPOj1euHSdNZ9nfMUqXRWs4D9hC0LvjeiSQeQL5i+CAdJZltmCzC7wcjmfmeNMUOwk/0uvx6cP5J/Ug/K0d7+FHdkGciSNxeHVULAnEkackbcREV2XDjZu0LJstk1BStOMzc7Qc0HmM/v0RLT9fJpZ59zXdNm02AbFp5SCLou8ntft9d1Gmiz7rS5a0eNMQG/DnxDxU6C7DE8JTPQda9METXfI8s3Dff/XUdPdURlfUuFhITB5ImA8o7sLz7+ny6oPyPTDR2RLkPrU6bvozDNwpc1yqOyzDdgcxbhgDcjlZ+0ILngCXVcuXkWALFKTZVO6XRZkNkitKAV5JQXybNhZxTeZx0a6z5mUVbBj2/J1DsZRbqzbbRI+z/Ds/Bn5nrADB+NX5I6okU/tqLYF9NE6sChvOmQX7Plgb0VrSugyOoJVAXIz7a7L9lG0Daw9lqJpGJTgx4iShYUTVN10xucYM/Z6RscXfJHzDnhe5qplxg6oc/nxedaZ24CZfgt1C7wY9juNvdegbyOI3qjf2KON/dp4rsKQ3I5VKWVhI0kTgfSJTTWi0xyZ/ZaUoxCUTPAVCp7EiUDqUKreEIT/8c1B/h/B+jJo4FmfseGUpIiQZVuR31aTFnRxgeYzuj+x/wzzdIaX+bLI9G7I0PZYCWSbPtNcuUSr20WVZ3Ej6Nx4xifWL1weH6akh7tRb9496I49X5BlRf4zPHsuWZopOl/We0M/rvca4pNz1sCYETg1pjLQv0jJgAf6XTCAGds4Q+cZn/WMbVzIL9Stq+1iQ45b30vChqNVBU6rIIcB+0WtPaA7MOVIsN/lzGVAwqYFEu9CmRuDNA7yb+tn/FbEpA3bXLjkmnkBWnmfRDzIIanBI2QpJXjLUsamCrxm7IpW9LQpyEdETxv0uH9EkMAT817NtuqyrPiTwOaCYHrV82lT1815QycbrmCT5dVY02ACXX11lS/pxbp1XfCBq+rL3oDwnresN/TPBLrmN0xufc17XiOrqdNNWuApQ2dEKHKCx+s+jZQpFzVssbLHEfv1mV2bnucVbHriAuDZ+4bGlXU3NfgP+QPXSo0c+kjQ7P2YvRY6ynSJiN437am7ur9T9gFJl7tlYIi5XZcZn0JKzOt8p58Jk+szva6N7trHbyhxRR8bgA0PVCBbQ9hnQJuH8EqkgQkn9tTAZIU5h5I0UjeQz4Bq5ZSUc0ZOn9KI6OvtXxHReYuIXhURr+VQes0n5jIibtrJX/mFF+h0fod1d5t3+WsQn4joNHp+wzR/CddHhPbPPvde3tO93qnrnH4J1xuuj4hXHiM+5d3+Jdz/S+w8ud55p1/C80Rc5975iLiWb9siwsVOT8/8iq99rb2ry7d5l/8I3M75tfxe91/pP5cE0l9DTsTVAD0m4lP+y7INynV/DSI+zXc7/nbT7PNFRN8E3ix73T8q/YfS9yuYjrjKKiJ674hr2gu/4utWF7fdv1Z/W3ebvx33ZT4iui4jojdFfEojoj/4viZjd4649nX+b4WIeKUv4i/zf6t1/xbzRsTrtNaP8VrxjYz77HCXPb+nrvs98Dwev6e3eddFRJe/6w3X7bBd7HVODbc5/bVwf8P9nRpf5l2+xW2f2/rv5fcx7hMRTn41bsd+mb8tfznh99q+7Pu98u08t/l9zG3dbf7Xtu/9vpXeznmb/1b/P7r+ds3bfF+HIFz12zipy5/aK0UOOryY+/C4v6A7NWy7fqF3/40TlQ+eZw5B/rv1xDn0RFz649kHlOCAQnqpeny+6OPzSY+Pj3p+fNLz00d9fP+RC4GzlvPCQf6sp6cnffjwUT///LPev3+vmcDT6qAR1Pil2QEdpxRVoW3mkNxBAOf2IN14Yd86qlYORKtp5HDkAJKDciuRl40DifnwIW4lMGAsTgkUrNvMIfDCgfAZGi6qBOR9eBKHlKs8riek5r1g+ORC2vatwSGU04mCg4XhZ330No9rzLLybCDY42AEa/U5qfXB0r9hvCpE3EAzg2YOWKb3wmHTgQ4fwFcO4hsHcU6pqGMGiypBsQ38/9n7E/U4cixbF1wbgJk5SQ2RQ1Wd/r5+/2fre25VZkgkfbAB6H/BaZRLKSmmrMw6ecKDyzEDewLM9gbFWE0/MrPcLL8zga0LjmJT0jAeNPlvWRMATyWrOuCAHBtOu7gEaAQYajvj4qFAHHTlVQrnZ5VJuifo/+aHO715f6fDw6jx4U55OkgpCzF3WS9b1UIBkUvw0WWMrFcc1A2nu8JzszwtioosoNe6qwyICFnHpQyyzPTyadQHslROrFNxgFec90Wtyz2zfumICEVEH5tzRi4VuawdwXoOdNzdTQRLJzlQOt7dyyjIJcZRLWW92gp8SAkZQSO0bdiPnfoNXloLhbIYIH8ioq8Z8emZv6GDhlzpqtdPQITR6Q4JGgOHVvZ6mS4iXrv2TKO/4YLbLIMOKUfSQD6nEJ60hP3w1X8iQhGhXEaVYep6L1x2FC47ynAnK7PFqZ9p5AAAEABJREFUgCwDflvXl3U2w9uFoI9tbYX+C4FbY0Z3LhvWU4OmDSuxvIipyI79TPCpB+EIxLmfsRA0sm6FLJPpgeZMICNaUkOmnouEwIhlLHneiJA/ez7iU9myvwLJskGSgv90DXBgS95HHneVhy2+iZ6q0LZhd6vPi8uJM+dJz48fCMoe6VpVUlYwPljYfwbh7u5OY7cH11DJz5XWKvM1cy6dCPYvyGgliLyxjxZSy8B71TSEsnImgGj5DyN0Zm3Y0M7vhkwawRDxifA6SQ1hIlphNldwpvY8AUwGK9if/m3OTDAys18TaUlSxobGsWiaRh2g/Y7LvbuHNzqw18cJfeeJnklndPt0WuQLgA9PJz0TqH5+Pul4PHP+zgTwFy0EKkVwukFr835F9xtYoaGhz8bZ07hAWcGCPC9c5p6OT8xxhc/wx8dHPX34yPn+4XreH4/cGVy67GBXpZjWSYhdCRs2IkIRoYYAZs6rMxcKZ86zGVlfSJ0/c5adoOFI0Pfp+Nzn9vPEaxq+6Fygk02LTotyoFc2YEOOC7bcwdiVOXpf9Ged2aYqikmcW0WhwhjuWPSmIE/oK1jRlJPecHH67s2D3r17q4e3bzQg25ZG7D9xoRZCXAQWq04OyBHs/YiMn7hweUbOJy6GTlxYXMDM8840NGy4go11K/YpnkuV50FFz1s9KTiDr+AcYH9HBPIqKuhzGA49n/NAmuSPedjYw1cwZnOtenuCj4GA74hdG4nzf0bHF2Tj3/7veeR+RDZHaDyj5/7/XOACw7Rarj6/vZdRkizjhg07vR5p0dfJCflBTuZMMwrrQraCukSb68bpqv9pmmQbvX/zljP5QcG5v6GH2TQhzJn3Bp8pF2jq9GALVHc5n3n+fXx81iPytU2YjxV+zLvpMjaemQ1sPGMq2LAN569Y2FILml2VodUyOXBGTsNBQx5V0qCGbsyb7SFjl1Qo2EkDlwD3h0E/vLvXm4eD/K8AJqLcGaQEoxIiCq3o1ZfuPlNP0Pvc5XrRM3vQ9D9hE7Zz762K3hry3HxWYe/LfNTCZXflAiM4X1J/Zi7y3h9Zf5yy7u4Pmu6glf3kdSMkI+ekMiRN/tcJY5FlX3nOb6xhGxG2lLLk8zIjgQlbmKZBlkFhLp9DG7QsnBczNtFl32mf+z52nfVim1g5Kyr7qM8NnQ05NWQk3lscmHfAf2QtVK6JYP8IXYhJheA/IlainIfcdR+ZnQZhLUaIK7zehGYuAKzzlfO5As8fEfDZBJvME8qUnU8pXetCcl4vn4jo5YiQPxUb29Dt3C+ZNjnwf8TOn9GH7f+EvS3wvmJPnT/6czRLKZRzfoVlNUB7QX45B2uo0yU+pvMKWLFMgNfdEczZ0GnjYqdxyFsX7s/Q/sMRpBYJMF5Okyr0Vxowq25bZ3g4QecFHZ04U07Y2IW9s0C39RERnR6mYYYArcPPDEQlY4DujP2bly8REdo/pm3HXleYyHznjNyZJzFhxKcx7lfhe+Vc83v3zF70L3Ks8F6BbUTYpVpVc6qqxDwj847I1DZcSIecNQ5Fw5CxodJR6JOpN7yuERHwG/raJ+JaHxG9T0TIY1Jif0SmLvdyxKd23Xx23q9pQK/RSK8wP5b5Dpevfa/tEZ/m9boRIcvb9O/pXr+nN8v3dVy+nfN7efeN+LRmRLjqM3i8K/Z0z7v8JfY2p18iIpDf53CfiGud878Vpmef4za/130tdb/v4XaM++3l2/xe93v6P08C6deQFBG/Ztg3xuwkODU+72ZDMlzrNOK6dkT0DeP6vzN+0XSmyfAgpxHhbKct4prvFf/Dv/oNNzT+knTvy7DPfiyHzyq+U3Bf48vD3nVfYp8mIv5u8uVdoL8g7HN/mUZc19ofKBHx2UPuSxq/LOt/wCcifhMVX/K0l3/TpH3wLV373v88DV4s3HVPpdQf5A3FmQ63Gbd5l38pPN91zHV+r/O18m2/T32uPf87v7/KH0GgT2t+LrdPtP196j/n26u+zPtCQ6vhSt60P6/X99pf2q4Dv//9Vf6xhU+jXtZ9rft2GdNh2LfbaeTn8/av83/tEw22m79cthwM5xNuiV9yAx//E/ALVWsDUiS/PA9qwnEDtWUtyGWuEnFAfSQI4v/x5CO3Ah+fF/348ST/KaC/fjjpw8ez/vr4xMXAWWc79jjnM8GZJ/+PZj9+0ONf/6of/+s/9fHDX3Xk0uBCwGkPRNjxXHB6ZsZt8yIHl1c7+ARRLGvLKCKgvxGckRY8JvxqnCbq1qS6ZZDkl/UV59XzXAgQrTi5G87fRvDD6eUJJxyaGCjLKfEVgXxwUgIHpNrh7atsEs6LnRhDOL8dfshYlJRdX3H4aqvIbutoBA1FORh7/c2spIw0mez1p7X2SqdpXbiksDNlGdQttMHPRmp/ymnDKawdmy6nEwG9Wab7ME16eDPpcD8JtWlhbc9hGQh9yhPUjWBqkx3CgQCD1ovqelIlKBU49SMO/P2h6EDw4xowGHDK0D98VsbbuVu2TSvzzMw544guGMyMkzoTFFvOm7ZzlX+xtWIkwb5riK7htHo8YuX5JBCKqCIWoUyAoLBuJorgAIuJjwg1nHFxvkZOYsAV5FPKjA2VlLpdOAhtXVbsIyHLkfpDyZpygo+iCT5H+CnDoJSLasCPitaWtEVBG6Mqdo1Iu8xq1/kiEYBtIlWVddf1HU0BQxUZbNhi2nXbmsRMr6CfILuXg0xEp7nBUwe8txAzN0YxtvengnY6qgNhed1wGz3ltQgcBnpKjGJKjTjM4wSP8DfdHTQSwMzYQR5GBfxuyB/VyAGWZY2eXuYm4wzDxoUAj/W3dl02WU87xCfQs4OC1qft89qvaqXe4zbmafCfkHt3dGHDNDY2ZNsq862vcL9mXpi3ahNDYLXJ9X3vYGMbsl3XlS05S8jJ/EdCB4wjptTtN7YmiyWYP7AtImnY3EUbQfuVPXF+ftKFy8ZmHTFHGaREsLUwzzRm3WETEzYX6LJBR0WeGwrZWtJCekFWl6WxYqhSFvXMcM2LD8Lv/HKxNCHvQmA+D0WZgEXkpJSzAv3RUy2glf3TjJDMa1NzBmAb0EClRPBEnHciCN7/Pj8XGRkZJgJImT4DtI/o+8Ba9/eH/qdq/NvBE3ov46SaMrQnndHjIzp9Zi9etnbVOeWZYGvfo5dVK+v4DGwYRyyrEmdz4lysBCar20gX6lb6LgbBpwWcOTfPXCZcuOg9cZYeCfyfn4+QfNJKf6G7jC1M8H4YkjJ8ku069hklJGr9XuDVwayZuWfWv0DHgl0aF6/D88S/UX8kaHfFpQfxLtBlu0OZXcaVtTZkMyOnE+f78XLUCfkdsQNfAGBO2pCH7dly9/q2pxRVCXnaLgp6CWwgU57GpLdcer5/c5D/HNCBAKtt2mONDYVWzopKutas42kDi47Q7CDjxTLn3Fvgydg4k1awQXelbjNc5pm2YeNDICNsItjbCQj5eE9kbDOPRZFAZAWSFN+mwbxcsWI27CFJEaHMXAUbmGBqBKUUmf/KjfNWE1s4sIXKhf2qM2f1EdmfoeOM3qyPda30YU5kYTqEjPTyydhwti5Bgd6CUgfqRmRXkBuPSmhoHRnb72f6lDl7p/4b7G/evOmp94o4g5skTFO+mIAU0qoL6/PI5/K3aqHRgXXr8IRO/fz2e4Btp3UlSOF9iSJctjw2bGBts1b2y0ZqrNsZGczy+YFIVNj7hulLMDLz3Nuw2dYasoSqjZMAqDZMrOnd/Z3esNfuOV9H+BnGUKCbBsMbfC7YwGUr0J51JpDtc/UyV7bx3HHmkmuGqYWXpYoyGs9NDFIN+/e/WljPz2LzKEFn8fmE/kuXcfD8kgbO+4G6IUIdKWvIhQBp1iEPuoMfflTQVWA/FWFU1uHYZxZkDG9BLkPrwPOgjIOC8ZtCF/hc6OtnuM+MC3ResIcL5x7kaeVctU2s2Om2Ih/mEmPEGgEfvrDIPCsL9HnvDMhzKE2Zy4tUpJylETmNKXfbxFQkJVZOJFBFhwU5ez9b3xv6hxwFxGd0m8V/OUEv3TNIUkmhxAZJQeqZ6FeiqKRB2YC3EBRFQp8h63ZZNp537FPOt5NtHpAVrPb6Bd6MCi1qSf70NVhnGkZNZdA0DBrYTxma3cbyqlFV6ezzHZLZNfCEHVVoalRstG2tyqgwZjT3ok7ILUgNoZ+gr3+ax0HD1gEftWgD89p0QR8zOlrAik5mnm2RJcjsyNATCLnAAtx3e5mGgO6AftJRGsamcdrzSZEWBXYnOGnQbr0yjaLnQzmKdp6vfIf8gUXka26aYK3LeYPGjX1rmdfaenvAR8CT5xZ14XcX1stpg66qkknBWEQeurAhn2EFAxrRZY4EDVckRbce8YmmPj/Zz34irvS5MiJ0pbnJZ74hPpZRxLVf58PZlww9TaZ6yrdY0Wi0m0/zUcns6ZXXFVq2DiHH6zqVkQ3ZhTAblRTQInhRT60f9zMf4vO3Kdw2z9aYcQNNkNBRdc3v6V5/m4r1rmVWakzEGv4x3bep84brG/t6T113palKURW6fpxGRC9HBMuE/PF3RHxW1q/8mIZfOfRnDfvvnv9nEfF7p58lgZSy5A3bODgrh6bhvOv2Nhuo4bZbuF/D+Hfo5RMRirjCVXu7N7axl912RZJ8kCkrQIqCoV9R2N25PxSCjR2iY0drVZWHZEQoImhLHAa5I3Fi79DLJ+LaLyJ63729Qb9ePhHXPi9FDpxPG3uv+zJlCFUcGNBj2kxTI+9044XJ7Tvcbrh9B4P7OrtcXN7xZd1O855GhKyXlqGTA57nsvy3DI29buNhsPJQmHlpW3jZcd7tTldezoKhPNP0vTQrlCOpgL1fos50iE9LPJiBctIO1/Fc0oKOdqzIxdg4YHeYR6Ohhx1M+fqTXnQZEa91zkSEIgyoiysk1geNk/kWe3289HPqOvfxXJUvozGfoZc1vbZpo/kqHwWzh8SDtvGiZmcj4GkHjwLaG7LSK/Y2p19r9/xf8r2Xb9tcp5dPRCjiCkV9lWa92b+N/ey2L+F9bWReBAzzGPEy18v8TiICMVieel3LfXdEhPyxvL6HYO8aTCb3qwwyttZwJHiFQyetSy0h1ujYy6Jt4aV15aXHqO3a7nojUmFOvaKq9Qf5hk52yHb5AobL2Ps59Tw79nWd3q7lMurutLlvX1dXeiMjI+b3XPuazou6vc15w2sbbt/hsttusbd5vn0O9zNcNty/ly0DXWkxjYZpN81Bm/M/Fx5jmMcdLn8XENHY6O0bqaBNDRl9LXUd9vBbfhJzfw19XeY37VVXu9nThl2Zv8gcms6nLJf1E2mLpMac9WU+85316T/T4XUtiwpdhniWNVDpt1FnOF+Zx/XbWlQrnoMOkhwoTdocHGNr4OeyizOOSeiJANPTnHTcBj3XSY+M+/EifSBI9OH4pB+fH7kIeCbw8NyDdMvpSfPxUSeC/2cuA44//kUf/usv+ur3DtkAABAASURBVPjjB9lp3moT24rg9tqx4vAYG06oA9trW9lLm1Ie4DarOsixkhIsb+uguowEpLIsg9o21e7RLqJS7bJoJYi1Ph4VOIONINNyOmsjEEJcQ6Uk+VxqBBHyEBJcbutZdbvIgaM8UIXTIs2S/4Y+zy33SXTNfPEjp5nJNoLwG302nmUNVOYQ9AytaUBbBX7KJiW48HNu25b+TFp5Lm3UPT2tIsZGoD8hh6K2JHhLxO1XrVxcVJxBEVAKxmUC1nasYErr9qzL5VmNdRr6amtj2aYUrAS0VeH9SvNZjQuHgLbE5UVqqwbTl5smzuCSQ3eHUe/evdObd281jMgV9s/QZzzjXG9wMowPOkzvlDWpXbK4U+ioBPVG7GtK2BAO7JmgpuWR8qoM4/N2lMgnAgcrNJxOz5oJQAYzlWHS4c2D1pyhfZM/CWc8lVER0Xkb2SNDyZqGoodh0AEhWrYP1P35/QMBkoY+V6U0i6HQf1AeDprbQNAudFqyjtjMmfOhpiwNSQ5gBP1DR0VaQZWwASGbhv4a7yqZ95YBRQdysOyq7WM5sTdOavVMf2yNPkKWYpzQA0QrspRKqGJXHWzxiqwbfRs6xAgl9MCX+hjkX4YETcFwdIjVN+ZL9B8Y5z+x0FrVtrFPvEewpwovAbPDeE9vbKaNqq1ogc8Le2SpQ+d/9j6JgzZ0s9LuQNzMPlmYa4PfgiyDPcGDEBvZVJk7o5dhPKiMd1jvqJYH1VS0RVLFMa7Q1nify1FFrBq9JJWccPazhjFJsel0edJlQbbI4TyfNPsSShttlnPFRpsYogH5bt5b2Id/m7QwHONQO3KwPCHjZ1L2vZ4WtQ/Mxz6O46zL4yM2eJLt9+Fh0uGuaBpDb98d9B///gf9r/94rzd3SSs0XM70RUcjdl2wt1UFmyia651qupcDvAs23Aj6phiV86BWQ1IoY5emKaWk1qAb+g53E/lNJwJ7lkcamgLbbujRet5SRToVbpv6GUOOAbKMvSeDc7RwsI4E4UbeLQ5ocGLeB3R9n4WNhx7g5X7I/X/qeDeNuru7g8c7DYcHtTJpjqH/3foz+/KCvqM8aCZI+QF5PSEj/ybp5bgK05aeZ+UzeWS6cWGyPT2j67nrckPfjx+edKbPgnEYl+OimbFdJqt0Qd4z59DGxUBbzkrs4cyZFxwAjf0wISNYlypWgX1eCNJ7f3vuigUZM2fRCbqenk46n9AlNNclkd/E1Doj/8V6ToP8TJo9DwH1i+0mqmw/C+sG8smlsFRDnBt9k/wn6dZLVfV4JTlZY+NMWbVxhh+XJ7Vh0/0b5Dk13bEv390N+re39/rzmzv9+x/e6t3bodtPoW3gnEmcLTO8P1kWLeu0ZYtRT6fa/1SHA6gOAh8J/j4dP0qxSJqxt7NyhEb0U7ChA3tvhV9iYRpyUqSmeXkmQP8B+o5ii6lMMNWSFvahZRYRst0FfDfOHmNFDj6TJugzjQ0La1xcDrno7d07ZfY3WxoZFOSStSLfE/qYoaFizwu2fEEHZ/b+zJwre7hyBhmCJqXACqWGrQZtGficvZ+K3hxG7DAxAwKhVypZgYxiGDkbiszTGAHPWaZ7ZJ/50iqPU6dyZe9c2DvnWnVhS5y4IPmRZ/Mj9rRSngmMd5mcHuVnw4K8Kg2xDcpt0sgeHcudchkl1t4Q5lYWrXez4g6aODvEeb36fI5ZmQBoYe8Hurb+M5fdMRZtScingVCsCRQlbDDzEvKePf2HH97o/qEwflOapMaFwJwGXeKgVW9V0zspvUd/WY+P6PDpoy7nI+cytsYzcsVmN3irILYV2leNUTWQF/umnk+cWdgHe25Q08jzovC8fDckvUnSHasM6KRUqSDtUUlTwhaY9y6kN/DwwPk6IgPMhfOr6YJOh5zUzyj6pMTIPCjABu0r50OUeyyl6LIGYxL0B/tugfZVG3UXaJ+hybbXAf0N4zcPBTvw8yozw8T5lEHKmxCcWloU6MJ/XuvQku6jYCdFI3QmeNpCWtC77e1IJP7p+YR+F6tKmffNqd3xJjFir5u2aDAdihxqyCWw2wGbvmeD3PEsH2NQiVEDiikxKZGvrDkjv4pddbrhofJchHydz/V6phBYP6PjZc3aeB+onJGN/RzIJedBE3MXZDbEoJyzhmHQgL1Pd6MydmOssWmFvg2dQZYqz8GgfwccrMxX06Cashr66vQLyUfVVJoyssucl21bldDrMHCOT/eKdNAGfdpGCbpM28ozYb5w/vJ+tNYLKy7o61lbO0u8qzbmEu+ClbMxsY/7hXES62waCxgWlTIrlYsiMyZO5Gfys3xG5bYpI+qhBZSPmtKkBN0pFfgv9BtAUYtBTaRQj4nJ53e/yEWPtvPguXVFU6JvTqMGz1GSckdVHlblsoq7a03sxZKrCg8kz1oSsmbMlCcNwZhgHjGGdMhBPwOSm+ukBDVGUBafiFBKSZEQHbKt2KnPLj9vjdaa9jiPddbzjK0KibUN59dNMjb4qVsTXdSQDZ1IKbemyp70nB6Wi2QkZF04Z4ZJKmzYHb4cG0oop6YELwbsyEisTZWikTMgLCLD9daxwcMKL04btiPPwVyb7Rs0hcxwpNzT2qQKfSlnpTJItr2QTL4RXoyZ9zQ5j/6d7lCvq9D0gr1MmtRYsSrxnVNS5r/kkulmgXhJIUaiz7cAichSHXufiKR4RSji16Mimx3Wu6G/4yfiE237tF5jx173c9J9zE6v073u16Y/te5PzftT43+y3Xb2HbCDsKTagaHJQPXakfTP/rAZZfwGOiKuRnI7xdcE7/Yv6133Gf4PKnAO/CJqIz6XU0T08dF6YtvomZ8qc/L1fj/nyw+K7yEivnsA/Zw1vtcnIj5rtv5vK+pt4f/CvOXxPfxWkURc5R8Rr3re54wIsj6CDLI84Pytn53S+zeeHde1ftn67Wbj7bKLiFf+IoIHbuuAwn/Azy+jXz8h30/8fX3e39r+af2/l2g+p/Nv6NtthJT3JvQSclp3OVDfKfmlaR/0xZfn+AKNdb4F3p+0Y+MluOIpb60J/0IL5TOBiRNBqxNBmme8qyeCLU/npg9ngapHLgA+Ph/14eOT/vrhgz78+KiPHz/qSKDpRP3ldCSIhPNH/omLgA8f/3ptJ+p9IVh8fQniTRw2fE77hdWQqiwj5yMnZb/o8iKaoiiU1WoWnpFWXt4X3uJ7ijO7XFbNBPvn40kXgogrEaYG3QFPxeNB+I0ceO7mF/y28YKyymt24PT1tC3qD6VebmJBVZy7yot6Q0CbU8ZW92OeZm8JR08EWhrBXpf9LAtGJvYkibxfF/qccfKOl7k7qhdkecFpvZw2XU4r8YJNlYDcOm8ytwde8O8JUjwQlDiUjNPUkEGFtNV+Aikz4xEEkGlgfdPQAV0BrQGtycBRNu1BYKFBBz6GUgocmaQyFY2HSQUnOIYiUX914ptWlLGBplEbweSZaM6ZywsH32ZswrSuzGkaGCY7QZkpxikp4wgrqizTjNwPONgOEjmwSWX/2Whn+p5HSD21rJyJCPgV5DTlSPAvjSmuGJLGiTyBh2HIStCdcCzJqKYixCjMV5iItqr+aThXTCkjoVGh0zDQc8ISMr2CzlGrAq/Q8hKyashSwHITAUnhjMvjWxMd1fOUazCONbpymKxCq3mzY9ePbsp9cdoUDGNMSkkpSyTwGLJtOrhWIqkgs1KKrhhlHpUQbjAANAZuCq3s+42FzPOFYMKJ/eD8uoVEn4RCUhkUETI/C3u7AvMkPhHUk1b4XrC983wh0D1rxX5MX4aGBO0RoZwk07XTaL0Wr5GknLNSEmrc5P9WnNtquSGngFeBrFAE88Cbyz2IQ2Cj75lux5IIBOqRzUEAO+AnoMl7mViC7qaD3r990Pt3D3r35k5vHw5682bU/V0WMXNoWBSa6UMb7Q93B9neHKAMZLC6lXXycJVnmGDrTFJmU5SSVYakcRwE2yqpyjxn6HV9pmC7PrBXRvZlZu+UoWjABiMLW1vk31L3njBvwiYUCMVgbW1NsVZVeBYB3oSMCnIZoGGkWyFSw1T0rGJJJehryH7FPhfkuLFITQMiSpqrsPEQRx+XGxs6W3Xk3DsTZG3IMFgrY3ipMjH24bPyxKHjP+fWAzv0u5wXgoILgegmtxsOsLVgjJIi4gUNCbFg3xerNs4UYS8BTZBOm9A7c3DOmO9XQMcG6hrasMcNmlZ0um3SSn5BFoZtbWW+hQanRv8FHvaf25aX1PkVGlSDNdML1Ive31cwed6ge6N9VcoNPTYN6GJgmOX85q7o3cMBO7rXA2cfYhWkCFK1RtKPT0d9fLroI5cBH7lE+chlyRN45pyeEXzFhiq6QxCCcZipiq0qwVMwUaI94Cd4Toh+kTZlgkYdY9XB9sOFhIOPCf1CKOKsHRsyqIz9hNWaUM5ZA7Y2YnO2i5QKdYOUsoLAWqXcVLQqYxtNM7pZoWdDXte5VlXoqXVVt0tBMyIMHlYZ+8L05ctHy6ewgzO2P+QkfpToZzu02KukgTV9Lg3DoGmaOvwMMQb2aIukhXUdrD7zfHjmguiIvT1hb8+8O5gm63iD15V2wzYLgepgjesPq6E3YWQtVzVoEs+VjE4zdYWy6Q+nyDioD9pTSYosbKDBSaixDxr7wFMJW/R5QyV8hCaCvg8Pd1wEHJBvH8Q6gzYmqAStHUhe1uCZvbG/Vh2h3//S4owdzJxN87yqB3DZiBvB0o3zsyHjgLfG+0ClXLkQbVzI177vVyXqHWgfgvUR8BBCc03RJNjUAbmO2EXWRt2mSn/LaMWuvC8iQgmlWAcjly+HA7Rjx2NPCTJH0ga/K/o3nSdoM82mdWH/WRYbol0W077y7sHlCu8m4tnBQPYK9LC+7WHgXBzG0Mi5OIxNZQholYbWlNFxFjSHlDmwModXgBk7W9Drggz6WcMDyeturO0zxrZkBDqMCJkXhisjgIQtZvSVIymJNhCRlVJRClAGCftDVFprlc+PCw/7E2uceGYczxt1SahFq9eD0QVUZAfJUg1NzHGw3Ebb7sBzZdDAvpp4R5l4kJQxK8NvwLtyUkSSQOiaVvIbUIQMVCF/kqqSn5vwEMjG5caiHZWlW6Ilq/Ee29CPttC2hiyTed1k/czoYDO9m+Rxntc27pGshj1U2e79rBix9Qnd3B2SDjwDfeFpwJYO1E/ooiDYAp1JIduW91cgC1FW/wQ5WuEzwUjkRG3QralC84YOK7Rt2FK88FLxFyr0w6oafVrbOl2C/9CqYKMVdIuYNZbC83TUYRg1DUNHSRkeAjjNyjlrAHsKAcwRTj7DLo+UQjtg7TWfUurjItyOxAJZk289dT4rlHX90N6ua1x5aPL8RoVxo9HQzLM2hsAo/AkkzhvEyrpVOUmJKQsVmUKBhmSwUkQoR1JEKKH7iJA/EciXrN8ZO6jcZ99Yr9LWUuhL9MWQUwRtjImgI+n+Y1r3/DX1rIIv0++aigVf66LP87UVAAAQAElEQVRdywGPzl3LQo/qn9tyRLzWu3Fvc/53/C6BXyqBtA+IwLBusNc7jQgnffNEfMr3yn/yV0R0unYyvPF2XA+Ozw+TvW1P93G/No24rh8RfYqIa9oL/4O/IuIzuf0cUi2zvd9tfq/7NWnElY6Ir6e/Zs5vjdlp3tOI+FbX/2vqLYvv4e8hiIhPco6IbncR1/TvMf/PmcM87v0iYs/+ovR2jj2/nzGeKCI6b8673W3O/xTc132cGnve6U9h7/+1ft9r+6n+Xxt7W3eb3+e6rbvN7+3/3entmrf5fd3butv83v7PSG0jt/BL/kb0Y8Px2HjRX8GyVvk3xexAHvGmnnDeO3CAH4+rPhAg+cvHZ/3Xj+DDo/76+KyPjyc9EvS/4FheCEhfcHiP52c9Pz/hOD/p4t9Mx2tYcIY3nGQ7DuKF+hok5cUUx8Fl8UJtBGkq2Dep+zh4sfJyvkDrumV81aQVJ8q/mXkiWPNM8P/j87MeH5904kKgwoNfVpOCaXkJZm3ZWXE9vDpgI78A7+v6Rd959hQDcNZWVfr3gIHHbqvwKpmC+nXTBp+VgPCGs2snyWjUM+iTWnEyEKdmHLsTgZBnAkqX50Wn57OOTyc9Px5lnMnPtK2nWQ1521mbUtGUi4gdyR5toINgnjAdyC/sLGwbdCyqBHUbdDQHqU0rcjLdHfTF04SljRf5TQkeh9xwEoceALt/OOiOYOmAgyacFzpYK/Jv8m2RVHE6asqakfUzPNipd6DxclmYtqlBh/gk5Fbo599SzYyT6WCmMiTmn3qQJR1GelYcoivC8jfo53lsEw3nkU6KQG8gItSdKjzKgJa7aYL2SXd4uhP5EWd+sNNOm/utBARWZLEhG8/JaFgqysgygjkl5NCQBzaHHQhZwQjlVQ19Wr6BjZj+ih1X7HgDq4M5pK4XdtHHYSViyiQ5UaJ8DWw0hY0PvpiYxiZlekGj+id1njLlHQnZR8RrvQM81klPU+71ESGXe1/6W1ZwwarSCi8zdDsgtZI2PEnroTA2IiC3yjwsBHCbHXUcWTuzpq8SqNz6b9XOBFAuWpGf+HidfEOj80mhlGHnpd70mM6UCnpN8jYyKvu0m4CSIrIiGAdKsQ0k1qlycGZjg1Tordh2xaZm9vBMQGpDf04v2JzPK+vZf8f9zz+81R/f3+nd20lvCebeT4l9Eho4Kyam/tMf3+rPf3yj9z/c6w19HBxxsCTSgpxWAhJZwwAIkpRBBDCz7t4c9Pbdnd5wcTDeJ41TltsKAa+BOQ+s4UDLdMiCHfVP4zvg7UUOjX2wcbat2NBG0M4mwuagUwIhBCAp5LZKe0XeilU5qhxAmIai0XSRTlwwHAhIDZQjGCt1S0o5q6boYDtyAbDqicD/I+fdE2fH0UGwedOJAOVlTVrp5PPyxNnxxMXKR87qM4HK0/lMUPMi/+uQFTk7sG5dGKhDYg0jlazIWHV4fayGxpX9tTHG/O6wfip1C+fQgh4bum+U3c+2tLLmyrm2cWa2ddOGfe1wm+tX1zNmpc3wXA6KOTVW1nW9wha/Kri8s/zgEuJWRL11KUGt1PtISaGcUk8jyCM/VMq5V7hA8r+yGJWpqxjs0qpmlPbEJe0j9veE3T2eV/ki4EfLzuf2qWnhYrwai9QIMop91/oZu7HshRVnCd029llwURzss4xtjshyLEW2J6NASCZwlEwfiCgS9lRb0ga8d7aWxSOk0zhyzt3d3SlhH8MwKOUMg6H9Y11UzrLtRUeWVZdbl2eF1trPAPdp8AuRSujZtH2OpEIQfcD2hqH0tVOSIkIZNMaY5n3fT9OdpvEO2z2oQGNAV0RmrSbTcLW3i7yPz8i2whNq1sKen5HdwvNs837gDEKASug1cT71lHxGfohPiEtOR+gq0Jdy0LeJ3aDgrHXdOJZOe85JAcyjbXtDt1bVwi7CctSUlIbCc+leb9++1fu37/RwNxGoTB0jYxPzW/YzAdPTGnoiyPzxtOjptOoJu3jmAv+ZPffM3joZtJ/Zd9va2FcbZ+2ilfNg5uJtBZVzoW4XVZ4hAT0DaxTsIXd5XfVoPsyDsddXbKsim5XxK7q0/sTH7XkcNBL8PxwO2p+FnlPMjTUi4xVaFl1Yc2ZfLn2PNeiSZvbjBX1csPMZe99txfO3hlwjlBH4gL4HZDGQn7KwGSm4cEnkWYbgbXSZe91MRURgXU0LdnhhPWNm3yMe6iSh/wj0o6yUEmBOXngycxZjaMxXlcumRH1kyUjFNj+4szbGWZ8z9nPmmXHkDPS71dPziXMNfuFtNr9gxc42aGFrc0ageXjxJdKIQU1DwW6zpnEAhUB60cSl0DgmaChiGbUk1WiyLRhVL3nkYvojovcTH8uN5G9+gjlyXzdkG3c/y9m0zTBy4eLifKo68W59OjddOMMX7MhnAFua84A1YaBhC7b3hP1k5izMaR7uphFbnuQ/I+f8YbryM47lhY8kvyvAiUxLdP1CislJTkMRoQTDV9oky2z1mWsgQ+vT9GzIfAGQxx4XMg1VhfyJCMrNWeaSypD6s9ZpYc9aBk6Hl3wvI8cCcs4qBZlL7E6++A4UHwjdEGmvhUZ+mD99FRGhiFs0yo2hUMm7pfkzqOi0Ol8R8vfQXtb2mB1h2m7Wsex2mBdjLyf0FBF9aEQo4opewZdpMMi+tkVc+0RE5zPiWhafCOSMfBqg2H9aoGOjmdde9frluQ1X7KnzEdc5I8LF17V74eYrInrbTdXv2d8l8KskkG5HRfytYUXEbZfP8hHfbvus439jIeITDftmcvo9+HDZ278g7VcVI6JvyIj4VeP/EYMirrRFxC+i9Us5ubzTe5vf675MLevv4cv+f+9yRPQpd1r3tFf+/tUlEHGVkQsR8avsw3L9Gjyn651GhJPX+SN4cPKAdPu30Af8hq993i+niIhOx5f1X5a/HO/y3sd5Yy9HfD6n234O9vFfpr9k7N7Xc3wtv9d9K/U4w+1ODed3uGy47NRwfofLhstOjdu8y/8d8BrGPveXeZeNb7Xv9b829dy/DRtL48bYofhiL1RedCsvlauB57PUkB23Ey/8/u1i/F3ZEXZg5AmH5RnH5Ygj/IRj/MjlwEcC2afLinO5aMFbcACoO5Y4wBtOqB39Gae4O7JeH9dB0WREhFKWri/Nkp3PRFl8zO9GQGUhwLThQG7Vv6c4aOUiAP9Pp0vt/5M+XwQ40HWG0G210ySclBUQrcGBrjikCWcmLVWpNgU0OuhML/yLhuO6sdoKGKsFB2FTRkaFmgEnIeFIVpzlzgvzbTi2FTTmFTJqOGiNdZlWTKgGAxVZbsjScrzY2YPgmQuLM5coDvw7vRD8d1B9QXYnnNiFgMJGfjnO8v/TYOZyw3/iqDF2wWl3INfYoGUlML2BSrC6QYOgsxFUCeSbyMtpqwpk7d9Q62XkOuAAHwh63N+POL6jyojzVZIKzmTLCVmEZka1PKqVUdVIg8zLhmO94GQ3ZMm0EuuG5SkpmuA45A9+j8ZSdMeciIJ+q4RwEro0LUGeCgn6TJf1bC1YJ5WJXZY/OIgJry/jJA7DoHEcOybSicBAZg23YTwepU4WtiwoSamolANNRZEyy9QrHV1e0EPwSeitklZsVNAUyCwsww17oM159f4zYwEBPhHc+4QNSVXQCGtI2UIwJdCtHTkJIsyNFMFPKCPPUkZl+OqIIn9CWYn/ckrKka59GSMCm4VgReHCwwGsPMAbZedTyVIKVg2t6GCD9q5+7FfoBpZw6jeyK7rd6EsnhoglM4oq6H6cBvSVWa/JF3ULNm4dlBcanI+AOspDzkrQV0hLyp3O65q1r9PznYYqZlRSKCIYk4VBqaEf79EVZc0Ezo7Hsz5+9OXdhbU3xL1xjqw6E6xe2PdeK42jzPsErcTkmXfT5j+3Uc96oOLf//RO//7vP+hPf3qrP3AB8PBQdNeD6UkP90VvwOGOujej7gj237+518P7e73/wzu9958EeXfQMBRhUtAZ6KVhZ0Uec7gbNE2TKrRs7MF2OUmcZRgUfaWCLDKyEB/LqfMPb8KOUAq1SUI/7udLuOtZsahiV0GAz4HOkSDbA+s83N31YM6BC7MyJHF8KFJTILpCwM8XaS0XXZj1GVo+EgB74szwGf2Rc/iJAKUDlcdj1SMBy2cCS647+l8cQb8D3auatvDc2Ax0VWygg/qVeWvK6lDSRt2MMc3w4gAQW0SNZwMM0ZM5rEvrmnNwJUhp3i0DMcZnYy/TVt2HOpfrF6nrVvqsjF8cAINO633hrHGd+wd2HFFlWSg21oYHLj3X9aIKNvZqQ9iWaUWmIt9akxERKvDIjw7Yzz1n39u3D3rLhdIDuh/uD5xxRXUYtCCPS826sJGesc3H48bzpep8CS1nQ9goa0Nbgw9x/okzoYHkP93RsA3/yaR6YXtt7KnQNAACi4xW+GTlQgoRK6HznAcFSOWASEekXa5Arg0dKSUVzrhxLJqw5wF4z/fANsqo9G7WE/JZsTnraEHWzq/ItMHHxrPLaaW/z9eEbFIwCruyTEqWHBg1BgoTa91Ng8Yha4BQyFQEtgK/m9dDRol+KWeFU/ZNYuOM40F5mJRy9gra4KGKcU2qkSiDmnoweObZuaDvGR1ulhtysV4DHScwQB9iY31klxMXfUkjhIwFeUA3M6lxDjstMDFBw4SMB2jO9A/gXx4wvb4IMCxP272Q1zAMuj/c6S0X4G/v7vSGvXXP2XoAhTX6+DzyJlB02rKeF0CA9nRpXLI1HbGHI+9Az7x/nMHMewXilmV9teeZ8+nCWWZ7OCvgs2Gj0aoyfExD0cA6Cf1aHw1bzcitlCLTNg0jdjMICUvo1nvp4n2xNW2UI0KRCvIfFIxLjJvgZYSPVLLEvJgDsq7yv8iYKSBy2Sa2NV7olDbsw7ayQX9FHx3b2umllxJ7zW9c1smYmwrz9rok5SIVZJ/Qlfelac/Q0oJ5JfHKA5LWykxtkFph3qz+H/P43CuJOfOmUjZNY9UwUkbxnjvBRgSTMVeNpA00RlfAMdH5OpE5wdiZd6YZBfjS4UzZ/Jq3is1atizDObFAQ1WyDlKV1zYNmIz8ixG2n4ln6ljEfsgK+GJpbNffnxARggSlkpVSol907D28XvihK9aivcBIQT+eLxK9WlJrgW00Li2auMPVkXfqU7cv9TpesZCbZPo39LFiO4193djDKI13U+ZmnxT48F4p6GYcinxOjNjwONmOAnkWFRjswN4KasjYHyRBc5PtEYo6PQ09tSYtrGGbWJDjil0snHWmZ1mrun2v6LdCG3zIUOJUSJ1W8+75ulwQunkWNuSzJyPXlEIJWm0vhvthQnJqRIRKJGgL7Z9EnZCXyxHX+ohPaUT0/hHhLq9502K4ck/3vMsN/VTs4xa2mY0zfUPWiOGFp+u8m/dex/ZS35DbDsn078jsA+cj4pWeiOh9Iq51uvmYnohrfcTnqecxIuJmxDXrcc7ttSpH4wAAEABJREFU6Zd5l43bdpdvERGdxr0uIvbsaxrxt3Wvjf+gjHn4LfgHkfn7Mt+QQNrrI6IbXMQ13eudRnxeF/F52X3+p+BLY9zpcr3ze+r83wM+BP4e8/wj54i46i8ifvayt3K7zf/sCb7R8fag/1r+G8N+VfUt3RHR7f1XTfQvNCjiKgfbsRFxLUdEfzDqN352mTs1fuN0/7Tht7R/mXf5W/g5BO9j975flvf6b6Xuv7fd5ve6n5PejrvN72Nv627zP7d97/ffld7SdJvf17utu83v7f+sNOLTfosI8b4Pkhov8BJlAuyV/AoWGvFrdVlDR0AsScclcH5TT51/xsM7OkhC44fns/76eNTH4wmHZu6/fbbgsM4Eqk/nRx2PTwROLjg1i/q7fAoJRE44KAOOykialHFOmmkTHxycSjBnJWi84vTOW9ICjfNWoCvrMjfW2gjOVLAKP4kX8oxjl7oT0V84eJnH85ODznhcCoJu7hhNcMyXNjXc/Cr/N1OamWNVxmlhkChIrJ1wwOq8EOsBBOOrA+/wt3WneVNjnYozEfaglJg7s8CgFpZvZoqky1KRQeuY56oZAfs3wNZz1XpZNSNHXwqcH5Hhx6NOHx51+fiseoYmnLH+p44Iis6Xixbk6j95ZJoabQlvpUFPQEcgCCNBT4KvjAwTskxaoWtTxjEbh9BEkPFwKKSDygimUSgBGUsOGpzhe01FjaBOjPdK9h5x+OwIMbWMFad7Yf26bN2ZLOh0siOK03kYC0Eb5MC6MIccccChU3aOCd7IeeiTmsIKETnk115Qqafq9SfjKQ4GjreDJEbBsXZ9SkmfUJQiK6dJTlOMTFwU/CfkU6GZyIgEf14CH7o71J0eyw66gjTTN6Ffy9YQgUYRGO8pAR3RR9imsI0rT8iACSNYCX46T6lJyN5L6/WTpd4nbmhOmFrr0M0nIisier+cs1KmnJMSMu46s27yoEBPMlrI+lmgbUUn1pHtspFx8E9YuGKV0EmCtmEM3T+Mevv2Tg9vDio5aeUyZD5ftGHvzf0leY5AXhHwZpbQkbCFxJqNNSuBJGMlILNgyw7kNuqsapbWRt7BBMjqQaiV8pl+/s3Njx+e9Ne/fNAzF2AnLgNOXBoezycuAbD7xumUkhCC2uVZ2+WpYz5+0On5r1rPz3pzN+r/+7/+Xf9GMP9P7x/0w9uDfoCX928n/UCQv//LgH97T6CfNv8dePp0ft/e6/Bw0HgYlDh3ELWuQUPslP1vcx8s54H1sywEVS6LVmxgAyJIIIXKMPR/mWJbjAjOuE0Le/FC1GTFhip9WEDZc4U4Vqq25QxOqpxHgYwdwJnGwjyFQFjRQBCnYNspsbashaYEn74AqAR3iD/qiX33V4L+H9DVB2T54/PCGTzrLx/O+s+PZ/34OOuRiwAHmM4Eby6AI1stFwW0KCfVUEdLGYsIcF1rRWnuO6PzM/tlZi0H1RbXsz829LLv01aFfYgt4ExTNHV0m2NsBUIOPiMxOe0I5nZ9ZW5jQ2bGgt3OPt/Ye7blhn2JjwNGPruyNyznR7Uu2IcL+3JbkCX7cHUddlvRjemrGGDD6DJEvb2f9A78geD/n/74Xv/xv/6k//j//Lve/um9gvo6Djor6Rken3nmHS/SI2fz81E8Z5pOyPLyXLUQrNt49lToZrOwlWbFRufVgd6Lop7g8YJ4N41p04BtDaUqlVm5rNhL68g5FOhAUdAwezgmJVCVVdlblqv4RFz7TVxc2FYz9mi9OahtPThfsbGF4JSDdJjUlawF0njmVPYaYlBDPhW5NSDOgIC2QJaBrWfOKJNSSnoJIhbZ9jO0p5TUaTUdwGUj5yzbaC6jCnvA55FtPNg4kbIiw1fASxqkGOBp0EoQeOOCxbTO2MSKLS1cACzbGRkgu5iVuAxI0DREaAhpoGZIgVSaMsaToTWxZ6JjlXnIpWkYoZnzbBiyMkg5S/T3nu4yYo7GXIZtL0X0vfZ2GvQe2d4zfmLB4gAlY7dUtKKPYzvoiXeO01p0XhLP8cR7UHAJIPkXIU5slAsyNmyvmI9s17Y7YZ/icihDq1PBb6DYwB4z+ke0ighVBm3YrPhMPN8mzqQ7AvrTNGigH9W9Xwtd96srgPVQOCeGLv9JZZiU0AdfqnRet9CZfXRiT1wuS3/nqNQJPaglNWCaF/aesXH2Gz7bEnZSVDWkhh2DIalfAiDWjO2UFBqyeCZVmSfbToL2vjZyXll/RvAdK+fKmiD+iqzQAN9DripcAAx51XjYNE6N9xFp7Jc59M0MCSHOhn2g9UiqUaQ0aIusFauYqzSzztl6wN7njsY76KaVPVE35kC+jbPBOujvQrahWFTMh9cvDfsR8qukRbannFkcHmtr2G1lfSkiZJnvcJ8CzzmnLgOfNxvrbOjSOq3sORrENIqk1/GhxHwj5pB1mYPzJel8TrpwsC9L0bKGfAZ7VcTIOPO/iFqwYdaVGdZr3lJggw/Y7cB+HYfQiK4G3u0GLsfHsch7YiTfU2ilm1I0+WM6Ta/zRkOWqAvZha6yrJp5rq8rKTJeVtk81J/pG3n6I141CCWriPA0pCScM5/Om6bAlkJVoQ2xNAk9uM7SyAgoI/OUEloNFcopioJSioBnKVpTYnwHw5lOweLJ9ZQzvd0WyCNJ9JU8ptEeEYoIifF8yXWG+d+xly0Po9vOJvrG38LMsn8kz6nXT0TIPOyICEVc6yKu+YjQ/vGaO/a6iOhjIqJXRVzTXnj5siQ64M3jXe20wvWGLpzf65x+iYh4XSMienPEpzTiU743/v71uwR+gwS8Hz8zuIh4LX85b8S17cv6f2bZh4Q31Y6dlojPaY2I3hRxTXvhy69fWY6Ib8rsV0753zIs4krnPnlE7Nlvppbr3vhl/ra89/ky3Q/cb6Vf9v97lyOi68bzml7DeSMinPxfjYh4lY8FERFOfjYsz+/B+9P4ss++wJf1X5b3fr823ef7cnxEfMb3l+172eO/lXdbROzNvIzwQsiDf6+I8AvKtc59v4a9r9O93fkde933Uvfd253fsdf9VHrb/za/j7utu83/nPa9/39Xahr2ub/Mu2x8r31v+7Wp5/8tsNMpXn4jrnYUcU3FC6NfJDfsyQ7jgoM410QQOHQm6H7mRfeZl+ATQY+nS+tBkf6vAAiEfDxu+vH5or8QtH4kfSRq8kzE6XRZcGA2LThADuacTictBGK2ramCVpECL6kJJ27AaT0c7nG+JpU8KueB/ZK10d5Y23DejseMEz5D0wUH6TRLxL66A7XimJfhDsdn0lCm/gKOB8xaCyzjscA3Ho0CJya2Rh0MtU4EhDhd6WF3a8Exow0HBc/h2o/ATiPwvpyOxLHPmglOXuBxYfHKRUDDaW4rY3A6PuknmDeYs4DEnEkbMl1fsCDjhSHzVnVh7IWCA6QL6YWgnv9U0AyDK3LccL6E43WxDKFjvVw6DctsWi6qrO8g24YTv0JPJfBYN/hG3gn52znKXAKYksBZNBKe0ziEpsOo4ZDBoEJgMeHMrlm6YAtH6DojqzmKWpkUaUSkWRuyt/NX56rlsuoCnf5tbdOQI/WgymEoBAeSAsdaSKDVi65RKXRh2uxZUS90kHFEGYab11ijIbf9x3rxaGEP0dXBjMo5VKBzIEhqOPBUiEQMwPQr0ysXBZAKNhDIiLlqU0PeDfmsBESaDYo608AKkstEz6zL2FYZCecy3IeykDPRP/qdJYKOHebFbU6R9e7wR4SuHmvoygHKdpaSkG0H+YhQSkl2fCNC2VB0XnNKKikjR2Q5DEpDQp5ZCe89RVHkAWTxhSSDeYpaJHXnfanyXtvWqkrFRkBig84N/Tfk7T8LwNSsm3rQ+Q47OEwDayVI23D4sS2C1DOB2I2xu10HsnB5Q1aNegyC/k09OIBcZ+B/0TJjp/N5YZ4ZMc0ENhadTovO51VnLrqen0565HLr48dHGU9Pz3p6fNbj46Oeno46cqG4wkNKRVLIsj/Tfqb98vyslfkD2mzXD9jtDw7qE8x/S+D/7cO93r29k/+fAX/84Y3+/Md3+vOf/qD379/p3bt3ur+/73KUP8jCfxrpcjnL7w4rwTLDPLpsm96wlcp+jwgVhJaRsfUE48KgmKUq5aSSQykl+dMDm8h7Bgu2vmHnVmqwngisifrWL49mJafsz0wwRARMEumYkxwEG+Etoe9GHUeGGnagcejpheDDE+fDh+OiH59X/RX8haD/Xx4v+vHjSR+fLnpC5v6t5TOXt8+XmWOEfcA+ibGoQu+CLXK02Cp6m/MO8vtcMnw2OT1zFszAFzsrqfW9YVdsD8QQyCF0zTez32Fbaa4ElqVtyA0RoYhwljEV21m7ndjWjAvnm89B4zru2le2cgLDgQyDwHUz1S+ya5y9Yv+tXMwYlXxDxn0845KaDsjxHr4fpqyHu0Fv3t3rDRdCd+/eaHi4k2jjkaJnztsncEQYPM708bQhy4qdznp+WnXmYXjBhmds2efIxprVz4jGGbedIPOirItKLLoGrDdUv3IuNk1T0+j/j4mDcayXc0YOSZVnmkQaCUqLvI8reRqpbiRNBVsYCQofDgcN7NUoWTEM2pDl4nOaPWl9LT6Xwcxe3OChgvXFrivnmy8BapfbBl2LGvZZCcJbpg4iTpyrB+afeD4M0DeUJNv9OI4aWC8PRaUUJafY4jCNGseDCm2FZ7kRZYDufOVDgW2FZnhc19KDtesWuqCfM+fmxecMFzgrgfKVc3UjFfS1urI3ar+cJbaJdFZmog4bSNo67fK+AX3PFGkoWQOXAONYNE6Dsm09JdWQaspqKTr4ErFnDcx6Pw5cDB10j14O5pU5gv1X08BVRNFxy9gEqQO1a9Kz99Is+V2ovwedq06+zMdmFp+32LvYV4J+IdtAtgKmsQl5w7ca9ENTQb7iUxlju7eeKGrIRdMw6jBNpIMm+BnIpzIoUulyNS+Z8QX6x8OkUorSi07yMKrBB6rXCbs4nhedwOWy6YxtLAY68Bm7sI9X071JPvca5/qGTce6KbPHCmfSxHN8ZM8NCK30oHnTWASyxiGpGF120JBSl/WKthCLrv+KVDz+Q3VOCpQRLZSiYVdVxXNyMTawhv8VAGzqcJc1cQkyYvMZvgJeagR8FwWykevSqJqKFt6pLtj/abnydpmrLrwL+axaqDMs1w1bE3LP2E8J7KpImeC/15+gf8DIzMuI3R/GATvKtIcS56Qi+LlCfCJCCT4TdGX6ThBdoGlIWUnQyTqN9Soy3JB/lys24TblpJQnpRg4/0bNS+b5GDoT/D9eEin0wwPDtPK+UtWE0ORPUlWABP3J8mMf+Iwp6AZS1HngnBvgYTBP7OVSkoYhq9ChkGb4hkxFhDyvz2UjgnJLkkKtBrQJe2g8epsunCWWq2U6v+QvtnfLt6erUAHjpIZuBY2e21N6LUSFLW0KZG/s7V6tI0sZOedIygnkrJSKCnkjkUYE468Qn2AYW2MAABAASURBVIjgW71OfG773OYjovdJuqYRQe/Pf8y/lKC9ecvCO+nLu4735sYeUZeNFBEdXmNHhl73u86j/tnb9jTiOi4ievvXvjx+x94ece0fEX3diGu6t+/pVe576Zp6rmvu+v1lOeI6V8Q1vfb69B0Rnwr/5Jxp/y34J5P/f/3yycr7lhTcFnE1tohr6r4R13zENXXdPwum8ctNHnGlKyL65txpi4iejYheHxG9/Fu+IuKzuSLit0z3DxkbEZ/R/FOLWsZ7n9v8Xvdb0ohPtET8bf63zP372J+WgPX5JTxqr3P+t2Dfm/t8X6a/Ze5fMtbr7v0jYs/+rPR27G3egyOuc7nevBrO37Y5/y3sfffU/fb8nrrul8DjjJ875rbvbX4ff1t3m/+57Xu//670lqbb/L7ebd1tfm//p6c4DhtOQyU1fcaGg8GrOS/wWZWX3I0X4bVlXNWhO8CzcLLApRacuaznc5ODIj8eV1ICIwSZnk6bPh5n/fh41F8J7D0+Hwn4nXBsLjoTMD8eKdNuR/RIIOpEUO2Mh7Pwkl3tMETGYX/A6bpXLqOCl3/FoAaEoxdp0kZ+06ANOlac8tUBBehsuBZKOGxcAAwgeSwOzMI68/lCkBpvfVkUON5BIESk/S0fJ004uO0Vi5xPlF0vHDj5N/gIvJ8JUPbfwD/CE/BlwApfC8GqDWe5ERzOCtnJEJ8u16q+zLo1nFTPHCJ20OEUqjS3IDDSdMEBX4M86WynCtnYKbfzuhDkO0FDhfYKTRvrVfKLeSMIusLnZpxnOf10KbGoEfAxD0EwIttJxDHLOGEpLcJn0TgmHQgeHB6Q3zSqEBjL00Eqg9aU0H+C3oxEEvInrU0zTq1p6yAI1unw+shYBDJSQwD0qwRmXBZSjUal5b6DfrL83Tkazp6gJ3ewLAUpIqROb1N2n5c8/qxGvgZoH4aijnFU4OBmmAq0IOy4VUZvSQtRkBkn1X9aaSaQe7ItEkS+oMcNGfbAP/KuoOHcNlI8b1X4tLxjY3dAb1su1M2yroW+ZX6ps3wbgauKrAOegoU76Ti08j7TJlkWgQxeyo26ik7EJyLgP8HTIAcRzINTYxqL7tCH4cDfCJ/DQD+CDhnezbPw6FskCVR4Z3mJ1PAzYrWtQOuZy6GF/MbadEW+0BWrGrQFaNsFh7tCR0LeoRnbOhNoX9BZQimm19iQx8J8DgZs2DaiIbiz6YL9nU8X9v1ZJyKnzvsy4ESd0ycuCf2nwj4+nfXXD8/6618f9eHHZz0fz5qxeQcvfS54rINhFbthe6CeVQ76X6Blfj4R/L8oKwjYTXpzuNOUSg/mBcG2AucH7OAeOfnPejwcHNgb5QupEZtOUdj+jTNplveUafbai3nCZmf2nwMdF+zlct64rFi4mDhB56NmzizzblkIeYj1bCdC58I2I0IRV9SQNojvgdk+56yKzDb2bqN/YPcF/hL2EP1CYFZo6Sjs03FIur+b9PAw6e5+UpmKVvatCOCM9w+aHh6U4G2JQU8Eiz5wtvoi9iNn8SN0P3JR+0xqHAn8ncCZs6Nhk8X7HLScmLN11MTehvYFPmbkcEEeZ2zlQgDqzD54TdkbF/bIBVn4HFjgzTZmNPphWph8dDTGuq5S77yY1/A2SHDq1G2r52Ifdl1w1s0vuLCW9bEybkNWYr/YTjMyy5SJc3U1ZHga2QuyPujjNMGH4bzXySkkZJ+RYSHQlzqkCTk8vH+jH/74Xm///EfdvX2nmCbVMmpLky419+fdIxfdHx83fXxc9PQ8Yxcb9r70Z8vC2bfyHPB5UP284LIzEERGx0Na2YnW66xCsHEoq6axsaeLpmng7MpKpUg5iS1wNaeWJBARiviEzudh1IHLCl9iHe7vVLBzRdZCgGr2OQfO2MNlqVpIZyKw3qeVsveuz+RP6YI6sMsGvMcFrchlMBDuUJJ6Htoy5cK+cpqSOl2JjJFzho9B4909z5IDz/ArUp6kNLAPkraa4C1pRp4zZzKkdZovPmOQ3fN8pHzRzAXKhp5WzqrqM5Yz1TYkp9ik9R/Qafhyu+8d6E/IHPI4u6RhKBp9wUIQNLGPAj4i2RoaokrKeZBpzgoVSRMD7w9Fb+8PergfNRF4dlA3yqA1Rs1t0omLiyOB2tOMPRDE5njT06npCbuwbTwfK2dK6zKv2Gv1ocg+F5cZgU0kLjRSbBLp5ssi5J2jdfulEvmsnC9zx8a+azwv3T522kbd3d1pmiYVzn3L3O1eo0G/eRl4JmSfDePY+w3uO0xqjF+xJe/hI8/q82nRkQv7Z97XjlxineeGaCu6ka7PiQ0azvBxpp4LLXSReDZk4HeGxPOiYNujg/VcmNwdku4n6ENmA8HmARoGyhkdiHN5i8S7T9LKgQhbnL1SRf+BjDLyz6G+L7IvFdKiYdjQXehwV+B5AAdZH37uKUIpZwYMHS0X1RaamfuM3dv+z2vtFx7nuerCeXvhrJqXTQv5Dfux7TfoD60yfB5kzpPEZd0ATyMGMfJecUWGntxtxTKPSJw6kjhLIkKu22VfplH+f0o8cC4f7ibGDX2cOIc6OJsaOu9nf2TGFuYZoX9A7kWXuejx2PTM5eIj58sTl7pPx1l+Vz6zR2bob5yj5gFjUcO+ggd9MH+BKqQi71XUrcxe3ZESFsJ+FmnC3jJ9SZShP8hEBLSkjoCuCMpRFJG0YTfLFrpYtpwjF9uPf+GjPxsX+V+U+NliuzJcNmboXaC3Qi9L9LVKDuUk8u0K6MjWA3pPKVH3AvTbyy91zjNSBZpSlqgG6YpM2aDS/XJOuiKTGkE/+qRP2HmOCEWErh86XDPyvurAplCZam3aeI5V5N3hLQwa7WxR+jMQOblMF/qLOmROtX8iQsH0EaRfwO1GX4/JPP+e/zJ1v8r4W7jO/Sp7gB8ZVfG6flXCOq7Y3OgBL4i40uNiRDjpiAhFRM/ffkX8bd1t++/53yXwUxJgG3zqEhFfNbRPPf7n5bzZbrFTGPGJl4iv5/e+L+nvyXckYBl/p/mbTT5Av4eIq24ivp5+c+Jf2WA+jF85/F9umGVh/Tg1nDecN34rw57jdj6Xb/Fb5/9HjTfNX1sr4mq3br9FxLX+a2P+3nVed5/zNr/X/Zz0p8b91vafQ8Nv6fM/nb6v8oaTs/HCvfGi6Xbz8IrKSyMIZSkXKeGY4LxFGtSMGFTTpA2sOPBnnIInHEf8FJytRvA6y3V/JbD3l48n/ReBvb/8+Ki/Pj7qkUDrEwFXXwg8E+Q54dic7XiCy3mTAxR2DGtNKnli+UmJNY0QtMQVAU0GHdTKta66zX0ZV4Y7XoDtCiVegIVTteLIrt1JWXFIHCTHC1VvbCI1Kl9VdqTyy6tykIZl1PyWD5YZGs9a4KEHemYc4wugfsM5djC42dnBucMvlMcn5rdsfRateBErZXwoXE71EF93PSNpYd/OUHBhzTNrzgZlB+Dcv2NDvjixDqZ6TjvO2qoqzpWxETzzvxDYCJatpoPUgWy3BTQZggY5H02ZgFRoUYpKvmrAWRzG0EhgoThowmXAeDeqkMYwqqYM3aENWeNba2FtY6XwigV6gAN3DiJ4bacrtFUrF75gS+rBuZW0UazgJYUuO2YJJzElzC9LLiMiGUlNRrSqTndIKVVl+pdBKgR5MnwkBrcItWAJQ6GtNgIZtWMm8HHG/vzb5ScCyScC064z3QuObUVRV2yQ2hTwKkyg2w35igyb+YGP6mAqoKNEvZBxo95Ovmw78CToxbjU0G+lXS8fBwEq3qJTQ/QI+puPghHlkjSkrDEnlVI0EVSZpkkHB/8OB3Q1duRxUMmjgr4tBtleKsy3QFrUKbKkhFPa5CDITBBthtZuRxGiq7z+RlBq4SJjJujWYHhgPct2xb7tzJvWVDLz1FdYv1sPqMAdNgo77LmqGVudkeVMkMBjLVvDwd1zvyCYdeTi5Rn5P3FZeCT4bzuCUEWEE+ZZdZ27Ql/ThT339PQklEn8bFOgpwN8v71/ozeHeyXGVWzNe3yzfpB/wRYK9pGRa9TWxzbbLP3OnEPn57N80bAsG2sgI86aa7cktpbmNRE0qjrDx/F51dPjpf+rBPNmeYgpO7HWMTLtOqcy0HWwZmL9CJfadc+wzsIlke3D8oc0dBcqsQmhSly+DFFVGO/A8UQQ6g2B/7cPd3q4O+jAnkQaGHuWfwt8enij4e5BQg4XaDkyv/+F1jNGQJxG5ypdmNo4I6/TsvZ93HJSxo7ydGCuog1b8R5vJWmDfroSUGvqZxH7dkax/V8JSFoQjC8CZuQ4sx9mytYTWWQYbJNGCjEIslFpOe1p55G5zDviYTb1vu5jW3LAaE/3vOeungs6Wo3e3wN9eWLzNgYEOeaiYcjyXotWFciQ2dX1QN42YAj5W74jZ0UhKNblfMh6/8Mb/dv/+jf923/8u97+8Qcd3li2d4phUE1F85bUZYtgTzyzuEPkudKwjyabm+k2rY39n9jnXr8gzczFTpAmJK/tLBH4FcHqTNDL5I6ct9M06DAWjeOI/DbEVDHzqv0TEd2+MSfJvMCvA6ITAWFfCJZxkhDEjJwu7MMFBV6Q/YodsN3RWWMvhWbqGxve+73rADorQd2GvIT9NgLV6rRuslwK52tBpJiLEnZReKhZhpCjgI7rPNuLTq70+owafCE3TRrGAzqZFMhPLWkDC3LEZLTxrJ/R55VmycHpC+fGheeXZblAj+VZOV8rAxpCrkDIV+xt0xPI1EjUJc4vwUuXOXSO6Na0Fy4AMnnbi2GaI0I5546IgLdQSaExJ/bZwKXbqHsuA0Z0koailgetnK0zO/O4iosA6F10/TOIF1JwnkNH3ofmNZB3QpyhVkFjL7SqwO4DWxjC5UXbtqhS7vbJ2qK+0se8r5y5tv/K+wWdhLo1YN9306hUkiJCG3NuyMao8C30Q7UKz4oBwxqR/8jzewC5jIJZ1SjQ1sQ9oM4cGL4QPHE4XOaKbQjbE/ZcwcKl1iqfpQvn7sozgUoF68EZ689KvEMM2McEcRPn1N2QdMezaOICYJwKes9gUME2Uxnk97WWslClUJ8qttqwxYjo/DGNCvMlzsKCLDwv02l60cM4FvbHwLpJQl4Z/aUoUiStij7vBfnBCjwKfprmZdOFPbD43GPh2XsCG9qwrYrtN1XxMEFPs6QL8fFVQ1SVXKG9acR2JmQ5IPO+XkpqrB2sCRFqpC1CiXq3l1JeLwDu7+91mEaNGOFYiphCEawIja1hA9J1vDJUZG01y3vjiIE9diz6yMv1M7dMRy5szjxPL9YVfCzzpnWt2NCGLKsCWQazCBToG0A2H6kpibXIi7TR7rUbe5xBUCBoCuiHG3gwH+ITkRUGtAUwudbXzLPeMry80OD0Kt8N81hlui5c3F64zDNmv3Mj74p9NiZBVKzFjGSSWDNL3pMZ2goVEVKizjTbHiJClllSwIfzV5jOHRG0vdDuuoxd7HDZ2MslZUVc54i7CvrcAAAQAElEQVQI/e2HlagPeBcrmuaKvjAVbAQJI+cV3jfk4AuBT/mt68J9PWaH548IRexor3m37XD/Pe/0y7LrjG/Vu81oNZy8ACki85fCd5OI67iIa7p3jvi8vNf/nv4ugV8rgbQbsTdmRMjlHRHX8j55RPQNs5fdL+JaFxF79WdzuDIi+jivYURcy277suw6z2t4A7v8PXi8EfFpzohrPuJKv+cxPKfh+TwmczhFhJw3XDacNyI+zRPx9fw+n/hEfOpDscth9YHLoeVyRDjpsoiIvq7HR4T2dSOufcQnIj7rG3Hlh6Zev48xrUbEtb/bd5hv5/d2r3db57bvwWvs8BxGxHWdiGv65fiI6LzdjhMfr22QfW13fofbDNO3w+XvYR/7rdTy9wPCc5j2naaI6ENcdr0REV2uvYEvjyF5rfNcRkS86svjdkR8Pl58dj6cer4dNPUfv6R4fMRVt27vDXy5nuT1x22G59rhxoh4laf52eHxEaH947HGXo6Izpv73SIiepfbvr3iK1/uY0REp+F2HufFJyK+uw5dvvljXjxPxFU+e0fXuc1r73UR13X28m3bXvdlajnu/SKu4yOuqftGhJMO99vhioh4fdFw2TTtcNl9TaOx19+mEdFlppeP+xsR0ettGxHRZRfx9XSfLyLkT0T0/nv9T6Ue8z1EXOeLiNdupnHHz5l/72tZ73CdJ4z423ldb0RE5yXimrrO8NgdLv9c7GN2Gn5puo+/XS/iSlvE19Pbvl/N4xzwbiv/OYkWn3pc13I55Bdew+5DVdEWmUBSIwCy4eRWnHXpsiacrOjO5DNe1zPO7zOp/xXAh+OsHwnw/fXppB/9W74/PumZIN/GgltNOJ+rnhx8wxNdCQgsa+gJR+c///JBH7lAsFPaWDcR1M/loEijFAM0Z1yYwFlqWnHm/C8HNhwUt+U8KtPPdKtlqRUCviJIM+vCOq5PifpNUkcVHqLa+QRwaOmQlSSCIEW8qKcX4dB+efyg54+PeiYAuW2bHNTelpV5mAMns1KXouHwDcIjU2Z8YirDDkxE9P2VcQTz3ST/HW8NozbeBxCjjIXOK0GpS4I3xlb69j/1QYo3KuFEB/D65/OZAOpR5+ejFnjbCLyvdgpxEh0BDhyBhqOyEuTcuKgwDUJyzcEn+BMBE+GU4eFrW49a12c430SsgwDIQf6N4+mA3HPyKLVI2prQ+6bn86x1CzX044CO6xty3cg4qF7XrcvH9uSAls8UP8NmaLZDyECpITdmZiLJciQg25Chx5zP0EOgQbQPJXWa7Aw29LMuZ6WoGqBrhNihZE0Ez968udfb92/05t2DxsOggSAEIpdpslO6oCOmF69GOiOvBTtd4cFL+7chnx5PevpwRMfP+t//+z/1+PiMiFoX0Yzz7YuCM8HqBd7t2Jof04qqILNhMitY1OZVGRtPOIrNPBDIYSIJpm1OCUbMRy9TkeHP8knoPsFvIJdMnzIkkcCrZEkn6kXUpKG3DGPWp8dEYKMtiSUVqSjlIrYFZUZFFmTAc+3YeCeMnHS6zH0vej/OBNsq9ebH9tzIT2PRWApyTzog2z+8/0F//uMf+p/Mse1Zh06NhfG2xWsda5oQJQVrixSVybK3zHa4rpSR+e9EHIYz5aIF5RTWvCOYvaCkC4GDheBYDWneZj2dnnS5nOTPmXNiLJPev/1B7x7e6TDeEXh66GlJg6Y0qrEXvA8O9HsYD1hqyDo5DKNSMCm2mpU10TYy3nbw6D9dRoAf8eg///LIpeUiadS6DdiMdJmTiG2QR9cKJeQtJcm8DoME/UJ+4pPGUSMBuIiQ5WQZG0vddOYCKqOnkT6FcYkAk7qiFt0xJnGOBLaQ0PlhHPTWtv3mTpmzYSYQZ/vooO1AAPj+7TuN9w+qMbE/A3ntEGd009N51gcuYB28GQhIeczdmweN3t/sH6VQHopSzlJkbejQqPBYyRu2KQfTTj5PqNtqQ2eV43MjaLipKinKIM8fYeoDG5S8Ryp929YEW+6lHKJhw5wXVe8RghSuCtYWPfazbGYvnaHdASXbUGPdARpnaFiwD58zXW7I1EHdynnmM2/ExkfsdkCuAWUspMKiKTZtnH8lNznQaIxJGlyG9XsuRHyOPDzc6f37t3r79o0KMm65SGWQz7gZ/dZyp78+XfRfH4/IduOsuHRsPsSV1QjkCcP12ZBCsj6zaXOAGhQCpy6LczioL6xtekfWGqC5lKQMvRl9Iyl5ntaaaq3a2CeJsyIn9T4TZ92BQOOE3SgVZJ5IRnSIHqGhYvmV82HbQvPamC5p5VmxoQ/PZaycUUYjjJqYV+w7QeeGbizXrKaR82hCWAds3PK5vz/o7u6AjWfsRvK4nLNMO4tQTvIlgC+pvA/yUBQQHcrY6KYTNBzR74V9OpNfN/W9deId4on98cQZfTHYmNfze5F1vqB7692yCFUhJhX0at0mHuqZvHy5EosKQdwDMux08zw4QL/5KIOQ49LPE8+5rSvsQgB2WqCxMOnYL2WKJi6G7thjD/dvNZSDtlqw+dBHArMfOCsefZF8Ec/ERt2qp+Omp9OqI7SfCdbahjeeNWLuLLjHIFAv507mvMrKyLZxpid4iQiJdOW8s172s9XlaSy6wz4t5wj6JWl/BhR0MuSiDK8OpqZAX+OoEUSEUs6a7u+UuexbW2OFIsSKvKtmbOSyVux40aOfc1xsPfGedibvZ4Jl3VBOcFAn9pnljLBUMEpUKl9itXqWZc5yens/6EDDhLxtm+NYlLGdlLMUcMketv05oO13hS4fiDGvG5fPFZvL2GHmIqCAAV1MzPHuzUEP95NGhDchh8xcnT72REoFXjnjx4kl2ANKHP0NPTWdsa+rHWHd7IFWaeOZdeGQ9/No2zblvkbWYBI163BI6CZx4Z40lNzbUwpmbSKRPxdu1c4EuTvdzOF5DLd536SkLocDZ+w4DS9zCLlJAwtZd2vfd6tQgVIeFMOoKPQt5mOQbe3Cfjj6X2lgT8fzyrN7lffMCh9VCbMKdLlp5jw0LcKWGnqqnCs+cL1Ogq+S4pUGqXIkVvbA1hEvthkR2FRIzNvQU1XQM9Qvmqp4DjYxNevPHSeeRSf244kz2rZ+5uF4ho4ub/LW7RXzlT4uXmfe3yp8CzozdppYjURqDZpWSN4U0BMRSgixQLxte8hJQ0nIL7ABZBRJ0SyB1usK/BX0SDclj+2Ak5DoKQTV0bwO0O0HXoNe4hMRqvBqXRrO9xkiX+s5Q0NZwfriXHV+T4M+7ptzVoJ28alMcJ2HSSlHhCKit5dSNPD8d+ox4uP+Edc+FF9/IuJ1jF4+ES/9WE/Aa0ZE19OKoq5oWrbKM7p1Xd/OHxEvMwnxt1dERKcx4vvp6+CXzNdku9d53R173bfSvd+30pflfnVyO+9Ow+1ke9230tu+/x3523X3+SM+6WKv+1ZqO9gRcR33rb7/HfUR1zUj4nX6W57Sa+0/KWNivPSeOh9xJTbimrrutyAivrqJPpvz98KrBCLiNf9bM7teI+IzHXjevc35W0TEbfEX5yN+/vidhj31YhHX8RHxGc0Rf1t2/59CxHWc+0V8nt/XjbjWR4S7dbgtIr5Lw36A7g82l2/zfaK/85fpup0yInrxy/ovy73TL/z61hyuN37hdL37rx3XB/+Mr9v5rY/b8u3wiKvcbut+af5bc7ve+KXz/T36/7PW/XvQ/s+d4/pieqXhahu2n8pLeOXllR9eKHEUePHFT+wvko2X5U1FG7a08jI8U744gI9D/4zD8oxD94wj+RFH+PF0wTGe9RGn0g7mM8E7O5gXArKVcY2X72V30hjPeyuO+dLh+oZ3lFJWwTEygnzGgUold5IrDrTpdL8KTa2Dl/XAORKvGn4Rj4GX29DMi/DZa8CUA53XN/oqOxxERSTatF0UOIgNR0YnAo5PR83PTzpzmTFzETDj9Cy0G90BxTmuODPCQQ6INzI0pWhKIZwTKZPJdk4MnPRUkoJUQygISsRY1OCpUr/lwHmFFOa4tIaDDuB0A6uC2iTzK/Rjm3fewZyKzO1YL5dVK4raCKgvyHgl3WgTdAq+PYMIgl1xkZ35jLOYHVRPTZAh/HcVMhO02YGf7JjmBAV0Z44NnW2Wr0G+kbYqNXSTUtG2BeLc5PXtAC6mp8Ir/XIufZ7+BQ8oRmL9hquJImQU5NDVBreNQFTF2Q6CIpngzoB8CoEB4xq4a8rQff1THk1OC8GbPGRknOWPn02m44TtnbDDy9JwYCtO6dYDBP6XKM8EPI4OAHMp5eDHib4un05nzGBG/xcCv6QEp2qX6wp/i1Z4qwSQumyblNCREEazPdAmUnX7WNRTgviRNplPQbfg0fmgzs66uhxojqaMjZRBGuBlcB6bH9FDYkxBQAlEhCJCYuVNoYo+2KpaatJKftka+U0LNK61YeJVC/vgQvmMHV8IhJy5mDEuBDTm+SzLq4nZQmIJJcTotTpt0BfYbZ5ypysRuKisz5TC/Fk/SVy+xcs+ZBZZ/wsy8/6zrfrS7ogePn5kX7F2YoFpIkDFXN5TXt9pB3pfwUJwyAETB1dgVg3ejFBG/4NyJEGybO8NGx08J3Y75qwGcStBipU97X8hcD9MBKrecoHwTu/evNdhulfJE/OMSuXQbWIlmLtyMXnhPHs8Vi5MqlyOdFDuARr2LDKX0VD8trG+UdUFgQ2QEavLQTn1T5X3K+TJZ9vKXkVJveVqCptiW1U5Y4TNJxhiN0FXE+rXlLIOY+GC7r5fxtwT+L27e9CE7Ao0tQj02+S9adOznK3rGcW0kKIkJYLMh7cPGg8TvGYphWBegeyViypF2Jb7r4Il5FqVCMmFNuyrieAh9bNtCUb8W+a+GLA9XZDvicCP7cx8em0Hj5z3WbXD5WD8njrvtsoZ5bovYXswLLOZ+d0uxrOVsIMGNUlBMIZvWdY5Zw0JcFakJCV4TD1V10dTVYOjhI6Sz5Ro8llCzFITY97ejfrD+wf96c9/0B/+8AOyPiix91phqTLoyN55JGj9xPPiI+fGB/BEcO7c/zxG5dm1aib42y8ysPtGULOi18azZePsrew7OQhGfUCHz7XCJcQwVE3s9/u7onHKXe+KFftd4a9Be1CXBImgqSTBm5EUuShDWx4O8FZA1sYZcPH+X9XtYvW5DCqywySE+jroKO8ZFmIdOiPYQEa71i2jzIxDRJdTYAmm+QrJtpmToA3kfC2TppSUsatMPqdBTiNTV0aJcuWcmLesCwZnLORXLk/mrWhl/12gdV6bbEc+Z9dl62eTg50be6TyXGucrdGQBXrszwTrkmeZf4N8cMolwITApiE0jcH+CaFKZZ4h5qnvO4ze9idkpa0qQ+MIBvcfBnSSCTom6rMiAkmENtNepQU6z2uVf/Pf7zzGkYCtbcG/vL+tAS9VFdorAoc8iQuWZPlCc4K+dGOfKSUNrFkIDibqIyEqVjSd1vfA19009j5uq/BfEMXGVwAAEABJREFUsaV1O6ttK/qr0NiUPC5LeSjyXLns6ShI4RLGNG86EVg+z1Uz9nwh9S9ezDwfu8xJN2TS9yXnWzP9lg/6D57Zqf8Lwk2ZC61CXbEtI9eJdcecNA5gwpaxS9OQ4KeBGone6ra3ra3LpzGvsEvz6XxQDozUlw6ZtTINEzo8TFkHFDjC10jqeTP2FcxpHWIK2LqEaYDWn/NnztkL+/PIM+DE825e3V610GlhL67s5+11L9Z+2mX0U6Cy2xR7c0TuE8/hQur1UkqKwBYCPtDPAq0bMlqtC+azrt1ngsYBfZreBO/i4zOKpI+H7J5aLh3s443KVZnndsCDhIp07M+gRc/P6xX94mmT7WyGof5sRZZe1zxtGF9bN2yiStBVkaFBhVzvfqbX6RVSQ3jXfP0sj9p7ubfD68q56fz1bJcqettY27ZyTasQh675TV7nFpUJDc8RrIlqEQd08o1UZTEl5G8EGwZxyEhJ2Fp0eUWELN+Ia/lb+YhP7XsffeVjWlz9KY1Xnl2309tawC88b+rte71Tw31/Ggz2Yi+IiJ6LiM7b18b3Dny5jeSzn71uT3tjQ1hk9ro9parT7bKxl51+DXufr7W5LiKc/I7fJfCzJXC1zJ/d/e/f0RvV+HJmHxDGl/XfKkd8Mv7bjRIRfSNHRB8aEa/liOh1/8pfEVcev5SJeb6tczni2vfLvMt/D0REl/235oqI16aIaz4i+piIr6evA8hEBN/Xn4hrPiJex7slIpy8wrZnvFa8ZGx7RkS8jnfZiPhU99L9m0nEp74Rf5u3DgxPcDu360xXxN+OifhU53H/KJimfa3bvOtuy84brv8pRHziJeJv857H+N48e7tTw3331Pkdt3W3+b39t6a3c+55p9ajU8NrRHzic69z/Zf4Xtve132MvfzPTG/p2PN7+jW63Ga4bU9v87d1rv9XBP6udtzy5xdxQzhfth+/tHfn7+WF3eUOnIAKNoU27GpmsjMOwGmucpD/ifSJYIh/E+4Rh+WDf1vuadbHx1mPBFmfCaZflrNWgrv+7d7TfNLT6anjeHmmz8cO153pV3ECEs5XHosGUHAshVPWqPdvKO46iwjlPPCCy0s6QYXKS3BVkaJAbcbJbTi8qy44tisOb8VxxzuRcJTCXjEBLBH4TTiMDRrnp0c9f/ygp48f9fT0pOfTUWcCDycuBk6XsxwwdWCy4ng3HHFDOFqJwEMGdh7tuNppHCCjDMJxzzL9ZSwapqLxMCiTZqJPMSYJh5G4Da5004KjZcdyhs4ZJ8v8WOYOsOGXXx0R/CYHRmacwPP5ojMB6gseo39zdqG84OBaZ9ZjH8CcFT7bSvDfQAeBI9+d+Lyx/CZEjZMduidIeH836G4aqMsKaFhxble8uxWb2FzGBlYIbsg5QErIGnugG7QsOh1n5LSh61AlaBJCCLRfDVAS81h/htCSVJWyZMdPSEGWLcHfShA4cNKL27VJRiwKgg8JuoMAentBEJFKRvJsG47+Ag3IhmCzg/0OCDjocTo3nU4Vvc56Ru+2zSfs80hA7xkH+xnajSOXWCcHD3oQYcEGKja0yjL2RcGMvNd5I8hjZUDbVpFVhcQVc1jUcMYrgQFhIyK4ZqrkjYaNCNrpLAU/1AU8CL5tQyM8+LcpHfQ1HIAYsI8MX8S0lCN1SHaVAc7pxkQtCtJBqxiJAwMXAgCLpI124UW3GGRdODB/IqBqPmw/M3bhiyPLHFI05KyRgERmsT1oIX8ilHJWtlFDzIYOL9jfjNJtq5V1jAZdK7K4sL/cvqBLilrZa0cuVp6en+VA0zTe6eHhQWUc5eBCKd7nmXKW9ZhZPyOLIACUWDPlLEFDQ36un9hDh/tJE3bqsbb1knIP3Fne/v90zMdn9X8JA61vDgf94e0b/fmH93r/7o0O06Tk+ZSUGLdugZVlaJOO56onzi/MA9pGRblTDARZLWPOFwQpmSmDubtuOQOuuq6y3DL0p6T+qfRpjF22wIaa5j4uOLMa9rNqQQeFngf4feBceANfb9iHTn94e6c/vXunt3cHvTncdTzc3evN/QNB6nv4uNcIbcEZKPPBXrdulEJ5LBofJt29Ydy7B02HgyKnjjwUDdOojNwViV0Y2pqQQXpJ1e3JOl0VneaZPXyBdtuW/6zQkcDakfPmyF65cObMXGD0s2LdtGF/K2eGeTdkGTBWtV35puz6DvpTVMcGDS/weX0hYOd1Ns7uxvMGoqxeOoV4FAhulKE/RcjyJqHcqIdqdNI5S+JTryAAm+G2YEdTSHc8Ux6KevrubtKfsY0///BWb98h2/tRZSpKd0UrcjszwzM8fIDvH58XfXgyVj09rZrPgY0n1S0rcWsQPh/bBo0NetTPg/7MYT9k9npW1QAtwyj0EnrzdtLD/YAuA9pRBHpkMiTvfuKUbfL5kKgpkVTQ2zAM0HfQyGWQYH7jrF02CZHpjLzOc8Xequa1UZe0kvo4ctDOsvb5a/k7vT5TN2Zv0NtUUqggm7GINCkT5M0cEMZAfaY+UWZZ2d4TGcxXA+PGnOBj0MTeNo3GOB6wtRGuE7Q0nfync3gcnZcMfQPl/ILQhQu4M2frhYvsGduYnbJHVmxs40xt1AWyza0hQ+QDPSVWjTzTRmQ6QdchS3c81O5h4B4dHkrTBIYQOpEatlzRESaK3TXEl6AvQXPR3aHonmfggXF3JWmCn5yzUAB7I8vn17Ik3i0qtIrzYlM/L3iuXOlu7OkrLHMGsWZDhxuyFLIMJabb5ZaQnWXkNCLoKwX7xIaeJI0la+K8csqxooYUtzpL2JKsUJDZDJCKXSQN8D0ie2MYRxX2uXLRBr8X5Hq8bNiHdFmRNTZxxk5Olvml6YLxLJTXtXI2XbFRJwQV3k/INyPrQlp4juVuFxtrNt2NoTvs0jI/TFkjwi4QDHsSfPGI0AJfC/MtPDtW1rYOgjOVKSV0ErSjEERdNaLHacy6R5me64CBjTA5WN/Mm3NSRi8pD6oSZ7WwpYpeVpmns/m8rP3978h6p3mRn30nzqwz7wX9uQdfTNPXy50naWCdCT4OQ4GHrMM49nUCRiBR3i8+3wyfd37fMja/V0FzGZJG7M56uPIfUPf5j59jHBTynJZNlCwbRYuEjJI4YjqOR+nj86YfeY++njkXPfo9hWfUmXcZ748F3Xn9FZ2t7A/DtJi+jfcnp6ZzQ/fNMueZ7bpXULdxIKyc2U4d5P+EFXVgB2rIt8rvgMaC3IyNh4ax8mxbmGddN85B+nH+rGBhTacra1baKn32MwdRKUfAfuvInB05RF2T36NRA3kJsV+BiPqeIU1URsS1PqmPp4pyuoKJ0gsyNhMR+tqnYTgdnCXWa8NIEQU8q8O87XK6yrfqWtde2jfKG/n6BVbKO1iExa/zN3KC3niFedFXPnv/Li8lNPAJ7u72jYwREeT0qU+7rlMV7I3oNuv+O9zZ+S/Tvc71O27rIq7r7G0Rn5f3+t/T3yVwKwG26G3xH5/fjXhPTUHE1XgjrqnrvoWIUET8TbPnMyLitT3iU94DIsKJ8S+LiCuPloUREa/y+LJsIUSEk46IT/le8Ru+Ij7NFfF5PuLz8r5MRHRaI346vR3zZT7i0/i9bU8tA+f31PmIcNLXdr3RK26+XGfcVH01G/Fproi/ze9zRERfLyJe59nbXiu+kvFDysh+4eJJ+2X+K0M+q4qI13Uj/jZvGox90LfyX7a7n7HX/5bU8xgR8TqNyzteK7/I7O1O96Zv5ff2X5p6PmMf92Xe5R17nz2N+Ft+3Hbbf89/K73tH/G3831r3F7v8b8FX87j8j7fl/m97NTY++2p64y97NTl78F9/k9FhfDKq6FhHjfneUF0ntfY15fD4E3YD+rWoyy04PDFS78V58CBOo+pvCQ3hYipCx8LMKINmpXJh4iN6MhlwPN5IzUWnJmzzgT6O/r/9O+sdbvgrJ3o86zj6SNO9I8dzi/rSUFgdML5u3/AicW5HEDGiQ/Mz8HihiMYnEV2nojLMF/FOQ9VAiEtMlwW8kl2TM44nXZuZxzChhNCDEZ4M8JjFMT1tBLwnZ+OOn585ALgUc8EKx18OuM4Hs8n2WmcCUQsDkTgWFUcvtZltMnOY8KBTASWrk5xFT63Rs7LnuIM24kdp4xzOGicigrObcHRzPRJpKkMavCzIVvzg4+Fc4Fsa0NHIdSjisNVcbY20gsO1uWyENA+d/giYMbRjYqAlOB9k3C8mERBMF09YIA1QDcTKRFECXRtmp3aBzWN9zi8ExcTU05Q0tRw3Gacyxk6rHNmYG6pBu2pKJUJWWcCDOqBDzveFxw/08dQQarETGrQ1ZjvBcwgf/D71KAlqZpqNYIbDdto61k9JS/qiKLRfZUcLQDBRYCQebsqUzUq8gPMv2GvC3q6QMAMHPS/Bj4a6gYEP+YlhPh0sQONTcyWp+kGC2WGdZFt5p22GZv2ZcKJgOfx+dz/Lrz/lciFwLYcebPSQAAxOLARy7nzadraIhQCkCBlwQORHtmehR1d+zVFkTL2UkDGxu0MZ4Xvvzr08ul7EW91RcAtZTSJKbP22bbO+r5MSii1jAcN450yekphXRV0Ep00O+ERoYhQxmEuOMuFAFJKSaanElza4KMx+1W+jFOD3VUXAr5n9sMM7w7sIDIZkAD7Vb0OVjf6X7gQWW2LCjnYdXd3J8P273WmwyD/6YQrpt6n0wI9A/s+YY+VYNOC7a7ICtMTET2lKRGkCfm3amFVGYa2y1GX46O2y8ld9O5+0pu7UW85R947GE4gHBZlm9s8X92Uh0EtJ7gM+GrCBKQYJGQWaYSvJMQqB/+8Fxbsy/w05C9k18w0slK3Y2mwLEGKJn9SHrTVjK1tPUAi5LKuVTPyWzhbCn2nnHU/DrqHlvvxmvdFwLuHe91RN6bE/mjwmAhKTXr75r1++OGPet9/Y/2NJmQ6HiYNDl7eH/Tw9qB37+/1/o9v+2VBGjAsz1ClDD2FtSz/iJCoR4ik/kmQlyT2K6alHQv7yjo1fBFwRv8nIlUnX4winDNnj8/YC/tu4azZXmTk1AdGMN645oXpN7nsAMctrnYt+YyzfM6nGZmJs6WClaMAa8TQLPoGjUEA0eNRKFyEIFz0UEUfhvWciCaFgT4CLWdsqIAB3Y8gXS4qnDcT58kDz5x3bw4E5Q+a3hTFhNy5SKl3k84p65nz95Fn24fj1oNzj48bz4rG88E0YkPrlXafm9V7BzqcbwiS7SwIg85Vyf/j01yx9U33d6HDHXq9y5qmoC4Lc1SBP3HuhjXCAyDDXk5JxSijhjLJ+zvyJGE/q7K6bjivfA6cCeZeAOrQtmYQMh2WXfTnhEQFesAoOJ+CszRFVWavlRTKLDgWsV6TbbTXuT6xXJcl45BfQJ/1ZkSY/kHTNOnAXjMm9t9AIDoyNPB8Xjh7zwTRT3MmKGukfgHgS7cjgegTOLIJfb74nNlubKlZnn2/bZ3ugowz+/4BdsgAABAASURBVDio73qFh8HvDuCuNN1xfhwGaeI8LRm6kV3CZhr8MwP2DfUWCDz4UsPnzT1MvwFvp0HegxO0l2FSoJQWiZ5ilay1IjHkevSzgYejnykztnnptFfstWnhfAyfC1FVkNtg+YV8bEieCXk7bcixEsDd4Gc1yIu2EaKTZc3ZlqAdlcgQtipsuKK3RL+gD80qvEsMPi/GUaOBHsrhTiqDNmhfsb4K/1VFW02cadLcaW+6OPWzA5tx4LbCS0P2lXXEOkEa2lh/034JMLA2xzO2qC7jiXNmGhLlBL8BpMTew1J4LmyssWnua2yQHxLnYnBplqEFFnjGVflfAZinif1xGLIO2ODEHAMdyCpL/Yy98nmQ4KcxvirQCXuwNfgC7J0VeL0zvNim/M50Yb8vy8I5UZWRK1MLMWvKibUCZI3kx1JYpyil1BGR5E9j/oq+tlrl/Ib9VfKG2wv9Mrbe6YP+TKWD10LfFfm1PfU7TG6KIZSRm9CR0iAqkBX6WotW8MR+eOKC6QrOm9Oq43npOPEM2dgP3iMVXTndOI8r/K3LRTPt/mWFda3MtapyDkGqjA2ZmGaPcbrDZ2ata+etQq/p9lEkPub3Cmo3UKXtZc5r2ijXvlafd1312fronomZybKsyhHKCtl+EZty6CW/qT/X6ZZBSkm/BBn579jHRQRzh/y58tCchZzWYf5d77QDvszTLjvzY6zw5HRH74tAv5V6zr4QXxHRadhpchoRtHz+4zHGXhvxt332NqcRn7fvY52aLqfGbd5lj91T53fc1kVEp3lvcxoRTv6mvld+8eW5vocvuv9e/BeTANv3X4yj39n5VRKIuB4aHhzxKe/y3ws+UI2vzRfxac2IT/mv9f1aXcSnMRGf8t9a72tzfK3OD5JvHZBu+9qYv2edHwrfw99zre/NZRns7bf5ve42dfuO2/pfkzfv3xq3t3251pdlj3edU+M27/LfA7dzfi3vult4TZdv0y/zLv8Udhl8rd/32r7W/7fU7bx4jtv8l+Uv2/b223rnDbf93wC/wBtf8hq4QYmjLAcv2AplkFrFTWwKUl7xcRQXbTh/G33xeeV5WsqyQ7kJJ4XeCw3LljUTIDkRVD3hTNoxPhJYP8/Pejr9VY9P/6Xz5aNqnJTHFX+nKuVVcz11nJcnAgGPuqzP9JlVJunwJvffjny4K7rDkx8JyOQiPhUnpmrDsWkQ5Bd1O3r426oEGYQj1WJQhb7ulC+1O+MzlwAiWCVo1IwHgyPViDysRy4lwOV4IoB4kQP+F5wnB7MciDgzZibotSGTysu+AtqZ3YF/IZvQhuRWJGFsPQ3CBIX6Qr+iDUpAqrIjO/D8yLwZFTweO4oDTA3ItERibMYhiSs2qVFTqTe2Fji5gu+mBfovOOsXeLgQjPOzIiK6DhuOlp3cBScwmCGg0XR24LAygeSLgf6vAs5Su0BfxfFtmnKWfwPPMI2V8dZ1hb6eQgN+tSKyUhQFjmsjZcku0gu6d1DB6QUaN2RvxxM/FUkEsyWJsRGhiCDfFMily7TLdVMQBIntomizhAyJCsiww27H0PnEmCBIEAR6kh3paPTcoGHtjq8d/fmy6AkbfCZo94yczji9DtQsWyJIHcgydSxbCBUTOHCdNTZ2O9qwpbUm2hrBi1WW84mg/xE78f8jwGg42w2nW7YLEIajbqSC24bNNDiHGXhZX1BJDcrWh4G9yP3onxgXwOXEPLDWhyM5xvknwSs9rAv6LRv0wcAzwY3jjOOPglou7LFJuRyUQBDMDvQkeIou/6yUinIklZRV3L9gf8nzQjE2U0GLkKiLlMQw8kXONMbVkFbWXtiHTtcmNeoU0dNKwf+CxnvGASkHBDPBDqqZoyoxZyLQksdCwGpQ8fpASXyaGrIYCIqmUjmDFvRwRkdHaTvRPqvGrAOB0+EQ8l7csOeNC8Rpkv7w7l7/8ef3ens/6H7KGrGRkhf6LQqCL4GtMZGGqSiIAq2stRLYoYMCehoyOS2bvMeOyPZ4XtX5rE0+b8yT+RTBElGnHuhrKvA0wgNsKbOXbBrPnDvPp0UnbPBCfma+dd4YuikRuPHYhs20bvfUYQ8OghVovBsKZ4aEoBX08fz3d3d69+6d/vCHP+ndD+973uX376kj6P/Dn97p/R/eypcABVos561Bt5paCgV0pZJJEyxQVhYFdb3In8TXFd7zbA85XRXdSn0R4EtBB5xny4hLnoV9sJB3OnNW+uxce7BkRV4rumRtaGiAyXt5T13X+uJJEZm20IYxWU7zvGghyDpz1hkbKfHI3m4dRJMi4IFgHqPZJw0VNmXOh5ypR7eRaaHdchY0Zc7FxGV04sJo5JzJ2E3motG/Kf727YDcJt3dYxejtI1ZM3NcJD1zyPU/B3RuesYMn09Z/RLgqep0XOVLwvOZ/ednB2tU5BBsklyTOqC1sY7qBZovKthjKaumseqOZ9vD3ah7Ip6HYVSOJJNckItT84lklLAv29UwTDLydFDiQiDlQXAt68Z6OWNXJ3QCCchKIFQ59xq0YOpq0AVLcrCvtk0O/EWrotdVdiyakjSmwP6aBvaPZVpcTwA6aaPvdVxjDxgeW+h/GAf4uJMv+oxpGjSMptNn64AKis5L4Xk/dBzPiWeu+t/Wf+bMPs6LTPuZs6xWQbcEiarYRGWPGA3GWn+GzUroL7jECQLnmfaiqgE6h0CuXAJMRRoJxo45ccaMyHCQYkBehT29ITP4gJ/MxawDz2+nrHd3g364n3SYBmjPjEnM+oIG98hxQ4YrKduZs6kxl7S6Djrny4Y9zMgXBhgZKDCgSdAkzovWGjJvqhwQ3jPGhr4WnuVGpZ4hWuFJnEuQfuUBPortmjn7mYHshd6MoM5rZOy1YLcFPVjuebqTeKGqKbN/Q5CnBbtaWvpE99KESFmvAudJeXb7HWL1nxzCbgMlBHJKzJJJsxYNnKUD9jDwLB64eHm1F3hNSDigJaC5JUZC57aSrpJTcYGSuQBIShqiKHkf0yexwQtyGpj7LZdvD+yNiXlc53NefCLY2+BVjhtz8ixaDYwGkWlD9IgRvVg3VWcUZVxgtLGXmUZMqwF52m4tV2NC2ObDdTnnrvuIcHdFxCsSG8Tr9z3EnCu62ji7czTsLGkcR72ORx5CPy1WVeR1xaKWpBZNisxPUYhDJ0ZMZIL+g5Y66bIVXZBVf6/mXeZ05hLAzxPeXTeUubHXP4HzEjuaOYP8DrSuVRU05IL6xOJX2P5cx9LmwRCfPSV7/UmhfhD1NISSoNdThDZsqGHviFuvqeuYk0bVrWFLm7Zlk2mo2L31AnMyyz5zhJ67aFQVqU/vJYRK1PdMhJJuwMBk3Nb1fOtjMpPcIjHRDpoUEa+QP9DbGSJtVfAhme4N2p2u0O685ejUvO6p859QVSl8CcvT8FJGRMh2k7ErY887NSKu7RFXOve6iGtZ2ElDInr51AgZ+xoVPgyXjVt69rLTHZ7G+T29zbvuFhEvNNxW/p7/XQLfkUD6Tts/pCki+joR19SF7xm5228REf3AuK1z3nPc4rbOecPtTvUv/BURnTvzakTEq7z2cu/AV0Twff2JiNd+15rf9h0RrxNE/Lx8RHQaIr6f7hNHxJ59HeeKiPis7LodEdGzEdfUBctlT503XL6F64zbuq/l9z5ODfdxajgfcV3X5R2uNyKubc5/C/sDxC8YX8t/a9xeHxGvson427xp2vt+mb8tu4/LX8L138OX/b9V3ueICO199ro9/Vq9627bb/O3bXv9L01v5/gy73JE/M2Urr+FO+xl53fsdT8n3cdEfC6fnxq7j/u1qeffx36Zd9lwu1PD+R0uG3v5y9RtP4Uvx/yfVq5+0f8CUXlDB+Y9KfivdvQX6/5y3XjFbNQ19sIGnF7RA0kNKeCw4eYIPxcnUqSNYBkpzt3xXPVIQOQjgdKn/hv+/6XHp//U0/N/0eejmv/NAIGPMmxKBEGMSLPW7Vnny4eOrR4VOIAHAnx3DuLdjwQUJjmY4BdnKNCKN5GGwnwJh7LKwai1hjZoE6gp46oGDiBtBBVWnKKVABxESKeLKkH/5ekoY4bWmbKdphnn8IJDdyb1i7/PPcvKsIMdEcpJItE1MjFLOMgN56/1dFXFia0EKNpCgJ21xdqVgEYjWNaYO+EsWA9FgeOSVKC1pIJDmpE9zmBLavAiShGhFDjIOJwRWa2F/SvZETFWO+oEFJ3fcAYXvN5rQGEVnV6w6MXDJ710NAInMn3QFNCa8RAd+D8QvbxDrnfTqPEwaSSAcP0tToIm0GnrwD9SiwRdo4QTX8ljUmqCvhrIXDjcVUeC0pbpSuDtVo6WpcsJnpiAn4ooF23IaCOYI+QoAtDCWb5CFgXA+FIoCDaEbTVJGScvQCUY4oDF+XyWA8/H41EO3B6RzWUJ7BTLq5IDHys0Ly2gt6CrjO2FNoI51XI3D8jb9l3pY7htIRKKaLUsG5cBi7zOGTta0W2XM+trW9Uceej5WaapIdc9lSCAsgie9LzLOMFqn+qbNolAgakL2hPICmVkXKArIihRG8xA15V90IFSfBmwMdcCVnq1yFIbQGGJrAY/TNdTyz8i1HWQswJdIE7RWRGhBlJJSiXL0yTsotvD3UHDNPUAZFWIZeGzCs3Ql6DHgJ0o6WqL2B0zDtRl1vCatgWqVJh7INjuPX04jARdPWdWIpjkfdbY//fv/NvYowbOgRiqKvbQ2NUCQXtMzDQ0xmxgJZAaev/2oD/+4UEP7w96c5c0pEWVs2Vbj/TZ6JN0f1+4PCgK21GWzN+WqmqKzof3/9P5xDExy3/q5kxg7uLzwHsNHVfsGabVP9Z1hQZV5SSNpWgaCvLJ2MqqM2fO8TTrTODmclmwnYsqc+WUFCA1YTOrKsHLhC6HCA0hOTh15yBeZAX7ujEmIe/DMPYA68PDg96/f68ffvhBP/zpB/3p3/6oP/S/Zf9Wb5DB4X6SICixRkQoYkeG7FCrobTbE23XfFbEtZ/4tOArZeSS1CwbyhsSso2trcpyWlZSB5041y6kPntusbFpus595jWYRVbe/4bI2yZ6nqUiWIB0g1+PWXmWzMhs5kEzI8eZIJ5R2YML+9rjgikjAt3qhXbJPGcEaPqv+68i40WNs2WbzxKB+ricxN2y7kI6YHPcMevukHVP5YjdFPIz9nFhgRM8nwi2PXMB8ewLgBecLxl9hpYZ2DagyXQHezxDUzCGrSzz2bAT61E8G8Sla6Ihx4KKNo3Y8ETg+TCNmtgTBRvyMyEnYQeJvX/lLQd59lE2Cn2nO42HO5XhQEf2XcpakfGMTualae40NY5+Q+zJBjZZbgYZ2f4StkuLBJ9B3khRFeyzDP85BfsoVEhHzoOhJI2g5FDQzsD+k7A17/WJ88F72hg5L3z5N4z3yuWAKCata9FpTuKoFnFMgv/SieCmz+sTl7ZHGs7o3XZkee6p/3zLFZf+rIAxdDrLqXieBXsoeJaEbhxKAAAQAElEQVQlnsWZMxaR6jAkHcYi0zQSlE1llNKgmjInbWjDLn0+C50NGVug+f39qD+8udMDtHtMRt4RgWSaGvsGtWrmnK88EzgOkHPDBpDgKuZLuiB7/7m1Cza2chnUdd9ql3WXeyBb5BYRctnPjAod5vVyuWj2OPjgUOjtKQkdhwoyR+QKbKjVFV0u2hx4Biv7r1YeCGjCesh5UCpFGX4zfEca0Wb0/yfADH2zbQN6Z/YaWxQRNiD42LRY9jzXNmj3vCvzN57JgYwsp/CzGRqQnrL5QpIJfhLnMySKrce6SQNyDyoiJ7XI9JJqTbCVQVKr0MizOHExnVpirgZvyAZKMzJ6czfoYQJszjvSEQWZf72cGxHIT6nb/MqD6MK5MIML59CZvTqjKPO2kM6cnzPvYjN8LbTXZWaaTYHMEpqFEhXsu0DrSDqwUClZaShKOSuAqI8IpZRe7d76q+jOOnQ+IpTpOwyDjGIdUE4IhWEKzhTlDRts2tqMTDbQVDmsNmTQakEuhfIAX9bZqLlmQfbVrjgHz+jn3HlZqV+7zjZ4Ml+2oZ7Sbrpgj/lCUnoBCWvxDQ9xA2QfL2W6BjC9V16v9R7TOF8MKeS0VaeA1GshCl1RMZVK/grLp9NDo1PVpv5Bz1gFWYwRPfTzBDuCFPlsivi0Np0UEU4+SyOilyM+T62HHebDiLj26ZPwFRF868oLcmkd6KNKptMXAT19odt5872nzv8UvEBEdBpNw46dttvUbXvZ+VtEXOeIuKaed4dpuM27bHxJp/u43nDeuM27bLguIpztdPfMy1dE/E3dS9Nnief4Hj7r/HvhX04CHCH/XJ72zfMlFd4Uxpf13ypHxGuTDXovOL/DdXt+T133r4yIq1zM785nxOd1Edey2yM+5V3+eyIivnooRcTrMhGf8q6MiD4m4uvp3sepERFOXhERr+NdGRFOXvFT9hcRr+P3vhGf6l4n+kbGcv8eIq5zebjtfe8bEfJ6Edf2iK+n+gd8TNO+zG3edRHh5Kv4su/XOrnP9/C1Ma67HbOXnRpu+1p6W+f83wv7ep7vNu9yRLzaj8tuN3Zdu+5LuN34sv6XlD3e+CVjfm3f23Vu89+az32MvX3POzVcv6fO/6uD91i9vGp/xir+Gi5B7S/ZftGWX8hfYPkYEcEYXuBxUTacPv+zat6DRXwB56UJnwpED6o6sEqcBiel6oyTciJodjw9EkD7oKfTj/rx8T/1n3/9/+m/fvx/9PH5LwQAHqEL550gSCVIt7QzfX/Uh4//b8dH+m/1IrGugznToejubuo43I0aCY6Nw6QoA7RIDoDbCay8wMMVc0N7ysIvISC96nJedCbaMD+fdHk+dhw/POryyMUD5QXH247TGU9rxpm+4CAyFfMktRT9vPSZeXWKXJYqTnHFEW94Po3gg1EJRFQCTc5vp5Pq6aTl/KzVf5uc/HY5q+LANQcRWcded0BkUiinpEFZpSW+syJCCtJcSAD8KJJkwiTac+d7wct1gOyE03eCDzu5Gw7xQkC9ogc8RAln3misWXHoa08J0JoORzHgITP1SPTxnsDHm/uD3r59q4d3bwnOvtHIZUDKuTtKtgE7Rq1BCrQ0FaUYO1oU9JGwiyb/3fwj9Fygyw742iptVQsBmhU4ONeQ23ohWP/0qKfHD+joiVgOQTrqBZ0d9JXL2EIj8FChdaNupf2KVSt8WH+z9QcuGGeLUEOSgibFoCAIwheCy2CQ0hUtJXScFHnoSNhU5JGx1CPvsA48jxIMUwfjdmhP2M1MMNFBKXk9BGN+hGyv9G7YyIrMNtAAqSpzdMFBA2mAHlhxPYC3QE6swmqhzPo5ZyVodDqkrEzZaIl2aHaAZ5hGlXGAp3yVMTrdsKtmsAQNMlpDJo2KCj3QC1HUsy7fEaGI6PM7eBFx7WuqIye5bpoOGseDsgMbBEdczxJX+no5M2XjHJiVHEAB7sOK1G/M35gnE4S/72McIBmn0usKwToHADb0vKHvDV03zgb/K4AoBAjyohqcCTErHEjZsBOCqQIOor55M+rtm0mIAhlfFO6/POnI5eP5/CPyXLDlooeHSQ9vDshpUYG+gQuIYUJ2mMXMmjN72PvfvzF6JpB0IfC8bhW73WQbMxxwYRF1WH/kIkkBDyP2M4GBAG3mjCoFWwr0snJmEqCy2FMUOocqdrOyPzbOG6F74k4aLOsUYisSFKtK7GXuJ2TdT8Oo+8OBi4yD3tzfEey/1zv26Pv3b/X+hze6f3sv85IYX0qCP8t2UMZmxKey+I6IUEpJEVkR8QLns0RdQ2JbwKFBHkpe9oRUyW3tKpMVuhcCid6Ds/chtjezB2b2obFxPrlto4+xr++84XLDJndUbHPlIWMsBCtXAusLZ6blZNkblXU8t+etyNDwmWBU6GnQtkHHwvl8PSNmWcbXS9iLiLISh1t0vfRMOiCrITfl0jTxrLnHjjJpYBdtKFqQk59vR+zhiWD19e+/rzqSP/FsOR0XXYO+F5mmbr8LUoI2YTsBT8JOAtt2cDPlVeFLLJBYt4CxSFMpBKzHjiFlFQwio7uSsjKpYXsqZdAwTirjQZk0Y2ORMnpJWlnvKjvb6xUrdKzQs2FLFRt0Xnzai9wT8grou5a947eXs2tR5owaStY0Fuga5MD+3d2dpmnSOEBXknoAOEuZQOdYEvWDChtxnCZ5Hxyme5XhDp4JahLknLk0OZ0agX9j4xJgJb/Iz4v+rwB4dp15dl3Q+4VniHVtva88xzbOfaPx/PVlceNZcE05c5BvoPMMPwN0jTlpGgbOrJEzxpiU8iChz5QzSZKw5eAdJxN4nJD3W/h8x/Pv/dsHvXlz3/kdOp9D3yMbukTEvAc1XbAH6/+MjW4Eslm2P5Nnzozz8aR+CQC9tct2g//W18ysPUBXKaXrNUFPQxd+ltjOK3smKVS8j0GGRkhTIhV7WPBYmde2vSCTFVg+GzYPQ32NYI3MM6FgI2Uc1SJpQf+z92ET51nFVpoW9toF+/B7hPfbgn3MvMN5vpXAsue0PTfmDtZ2KvZYErxE7WeU5Z1YOHNQFQgdoLnAX4a/lLPMn1qSkJH8r1E4WDb2dluDIHzAVyhHkDYFQszoQ1yCFOa7H7Osj7f+f6DwDth1EVLB5i1Hz91lB2877RdsZ2UNWOn62Fb4hBfrxbZkWNbmsfKs6Wt6zpQ15KKxDFf7Rm7WU37hISLktQzxiYjOm9tzdh660KVp8v4wxnFQsf2UhK6viAFR+MUb+JkXkRSRqSxqXIxsXIxUsLBXFuQ1cwmwrE2YFa8Xrevs6Etq3in3/bFyJhqb9QtaYzqe90KqRkQIChVB+hUoJ3VAv4xgAk6Uho4r+jDPO6rtgGaXyV5Nsspm8SnvMmjQYKg1NTp7zBWb/A6YWCPYH4zWK1hT2BcV3/nhfO3j9i4s5rleeEvwcIuIgK30Gf/qH9che/JXumCMvHk0MEf4Mu1Udl6u7ZS+++O5bjtExOvapmvf+3t6taEsp243lIqMFrmPdZ0REbdT97zXMyo0uqLTjsz31HVud2rc5l02XGc4b0R8vk7E52X3+R2/S+BrEkhfq/xH1kVcjTXimnrt3bj31HW/BZ7na3iZ8x+c7Hw6NX798v3sfxnOM6rnfmnaB/EV8ctpuV2fKb76Y7m7ISL64RhxTV23tzkfEU5+NSJ+3fiI67iIa2oCdrqcRsRndEd8Xnb/n4LnMdzPqbHnI8JZuW5Hr+ArIr67dkT0h6UfNrcPpNu8/k4f0/bdqfzi6A6k7ttquMT7wcsRQ32vuE3J9748AH8q7WO/+GovD9FezVzfS79KTx9zfSHpY3/Dl+n/2vCIFzl80ej+fui72nmnxm3e5Z+C+xtf6/et+q/1/W11fsnzC5dl6Zk+T/0C6Vrx4nelaW+/1v4jv2/Pxz3/j1z/a2t5h7xaCS/V3jp+oTd4/fZrPSDXmiXIWSHQ1BBj0nVkYy/w3s6LfcXp3XCoNlL6MVmzDeLUNWXGF9U2yJcBa/8tv4yDnHS+hD4+nfX//tcH/e//zSXAX/6fHuRftydWOHW09UkO0h0J/D99+E89/fgXLc/P2s449TibdipH/ybYA4EHgneHt3dKd3hRRMnw81izygEp24DpFbQlXpqboKkmrWsjeFd1vjSdT5Xg9AYWHQnezJeqy1Jxrir9SHG+LziLtrpAkXbQGqlwan0eirzrvce8Xq2rnO/YJPsklfV64Gqe4WElqL0Qf59VmdsOWsPpXlijB2QQrmkOZPj/Z+8/1CPJrW1ddEwAEZkky7S01t773u++/4ud7ywj012GJk1EAPcfCAaZxa5itdTSktnK5kj4iemACEyw2GGewZomicOostP0tB9HBJME7GR5nIM5Z4KIM4d2H3BNO5B/ITixcGJs1DdSTo4yEsG5zOE6cfAVwVMjEVTNMasMTcSTtEe3DpReXQ/kR4In6Bo+lkg6S4CUPW5Cv0tk1VTkPz0TPtkqwZd0hKczJ/CJwEHFhhU9NYI2zfPCg3lZOKif7k96uH0ABGtvD+jqrDYvms8LMYBFDToLeptJG3Is6G0mf8Z2lnl2HYd/69U2SDhvEDgoJcN3Vh5DeUB/BKcSdSmRB3kY5XJOg4wxj9qVnQbg4IKqFMiYsEuJohzOZYVAZJ2x7WrDpdtfyNkW9ivLRxp2hBcIeJMa/82CjJhghScTn7DXkfKTkpRSKOWqnOMRmRSgb/NoXnfjFRdjNwQsruS6iKyK/5lUxlciQhGhhAyRsBMpRLWwLmBTMC91vqpKkkawQ1cNey3ItCCP814HQ5YS7QniA7rM8BcRaqRuiJzYT5rOjBsJnpRSBHEF8gXjHFzZO4BNANEBmIpdF4IVC/azLo/Y8uF4JCB40KdPn3R/y77ABZHbZoKCxkKwq3LJtpwO0vmoRtDe+hl2RQ7WeE0uBEca6+rIGP9/PQ4ESizDgIB7Ako7CwmPLl8RVNrtBrGNsY9IE/IYZypYQtQVgFwOwrDZwKLOc7VEzG3xGl92lpBQTuQsy+0LtDdv3rF+bjR6UaUszIJ+0EhAj7Vh/vyvVcyf/cm6cICt2f/Ry9zXTVWw55jXHX5s3rmzIEgl6GboF11dj9pdjRrGImUxx6IMHykPso8bigzPTbAu86FERxARCtoiQqKH14/taz16f1HDcLRITkONvaXhOz1toYqeapUwoXoKcdhGR7MmZJiY0GUDxpgCfbFPWtbKgIYTOvUUnrPS0W2TU9pnCC/QmaGzsE+vmNknDPZX9oIeBMXWPWVvW/BZj7EenVb02eBLzBXQidbkvcdr1n8uxkj4e9akqyL5z0fdcAmw57Ko7LICx5+Q3/8S4I5nyGdc76fPkz58WvHx00mfPx109/kBn33Qieddnxf+a5vVbYqfij02E/TPXGCldFZOJyUutVJMCup8ATGw9nb4aIaPzHpKGc3nUEL9HVxSZOoL66+UooxPZGwNMdFTDdlmQfOVjgAAEABJREFU5p3R1YyPWW/OV+Q3vCUJnSbsGk0yPAbDSDZQLNCYpFYV1AQpy0Y7eNiNRddgv8Pv4HE3MD/15isi4NFMFkVyfdYAf8MwKI+DEn0bhKDOepJO8Ojnwwk+T+z1JxbbxMUA5pPTM+Uzty5n2ifaZwKc1mkjNYLxQpgAQmYsSoJA8qeyl1UNedHIZcuuLPK/OsylyvtpSqEMP4lAbwQ848OBPoZsnkM79oe3/lcAXATsWVfjODI+qes4Mqsk68w6OMLLCR1P+NVCuYn9lbXh8sHPNvY3892WqkC3Cd1iLpWcmCOroA/zEcwbEazLypqZteC/eZQytg4M1LzOalODdoVPERyuBIatD2OCD49ZsNVmyzJkjdhqtxs0DEWRkiCjBXlryswl5mJO+J7xh+4n0Nl03RbJfiLWS4P/ih/XxrNZs5pO0JthcCFd1JBL+HZEiGmU8eGCXzgVskYuUspqSswf3f4T+++khf+ahEYr3xGhBAFjOrG3856QUft+N+jmeqcbbHHFe+C4Kxp3SQM+mAoLJOdOe0Y/85I1s09jFi0ud/kkTIFfLaDybmHM/X2sLYvE2rRtCr7idyBjb92ht8I7JqwrbIcQ7zoVbhuQGn4UMJgsr22JzIl3j4w+RusfvorXQH5cD5RzJBUwkC8g50GZNBK+E8iSmKQl1M482Lzazqh6Qq6FZ9D8CF+gHY9Vp3MTasJnGsuhKhijx495djYi4P8bSK23ZTQI+0KMDuEsi0KN1KhO0eWWzlXs9021OX3GWi9R3VGb+6zodS73FvqQb8A8JjTa8AangR8jCNV9xJdpVEYv1P38BxafKlP3Iyki5HwkSWF6JNRFPOtDLz6tPdPf+HNqvOj6nSJKQi4Z8O3n+AbreUDhBT4ugQeo80t9ht8NEeb3mf9tYkyinwFFtEjYbu1vvo1tzJqaN3LMYb1gITl9gr78RMSXFf8q/UsDr2gAH/aKw/VrZXNaujPaCQ2/8NFBRsSzY0VEr9vqI6Iv4IjQ9vFYY6PjvOFyRMibqTddl/WNT8QzvW90+YLfrU9EPPHjOV1vXg3nL+d0XcTa3/WXcF+3b4jo/TpttxmJnWDbLMTm4bqItZ/HlTKgKzopaApFZEUkBSkVX/xEuD3kcZeICG2frT5irYOSeDbID38/VFz2g6vvF+z6TplROZKygkd7PKXuV/sLAw9Z0sbGbnQ5LAvYZPtWKj6e3zB9w3Qv4TrzxpNehvOucx+nHus6w+0b2swGv1TYaSvP3icpu919+zj0EBGKWAE7/cd2NxZeHF6DO0esYyPCxQ6PbTz0Ci8GrnDeqeE2w7aIiKe5I36e93gj++XhK+2ms9GO+HL8NpfbI0Kez4iI7vceG7GO0cXH/TdERG9x300PzrsyYqXjvBERXRbnDdOIWOsiwlUdrl8htQoNww+zxzSwVuJFKQUvS9RzRmRvwbM43DiI4DLbjRptlmeDdWRYXxvcFsEcrdG/6ZJ3ty2ijbUUrLNG6vIC3Zay8rCTU9d/NU3IlHkA40gVX1/w/0u4rtKl0e8JzFGV5Dn8EpX6C0zqtokIRYQuP9bTZXnLR0TvGxF97Es64vNybMQ65rLvlqd7//EYoxf4cn4Dxf4TsdKJ+DLtjXxt/V+mNPWfiMtxTX1viCYWqqTaX/z8ctbQp9OtfuvntPfjBc4+6XkioutBfLZyRFDSF3a3vPaNzHpy/sku2Mi2MniK9TGdDhRM5RKYW1uZjp7gm0jwsOGrY6D/2o95+BYCnzYvCaatPudNy4F/+x5nCoK4VRONM362IHNNg4wWnDxV6F4UDf/zmntEZt05GGoI2pV1tx4cqzjPcWgJkHVeRg5aPxBg/41u765197DT8Ri6vT/rjz/+qP/8j/9Hnz7+tz5//p2m40cVAtBXHM4HDpen24/69N+/0+ff/VHnj7c6Exy++/RZHz9/1KEelN/t9Ob/vFe9CtV9VuUguCRpIjB8Ohw1H06q50Wnw0yQqKrVogUcCS7cHZo+3VcRp9EnDk+fH5o+HRb4m3U40n+pCtahfUAcaBvwQzDlpoiqykHRB/ozwV8UJO8Z89SQHV7MRE1qMzxNpGBhzvNp0ekIzlVHghlnFNWDW+wlJ+bzbzweaaObZh/shRZSVi57KRKH2bqiSZVyS1ktBX3htWQl9sMzQX7/xv3MZcZMgOr0MCk8PzKe7s46OyCFXoKAqQiganqQZnD6RJD9k1p7UE0HcFQbJpX9QoBikYMnCR0kAhFlPyrdXEvX15p2V3qIQQ/wO2cCz1fvNIw3qi0RWKuq6CKGvVousqz3x8/Y4xbdHJSWE3cORy33R823Rx1+utX9T3eauJgZxBxplH+ps3CZlJYspleqTUHk9UBA+N7/cgN5iEUgSsPGTRW9GhOyVS41HPi5umoqwwn9HJUzaUEnBN+UJ8GE9vtCW5Jt2IOD+HO2fxMMGuC/1KSdivZ5VE6JFRDKrBMHg3ZXeyV0f+bk/fnuVg4y2y+yQhhJ8/Gk5eEkEZwMIg+JwEpgd5RD+6QgQKD5hD6Aha2c8Hl4JYX87lKGpGEf2t9k7a+ycpEUtfM7lqKBtXo17jWWHf2LEnYYY9QujSrJ7bnTXrB3ZV1U+PR+OC1NuJwmZJ2VZN87H89yECSlBv3G+Ko9+QGfH4fQG4IuPxAMe0NkNOP/Wo7Md1aQb9iycqmDUKq85x2nsw6gtiYJWlkq0FFbiLGcVWeAPqr1QRc/qxFbKFORd9DIOrGnHFkMM2uizqHM2h1UlPEtFoLE2AT988O9Hu5vdfvpTnd3Dz0IojLicyNrY9CRIFDav9HV29/Cw55hVWKtjsh9hTX/f//r3/XvP7zXD2/f6frtGxgddE/g7TM8ntDvKQ+q5Y2ObVz3DO8nBF8abbWFUKUq9lJCSHROAfqTXDXsd8gj7VkzVwSuztjg9v6gPF5rd/NOd6dJn/ER/78GJmhVfG5pVfZFP3vKbsT+O1UCBHlftL8e5X8N0eKoMsyIOevNu6JrfHw3SMMYGoZM26CMDlIeNEAjDUWBnybqrOMFHc7KigF6uagF+ZwU0TpyVOW8yOmQQgO6KpFUnMKj12SOgfZRwVoVa7Si57okCR+0HHMT+3/VRD1Llj1v1oG9xzjia5Mv7tifM+vLCPGpTQ0frXWW4CFBbkYfR+xxILDvixLv7zO2t6/64qhB3EH8MxdBi9c9Y1tbtOCT5+kIz00JugP8j6zhpMx90cKSrPBekHNQgtfmswBzj4x9g8zvhtBb9Plvbwa9vQld3xRdcRkw3lypDnueQaNu50Efjkm3p6K7Q9L9feh4B+27qukOeW9POvOMOHJRdWYNLqyRxrMtNDH3GREPHYlAaubZF6RqR/bhgxQHRTlLucr7lLgcaFwWRFmwbVXKC+2z9ldJN/B1zfos+EmJ0NW40zgM6LKxjiadkW1mwTdsF2gkWEuVNbX4GcFzQbxo2ufm5awz67pyGdHKCR4mlZI0ptAO/xiztC/QRzc3PHO9Fxj7XWikPtOnsC9FKoJBMaWs84hQ08LSAPBdwQl5H7j8P7FP+1/c+Plg/oT/CL1OvCeceEafp4zvJJ1O0pHn2+m4yMHpWhs6lB4eWPPYreIvC7brQfDW1OCZaZWpG5hjyCeV/ACfBw3lQQn5EoHeBc7mGvjLoHkpIKwOsRwVqSlH0xvW7w83b9DzFetppzQOWtDLiXnmSJqR9wSNB/i7PZzxhbNO7G9LTXqYQrcPk/xnxCp+kPGBMh9UlnuN2JvRGndFZb+TsJnKqIH9IRf//fcFHT7otNyBA2upqrIPtdhjm7fkrxR5T1roR1VOyJUV8CzgdJerbniGXO2TMs/viFDALwXNLanlUTUy9KumuSL/osqG3LBXW/h+WHiGLZp5P1qQb2YdLvXEmJP8J9oqel24wKroMgZ8MgvdNc3YZ2adno8PsFJ1vdtrf3WlMu7RHfzmrIpDVfx3KrNO+PY5ZsZWVYWmqenIe+KCHs9cApz9Lyh5X0m8sQ5jQ0dGpf8EFrE1KXISE8DXTlMddOC96wQd2+U8BTxlVd4l/I5xvJ91fpg1824k+iC0Fvb88/FWp/NneLjXaHlYjwO+NeILib2o0dJCsr/es99M1M9qWlJVRXah48L6YGvVyLqwDbwm/GfbdlSO6D6j98RemeeksY1K8OQ9KpowSygNTTMvNqf5To29z/vcMi1CnfCY5DVxOiHfQya/07xcYf9RC2unv14Qk7A8ib3mfD50WpHRKvC7v3WVh6wRvx5K1lDwv5RVQGbdsI0owQw/auzz0kg6IvmgGZ+el9B5XjpwEfl94gR/E3XGTGVFSVVJB3R6wue9xo0tj/hSTprR6aLGnhcS/Y2EfsR6sgwZZsZStUMnTpNlYP9EQ/RveOmshu4tV6VUoeVnqAEL0F3oh+zRlJJkeh0lKUE7qDOkynTzCyCBBzG2ub0tqo9orUFXso8bCzJvYPloRaVP7f4fyGnYhzI8jsi+s+5JCzovuSkjB0VZ9+5TmHMHjwX0Onhd80Kuytz4PjN0TizES0Aswb8REfT0uIWxz6h1lbkhl2F/NRgmo8FDg3dGMt4zrTA542X9y7L7bNjaTG/DVvftlGl/xU/DTr8U2zQRoYgVW9230kvaW5+IdWxEoOv2KrYxf276vfkjnnmJ+Hn+z533a+MiVvr2tyd8reNl3dcEuKy7zF+Oi4hejIivGsvjeoe/86/KTvESCxv4Vmf2LYvxtbzrVrA7yHDpZeq6Px/sf33wt1LV1cnd3vmk7AHOZz3bJ+Lneff7a8I8XNKP+JKHrd2p4b5Ojcv8Vo74cnzEc9lOHxFsnEkRa73HbRCfiLU+Yk2petogXuYvyxuN11L3NyJW2hHh4quIeO6z0d4GRDy3bXUvU4/Z6iKiy72VL9u2uj8vTY/D/tT0cdiL5Ht8vWxvvEmsdb9sfvd/MSXF+giSv/OfVdY/n8m/3Hjr7JGPeMz/KenW95HEJV+X+cfmv1gSfzFKv55Q4mU68c5mXFLDpeWXZpq0oTb2cZ4hDVQ6OF3HpL5HrXle1ei35XvKHI0X9g7G8UhTBweb4ynreBjlwP/xEFwGiMPwooeHs+4fjvqP//gP/e53v9OnDx91IJhXCRzaNtZhblV3Hz/q88cPur/7RHDvsL4kE1+Y20F3HNSuf9jr+v2Vdlc7sflwKKkEC2adCW7MHPrOp6ozQcSjQd2BmMo9B9n7/jec6csh7ARmDjUzMiyWBRk6D8jpZ/HCqaryguzfxF14Nm/pgpB+6T/PVU6nxam0OLgCPdfNbpvbqo9KGwcFP9sX9/V4lO/DiqzzkGoTx7bgiCMOVqF+kK4L4yuQX8c7Grw2+DR9/4bn5AMYOJ8nZJ/lQMmJAOqRQNvpOBMknzUjdyXoaIiDmdC1HHgmaCsHcjmoBfmIBVVWOWAw4Di73DgMNw7dSZlDeypZLRctOUu7ndJ+r8ThNvIoccCNCLfkX6cAABAASURBVMbTx/wt0sKhEXEldKvaVOdF5sGBO3H4PhEguf980v3HBx0Imk1TVXCazmnQmWDhQpCvoveFYMB0OiPLGfYN6MxVDdtW6FT03NCpsFUHQbN5OeAXkzKHSFiWA9zBvgCL5AN/mWR7WJetNdm+0zRxuFp6fkSmhExSUoqsKANihJhKM3y6vlV1GmcH++D3eDxyoTJR2SRoBsI3eF9oXwj4LtBHCZI8cGH9AXiu6B5CsgyNcearUtfwiIYdEo+fnEMOyhUf2sGQRsqDBvg0MjoL+Exd11LAQmKeMH10w48atBdsUwkGwhr2CXytInNVc5QBfxMIxu0Idg0lQT8pp1Bhfpd3BDmMkqVC/UB97kHArJSz8lAUNGbqVzkb80KfuStBjYV57AcDQS8HHqxH+/AJ/53xD7pJkdF5IUALJyi8AphVdB+qmtCldeVyiaQMIkL+hLLE+Bk9nPAPB+CO2GbBZonxcKchQhk9jCXp5vpa796909v37wiM7HWmz+fDQbfsU58Z5z3jiK+dWNtn1t7M+ma5iSpMtsqFgPxYTpTeBUByFJ7Qw47g1/76Co023bHPneZJhaCYAyeeqykJVhTwbNvuWFfXBJuv39zoCt6ubwigcYlwdTVovy+6BvtdVk6zsoNOGQpJSilEJSmFnBQR5AXIUxbtcNf5gDVJIdf1MfBpe+WcFThODzooaA60GYpwCh3SINhkhoOgstCxy5V0RjemW4nw4EI2V4fLc7U+xCd1+Lv7OAPavGjxGr/ADAEHiPxcqgR3WCXQal3fXqMTa+p8OrG/n/HduWOjh0WYoyrgKYn/4DMhhcgrErJkdJD6GmZ6+iYV5Hag7ppg7Pvra/3mBry70r+9v9Fv3r7V2+sb7a72imHUHJlLgABZ9zw/Hgg2PvCs4e6ZvbdxkQnYd70nnOBxYq89cwkwG9NJswOppBU/aATeg/032K86sGnJDX4Eq5WvGX4bIAvX3TZJyuwJYi9LzsN7Zq3Zd7r9kDWQc2nShB5P6Ndry8+E02nmmTyBGZ03eR9rrC3rzjao9O9g74m2KKAh5unzUigEqlIsfX7zmd0GX5X+6/iqijNHZJmm12drJlJlGixo9XcPZDyzFxzRwRFbHtnnTwRkj1wMTaekM8H/w3Hpl/IHdHtmj/fesCDUNs9KV3La4LU5oAUf9RFJszKB5cITtXDpW8pZmcuzzPMgMX9CeSnYDWKASBKkQcXbzG9jrNgnpHHI2pXCMzAzvoBRYr1Uxs8KTcjrfeHMpnBkj+HRyx4igsnofxa+CU18W/CXCO7y0EKlZ4mAtm1v3imgF6HJ1vVWccwJH5l5Vjfs57KYK8WonAeVYadVzyHLYfsbEaH+wVZdRuQcclJhn0sDspbMPBnNhBb6Tojqd5cHnk8HGPe/WrAcsxcs6ya4MErKUktePQrbsusX/tFt4LcpL/DQ5PlwQyV8pNsaaRJoWuQPamLupAUWZyFnCjV4W8lTpt5yLvZHjOH1c/aaOZ/wh6MmLlEW3lOE/wVzZJ45mEARDWqewbMFNhS6yTzfmyzbGf319zL274XJefxgk6bZvjZNWvA/LbMCrQjZAhs13jELa3HIVZjf5laOpIgAWS1lzcvCXJU8dejV6y/gySKZpzIkDWPWgO7HXPChoWPPe8RYdoJJ9EmCrJa74h+UJOZMKNLzGfIH5bWaYDMhUyBbaOIdd0JXXR78bnmiA09+Men2wcABsIN5CvYNI6G4FUzHXClLha+S85qWUTkPyiBSkZFobx4XRYqshi9Uhfzp7kKZH9Xa5HeL3ofmCu9+z3XdRMdpmuB96uM91jAts2m4bAQ8i/3FMM+iHBGKAMjhPhsiQkzTi5bWe0xE9LLl9lgXIoLx7RHhqo6I53yv4KsxH0n/MX8baq3IWHu9v7b6Le+0Axusa7uu8yUJF1JiKrglDx/IkRA605bxae+pA2sWk8h1hfah26apRChjnyfYFiACglo/PILVobZW8G3+SPrPZb5XqGKHhWz9Cqj6E38innn52tCI19u/NuZfdf+YGsClX2fczujFtKWXeddt2KhEBAtpRXp0/IjYmnHk9gTT2hpMZ8tHPPff6v7a6S+eH0YinvnzuNdA97/pz2u8uS0inuwV8fP895iPeB7jvhHh5BfDPBiXAyKi82T/cdsvwcvxHhsRcmpErDQj1tR1xkZbF5+I6OMieAT4aan1477OOd3g8mt42S9inT8i+hz6BZ+In/MREb9g5NrFPEQ894/4OT33dD9jyzv9n8Q2t+e8zLtsXNZd5re2rS5ilXUru924LF/m3faPgEuev5Z3nWFZttT5DZd1l/mt/Xvp5ZjL/PfGvda+0dnSb/WNWG3q9u/1dZ9/Jlhe42syud5wm1PjMu8X7g72MT9vF16MOzgYzZxK/KJ/4oB/8uGe4PPxMOlwP+v27gwm/e73n7kA+KT//P1P+u/ff9AfPtzJvyU7cWCrvAHfnz4RMPtRn25/zyXAH3Q6fdCy3Cr8m+vTQddD6HpXtN8N/cWYYToSjDmAE4GZicPRxIHDB9oTh/ODeQAHAskPBBAn6mYGGeaft3p+eBGurb9HIA7zVc3uBxZOMAs0HYCYkW+DyxtmBpl/48yhcgI+TLvdcxg+HfWgNnradCp/OBk0Lcy56Ik2BztIqvFW/4Su9CRiNfArOcjjuSzjkcPViYDTkUPzHZcs9/7NW2Q9WG4CrCcOu/7XAubPgyvyOADEtP2MxFmEA2+WD6z9AMvpY7cftb/AOBbtAK9gShxOxGchmGMZLQ+sSvBY0pVSudKwe6sy3qgMV4q000IAcebw+vnTQZ8/P+jzpwfsfMa+iyYO5WdscoZX/1mUkwMADoJA3wdkIyI0MPFCH/vYhD2dr4wLbAc7SuI5tJyUCBYM+EkpSbkEPCSV3dihnJRKVhqKlkg6YY8jtI72V/ItU487zBysG+2JQHukQRXZTsy1qKmyddimZwIoDw8PXG4dkePU7Sf8xTw5wDBjl+VRDhrlNghxtuWgZkPiJz4sWr5KMKunjwGBhF+UUjQMQ4fzGVmMAv+u73UcDlNkdJ/UWlNEqCppgd+5Ns3w47TK9ZRb7b42UW+dT/h4RXbE4ietcyXoCZLQ22ian8xcRsE/PLeRc1Ix4HUcR2X6RETnRXw8ftsfFvSbUpJBkzZ/d97yXBEg3xEkGcGQCLoJOz3CelvgNWpSSYOKbZsxhCpzLTTP8L8Qa0Q+dD7hQ5U1kZDX3Xqgo0AT/pwfUtYa/L3S9X6nIScJmxy9blhDh4eTvKbO88T+8oxlaQRjmmz/5kWqxw/2ExiHAX5a13HDhhUdHk5HLj8fCOCcwNTbcAJFREdCJ7vdoDdX13pD0NmXE9f7K13t932f241Fxp50gP8hF42loIesnBIaip5aJqakXhpzok/u48Yhd/kyimDKrv+cGQtKGeV8pCJFlnlO0IyI3i8iOo96/LjNWdvVsE0n7Drhy/Yp68d73+y1gq5QqdWq5kXTUtebddf3Di4jZ2xlTAQ+jV4PPfd5os86OhBUf0CPB9uHfc372cw+af/1nDbFgs83+BVyRE5qAadBmjJekkB08Hjo/ISsg0HWwTha19d6f/NOv30D3v+g974gunmjqyv2MHRfUe6EPY/sSw+smQf2LcNB6/X/C1A1n7E9fC1EWYkrqva0oYNFFZ1MyDERkJ/Zxyr7csO/GroLfCepEfBJ2C/3FBHgsLGaQdCGHCTUhfKj7UoZFEYuyJZWEMSdCXoeod/1dZwJqp9lHZ7hZwIzz7KF9oaubcPGfmB9r3qvaq1KTBYdsc4XEi5E3uXALxr9liewgLqMpiFsHZGVUmEMyINSFC34gfejCSMcWc8HYJ6IQ2te1J8J94ezDkeAnk7wOvG8Qk3y86uh/04fnTX2yjCfDhBzqSLqAofraz5F9/mhJA3sm+NAyjrAtZWy5FR8Ko5j+Tug5cBcKUUD63i32/EM3Mv7kstG2CjItTTpBMMP+MERW95z8X5ECOPEJcaEXF4Hpl87nwjHc6lx8dPsGNjbvAZzBrTcz35s31jwKweqBW+WrxAkHIvgqaoQKC7Is78quvLzeTdoRK6CUBm+etp9o2hkPzbywOC0+n5lUaB6Hfl6YJ579HyPnm/xkTvSI757om0C5mdB95V8Q86GvwRrMeE7ibWbCZ4XLehyVnApEOQzwUunwg4NuZvlRMCuV/jKKck8JtJQxnfojTKXpWqG7pln6pm5TqwTY+LZbD+N2pgnqZTSkaHVaUBbfOwXRh+PHKYx4Q/d1y5od5rMUXk2NHgU/GXskWwX/Mj8ZwdjQRkScyV5rlBScMnJ0lclbTUrVJSi0D6ArAJP3ncLut4NudtlKAm7FZDl/ds8i1XaQG2LFuxfWfcK6Kcst0eE/GmPvl5rVfdP1uqE/g3L6dQ6c5v7uH+Ex1aWboU3gaYE/RxJOVHuIA+vJY/IN8C3U8OyZGW3lee8ywl7GZ7D2ObDNTR1+yEL/LG8kSnU8DOrd+ltTTN+ZYh9odHJfmE9IJkcuDdcXuuRnn7uG5EpSBHRocdPRDzm1iTiy7JrI6KPiQgXn/IR0fOujAgnT9hk2+Rzamz1Tjd40Jbf0oqfWvaAf6PrHd0nBXYIZeYzBvRpFModOQmXwRZNJcWKQh2XSSOp/WmgQ6Zfpt2ArCJCwZzCx0W68SE+r+Vp7j/u0zN/xldEPI2KeM5vlRHPdRHP+a39X+k/nwbS90Syw/1SbLQiYnX0F+nW/jV6W9uWRqw0tvJfK914eUk/Yp0/s7kaiQ3AqXGZ93iPdWq8zLv8t8TXeHKd8S2+3LYhYtVDxNdT04h4bnP5EhHPbRE/z2/zOI34ebtpuc14Le82IyKcdP+znVzYxjp/Cdcbl3URPx/v9q3flrrOcPmXwv03RKzzbOVvpRHP/bZ5tr4Rz21b3cvUY7a6iOh62cpuM7byy/S1tpd9/9yy5zC28S/zLhvfao/wy0vjBWbF1s+px21w2XDZqeH8PwrMr2F+nRrOG85/DW7bsLW7fJl3+Zfgcsxz/kvdf43O1verKS9dX6s3Hdc7jfjSZ11vuO0vAdN6Db92jtdo/5I2z3/Zz2XDdU6Nb+VftrlcLw8nHAobh1W/zFfeTutjIIJ4DQHSrOMpc1gYCYZJP/54r//87x/1n//1e/3+xw/6/HAg4DZJjF9E/vxZd/d/1O3n3+sA5tNH5eVe59sPaqd7XpAlH9BHAjeRd6oxaGmjluBIyqFh4ZDBmUMz/J04hExLZe4VMycTiqzxsKj9xTyaerq+RIcYBioHrwYYVxtlaYaW2zzeKaRoX0CTD/wLB+bFByEarZ+X6BPyFRHy8yQi5I/7WZeV8aZZfchsbkvssblDcJhSUYiyfKwD9DEvZ+Y8cxo7cGA+cVA/UTm5jkDECUyUzVuFf/Png5kDUm0R1PKKSJ1qLsGBNQgwDLq6HnV9MxKY3OnqaidOG+jLtW45AAAQAElEQVTN8k46Ho86nh6QHSKqUi7K45XG4UZDuVbJ11IbOPxJx8NCcGfSH3/8pE8fHxg3o89QY86FYNXD/VEfPt3qzCXGwuE8YMz6yTlzcB57EMaBuJkgwcQBf+YQPxN4EXLZdkPKKklKBEjGMWk3cugeQ4VK//35m5sr+e+zG9cE+AYCrAHtiSDBA4dq/9P147LIvxV5ywXK7QHZCD4tkVSh3SVE1/ZpoaWKFRpl29yH8RNO7n9xYZ4cKDFfsCLzFuhcDQeDvgMOWg2MLqmLKll3Bp3tDhEhB3odgBjgP2OPxKEvIugrRYSsm1SyMjJETpKRsgLwJdx1BeSdb6QSssDzotAMT2cCWGf7Bh0oqtOR1PDdBZ04wLDgS5VAjsw/PMKKMnMW5htSVomklBK6zxqGQRHYlL72Zft0RGj7RIRcHxF9jMcNueBXV7q5udE1we+cB+jssN8VfTLTenxSKCtFUQS5SCrwMIBEORCucfGzzEf6NHpG58uBu5ur6x7EK6UoM+5q3PV0duAZGROyj2XQu+tr/fD2XafPEmSvmAnWV3mdnNDBA752xMYTOnMdS02thrqMmFGGpEzQcCKYffdwq+PxgBtMcvnhcKe7uzvlnFXQk5EIMLXEwBSyLnwpVVLG9kVdt+RzJCXF6kd0dXmgzqkDCQH/lsFk0I4yfQd0Mg5Z1wQAr3ejfMGx2w/yfplzdB5yzsrjoDwUBfwEOoiS1fnAnjmveeWkiCxBU3DiNChXBLYtZxxnRif2pRlfmlkzK6pcv7A+KzxaT0bFt7Zgc097mUsR2wMsrBH/KwAHxhjaLzqP0D9hAweFnbcNvJ+dmOu8AYPUmtjv8d8Ev/C64Ou2ZSNfFdi04cEJzjNpaGbfmZbWU+cXHhiFMVd50JtHvV3jF/5TUf5XGZmA61JCJ+R5YB86zOKZlfqfHunPtrmwz006Eww+OwjsfYqg8ERwdep1k04EtxeCrgv+5L1iYh9b8JeFCHcjujii7x02sf1GdO7AacBtAmKvaK3Kn2Qb0S8PO2XbLhW1lKUomlvqsqIy+Gs6MRem6fvw2XkCvxMXFd67FhTUlqYVlfU5qxIQFfMl5ookZYDYyvhOAkNJGncZvxq12xeVISnz3DavHhfdT0MlZQ0g56wVA+kgpYHQcYLHkH+L/ogdZvR+hm+WmLpN5ybzf6bNdj7NC+toUUX3qEEsPCV8pRG0Ffwm71GVy1/y1lfRwvzSCOM7/Ho3hEaDMktDKUnWZ8X/JujM7Mn2PfFJeEgPuo1F/lM2u91OI/lhGDr/LYWmJp3wF+8Ld9j4AVvf4RAH0vMZXs8VfVf2jwVWG5jwQhwG/kSwOdoZj5yFOmW9WWcNGdscwg0Qqam6zPOp0l/0T5q0Gxv7ZdbN9U43b/a6vtqr84cPDLnAvRSRFBgtlVFlHJTwkypGY+epJfwjQEaGrCN72D283h4XfXo46yOXn594rt/ho32/Q1BfSDQ7ELK100nJ+ybI8AYVKFPn3zxPlumMzKwB3guOxwdNXMQ2bJPQWUbYQNCIUESgk0bfRfbDCXpOK/at2MT2mFlja/3c+yKVLGMppacDqf3KNPX4mRl/ZuOY2A9MbyFdLHe3yaIz682Yma+x5jLPKus/4euZd46MHLn/KwAxR1LJWTmyAr013mfrkrXM6HCSJnQy46e4jhpaiAjlFCqsBURlfNNYkgYwYoNhyBd+hPwSclV8ekWDl9dgvdhHN8zzLOcZ1vUZYb3CiXXMA8F6oUopSykZiXRFRKz5KKRZiTTnooy81u+aJm35BAEjIrR9zKt52rCgd0yHPAm5kM/6qqJcKbeOre821umGBS1ueafbPBGhCKC8puS3NqcR4aS39QxfEc91EYGMqbdHxBep+EQ813neDeb1Mn9Zdv3LsmpTr+t6QHBou98lqFLYNo9IWSpcNiV8puA0OSdhBuqi+43b7DfGbuDdiD7p0RY5ksIEDZygz026FlvX92V+48N1hstODecbe7DzryEiFBFPXSK+zEfEq+1PA/+V+afUQPqeVHY099nSy/xlnev/mRHRF0oXMSJ6+s/yZTtu2DYlp8b3ZPTm9r0+r7VHRN+AIuKpW0T8rO6p8UUmIp5qItZ8xJq6YZPrW2nEc9+INR+xph6/IWKti1jTrf6fId10s8nysrzV/zVTz7nRv8x/re5b7Vt9xGqjS//d2kzvMu/yPwIueb7Mm3eXDecN5w3nN1yWL/Nb+/fSyzGX+T6Ol239OeiD9bMXH1f/bA5X/l+OS51s+YZOamva4HrDL+ecFbtuXd7gNWEsvPk7aLOajZd/lszCuplb0bQUneZBx/NAUO1ax1PR7X3o4+dZP3066MdPdx0/ff6ow0JAOThIlhlOjpqOH/RwxyXAp9/pePcH3X38L50ePim1Rf4NuGuCdjuChxpvNEVWTYXgQohzq068iHNm1bxEx1ITcmU1C6Lk4wTfoQyfxS/VgmnXWAjSxgtxP9yRtv4+79ebZzT6LIyZq6DfOqyDSl2V5GkiTJPC409EyM+4S3SdR1XXKQOD+Y3OITKJeRo0W8A/aTU4XC01+pwzB9xVRolzrmbkXNwOfCB2+zI3DotNM8xWDq4OdhEjUUDDyJ5TGf0sopdSlsqQCLxn9DxwETD0S4A3BB6s90wgBS+BJv1bk+WJQLYYGF8IfIZOMHNP4P/z3UkfsfPHD3d6cCAM41R4bHI/4R9VDvCcz+dOB1MoAlopOAgl6tQ/wffCoddBAfed56XrzHP78DTkpN0wwHORA1MD/O/2WTc3u6c/9/Lm7Vtdv7nRSFCn0R9WZD9xQM/Bxc8P8MplxCcuAPzbqRP6qejRvDYOx4t9Ab4TQcJUCK7ArO02w5d58m/4OrjnoGxRaIikTCo7EnoX6yTIJ1VFA2gLNuSLi/U3D7Os25xDK5LIyod50ddoNpzHR1Ni/pwZAz85DYrMrI9okUUFPftsqtjYsCw1EjbCb2uTgyW1haRQX8sOiCHPTEDWwX/Pt85Pj4QnPs4bHiIpImQehpTVsNmMfIb4RERv3/jcUgfTdtjg2gFWMI5j73c8ngicMSNr9ux/PXR31BGb1KkK5rQQuLH9HRyL1uQg6cicA/MU64egFFJovxv07s213mPvK+bJiu4rO+YZ0Y95HULy2GuCZG8JpL1/90YD/gPb6AYemNLrZ3lMK/JZVzMVy0I780Vt8AXQsvmr6Gyh3jQmeLk/HPr/3Nj76TCOevfDW717/0Zv3l5z4XHdg3elpK43jzEC/UFUTk0flZNnDuZKyLFBlNfAbZPToMuYk4wdqWH57D8lhB81paEoj5m1PagUdD6MSvhOQieBfCkl8QNSt6nLEWG2OiLWfKXU9zr82anBFsN+gF4IYk7oiPgatlTfcxbK9q3AZl4vzq+Y5dR1Yk9fGmVgHa40q6zvE2vnSKByYS06iMnWwl7XdMIf/BvYqFq1JewmtI8+o/Ryxa+r0vpMgNeZste8x881oC157II9W5OCeQb67Bl/hW72/lcY1zsN1+hpP6qipyM2uJurHiB0b5ySHsDpFHq4n8FJB4Kph4dJJ4LCx/uTTrdnHW+5EOIyoBKEb+xdVk5DSdUR38dA9likHca6crAQlJyU2ScE751R0oavRYRyGtT3oLKXbMs8aoHvWVleLke+DuCIPbgXZp03neH3zNqekNNTVtZ6YBvvV/Y1MVfDDhUbYEk5r1i0YpbQZClZN/ud3vLcfXt91Z8PO3xqKLCRs/IjUkrdx4YB/RUw7pXQaco7RTKvmQsAcaGC3uDxCHnbdlbRzHvDXLMm9oGJ+jNyHE6LZvQ+w7/1VzFckI+F94V6VKoT6wQgk30pIUfRooEA245FsB8k87jjazcO8JYVIWREo+jVfli99qIqJWkYMigad0U79pARmfMwKBcIRUYToRN8P8DbHb55f7Z+M+83jXcd5KK+71UEwMM2E7z5/wPQg/mzhmjy+hyh5YunxDMx8O+E3KpNlrHhG5XLTSFf44JjKIt2Q+UZl9jjssac8O4G1OVYlirLIT4RoWxbJPhFoEYZ9cF31oL+G34z0Xbikv4OOT7D/2d0fIshfKlxOFVNJ5Q/Q3+SxioVZEqsuYzuC/xkqI150W6ctds1BX4zTwcuwR5YA7c6Hx40n45qyCH00Bcoum7QNJbzrIXFiOngWyu/8JxSQaCk1tAc7tcatOG/pKyhFI3YYSyDhlw6Mm3uYyzobmY9n5nD/jPjQzM07DsTzuR/XeHLt4qfJPx9YOzA5mlfSdgnp0kOvI6sw1IKvpDwk0GBXQLfrFwCnE8N+WbA2mZxmbbnDuhknkeZTZtlIoZrGEPjmDTuMu9Ro3a8kwz4VoZ+ROChFTQt8FPbIqOpStDSxScieqmhixWhxh7myohYdcfcnhcXR0/qcDknCW1eIEM+IRcp+0Ugl1hzJZLct+RgbMG/jKyMTYyIUMKXlLJaJPljXuxXi5ABd/ES6mVsJ/bkiMzkKyyj4X/BOreqik9s8F6Da8jjG2Odd8pgmY7nukREKCIuq3o+Yq2LiN4esabme0PEWhcRfczXvizXBq8p550azl/CdQbuj6+3jooSKo7XWJNCzsC2HQjYWD/iYi9YPwlb58C/04J9ZqVYlL0HgQx/9qWMqgu2zei8kM8KbbAECT0ndCYlWWdfg9s2uP3nef3iT0Q89Y14zm+VEc91Ec/5rf1f6T+nBnDN1wWLWJ0hYk3dO2LNR4QinuE243KhXebdZkQ8j9naXX+JiLXPZd1fI/+9+d3ujeIltvqI6GxFRNeFCxHPeZf/loiIPn1EfJc/y/QSEeu4iK+nJh7x3ObyJSKe2yJ+Wf6SB9OKWMd9K594wEWEm7/ARueLyseC25yNCL02PiK63iKe061/xHNdxPfzuvhs819UfTUbEU/1HmNsFRHPbVvdy/Rl/4jnMZdtHuey4fz/FC7ne5l32dh4eZl3OYKXqtZ4Mak8SNvWtaduN3qBr5d5l/8RAOv9x7z2DF/OG2Sfflw2nirIXJZf5l3+JYBM/3HfnuHL+V8Cur76YxrusKXOXyIi+vq7rHPe/f8SMK3X8GvneI32L23beHD/y/xl2fWX5cv8ZZvrL+GX+g7xaluT5iVxiC86n4tOp0G3d42AWOg4UTfn/tuTtwRK/vjxs/77jz/qdz/+pE93t5p5YU4pJN6op8Ot7j79Xp/++J863P2o8/1PHBrveNWdNeySBg7mweGqcShsjFmY+8wh0AHdE4fLEwfBmd5LJFVekhuHnYhQcDAJXqOTyLPUk0SvzJxJrbIPLGTZC3qecZwpFdAQ4xpwb7f5oDLxUj8TjHCf/mznMAS5/hMRigiIJWWSJL56C1XQd9Y6hQU15mnoTaQiGLDB9RXiC4eKmbQH2MhPy0IQYtF5WlGhXZmrwmdDmrk2+dBrzBxGJg7c/bDKoaRBp9UqOaXMCVSBHNEqIxclDiIli4BDEGwoIOv9oaO22wAAEABJREFUu2v9liDm+3c3urracegfONjusMOozKkzMSBSlslOBBSOHI6PBMEejmcdCP43+FIqch/L7H4O9EVKGsex08scjNEMNGrHjF7PBORvb281YU8H2P2nAXyIb/CNtdBrUsb2uyEIDkTneTcWXe/3uibYegN211cqu1EBn4GvxDAqjTswoOaiqUkHdHogSHCkcEZ31t8ZJu07Ke8E45gmS7ko5UEZGpnU9pmwwdH/kgVeZ+T14U/w10GbHATBBkLHjQNgcPCznIomxJcPdgNfA4ftgqMMOSmTloEUnRTaUhZ9E18hfypJRO51Udw4StYvvGYg+Iw0wvPAbElLY1bkrKQsC53hx75k2K84c6p1/qpSEzwFyCrmA36sa9gQ7ChFrKBfVijnLH+q9YVf2q6VitXOzknDMHSUUrQrg3a7XQcq0PF41O3ne92Dzx8+68OHW30m3/8cz2nSCf85Hs4ElY5rUIk9YoCZHcEV4inwQsDqfJTQ7a5kvXnzRjcE9kspcCFFbfCdtBtHvb2+0dsbAvE3V7rBJ252e13jCzf7qy7HKkOTL4ccSKpei2nQkUDfiTU0oTevo2Vpqsgq0MD9/b2suJGgsdD44XhP09R5+f/8f/+33r57p+s3b7S/udH19V57+hXmD1RXkQdiDENX+E1CjxndhqSckoZIBIPJo2vbxjpLnh9ehGwhacRGQwr6BvpY6Mk6hg+MKtPf7QYN2MA6STkrQVf4SAMJP46clKk3Em0JWg07QwwfklrKUuAFYGkBZUDacMTa2GsWIW8VJmDvbzojx4KjWU8LeVwLPqrsE0ZYvlZRGTJr/ZiO9d+fIw16tM/MAWlN6MRr0svpcJ7koPCZtToT5FNLEEgKeAvWgHmtStIjz+b3zPpefT3EMPrjG5a97DTkUSNBsOso+MKgq6HoCl+xjcabvbLtRBR5Zi0Q/9M9Or8jMPqJS85P91W3Dw2ZE7JnEFqmYL+q+CopgdUZLPjwjP9U9piGLA2FJEON+QP7LthOGtnH9vbtLPUAEDoIa5s0KZQS3/h4LqPKsFMZr+HvGhUMEvzPNfFMaDoSxD0QxD3ht0fQ88dFZ3iZUGK/BCCo2+YmmH+0yyL7YSNg1Qha95S8+txVBae8Qg83V4Our0bWGCmXI/v9TuNY+voactFYigq6H8nvhj1tgDTDb+SdWgxQzzosIe+79/B35n0BdvGbpPOchLp0wFAPKPxIg2U4o78zl8V+DixcoIhLt9YjyBgDx/OFgOvkNt4fCkG2QpB6HBJ2Lbrag+tBe3ged0U5Z0VEh30SB1WKBu/SyMayZ73sd4N2O8s3yvwn9q6WBs2p6FgT/KvzaX5PU0bvs07o+AzPvgRY4IsNSEGoN+AnkeZUhYtpLEGaVCIpC36iKCLDg7Q9i5v/3wE6KqdZOa8wDWEX7zt9DtbDwh40A6csGSknpQIty5iSKnJWeG551JIGMOqEHQ4t6WGR7o1ZXGgtOljPyDCjey+WhHozvpLxlYw8hblHLDhyKXFFkPt6n1RKVe4PETqzny2PmKaTOo/wNvM8N06nk7ynn9nbF2i2Gkp5UOcX38nwLD6pI5QVso5KyhqwyY71uMMmhb4phSJCSqU/4ybk6O9E88JarFrwMcTpLjGRse8vE4IuVYyQf2t/IACbY1KOGZs0DV5/6G7E1kMaUOVOoYFlkKGDRU5VBy5LjjzrT8hwRB6xB/bALhs0qlfha2ca+JnXxtXOfjRqpDwMWYHtU7KEwjZS0/qJiDXzxXeS+0ZkOgZTbb2TIhJ8J+2gOe6SrqC/Z31ejYM8T85JKWsF8yUQEY/UE7RMbytLbjdyTsrYoZTSU+cTYzdExCMNWMJ+bGVsHbGC/bGrg3rb1mtrWRq2WFhi9atY2BPdp5K6/yU8UcQ6X8Saus6ICEUE2efnSET0uojvpwz85o95cKPTl/gan66b8XH7+4SPOXXZa3JmrzIW9qvK2hDrqHIRYIg6+47YlBt1gTITewXaVDIDXleq5EMJmfT4yVrlS6TqOm/Ys/XWjV8XtrxTl41v5d32NUTEU3XEl/mIUES82v7U+K/MP6UG0i+RKmJ1koh4cpiI6EMj4qnOFXbQDV5YW95tRsTaPyL6pqXHj/s9Zr+gt9X9tdPX5o+IdXq+I77MR0TnN+LrKUP+pj8RX+cr4rneD4eI57IZjggn30VEPMnvzhHh5Bfjcu7LQbaHERFP9CN+nr8cHxGdhMdtcLsREV/Qcd2GiOc2E9jGOo14bnP/iOdyRLj7q4iIPu/WyTQ3eH1s9a+lEfH0gHA/j48IZ38RXvaPeKbnNhPZ0sv8ZZ3r/1q4nOcyv813WXeZ39qdXtZHrPJtdVv6sp/L/wh4jf+tbUstz5Z/mV62Of9LsdFx/8u8y38NbHNsqeeIePb3y3q3/TPjNVndtsE6cL7yBu9XSeeNhSMK7/O8hvKSiQr7ITPFuieh05kDt/v4RX7mUDnVovMyaKo70pGDcdaBi4DDOXHITLo7VAL+J338fNRPnx70X7//oP/+w0f98adPuiWYNk8cJDnIz8cHHe8/6u7zj/rsy4AP/63buz/qdL5T40CcdqHMAbQSnKkK+W81O3B7hn8oqKaslEf4zqrwqZbkj7+Dl2ajcRi0jAyRqtgjQ5xDQNV6gEFOZYZFx4LwC8qZ+ZoILJ04dU7kyTKG8TVkWu2RlmkzkB/ocXj2AaDykr84z4Tev92nQbciQ3W6SHQhNtNAcDHStAbBRN5IWphnrrTDy8KYDmZZqsT54zEQNPXDtoOWM4d402yMCyDGQlyVw3KEZWMg/OgRrsrYvXCo3Q2JwEkhoHmtd+/e6P37t3rPhcD1mxvtCLYHh8OFvvOy6IzdTtO5pzMTun4igA9r8qXN/upKAwfVxEE7Q7eMWYafi9bFwoGop9A6Ehy+u7vTgj84+ONDVUW4tkwESUxRikAB+J8DEAMH6z2B4Zs3V/D6pgdvTLdFkvDXPBRdw/O73/6gt795ryvyZbdTIggcBKjsK8qDZgK/5xqyP9WUlYeRiZIQB9sGc4aEzBFBLKb231Y/Phx1Aof7hx6sXrgE6YZAv0IfDb4rMjWXsb0FiARZ+IeUMrxn/LiglzJIw1DQ+aj91SgHEQYO+W5PdI7IaswdKSsIfjhN8J1yUS4ELYByFo0ga0FF3T9byP5h3z3Dx3SumvDfTd9O7YsRIabpiFgUqYurBEnXW+eZusIcA0GCiJDHLsi3pT782l5GRKC3Jvua2xNEMmPF53ycqG/9tyo/fbrlMuCOQOWsTIgm8T3jO0G/xqJcOGAHfmtbZ2gGvlrR7UIQpnGwHtDdFQG+PTZ1MNK8jQRzzVdEqKSsHbrZobNdybommPTu+lrv372Vf+tbfCYO50cCO3fHk+5JD8z/QPDowPpxQPVMeqaP5fNlVE/7AX/Wwb/5z/5lHb5//17//r9+q6sf3kvMpZwkfoTcZcjK2LvhBzNjK2gGdHEoqVUk1xfAfZVToi5obwTP1VGwaVGgLeqwVaGj9TAy52439N8+HXcFf8oKz8l6VgoZkYsgqgTdiFDKkvNGRGj7MIVYDrJcrlta00JliyQxqJJ32T6GCxDfqJpq07Q8goVjGxgVOxqmtaIq4KlGxaerKrSNBZla4OfQP+GrR+xwILDaA8KkE37bmFfIEBHKOSuQufOeE2xleCvQTDo/8jK3Bt+S+VSDd5DR6BBJV4y/LoWLoR0B7oH941o3XCBevbvWDpTrvZZh0BxZp5p1f5Y+H6tueZaxTanjVHUicHo+NJ0OC8+uWQc63t8eyR81PZy1EDhs+FO1L6tihkV1OSkRHB7Qw4BJRuB8Ieg+RFNJ9EtSwk6WcxhGFfx65AJrt4e//RvK11IetcDfVIP9V/1vvhOr1BGeDvB2Zt4zAWOvKbZQ9tVZlSBsYB9WpzrwvdaxUJ6w+aQEH7mg4wIvQ2hnsG9f7Uu/CLjajd2/hpKUA+Sslc+Bvjvt2PN38Fp4VqRxL5WdahSdsN8RXv336A/sRQ/weMCu3jqtxxOXydz9yZfIB4LSK/9n+D7hY2fiZmeMeVIz/6x/IrQSutSMPnmOWIdjWljbSTfX8Hq9Ix0pjxrgP5WigNekKuF/SVLmqyDHyJrZ7Xb4wk5lHJBvUKD3wAdqylqEH5j/JXTiMoCtQsdj67w+sKeZV/t743mY0GdiRAFDt3FoRIfdzp4LPgo0s3VnpICPKtwZLOQXFeQojE2scYzGz4weAAuuXqwp8Un4SYHmAK+ZZ5ty0cqzNLWkk4rOPOOmNuocOx1sg6npjjV2h4/eg4f7kyaUb59tE/o5o2f22Xo+qLFXJfSduR0Yhsal6k5v3+z1jufuu7dXenOz025MSvjuwrN75iJgZvyZCxzjBB0/FxrrMSLktCF3gJSyEvxvsF4CmUok7di799hgP449n7EdTUrs51LSzMLmMYvvtyfMyNXr8aszRlrw/wr/Df5tF9ukEPwffFmEf18NiUvApH0eNJaiAQS6CvQm9Naw+cJD9MRaeuAZcTicWPMHzVxCL8g4Q7u2s5pmWFsU2K3/Kz/WT8Ggm12cppzhPcn5nKPnI0JCb+tabF031kUE9Vo/1teaW793Q9HVOOiay7gbLgCueWe42mX4F37TNGL/IWdZh0ZEltDXCq1ztKYE3BIRnRfP24EuErC+XVbKCmg6NWy7DnTDUuz7/hm/nNm3J3yqvweyBrwejIlOM+WZ51/FdxeeEyR6wgJP1X5B2tQ/EdHT7SuCctRejCBPLmJNySoivgm3XyJi7eu6iHDyBazvS7jxsuw8ImlmnZzx8ZkNbMHPZvZ4Y8Ep13e/iXU7acH3FjbgSmosPPd9oddcxndcFxAM9COUgjt4yo4Ef0mB9TL2wg7Y0vMb4uPUICunhvMbLsuX+a39W2nEs14invNb/4jnuojn/Nb+r/SfVwPpe6JFrA4RsabuH7HmI0IRz3Dbhs1BnW7Y2pxGhJO/e3jTNHLOcmpc5i1ARHQ9fC3vur81Ir7Nn+WJWNud3xARXV79lT8R69wRa3o5nf0mInpVRHxTxxHPbb0zXx5L0sdERJcl4jmNWMdEPKe6+LwcHxG9NSKeaEb8aflOgC/T3kDx1Z+IeGp/OSbiue2p04uMx2xVEdF538qXbVvd3yr9Hi/fazff7hMRzv4MbvtZ5T9Qxa/l/289/jVVX/J2mfeYiK/b020v+7ru/1Zc6uIyb328LLvOiFh1y7u/WspqkaQokkYtrfASulMe3kix15kLgNuHRZ/uJn0m7X8/d5LuyH/4eNYf/3injx8edOAA6kNB8PKfeBE+3H7U589/1E8f/0sfP/9O98cPmtuD0jArE0+IwmGBg7TnrgpxJlekJB9aEgfGOUIVBhdJrcYKypWXa6NV6reyDyMGdTSL6QkPICMHQOugwdPCl9vM49PhBiK9Xo25mta+jbNcY1bTX+sW+vkA5HkXiCxa6B/iTKd99w8AABAASURBVKkGb25v8AILolkOpDVe8kNZQjYpMUMiRzmhb3Ie6/4ePzFoIajjANmKSeZTNVZeWiOFUm3yGbVxEPHzOgguQFgwAdAUh48QSgDLdGYWDpI+HBNEcRD9+s0b3dzcaLza68gB/zwduNx50P3xHjzoSKDgTCBmgv69/y56qxoJzl47qEagoOyKPKcDf0ohy229NPMZyIfMlVmtf8szc5icOeDPHKoWDpeNw1KYR9Cq+ZtVCJQNBB7GsWjcDcq8by3oowIpKXNIviLo/5bg7LsffpD/zvd4faUdMoz7K3xpr+Cgu8DPzMTWK+z0OqWMJkKwgJrMX+rlFkn9kEtQ0r8VeCYgcCZw4kNgg2eh5364IxAU8C34FbwL+h04Oa4Ld02ZeXOSBr6GMTSibwdxLc/goHHO8JIwXkiMMIL5I0JBmnv7oECGFKy9gOfAiotWXjF5w7dwD804zARvm07Nq32hmTd4TEhp/ZpfYhOCNTk1r0ZEKHmNgQjmkGQbVnS9IOeZQ61tZbjsgE8/HHMwjtZUUlZSMEo9ANLg60SAxj5byqirqxuN406BDGMee/Cid+68MY7UfnnikrBhf/M3lKwRWFcDTDq9Iujo+asP4fjOjK8uBGmKgmDvSNDqRu/e3uhmv1POmbWysE/NesCOnx8O7E0nnVDYyYf7WZpwgJlgkvW2oMMK3WEYCAId9eOPf9CnTx804n//+3//u35w8L+hdOYVgbDqtOuXOizSdWV+WF89SICPVHymobv22C8k5ZS6/FhfCV1HBNyr51239l3kfEmhvQNC16PevbkGNxpzUmaPTFmKCF1+IrIi4gu4PSKc4AVpTSlWhezvBpOTdzmTil0skCjwgccU3+rrB3+oziMyWVW+qhp9qeiUIUwasabrvhn0SMIlJPg7E8Q7o/MO1tmELheIV4ZERPfDjO0yDkp3BfIGfpAAjX0uWNDC3Ivtx9qbGG8bzthkwEZDJO1z1p4xV7usG/a5N+jvDcH/a9KBPaIQxG5lpzmNBFCLjkvWYSn6+DDrM8+s29tJn29P4IwfHPT501G3Hw+6vzvqcHfmUuAs/38BZvj3esPZhEK04I/NPtyqBvbhwp4wEnQvzpNmbFowg5HwhZxTXzOF/ayMo/r+tbtS8XrJOyllZAYELis44bu4aQ+K4mKa8bGZuopfV/IhKdAJzEisK6/7RtkQfogllAm2BVSDh0Zg7cKgka/9bpDX3JgLvIdgjb4NJDnYWErRfmCP3V9rN5rHvRI8I4AaY2okOeh/5ALgDD/EzllvodOSdJqD9RY6TqEz/J7wgyfeEajBu2F+MS6sz2oE/hPImlSA9UlMlLlDVzsDfkZ4HbLKkJSRQciVZZ6NYG+ShpwIMrvfoNL9KinjH0pFLQ1aIjS3JAfUzzV1Xk9L6IQcE766+taiis+FxMqpLBn2PQoDNjXNbPvyzEp97lBKekKxzd1vCJVBYkkz/zqeqRWtafs0/AbB1Wy7aNBI9M1PCBOOrAUuphaCPZ2V8OOihWfFaU46L02+hLk/Lux5kw7+U2z49fHhpOk0az7OpOeOhT2rcdHS8I1oUw/+v+e5/sP7t/rN+zd6zzP26mqnjA6F3yw8Dzqw2cx6s25cbvCCxOixwntTRDwiwV3gQy6Tb5IvE3IkFfwpY4+URd8GAu2FKrZgScs+ZB+fkGnGHgu2Wbiwc97zGp472BAc8A5GZ2wwEKhf7SJ0nfHpwAdIcyHQKuZJ8FAUSoIbYVa29IV9fwKnFX7n4SJgYn3P6Kiyrhfy1kHEgjyp+9KQM7rJ5J0mZXwwU5ewU0TIn9Yac1SZV5c3uH6DOi9CJ0kjDrIfi/bsCXtSz1HQUwYpBfOFUpa2OSKiyxLeRJnLNMUngvoLuP+GiLXNZboqYi1HQBheGvY0FnxpYS3Pc+17TWMO64stpdvZfSoVremx3Hra2+lr2hs/zr9ERLysUsRzXcSaj1jTn3V+rIh4bo+Ir9J47NqTjSenRq9EbgGXLdMqN+sFP7c8rjNsR8N5Y+vvYH9tszrWAV0XXssNBdlPFVXR6jpd/079OyJ6un25/9fyW91letn3sv61fMSX873sG/F6+8v+/yr/c2ige6Md6hIR0ReUNwvXb6JGrPVb2W0vF4bbIkI5ZzY3Nl3yevy4vxeQsY17bOqJ2w23b3B5Q+/EV0R0/iKC0us/liGCRwUL0jTd2/Q8/8xCj4if0XL7V/C4uJtM55e2u6/h/p7biIi+mZs3/crPRjtilcPzGBHR53BefCKCb3XeLfc2znnrwuUtdd7jjMt8J8CX643LNpdp6j8R8aTTiNfzntNjDQ+O+LK/64xtroi13XWGx13CdYZ1a3jchq2f2zd4/g3u5z5u81jjss5t7uuXBKdui1j5iQgP63C/l3BDRDzpxWXD68TzRISLXyBi9VtXuk/hBWqDyxFru/kwzJPhvGEePNZwfquLiL42h4EXZGialuF+X0NEPPEdEb3LRs/jIr7kw20R0feAiHgaq8eP2zds/D429b5uM69u2+hHrHO4bYPHuI/LEes8Lhtbnfu8BvfbsPWLWGlFxFb1zXQb+1q6DY6ILt9W3sZY1ku43n0iwkkfs+nBbe7r1I0Rax/nN7ivsfmW80ZEdFpbv1+SRqxjIuKpu+feEJEVr4B3RfZNj/WjZkV7fNl028ajiZtmhPuu+5Tt6PqItc7trrP8EdF92O2/Bqa1wfSNP4We+/8afG+uiGfZt3m2MRG0ZXT6iMZhISIUwVqhE+/o6N7f6DNWUN3rHPBz0HZL537Qa3JgceIA0A+avLcSD+Vw2TgkF45bg1LeQ2IUZ8p+GXCe97o/hD58nPWHPz7od7+71X//5wf99NMn+U+B7Pc7iaDY7d1P+vGn/9THz/+l2+PvGf9Bp+UzB9qT5jrLweTgnSE4DNWUdeaQdyDgmMuoNIxyGuxVEdH5b5wYG3xmBa/woeg+6HRFSklGBP1Dspwrmhp1CVpl3KsqOhpqqsy56dipHj8R0ee0780EKCZgflPJqhzSlEihAztaoDEDzlGKCPm3Cc/zool3jSomeaTpJALGkNn/EuFwOmtmUMOG5s/tQrLKwbuyUCJCmb4Roe0TQR45I0gRoNGvEpCc/dtspAuH2BNBVrO441C/240a0G8ai0TlQoC/xqTD6Y5AzQN1s1rUfhlw5jCc6fPuh7ca9oMsrwhqpIJeC3I4TxDGgXM16mKAxkQA7V4P98gyw2XgMyn3367yMzMiNBJAsl08t+cYd0kjQbvr61FvCeY6KGUZThzIG2GPd+/eab8n8GQ5wY5g3v76SsOuKJIUedAb+ly/eYMfLTocDjI/ERndT3p4OJKeVdGt6wI+m+DLulVof30jpfIUEJjPsyqGnP3bb8dJwbgUocRkzjd01tCrVJVzyKkvQyJaz/vw5zq3jejHfBoZGS03ndCxFPCdh50K/m247NRI+FWD9MKa9Bj7ogNTE7wt8LbAk/V5Pp978MJ/xmjCfzLyEI9QYz01Dp0FW2UqRuw9AJetf//ZnF3BpvhLRMh1A+8ClbLnu7q66nWe4/72VufjURGB7wzoadKHDx/kP53jvt3+OenN27eyrQI93d8d5LWPlMpp0PX1G4L0N/AV8r8MOZ9OjL9lj/hRHz/+hCsuBJ/e6S1Bd/8/Bmxv85Rz1vu379RY6+KA7f/B55iLAj6L+UFH/u3JdwSvfvC/CoFvr3Gvt/PU5N/8v32YdHeYdXc86+gAH345ez0S3DnBx4cPP+rT5w+dL+vgN7/5jX7729+q7HYiYiYml7B1t69tnKSU0MWYtaNPJQCQaDcW9oXzdNTE2mnseYm+tmGD36RQBiVSTxNrprFmxV6xIUmKCBX8akCnA3NcXe81khefXEKJfUsp9X7Wj/hQNFMK9JVKVsdQlAkopUw5JdpDuA1rpPU93nvUhB68z3rPt4r9m50TfuPUcP+mJPNp37Ass/exKuqCmSXXB3K0CAVzY3DmkLynPaDzCSJngklH9qMT0b0Jn2a4rAfDOpeaTNvzdDrIm+C/wL91XHbYnLoW9GQwLHb5k0Keu7LfGZn9Yo/O9kPTzc2g3/7mrX7z27d6R2DTl50xjkrDKBHUPqL/n26P+uC/9T8zMl/pvIxcgDYdTwJVD4dFbS6aWXNnnkVn1pv348b6Cmye8YdcpIULgPPpnr6TdkPo5noHRl3BN2LA5YKezmhylv8n0sG6HLhQvXn3RgPPx4Kcif3ACFLFoAX+JvRWW0afoVYzwmctBNbP8IIqcYMi663W+pjOzHOJRXvWPe6kjI5RoXaU9xtf+G7GpzL82JeMkrJ2ZejrfxxHDewLI+VhN2p85LWl4PlcWV8zOqs8yyt6m3iOzLrnIvDB/xrgHDqAu/u5vycc2EunBf5xtDPtE/uV1/WMLAinER7s54nnjwhMJy4A2JXheyKIewJn1kXTOCRkyioEfrXMdjdFhIQ9xFjLOCDwgB+M6NX+c4WuzX8eiuxDC1+zAm/JrIWiU0vyReF5EWXhu5VnxqwHLobs743AZoRk+l7XYp33wDO6c11KkudEBPiiWxK2SeRzT3POzCZV+LWtEgNcU1kLE/vQGb9yurC2LBPN2sHzFc9sj2WkZvelfeYxU6FW6bSoqKaCHCP2SDy3qz7fnXTLRdbhtGjBZ/wsfuBCwBfbp8OZi6xjf2Y0nmM4ixbmH2D8Gtvud4MG1vCQzXuSebFdvC7Nd0EO+0QpRRHRZWNbVkWfiozQ0eslUuqiNnw+VCJhx5Ba6zq52u11zV5tWpYvIUuLIvc2z/MS6F/s1w1bNN6dGqyEJnxnQQH2eagpQ3dkbB9pm9if8YsBeQbsPwxZ1zdX3Z8tQ4OnxDwl7xRp1NKS7ItnLkm8V/lZduKZMKNnP8f9XJ/Yt5hdXicj/jSWrDEXDSl3RBNiLVrQZx8TIevHyOjLtKw79U+ib8hl8+OqTP83V3u9ub5WSeiciyCv2ZurUSWjL5BTyE3iw72TXa7ToUh9UupMLGrsS2K8y57bPAxev6zjkUtGo/idA0QqEjZLQOgFU6EPsYqQtlWd0YH3bPM/4SNnNpwTfupyZb8Rn2CsddpYH1KodV2ITwBRbnKbfWST1w0RoYgV5jEhXES4SV/r53bDMhnOR8QTjYg13wnwZRqvgS5P81iWhvwR0XXZ0DWaVJcZef0+sSCv62ZSY0Igj6Mof8yP+YqwDlq3r9vd5tS8OB8RfQ73j1h5pgY5coeE/R9hnoxlwR6PcNkI9L7BtDfo8RMRivhleBzyzSTimc7WaZvP6Vb3S1L3N6yTDb9k3Gt9TO81vDbWbRHP8kX8PO8+vwbmbRsfsdLfym77Hra+f63UHveraEfEN8dbuG82/g0bIr7N87fY+nuV5Vv8vlYf8br8Ea+3v0b7L90W8W1efolNIuLVzfAvze+voRcRT8Mj1rxlfA0eELH2dX5DxFp3+bBxfkNE9IeRaYuAPO/zAAAQAElEQVTPlpLt+rpMnf9zcEnzW+Mj4mm+l30i4mXVv8po4Ht6/V47JP5hfvyisMkTEU++4jq3/TUEMe2/Bt2/R5qbrE6rmvoLe5jTpMqL8dIaAYikhZf8iQN8/405DmjTnDgkZD0Q/L97SLq7D326rfr06aSf/OeBfnrQHz7c6uOnOw6mR5n+VE/yRcAff/wP/eHH/0c/fvhPOQDtw9OZoOq0nFXhIUpW5rBeOLi4vFRxQF90Os+ks3j/lhJ9OGDZBzZ4DnP+EhGhbd/LjImcGM/Leqj7E2LKqMjqF31dfIK6le5a6XxVk/sbC1+zmhw480FhQoKlVb4bOqPfOox58mOOuZ1rCZ3Aw7zI/C8z/TnkLwjrOcRBICI63xEhf9Z65yQfTpOoZwwRAGg1+RyYosgHbscmOMuoBxFc4HBsPVfSip6PHHQPpwO2ue+4O37qQdnD8ZaDNnaAtPV0dbPX/nqnkUuAsisKaEVEl29m7jsC7HcEShxkOBBsPXAzdOBAfSLYera9CAKekHGhr+WcplOn39BRyqGCrcdd6gGPUqyT2vURERrL0OXifKhhKBo41BfGZDDQdxyLRnhyIGHgoFtKUc5ZEcG4Va/B4KoEv9Ht4WDksjTmUMeMvmv37cahb+k+diYoZThItZwXNWQhAsOARRCROGR7cGNsYPsMUItKlsbBfIdgXQUeC0EI82U4qJnolNMAj7nD/BopFSV4jYher8dPrea1dp9f0OE8V80czuepwu+kCX37sOq66iAEQYCEbnOSSgp8gdT6oqIAsrLveM4dTJofI6w35hdjIuCBvPucOQT7UuXh4aEHjiq2DNZEhQcHSwKaESGR2u+PBABvH+4JRN3r7vZBR6KpD/fHfiFwwuc6Dkfqj5oIlEdCneiz4Zfk5PIwjvjtlXwZYLsa1l82b+jaAY5YLUogaac3PYCy9t8T6MjocsGmR2x3Jn3AH2/vjlxOPej2/kH2Wf9m9+e7e3g4y0G9MSftd4PsU9YblfjQjN4nTD6pIXerbETYI2GbpFBGmRFBv6UHgOgofyLCieS+6DHCfVovV2g09OcOwd4hJbJJiT4RoZxAzrLf7PAV85KYZ6AeUkpZcuC5X0hYBwFdrZ+N7pautfg+8zQlkayA92pE0kIl27lmNbaRBkWnoQXeuUORLwJm8rgd4kSH88ZSheyM8YbM0kA0LexjltFrzDAPa3mR04jofinPhN0jLUq5dnnzkFjjoWHIyuQL6937zog/DGNRLkkRIeHfC2vBNkEq9KFOc2QR7rK0p9+eS0q2LL0nAPj+rX1jr4G9oqasCRqEk+X/oeqDiu6XottT6PZQdX9s7IdBADIRHC06e50dq07HRRO+PeP3KEdinVWCYl5rgSyKigYnBVpMsWhM0lCk/RikFYRyEXxWWWbbz7C/DTDqS68dfuwgXR539CGsGUUV+8xLE/fAOqNwB0G99hfyC7q2rVcssn6NQK+q+AV+Zh7Na8NGATZ+7WcFv0JlKviWywNpr3M9PjjgcA5G7swfa8PpbrdDj4OCPo3+9gNfIJ3gx39y63Cy/qoezg1dLiLujw6DNImtRKcp2L+aZpzO/jJN6JUAo/ewhXeAhl4TyOwHxb7B5UrmQqCg04HyiA69x+7wDSPB47ofSAm/EERtD9jTwNd+8Joeta7tkfU9Kg8jnTM+HzLvRxzd/N5h4wP2n7kQUqNfGtUIoos9BFUqoJ+wcsBHjlmRuJzICyk2ZR3anlLV8yeesz33Zdl2iwh5XEDX/Dufk7pPjyXjN6mjIEtC1gCK7N4S+aklgv/S7PcxdHsEt+x7nwn6f/K+y2XLibIvQ8/zImOmfGZP3Py5Ui98w/IxTfeHgm0zPiA+rst89fmRs9aKLY+skyPSNlkO17Wup4YJaof3S7cxREFPywcZsy3TM/2IUIskXFwsaZ3xi3NNmlrRjO7PSyIlzzqo1OPy0Ja8P8Ga/AzuvKuhs7rClwDeU/z/N8hNqcO9a+e1QavVkJhjaU0Tcy4wMOHM9kM/o45cevt/iMwESk3KnX5CN1m2RckJuxRFxBPEJyL4/toPRt2qsZlAr2GdBoAxuWy9mL71NDBHjgb9hbaQn9sRpB2tU7N+N/SKi6+IuCit2YiA3jM81i1OVwSsrBA8zvjGgtKtH8N7z4yeOqaqtY0U49kHLrHSW/n0HBsiQgnfNfSdT0T0HhFr6kJEfCGD64yIcPIFLnlw3o1ON/Qyw7ay/QKXkN3DbZbZsG8sS2WdLcgs+T3SsD6m86KJDXpCBzPPh2la6DfrvMwyvSrrs8lzVPa2TUcue45fggiY/CUdf0GfiNdpRfy69l/Awr+6/J1owHvOr2LFizgiFBFPdOzYhh39qfLvIBPxzGPEc/57rFkWPXa6zD9W/cMkEc8yRzznNwEinusinvNb+18jjfj2PBHRHxQR8V3/urRLROiv8YlY6UZE5yci/iLTRESn9zVilstwm9OXiAg3dUTEF3Qi1vLlGo2Ip77OeI0azl/CY4zLuj81b17/3DERK59/6vi/x/6bHpwa5nFLnX8Nl/2+ld/Gf6996/ePlNo3N7ki4sm/Xee2v6QsprnRu8xvdX/LNCKepn/JG+eZpza/uBpbhV+/ja3stg29jpd8p72OjH8DvHLYWYDnMaznHgjqhyRefs/S8dRAyAdmYmr6fL9wATDrj5/P+uNPR/3+w0H//eOt/t/ffdBPH+91T/DPh6rPn3/STz/+l/74x/9XH378T4KEP+n+4ZNO53tVDvo+AOUhibOZ5mhakNvBdb9MHwlwTrxgz62qUR95kHkzGkEP84oIq49wgI0MHfqJNOWs7ADxkJVKlttEn55PRU30bQE9zoWkTN3pmLYrmxaJII9/E37DzCjraVKVeTL820Eb+litn4jo9JJIqQrgn4VDgwNZlXThEOF8Ix8RyvAs854YRVnM09GZw6q0nY5TD04t59oPJqbTOKA3DiuckrUjChUc7qfjQTMB18P5oNuHW/306Sf98ePvdXf4BD7qjrrPDx/lduty2BXtrq4kdKPIMip6wQW4hJn64f+OQO6B+e8I8n/uFwHU9yDKDE+zHghO392f5GDDwiHSNjwRNJu4BLA+S0kaPc9upx0oyJsQi5OSciQV7GWbppS0H0dkGTTmJH566t/svNnvdHM1dFwRqBrHQZmoVkRApiki5I/17MP9GR2fOcBOS6i2rAXMDixg3vPc4LXqeJjBWUeC18YJ+WYuMxrjGCTbteuXw5ztAatKBBwduPT841g0wsfIxYbrHLwchkFGKQN9iyJleMsqeVRG7iFlpZRWKJRARHQZPJ/5N2b8v8tBNM2BCmM6nQlWThxCSTl0OlCACpST5ODHpueCPiNW2oX5rHPzNKJbp1t7BH3gxWXPfSQY8nB3J89le0SsfJkf/0az12owWUvRD74PXBYYh9MRHzjrgbV/OJ9oq/KYMz7gVHz2+xG9sP6g6WCLnMKn4Cl2OyXWakGXZcg0hYK1n/D/REAwk44EevZEW6+vdrrGFxxIdQDVprL/LWxsuGH/FwCfH05cAMATwbHjaSGINXd+7HOW3xcO/p9QWzcoXrbxilnNtjbYZxykG5C3AAdqGnvDUidoTUhU4bNJ3isIYqZEFpmst+p12Zqcv4QePxGhbF8YMuIX7awbAshWRy4ioJk0oOPCpEyNj1QlJogIbR/Ele3Q3Mpc3pOWx33KdU+IJPddomlW1fSIs/cK9p/ZqX0NRZ4X2uH9BCYG+ULA+wDFLgskZA56IAtGGvtEo6aDBtOy39rmCV5ykgy8hbSxBsRal/bsBdfIvL+y7CuurgftjN2An2TlkmT9B3awzhFDyfoo0sjl2xW6u2Ld3eATxtvrondvr/Wb9ze6vt4rQUcodEHPE8+PYy36jNk+sm99YN1/Oiy6Jwh8mjN6KZqnpCNB1MPhpCP7wDItff1blmk+yXulIXxA6FAEhgsONQxV1/Cx34WuSMdRGuAx05bxjQR1Y9f5HXR9s9fNmytd3Vxj973swwn+EA6NJU0o+0ygejpX/CxAg4+mhT3LvCwYxLC/bn4mPjM2dLtts9kpK2SUlNF9UmazYFtSQX8D/BR0PMLniK/txkH7YUCWna6vxo49OiyDFATCRZ8Fe0/4iIPM/U8CwecDOmO5sfbVYZ3es+YO58ZlgHSeQxO8n0+TpvPMWjyxP+CF/o1rgv4JfWZ0mXSG14lrmoU9v4KmPfxdDUn2lcL8EeJTsUVDVwv5xjqpsgz7XUb/5ZH/Hfm9dkMRy6b3r2QmCDxg13t84Ja94QE/OHEhNE9ZdRlASDwvICzLHGkmvcQk/3+NKvpgeXS66xpIjE3YKLTwjPHz0zQSc3qPjpBKErwkIAX5gm8MYI9N9sj4hvVwxbrYY4eBzpk+KVhZ2Ed8GhM2AuVTS5qww2lpepiqPiPHB569H3k+fzzO+PSCHaqOvLedzk0TPj4h7xm/nnjOLegdJhUN2g2e7CPMhZMxizpvsM16pS0kwWP1foj+G4wztToYL38qRAzW6bbXuToiNOSsDAryFC67Sh5xo8LqQVeMt67mGppZmxOXc2eDCw5cBT8RviNNyFlNH79LpMT44bhCZ0GnC2utas/e2dcday/TIbFPQFYO+guvkpIauluonBfhfxVfXHTGF848X41aq6wD6xx2NfK1wwj+/wwMpNZJylBKK8K2AZusl6nzXwCFeb36nU9LVUI3OYVM02syw6/znT758tiWSCNCwZw4mKLVDuf1+DG/gUYfi4qgP2gJmQEGkAEL9GrYDjx2tr1YTVqg63fZM+8UMz41WS8o6jw13terTrxLLfC9YIsnsKZ5dHRWnJqW8UgaPtoX2NoigvoVW9+XacTaHhG9KSKexkTEU13PPH6Z/iVsz63c8wyzDhrKtMzOO62MXyickPlkmfEPy22cvF+hjzM44icdOOfpuOhM2xG9HElPXGxah57HmHmuurzwXrCw/7uu88JkqBpf1M+AYah8YvLnefj8pT8R0HnsHPGcf6zquvxa/mt1ET8fv/X7V/qPowFvIb+K24h4cpyIkB3aBJ0azv8tEfHMn/mICCcdEc/5XvGVr0sZXuYvy18Z2qsi4kk/veLxy2ONx+KfnUSs9CNeT7cJImLLdr4ioqdbZURs2S/qnypfZCzDa3jR/ZvFiHiaL+Lbec9lIk4v4bpLRKw0Il5PL8f8knzESs99I8LJq4iILlfEt9NLAhFrP9dFhBIPayNirY8IvfxExFfneNnvUl+Xefdz2akREU46zZ75BV8R0ftHRO9tekYvvPIVsfZ3l5f9I57b3P63gHkyXs4dEV3el/Uvy18bu/V5rW3r4/Sy38u8y4b7GS/zLr8Gj3kN29iXfSJW+b/X/nLcn1r+Fv2t/nvp9+bbxm/9XL7Mu/watr7fSl8b67ZvjdvqI1Y9b+Ut9dhFbSt+M3W/b8Evuh7YapCsz+61Ly39JXXhkWWmkQAAEABJREFUcEC+H/YqB7K2HmY5DE/9AB+aJsBL/4nUh/sHDpafCaJ8vK8y/vOPn/XfP93qxw+3+vT5QQ4Mng4PWk5gOurDT7/T59sPBBcfJOZJHHqDA5VflM/TpIb8bIJSInpCQ/NpKDjEdEhmfT10hRKHpA7eanx48iEqQcvtOWflkpSdul9SX7+RUk/FZ5W9Pb3D+By3vaS7jS69b0Q4q8YhfCYQ6QuKuVX5sGQsHBqNmcPvyt/an5kYv9osfDri4CqDQ6+DSJ7LwRrPtfIc8t6fsvq4ddra51WSqFRlglYpEIVNBAESB9sw6IyWFAxeOKg7ELTOMetwuNft3Sd9uv2ow+mew/RZyzKpwoc4XJbdXuP+GlxR35CrkUoL83iu6qA5ByIHcGbmmv0vQ86hI8Gp42khXaC76ETg4YHg9JkgVFXI8k3YdLbsWQT9h/6b3sMwSOhPfCxvxkYRgTtgCw6YibFDLtoB2NMQjQN+aD9m7cB+N+pmP/SA0NVu6AGeHiyBjudclkbQoIIFfwUc6Bb0XuG9pkFPQC7Oe5rm2vtVDngnAigTh7w6zZ1/08PsEuONht76aReeRDA68K1CIM2BglKyCj43DFnDUMDQYRkjQk1SRDyhRJLhduvAqfxhrkZAzL5hPhZ4WbhE8Z/PmEnNk9vW+hneurYlDu4OBMDCSpcZw/RAJsA0oPdxHFXQ37jfKRNkipxoVefJPLhdfGy3BduRJcCSCeIU9JwlKwOEZYVeUAW77BWCRtaE/boO4dm+FblQH+il6Pr6Wj/88EMPfHrdu10hPtYMwE9WvyWPnhrryXpAQHgQ3Rf5t4XHJF2PRddXO93cONB7rUJgqaHPc2V/wm8n0A/s+KfTFgOBVvrRx75ytR91w/jdMMBClXUn5svYNTE3iQxUKCPolQz2DxiWbVDZM52PCCesl6ro7bW3L/i4+7mxtaYKoYW9c8E/l0qJOrclxmTsUzBcsV7tU2DISQP1w1CUySf6GREh09sgPs5Dss/bmttDqEItxQr6VGTfLjMr/uU9zDgj9wnfOS2LTtjvzHrwJcBMvgNCEzxTveoEPUBO1keGl4hQAhGrHsyL95eArv0xpSpfTOWo2LESVBO+lFjLYFe0xxb7Pf61GzRik7U8yoHncQj6J8aFcmAKaJh3qSpL6GXRnkDsVZGuC0HA3PSWwvv3V3r/7g3+caWCr0OES4+kYxp0y7PsA8GbjwSt7wiQPhDgOi4J3RXCNAU7Ji4CGi4R1FWpkUc3XhPWl+enRuJZIPhIpCN2Mq/eo5zuKBf2hwI/bk/w7f6B3iMa6yHJa21/NcprseCHyXYeRimvPFjnhm2w4M9zt8GiBV6e0XDbil2a+r4Erwn7JOZIkoI1RQcFvpjxP1xIsIbeQgWFDjmtqX0PXjOyZOxlvh2Qvt4V7a8StsgaCLBm9t9gzMwcqE1TSyvQ35ngan8nQK8P1utJ8vuBf9v+PIn9OLFPNPaIGRkqAVhSnlUVP2lcAsRyFtSU2lkZawXra8C2A7orWep8pVBBiIiQGGf5AhuE5UbmHXvvDj3ad653u77GR2QYkE/IJ9ob+p2Z4YQ+iYfr/qHyfJx5L5l0OlRNPNt4hMnryXuQ8IqazgrQdFJNk8RlRTAfikWroYoeKjaazshJ8/m04EPiE0rwW0rB5kbSAC8jfAw5IUtoLJm1ULisyLq5HvUGn7jajX2Pc1tCZsvHJNDK8DGopQwGLXlAU0UPNekOv3bw/5bn8B3z2xbW+8y7msGdpc6Pzzf78oKQjXVv2oEuTd9+Vf2Mo96yB2rO9hP4HceiCCpSIs3qH+T2uNbwPyrCDwNoBUW0gj0DngPZEyjd5/3cScisQIZABmgsvM8s5M/IYJxIj+yVp3Pt7xd+nMzYC3cRS8hqV2D3zFw5LxqGReOuggakYRTzJUXAL1yIORQFW60Qc4myERH0y/JnRicL68v7dm5VhcoxhYp1gM4LSMi/IcJjV9AVOqE+lwst1L5AU4P2dJo18Z7kiwAepYI88lTlJMBcIVnnGT/JLFamU2L+iDBVaLae+mvTu1PDdRsahCOi85QgYqxt63j3NyQm7g1J3i4qNlzY++sSwg3w4wYqaFqwwaafygLx+C11/hKd5ONXRHQ+XIwIJ70cET3tFRdfEdFLEdHbzXvEmo94Tt0p4suy6y75MH9Gfx7jAUtreI6BfNi4YiPEletnZJqRcZ4q+5U01QaCvUo6L2JvaFyEtMdy7fn+/ohdPYbh7HGLZsqe0+jPDBoWz8X8l7y9zJt3w/VOjcu8y68hYtXF1icitmzXY0T0dKuMiC3b6yOip1tlRGzZL+qfKv/CGcv6Gv7C0/1fR25b6f/0gkf8Ksf96ib7pygt4nl+O/SfMvYv0Tfief6I5/xGO+K5LuI5v7X/NdOI5/kinvN/zTl/Le2I+ItvgBHxxFbEmveD7jVEROcj4uupCdrfNvgB5LxTw+1/CUSs82+0PIexlb+Xuu8lvtf/f7rdvG1zRsSW/UWpxxpbZ+eNrfxL0sv+l/lt7GXdZX5r/7XpJc2IS/n9CEnsj65b8xGZ6da8+svka3m6vvLjeV/DK0P/pCbPsQ24zG91f+8p76wyNj6J0cjYyn7FN7bycxpkQ8GLbXB44kQiNQeDz5zjOLFz2PW/CjCqGi/F4mU281JbtHAo8wuxX5DPvOD6gPYwS4c56Z5D5sM56+4YBJpn/fThpE+fD/1ALYIDicMEJwgOoA86n27lfwFw4lLgfH7QwqnOh+lUspbgxZyDi/OFQ7AhDp+WzS/SPggZPhx5n8w56xJdJ4z34WeDxxoO4LfkQ2dWxU9b2G8RnwOBfeASKEkR6IkTmn97j6iETLuGEKdqDl7yDXQ4aYFeBa2PeRrL+Gwo+E9d51s5U5MYIQ4FKB4mFnke68HgvKbg9NmBTmwP8Sl5RB0EMtNOEZxyNSgIZiQQlge7LJyWG7QjCdKLjqcDAfoHzfOkjL6s0/31lXZX1xp3BMiGncRR98yBe0HAZUE/DdpppzJcc5i+USk3jL1WY76JPse56oHD+QPBHgcaDudZDz7YQoMmLei00tuAC8aGBoL2IwHoiMCXqvw8Mj/DMKjAbGVs1EVh3tFLPELoGO+jT9WIPYhDaOcgzzhoD0b8o5SiAaU1H7TQgQ/yZxixr3KeUzN90FJB1FFp3CuGUUoZXpMYRmCq9d+sn6eKrqrMD6b19Jg/CTPQj3r8tVeqqVfSwNQmpcyBPaPjDH8ZngKfjjzQLysiMWKRHmVUVNnmJUn2C+sAUuof1qd9o8HAgjwb3EZ3vFdyXSVI1tB1Q1eVvNsbeQdvKuXKXIKW6UaErKdxHLXb7TQMgyJCtkPrNFqvj4hO2zqs+JJT0/VYyxlZ6kDWBvP9X+4wp21+Op30cDzgc5MW9E81+g2lMsq/7Xx1c6VEwFc5SZ0p67CizkVn/PPeY4middkwinkTn4ige0VueGTea2i8ud5zmXDd/38EO/zZcxxOE3asWghGHvGnu8MZfmahAuTdrfLnol0ZtBtG2ICPpUrMhWtJ2Iga5qmof6Ye4H+2GQVFDmGsZ+Cr4lPRX+eVdEFoo5c7pdR7WcczjMw45DxX+Gx67gcP9LI/RAi7VBUCsTt82xhLopxk31KigyTTI+k/larF3gWZBVnMT1Oi5hEpk5f6NkxuNvr+VQlwLPIlgC8zp2WGL+o6f0E+ZH5rS1aRFniX9QUs3yUPCcYz+rNpM7YN+zdzFBRbkMVB5UxqOF+wIyaQsSOwPO4SNgrKpGPSSN3ViJ3Ggq0y9UUzPm0spJVAcSKqmdHbjnl2adGOOd9ymfCbt9f64f0bvX1/rT35gN6RtpOK7pakT+em20m6m6XbM88wotlH6hWDWhRFGrFBltChl9CCL80EBzuoqELb+EUTBJg/mD8hZ3YwkouIAmBbmE+Fi4Dk3yKn7zIf1eBZ8J/hJ+esMiQNu1HDuFdinURCIh4207yg/6ozuj6zDs+UF/L2ncoe5bW59L2hybYwUkrakCMpJAU+lyTyDbmaEj6cUuBLoUJQvPNo3umUkasgS0GOEb6uCUa/e3Ml4w3pbjcoUd8YX9WE2jTVhGRZs9ccz46jQRD9/ig9/6uAJj8nZvo2ZDOvhvmvrPd5OhJcO0jLCX4ncGTPPSt8KYCde8q+m/GZBJ9ibvmDDQJ7BO8wXafYwvwPyDUOof2uyBcBu1JUwMw4XlVUU0bS3Hk+wOvDoerubpHTh0Nl/5rVg+Tot0K76awaZ8acVMk3dBRZ6DMppQI7RbUWOeB+OjYuw1sPXHd5Iymwc0ZvtvV+LN2fRxQ/eF2b1yQuvEM3u+ER8I3/+xIGEfDaJsymzH9SYr6sBbotDZryoDP5A233+OndFPh16GFKOp0A8i0z/UGj3evXade99wrQ1zFrFsWrodMZvVf2457iq0FbKUUtQi8/tqd9zHQT7biSORRDFBGyP2bk9/hhGFTw8QzPEdDDHxYwLaHzHDrxLul0WpK4q9DDuYKmw7SIJaBKvdjsogr/kMKex2XMwBrrlwBcBAxj1Y5LK+8rBf16/payUoz0TlqakVXRao1EmhURIONCi+o8k05qS+2wHKWFcCfZ/3JOSpm5GZNwxgiP/Tn0s0/iFbhq9jPqeFb/V4aeg3Vt/UeEcgbw3FPngefKCuH6yjBj6PETPGuE/3v8JRbaW/NXkiJ3RJhHshioP2dIrUS/W25jJfqjn0q6IHN7REXnFZ0zlafraNS5vY+hv1OXVzT86OfQ4yciFPGMx+qeRMRTGhFP/azrDRHP9b3zK1+bbE6X1rB3wwc24EGtagaYQhV5axN9VizIaMxPadJSk3BH0lCnZ315nFyu1JEK+mClW6E/d3jP+x7Mp+F+To0t/4qYXzRFxFM54jm/VUY810U8539p+9bvX+k/lgZY3b+OYTujYSpOI1bniQhFhKv/poh45iHiy3zEc/lbTFomY2v/Vn5rf5lGxFf1YDrGy/5/ajlipR/x7XSjGRFbtvMUET3dKiNiy/b6iOfyU8OLjGV4DS+6/6wYsc4REX3Oyw4R8fTQcL3niQhne9+IL9t7w+NXRPQ+HvMaHrv/4iRipRuxpt8bGLH2i/h66vERa9vLvMvfe8BFrGMjwt07IqLLHhG9/PLrUh8Ra5+INXVft1+mzr+GiOexEWveNIzXxrktYu3vvHE5JuLLNrf/T8P8GC/njYiu45f1r5VNx3itz8u2y/5fy3+tzjRc/0vgvq9ho/GyT8Qq//faX477c8vbPFu60dnK30q3ft9KPW5re5l3+XvYxn4r/bXjI1Y9v6S/0X1Z/7K89ftaKl5i1V/Un0c1jkRfBS/KpuGX/sbLbeNw64PTzAngXM86Eyg68xZ8JBBx70PaSbo/J15y9xz6kz7fTbr9fNbD/aSz/4k96enuyP6+EFA6cQlwr7v7z/L/kPP+/p5xVZkD7+RgAHOY1UhFykVOmwo2joIAABAASURBVEJ+CU4cuIyIEFn5YJo43xjOG+LFu6n2uSpBAx9oRTkitH0igrErXGfahmWW1NsaffpcTOSUROtZikMjBzPz6PNoC6iD7TBlHpIPagq0HXxzcpJ6SjV8p46IgMdGUG0CSweUZTrKUmaOnJOCfOXEa95ay0L16G9Br+jx4ajTw4MO4Hj/oNuPn3R7eyv/y4vD4aC7uzt9+vRJh8MDdBIHYwKmb97p3dsf9Obmna72b1WGKzSWoQkvBAkWDuGGbS4uAkKj1AYOfczN/BMH9e23/0/nRUdwOC06+DfnUUb3l8aQxheUOR8pO9iBfa1Dy2Fdi09gXxhAH0MXewsgYGwJ2wXCZg5nKaQCrZyaiKNo4DQ8ktlzWB5zVolQRHR9mr7hOToWobPGoa3hBUmNOZMDEMMOooNaJFVYta8vM33mmYuAWTNp5XCuBfshi2kK3xR8NfiSBxAcQQyZ+YhQQsCM3Qp8FctcdnLgI+fc2/T4WWk1OcjQeYSW0waHATNu76nnfpzPfRG/04kIAiz0Zlx4zGM5y4I05D2rwbtpRESf1TTNXxkHgqtj5ysi5DVtWZ32jo9f5ud4POpwdy+nDhhFTvKhd7HcNgryYvJOwwHK81zpe+44Mb+DlzOpFP1yAeadlYRRQIOGxy/YeJom3bEXnPCjmbLrKnqX5XNqWdl74ECwoQzvIxcs4zhqHPZKBKgW+p2x4WGadX8464Eo0h3BlofDpAN56xAnWcczd0ZfCwFZByGF3j2XmMd2t/4qdGT+qfM4GJdtOQxD119KCX3MquijMbd1aD1Zd+7b4NF9nHdAZWGOeWmQbFoILs7soTM+5XztNBZz1G2bcjBHUpcROQv+nuA5ImCldZiu0Zjb8Lythas6ItY8XqFN1/bVhUC8dTWh203XCzo/w4uBClcecf0KvYWgR22Ju2L4RicN89m3VEMZ20aE+Om6yfh61w/88yPvhT3QXEIlJVyAMQRQM0jRFPCSsoSIYtmsyE0DBdeNHkd7hljFZxb0ZJvNy1GVgLqDw4U1MkLrZgy9u9rphzfXev/+Rr/57Q96/5t32r+5Uex2qmDOIwHTof/m9Am5DjzDbo+rv5zY22rLyJLhO0vIbJ3O7AW20Xk+Y7e56x5NqDJvJUBc4SlIAx32PQr+xyFpx8XDWCT/qZfkPZznLUqU0HNTZZ6GjYuGYdC43ykPdE5FqFW0sq7U7XDCB08EDhcMYz7mzg8c4EPmzwgG9f1BgQ4zek6KCPG9pl33iXp1OxWUW7qOg/4htit8LUS1Cn62I+J5tQ+9uUaf76/12x/e6dqXAFd7lQKPUK5N+H+Tf5ueR4AW3hOsQ9TJc6GxBheeRbPuCYofqDzjOzP6nlgDvsxYlknTfCIYeuT5c6+FfMWmThuXApVAdPOaR8/C6fxsjYguj1gprTU12qr1wLuDyGMUBdobS5L/hdg1/mBc2fbofWpVM+Nm7Dxh/wmbn07B/KG7z5P8/ws5cHNxRN8n+FngsXIJgZSM40WHi4BcmgaeZ957chmVyqCIAf6hAz0/E8/nWTOyVviMnLrOc87oLmPvsuo6SYKn7hP4z3p5EXLgf78r8J+5xMjdjwbTiMTekFS9JsEUmRWRdIqig0IH/PWAHzxMQueL7jHK8bDImND/Aj8ztxQze+3Cc7tSbjxjIkKZ8dn0yUeEGvrewKRSVKXE/Dw/ySiYOyIUASSFJMs34Bs5R88X0pIyshZkHhiWen2KrEgFzSQt8Ix768Rt0gLvE2VY4zKlyb9UcDiddTpXneemWpvkly6n6K0hfWMlBxdsuVTlMsuPde6HNe6YExvlnJWZSylrxt4Vu1fmWJirQquhx3V7N/2Km1VMsmDLs5r9CX8xpzkllUhKpB1Z2vxR3/pAW6wT+6k6z9Evlk6nkxbbgXXsZ0205l6CRWX4HXKQGqmnTMlc8QXEx3QrzBuL18Bj3vU0q0/vDGig8w2xiC9pRaxluvCTOhqDGzpakdEJqr+Yw3ManmsDA/vPVnbqPht6I18R63wRQUldLr34RESvj/h+ug2NWPtu5a+lnSdh6w2Pcs4Nu2MFydYumAuZ8ZXGxWZ//i3I3/WRGJloD9Ii60mMq0y2mFZr1DV2oEa7et6697y/BJuu3Pdlnile/YmIp/aIL/MR0fW5dYiILdvrI6KnW2VEbNleH/Fcfmr4C2cs82v4C0/3fx259GsltkNuBtpoRUR3EG8uW93fMo2Ip+kjnvNPld/LPLZbzsdsX8Rb/u89jXiWOeI5v/Ed8VwX8Zzf2v+n04jo/uN5f6l/XdomIjz0L46IlW5EPPH3ayeJiG+SiOCB8vjwcCfL+BIRz+Mj4gu+ItZyxLdTr1HD9C9hvRuXdd/LR8QXXczrFxXfKESs435p/2+Q+bus3mTaUjO55bfUda/hst/X8l+re43eP1JbxLNv2B+NTd6Ite3XyrPRM53LvMt/L4h4lvU1HnnflLHxzfupjK38MjWt4CDitPHCux3w1uDFJAc0Fh94OVxtuq+82TaItr43TRzYJg5SZ505sB45ufVgG4e3++PCoT8IBEc/9N/dz7r9fCQofdL9p6PuPhGg/vyRYPS9TqcjQcI73d/f6TN1t7efCBY8MPZEG+BwdJon+KnPz95Ifb+LCA6rTQ52iM/KFy/b8Eex919gekYGB7Wg0HVkPblvRDzRCSg5yON6yxt+U5doh36WvFcaEaHIzA/6xBFSit5vPQQ28qHtExGKzmBVp4nOZdDB5RS0Nw4HBJIXDoETB3KDGnponbfAAPNFRK+zHBYE0ThELujvjP4Our974KLlXvcET32pcn9/23XsP/2z6bYSoPKfS7m6utE1gf/rN+91/fadbm7e6s0N+at3HJhvpLQDeylGSTtYHghADRyGi4iHaOZyYFqCwEZbMVehZlVk82GawarYYdM7brPKwqHT+vIhFcIcanMHjUJxDEs9QODAUhLPwWXWejBelCX5t94SdIeQfDjeUHJAtjGiqnFYz5SNiKwAi0ITvDkQPU2LzuRn6mrKEu1NHOQWaVmaFmRZ04aclQP6oplIxNzr6YTiI0IRoQYvMCg16glCkOmipBTKOctyDAT1DOcLQSLX50gqKXV5GmP7eiNwtQD/WQAtFf3Ncn3FZj1l3toxr/PKn8pX7bx0ugRJE3SNBj/Ws0En5orer8FzRDzxZ77Ex/3sexuo6n1Ma8Y37Ve+UPLfvp3h+UxQ7swe0XBk07CMOZU+pnC5EMhfIeLxEegqpFSydvtriSBS1xm8iE8E7eQ9t/+/AUf0YFlp4qeqIQsZ9IE97BPY2OOjVZm+A3Bvbm705t1b3XCxZRQiQDP27MABnT4QRPr0yevi1P/8gn0rK0waMy5qBDaYRJV+Zy4gNlTkr+xxwm86VBX4WMG2htLKv3le4GmBjvM9mAB58xjhzNovgnyfN1ShWbtdK3nLBx/M1dj3xKJCvcrQHwhkduTUZY4IWfeMuvAHPBA9el5jYY4a+DZoKcv55qnZkyrBae9hDVv4YpGZtTB2Mf+kFa0s5o20500LUOw/ifkjQikl2f6G7WC4bkA3w1BoS/LeKFVl+u9YvDkWVLZI2LXi314DQbv7QU6iPTqaPM57qPs43wj0QRDZK8+fiTU6qWKfwBczgfUB39zn0C6rB03f3uz1m9+817//n3/Xv4H3//Zb7dnzhuu3Svhi2uGP+MoZxRwJMN5xQXQ4nOTALWpgHmbFPjM22exqPz3j/zNzLXQyb/15Sd1CoFoxw2Jjj0raO/gPM+NYNIyZIKi0Yx3kkpRy7f0CI2d4Lrui3W6nPTyN415lGJUKyIV+Wc1+DC/mY/Ee8ZRv+I5g1MaVGjxR6j9JIdvDGKAzYBfPFewV6/6ZNcJPgR/i1+op+cSFTKDPwEY0aw/v1/vCc2On91wCvHl3o/31ru/Xpl2VBEtie8UuoZnnw4n3gcNp1hH4/81xxyWcceId4cCzfeJ5Z1nqvGjGhtOE3gn4T7wXTARHq/cBdNrfS/CPhJ5gWxGhlgJ/ah1JDfkX2QamU9kfKn5FJWtHXb5rosFv+r8WulLkLDF+YdyZterAMkteh1PVA7zd35/0cH/WkWD5mX2g81lPkJtUed8Rwf9APxlfHnaDRi5tRtsrD9AeoT2o1SQv4TM6OJPpctYq+0qEOl8Fm+ckiXqx1r3/V+ZryN24dEisgd2QdbPb6WYEu1E3YMAWpZRu1waxpYWmlFgZpEpa0sDlVu4XMgf8+Y6LjNu7k+5ujSPvZUfeEw7yO4P39cPhgL+fuw0avgMpZXgbmNv/f5UrLk+urvb45qBxLHLdJeyz4zjStmI/jBrwswKPTyk8D0PRQDrSd6B9Gzew/nJCZwEUj14XPLOjy3DGP2yjI89g69PqMp/ik0CgO2GXwC6JtZfyLF8EDF57wHPlnJUQLKWinEZpmy8yXpCsftDwoaYED5CV2P+6U+PYQd71JeVHOqmnEaGIoHslbY9wmSp+Ip7zFPtPBP67qOvb/vrsG7XTXPkUeZBXRISCfdtISbQl+KQ/68K6MC6fI5dl540+OV+m4T3nGQHfz2iRZIgZjEUh7l1U0UHD12bssGFZvPbU9VYxjOG5DKbC391eGVvps3S4fkNEKGKF6zwuIpzt9T3DV0T0csTPU5q/+In4so8bI9Y656ua+jMv4Jv8AuZWtYCKfFiSfHyJKvU2XwZwOVAVMqyPVp1Pvb+6zgKKKwQ9y0QXdtKmBgMuvwbr8DVA4rs/EfHUJ+I5v1VGPNdFPOd/afvW71/pP54G2D5+HdN23m9RiPi5M32r76+pZ1314a+lESzCR3a2fn3Qn/H1msx/Brn/kSERj8JfzBbegR7LmU3MWZ4rTnwe+EWpafwaeJKIZ94invNue03XEV/2df+X8PjX8LL/y7LHvqzbyhHfn3/r++emnv81bHQjnnmJ+DIfEYr4NkwjIpx0eD5nttT518Hjr4+vj91+aarOl77yiYhvtn3Z3XP9ubik5K3QuKz7+8l/zxbfa//7keRP4yQi+gDLt70IOe/KiLXN+V+LjeavpfMnjW+X/ua88csppGa/d/8q78G8lvY0Lurd6vqeEuDpKa+rTh3wcar+orrmtnx1HfytOocCL/TW0fpi3OT6/sLLIahxgHb/hQfrTD8f/H1Qmzgs3T0c5UP/aQqdjhyqHxath+qJoPSkD3/4pAcCcQsBABFEqRz6j4fPuvv8QR8//F7n6QFwQTAfdOYgfOQAPcH/wsEkcvriJdoSmMfGG7b5E6n1EjQ0+GrwUxnfCAp4rkyddZhUlem4QejJdCrtESGaoKC+H/VyhBInr4jodc4n8kkhP0f7oYoHaT9UQdtpak2m4z4RwfO1yh/Pg9qkligW9Mp7CroSwYJKEIrhSiGtNEnz2pWYAk1Nw26QD+eZQ7o7mlaFj9rpBX2ygoOt0efiAB0ckm84eP/bD+81EkXZl6yr3U5XBBb8PPzIAAAQAElEQVSurwmeEjh9++693r/7jfZXV9px4C/7ncpup0xAKpe9Kofn5sMPvJlunxNreJ5EW4Ccs/zp7ehyxr6CI3Ewb2mmaekH36RQIggQBAnIqvcpVWkXygQeYF8KH9UWiTkUoT6GlPiULLqRUpLlb7SiPqtQKgQSclHLtEmqrWmBl8lBJrAdus0jzRxS6aNG8MqoWpo6nYmD7tnwWCpnsDBZStC2gTwYNMaaAgZWh1VQmhxkyzCZBrOUHstZOYNISgoghlYOxszNIjJv9kHMJadeW04beqwGvDTkYRADn39Qw0oX26ZsNirj0R1jrEe3RwQzVuZsKtAo8JapiSYvDXhYbeM1bMoD9inYx/M5CHZyUA79NXSyTLMq8Ng9frUfd9oTKNrhLzdX1wSLdto9/rmnAXuazkAAqOxHaWVGgh/DsjUC+w4ATseDhPCBTr02Vx01RUMejtCLA70p1gAvwaQ3V4N+eHulf//te/2ff/tB//t//Va/+eFtD1Rm9BwRKg4wlb3OS+KCcWIPOsiyoCCmj47KfNOCDRwQZL+wvOf53H3Vc+px/4A5+K4SvqUhKZUswY+DA2w18gf2ZVhvYk1GRJ8jGq32afo3wFbFrEKqMCtaWOCt5p5vDjTga4zA1xMqC6ZLGrBZROixSf40UTZgqzYJVfEVbnoEDV6Dj4iI7qZSUv+0Na3QqFQs+IZhnbhsPE+YZFuuSBrwkR0+txtLDxL7t639p35G9sJdFvwmJQQP5u72TElBWf4wj4Vt6DZQWFo1AW9VUQFjEuj+gR8v/lcaC6KlTM+iBSW0pSFvVWJ8QfiB/iP0RvruCALvCbK/vx7077+51v/+t3f4x3u9ebvjomjXfWS4HpXw3VpGnRQ6oouPBKy5tyZfCHwN7AVJXvuwJNu04oOez8jIkGgI+BM+3HAC17ND4CLR5R9zwl9DdhX/y4CRwDGuq4KOEntiBxcymT0jjdJ4lTWydgb238EBX5DGQRBTpIEAae6yzzgQ4ss8GUJ2wUdDdoFEOQhUJzWhMpn+yOaZ8T0SZXxpw5AT5SwS5qC/+CAXgivmyn5Rhaa0i9Bv37zRD9fXerO7wual+0PCri1lZmQNNaE3aWL8CX0cef6c2CscTD+dZz1woXqeqqY5NHNRsCAH5lMPJlJfwcI+Yz0H+g2oZtaNL0wSegqsn9BCbH4EqzSrzYsq6xeF4D+LEuMSbQN72G4Y4fVKV8MV6YgqR2uF+ZsO06I7+LrradVn5r8j4nlA7jMpYgi1KhaIUZfxkRxJtutoWw5Nw1hVSHOWUgoJeA1NS+UioGnCUA4yGqutoPX405DHsi7eb7gYmX0JgBzBQmZpiW1TV2OC76yd011hvlCm0XNFTorIsv5tuZqQvCX2u0A26QF/vjuetOKsz/dH3YHb+wf5Xc0XXt4PZ8+N3oN1lFOSdXZ1vZMv0W7eDHpzM7JmBt2w516D/dWo/d7Yy5cEu/2e8l4Jhgs6LzhZxqfLIFFEjgoaMoSudlkj2O0GDciTSWPIdBy0RNKiDEJzTVzYB3aSbAfMoYpPVKxnPTZ01LCzaPSohF8kjDXgEF5fO3zcZAfSgk0imjL7dh6KMsZKKSmYTylDpbCupEiDv5ghCdcEzJaaAlnC/hc0R4ifFW4DcKgO5o5epqjkL1yykTqfFLmIrUv2hUXtsU30DMEmaVPfM5Og31awjs27A9cthTaYP/GBQ1RQ4Z8c+mmPoOnpx3VBKUVRRFZSVpBGkzrIi1o9fty/o0qoWc5XfKOi6wX/dLphbVvnfhxOf/i0oDDJEGEWADF3QEcynNdjXc+vXxGxZviOcD4pOn9U8GOyJLpMI5iPrhFfT91ftPUUOe3nNtOWirpmgshoeRp62bAwaMv3NmRqQG31EZp/9hMXNZ7HcJ2neA1oEY20r8Jzb2RNy/lvpelR1pftHmNEbC0u/RwRr7f/fMS/av4RNJD4KOcspxHBmognvu1gXtROja0hIno/jzFc73b3fQnXR0Sn73nWh0F5mlN8Ir6kF7GWaerjIsJZNpHW53XBdD2XEgscfCv1AvLG6rSvUUi1x/4eExGdZkSYbIdpb5DU593KTiOij7Hsflnx4je8AXQCfHmDqGweZL/8aYkd9BGPLa1VXnhmzRw2Fr84UmYKdEQ/NXp9G42Jfg0Ej970nPZNial4FCgp/Ejo6Vb/tX4lkl6Dx74Kz4JOAsgGeoTLibbMA8rp1yC4Ex+/XBkTD6JL+MCceNswAh8XD/gWIT9i3N/t1h0kvvhxXeUptUDPeaeG69wxIhQR3S+ysgo8GgMvCxtcdlsgz7fQWmD3RabreUz7Eq5zEMBzGy4bEdHnjwhESh16/LjdeCx22qb/LVz2jVjp2q8Nr9eIVU6PNw+G8x5HkxoHrMohaIPLgYb9gpJ5KRV5P9z9svI1LOi4ouuVXmxsd74v29wQEU9yRwRVtuTrqObvFUSYTpJtARvQfM77EGI9GBHuR3N4J8FmHCirQTUm1rfQ2Gu2tkWNF9n21NdtnCF4UYuOij9vWPANtyn5BdEvpPAVWZEHqsaekoHvBlNf/lifxqX+IqLrrrXWx0RE9xu/eL6GjeeXfSY2PmNBImNGF5eYOHQatvnLdpcNt+k7H8vhLvZFPzu+sAUNmzxOKfafiFXWiOiyuu1b8AGia5C+KEiGy4bbIiW9Bv0Jn4iVL8uwoeEcDVv31PmXaKu9zH+ExzdlTgYr8If1TVpxkTq/oSTJSFnYWwrSDeYhAh1R0ToKHYyRlENxbMAH2eea8EEjJF8eVDVVglPLMpDSpyWJfnypcQA/c3i1D5p31y0o1b8F+OnhrA93J93en+VLgeP9pMPnex1v7zUf76XloLbcgVsd7/+g0/SRmR4gPavlRWdVnUI68uzKOWtXssZxr1JG5SjoIim1QRm0OZTmpAG+d8iIZBpaI4DRNHCAG7LEcOWkjoB24NuGeBZv+4f3gplgwNJPndHnyMheoDtgP9PMrcoBn8Se9v9n708b47ixbG10bSAiMpOkZLuq+wz33G/3//+x93aXbYnMISIAvM9CMqiUTA2eqqr7VJorMW/sCYjABkU7DfadVmaUtcp74YAhEvNFBLZIHdbpWkMrAclyyaqXUZoHxTJqWEdlDr0jcwyMEfS8xgKGh/1OwYF7aYSqhqI8hvr/0yAPytOdlHe6IHetI8HXNxqHff9XAkJnf/3urf79L291P0qHVEWMSXccur9/86DvCfzf39+jz0mC5v7tTiMH/oHOiY4XLXp3PupcKlPs1D8E9BN0RpTpfX8leNHgNSJorkpZLCtS6yev8DNoGIsatHLOtNEPm1g+hKfzKqVFFaxxUR2wOwfuim0uvCMt+JX36pwGjQSe7F8OKi2lyH/OR9OozKXFDnnqNEjoyeVMACNcRq4YQh2tyHYT8thfHfzwHFAS8Sh8rOpMIOTIvE/L3PMX5lngF3dgWFIjUBvoHTPCYUWqFczgIl90BD6bJyxtdRGErAQmKjpr6CPwsUbAabnMKpciQSSxjoKULVQVJhaCUetaVatU2kowZ5X/nxOZ4AVd5d/Gf3x8RI9Nd3d7dRmj9XLB/5b1ImPz5cV/UmNhjdVZGTu1+ax2OWtMoQO6Okw72S4pBh0O99oRxM8EzSzjwPvUbrfThLxlWTVG1iFNrLGm08+Pmo9H7elzIBjcoP/0/kfWyoIHF4LtjzqdH5WiatolKTUJPcof9O/Af6CPhKABz/VyVMXXHnaD9mNCFxet80WXywlfXuRLBQd3qFRwQTjGoj3+NcVF++Git3dNP7yd9MObvd68mTRNk7wfnR10ZF8o6PhyRpfo/nRZ9HQ6y/8yYEbXs6oWdHji3eZpubCWFoI0BXYrdiBFrwpSZGnMK1JlREL2NE6KzJ6oQZhOM3tGxVkafhPIi+QK/M6XJsM0YK/cfW2mbS7MywXgik8ZsIXcgc5G2d8jQhm+/Cd0pl3WgF4KvPpdVjyrmhIXptSwN43sA2kY1SKxv0AXnu0/zb5nwEOwKSf2mEH8l0YN2DylQcwC1YD3opU9o7DHYRZkV0ejLHhp+EzFjlVFgmakooFANpIrtbMmdDNoJV/AqgP83hMczPDk3zY2Ta87I1rTICRgXWR0NZHumWNKoVGJ/wIa4pPcC6qhtTETspY6SORHeo6UEwHM9njUiO3G+agdPv8AX3f4xht4+l9vs/5//+c7/X/+stNfv8t6+wZ8R0D4O/bO/U7nYacjeAe9x7TTKe11hLvTKrFcVTBs9XrlIizhkw2fLDy7GgZjO1ZWKEoViu9ItVAuEmsitSpfitwR+d9NVbtd07RvGsaqlBcJHiPNPd/w50R93kmD18yQVROIhH+GSsKn4a3mSa0j66ok5sYetc0q5ahlfq/KGhnYi4Zc4a6orJaoaAjmTiA35Zw14MNO8zjgpwl7ZtbVqJE544KlH2e106wB+Uf2gB92B/3P77/Xv719q4f9XtM0aRxHZegk+F2xVgEBa8Hca73ojE1sf99xn0vWaU6sPel4bmIr0nJJ6DhpvhSt1nXVy6fht97XzH+KkzLPiYxcgUc0dH7dK5OiUsPabjhZhveB9ZGRfEij7vff6d+++zf9+9t/14Fno+hbqS/DpMcU+ltt+k9V/Sdj/xNf+ok947RgyrPUnqom0odKkLvuuBAZlLFp1kU5HpXiZ6XxUcPuJLZSJXTbIksxqoGKfypC036nkWdmzqGsgN+mtu0VpCqNOsmbSIWHxvPHfjSl0D2+c7/POuykCf8YcbpxkIwps5ZjUNII3VGRJqU8KbBJo61EglP2Y9bYkZvyUx00J4DMTyjf/1JwXs6yLkPQj6wd45hS+13W2zej7t9Ih33p899TdzclDVkSz6fWmhKM7PAFY3+31/3bB7397l67vZTs2+nM+Ko3d6H7g+Q1kMdV42HQ7mHSgG4W9Lam0AV6F6RZU7Iq8J3KHteEMnXiXWPRoopfCTjQv4eXLNpZ+7yyyPvIxPqboor7P5nf/S7EXZp4VdAwNqWB/sxVQ6g9sWyTSpk08267sK8sLWmmy4xPXNCeMfPu1fA7vzsO2NBI8Gpk1tRInWqR0GsA4ZuiqDXYBppYOjr6T+r5GdznrVp511jZpyt6FH4evAQMzIk6teNr6Gu0CTfSgJxpyPJW3ElX9XzAkOtzzjIsU4Ovii93mtBz6mehs4FsSfSNQfkZiTpq8L/owL3VAR2srBbRYTunMUlZqujXa7Mij+cyqHRDB+J42o/yC8/5lXerip4ayjHoIPPreUyjsg5aC4rMgx9EZAVIaVCkrJQBekj5mkZK8CY1RlS+t7S2poIQL6n1gXJSCQXyJoTYgPmok3DBZzTSD7hSN+VgFnRBtmCExrvDLQrrdl3wT4xdsG3znPCBgPw0WT7zZFRRBhb1S1BiPqZ1H9uw8o7SeG9q6N1pVzL6dOqy60U5VJGpCveQXdMpzH/xx3b4Er44mMYvZCSZKgAAEABJREFUjf2WtohQxOfBFP/UPxHxwt8m71YR8aFtq/uj023Oz6XJE26Nzn+KiCuTEdfU7e5/mzr/Obivcdvu8obb+l+b9wKoLChj9cIm/2nK+u5kX0u3ut7hj/36ZmrWgztHxIuju2xsbc7/mfBmZ/q/JQ0G/lYwlE3V378ft7q6zRdecgz7iOsNzxYRSjwo9Ad8NpomdZt3+avgxcBjPoeI+MgvIqKTjIhev43rlZ98ue2Tqj+xWJ9pP6e8DPSKLeXh08vPaaPeuNZ9/tt2MzYbfprvI+24vwV9sL/6NujMPwVu7eb8Bsvu/JY6/2sYvu1/m/81NP6Ivq/N/Vrd5+b6NX0/R+MfWf8L/nn5/DX8vIxnDXmcX1LFutpS17n89bR61LWbvAaAeXlG2+o+StVfXP3sbYxs4gCiQY2AVfXBlrHNjbT5xweahRfgCy/CDrIdzxc9Hc96B356f9aZANyZYML5yJHqdCJIeNL5+KTL6b2W06OWBcxPWmaCfuuT1nLhmFDkw4Z4EfYchrfyzAHgikFD5L6/50jyPs+3gr020dl6yjDvNNg3/GLs+miNPVWdbESQD3o/y0sbb+scCkvHtgYTNAVMKyuUIZQ81v0lBe8l6p8q2+0W1CALL/3oq1ZBN1Q5HK4EAMulaXWkiQO6eYW0BF1ruzHK7y4Uka1ekaWBQ9DAJUNLoXZViKbDQZFHhoaGNHDYPuiOut0w8OxteiDg+3AYSUfd73e62x90z4H97u5OD2/u9Oa7Nzo87DiYZ3FzIu/Z/nvh1/gEczNneC5J1sn2/mU5rdtEW1IoIqRnf6WnQhU0eKi6fpw29T6JPAoNpkwWnnzhQIzm5Y9pZhojoImePdcVoQZV5aSEzBpGKQ38TBqnvfJuBybKmfpQjaKUOCxCY/PTmYMU5zja4NpjM0EbdNWSNZ84QDKOOSo2u87ZzFJHREAP0slpk4MA0gpPqypBCsvGdBLTN07Dqw/6GN56w6TYvxHwWnUhiHg+z6yNWTM+sHB49BpazBuH4bWu9C0EP5eu84jQgN1zzkrMRKPauuBvBU5FWruem32ReT13wFUWHwckCTIE9Rl9jCl3WuM4aiTi4+duQz8Z2g4MTgT3nEZEn3tAGAeNd2nQYdrpDj0fdgR88LGHwx0BqQQGdXo+dUqwtyDXrMbFw8qaF3uDmD+Qr84X1vpRwXvbGNL/+Ot3OhBgYmHwsyiiyTyYt4hQJMk6TfhWRtfyn38gwBgodABv7Nv3e729v+uXI+PuoIRfRGQ1oigFfc4YfOXg7kD36jx1q1Gb+GEOTxJaCTbNBMYqB27zS4SS9kUF3hv+WZkv6JqR0zqa0EdEKOJjpN4no5MBbUjN3/iMOk9ZFSKc11VLUvF+UJPMW0EnL2C+wnwYttP3mi9Qsq2EFzRotBbUpA5BP7BVRMgfmvs4+7/tN1Dh1OUUg27TCOgwDHK60pcioiPtRiXWRxqzjIG0IycNzLmbBoJsSdPgspQjwUrIH0zp5EqzFVX7bFkx4dxR8AUUoKAO5aPyRV4r5iEiFHlQVaDAAcCjsHiVKraLGsyf5P25A78YWTcjOtsRVN9F1SEV/Y+/HPR//udb/X//91/07399o+9/eKP77x7ky0IH/B5Ze+8uq346znrPs+rEfnzGV84Epr1GozA/myGxdjWi2Y2Lb4EEDw4Kw7DE3IF8TnNrSvAwwLl9dhwC3eDTpPuJ/Ghcy2MWMlQlApuoE3mDPEiSEnZNyAy9ClqQDykiOrzXBD7yAUvno1GXWCcNnhr7QcY7BuAUcvI8kIZ8gNQRkSW4bsgp5Ap0m5DbW/PA/jVG1R0D33Dp+vbNvd4+HLRjzQbPBq+JCv3VvtukhQU1o78LOj36T9KAp67X0reBtWTUlzF7qOL7hXkaaWXuil6b9YjuRq8xdJWiKBOEdWB0GvE15pzAiG94z0oIg2oVPEM2f8vKGlNGtzv95c13+ut33+v7N99rv99L+PKMrCd084RejwqdGoDnMw6xYGPcVHVJijVBadKoQbDC94q+Zo3DzB5VZXvuiUDvDxP62Gkcd6KDVgKBZ3y7X4D0/b1oZT4akSUrpwG6GS6Cd4Cigg82ZA90l+AnR2jMWQfkPewHntcDe+TAfElTTsqhPhaR1bBVQw7MJLY2YT6VSFgkqWLwmkbSkbI9AJ2H0G7DbavEgNSgx5zJPWjLEDUmguYTl9pDXjSmwrwNkA5Cr435GyOq+l4wJILXAY9Z9+jigSj8G4L8TvejaKN9MjJ6S2DSsBvkvTryIIEGDwVZSk0EzhvPCOEvzIEMAoHcRs6Z+aHDmCllWapB5WofePea6z4TVWHwrhEdTUG7kNc6K9h8ZT7unmSspYkfUFVQ5swzcwWV/OaTQnOdBnSF9K15jmCeJn8adtggJapChbpCP6+JGb9Y2OvsH7Z3KUUv/XkgtLYwpqnlpmzg2GFjRyie5Re6oFP/8VhEeMn3cucXGszbxSUNd0LeLRX5PoiviOBbyHBN9fwxLcWVjvOGm7bU+Vts9YiKX0lOrbuPcSPv7eCP8tbbtaIpvfB11TB0r02igZ/QbX0EMhj60M86+BLo+tUfy2a4o1PD+Q1et67zPM4bzhtW/W/FJgVmkOmL/aHP+Zy63mWnr7X3Nn+B3k76r5//uzSQvmT4iFDiAWrok8+2cD+p/mzR87yGzw74r9IQVTL0jR/33cCQTSdku64j4rpxsTFbx67/Fz6vAevvc61u80PUetxw2zfiquvbutt8RNwWvznveY1vGeB+X4LXXkR0n4j4kH6OdkT0JtPsmX99/ZfRwK3Ntvzmty7fYqv/mnAe4z5b6vw/Crc8fEvefH5rP/f9Z8fnZPlWvn/v+G+d53P9XpvfdUblVdsv21W8dPNG2zhE+CW/cGpa16qFU9T5MsuXAE+ni94/nfT+/VNP3z2e9e79ST+9O1J30rt3j3p8PILH/tvNx+ORS4P3Oj096XI+cig+qa4XNQ5gy8rFAOnaVm2XAj4UcY7rYmQOhNseWjkwtI03+Owd+Ipgz/TBCUSEIq7wOJr7j58jKwe0ChoHM5eNdanibCbroHfsX7yatyav0edib0clqujJ8IHf7R7ntNNCDqeG55oJEjjg6DzRL4gussyVSxCUoCCAHMjdtMJz4f1BpE3BQbFCqzWCEOMoB0t8CMg5EeSYdDgcNBDo8DwTAd3dbiJAMWri0D0R0NuB+4c7PTzjDcHT+/1OuyFDK2nkQO9AQ0Qoo9+IjFzRgzumiclVLSz6TmlQRCgZCmVS8Qll5AlFhD76NErwTaPEe1Kn77rKV8G76J8SY8N0STF0Y66GXcWnywntxLw5I/u4k2U0HODZcQkwIG8meJLTqDRM8N50IaozgwX72jZSUgwjyOr9UoK6VOuqQgC4AgpqlINDe0d3hKLcKqMNwUlTMAMdqWvK6M72aA2r0b/C+4pMC318+TAT6DmxTnxRdjyfdbycuQgwfBkwM3cRQ0GDGXyMoLTpj8OgBI8F31wuF13AwsWb57FO7D/h4Bm8mueE3zgQ0oMX1jPijfA2jVn73dhx2O0QcRXsacD20zRqt586BvpFxDNv5x7U8lxdSc9f5mccGQOdHXA+InrfeZ656DtpRdYCn0Luhn1rTws6F3661/fff8/cQ5fnjD4qAYyIkOfq6wKtKtTLlt17TYGODAnb7/Xm/l7fvX2rN2/eyD5gvkzH/Rf2JsyuZS4dHr8yBz8qBB0F/QE/8JiZYJ2DdtarsHvrupzVuEQJ9GkdJ2yPGrUjIrjnAgU1acyBH4VwBvlf6Vi4QJ8ZfdptI6LbznNEYAgJb2gq0KqY2bJSpYavFCrMn+ALYooIJWilnEVBpmf6LUXPV+i5rrRQo2/TwNBReKLIKKVBwXiPMba8edkQEZBmfIMZRvknIhibOoK5DQpqkUBIKfqYTFvOzBFZ5td6dXDL6Pr3JRA+vhrLhW3tQsBz1kq+4tuVNVJYayt7XWVtVutZVYJcRq8iHwQgPU8N9UDqhUmwCmG/LMyqpYVWAoeNNCk0KmmPzIcx6y9v7/W//8cP+j//+6/6X6T//m/f6X/89Xt9x+XniP0aNvBaeuRS2n8i5czl3Olc9Xha9fS06EJQmG1aF+pmLgVmLrPsHwvPp9X8w2/1Xtx9ZGHmFQ5WpWjCRa5AV/vxypP/9cxEeSAo6fUJmxpS0pCTdmDsQAZkH+nX8EP7XbQmqjTYLmqyHzKFWqms4SsaGulAJvnDuk9ZStDfEBG9nHOGXlLQFsr4YgBptv8xV20JzSfq2I94/gxj1eFu0NvvWG9vD+QnZQSkG9yIvgM2yCplh012Os8TyHp6nPX0xD53PMu/CHDhQsDrbGUf8Nrc1uXMhcHMnlHRbyBTQDEnKSODdTUNocOUucAedNiP7F9Ze8rTLmsYMzJJiYuUQCmIJDHY6RsuAL7//i/64Ye/sD+85Tl40JiyIrKkhO6kGV6OXFI8wtsTfJx45mNqXUpjTbIm2FdbRQ+2hYF+bQvvp7tx5IJn1H6cNMFHZl4Is30UWZ4ze5p9aub9aEW3LZKC/SbyIKWMftWBS2vF/wvyN/YsM2bfRMXoQPJcY849nYakDuaznyEyBmhqEKkbgqpI8nzmpzXaXxBCHPl55DVqbO1BH9NE3fhjaErCN4vYyrTfDdqh8x2VvpBJXM4YFnlAIdMwYJuJC4s9FwF7PXBh5MviB94tHngnuefC+J70QNnp/f4APZAn5bRTaFTFoVb/i4UlNGMH84nmtfHHEkcm9U9EKGHkW2R0lGHeME9DJPSXlKDe9SQ900IHtUoG/laxTeF5ULD5FUXWS6XdczNM2zwRKJcK17su4kPZdRvo0vVsuis2td/P2Ne+cLE/IJ+Q1/1f5sHfTS5lKaNTftB/Uk6UQULeiIA0vLNGAt80Gj5ZUVZrDZGqblPnNzDwFz8RpveL6l9UmIYrnX6Kl3p4qvDUge6sw4J+jYqOYbHz5v4vCNYY4zAGVVe5eh5dUNF/IkIRX0bvyFfEh34UX34aunHB6WvY2pxucL9P8667xZfatzanHrOlzhsub9jKTl+D+71Wv9W91r7VOTXc1+m/8H+HBpIN/iluRY+IXoy4pi64/23q/Jfg/q+hsgF8adzX2rwveMP7Er5EwzdwX2r/zW3fPPC6Ebt7RLxsYC4b1pnTfyQiPvAV8cv8P5K3b5k7Ij7qZp1uuPW/iOj6d+eI1/Nu27DRcOo6p4bzGz4tb/W3acR1rohvS2/HOn87R0S46gW3bS+Vn2Tc50v4pPvfvbit7ZzzywvWbf7PZuhLuvkj2zY5TPPTfMTHdt3aI16v39o/l25zbOnn+v0R9Z7D2Gh9mv+0fNtva9tSt30u77Y/A57vj8DGm2nd5l3+FtyOecnXr9v/y7Sjv2x/uU/rfV7mfH5Jdrlx2mrw0Hg/N/w4d7kqOLSatiEO/qIsDh6AvpUxPvD4kHM8zXo6XmzeZS4AABAASURBVLgIOOs9FwHv3z319PH9kcDAU/8XAaenI8F/LgP8P7M9vtf56Z1m/+uAyxMByCNBmJMccCkEihzQrBzCLRNHNEVOikBPCcB0jST1Q1VwpEjXNur9E3HtExG9PiJc3eX3s8KHlZVDuOF8c7CV4OVWdh8fYJz6QNP7XEm80DFfbjcc4FsZMBPcmqHr/tWK5GBTHawhP5+RjSCZCCYRGVNbz2oEx9pCSpCpchlQkZsGDrErsq0qBJsa9SKVfzXVkmb1wEZG/oimVukKfXEYM8IV8OJ/ci54TgSgpiH3g+XggMI4cBgftT+Mut/vtdsPGmhfORA7cDFzgF2eYdnkTwp/K6VBKcBzClUFNvD713Uvp5sLlhnbdUdBt5XAS0SiUVRVtRagF69f+JKwUVZAH9CelJUoZ8b5cD9l8zlpGACBhLEHYvYadwftCDgM06jCOB+6LUNjXGN8pKzMmJxHJQ7VRpemVpmvDvQePQi8qDmKDPxnGopt5XybodTgqGoQKXqfMhwC26Ai64z+rUMH1jz/CX86E1GcGW88+fLrdNKZgH4hKCA+lm1M8Mcz0f6U4G8guJJTwkVWzQSVVoJlxb852vlbUSA27/miwNfEvAm/GIggDIwbx6RxHDQRwJnQScfOussaqev0CZyMBLT2+0kOpI/0n/HNmbkc9DQvtv0KfQNVacgTuodOHkknpUAT6HvFV2YC6ubDv/Vf8POK3hJ62uVEMG/sgaKB+TAxwZb12QdaT4v9gwkaKARmVuiZB/NiuL0RWKj4UEK+w/5ebx4e5MBSRm+dT/TJcPaOopl+xurfOK5XP7O/BdYbkSEJ3RKc8V40n1h70A70Z34H/JZFqYQ9g2BopFWRmzQUTbuk0QGxIeNHoQjxaT2fqIsI6pIUmTpmgVfnxXxekuY9UlajvUVixgauM0cepJzQKyDYl3NWxiYZW9peEGa9NDGbJI8F4bEZGtgBekpBm+gaHbr5RIQyNBM8RXzcHnEtowYC7FUrirTOvZ+ta+n6XGhcsItts3afqKr45Er7Yt1TZ13OBP8XfH67BCgL4Xv8v7K+Gqj4baVcCKRX71HsFRm/HacQKiT4OKDjAV4DS4TOzHvGxy4bVmktTQU/CYJMDmBOyH2wP2Ov+13W94dJb9jbfnjY6d//7a3+57/9oB++f6OH+4OCfpbjTPD3eKl6JPr7eGl6OgfPqMazqXEB0DTPVZZr88PL+Ql5z6rsxYWL6tL367O8ZyTLwRpsyBakgbH9m9X+bfoB6yT8O3guDK3JdRMyD5YZOM1Jgi2JC4ZA6oFg60AfB1yHpGezVtbKKs9RPQdzwozE88UI5mRLUnLKnLl7SpPrcrdvRqejgslQpQpfpaFL9u5VWZW0YB/D9PPQ5P1jdzdqt8/YJGRfjCFLif4xqsYk6Q5aoO65BGg6nuf+DvCO57zfBc7o11tDrUiGLRd8xoHvhcvClTVY2CcwZtdjYL8RhjEhe0bqQeg7nk13zL/fJwLOg3Y0TsA+k3JIll+1+3uQ7sZJbx/e6Ps3XBLeP+ju7kG7aa8hT/TN+HZoJhh7hKknbMxdAD6mfhmiWiV4bPj0ah8GpT+fZ1nvRmIOVKiJ9TqxTkfg9Zlz7utkRqbz+cIev/AuUxGtMWJQaMSOg1IaJEGFqbxn+hLyfOSZYJyOKqyfwI8G7DexVj3HYTfpcNihj5H1kTWwJ9AEHQzo73ZNyco2Lc+2ZXkgb5V/E33z45V1WjuKvA6DvH3G62g3BpcbQvch/xmgh0PW3S4JE2jEJ5v/1FzHBbXPuvIY2iH7DqU8cFlzf9iz9vZ6uJt0z7PlDt7306iD81wITLbFMCnhPyn2YkFaUq39IqBp4ZZvfdlnqpwvrB9D2webRwS6TPh07thskFCMERHyp6GbK0INH2zo5gqpLyHsUJ/hfh7j8YZtajhvbPmIUAT0WtM25pomyqnTNd8rfrbg76v9icmYmtXNmBAyF/oW0RtaAq3L4TlyfpYruZ7O+vgTGNbz+bm3wWX32lLnP0XEL2lt/VuFp2d5XHcL07ktO+86w/mNh8KebDv1lLzr3e5+Eb+cW6yMK9wDBlj7zm2ICPTyMdwW8aHutuz8LTz3hq1+Kzvd6j5Nt7Yt/bXtW3+P37DV3aZbm1Ppgz+5vOnO+dfwWns/b+j68ZhrTvgZPodtt/K/0v+eGkg2+oY/S8SIjxef5/GcTv8I8N7DS4x+Nf6IuV9o8IDhCfdSZAmR//CQ1UcbF03/+vlDNBARirhiIxhxLUdEf+AnHvARIX/sd4Y3Q8N1Ede2T/Mub4j40Mfjt3qnt+XbvNu+BvP2JXxt/NYeES96iIit+v+O1G9JvwX/RNq59ZvbfER8ZNeIj8vfIsJGz6nhMVvq/N8Dt/Pd5re5b+tu89/avvX7u6fbvv+VtPEa358P9LvNfyu/tzq5zV/H89bPsUC/GtfR3/J9O+dtvh+EitT6QYmUR57zrudMpsq6rLWpliCf1cJHwKTmAELJuiwiCAA49D89XwYcj2d1PJ21ctouHJBXH/456C4EVZbLkSDne4IugADkhQP3TFBgJsCyECQq6LoC69l5WLiKyHOgoaMaiacxfLRQM66t1+8UEoiIa5nvLi8yNA76FcF8YPGBeOUg7EPy2gOgRT2/rnK9+xgMF1M8cwNHHm+gp8KBZ+Gg6qDZwgHeFwL+VwyNua/PBKkQVGwEvyAuXwIEAZeMjImgUpQz7zyrmgP9beEwWJQTCiUfzDhkZifw48DSxIE7EzGKCHV5aKKoit4coOo0KgdM5hPzNacEV4IAk3+brx/0p0GH3diDCgOBlAIfF+xy5gC+cHBFLFmfVYF+E99Z9gVEVaDznEYNRkxYP0lKyvCVcibPDzoWRBo8FWDexPydGkTMt3W64litNGgzhiBUgAytpFBGvqSMXpJ6fR41BHnqxSdykoP+O4IO+7s7RcrytEtrquQj75RAy/gH/lLFxM/+EBFq9gHrB3s1bCF0dg3m0Q/eE+2J9gDWo9CE+0RDKyEFB1ZYkG3ivIP+F8acOfAf8SMHw04sijPBJgdQHfC5UF7xNcuf4GkcRzkoMo17TcMo/3bpbsjIKeEwKgQQKvQCmRyYCgRMyBHmBd8QOjUCH5lwgh0BqVtMRBCNEbm7vQkqjzmUocH0zD1wATAR5EO3w9CDS4NTkDdbStry5tugSubfcNm2tPIvXHAcudzz/z8g0Kf7KUlMr+q/rY4vONg0wpfHVvRcWDuNPWdbc6a14oPeK4rlZ125n9uF/OMw6EAw6Q6b7/d7DQSUWqAVUFvWAr0L442lhGpJILoPtRb4kygXrQTqLgTeCkFLqzOF7VolUgVrT7OsW1nPrI80SuMYGqcQppIJNfoagoDl+YBBKRlJoaSWsoQfuj1yUmlNBb+vBj1gSylnDQTMRgJpIwGzYTdowrfHaVLCbgG9Ticy1sOnNaCODAYVAmgVIrewXQx2AryjKaXUERGKMBrpFQ0DVah6PCxxESCxNLVSMJ/rUti20Bl6LTRgNnXwvKiUC/XB+IQeolHZqoJ15XVTuQhrXARU1lFjnVX0Wb3PcaEZ6C/jCxM+v58S/p+6jjPytpy0pkGXGjo+41xbD+DO+ERhHSXWxsB8I/MO9SxjbCcd0kzwUvrhYdJff7jX//zrW/3lL9/r/v5ewVyrQkdM/P5c9fOp6v1JXFaLZ5W0zIPqOqriNwX5zf/Cc6mUk9b5xJo8qzrl2bVyeVu4yK2k6vv4jFssSvh+bgXLr8po3zxm9uArmgbrKhrtTYGuEuXMWjaC/gkdZerDezd0BBr5itJtU0PoTsgtxgYH50b/1sdWqooEfdeLT0Qo418JfUZkRmStLXXArUokNSDoNeaSmvxb9qNtgj/ec5li30/sMTVlWgdVArhGiwckO6i0UUsNHXn+v0e5/v8CHU8rwfBKcByKlXH2UWxIZ7V1VWA/FgL6Wq9ABwPB5pFL68MkbJh4RiUdHIgmIL3nYmeCJ/PlP50S9BVoWrTgZ0O4715vCP6/ffu2XwYcDvfKeVROkxTwyB5xWUPGmf3hXLLOi1TYNwKfNXB8bHwBszC6wusf3hK68eUM7qkdfrSbBo1TxmezUhpUkO/MxcITe4v3/wv714KMC3ar2CCwfIpB0ZKEHgrtRiP15WmwPrLnQKYR+yIq84Q8z91u6nv1xJwDe2BiPYtPq4GvSiv07B8renV6hWQfXqDf61k3fu4JOYU/hedSky+ldlx07nzxkwrrsOgwNR3GxvxFk//FRb1gs5PqclRjPZjXBI3cqpIKY1K31z12emD/ukMvttvdNEBrpG3Sbpw0oKeELVoMUpvgO8MOFIp5Fb5StBQ8+SMUFXi3TK01hSrrqimlUPbzzMA3R3zTsB8MKdEnvyAii97MmSQ4FiXZDm1Qw27h9htYv0bOWYbzRmaelKEA/YhgbAFN1Kjh4xWaxlICOQD744oPVOyDqmT+6cxPvYK9sHm/SFIGg2WBbjYop2j4i+A46A/7jbJpkX6gda13+RZ9wFe+bvs39PA51FpveP+Y6MsY+yJi0ZW+1s0VgvuXEcjTBdpSbNnLdIgIRfwSCV3T/GpbRLjpizDvxhc7PTdGXOlFXNPn6pck4lofcU1fGr6Q+drcbjdwebQRH8F1t6j6Zbv1vU1ve76W3+r+lf731ECy4Q2Lt6XOb9jqttT1EVcnjrimrvscIkIRV3yuz++p9wL4En4P7d849lcNQzW9v/W7oVfwFRF8/2N/IuLFfhG/zP8jufOzwJt8xJUv542I18sR1/qNZ+s7InoxIrqcvfD8FXGti4jnmg+JxxpbjfOGy04N57+GiOjzRryefjredD/FbZ+IeCm630vhMxn3+RI+M+zvVr2t7e1FzuXbvG5fEn4TV7wtfWHcl3TzR7Vt05vebd7liNiqPkojXq//qBMF0yDhxao5+btjm98Tf5p3eYPbDZedGs4bzhufy7vtz4Ln/L3YeDOd27zL34LbMbd5j93Kn0vd5/dio206t3mXrwj8Czy/yDdcrT0fCnyQXHkTnX2gaU2cWTjDZs7K8YKFg/Vpbjqdih7P4HjRE5cBp9MiB0BnAqMrh8cNy3zUykXAfH7kAuGoM4GVy+WimT4zlwBrmbVy8IYFDlMrAYbCnDAF8xHwyZ5RaSTu2uu9p1zlaMhxBV37j+t75vnLZfcvPlj6gMbB2fmVdLWMpIWggPvU6jlTpykOeB7bmLfy5l3AysmucpAupM6Xxtxe1hxQZTBnRKhyYLbszYFQ+vpwlzg8+yDt3/jMsdK9chA0mrIDAZlD+D6LcygHXslBnYjW0xxJQ4r+3CnoKuCltzEuoCsCSZzaJQ76OaQxp45McMFI9KsErmYCFlfbVFXkatCVT7nBSVcJG9Sr7quYd9Aw7MCeuUeFQNcJEyA3BNTgoxBkqAT9RNqsY4KAYZk5zDlt6Ny/CboQuCm0y2A8okE3gVHCfIJ6AAAQAElEQVQ+yOdIysySQDCPnj9BbYLHgWDIQJAUU8lBEFxUKcMjwYYYRtgJ2T8cVGjIpi6T1G1IQ8EWZVkVzB+UBb8dOHgAVXSNPJov6vVut14JClXsmTiuJZRr0gvyLch1ht6JwLIxo4MVOvYLz2lSEXCfRwJHI3oclDGug9oTciT0435XnVSF52/wC83GfNYd0/U/TyTKRiOIkNQUBG9sUwfvnLosfAoiGqcAWZCnZ5Hgu+tuSH3+nJMiooNGVRhdvQbQi8vmaeGCyOtz4VKjNSmU1WoQI2N9n846Px3Vg+rYtGLvwqXe/PSk0+M7/fif/6HHn9/Jvylu2g369jnTc9rr7LOSIkLbJyLwBXijwr4RQRmbO/jvS4Dd3YHAGL447dRSJoAknQk8nth7juBEMNJ/4/1yWTUT6SvsUWNy8Cl1fo+PRH/hV9iI6JbEfiPzwdoIQpsi8CX0K4KMkQu6alcQLLOeu46zFEZE5709p4l5EtHCq54H2R+TO8JnaVDHtvxI5KnCH3K/3Djc7WTZjIlIqC+KNjppnDodEUSrMTJ0VIlBtodttKG20PZxXUR03hIOwA9+kHr5pQ/tLYUqoEFNSZhWplMjyX7d15dCasYgTKiVvXLBLzoddNjtyBqo+OvqC198YGFPX0lX1lBlvTX6RavyXkY8jbRqGpNYriApEzwcdnvFOGpFMb4EuKxJ5yV0ZqHP2NIXyRX64pmSuFDeYatUjkrsZ7u86o7gpYOYD3dZf/nhLXgj/8/RD/d3ytAu2OFpaXrHs+rdWT34fzplnl1NF55hK22FuaqFZJ3N8L/wvJovT5oJ/s9caK08u1b/Kx3k63tcWSXWe7AX9zXJ2Iw/DWKxENwNymLfEPJfUWUlVrexR7utwX9h7aw8AxeegQUZK7qM2tB8lfXGlxioFE0ZBOYI5A+cIFSVmc9IpNHbm652TxL6vNo5d78p+M6qpIQvpTQp51Fb3yknHe5GPbw5aLqjDbuIywakVGnS0hKzZjCoMOtKMH1ZA/1JR575j6y/p+Mq/4kltgwV2io6bd5nKyLAb0KuhD6ss2CtJfbWnOAoVg0EnncEoneTNI0BGsFwaaQ8UM6DFOx5Qk6II0PTNGTt2Qse7u708PBWd/t7jcMevzoo8kTPofN9acHFUtIj/MBq9+NaigQ/1rVaJb9K2CVjt1HieWRUjehlyEEaGpKRtdvtlDO9rBN8Z1lWnVkXfhacL0Wz66w0BXwOyjFoSCO6zqRZ5IRImqA3sUAHOLUtg3WSyE+7kSD71DGyLnLOjE3yxz66slf3Cwd0O7MmPVVBloJM61JRT+twX++9lTXaQCBbth2wYm6zMvvcgO4nLmF27HETe97Yy00DVradmi+88M0oqxK2S8yRaRuxhcfssRlbmO53SW9Yf2/uJ/n/E3DgMmlkP8zoLiKsasEue0tVY7OBlBp2qeSLZYCu+Xd+pbwio/m2DIqKHpswRbdDjqSE3lIKbbrZUtdHhKSkiIxNU89LwXy6lrEbOcrtBRHxTDP11PQM7+dOI0L+mJ+Nd/NvWVqTXLdgg8tSZKxUuK/HZMZGq7qioPcm74VDJGUyxpDIU05ZImvuFWGemwK6prPBe/yGre42jYg+NuKa3rZt+dvxzrt+S82380bElUbENbV+BXcb3Gfrf0vD+Y9RJfYn8YkIvq8/EfERrxEfyu4R8cuy629hHjZs9VvZ6Va3pREfaEZc85Yr4pqP+GV6277R2VLPsWGru023Nqe4+4vPuWxs+nP+NXyufZvDY17Lb3X/Sv97acA72osTbaLdOoEdxtjattRObGzlz6XuE/HLRRARnxvyX7CeDWnjmgeMjK3MQ1gdW4X7btDLhiU+1rN1b0QEm3c3j/71+bwGIoIXodThh6PhB6DhfPBEtRYNlw23GWPON48fveTdx0j6UPe5vG1Ft1d/vtS2DXCfL+FL/ewvbvd4pxHh5F/4L6aBzX5m+zbvsm1suP4WruvA5H4R+DUo7Efu79Rz/Nkw39sct/mtbktv235tfqPxz5h+TpZv5fX3jv/WeT7X70vzNw5eH4FdtFJXmzioBWEFjqT+DSdFP7QVDkxra1pq1ZmD4FySLpw6LzNlDr5HAv9HTtbGE8HBx/7/AjjqeDz3IOF8Jlh4eiRY96gj6fH4qEfSJ+NIP9rPBF18ETATUFkJHBUCJSuHJliSIuH9AW+Ct1ChvlKzwbJu0M0nIhQRSBfy4MYJ1AdL8eF8Jq9FHzprhRLyUS2/+/QnvYd4DuoLaVHI/HhuVMURuKm6rfMSvbyin4U5zMtCsMpyL+jAv/HHiVwOGDUCY0GQqTnQCIKgkQiEiNS/Yb4bg0MuUtNnIdi1EhwShokImV8HikSgIjjEiwANwkn9YFUVCJUYlznQJ4KagmbFXoVAlThgG4WAU/NGwsDMs3QYJmUQOaHbphW7Wo6KkMEBOhO4GAh2ZAIqSaPUMmSKrMfGIb1AtyGz+ARsJ1NhDpkXKlxemd+BX8OH+3KZ+29xqjblSBpT1kigd5cHTSAIAARtSaGc+EZ28bH8nm9h3gs0bY+gfyII1HLGP5suRJ8Wgh0LctgO+mRsw6/Opyct+F05n0SE7wrGCF0JG+K0mIRIoQN4yLLim4VAiG0GOxqJUo0EgVIen+1etCJvfdZZiiylUKJzxJZSJz74zAivqEaFYM2FtWM4YL2ylip1hYCS0Gmie1Jg5sZ3RfeLbN9CQKayThyINAKanyLJLDCONhxDRoPbgvwveiQYbjsupDP+6rzbDNedThc5aF9s4yat6MgBdv9JnZUxCa4ysrj/E8H/n9/9qJ9++rGv8UcuAk7o2fNZDzkl+eO+ESGPGwlujVPWbsLuBIt2w9h/c3SyTYW4zFfRRUTIfff7SfvDQcNEwDhlgkmFuWa9fzzr+v8jedLPPz3p8f1Z798d4bdC+14jdjLf79+/l/8Mh5BH2EusD+GvQi/yenpeh9W/6U2AUqyhxKXchngO1lgeIyLgUoqIbusBHx6QafKfqvK/WCD4PDB35KQYskSaxqH3Hccsy3NAnsNhr7u7vXZcAAxT1rgbNE4TgcxJeRg7ErQjjYo0wHESRNQigMiTKvV8C6lg80abVZ6xTyKTcriHvCYafVovJdUACtl3WyMtQj1NhTVY2ed7XW1a5qYLF71HAr3vn/9/L0cuVPz/ejmdTrKfLKzrFSysq8LeVVg7Yj+q6LWha6goyA/sT5m9y3odxqRxv9OwP6CjvdaUdcHX/KxxIO2C/Ttd9s1KAL5xcZzw4cazQ/OjJuy2x0ZDLJoIIt8ThHz7sNObt3fy/4vi7fc/aLp7g252OteB51fW+6eq948Vnyn66eeLfn5/6ZfXF/aVtVXW5dyxMtdC8H9h3mt64hL7IstW4afQtoKGv4g1GfDl9el8B/tJA8LXGj5XoW//r5QrfX1psqCvrjsuZp33utPNJyIUcUWy3tg4hiRcqcr6Q13kpSHFS+rLAkyunBN9RkUexJds8+r9uw0KNJfTXilGJWVFhOy/u91IMP3AZcBOA34Y+E3FVg36JaQKFdMwVsYtPEsuBPuf/C8sHi/68f0J3V70/unM2lzwi6KVvaVwuWGs6C2hh2D/CnQQpJn1N7DWMkFl/49qE4HpxMWAy6OD0kPVMEoD62/A1kH/hA7VimBPu3HS2/sH+f8Xcnf3QL+dIk30GlSQ9YLMZ5g/Eph/JED/eMRfj7OWy4ppirQUlnphbyVFwsCnjISs2VSQ38t3Yv5xGrTb7fr6zKzlQMfW68rz5nRe9cjz/syevkCzrI31JtBkuwfryBApJBXMJeRoQOynlfeeynMt8MFIUkK4Efo5Z0WEpCv8Lw9XdLh6Dub1I8tgyfIcaprR9eznIO2W0X614mdG85pE77WcmfqsxjOu+T0EmRMxkEBexNL1/aHQZ2EvmHtaGdeM5cQ6PmtMF+3HqrtdJegvvb0f9P2bQT98t9d3byc9UN7vMusydVnEB5V0HlfswdLWAtMzz7p5LVrgecZXvAYsX2HtVPaPhj6ErqyCwP8TukEtyikpxzNu8q0xEbpy2tjTGj7qtJAvLam1hjxCrvYCm8D1ESFIKqH7YRjwpUEZu6cMTfTjPt5fYRkzZjxk6GlhjmVtmvGxE3vf5bKosObdP0KdXoJmhkZYFgAngjRIrF+RRpcnImQ5ez8chaISPItPRHT+yfYf0++Zr3y5n+FurfKNLgR63kXou/2KwhyFWnesQrUviAjyCf5QCOOlJKOR91gK/FzH2Wavgy6f/EQENH+JrVvEh7atzuk2p9PXcNvHeQNSzKWOlEz3mr+t3/Kvtevm4zlddLrB5Q2uc97p5/Br291/g2m+lt/q/pX+99MAe0H7SKrNCSKi12/lLXVlxLUt4pq67nOICBbHx9j6RsSW/c1pSqlvIp9LfzPhbxnIBvyLbr+yIuKqA+t3w0Yi4tq2lf+V/lIDEfEL/4r4UFd5mzG2kRHR/SXzImSIT0Twff2J+JC/1vy535vNv5aaC/fZUuc3uO5TfKnt077/zOVtXdtWv8wPv5N1v3D8ThJ/0HDb6zVSrjfsw7ep88ZrYz6tu+13m/+0359Z/jXzvtb3tbo/k98/mvbv5f/3jv+98nxt/ms7x5DWeOH3Huq1FRysWKN54HzAASeylEg1PB90Uj/AzRzg+iXAUnXh0HOZi66oekdg6OnppCNBgDPBE2MmwOH0dDrqyAHpRNDokSDs0/lJxsn9CLReCHgvHPoKJxPOFGq8oHO2kmF+vaZgCH7N8xV6/rh9g6si4uU54/LWFsq9fis3TyRRd60nJybW9ZOQu3W4n4825qlx8KlqBBgCfUilqgccfXB1AHrmIHsiWGaZCwfy/uvKHPIXZBfyNQ63rVzILmoEQXwIJwNVKQV0CSqdzu8JoJzkQzAnbtIq6zEIfMCVhI7k9xmnBNjEKbZBOygnHz45rBf0KQcVVDvdARObvvfl6wE39UNuRKi2hixFC2MdCLPOAz/IeVRYZ/hA1ExwrKpx2K08pxuCW4+Q7fQ549K+KuBxQD+Ioka/leCGdVOgvaCHxoHf4xOUE4PGlDX0NJCrUVuV4cl85uSq2g/UCwEM01kIHHi8aAzQlLBB0ww/pQlZAPyKevExj3SQ+b3YLvjfzGXVSpC72wcdCZ6sq4LteqCEOtumYIvaLwCWztfhsNNIMHrYD8o5y/+TWPtE4r02gOtSDIoIhbLooD4/gR/L31CsZXCQwOvAwenL5YKtF4JSs1CXRJ9AjsxXtxeBmeQG7Fvhx8HVhv90v6EOwWQ0+lkvfT70r/6BEHnXrQSOIuLKD22u20BRlkFKcj/7sANJBYWaZq8jaOa6xJqZpn3/DVyPc9D3iUuAE5d7w5CVkxQRBH8GHQhy39/f93RPkBsVKefA75LGcQBjx0RQfOcyPic+C75rHlZ8xwER63UgYOy0RcZPm04EWvwvj564BHh8uvTATrlHOwAAEABJREFUo/8m+ZELSZYYdHca8r4Hl44OzrHPVEeebGvsIVVmQj9eR+haBMIKPtZYSw5W93lpM89DajLfsI5sUkhoqioi0Bt5OnlN+V8s7HwJQKBw2E2dhzxc03Ece3/L4L4jMk8EWqcJHRD8H4ZE/xHdDC9IrL+cdoo0MM/IRFk1JPtcRFIAsU9GhCJC2yciKEtu1vOnsS4btiv4g92J5YK/VYDkVcLUmllbK7qpoBDcJS7Xf8P5dF4I6l70tx/f68ef3uvnd+/19HSU/ddBXvtHZX0X9rsVVOzmfc5+aVSC/wazsD8scFS7Pq2DET0JXbRgf4ExthetMFeg1+nit1RIpNWBeS6XlsuTMsFi/9Zy0kUDtpvGqj36vPNvIj/cXYPCBIcTvlrRX9Gop1l6PFX9/LjoJ4LW78ERf7nM1csfv5IKOujAVwpz+lKup8i0Ekz1Pt4DqzyzCs+2laBoxW8qe27As1iTUVZZ7oYcFZmq9UlbJV9IC7QX9sJOj+fnyjwrKYoh4CeFhJ6qrv7WMHFTECgPLgJwEyVsmPDNgXLuaHIa1EXQF39NWUr4pX2lhlSx/bowskyMnhRcBIgguX1CfDzuzT0XAKzTaZc0oM8YmhrBeYEGM342r549BikmtD4S+JSO56LHpwXMeiLAfgIXfOaMA834g31i9d7qtYX83rua9YRfBHYcVGV5gn0t2kx+QZ4ibweZS4BxKBq4EAgC1o3AdWUf9Hi2Gx3Yj9/c3csXASkGBd5QlVVa5pmWuRzOXP4kndfWeTsTrL/yVFSwj20UtSnBW8VuAf0EgudqTtLI+pq4nN9PSZ+u0WT9dr1WndmPLuwtfj4t0FtZUB34k/fNC75jHdjmBX+zD1T6l/6sWXGXRcI/BB/RpAgkgb7niMCAcnNFrqq1VRXmKMxdFeRDTMOeWK7vYuj+cp77c+XC82VB9zMQOq9l0RUXNeQ01O2wovOG7tXrvReaR6PCZzOflQuAclTERWO+aD+tOkxV93fSm/vQ928Hffcw6uGQdMCHpl10nSEGYxprrLCMnTb25SusmytmFXzDczlFKAkZU/eNK19+JtpPMx4cSTLdjux80vY8u6aiHMj6nKLbhl4rqeE5nBrX/g0eo8M6N3LOvYzqodV07Wt6BrTRf2lSwbdWfGn2M9Lr2pUMiggNkYA04EdwqITtstey5bIc9ElZeKzQfevzRYTsA+ITQf4ZFPuP+e2ZX/G1jXFqvDbU9YbbIq7zWg8RIes5gjqlzqOQXV/91OceTo1rMQI6n+Da8uE74trnQ83vz0VcaUZEJxYRXZaIX6buEPFxvet+D9rz4E3HTo3n6pdkq3NqvDS8kvla+ytD/lX1X1QDKeJjh4yILoo3JmNbrBHXejfaQQy3u2xExIvje8yGlReRwiZsuL/HbXA5P2+IEdE3xK1tS93Hec9hbGXT72NZAWwf3kKUI3VsZW94X4Npb4i4ymC6GzxnxLU+4ppu/c2L26/lAv9XiI04UlPKkvmMsGyVzb7IejA81uM8PiKU0YNf4p1GuH/rfSOi61V83N/wWNMwIq7tEa+nDHv5ibj2MU8bIq51EV9PN0Lm4dfCPG/w2I2W67byLU+u29qcGpbXcN5wn8ZD0hAP9s3WzrvOGHnjG1Lu/uF2t/mFYIPL7mdsdU5ddtutT3m84Xq3G5aj88GbwJa6LiK67c2vYX4N8bGctrUPcNuYz6XuGxGM+vATEd0nMj5z2276G52I6PNvdRHX8tbf/dwWEdo+rjO2csS1LSI6LY81IqLPr5vPNm5rd5Ppb7K7HPFh3Nbm/hsiPrS7/y1Mf4PHbrj2SSSvo/WXigS/uSOlAVk2JJmO6UKA9uu62/Lmy20bXG9EXPmMCBf7uIiAbuqIiF4nPpuNyLI/tA7nTdttEde+Ea+n7vslsP2ptvYRmFxGXN+w5D7FL6n02+pd53GbbE71/In4wMtz1WcTj/sSIj7Qivhl/nbsNknEx/1cv/WLuLbd1m1tr6X2vw22tXHb71M6LhsR0ffkiOt8Ea+n6p/K92+BMMfrdCOu9be8vpbnbKfGadxQSzKcN9zm8pfwGs3buogrHxGh7XPbfit1wb+2NvtbaZUnYev+p+CIFakfKgtrsiqpsTcvlTouABaDfEWGlcDwea4EiGaCAa0HjPyvAd45MOf/OTAB1/N80ULQ40JAwDgTyPG/Anj3+LN+ev8TgYN3BJTeE4CZdSb4d7ycdCbAsnAgN188qQlvNvngi/rUUsipywuKc+oyj3EFzxYfHp1mBYevpEzqNq/jiECaLBah7F/GJr/4uDwzr1EY57nCazPlbrsI5kaRFw56MzIV9NCYYSnS6bjIvw24rlUwrJWgzoL8IjgwMV5UE69R40BduBBI8L4fEodpZCOQdDq+V+GgvRJQWtBZ2CbkZ/RhFiYiHk7FONEudCTaxcEeC0lYz2NXdOgypOW2xqE/aMvo7TCN8m975uweMA1TBWYt77TfKTFHszKhlgk+DuNBKU3InuFNWhDU8gU+kq0L3hlNXwQYB9NEd5ahwVPGDXfTRGAzKyVYIUCFqpRhzL5X4POCbAVZKjxOjB/BAJ/O74YR3QzK4cFNfg7fE6R6ePNGE3TNA2yqpgySIu9UmnQh6ORgJhVKKatQ6Usp/wazU//mvQNwDX80hM6FzXKrasgjLmaiNWVkEkGnaZDevrmT/0zGOJreqpVgFc4GT6kj83wfhkEHgt673V6VPdxBfl8Gzdi/ECS4EASamdOwDq1L509cRjw+HuX8yvyFd/BWqpAI+RNp04qObNcVm9sf+m8mk6+2PzoXPtHQeUWPleBVf6cVBmA9VLchy4V1F1QlDFPo24ND+PHKZd6ZALnfcXYEsIdh6jqbCWg01v+QJ03TTopRkXdy3fv3T/p//p//0H/8x99kOcXnxx9/ZNwqB7ZHgtr+Tfe7N/cEiO4UjQ4psEeSCw1+8Ajtx4FA0th1GNTBmugmy5IY5ADf3d1eE/Z2Q+RBA7zkccJzg32i6gL/lYDfkeDe8bTqkQDkCd4r8pvfgj/7kuCCHbqD4A/CFkTIYKGKyVTWizIBzyA4g7Y/2HdiPmxu/SZmNE8OQn0MwVooIrp8Edf8brfTw8OD/Gd+cs7dN6Yhawc9Byx/+OE7vXl7rwcCmG/o5wum/WHSRFBz3E2sm1EeV7CBA4tpmKTIKrDsPa+wpiPiZc4JHQ34YPJik575UdetbSs+uKW8HuxrMzq6oJPZ64V82tY5e1pV7v/a63wpOoGVusLcSx3Yp/MzgjRU0f+CX9uH7FOFfTGwpX/LNWNQs2N9ibqA5wQEGvuO672mdsidp1H+/y1U+l0vECp+v1wvx9gzK3yOkTRBcMH318sja3RBvkJgbVbKq+7v9/ru+3sdHg66f/tG3//1Lzrcf6e1Jc08q94R8P+JC6PzDO911Jmg+NOx6h0+c7k0XbjUZgkKEeR16zXqtdhaY33O6K70tT0T/D+zty+khX1sPp/YG5feZybYahTW8YrC19I0LxV6pdNdSpXXv+1QyPfli02vtlj7HIWxxsretLDGr2v/opV9J6E3B/z9m/I5Vg0E0QP4EgQXYK0M6CSUeNgEwXvMpuzLpHxg/gE+Ance8A8jk2bZz2yrh7tJ373Z645A7rRjz91VxbhKMatiS0rQUA+o83jrAfalZF3W0PvjqkfW4NNl1Xv2tCdfsDyd+/6wsN4S68d2DQQO9qnrPruotTP8EFxmjswFQGhGx2c8cBZ3rdhbauzDB/+ZvFgkxg7INqZQsGcn9gn7t/+fAG/efIf87L/Ye/F7Skmdtyf2hUJdYS8o+PKKTWyDFb9a2QMLOh5DQkTWclFwvVF5Doi9dODlYRyCfSprx0XAbkK/+KD4VNuX/dV2XEvlMmThfebEJdOTHh+fkP2Cvld8oyCjkAvgCxWsOJr9CjLYSprx6UJQnh697HWcaAz2cPfzPpxioCbJZc+3VglRVJDrUir6v/AutnQbwRqXetKFdTNjE+/TK2lDZqN6fvJBRwfX/WwRtsEjul5d9mV5Ybz361rOCp01YoMBW4kLAZVHGHin1E7o7sz6C/31rwf98MNBb9/iRwd0NTbkXrFDwX+DKQC8Mi26npA1gUHWR8HvKzq3Hlb0v+L/BZ8XvmO9TwN9sXfC7rYVRcZShz2mYdSQci/nnBV5UFAnJfQVzNvgo5FHhUgiEJG0fRb84IqZPlURYl2knrpPp6mswn68YpOigKskpawaSX2N8y7sPdDr374REbraMTTkppH9f8hJuBNcVdCUI8n+K3SSoJlzZt6siICPpmCuxv7zLdDNJyI6jQ9ViayhTreWpg4MsfHqOQrry75orFx8SvWFjtvd9xau2/BpPRP2sRHh7Es+4lr2uG2M87foA/iKiD4uYWMj4lqmqdc7NSKu9RHhYkdEyGMMvxOhTN3CdSlLGYOkV1K3u7/5Mg0jIvq8EdHtlLHXMAzyx/02eZy6bLgtAt0/A6tqA+aVsZWduryhkOlgbXh9GKZtmPYGl7+Erd+3pObXiPggq8u/B7fzbnQivp3+7fjX8hEfaEX8Mr/N+c+Qbvzf2iviA88bj1s/p3jPVv3npJ8696ezmAnXbanzEeFEEaHb8eITcW3b+ju1wFt6m3cdQ/7wn4grDybsl82I6LxGxC9S97lFxIe+t/Wfy1se41aWiOh6sW70lY/HfQlfGf67myOi04i4pr1w8xURXWeuMp+W1fmIa31EdFkjPpQjPtTpN3wiPtB6bXhEvFSbH8O8bZUR0Xn6Fv17IzciostpOqbnDdcvJxHX+ojXU/3OT8SVrue9RcS13uQjwknnL+JDvlf+zq+IKz2T2eZ33oj40ObyHwXP8yVabt/wWj+3vVb/W+puaUVE1/FG57Ztq3P6uXq3fQv+7PF/Nv1vkfHP6GO5jI22818Eh+at729L628aZp5+08C/9yAOxy2kht+b59aPJgmtcQhxPWU2UhktZTUNKgTdKigcPteaOHQ2nQkWPZ1mvSP4/9O7o372nwYgCHA8zwRbVg6BCygciJcO//mf83LWBTjgv3Doc93MQXQhSGk1RE5KmTkJDLls/m7T27zbDNd9jNQPPW4zEKQ3t4Z8rakhg/f6ysu289c+7pJEk9gMkLfKB+6q4IUdVGllLCIjuzj8r+qyP556AOA9QdJH5D8eL3LQ2Z0aB24VBjIP51hlaKWQfAAvBJLW9axKsEOiDzAfhl/+msdxCHAAxDQagQc607WouZ4gcePwFuQD/VXmMoiVaMRmD4e9HgiQvXm419uHOwKTO00HsB81gYJ+oSRUwswhH0TgTBXfWFHC4uDYparODRaKTFscHq98VTxkVUaY7IMugZJpNxCIyroerqp6cA+PKhzwKzO0VpEeEGAZkuRADtq+1qmRNo2c8jscUN6NcoDUv2k9jqPEgTDyoOzg1jBpRT/EITmIN13mopnD+LKQogfzXzmLlvwAABAASURBVDjwngmA+DeXLxjN5UCubpfzET02AoqVFBAAygSDOa9rGhNBW/OzKlHfkatG5h+zunwZ/gPo+dNQYkU3/GjF1ubjAi/ma4HJBd5Wyqt1Soq5VOHPPNW1ybqt6EmNedFPYh7rxpcUQk7rfOVwXjpWNWQM5mn0F6nnLviB01u4PSKU4N0QH7/bOEDk9BdjylUdTIkeDorYWV09yPQz/v23n97pP//jR/3/uQgYscmOoPeLfRhUCIZWoqnmoWHvaqePqsD+mTRRDvTm1L/BvZ8G3REAPxAQ3nMhtSMQviMKOFJ3h9/uoA/L6BT/M2/oeWGeE3ZdCfadsOsT6+1MKnxi3N+pxMClwEXv2Y980bISnJzZjxbGVAKTIhBmnQX+L9C6MazTFeGvCHjv9bQFvpnhGdeU+c7ok44SY41mG5hJZPSZI+fMOhg0EYwyhpTFjzJauLYn2pMOyOjLuf20k3W44e7Oa/VO+ZmO02SfpywYieQ1kOVPD1iQiQi+K4At+DFPtkHg704bvlbxkx5YoNtKnwUf2n572b/NPOOX/p9dP6EjB3T/48eT/vPnJ/3nT1f8/PNJj+8vXbdeUytrrpWCCqoqju85G3u4Ub0vWR/o0Xo2xP4VKsrP62w3JoX5YB+ceR7YH+07F4Kzx+NJ63PQtBCQrATrTJPNSIngtwPiE4HG0Zik3S6jwx173F3/1wAPb79XDDvVvNfMM+uR9ef/QfD7U9HPDlwfC8HTqtO54dtNZ+ov9JnZ7y59vZYuE2L1tLXoaaWiILN5dVrwda/1FV5n/GpBzzM6X/18ZB9FpULNmhfmmKsu59KfmWd8caWusPZXxpaOVRUaTKRmvRHMt5yZiyrvO96b/JvxE+W9QQT7sEu6J1B+dxh1f7dTX0fown6lPCgyyokRS2S1mhUgwVdS7v65m0bdsfYeGPvmYUJ3o+7fJO3vn30sDaopqyL/SoB9ZvzMujNO8H+5SD1FthO6MKyHmUDusvnHWtRKZe5K4LjK+8DIPpCRbxiqBvZWtgGNyDRRhiUdkC0TeA5snbggaPXC2KWPHVJoQiHjkDT2PehAulN0OQd4TSotYdsqX07YrmsR8nuNJPoFdBJ+VOVLeRp6mgjGN57FRmy/Jc+QgQfqgK8aOYcSe6ngYcXW/HAp0rBxY5+sPIcWPXFJ9Hg8a10bAfmmWhteLz74UBPlip3ZzKhhq+/0BnQ8DANyjB079o6Rcs6581sDmRQq3becJqFW6Av9l+5TJ3zY6/LIpcyFNVy4pPHzZQPLr8/dWpNhOSIQED6o6m0F316W0t/VVp41lfezBmo5SdgguLwJnRlxZCuaNcSZtGiaKjZpmnaC/yrrKgX+p0Rf0AapBfMyH7ahknzrqLWKyUXEXjgKtpESe0SgtRRVVveA3jNkEnrPasKZJKd8bz8RoVBSROj2Y1m38m1+q4u49o+IPjbCqXoedXceG7wLVFBAo6EoeC41lQKwdSmVfBEDaKlw0pTwcyOb7yRka8Jt0ZmQK3o5WtWnn4gQQz+t/tXliGAME/Md4TyZV34iQhG3aPCXlNB7SkmRPgyyDje4dstbR9d8oAKjkX6A+76GiHipjviQf6kkExGdP7Jf/LnO33of553Z0ogrjS7Pc97tEdf6iGvq9pTd8ktstLb0lz3+/jX/TLz8/aX/7zvjzZJ7XciIq8NGvJ56VEQ46Ysn4kPelXb0zAPGacS1zfUbvDEbW3lL3f8WEdHpb+1O7ZRfg/v9UYiIF1IRH/JSpX4D2f5zLbNty4iIZ/4bqTs0vgySL/xYN4bl3LpFhDbd6Csfj/sSvjL8D2mOiE4nIpA9en77shzOf8qj69wWEX1MxOup+/1RiIgXUhHXvHVvmL+tMSK+Wf9+4frU/02v8BJkRMSfKp91qOeP5zWei12GiD93fs8VcX1QO29YlxHh7B8K090I3ua3uq+lt2Nu8x4X8YHfT9u2slPD/bd0y0d8GB/xsT7cx/h0jOt+Df7s8X82/V8j65/d17IaXi9fwp/Nxy1987OVX8u7znCfLXX+TwWHJ92AM4tuURpPP9Dwec4wqjwNe3sLjl6Nsp7BmnAfBYfdxKEncRDNmgkEnBcRBF/189Osnx7PgCDR00XvCMo9Pp30xEH4RPDtTHDg4qAAgZwLQcLTTJv/LNDpkUD6k55IT5cjlwUzc6zP8zcVDkd+EhsRH9ap9Xarx56vTf3QRCrQOFg2BLOPtNY4jARwesXKiXgDZzcV+lfrQ371QsY+ViIB0eVGDII5BI4Iil8IiHDO5vBddSSo9PS0EEhae5BnvhRdjrOWHnxcOPA7uFNUCYyprGrMPaODyiE7CCRmGA+07faGnq6BtUXNE/qkD2LlvQU08oX6y5kgA8GxBvMVmgVaHu8D5m4aCP4f9OZhr+/eHHT/sNOBIM+OwL+D6v4t6xiyEkGiBkTwZOVgDlnkQ/Y1ycGwhSDP/BwQW0mNCn/bXCLg5wPugGnG7MMtPNp6yCOiG9slQG0zJkFu7Cn0HOg5IW92Sjmhj0wAfMBfdxA7jEn7w6iHuzsCW3tN06SIUAMJvsdxR2g+A+EvTQs6uIAZm9QWUIahNGG3jDxVCwEqVOSp1Tisr3MREUbwnOKXtsvI/BN8pyw56CSCT8m/dUvdSAxjIjA1wt8AD2IWy25fNBBFhXeHdanMueqEc5wui87Y6IJijRnbmVenK7Zcl6KVoN/C/E7tx4HuhhQECrBPJ1zU8BsHR7d+7uu5OpCnIN8KbaOgh4YOItCBx4OI0Pa+4TEza/DMurzA30wwckEfnR94ugaAmn58f9Z//nzUf/z4qB/fPenEYi+tKRGYGqZRo4P1h70cuM8ZnyGAVgjmFgK4gU83+wEBPJFaJiMlCfWJuAKBoqzRF0fgsBsJ4kKTwN7A5c+E/97fH7SDvu1dkKeKjwnEAMWslcCuA6neex5PqyqXFcP+XiWy3rP//O3HJ/3tP9/rb/D/809HvXv+m/Zn1uSKzq2Hiu8JmZp1hi9jDNgt7CMF12Zzw9cTNsX0nWfbJamxQzT6rQr8NuHT17pQTkkD+pmmSYdppz1+uhsHjZyzBoSe8qC95b2j/TDp7p70btRhP2pP+cAFndM9lwMDOk7DpMT4GLIiJWXoJFIjIvqaiAhtn6hNlXUky1WpfUZjY+9VlEuhTxF+ueKnVRfKC+1rCcpNZ3zyyLr/mf3r56eqHx9n/fTTWX/jIuAn9Pj4ftaR/R7VCPGZROgmyWsh47vRqoxmH0C3cpnFF/hHAoivA3vFD2/3enM3EOxN2qGzYYDGOHTtruYJPmb20Zn1Yyz4VWPCYNVnr0mChCPpiEPt8Zl79ov7+70e3oC39xrv7yX0uaZBxPv1s/9+/anhG+ApuKxuHe+eVuqKHul05DLbfm6cWbML68G8rPhHB36zsFZn1o9xYU/0Gj8RCT/C64l1dGbMgi4Xno8rWNaMjkNnnhlH1qkvrby3dsxFM/JtNJ2u7OPCFyuyNtuyB6NnJfaiAXkHAue+/MBl8CXpjguAh/tR9+DhkCmP2lE3sldlfM7rrmEHwz4QrKXEXj/EgN5H3e32evtw4Dlxp7dvRp4Zg+7xyWE3yD4YKasqa2HczF5j+c5r6MhlySMyP54WvWdNPRro4ZEAuH8BYEF/3gu7vzFx7SjdNzK2S9gxkY7suaNTy0WwfedLgEkaSJP/FFBaJZ4fxuB+WdqN8A7u9jvd8YzY7/f0HyQlNfhsGnRC3+cl6QKvS8mqyNzcjq+XUiT0S29qTH+Fr0UJ/0zo3L46mC/mHrt/JeYc2bPGvgYjZzX26MaMTaEa6YoWWtbCRcCKvSu2Dc0rU7FXVdpsA889s3haXx/wwTyZOSzTnjW/Z1+d2A9H9sKRdZGZi8nU4BvX0lKTbIsVGZ1nW9bTZQGrjv2Cqep0aT1/wuePXAw4PeO3xgUfniFU4R2SKqy4FdssrLkLvJ9h+AI9+6KxMq5RX/2b+VyQBL6Z2kVtOSm4FMhaZJ+EZZ7TYq+TMjKlNKjCo/VerSNQamO+kGhjekFAopdrDeftr7gtNIp8AcbWp2GUBu8PSfKlZ2qVDIB3gUa5tSZDfCKi55sFbElOtza6yYgIRQS9K2l7SRNzeH+t1Gw/mI53CcE7oAFVqVLJtiDrbVmKrKuKnvws8bgBQphVI36SoTm4jGAkMmzXRCbCPCAFTG08evyGiGu7y6+1u/7rgAE6RQSyBrmPfyJC1usG8wVrnc/0zLPtcvXZJq/lhvy4DbqMDudvYV43eDbnnUYw1w1u627zER/6ud6I+FAXEa56FZ5rgztERJc7IpApKbOmrjKmXn4tHxF67XNL97X2D3XW+W/FBypfypmXrf02v9X9K/2vqwF7zu/iPuJ1BzbRiOiOHxF9YeiVz+ZQW+ouEeGkj4mIj9LewNdtf4p/2k/Edf5tgojYsh/xFRGKV3DLZ0T0MSYQ8SHv8ucQ8Xo/0zU+N26rj7iOj3g93fr91jTidboRv6y/nWPjPeLaz23XDd8PSXU9RYT8cV/DecN5w/lfi4h4oR3xIb/RiYgt+1G/l8rnjOc3IuKjfhEfl5+79z7Oe8yWbnmX/yxEXPnxXLeIuNZHRJ864pq6EHHNR1xT1/1WRHygsc2/0Yr40LbV/dr0U5oubzRu87d1rv8Ut+23+Yh4sd1W7/R2vMuvYeuztUV8TGtrd7r1+Vx+a/80dX9jq/9cfmv/NHV/Y6v/NO+y8bn2rf5zqccaW/uneZe/hG3cn52aB8/hdIPLEVebRbyebi+r25hPU9P4Enwg+XTMa+WNhttu87flrX5L3fY1bH0/l35t/OvtHPda44X9CtN2UM99+1mJNnqokoqDC+/41+MZZR963LdwAJ3pvJKWmrXWQTOBDs6MHDyrHs8rAf1V7x9PejwedSYgcKbRAdALB98LB8mFgNDp9KRHAv9PT+/1eHwvp0+U+0XA5cTBqsjPHcP8mdeIq62dN1xvvJbfxrndcB8pIbsPLFiXYIb7bPjQ59rTh+LSKvJV+JB8eF04r3M+5oDP4X6pPbgwE2SYCTIYZ4IOJwIjJ3Tw+O6kp3dnnZ/OuhBYWtDDOhfizosqwSwYYaLWDyM+3PqA5eBAP0jWqn6QLFXiUMnkUuX5C1xfCa7Mp/P1z2WQd9m/KeuDeo6kOwIJBwIIBwJjU27qh+gsDui03e/08N2D7t/caX930EjAoTBmZq4T/M3IBUniI1lljY6GrlbqCw0Lge0C/xWsBAGKf3u3nLWuF1ictR3qM5G+BA9i/srReSW4spZZG0QQphLYbvgEShEC2zoaUmiE4cM4EL8bwYSOQqYbQZoG8lmZ4GikSZGyWoxqytJz3vXT4V7T7k5pOqjgyA5uXAh6l4I+IjF9Ue1zw/PlTP4CD6sCXgWf0eG6RT0Y5N9QRR7zlwhERQ/gNEXEC6QkTNcxX1YCQGsPBF2WpnnFlMsVxfpcK0GDQp8+ys5LAAAQAElEQVSlpyv6rQRXxCciNOSknBIUQ8LuYg0KGxmNSewHQX0lbxT0adiPs0K73U6Zg67LbncKacg0uTw/BzGXZem68NiV4JAxY+e/Efz3b3/7f/jpNV1i0O7+rd7+5a/661//rdM2PY8zBC/RXGN4jpW5CoUCN0XJjQSGhO6yUwc2WV+YWwPBypQrNlw6guCfzTnuR03Pwb1CS8FuaZiUx72Ebip2x2X1xNcFfZrHokFn8u9Yez8SsP7P/3ivH//2Xj/9+F7vuAx44mLSa9F/1qUiZxAIZHpGBXousn4rvl3miyr+Gdg54HPALxI8JHZEGtQYh5TI1pSot3/CkoYhaT9OmoZRYx6ekSln7aZBdwSl397f6Z70gI0O+0m73dgDjMOYNGF3p3kYlFgHKQZFBMjMEmLrlaw0EBHUSykLdYXMg/jY1kMk2oL6rCQ+BMJkkK0KbB7sbVJp0ekW+peU5HRlVBvutHKpstSdTmsioNjYp1cduWw5E1S8sKcv+HjDlys+KHyz4j+trNAuEj+i3n7qOq+nAZtPaUHWpje7Qd+xF33PXuQ/jeQgbiB7NR/I3DSqEThdCnxiz5V9sODj4QAtxEMXRSzINisRqM25oGMRFM/a4Tf77+6UCQ43dFzSqAvPqxPB+NMy6QLeH5veHysyBc+rqhMyHdm/j+zdp3nRGdlOrJGzfWspjLnihNxn2i/sgydSB/8fCYIfDfb+M0HxI4t9XkMzgecL/C9LsA80MUQL9QvPy9MFekRvl7n0PcDrcYVeWa76m5ejjJXnpVHYXxsB18RFQI5ZGflH5N+NRXc7dex3Sbsp5N/IHicpTU2tr6sVU6xq2Ah3VsBTYV4MLPvJDl/d44MOQO94ZoydxqBxHK/rHF+rQh72INjWhb3qhN1PSyHQXnvw+RFZHnnGPSHkETlWbFaYj2XC3LgDtmvYsLKmGvtcZX/lQajGc6E5sMwzxMH3QVWTLwN2gSyV9bRqyKv0fAmQuSQYs/ChQYfdpIfDXnf7g0b2hYhQayH7dE2TVu20aNLaEvnMsqWtNK34qfyxMmAwsb6jNXypKXre812U2KemQZq8LvHXiUJGPwNrc7Rupp3Gaa9pt8fn7jTCxzDulPIkVCPEFaoibUjF3E2suev8BX0YlTViVhJrz3Q7WNC2ycBekgIG0H+LpMp6KPjxCpxfavR5LvgU6pdxgfWV97ITlwHbWj3h0+dTxadLv9ifYcwqWNFFBfywZuGLjO2GC/JMavLFuS+py1LVsLf9R9iuwfs6H2k/UzxL6NG6Grwu0Z/71cp4xi0ooqxVhfH1WdbMc8lyOs3IFRHiR0iosKYCW6QQ4mtC/JFI+jQGNk7KdOyBavoI+3iv+yWi+8FWb/1+mnfdBrdFmIeQ7ZBzaPvgTtBq+FQTroI9KzrHkHDbaLSPdxmR1XnXJfwtGjLAY4LumKLLkskP+Zp3mnNSyjKlLvc2p9OIUEQ4+xHMq/FR5SuFCAhDOSIUEfRI4PoT4fJNHj1GhBI+2MFQ62CD6yKi0/Hcn8J2dZ3NW/Ehlze43tAnn4joNRHR6boQcc1HXNNP627Lzm8w/c9h6+N0k2NLI+KDzJvsL+m1LeIDL9sc+gM+G63PpywrfOjz7fbBKyPuc819fYz7Glv/f6X/nBr4sFp/B38RH5zXZCI+lCM+5O0QhvsYEeHki7jtf5v3IJcTNL4Ez/AlmM63IMJUrj0jPuSvNbfflYJBcvvD5ucHiTcF47bpS3n33bD12zY9p1vd59Jt7OfSz437o+ojom+8Edf019K1jLaz4bzhvOF8Yn/6VmSFtr7OG7fl1/JDpP7y6nRrV8G+wPPrKx/zucFdI6562OxhGl+Cx/wLX9KAt7DEy1PQ6Zd58XKyofEidZu/lhnGj21E0n9u873iK1/ub2zdnDe28rekt/1v898ylvdzXol5cQzp07zLn8Mt7ds5b/Nbn9u62/zW/rX0dsxt/mvj/hHt5m/Dt83PJkR4Q78a30bdvcyPU+M2L/zbfmw4bzhvOP91mOLvAXuhfgn/VvYVohXf5LsajfwzPGvjIFdcH9d+vNersE4XUAhsrCVpbSP+PaqmSSUmAh4DwQDpPcGQ908Xgiuz+r8CuFx0IZgyE3BdOXnOHP7P80nG8XKU/wfBx/MTQaYNJ830vyyLSinsIY3Db+tWNG8R0esa/NIAg7SR72VS1217t1qowwOf4X4O7hdOLFUNKY0gDSGemBH65FFfo6LiRvX58D2XpIU8MX0R5+Bwjx7Qx0KQjNgHFxmL/KcyzgTKHPg3Fk7mDv474Ljx5WdcTklDThxsMwdbqa6zFgI9lnnrJ3iEGb18KFd0sjBZQT8rKEthbIFA68/EacjygXkgWAJ3xOBXDWPVw91Ob9/e6fsf3uj7v/5Fb75/q93hTgEPMwf0M4fYeWlaCBBVDrHVKSilyQEA264QHXCgSvhH1KIVnlcHTB3IITiXmHMYpYFASXAJ4HOo/xRMpX1dz1oJrC4E3Bu+UBhXqWvQgJAS9DJ0s5oyD/XRh39448ysiOgQnwISAZiU7XujCm2V9WaeGYkdB6XxXsP+jUbSGpnA5SL7pC8BWgsJIvaDuhaVPj/BROYXwajGpUYlANfWI6+GF/S3yLoc4ClHVRDwqA6EkApeYYcfnnVVwjyyvi7286Vogf6Mzhb0O3cUOb0QgLvMlXWxgkULgdOV+W1388VU6oAycQQIN8E1peuP+3mu1mjCQRkqI+GbGb3sufwYhgF+qhb7CD7jkSklGahZQg+JCMSGiNTrhC4z49uw18IFn9GUFWnoEGlVdLpHX/IdTyrMkSOUISHzQ8CuEXaTYUGuQkhYxwgzQEA4CPYlxqQUatRVC6HW87vdqDdv3uCje0g2zV1HtJnPYadhf6c83elSQv5XACw5rYFPELg+z02Pj6v8p2vevT/r8WnR03HW0f8q6XTpF3MLewwTIW1Ipokuhb0wBiyuavhsgATPsIcfIDU89rLr4HPMoTFnTXnQiC47hqwUoYH60fVgoM0B1nsClvesw8PdqDv/C4DDJOf3h0ETa4ausi5SSoqcBCFmEe6K3Da2pPacRgR9kyKiIzGGkhIjhjTCz6gcQ0dSpj4zOCmcZ6LAjoKvEkkLNGfsdsZHL+wBxcFT9Li0SRcC58dLsD8Xnc4Vf616ejxr+1ck3otm7/HPsC+s+H+Blngfb9g0WC8Jnxix+d4B+3bWgUDz2/uRy5C9IsMD+8yMU69w2tJeYn5pUiOgaZkb9q/sG42geKCRJPdcsAsB8SjyJUA2bS6QBi5WMjpmI9Q6TCppp7mBOulS9siw4/mzB4POl0wgO55la+QrF9kL5VUn9lnjzGZ/flmz6IG98sxlgAP550uRg/5PRF+f2OufCL6+A48EXY/nhm9C79R4zjXmqjw3ms70O7P+F+8R0F2gtTDXyjpalwuXuyfW14V1dVRdT6rlqC43Qf8xkBVdDrFqYr/dDdKBgDlupQNB/51xoG2/aNzNSnlBlytesajWijM1tjlAtdZQYq8fNUAra4dP7LCF194wTRp2k/K4k6hvMWpVxlcSyKzHrCM2PqKLI2vpiPwn8mfSeZUKtL0XrpaRPXCmj7Gw70dZuYiYlby+8I3oFwOUueDwPjvxvJqYdkKubHsip/CdxDMmswbHkMYhYd5R+3Hi4mfSmDKeE8KVVXg3WdgLL/Cw1EQ5q4ZXhtuRnXVePS+0GqlpGwkJAyTqctdx0Y7J9lPStEM/ux06nTRMowaeQXm318gzdLq71+7+QbsHQL6lEQ/NbCUB1FHgpzSoN8qsCe9nC7ZeWSvCLkmC/8o3aUpKLxj6mm0RcuvaQpdVmlkXF+Q7gwvlS0m6lBCupXkOkDVz+XSZm+ZZ+FPIzyHjMi+sgaKZtY5p2Pbgq4hU2E2az6GZNb/MSQvjWXbCVPgjHCxVFX9tGLnBe0KWjEwZLqM1RKmMKfL6OHLpfqHv0n2g0CZFhKbMfon+RjAMibUbyBuSJeS5mvDxxHODbnL7MORrOibSTN8EBC0mZgyz4t/1JSc+DT31faM1fCKe4f4i77or6MpYhPeznTkjQpH0gTb8VOzjd8a1NK3kK5Zq0Ld/Fy44VnRSQCPvvq1AD72EIemDLc13Qt78S2Bvuv5hPxEBrQSELM7ro0/EtS4invkLeEo9n7l06ciuu8LsxctzXP3D8kGZ6Ba3cN46cdp10Jq21HboA26+IqLzFfFxunWJ+Lg+4lre2j9NPcfHKNj5CtkzsOPGv9NPYfmuuOpgs1nEdd6Ia/rpvK+VUQczetbfgHiN4ut1lndruc1vdf9K/2tq4Lpqv8C7jf0l3A6NiL7Qbus81ovTcH6D+0R86B8RrupwH2ecetwGlze4/e+BiA98RXycj2BDYvN55olNoL2Kjc+IeNFPxIf81v5aGvF6v23O18bc1kVcx0e8nt72/S35iNfpRnxc/znat3J4I4yI3vW2/jbvxk/LrvtWRES3QcSHdBsbEVv2s322DhsPPoBFxC/6R1zr7LtbX6fb+Ihr+1b+s1LPaURc54u4pq7b4Lmdd2ps+S113W9FRLwMNT1jq4j40LbV/dr0lt6n+dvyRtd1n+K27TbvfhHRbbvVb6nbjK3s1GXD+Q235YiPabnNeK2v642t7bWU98K+32xtt/2dN7a219Ia+ur4Wxqf5m/Lr9F33W2fT/Mufw2m8ffCxss2n8sR0e0f8XrqPl/CRutz6ZfGbm3bWJdv87dl17tsOL/B5S9h6/e59EtjX2/zi/Dnn4PbGM9HT628xbvO++RLHseuRiQOmuqHxbUfarOW58Poca564gLgeD7L/xNWB9yenp7k37x9PBLgP53k/0HdzMH3BfOZg+hZlwuXAozzvwI4k14uF10DBosKByrD/Bjmzbw6NV7Lu86I+NRHcvcdcYgT8rjPho3Wh3KwFgN9SI3ghwgyNIJqKe8VeaeWCVAlUtoWdLD2ywBxAK5aL4VATtHMiXzlhO7DIvELBcQjghEhP1sNz7sQGLGM4aODD5kEKfrE5GECBpqaA2quJ62kKwfrlUO4KCMVB7jcAyG70anUA+kEL3rw/7s7fUfQ/+3bB33v9LvvdPdAoHzaK9JgEgQV4H1t6PsKT22+u86pV7nykCMphcTZXYngjA9OA4fzcRo0OCI1SJElhJQ4VBfCIYWgysIFx4q9Vy6BGkEfJpKoFwflDUFwKFvbTJCiKZEfyTtYkAgE9H+hAunGpNfWpMKmydlbS6lygGOG1+I6GCBOoePpzAXAUe8JVjtovRBoq0Q+zIODip47EfhBwapcSqzLSSsXAQ2IS4EM/0F7g9dCNAS24EtcBkh2oea5atMFmhcmNM4E9s7k50vVBR84EwiZ54pPr/L/MPjcfXyhPF+Bj8zzNW/+Vuxqf+AUjfmveq/YvCHbirBua5SdGvYhlI09kqyriJBpbLSu7VJEKBOc3jAM2Ay4nNCpZsmcGQAAEABJREFUgxuZAHvFr1d8mriGFoKEBaxNWrBPxTHO+Ovp6cjafpJlMe/mo+LkrVV4Lmr2ZQ7eQncOsAk7N/TJNIok/Cc0TYP4odzgrcFbyHwcCJY/vL3X3d2d0jh4KPotsk4r2h+nOzkAtyoIRFZdYM75lkdVBwAJes0XOChJKUb4Cc3o+MQFgDHjE4VAWCsEa7CbOsjDY4Jz+zbxDzwInjB4TlLGD1035qT9NMm/ub4n2GwZ7PvjkJEJRNKYcsdAOjDOGBnntemxd4x7uNsTAD/onvRAeYcihiEp5wzPgyJCUgLCAxsykHK2iQg1eIqI3jcTsEkpiR/gNClH0rXumkYE9EzrOialrGa/ZU3P+NGJNXFBHyf2FF+mzGvWuWSxnRPgrs8XACtB8VVrCZZulf1gAwUF9mYa/Jk++K/bHCAMfCaz3rMIShPkzQRzd+wLuylrGNX5ZPmowVPCfi0GlaBB2B2q5tO0Kr5VO52iFKsygULvcZmLpJEo5G5M+H5IY1NlD+yONUArTWylA0HrSeeFdJ00r6Nm8ufny1sHrp8Iwp/Oi04ELo/4yRHhnZ7Oq86s34t1hH4urOsz6/uyFp1Zi2fW9ZmxR+p8EfAzFyQ/P17U8TTLl1A/vXvSz+8v8r+OM73LZeU50eS17DV68aU4e8L5fNQ8X3DHM21zR2G/rOgsI/+QqiIWDWBEbv/ZnD2XKQcC1Hd3GV9KunsQAelVu33VtG/ouKHjYCuuEjaPhm+xthP2VU3KrO2Mzqc0aBp26HDUuJs+QhpHpTyo5VGKjH0AtPxnpM5rY23iG+jnbJ2giwv6Os8Lsszy/mDM7P0LEHtCqCmpSMjV2FcTEebEvpKRa0DGIVftCL53H+mXAI39ttJ/VagqWKe+DMj4/jQMmswfC6C1wGeLTqz941x0vBTN+HjlXUV8IpKs7xXejII/+TkgdNugGfAQ8JS4ANj8a2SOEX+aWJ+73U7Zc42DYsjkB43UTbsD6UHD/qA07tXSqAUdMz3zhwoO3pg7lMUUKuw75mPhXWjlEtrl6gZ0oVblj3/bPaWEupOEbRp6r2jNOp/ZmM8E+E9zQ1bkPS+8e616PBctJXUgomYuCGYC/RewrKIs2f/8L1hsnwv+PNPgdMGXZ+x3geZ8STy3GnvmhqIV2n6Xsdkq/epc5BRzKPChaFIgp5/D3f7ni074wYX1dHl+nyvYQvTNClm2IWUN3u8Q0XurIJacBymahtQ00jDe2mBkzDDItjcNffJpDUaoc2qQldNPYX0brnefiJB1bh7E3K4ranAEsI37Fnzd5FdsVDCT7eY1bCzoY0Hegj6NRoewT0EhQw+RsF50eQZk3g2jBuQwLHOEOp8RZJg8IhQRvW7jcUtp/syPZ7k2RXh87oUI8szeC/2rdtoR1Ie6LazLnJOuyBrGdAU8ZvjdoE8+jTUnaJs35ys2tq6u5Q+28LCIuJk3XPVSdiEivlp2v1t4HpedNpyzp6296G0rmyfDfW8REb0YEX3uTU6nCcMYEde23vF3fm38/N50Y8N0bvMufwlb33+l/5wa+LCCP8Pfl4zrtojoIyOuqQsR13xEyIvgFh5z28cOb7juFrdjvPG57LHGbT+Xv4Tbvr81H3GVx+MjPuRd/hoaLyBGRPQFr2Az5EHztXFbu+U2LONWFxEvm6i+8vG4L+Erw393c0R0GhHR5Y+IXvaX+bJszkfES3tEuKr7TkR8VB/xcbl3/JVfEdFHRHycujLiWue8Yf4M8+qyERHfrP+Ij+np+bPRi4g/XL7nKXpi3nuGL68zg2z/cZv5+BJ6x9/5FRH9AbmR8XwRsRV/d2p6G5Hb/Fb3abr1+TR1v63O+VtEfOD3ts+W31KP2fK3acSH8RG/1IfHGdsY578Vt2Nu83/U+Fuat/k/iv630vl79bOMG7xGvoS/B0/mZZvnNu+6rbyln6tz/Z+HCukr/H5ucLygzi/GlbVfVXF/H3CMLW+eGy/R/o2nnudF2lSufRLHoaQKsZXAQeFQvTJwLaEPkM5zBbMeT0e9ewTv3us9AZB3795RJs+lwOPpUcfzk/z/BDgS+PC/BnDw4+z88SgHao+Xs84EGhcCCysBJb9zGBtfCIMcHDDgEVFcfC67lBQRH+3jSqzxUK/znhsRCiFPqOsCUVQtIS/9ol7I2YBTcWhNMSpzsB8ImudhryBfqV9L5oAfKuQbmOeVw/Oi82km2IsMHIRnUCwHB/dC0MEQgbHggGhf7nKVogjokLpckLmthdhEUX2usx7kT6mqHDTdLhjn2KYcQx8/wf/gIArY9QuAgx4I9h8OOw0E3XaHSYfDQYf7O+0JsFqeSMgg5kadFw76CzZcOdDWlXnWdtWr5wWVYAmJmOb5gJg1DEmRGcx7VMV/DCJOqK0pItxdFVkLMjcgDtBqrdf7cByqMsS72eADP7bq9Dl8TtMkB1uncaeILIFQZv6sIN8A6hCsauHrSADqCO9nsOKbjUCML0sceP/5p3d6ev8oX0TZ1y4E3hYuJirzNoL763IhJmWce2obdX7Rf3WghuBc0pXvBv/Gip1mgvemdyJw2IMfRF/OoPNifgzaHFB8Op/w/YtOBEbcx/0dIDnh7+bryEXF+XiW6zbf9xyGyx342IqsG3pgRQmdDPKnwK/7G87bx4wt7z4bWkXzRTINwzqb8dMLYBpV1kANSx1YKYFQq6J/6Tw+Pj7KmJGr4Nt+tzZET+MlT3DLF0ERTbZtws4DQYZMcMd1Dr6kLE27odv7/v5eb97c6+3bt7p/80CAbeq82NaVjpFHLBGsOwDBih/M2HtFnoW0ysG5O93fv9F+dy+hn5nAq9fiTMDM/0LnjK5n9pzK2mwQhjXtRsbl1H0asoJNDREayYxDlv3xQID0br/rf4LksNtrIpgz5oExg3LOGlLWOAwaSQeIBLporAvx6XLi38OQtNuP2u2ucIBxHMc+Ppgn4CEiGCFF/DJN0DUy890iKZD0A/rIKj6pAzFZKwW9VYKUhTTQI205KdBp5J2Uvb+h75hUrM9VPcg74xAL+86Kb9j3lqVcA6qsAfuWdbigy3Ut+EjlaNXkgKqRCfIO7B0DgftazlyQnggwkrLmKhyUhh1j6M+S0p8v8BVXf3O7/bdCo3Gh1LhMoDdyrho5v41J2g2haTco7bJyT0elaacYJ7W008w+feFiY+ECYFkHzUsSy1InLul6UBSfeOJi6ETl0WDPduqy1+ncZWR2ZFsLHDxjLVWohYuSVU8EAP0vAY4X51e9P1708+NJ795dCP4/8fw763ScmXdFb8ailbl8IXXBF+2Pfg5euBCfuYA0FoLmK5eShX2qIb91adnDlylchHiv36GAw5i13yX29arDm6b9Q9X+0NBJ4J+YFH+JyGzLScGe2FgjDR1UkOqorAn/nZTxAQclJ/bdCR+fCG4P5PMwKdIgr72CXYgpYyv0sFYuQgqXcAU9FGQ86tGyeH8D3scMy7ksC/vGChb8Y2W7X1S9r/Kcb+WiZh1zSSjkYjmJJQSSEhcCwYVHqMr7cfU+w3MkmjTSaWL95UjQRCur1C+ybE/DFznwccZvZ/bpDd73C/MW7/ue1zTZo6xj4acdzIfamCNp5Nk5TaOsl4E0DVmRs9IwyGUjD5Mm9po8cAmgAf2ItdZY+aEGf5GTFOTt6+zRhWfE+jx3xa/s44V6P1ciQikl5Tz0VJHV8HijkiKmeDTLFwJ+3vmXL57wt3P35wW/Ljoi+xPvIUfwRP76zFnxv6ozTnthfqf27yPPn+OZtnNjX48OloBm3gdm6pyeaV+xt9f9OhcVUNkLyjNWy8CzxPtD32vRt23vZ++Z55/zCz6wInPXSoQyOjS6rCGxzSp4dwmMa6ACDfj3iH+P2GC3mzRNg/peyZrPDHCfDdadIT5ODbJyusF63vJb6j4RgXmCbKV/JRVpk/v7ndhY/R6D4gvr/6qLVfYpy2Zc5ZvZN9c+zvQjotONiG5Ly2tYhgH/cT7CfnGdMyL06cd0Pq17rRzB2IafvdIYQdtNfUS88BW8u21IKeAzsA3+h443Hjc+A/+LyNJN6ryY13x+Cjq+/ESEIqKXI+IX+YhrXUT0Pv6KiN4vIlzs8Bw9w5fzBtmXH5c32H4bXOdOW+p8xJVuRCB3+ggR17qI6Dzon+hzK8Nt/p+IxX+x8is18PrKvSFiQ38JN11fzb42dusY8cHJI2Kr7pugCx7rheT0U7jd2Nq31P22vFP3+SMQ8YG/W3qer4OH7IfUm2t7keO2f0T0hR0Rt9WfzVsGw7S3ThHxsmnoKx+P+xK+MvxPb95480QR0eUSn60+Irq+/MCO+GWerl/8MZ3XOkTER9URH5e3Ruu+38DzOlTpYjQeWMrXjbttHT+TpnTtFxFdDnczT4ZpC1oR17aIX6bu/3vgeYxQ1i0aghji43aS7q+3edf9XkTECwnTNlwRKC7BkfN/BDa6n9KK+DD/bdun/T8t3/b9PflbuhGhiHghd9t2m3/p8Csyv2U872AvM3xt/NfaXwh9JvOl8bjCZ0b946vN95dw5dA2/S24jv6Wb/PwLf3+vn2uBwgefX3aLe2FT75u+f8ozz6k2ggSNNkfg0CnU8MkvH96j3S+MQHnIJWWOCoPUoziXK4L0YHLpenE4dEHz6fHWf1PcTxe5EPq8YmUQ+mFg/nMQfSKmUPnhcP7iYDCrDOH85nD+YVD+cKhywcvw+yJD1PzzQGNb/PfEVWNQEFJi/xbsko0Bl8g4DEp5N8sS/TjjUCK1ndhmVgbITbSY1CiVnyKmkynIXzjIBQcQgs9ZvqfCJw8zaH3lyDwk/S0ZB3BZW4cCKt8WL4CWThJnzkMLwRxKgf8SrDBaatVXWEcqh0/H5m5EVCq7oPcxf1IK3De8CHNQdXaFsxUJAJqicGWKdnlsYT45JS0G0YddjvdjYMmZMjQmejff3N0N2gHRg7UGnaMygQEM7YrBKeKVmxY1uAZlBR1UETWgB4bh/xGkCYIayTTHOCBA7sIzMmBEwI6PW1FPbhPn+5I8FTZa1EdOX7IR4QiQlmB5FXRKnMMygQCPdfA4X6c4HM/aiII4N/4dV3GFjknJWSMnNRIK/Yt0FmWgv7nLkORFOgggWVtsi++I7j+SKDPFzQXAkQLAbiKDxbsUwiCWL5KX78LGEKOht6s+4JdEnNFCL+QKvZb6oLOjFknLgj8W7AzQY4LNC/oqqfkzwZBKJft7wt9rrhoIci3MPdMMNQ8Xei7EFy5IIuDJUtZ5XRFt+ajUi7YoNg/CJxV+BNrJNBfow7jyW0OlsGlgvVsXgu+tdLPv6U543NGz1M/M9cJ/pQINCGg7VTVsLJY3wFqv2DxOosIRc6dJ19a+F/6nB1IR97ADgk47X3xLJk/ApY9eBmLol0U+KF9NkLPtncamnISJteOYI//VM7bt2/03ff3BDb3GqizLhyIqWrYPSvoH2lQjYTMTYiCz4YSdfvdA6Z6REMAABAASURBVOPeand3r+S9CYewiAuyW8dnAraGZSceqoq/JYJ7wTzKUiJIj9vjQ6Gcm3L//0Ekgk+ZYOuo3W7U5LU1jLSHRo9PcR2XklIWn4oCqxqMVWzTsG2Qz9hqVGJM0sSY7teso5Qr46oi2jOiL58I0Vt8aGtCXlIqW4w0TIp0kGKnFukKBChtkFFjIliYOy7MPeMPM75bWzAmaxwOBNXeaH9AX3ek9w+a9vcEPQ9qadICzTN7wBH9vTut+pkg9vvjIv9PgY/vLzq9P2p+IqBPkK8+rx3vUaV7j7BHg6emyn8FHfj/A/Pzzz/q559/1pEL35l1U/B9B8Jt35WHSqlNrYZePpTVmirjcURFmZXwq2COkYDxwL4/4lO7jA+Nod04amJ/GwiwCVvUCHugzgqd8c9TzTqxv51W6bgmHdm3T2AhvyDDzP63LIwhXQuzIP/KuKUmFVDJYwF2vdz/9dRamtliT5DWGlrRlX3tMled2VuOrOczFwPX/aHS7j5B0FzsH+5T2LcqAdeFy5ELmFXwz4puOrz21zN+VADrh32HCCw6QA9alJB9yKsO+6TDlLRH9okLgR26GMakQAcRIViDx8r8jW3imhZ4l5ISMuVoyknKfI3GmDWy1nMelYHQn+hr+QvE2DagJS3oaC7okQD0Ezhfiiz7ttc5WIritKKYgmIcNF4JQK/oZuGCY1mPWtYn7HvBzFUJecbcmFsaspSxcWbvEHtHZf/z3pZb0xBJY8qkg6TET+ARTTN2vVjn58qFa8HPih5PBX03QLoUeFm1sqcXfKrhS95HvWdV6Db2/cC6CWr2rQndDsOCXpv2Y9Xumbc8JGV8LudMmuU9KtBbi6q+T7HOGpxFhJQGJeByY+1V2l6ghtwN28A4ezRD6MsQ9oaMzsMVYOjzjMw1KiKrPv8ihn32jK8d0bv/PNUj71dH5D2eVi6dkJ/y6Wh5E3ZvyC0Rh+ddq8nPmRP6OGKLGftcsE9/dlE3E9yfKTtd0OfM2lgoX/x+hj9feKdZlkUzcGo+G7IVfKqydmb6z/B09Yci053XKsstdGQ7Z2xt2ybsG/ifXxmkqkQ+2BNdZx8Y0MU4hfxOMKJjr+0xZWyflGMQ32qROqoCbSWoqOuVAj+t521b27lhW6dMI3l/ocd1bjL8uM31Tjd4nZfWeFcqWpDR5QV55lK1oK8F/XXZsW1j9tSqxLuaOUnIG/hURs48SIb3exaeRJv8yZLfN511iip72Wmlj9OX+qDvR2AuD6SfEzH/NeU7Gl9uB7QHggZjM/XB3pnVFOSzQm7zukopKaHzlEUqud1+LcpivGhzuUmMTjJvVYGOKVOJmmiJVxGRqPdPKCLIGCT+gb+eUB9xU+9KEHGts00ovvy0eq3fKtz+KdzmOqe/RO2+NEDfIm4p0nRxIz6m/8vx/5iaz8vzj+HnX7P+dg2wpLKCFfZb4U249IdaYSG2X0A3n4hQ5oES4UXLdsg4b8ybQ0WEIq4Qn4jo/T3GuG4Q14XscUYkyvRjoNgDOpw33FbZFTZ82u4+cMEYeGdzrhwojcLLzobb9l/koR2B/r6AnEclHsLiY36tq5Unoel7Lqq/+LPJHXHVWWNOw7ScRkQf77JpG867MiLkvPsZrjOcN9wmob9nNHZUg2cJ4/QLuM24HSNe4r6EwgPZ7xfeLG/hOj+4IsIsdb8x78aVLyni2iY+5neD2zcsENqwtirjas2rtbxHu7ylzhtbP0h/9ON+t0gcuNKAjfP1gYOKZFQ19ZSHhx+Un0OxX9GHJSYjhtCGzIvc7eSvyWc5Xe9+EYy9ges+bX/py2QpBg15Uk6jImznYEgoyOdMGwfJiFBiDRn2NcN5I+J1/4n4MMY6MJRChvMdreE/lZe+taeZMWPOMgbPJz52NJIv/Vi+DZbNuO0fEYq4Yqt3n09hGltdRLzIbDk3RHxMR3w2f/TYiGv7bf8m/OILqChj66PIMray2/SsN6d0vfqUGq9SX4d5khIvC9+GwLENXFKG1R/4yRCDRnzEaWI9u4/T/Nzm1HDdBpfdX1/5RMSX7QP/Na461LN+gv1yA8ubQxqTFPHOCi1k2HjwvmO7FgT5HLY93+n2HLjtq698kn31c0Bvgv+AbyPBt+G84bavAn1/iYWIUERo42Nbn059IPFLMju1jMYh0nDecNvXwMAv/kRc54/4Zdqeffc2df4KbIre2jMiEvPEC9ge2POl4PnAeQB2m6JRZg8PvN+HmEbQMTjAOC8O4YF8puK9JKqoClUC6aWMHLKzlnXQuk4c+kYuA4JDeNLjIwfyo3Q+EXg5k3I4PJ3XHpz1vxp4TzD05/Ojfjy9098ef9LPT+90coCABdLYq+dWCHdU4XZqsI+ribOXGhU+jOiwSvtF67j0fpzN5D7ubHm83yUOnCldlNOqbkcCZGUZCL5kredADslr2UE/4l+KHYoYi8oUOkPkEllz2oF7XdIbnfVGp/agcz0g96TLSvvadObwfOKwPHvRoCBUzyXHiXlOSrxrZdC4BNkr6WHYKXOALFx6rOsZmQgAqUDvwmXCSQ5SjAR2Um4qHCBrO2OcK0p5hOGjEvUNH6ga2INGDQQH4rKqHk8aLie95TD9l0l6mIoO6cwes2og2Dne32vJB/1M4GYmkOPAzZHgweMjwYOnqmVOWrnouEBr7e9KsyqBGOkCD4vEhQsCkV81DdIOH5mYazckdqyGzBd0smKzhC1XzRjOfDZ82HpuKtghNE0Te0sI11LOO4Itd7qjzrS4A9B3byfd7UP3hyReA1QJ2jiwFBrhYcLfGrq9yL9J6/fg0TrdHXRpgx4JjryH/58JXP7481E/PZ7ga5F/i3FGP6sdEv1bxhk9LNiuH+ip8xzyJ0s+fBf47YH/eUaeCzZa5GDAwiJa1XSJqjmazvjqpVUCjAsXRDOBqEUOwC4IOINCEKUQ2CMiIxiRU891WZocKHG/Fd/xnrqWM0GWI3jUWo4wcpEDUwle1vWI3k4KLWr2nZnyclZuqzJ8BId1+7n1OwwTuhqUB7xuf6eGjk5VeqpNfW8gyL2/n3T/9k6Hh532d3sd7kh3d90+ifELC25GlxgNWgn5V2Q7y/oqZ+jMIeFHMKqGjNIspVnDQFqfNOS1I9WLgnf7HUHawzhpDGkkAL5cHpHjqO8f9vqf/+M7vX2zF3F5jay/3d2oSEV+D7DvRAR+UFFdJW22klIeFGnQikwrfKQ8KY8H/G9Exp3mmrCJdCa9RGLtSifmXjOyZKmMSTqQ2UltbIxZ1eA55aId/odLakhNA13206DDbtRuHJVY4Pv7OwUNfgc2jxGhzHsW3eW/n83yRSfQ4V3vbtopEUQasNz9tMfXR2SUBvaagXm91gNfiiTZjjlEW9bgdQXNFjCgib1qj+XvVQXSQSVNYKeSyQ8PWtIdsk56IuD9xDp4xHZH1rGw5f13P+iHv/4vff+X/42e/11/+eEHfffwRv4XQuPhTunujSoXKWf85T1z/Uwg/G+Xpr+xjo6kK0HyhlkTef/J+bYuWsH8jLNT1sEqaUU/jwT633MB538Js5AXbYGPGwl/HfAFr7EWkvVmCDuyISpXKa18QdN+1bj8Skw+xKoxFXk9HNh7HliDD4N0jx1G0sRzo+2y6jRoRnfvWXt/48Lqpxm/rUkLcl3KpKdz4Msh731HLq9XLgmUdqqx19omVZHGqDYe1NBHsZ4jK0hFvZ8zDcZXdOv1MRPgdl3VAPshHnUEXAWCfaPpModm763riD9DH92u2KeyII1GPtl/wcpFwILeUlsUreEPltc+2Fg3qwaUn+FwUtKuAtLDOOluf9BuRy1rZ42FZVlV0EnFmYyCrhZ88AKvlwvrkWeS2EOCC5YB35ty0h4/3UFrGkb23QNz7TQg/zQ+aLd/q2HER+rEc0paYqcLctjPnrjAOPMcnKHpveFyXjUThHYg+oQsK7ZcWf+XcmTME2tsxndmNfb1YN8MFY1DRYasA/xHXLjgyPDDOoD/aELKhC5GZcETNth7o2DcZZnRb2VfKnrPO8fPPMvY8nkmS3PBF6G/gBU5jQKPDduVKkYLTTY0s6q1I3M8asxHeDhpivfakd8PF03posS+3PDDhk8JfWX4zbuqNLW+lnNu+EdTxccLc4hPSkmG8sA8CSEGpWHQwMYSOSkj25iFnkM8nrUbk/b48AF/3uPQYwqmMk1Q4Bd7Ly2xr4l9beFZs+joNX4itc4ReF2yGu8l60VaWbPGZUYXS0UnTSf6nPCBI2vyxLtC/xeaXEqf0KPfYYwjz7u+dhnYy7yXPZ6f9HR5z/5yYo0UVXw216xUR63zoLIMyM7+tIx6/x5+jlW+DFiZV/LKWDXEWQk9Rz1p4dlVyoLuK7ovpIsURYn9FxdUkB9S1YQuRnQ1se+OedKorIHvIe/oPzAOBSb4GEYFuqs4y4qtE2NTEvSkHEkDfa7pyPgBPqhvIh9QS0p0Tmlg3tzx4iM1NLfGmq6AFHnYMnRE3xd0OfPe531gYS1VKx0fT7yzZV0knSXywTtUY89r7IEFr+ugvLImVtICAl9I8J/YtyJjO3xsdd8BErwPNoBDygj2t0pbo88G686w3uR9MiNbakr0i4aeK04AGsB41DcNkZTQF1OiH+G/la8i/3LNuEvKI3PznlAzs8Ffgb/aO48KN6ZJLcZu3eI1dQOWvLa6hm4bQtUI+mc5DXiLaHIqywGf7QYRIX8CHg2JsU18rvViHUiJclJAe8tTgT/1jooI0D4CrFCmnudHqConfUA0hZrE+k3YPEMsIpQYZOScNbB+nZrvDebfuOXf5c9C2yfIvA6mRw70DzuCKyMiKZ6hr3z8zvRnIiIUccXGyq+Zbxvzf2uaviZ4xFW5Ea+ndkI7pRHxcR/Tfs0YX6p3W8QHOi7/mTD/X8K3zZ2eu31Vnc/9/rjE+t2oRVz1tpVv27a6b0kj4lu6/Wl9In79/BG/fsznBIj4QKt6I6YjjyQ16g3njeLdkbZv+fmcLSLiZQOLuOZv19K30P5yn6DZIOk/9tENrrhtc/ljRLzebnmqTxsfd/9vXbLMm4C3+a3utTTig/6sL2PrF/Ghbav7e6f2hE/n/FbZPh23lb91fH+neB5UUYXh4reOd99/OPwC+CvRLOg25lcIYL0Y25Db/Fb3j0ot0q+dm3fvPsQ+eIvggJJ4Kb5F46W8d+brg9yhxss3RwjVluXg28xh88LhiDOjTueqRwJH/tcAj4+z/C8BHv3P1jmonuelH9gvHJzO4MTh84nLgHenk358/6j//Pkn/e3HHznMP+rxdNSZgMjaqhp+GsFXAuaFQ05LK/VNDiRFhEJ+ZZciAr5WMOt6IF94py9yIKJwaK0lq5E2iEZkRU6Al20OOhXl0FvDnoAQh8oL/d4T0THecehFHD1aVo6NiwZCnhNHiZFDcRLicOhddUL2C0ERB0Mqh4lGcKTQaFQCzd6LEocKpGLMqmVZ4G3lwFR4wlojAAAQAElEQVQ7HFScCS45kPBB5+LT1KyL1ro8ptPIwzKXAEFoRLrjgEDcXDsOwHvk2U1Z+8OoHcHd3d1Bo3/jd/+gI3yd10qQquriQDQBqpngngMGrTAVwbgA6gVXrFSSMr/wERHogAlpXTj8X0hIoWme11rV/SNEytdmM3iVadIOMX6Sgs0oQc+Bz8ShP8P3QDBlJDA6ZGnk4Lvb7eQ/Z7QjkJ2HnXLaqQV0oeCfAo1SocLaXsFCYOqIrZ6w2xN+d8TvLudFs23i1KBuwSYLh3j7xbJWrfC/lCbr1bAsM8GQmaCPxW1MackK/K9UOIi0Ik8BC+Mggf1QCTpq2KEqKYJBMGkb2VZtLarMO0PTgf8FO6+sm9XpMwptDRQCJEYl7WDcQuBmZb0U0upLBfiAYxQNXWzR4K0gh/n3fOaX6VVhI6HQcZo0OJDNTcthP+hwN+oBv7jjAuDujssA/GS/38vv5qGMX1cV/Nf0jIJsK7Iuc8PuTIue7d/qysBHCL5UIIKQImgrAmcuD2oa8YMJfUz4/sihf0IpmFcDwYWR4MI0DdqZNzBSFxHYYtWKnAtB3BVbUdF1al4a9LyOIoJ1Ed0lGzznPGnBJjMGsX2qgtmxxTjIwbfhsFNijjRSR0AjmNv5YZc17RLrZdCYpQH+HEiiixI8G0PKPQjQgxc4r9OKLOKztU/DSPBypz2pgyyIQoAzaWT+kUIkod/o8JhMYCHngfkGXfNZgn/bzxD8Vw8i4JLSHYPv1PKoGPYKLhTacGCXHglUZcJOWTN+dwHpsNf3//bv+uv/JPD/w7/r/uE73d//oLdv/iKvJ9v84eFODz98pzc//EX7tz8ocRlQ805sBTqVpNOl6ghmYJuvNKwEHVG4bIOFveuC33WQPxFcPp5Pejw+MfZM4HvGfivbyMJaLwr8E8+h7lpf8FWj2sfYhxprobFHNvwqKIt8xo4D4wasyHamO4JSb/Ddt/usu13SRBB2N0njFMpj0rAbxLatNQeB6tCM859LEPxs8FTZowEXn6dj0ZmL2RnfgjwihSpzzOx5aRwUY1YMWfYz1yuF8jRqx/pIw8Bck5Tpl5gP/2hKWtmHCvPN8D4jE0uWurjywPK44MO+CE8EThsXNctctTiYeC7oamVvYCb2iJXnZMHvCzqtrP9GsDCwcm6rBlI6K9BdsP4HeLavjkPSCM/TfpIDg5V+BayMgSp1QpasFMjFOqa7JsuUM/4eGnJCnFCmnJCHjnhehoJU26C1ZMyRkCXzzEhdn95nt3/14AvlC/a7wL9lZztj7whZt6UU9FBUkGNhf0hZmmBgzEmoGgTzF9KmHTZ00FLmm4BlMwelErRNyvw3eLCkqia/G3iu2c9k9qR5zlaN2OLVdc84z70wv1NjhbFgPUWEkgKKjblrx24o2g0LlwDtBXueRbtRmuB1N2b4zkpjUgb2Oet8xDHzs95SSvhSk56ppxhedJoGxhqJ1mfYdqgCGzRNKGOifSLgbezYr3fjXgNpyqMiTd2GM/vDBZmMM88K+9UZX7rgR/avmfyCPi74offAFf9nGYminJ54rzryDHnihc14PF/0nsuax+NZ73hmPpE+Uj5Sf6LPBT9c8DX7leVDOMEISVKNUME/loqfrw3fIF2qZrAyWcUQfo557eNF+G9VtuxZGkJKOdBUU+b5r2hSrEpRlf0ewJq+411s3/UyKCuEcgHzKkmgtoaPVVU1ylJAw3tTxX/8HK11VcMPXKfnNCLoF32c/aEgn9O6FiGmimlCu3VkPDC67mb0vtAH9YptQ37OFGS0X/V52DsE/2H+eX4MvM/4gjcjaMbIGR9xPsLzN1mfjblWeC2khZmqEI/xLcgglZ8vrnO7U8vLYnAjoAZ5yfCDBqDBaFRkXVTUCaAR9LG2mFaZr4igTV0HSY06aWQvGEZpgM+A7wYCGcyjoGHeroBv9KJvgqSW+OJnS8l++Klka+eDzBd/IuK5/Tl9pmf9GW7c0k/zLkdcx1kXgXos94aIQJqAjyb7ZkTIn4hr6vy/8C8N/FEaeF4Rv51cSkkbIgLHjY+IRUSvi/iQukPEtezN0Itlg9uMiP+XvT9hkOvGsjTBc4G3mJk7SW0RyrWyZub//6GZ6dq6szIrMiIkke62vAXo78D4nEaKi7ZIRVbL5MewX9wNeA8XTte13fm/JCKu80S8P/1Lzv1L0bbuIuKJXES83njVdC8+EW+3U/XU5rwR8f0+rv85MG/b+Ihoc0ZEq4q4pq3AV8SbcsSbPE0f/Yl40zfiTX4bFHGti4g2v+sjwslbiHhTF3HNb/xHxFt+Lj5bG9mP/tz2u817UES8xVNEuLrVRVzzreJX+oqIt3gx/8a2bj/FVkR8sEvEh9s+OOhXaLC8xk+ZOiKa/jz+FhHX+p9C85ccY542eu/L39Zt/bb03bbb8m1+6/+p9HbMbf5T437t9o1Xp4b52VLnN9zW3ea39h+TerzxY8b8tfe9lWfLOzXMu1PjNs9ZTw0cOBZOTBNBoIkTkQ+L52luQfDTcdIjh8kH/ykg8tcD5axzC4LMBJYmnQnK+m/HPh5P+o4LgG++/U5/5ALg25fftUuARy4GLvOkhQOSDyINWfJBzYc6cm2d+6AiDk0RPINJZw75nPW0cmArCo5VVRyPEKGq0mcVJ4DIitQpcbDO3aCO008CGfQjwTUOaw4wXA/Qaxu/Es3wIXBKvS5p1JJ2WvNeS+w4DPYERUJH/3N8B5g4jDt4diRgdkQ3Z4JZZ8Zf4KnC08KhfEIX/k25mTznePnAPHO6nDk8c27WQjBblUBTQ6+Vgzbx1xYoEgL6RTIilFNSIk2k7ZAJ7z1BhHEcCfaNBP/2csBvdzdqOAwq9L2AmYAVUxEYW7DVpNPpopUg3zoVVXiLRfI8gmeULmEHLSspeiylBf7P57Mul5NWAlUFX6hO6bf5DBTaT0S01PWB/pMWOdATsoWKuhTYIKnPiaDeIPM/EPhwYNp/H35HoLofB0WXFRFSZNiK1+xFo1gjUafmVy2Y8XDWwyPgUuaITV6RPtgf259KmDVhlxk5FyIjC8ELH+RXFLyAC22+yJm4BPBzVzcHTve5giMxgZiVgBrq0NpoVPSyYjuAjSwdMYLWtqDsiUJFhysGXu2nBvnFKbQW2gr6LpTrEz10DZ8Tka0LvPtfPyysswr9JnBLC+aZVXCkQqBNGK9dqsSKTlehOh24DHqGD+wIWO3HTnf7Qfd3I9jrfr+Tg//2Ges+At3Cjy8rFuwKda21aoGvgrDFfIKoun5o4wVYSXEtt8DLjI1XZdZkl0NdFu1VwSAHGoyeyhEcCPTccQlxd3fX+OgJtiX82cQ83wov9h37t/mpbsjYm3SCpwt7UAkp4/cZ/0+MjQhaixLzZdDDQ08b8Ri14LyCtmh51+/6QYbHG4nxHpvwLobin536bGRSxiUp0+Y+mfzQJe3w2XHs8d+sTGVmsh6eBur7nv0Gvrq23xDYy6MyQb3MXtLla9ltfW//H5lvoL0HnRLjGrqsSJ0ErYCmuk4rbbiwago5cO118vzF5/rd13+rr/726xbkH+72GtDxuN+pNz9j3/R84PLn7hmXP3c7ZdNCHiVo4tNn1sCRIPmJ1AE93JTAVxET6ckm9gH81fa5+ALg4VEPL1/pcj6yBha1PTtJyh5WcZHCWpjEItHVh6rYPEGw5yT2tqxypu+FMoFdtgkl9sc+QvuctEfm54dB9/fg7oo7yvtd1o4LgbFP2EYghDnkj3mbWSMz62lhDV5YRwv78sqaclslcJe4MG1Bx67oi8/u9MXn9/r8xb2esT7GvlcHsYG59/s7+fmQugF9DbINot+p4ldrJNkOF+a6oBen/nNADkBP88rzYdbRc3vfXUITnU9cVLruwkXATNB2YX+Y4M38Lei9cBFQ2VMr6ylYYxm7FJ6JWi7K8N2xf3a5auxDh3axN6jLIfuk5Sqs1auMVRHUp0SaG1Lq1GHzvu/xiayuS+rQX8f+4HocT5E8Q1LFgKvBM+mM3k48Jx7PRQ/sRw9cqD4g1xG+z1wWXXh+XOhjfc/Ig9qxeb2CvTVL7AsF8kVdCnlt5iT1XdKAHIn9wnUJ2YK9pyKzZUkMNF81JFxONKFD9Eqg+oifHvG/C+8Uhn/TfUJ/M05bsLnR9nr2Te+RlT1D6FToMEGoQ0KWqgb0M8BHB0PWY0c5o8+uz7qmqfnWQHk/jPJ+OeAXfW8d9jJ/1qsRuZPMtFLTdw70TTnnDK2sBG3DZY8zDdMa+wF7Ap7fpr/zPNS5X4JGtQKguSq0Yt8F/ifkPCOb5T6jA6dNfuyw4IvWw4w+JvJn9yWwf7LeCPT7Pe2IHR/JH6lzeuJd4MRFgMseyzTMlhU5tfepFX0VSWZlxT4L+/PEHjzxvLw0O1zk1OUFHygYLCKrQ/ahy+qxewO27gg0X21uiapSVPoldNCxpnvteE6NY1bXW2dqeusiKYI9olYVmKuk4pPQ6VZ2egu/z7mcsWdEML6q4mMFP1hZY14nK8/OgJYheDbdyoNlxW8txwX9TazlCR1OpK2MfM3Hoeb+5sHIScgR6skYY5dleH7YlJjbfh34oEFF+0H8lkpJwdxRyKFo2JLpu9HPUKcfwtZva48IJSaNSFBl7TEJbi7X2a+8v/XodxivPtrnrIyejEhSRraAT68Z28fzv0EowqikV1i2iND2ibjmI4I+sVU/pRHxVn1EPLV9MFNhzKCD5a1NR1efoEqucxpxpRURbY6It1PrYENEeEjr50xEPOVd/g2/aeDnaiDZMT+GiKvTRbw/fZeBjZY3N+PWmbf8berxHuN0Q8Sbuba6v1RqHj+Gv9S8vxTdW91FXPW20b5tc13E2+3vq4sIVzdERNtwIj6cto4/4SvibZobiYjYsm3up8IHMhHv7x8RbXxEfGCkntoj3vSJeDu/6TAivtd/a9NHPrd93s27/HPxkal/kaaI+B6dW56/1/ieiohounNTxJu8y3/tsKy3PLpsuG5Lnf8QIqI1ue+2zzjvyohrm/O/JjZ+zMPH8lubU2Prv+W3slPD9T8U7m+4v1PjNu/yrwHz8Cl8iK/bcVsf170vv9V9KN3GOd3wob7/kerflcXlxj9fzhtk2wv0u3mXN7QD1SptB8CFQ5IDLUVB8Efyb0hNHL4vHEKvQYEip0eCHWeCBicCBte2hcDSKh9MLxwgH88nPZ6OBEtOpCcC1Ged14vafLVq5bDpdc0ZRi1QwGFyO6hEXNc3ZwFVTi4rGc5x7dBa/FtNnMkjZym9Bof0xOG6H/faHe60v3um1HEIGkYOnnuC5/e6f/5M/rMfHQfRTP3c7XTp95rB0u1V8kFLjARHe+RLcnyG8zWXAbMe2uUHqQ/nBIZm+H9Ebh+sTwR/fLAsHGLMK+dJTT6kExhaCRBxrkW3SVU+fvWcR7PKSrlyyOLwmCPREkq1yLoIST6UiY/f93yoGwhODAOBiRbUoUdm/LjXevF3JQAAEABJREFU2o2a0cOZYNSZgM0jAYAzQfIZnhbstRCMKmYIXsSh16jzrEpASusicWguHIIdiF5JYU4J3ds3Fvr4QO3DdVIopfQauaUMlpAqsEoCOYo4a4rzZzvk9zmRJjkgstsNMgYOpgk6AXLfK/edInt0hUJVTVk1sszuWgJ2M7ao+M+iBy5lXj5Oevlw0bevznrkYsD6ny5FCyf3hQP8SroSaFyLZP+akXXCF2d0YDuofdBdDZW1vgZ5+rvda2BF1kL7GQeY0aFta7rXdmmBL6vOOjLswxsqExvWo1Hdl3kqfCEgPBV4XfGPmcDKTB4bwJMDIVJlra58r0pa5AO6dYnZCUAU9US2HBy8b0HTkSDXSl3RjnoHJJz2RAM6dNvhEz26jAiZN+tixd8MlxeEWdHJhA/PpCu2L+uq4oAaeTJioFRXVXwkzDzGzbHiozPNZ6FFdSnkuRJzGvbT/X7UgQC1g9K+jNjQ9RlJixwsqeQcUKWEzRPrQ7qg7wleXJfh35dGhgPxXZcUXvdopxLcgQFBCBYL2VUrQasCTBuWlM1rUuMxgsn8g3+2hArY1dBl9JcasgdBO6GjRL5DpxmwKOXf3gzT65O6sVNmDea+V+SBdbBT4uKwIVGOQTmNYCDodSCwuHsN7DX2GoZOg+kwt9BH9IQscycxZ4kklKkB3d09e6a//4d/0N/83d/qy999pWfPn8u66Jg3Z/TIT0InIhW8dQO0CRyPjO25JcrQ9Z8Gyl2Pv1Yd2ciuwd2iC+tjUaK+qOIHwb6VUlKDpJU147/3fyEAaP+2TW2DkX1zYI4M/74QWB1sY48o+E01CPTbNHXO0pRUl151zUoNoVSqiMurY30d4Jl7DHSU9Pyu04v7Xs/uR90dOjGNejqOzDMih+fvug7+OlX4LlBQGrB9UkRSCtpwqMBXExdmd3e9vvzioK//9jP9Lfibv/1cX331+fX/T4Fv7oZOeejZm0bSEVKjMpfFRtodlLoRnxy0oJcJXZ1ZIyeedd7nHXj15fFakqjWhX18WrIWUmNaks7TyrNu0bqK+5FVC2vK66vyTKDClQp0J/9ZLc2Yb1XHxQVuhdy1recDFyF7fK1H/oRv1FqQ15DYYvDJhC5CgS5SQp6cZb/o8ImuD2VwTanvO4k+io5xgxR7KY+a1g7+Q2yrOs5JR54fp4kyz4wztryQTmzEZ/auGfnWRfAQWtjTCnWWicUHQ4u8R9QysTcswrOUCQYP8ICLq0tJEextyCpzTT6wf5in3KlGaF6rZs+FUi/wcZnQITr3hcqZ8sy+sPD8WngPWZbSdDpfztyfgPmsMgH8tlivZhRfUJ3hx4A/z01ddV1CBewF5qlPWX3fsy6HJ4zjKO9Zb/wuIfd1zgVbFq8ZeO76pNyFMrIgot4Cdaafc1aH75qW0fcD5Z4xALuknJVyL+VOBc3ZtgvrZCFzZq5pXtRA/sL+duFZNgGvTZpk21xWYUfJ7tVQ1Gy0YCfUhm5DK+8hDG9ywD72cp+VfrNWfGuhcvMxyzivi85MMEFwgy9fUCE6hefI6tgrHfT3MyHxXDCctyQdz4uMjlOrRzL2bm951tkwdBrZo0b2EqPHSTJ6sL4qcgfyC12IzzVP5j0/kRO6TOpZON6fhqFX36Wrr8HbygI0bK+KLqhC7kAHUkFnM3P5cu+CT00oasan56Vc22vIn4hQwrBdJPXYdOizBuw+MlfXhzLzJS7uzDtU5U/CkhHX8XDjqidUmDBcEXHt4/wVGO6aEd3go5AGqK020LnkMaGIK/T6k1lTsKIOPQ740tBl+ASkI35mvfQZf00hEiEKNOprmFbV9fOGh2v5+h3hPnEtvPMd8f36iIB2tJ4Rb6eujLjWOW99vA+2m3Hb5v5GRDT6Edc0YaOIkNMNEde2iNDtx/Ruy7/lf9PAT9FA+imDbsfYEY1bJ7/Nf6zN/W5p3eZ/y/9yGoiIttFsFCPeLrs+Ipw0RLzJt4pf8CsiGi8R13QjHRFbtrU/FX5gJuLD4yPiLZoRb5c9RUQ4aYj4cD7i/W1t4Ee+vA625tu814DhOqfGbX4b82ul5sVzO73FVuf0hyLip+nuh9L/S/ez/Nsct/mt7kOp+xpbu/PGVv5rSG/5uc2bt9vybd5tG27rb/Nb+6fS2zG3+U+N+2toN7/GxovzxlZ2elu+zbvtx8LjN4gDys/Cj538Pf05J+un4JaU5dnKt3nXufw+bG2Fg5rPOpyP2kFcHBAi82oTWUogOM75TwQ54MEB/UJQ4HRe9XCe9PB41uNxbgHyIwf2Cwd0H6A4R2lhv3Kg5Ezdw+VRr06v9PL4Sq/8d2inI4fLczvgqBb58JI5kXScYDKHw67v5YBW6npF7iX4MY8Th9ILh/0rLqoIsXJSakeWCNjN6na+ALjX3bPn8kXAs+ef6YuvvtKXv/+dPv/qSz1/8UL7u4OC6NPcj5ryTpe006RBUx00F+oIjEwERNY6ar5IJ+R9RN7TPGsiGDpzCva/Anj1cGyy+/C4wmAE+hLHPxhyoMKHzFKqVivX9epU0GWpHWInakI93xtUkQj6K0GMit7ojIwQw099wDTaIZPyQsucO52h+TCLIE4QBACTNF0qcaYgkxVLKAhicSZlKPTXQlBuJSAwqRJIWDnkF+aqzCkOkblDjzY/9FciBgWdm4+IUM75CV3KSrEqRFQIfbQTNQInJsJc6vGjduAMMSbUY9fM+GavkIJOA7bqx50Sdq5QMiJlZs5M2VF/UCWYuqKly9JxAVD03ePMBcCsVwj9yEXHRPRjWSryxBVrhZXaVDnPC/YsWpC5oNsVyobzBXsR85BRydeSVW0ngn4VlbtuRXeohiBJkwqmO9Xo4X2At15S4j8pSn2C2sf16EdZgmZp/FWt8MFyUyW45mDKymWSGchRlV4DJtDEqo6hQ1e1G5P2u6RxCPnPWDg4eiB/oL5Lq3qQ86qOgGlG5/w0WoEtvO6v7AQ8J9CJRaKiJLfN9mf/y4/jSfN51oVLrov/B7Hnixpv9gmCKMlMG3VGnknrfJT/9r/naHwnIb99oSiTH/usHnRd19KRQI//XM0wDIoI9ID/QRdTQRW9qGKjlQDW3C4B1lIkBBl3O/Vj1wIZPQrpqMt1kREFXtCnA9hizVTyToXcCQMGNLNhvSJxQDNsp+ar+Czlnj2nTwkdJjUb0I/FoSANb8qMhzMhnNTqCuoryj39+04pdYroQUd7lljbEUkRWW5DCNKksevav9J4fr8jkH9ogegXn93p8OwgX0hazjwOGjDu3bN7ffb553LQ/5/+3/+kr7/+ne7u9rIuuy5pGHv12D93Uk8ACtJKfVVyeegaDdP1Pjfu79SxvkrKBAoLe/aslwRVHwmoXvDt0/Gi8+kiB/yEnxordrkQ+J+4vK3oynb0Rc79s7vGx/5uZI6sjA5WAr7ruhCEvWjCf87QvpyrLucCpDp3Eus22E/ZshSsAzYmddgo6qSki4Y86TBWPecSwLjbJ+0YNuDXmF4j8/TsGxkIvXr9KQ2KNDJBVhejhm7AfkmFIGliPzpA48sv7vTsWa/PP9vpyy/vuAC41+df3LP/3xHcHWS5Ev7IwlLiWdCNB42Hew37Z+p2d0yxQx1921MfTrNe8qzzJfAJGWfkWNDX8VR0uYQWZJxLr2UdCGKH/Iy8oIcVHXvtF/ahhbW+8DAp04Vg9UV1OTc/7mJWT/C/S/h1w6quW+T/+fth32k/ZuyNvpG/Rsj751pJi2TfE1pUTfInkeQuZL/oh6oE3YoeK40lktboADzyrJu11xID6LXwPJrZ/y7Y6cxlxgWcef5tmLjM4VFBIFqAuZcklo9W9F0BGcU6gVmJddmpqMfguxaYDfivyFQUjZcZHhY4gnMYTvAQaWClZQLVargQkGVbR48rKPIef56KZt49FnRfl4L+Kv41NVindSbP8yrW+coHfhwGvlYL84GqRXCv8HOL9R3M6v2ry/DYJXjs8ItewzDiI3sNu7161k9OndhS5OfJhYs0p14zORJ+F8rWO6AI7aqoq4J5C6nXkPhEhBJ0cu7VpV45d8qkqesV1CuySspaUxKvWfgS3K5XeGuboec5jZl9+4JPTTyc5lXsm/WKIsaGSukaau1lrFUylkI/Biy8q00Y1O9TpmusCOhfzFjRyVpDFMWUWteqGd1PF+u/tHLF96MiMPIF9k/oNpP3/4cia5Xh55J9O7HOC/BeUdwPvQ88u3b7Qbuhv8J7X5+VFPKn1iojIpTQTaCbK1ymV6sXn6KM7Xa7oe1N9+ynh8NeO++RmX61KIBpFRy2wjekFeqk6NFJRs8hVNn2R7+/TvgXatWMrowVH/JY8emZ13/yjiWpHhJDl9Uzj9FlKaeAXzW05wm2jKCOGeFGEQEy+snwleRPBHXXrItNbvPbCq+/XL6FqwP+rs88HABDXf0MeaPCh/AxsYdktreupfu+164PjWDgHa/DDrh862deb5FYvxu2+u+VrUgJeUL+RMRbedfdIiJaMSKe+rnCcjk1mn2ajSr+W24g8mq6cT/D4yLC2Sd6EdHyEYEN0lM+4lqv3z6/aeAX1ECyE/4ceGMxNhrv8ubN52Nw/4hw8oSNltOnyr9QJrHBfQx/oWl/MbK3OoqItmFsxN0WEVvxe2lEvNU/Ip76RERri/h4+jTgIxnzcdsc8TbNrS0ituzT3E8VH8hEROu7NUfEln2r3pUR8d46txkR4aQhIlrfiGvqSsthOB/xpt7lD8H9ja393bzLPwcb3b9Uesvbu3NExLtV3ytHvN0nIppe3TEinPzVY9OBGb3Nu/wpbHuj+0XEk+ym4zbX/5pYX78EmQfz5NTY8rfplne74bLhvPFu3uUfAo813Nep4bzh/K8J8/Ax3PK29Xu3biu7/TZ/W97qP5a6v7H1uc1vdf/eKe/qP2vKeL//tRdly3cLT7SVnV95yfdvcTrfwOHFaY3MOssSh9FCQGsh8L+U4KAkDv9F/vMAD6dJDw+TXr6a9N3DWS8fTnpFgOSRgNLRgaBp4eC+cLAqunAoPxFkfHU66jsuAL57fNCr44MeyPsQ6gOt33Gk6inFK4WCA4pyUuKUlV4fkFfaZw6bl9cXAGeCkD6DJk5emX6Zw2Tng+Ru1LjfNTx7/pmef/6ZPvvyC734/DmXAgc5yNbvevX7UcFBf+53BNGzTmuG1xDnYgIOVRMBnERQZF2DYOeiZSlWj2oKLgHWdoHxgExnAg9LLdYmB8qFA/LKYYUyB8424PVXgX/r33uGwRlb4hAXjHQQwmlwkLMuCifQlhLs9BiTiCQ5KJk5tQWB4UxgrHKog00dObRezCf8Fh/+16RKUGpdRMpAzojChlqLCqfdhSDUQiDjAv8rQalKx0AGq71H710OSZb3igSJTKMP2y14ATOJykSfIKhSCQxXgoEitRwJWpapQ1cN0IuIphsHL1bPR7kjANePg1KXoZS0opQ1OhkXeK6pV8oEh3E6+HcAABAASURBVPJO85q4bFn18nHBd/DDU5V/M/dMcGJGdkRjfKWftFB2ndsWgklSYk1IsAUPtcHPjwLNK6SCLTbUGtBCBayBiCyMrsJaMCrH9wqPoR56Idun0r9gb34kGHlTR5H553nFh2Y58GJ+7EsrNpuxhcdFlSKi0RI6TLGqy1UDh/UD0dDDvtduSNSVKzi8h66Bwz6o09qCiQlbBOM3HhbWi3nJOavHV7quk+0m7ILS1aeeQATzomsHeoQAdSmqlM2T4I9ov4RfyvYlaFm97pYTdRNjZ6FZZXhA83RblFAyoijjM5Vxnj+lpGHo1RPksQ+bdkQo4CtSp4L+/C9qplLF9EI1okortDw+IpQZ1EEzp9LmlGqbC1XAh1q7xXI/2ZsY2+ZiXBjuyBjTK8i5Eiis8Bf0NSyHebccHh8ejy7bWMZ7r1zR84py/C8CEEkpOsHZFfAYkRURDbg8fmb9rBp3mcD/Xl99+Vx/9zdf6B/+7kv94z98rb/7+6/1+6+/1JdfvQCfEaT+TF///gv9DXVf//5LPefCoMfuXlsVnTtt9s5Sj38Euogk5qsyz0bOieDlSEDsTh0673Z75XGvknqdCKC+JJj9jf8VDfjmu0cdXx115NLnxEXA6XTSmT184gLI67TPGbt1DR3Kz+w53dipJ+DWI1O2kOhvXVcC4ZdG55Hnwiuv0YdFFzanmeDxgkFXguH2xxWfWtkz63qB3Qs6vCjnmeCUuAiQ7sZEmrQnHfB/oyeQnHNWRdiKfguokRVpUMJ/jAj0ToA5Y+eR4Pd+H0rlrNBFHQH1u0PSi2c7vXh+0P2zvcb9oMHPid1B1lG/P2g43Knf75VBjHupG1lRiWdD0eNlAbOOE7Ky55zZoB64AHhERuM0MRNwer4whsvJC33d73KZNfNcXNDxzL67ev+dJvx2gb8V351BUcdsPZcAQy7q2eP3u9COy78dPtD1UspSRDRISSn6Bj+TIoJ20Ek9/YehU3tOsG9XdLKqEtQMwRJIINhBhnbxPUNn5lJgqr3OPAePBP9xDz1wkWzZLOer06LHdrEDHeRciFLXZZXWRWId+Rki1oZYN4n9i6UOb6s65u4y3NpXWT+FYHBlXXktRbNhR2OnlDo4TGKrbPv3hM9cmONJh+dFJ2zQ/kUWvlTYK8Q6rqxj8Y5RSJ2vBJkDfoJn5wYxXzB3hq+MXjNTjvhWhqcMfxnd8aPtk1JSxt+6rtMGl713rPj6TADeKMxToeuxOQdjQomU4QroOihbWR9NP7Vq+0SEIkIlkopAqMleFGr731p1QbVTCU2MQxUqNehzpbCSa7wUNV2xpHSh04S+jDN5Y64Jeol9lDmgWYDNNTNgRtEVcqa1oqsVu63o0ylTiakZVzBv4QJg1QRDF/z4gh2miTrGL1xqre1fAM0Sek+vL3+6vCo/6XaVL2UK6736GaKihG5QrWyHDkfpjYzO8VXUIkURWy6+kxQR9L+mEfFW2bpPWfL4A3vS3X6ne/8ptN1Oe8q996yc2xjxsc6EToTOI9BLqUJV8r8CmNDd1ddm+X+aPCGrMfMuu2AU+5WwN+bVkEIj/Pb4UT8E6y00eF9Ejo76TLt9gOmVyDxBWRHxFmDrnZ/Uyua1AUNUDFJJmV6YSCt2LGSMit5X9F7wS8M8RrX+qjqY7eFlyEnWRY8uWh4eOtpI4EWgAvNV5U9EOGl1LfOer4h4b3tEvNU74u3ybaPlc9npLQqyuWw5vd5cNly3pdu42zQiGk8R4eq38q3it6/fNPALauC6Un8hghHRHDbdbBgR17qI96fuG/Gm7cqK5IVibOW/VOo5Poa/1Ly/JF3zHxFPJCOi6W+riLi2RUSzj+sjwklDxPvzrfEX/IqIv+j8EfHEbcQ1H/F26g4Rb9dFXMu3bc4bm386bz0bzkdEezDqR3y2sR6y5SPiLZ1EhJtbXcQ13yp+pS/zuT2wnDcbEfGj+Iu49vfY/2jYZH4f3x9r2/q7jxFx1UHENXWdsfX7NdO1Vl5p1fChfIHBDe5juEz1W3vNT5Hpdsxt3rT/2rHxu6Xmd8u/m962Of9TYbobfiqNv6ZxlmXj5zbvOpeND+UjeNZxGIsId1GN1LC+PnAsa+UQKK3tEiBpIbg8LUnnSRySiiaCmz40+bciH48TwdmLXhJA8r8MeCB9nM5cGACCzEfg8qvzkYuAl/r28ZUeHh4IQD3qdHokmHuE7onAxOWK5cK8RV4rNbIEEocWH/aGMbQjKDoeOo2Hsf0m7fPn93rx4pn8P8TccQAchkFODef9LNr2YgdH7ug/3N+rp29NvXwQdNCBmKlm5PKfzqlrEmcrFncooxvTcUBgLReC0Y/wtrxev0WVQMCyTloIkhYGRQtGFSUOs6LNwYBCAKJyMDYgqsLBOwiauM3lyl5SCSAHqS0SHFATh7kEdV4L1fdZw5Bk2XfIfffiudLdQbXrtaZeNQ+qMagQxFnm0IUg1JnAzcShfT7BG7iczjodHfR71PHhURPBvkLwJJjHh8KBQ3iCRxE0yUntEJlbXVIyE+IDf6WU9hxLqjI8nolViTBEIQAAvZ4DZ5fy63EF3Uy6XLArh9WAZjf0ii7L9l3pj7up4HsLmXmh/xpobgC9JnzweK4E/1cCUVXnJfCXgq1W4j8rh2IRPAq1cYz14dEBiwUaWIH9OWkpFZ9ddFlmeCmMuWJBFtSuW1AlWGKM6a46zwsBqIKfAvhwMGplwEq9AyHGTGDIwYIyF/xm0Uy0bSKAcCHwdwJnbDETSFmoW2gry4q+0Cd82e6Vw7zQH5yis6K+rxoJMOxA59/wj1WhRSKwWaaTMvlcVyWPw3H9W7AOrq4EZYyJIKN9KvejegKaTiP3LKWsnLMi8LIVcgRzVng2TzNBtoJMCZ5QplqQD31hONXzg5bpiL0njQTSEsMTa5IKiKwK7C74CbRNhZpfo8SEiJn5uq5rATWvoz1B1if7Q6hAq4ivlCX4ss0cMC4YopguNBNpmC/Wl/XU4DraokpirgbaHWzy2supqoPHjjk2/2000f18OUNiYsgi85wYn1SVIGY2ssd1ST1rLhPssTwra6WwNirr2n0MB/uCMVdIDFPia8c+dXfo2ZdG/e53z/T3f/eF/vEfv9I//dPvGv4///lr/b/+6W/0n/7T7/VP//B7/ed//Bv9w99/qa+/eqYvP9urYw/pCQY7IDxi/xGdD90q7oS0Yy/wJVFPIHMY85VH5uyNvtd42CkToRp3B93dP9f+8Ey1G3QieOdLgJdEeI/sB4+nWRf26pP/NROXAf5XAdZPSlkJnUUEGllZL+wf9gPk7gnOj4eefXfUuB8U6GeRdGZdP+I/j/j5A8HxV8eVtbpyGRy64F8T63IGE3v7zPMg8N9EQDijz1wvGmLWvi96RtD7+d2gZ/te99C/ex1cy9iiwo8iS7lX3+0UqZc/mf3kbj8SABzEtqKAbq0n1XIkf1JHUPJwyDLd+7tRd+hnB8z/SOBwIN/tRuURmv2oCt08HJT6vaIzdnhZxx5xleWIHo+s5U3O77jwsE4fzgvPvFUnAooPx0UndHw6zrqQTlwCrFwAVPaJyiVIAUKnifWb4beLRR06uf7rh6qefRjTqke2AdmHnOTUsuacFeggRYedyEcoIpRzqO+zRpxkj1y73aB+HJSxfeQOWw5a2m/8d+1CYGFfbWUuOCcukGFfuIYeCP4/cMlqG1quV69mGY/IcjpjU/bAmX1iQZaVtLD/lCbPRQ74htcgl/XBMzGwb7CLV9KKfFfMsp+JT9ieoKhDv2KvV+MNdbHvBnvuAtYr2DcnHtZsC6iucD+5XEEwunCxUgjc3uo24EvwIuYWPAQ69b+MSAn9ZnSVgvVaJfativ9ajpV9oKCpWgPddhqGnUb2T+9bKSV5T1yRe9ufIkI5Zw3ofeiyOmyVTRtEVEWSxD5VV6gCy+19uVKtyDJqyioGnVdDwXtQ0cyzsPETUoVX5aTckBWRr2OVxLJSW1vs5Rd808AsTY8F29boldKgnHvlBJzmrMC3lILxBaxa0MEKrN+K/KhaMzz7Oebnl3HBSYyJ58vCOl553lT8OJAx806DFdXzrLIfd+xfXV4oV1n3lWunKxZV9lLbBo0KlamLpKxQMtCz3vnAjhqwlQJd2k7MqYA26Pqkq+/3uuO97sBaHocO2rnRtDyWa4XIE3jwzAh55pl8xIfO7F8n5Duzti8o0FhJC88LVeapEuqCV2mA6Wbz13Yf+lDX0w7vKUIZeTrynVODfLJsyooIfehj39jatrxT+82Gda0q6LrZCt4Kfn4F6wpb2JdxP3it2FuNX9hlZimju+x1gM6CdXBlBcH0fVzb1PiNCPkTcU23fMSbsuuMiGhjtvxt+iYfZK9Atai3XoFNKhVNtsKqbf5YZNtVbPcG1/4QaT8eY7QCXxGmrcZHRLRUrz+3/V5X/Zb8poEfpYH0qd52so/B4yOujhlxTZM3CZDZnI3u9Uvz+/IR1zERYVINt/O1ir/glxfox/AXnPoXIW1dbYQi4idvEBGxkfmLpxHXuSKuqSeMeJN3+ecg4sfTinj/mIg39da1sfEW8aZtq/sh6bs0IkJeMxHR7BfxJtWv/PHD+pbfW3Yi4rb4yXzEm/4Rb/KfHPgfuIP1t7EfEc2+W/m2bav7tdIP2dj83Lbd5t224UP1W/un0p87/lP0f+32/x3l4737Z6mVd/en8W/p56n2Tea2/Ta/7ZtveoqXbL9oFy3tcEXZL9zyEc3IHBGuWEtS4WDpl3LOH7pweJo4nJ+4HTiRd3rmMH7m8HThAOm/KTvxIn/h0PhIEOSRIPSrx6MeHx/BSY/+7dPzieAJgenLUScO8xcOMpxzCLyE/P7Tj532h0F3z3d68dlOu33W4a7Xs1Z+RnqnA4GccezlQ7g46IiPA4gzB/aJC4nCoakfsu7u9jrc7dQ76EM5IqSaVDl8iAB6tdzIGKuUqO8Jnoz9oCG7z6oZXnlN49nDBBizEMRZHNjiAkBlUviAxeE3COIFQQ9BqIpgI/NzpFGh3ofmSsA3fKCtHL4KgNz1p7DfVYWl502zy5UDZ2iHbAcCOtbDiy9fENy7l3+DNY+jup7gVRoIomShdoJPRed2CVDgd5EDUefHs84P5xb8ny8n+V8DNB6YJ0cV4nFAlBzstA6td8OH2BTRWKvw6v33dbH1dX/XRy14C92QBU1x+FY7fEJaBUcpBAusq4TyIkJBiqqZPeBb+F1tII7RAkHX4HxoXkP+rUbuK4Rb0Zc6Du4LvmUfISF4UQl4MJ65XT+hhJWG4gmUtBTo87WCpdCPgauxMDepfdlly+agC+SZt3BpsBJ8Wrj0ueCnM+kEZi1zaVjpuEDTY7d0hp7zDpJdiGT5MmJiXdgPXb+aL/jxXBX+rDui0awvHI7vHEWB0jpO8Q0hBfViDRV8ecXXRHCtkhYCbw7ELKytlbaC3AsBgRWYbp8ygREHfTL+mqQXKirvAAAQAElEQVQUipyI6c/4B7Ic8QmvxQfWH+vy9HhqAUsHrIR/VtMj0DNz6eB5M9ZysCPj0zAlwVcCIshWsb9od5kpZBmC9dExbc/XMHTaEZS8uz+o6zolAlHmp0aCJwKUpBV+qxJUgj0mJIWCNVhrVSXgUywX+0PFYIEecQYJPnEwFf+mKYGllb1DqvLcuJgg2Xw7glrWWwHza915bFAWOs90aP2TlDmDOajkdeA6+/jC+i3MK2R3ELEFUpAvWO8dqYOLruvSomf3o148G/UFwfzffbHXV18d9PVXd/rd73b63Vc7/d3fvNDf/+6F/q7huf7md/f6/ed3+uy+1z2XBweC/i/Y4z5/Puozg73uBUHxZ/tEYDxr773gbkfQe69772f78apb0vvDTgmmh2HQ7u6g8e5e/XjQGlkXfPOE73pNrejvQrD66qOLCvVBH+91gV8GOl/xrwu2NwpWyQQNO/biw7M7jfcDdDspJ3a5YM0W6KvhAX9/5JlwZN1PJWgD6Jnp5OdLDmFlLI3fOEicCQ4O6JGYP/JnPSOIfb/r2fO6Jqv3XtskuizP1w0jMuIzULEvHQ4H9vRRA/xpPbFXr8pwZboOro/soTsuL/Z9aMel2rjL6tChfbLDF3PfKfpeJWXQy/8aYNhbb3fKwx7spDSwxySxJMRjjOeVuORY2BcWPRA4PBI4v/hfPfAMOZ8Ll4arJnQwEWBcvEewV1RSHFsVP608N8ggAb4Krz3y9zw3WvCUC4EEOuo76prYXAL1KZRRXs6ZNCsiGA+S1FHX9Ym1lWQf2BEIHXk25KFX5F6VNahk+VKzx4yNt98Un9aks/fZWTx/q45cIvsigDtjZFx1PK/sg6Vhwk+m9mdhVs0oY8HWC3tPS9mXCvu894qV52F1AN7PRK0K1o9tndgnvJ4q/hURyJAFK1p5p8AlteAvC7w42E8sVqd51TRXdB9aS2KdJy1L0QofM20LOjYKfKzw4bSwJ3j+4r0AHio8CEBB0XQq5YT/sZaDfcX2WNlfV8YV1vhKXnzsG15HRs6ZGsltlXb3c0V6bZOm+z43/Wds1IOIKgTXJq9lNlJKggE5DfIpoJ2MpCCdl1WwodWKkVq/nBO0O5BBanURISlZu1qYakaBF3jzM26lLOjmflDux7cuM+zviXlrBOPF2AIkhqvUYKUDfAJ1CPfVBV2jXtnvp4m+6L9g+wqfKAT5CnqtrLmqTqToto+CT0o9a6/DtwMuK7Yo+MXC/mudB3uCWTASXxGhiFDFB6wnozHI15Yv+I11XxlrWxRS53MScyX1vNMN+PzY9ZRD/lTGGNdx0EdGRID1ynouzb8uyOKgvzHTuPCsafQxhMeGtYJOEyQzPCYyHQvzavekjrJ5oEmB/Ak9JOwfEciETkizQh5LtSJC7/tYdunaVuHzCegEV1WTgbx5cr6BtVWwu/MVo7ktalEw4Mp3kXlpqFXNL5GHDjKvDXGdM+Ka6gd+Ij7eP+LaHhHMGx+kap7dWG9kq03+Krfdwv0M1znd8G55q/8t/U0Dv6QGUs65bcAppebUEW8ce3NCp+/CC9SIuPaPuKa3zHnMu5uPNyLDbe77buo6I+JKLyKe+DOvGzZ+Pf5j0M1n62e+34Xb3NV0PYcfmMZtP/cx3O+HwrJu2GiZxgbP5Tkjoul/q3dfj/M8Edc29zMirmW3uezU/a1rw3nXuc1w3nS3+ohwVYPrN7QKviKi8RIRlD7+E/Gmz/voeP6Iax/Pb7ifqUawpb9+KLkuIp7mjQh3aRtmRDQfsK6MjabHbNA7n4hotLZq93N+G+u8ebmF+xhu27CVnRrub7tYzxOH1a3fh9KIKx8R709Nx/RM1zQ8h+E6t0VEk92+2Pe8CADnNznc1/B4pxHX/hFv5hMftxtk24/znsN0jIho9aZxC7cZEdH0GfEm9QDTiQhe5PxC17U+Hu8228qIiGZH93W94T6G6z4Gz70h4jq3x/9SsI7NR0Q0PUeEtk9EtDrxcZ+NT+epam0Rb/q73nCbERGy/OY/4o0O3McQH9vAdMk23UVc6bnOba7f4DGG2za4LSKeeNnanYqPabgv2ffS572E16eqtZaW8nalyElO3WY4b7h+g8utzYR/Bsznz8HPmPoHDf0Ubybybp+IaLpOPFPdHhHNPi4bEdd28Xl37LtluvyAn0Kf98MHig+jMu7jP+/y876yCnR+AkzL+tgQ8UYvG1dbm9OIa3tEbM1tX+E8Jvu46akmhTL1HNM4OdZI+HW8huSD4YYK2xUnnjmknzkMXnw458BUkMUHp4mODvAf/ZvPRGzPnCBPl4vOBO4mDuQz/dz26vGib1+91J+++aP+CL59+Q2BhqNmgiMvXz3ogQuCyQd6DlJdlzTuQneHROA763MCa198dtDnL/aUB/bRoNcicaB3377P8HyR/4XBAr1xN8iB/2HopBZ4mQksdTr4EiBJCxcE5/OZwMKiiiwVGbqUldBK5aBb4B3t6G6EDgG2HZGqRDCpcPCal5NWDrWVAEOtF+hf1OWZg2jRsKvkF/UE9Ha70DBKXS+J4I75mgmwFQ5pFU1XDm4YRJ63cJiLCPUcKruc1OXQ2Cc9O4zyn7I47Hd6/uJe/tu3HQEsuFaBXwOTQC2r1CTOtJqnSsB30Zlg9PGBC5aHR52PJ9SwaMidBhhiKhX0wlQEj/bqme+eOZ4dyA+dIkL+8Noh7/3W1QVbdt2AXp/B24AO5wbTS/Tvod13HTosytjvgN588TKMHft74Gu10e3oU1No5sA9o3ulTNBh1cNx0isuLCaCDwXfFPuCg5grIYZE3s/1lLEzli8wFhGKnMSXOgIeuKhqUJfMP/1qaMFnK4GmRF2KDpJXRGQFoIv8Mb1aq8wOrkBq/oQPF4IgK0Gxiy745kofQUfQVE3onflFCj+FNq+jlcjMxDvPhXWwtLUlZC2qCimFp1NEKCNLQq4V2499lqDWfIIABw6GHc+amRPHVk8/B1BOj6/0yBo6ktqmR2z78N0D3fE7bJNzzwXQzDo4yXRzwF+pcnDQtF69eqUjvuC9IAq8rNKCHS6s1/myyPMH/il80/6dCJ71+GEk+uLvIuCXCe70+EvAb8ArrMnYs+bGLsPzRRPyW76RgGREtPl7v5Nhp5SzFmQ+s8Zs65pys7/3Cet+9TPW+lxWVSD06ouPwro2cOSmK7MUfOFOoqPMe4V3+/VCUHLhIkPInpnPfBTWbsDz0HXq+04ja3sY0RdrciVQNXS9ukhCUtp7JZuE/jvkWtYj9ps0DFUHAvVe34kg9jgUPX8+sEZ7ff31CwL9n+vzz0ft96uGcVLkC7w+StN3SstLDfVRB/aKQ7forl+1Z58Y86K7QRrjoqFctGeveM4cn3EJ8Hzf6dCH7tgHduhvIOC9xx4uG+OQcKmq3335hfouwXtG1wftDvd69uIz7e9fYMEk2WejR+8igD3rkQsgX1QlfNg+Yz8Un4Le7Q9T2x+PWvED2/ZMkD0ItPXPdto9O6i/2yuhlxl+juh8Yn1dmJ24sR7mVQ/Y9hH/Jy4uloNePjy0PchBYweE+5xkOfbItiPQ/Rl0v/zsXl9/+Zm+eH7g8ncU24kyfjYMPVaQ7K5d12k3HtR1GXsXrdi5Mv/l9KDl8ijhI32s2BFfXo5K9awe/e7g854L5fs7+N/3GoYBPe00sud10J8gXuC/Y8Me9gcNu3v1u4P6Ya8OpOFO6kaWTSdi/+xVi155vzqhS4R+JHJ9IkjeLi25GDhTfz5PrIMFvuBllazXlWdL9b6LjwfUKpdYy3xW4sI4xYy8i0Zk3o9ZI/ru0I/132Hz1HfI3dEnK6WkiMq4UIpodbvdiN+NGne9+j43GXPOKth0Zb1dsMuF4PlU4EUZu2SdeFa8fJyRZdZD+9ccyMVF8svjLNc/PC46Un9CPqdnnu+T6fjZwgWi96AVHynYYfE6mk+qrCXhw8E+IWyxet+Ignal1XzwHPE6j5y0so+eoe2g/4wNltqhlYELC7ULlUd0/JJLyxOp+y1s0MZ2GeC0skcEBEPC1qEugSz0siq4cBL8+LJpyJVnXwjXUXApX+rUbOJ9sTI2UDQskFPT3f39PT4yNv1N7Gczxp3ZJysyJPraFzFJo3c44Fesh6FL+J6gz/xJ8JOYs1f1HmY7SKqMTV2PzaiPrMLOYl14T/Q81tGQO57LBz2/v+LF83vtd9geP2Z4o3cxT+g+dQN6lHwJMC1VqEMBXaVOIq2gg6/8Ggn/yviFZUipU9BeC3yghIXn5QwNB/9t8xN2br8ljz9feO8rRXxCQt9XrAi04rNJQ99px1rajd3VdzvxKfC60pYVyLna9jxvgpYukqKEViazj7KM6QsTtF15S1rZs2eegdaf5bNuvI4K60jwkKOqa/YO5Zzw+553k17WX6MfGZrMvD3oU1LqeyV0Fmloz+UTtxwn3l0v7Ff2bfuX52xzsFbFM25hP/Rzp0vSyB40dr2a/b3OQJeyMjptSEkZ2VCzYKnlI5AYXvX6Y3mazCjUqeUynDfcXhvPSRFZEYx/Pdbtt31d9p94tF7EHEgs82n0KauH33YR4LYQXcoVeF68htudF/tSxRAV3apURC9SvdpErz8RoYSMtzC/es/H9cbWFBFNlohEVUCaOaCfEzaBpvuuvDPZBkZBP9e6Vbcyuw4CirjS28pOjdu2iGufiA+n7v8xmObHEPGG9kbntv9W95dKI97MH/H9/Kfmjfj+mIgfXncr6/vyn5r/37M94irXrf/ezh/x/fZkodxpS52PCCfNCW/rW+Xrr4iQJ7IjG7dOfJvXL/AxD++DSUdE4zPi/an7fAyWYUPEdeFang0fG/tD2iLez1fEtX6Ty7Scjwhnn2Rqhf8Hf0Vc9bGpwDra8hHRfND2i3jTz31+Kfvp5hMRzS5bVURs2R+VRrwZFxGNZkQ0GhHxVI64+qPl+RAi4mlcy/DlviTtIeT0Y3DfW2x9I6LxsZU/lEa86bfR+VDfv8b6jecPpb8Ez7e036UXEa3qto/zroy4tjn/Y7CN95iIaHZ03S0irvXu8y7c79262/LPbb+l9VPyn5r/p9D8Jcd8iL/b+tv8T547eIn9yYM98OeON41fHD+YYOL9PQj0/JABlUPHCtz3qnte1Bnrwxfv4ryEV/nFfCYI4GDAmUPxiUCHyxcOZROHqFbPoe78GjOH9iNREx/gr20XPRKseTi+0qvHl/qGgGbhtLRy6DgTlD+fj5ztLtqNSV99da9//Icv9Z/+8Xf6x7/7Ur///XN98WKn+7usHYfhILxVCPQVApPiMBwc1hJBhyQO+0kchKocsLweSpPGPpSZKyKu6z0SR6CkIwGGC8GRWhLtPQf3oR0iD/1eh91eSX7GFGRfCHDOHBwvqgQ2EuGKjsBCRskDgayGvqjrmZfgXpfVeOAUKNEnwnSqrrpV+yR4DQ5nicOXD2KIxfxJfScN8LvngEk8CN477ceBAM+gnWUgwQAAEABJREFUnkNszVkleq3RaUlAPYGTkH/j90JQylgISi3INaHX+XLWgq4qh/BCoCyYz3N16OP+cNCOSw65QtJKkGPhoH5FaQHaQAviQBmRlEgHgmXmQ3xanUIdedPbw/w49Bq7rIx8PlAbvhA6E/By3jB9zxX0UtAzBb3RSEj2wysK+l4IcKxaacWdVdGlIlRcrq/1iZ9WAgpFohYC8FvhU9AV+StofP1jnUeETMe2KQrVSNd5i5ivkhe6qOjNkGYCZrg45aK5FNoAB+UF313XSnllTGHs2nzF8i1zUcBDA3xUpixAfOwHxoq+C0G0lhb4R6agU309x0IQpCwrI6RgvkqQxsFU23aF/kxgamItzgQzPKfgR3wS8M+Fdkgpp145983/vGaPBPGOr67/Msdrz3Xt8M+grJB1JAICIhBzTeGBNQaHWKyq49Ded4k1spN9IeOTKUsZnxoIYmXaEn02BMarKMC68r5gNiuUVgKBheCTeWQZo0frslynJPAUyBzsIwkdq6wYZbmCNSgHafBnB/pEubodHs17oADPebmcuBS7aHaQ0rr2RMhovrqclekIm3I5IpTgv4uEHLQl6Y61sR+TetZ4jqKcFvV5bYEu1z+732u/D/x9VdYFG51U5pcSQX9NpOWoXAGB9FQe1Zezei4PBwK/Y0zqGxb0ubKGirSeReRYgVyJPa6XNCTo50SwLYPE/pdBRyC9a23W9/Ba30E/pU5GxeeIseoVQd1vXx718HjmMquqoG+2AqZZGlb2b6EX60t8gtVV0G1Blx10OwLSI3oY73faPz/o7rNnuv/shQ6fv1Dts1b0eKlVJwzI9qMzdj5jM+9Hs30U+vYv+6vw5cAOeKIGJjwg4AH93nPh8fzZXs+5EHh2N6rrzcXKusQXQmJJkBd+mYArquyvgV8keM34aYdt/Fv1ey5r9qN0v096dsi6Z5IDwf+7Xa8DcjhYOXJBNQyDOvaq3A/KBAZTHklHVLdT7ndyuSpUlbEE1ihJlyV0ZG99eZr0DZeW37X/H8KEjif5IvNIEP1IYP34OOlEH+8buKYW9GE9G4VLktW/Gd0uKlZ1XCgNSeq6VT3PjxHZBzCid1QLH1LCB1KSIgJuwtuWgn1PrI9M3cBz4TBin8NIEDspd1LQX3wqtlmw71xWrfRfsP/M2JWZfSmAeXQkcyTY+wjvjw78Y8jjqejktKHocq74z9IuNyaC0FPbWxb2lFV+fqVcWBtJPXP3+KHTFMzChUAP/37ERAQsB/s6tLlUWODngg3NwwUdXVjz1u8jbUf4OVHmdUIXLldmeJzwpwWnXkjLUllrzL+sqjh0Zc1cQdlK5xIgsFwm6N+zfnco2Trt8GnYk1T5j748XSgIxSqj8K7LGrpeI36RIqPzjIxVBR1al4HfRoQiVaUcsl0yaUZAp2G908f0E41GzlmG8wn6Xdcp4XOui5yU0hUZ3uyfd1wsPLs/6IDP3t/tWBesDdbfOPaNTkWf5me27sCCbVGfUKc66O7u7vXixQvZzz2mzcccuvnAvWokFfyghO2SNds38PEz+j5efAm06kzann34vxToQvLcFb0XdC7WfULPKQv7V3QXsv/2yFm56FrpU7z/2u8x5sL7xcoesMK3Xn8qe4Z1a7gqImSd1DZfZYrCs3dlHS3MvcgfVKWMnnOSMvpo4rFHm8bCM3Xm2el+LjeUoBhamSsCZsFaBT3x3K6a4cu8GQXZxEPKesuRWGvuV+hbZI1lhTI2hU0131dV84sk0V30vgL+yNDmuZ17G5ZbCtUiOX9FZR6xTwt5ixaYtK7o0upW/HBFf+azyYX+nerpU+DhNT9MGwa+an9tgKfGqxuexnw64zmM9/WMCEVc4faIcPJJ2I9wXeQtskyG65wans/YCEXE0zwRoYTRI97U6QOfWxof6PJb9W8a+J4Gkp3ReLfFjmfYsTa4T8TVGd0WEa76hfE2uW1up25xeouIeGvBRLxd9piPwXIYEfHUzfStE+Op8idmIuKj/HkOz2dsU0Rcx5ivre5jaUS05ohoc7kQEU7+KhBx5SUivsdfRDQeI66pCxHXfMQ1dd2HYB0ZEW/6WpfWq/GhcT+3PiKeZPmhtCLiqWvENb/xHhGNXsQ1db1hWQzLcgvXGe5jPBF+ndn6vi5+MDGNDVuniCsPEbFV/eg0Ipo8P3rgrzBgk3/TmdOt7pdix/RMy6kR8X39uN5wvx+K2/7vy0dEI+U2y2U478qIa5vzxlb/bt5l4+e2m8bPwafm/zm0f4mxH+LP9cYvMcdfGw3eu8WZ4Cfjl5CH930OMOkKCN56tfV+BcE1joIrB5krVo7Fld7iYFIVPllyIPKhwwcrBxYdOLxwMvRvUj2eznowjmcdCUi6zgdHn6MmDiwT431YvXBQP3EYfCQofTyfCDCcdeJgOBFQ8EGRM6Pu7wZ9+cVBf0PQ/2v/yYzf3+vrr57py8/28p/KeHHf647IOGdjpTIrw3efpJHDgC8Hho58TgTHpJ7gkANEDqgVDkozp42Jw9MFWfxbqo/wTzxBJfWSBtXC4NIrR9YujwifBHkVAhEzQVZj5RAbBMf6KAT3FmU01WPongAA8TAlAoQisFcJQGQCDw5ar/SpjHmDKu81Qi8V/fiw6XzHZANyjAQUxk7wUHU/Zr3g8P8cDLtBgWwz881wPONZpyodCUo50Pd4vMjBpzNBnJnAjWkigdphmUzP2BEF7Q+D7qF3RwAzEzzC7FqmM0ErbHIC0DkTwPJlzgyPnEF1RlcLmY4AQ58H9MLEHKY9ltgP+u+0G3psM2jsOnXMVZC5ATtYXqPWKgcwAn0ZmTR1WaI/D0UpBVpYtXAqXq03+M6d1PUAuj54J3Tk87zprAr6SpgWcUOK1NDamKuYQV0/toXrPZdpNPYZ0niiL+K1A/dEcAlxdSHodJ6qLgScLlyoXFxvXyAGMa9FDmBZJ4Z9a8a3Ji6lDPu6eSxKyFNVmcymXviyHlb6zgQpJiaa57UdgGnSwqKZmXdhvhPraSEwEVVt/Ezf0+mCnS66cAHnv+0+UV4ImDlogSjK6CMBp57Hsgb6XStBWtbZI/19MWdMjPPcnsNBBhQoz8Vkaj6J/YTtGuBXlANpcpJ6fDSTsXQLMpuG9ZioT9gnItSlrIx9M8ESW6DJjD81nyoSS1ILQafJ+kWvbA/UhVZ0W4hoRVMgujMP1NFwHeSBzFnKBeuusLuq0MegIDGH19qEvBd0vOAchvXReESfG48JxhK8ZvymA33uNHRGr/vDoP2QkVWocVWOQlto7KPV7/sk7wNBYF8E7+vyqDI/qE6vJPL+MzUi0Jt9AfCEizIByowMQeCsg6b/dIbYL+qyypd1K0Ezy5BZAz12Q4XKSNqh+4H+3uf2fVZPwzgkeU13LHLrOfedIicpZVmvj8dFL1+duXSdNeFTuBMXIotmNsCZ4F5B95hVbCmyDpxah+YlYcseuiMXkHcE5p89O+jZ58/0/IvnDSN7SIxZcwphPpB0IVDI9sOeJHH/qDOB5AkeJvaThfkCO1qugYksT8caZ9uQ9/0vPjvosxcH7QncO6BcuGQt0N7WrJpfJYX9Ar79Z2Aq0ePAcTLo0eeO/feOQDqPEflfVLzY53YR8IxLgPtdr9tLgJGLgG4YlNhcun5UBr0vODvy7HO5oVPy5VlKWiPpzB7wgIAO/n/HJcA3Dxe9JOD/QMDa6StkfeDS5YFgugPoFy7BF/biBp4hC8+7Aip+mbgMyrGoB7tOXOxU7fCtuxE+qejGgKdQws6BTZNCUZOE/NZBsxv7y64fuKza6Tn7+f3dTvtd4BNS7z+DhJ9kj4/wMPlTGVMj42JZFza9E/vNIzya3yNyPJxnPcD3I0H/R+xnPFA+IdsROx4fL3p8OGrBn7xPhKoyG0ciRUWy7ZhWviDPXAAkLgLMQ8afUqJXiLlDE2v/gj9c4MF6xT10Zi/0/NblAxcqD6/nPx6LTsdVZ551E7xcmi4Xrdi/GKydgg9U1k7hvaDiC9mXQl3RDh89HDrt96PG3aAOn4YNVXiWqpzv2CP7vmttw9hpR7+hG5X5r8DfAl9NVvYW97ccA7Ya2AMG6A9ehy53Uo/POtja9UmWO1F2/8hZqevUDb36/oruNS+JtR7Ae8Ee5d1j/2dcXr24H/TFcwL6XAg8Yw3uxl5ZkvfSAu9kESG1svc4trZGe7/fa7/DF+i/6zv8inmZ23zUSPIHyeX8qg5tJbGkeB8resQQr/ADv1M88IJxss5p5PGjGV0UdOD5257PvhuqwrTqka9HnqHLYkrJDkp7wSYrQfkNFZvjAFdfZn/znlx5Pjo1XxEh8xmBpNSvzOm5Cs8gw3RtOs/JdMpkupwYIynQSq3oY2YbWylW0isKD1jPQS11gTkT8ki27Yx9J+S+kM7wN/H8yZHUgdTWXNWVZyFrUp+C55uUSG1rvFrBRWRgw0Afhj74ea1/+DRPDci4MqdldTo1Hmb4W7Qgt7FCe0H3M8+OCV93apt7vOXydBGhiICvpMZXEmVRjisyeeBLAASSPxHhRAgA50XbxzQ3vK8uIqAdW1PLR1zLEU6ZnL1GT9i6BpmQ+W5Y4cTAPiuyrtYFcNs2v1MGPc2RUkKeN4gwTfeQ3NdwaUvfzbv8G37TwMc0kDbn2VJ3jrg6WkQ0R3PdLSLie06ac35y1tv87bifkjdfhsc6NZw3bvMu/0fEx2SIiE+KFPHhPhEfbvsk4V+oQ8SHeYh4uy0iml/dTh3xpu5WVxHXetcZt2Ocj7i2O/8xRFz7Rbw/3cZGRMtGROMxIr5Xjointoi3860zXxHB9/UnIp7WTMSbevGJiNYWEU809foT8aYuIlptxDV1YdPHlrruQ3AfY2uPiKf5In54fht/m0bEbfG9+Yj46HzvHfQLVkZc578lGXGti4jb6vfmrbsfAg/e+jlvRLyh7zbXGe/mXf4Q3tffdYbHRLw9h+vcZkRc9/fbunfzLhvub7ybd9lwm/GhvNt+CkzP2MZ+KL+1/9jU9D6GT9Hbxm79XL7N35Zd77Jxm3f5p2Ntz+i/1Hjz+e+Kdyb7uFxScFhwnw+lbttwfdm2vt4gIhS8vEeQRubNmmMOBzJxICrQ3g5NZ4KRJ4KVJ4KLj+BCAOHIAf1CVIizOQeYoonDzswBZibQNXGAcYDUfxro8Xjk4Lmq4xA39EGATUpxkcqj5ulbRX2k4qK+X3QgsPHsrtPzu173u14Hgtl3HJTvHNzZDzqA/TBo5FQ45qSsosyhrHIInYl8+dB05mB15nDhQNWSRy15ryVGAg+JS4xF/i3I87FyKAyCYgPyj4rolbgcqAR/CkAglZuAAwX4nRUqCoKNFfmW9SKrTEEtPKwNRYVDjlHhg4Lcd+VwzITQWJhnltBR4oA3EDi5J3jzDBmfIduIzIFsSyRNHDxhU0cO5q/Q9yv0/nCcdCa/ENAxnzn36nxQUqjPV7TDOUGBbkS2JMl8+Vw0GXUAABAASURBVEIGOxzBiQuAy+WiM0GqC3R86Hf68MjFAHMgHmMYh/wsLskVHPR75LTOG33mSsw5EFjrCXQ4HbBHB+/90OkwDjocDrI83dhpHHv1pAO2y32S35EzNIbdQCCm0+4wane3l9MBW6c+K2UpIVtEwEbVynzUSEFb6vAhOujNJ6IqIhgj0iqcgzRER5VADIUWbDNjF/vKjHz2XWPCjycCAxOFiXTmoD6BFV9Y8GljZaztej2kzxzcJwIM8IWvzQb+53EL4yb8wwfdeVp1Igh/BgtzUM1lQyW4vzacWVcz80FaqJgA7iIHUs9csk3YefYY7L8CMUdYEHdEhgL/1o912mODWoP1tGpGBh+wbTaJ9Vwk83TB5hPGNl9uW+H3atuFDjNZgE86sG6Ij9esHDKAQfszJlPOWZ7PtmYxMEMoR8IPM229Kjxa1nPzLcu/ECRGLm7iLsixFvOUVbCHaYq1G+w1RHQk8k0RlhEmU6WXAQ+VIFOBZ/O/sJ4mgv/Oe39DNSy1gpwL8s8NKxd5K7oo2ND9hM5wEfhMrJWOfQggy2Cf7aRdl7VHj7vca6C+R6aZtTKxZpwW1kvlcnODWP/iUkDwUknrfIb9i8p00jKfNC/kCQKvLeCxIl5tfNlHUKciQhUb0ll5QU6cIyFforEzQvJ6azz1nQbWRJ/hHR57INbAzD7t4CqqZb4qr+MjvnMmgD1ZfhRjVWIZdciUU2r2CvRd0Gd4TlaWLzl69DDusvbsRTuC6nvW4f3zO9bkXt3r+RSdau21rAOyZPYQ4cfSkeDyGX+d8OcFH4u1si9jj/Oj1on9ncuRgVvEu32n589G+bf2d8wRBLCJjguDKOWsxH4Syqr2EduNwORKMHiFbkH3QueJy5UuTRryosOw6vD6MuBAMP0wJu0cqB2yBvYhw7oy3ZSSnOY8IkbX0O9GZfagjv2qG3ZKpERv0UhugfNH/PU0VR2Ni+TfWL+QP02BrqXpgk3JL3MSpkMnK/IC+x28eu9PBKt7LkOs45EF5CnGUdqh364LpV6sG9Kk5hPCQg2Fb9Z0UkY9HXJ17Zn4/K6X/78U/n9KvHi20x2XNHcEgoehV9dl5MpKKUmRVUEJ1iQ0Clhr1lpCE3KdcRruNfQKuV4RePdz0ZcE/pcAZ3zn4j0LoVb81/teA8+S6j2CtenLuKEF/xf4fv1MY4F1+FHTOXv9IjFfQpfiMgD94RdMK1xFj+wPDwT/PbfTB18+gJOBzScuByYCtuvrNVS9NwDrVNVPgwVNrerwqx223+G3+8OgA2mPD3Q8Z6wGpUAVIZczdT026PusFkDf49vdIO+dC7JOr/cU2JblMPrXvjTiJ36ODfiVafU5CVJN1w7ESlXeDyOi1SVs2/ed+q6T2ws8r/OF5T5pff2nBvf4/x1r7jBK97z3fPbsTp+/YM3t4cleyATBPBUZcAXN2OKCPs7s5WffvmGHpGhz+DmwH0b8fpD3aKWswjpf8aNCH7YYTZQvjDnzzDnhu/Zn/3LBI/vFEX378mX2Mwc7iY9t7z3a+0VqO7bktOkfeaIiM/TsC6UU5rPFGchPRPDNT0183f6UVrA8EZl8pyA1Kr5pOivrZ57OqHRV1CJcShldWJ8JGzqfc5b5qo2HIvN6BfmFdYmsJPif8L2Czy+asPGM/pza3rAMz0wDjTdcJiy5SoyPCGV8OkuyDa9YFby30YE0GsQnIvjWU1loSu0DPYS1XMaKIRb4WLDBwjpc0TU/Mi8rc1qGhT5Or6haKXtskxWaESH7thERzFlfw3mRDyWYjnC5yrzy9fRjOrdww/vKrjciTCecbYh4k28VH/iKuPbbaFsGw2Wnt3CdYVIR13ER0WSJCFe3/NbHqdEa+Ho3f1um+bef3zTwPQ28WfPfa7pWRLxxvIhoDhgRrTHimrbCL/T1Y8ncLqD35T9F73bM1jexq2zY6n5qekv/ffmfSvd2XEQ0u2x1EW+Xt/pfK414m5+IH16OeLvvJkPEtf5Wp1vbZjunW90vmUZc546IH0w24k3fiPfnN2IR0ewZEbIMEW/KEW/ybtOv/Im48vMuGxHvr3+3369dtg4jrrxGvJ267Zfib/PTj9H7IX0+NP72Yf9u3uUPgfdNGSuvfE6N27zLxm3dlr/lxfS38m1+q/u56S3N2/zPpftLjb/l6TZ/S/+2/jZ/2+en5f2C+1Pw02b7axvl317ijCJiDHo3FYczw4eoW7jOqBwoffLY7JHYA5LiScTSDiSV4AYHKAI7Fw7mxomD+YXg5vE0EVQHnOhPHEjPBMkuHKIvBGsmDloXDqoT5ZmD7+w6AkKPj9/o4bs/6ts//4tOj/9GwORb5jtKMSmnSSMBER+KjWcEO54fdrpi1PPdqPu+15iTOAdq6DoOh1kRocIaJjajE65w5PD1AJbdvaZ+r2Md9B3nye9eLfru5aKHh0JQMlSWXqmM6jRy0AMEtuoS7bdnF2SqHNAqgQofgq0noQ+iBfxUFU5snnPVwsF84nA5oyfy6Px6cFvhILBJVRBoK+ssTnIK2h3oCwKE4zpp0KQdxiN+gzzI0mWtSbog0xH7PDL21bIQZAMExKY5VLmsSLVr9CtBkYWgzIy+K32Dg7ngTYz1nIUApdsMrQV5E8/VTjn3UurhPumCnBfkPIOFw6Y4sMobnwOU0JFPqD4kw1OnQF+1BfgcSHFAZMBoPXbph0wAotPhbq/ndweCLKMO2G+/J70btT8MDTuCXyOBj/2hb+U95R3BwWHM6jjtpySJuXLPbNja7MjSRqY60wY44UYkRYT8m/9mNyLUPokUlFaoqqQr3wW9GAt29G+pL8hkEZc1sJ9E3EGcy8ljVWReCD444F8IxqzAv1G6yiWjtouteVlb/xN+fiZodmGduM70jYnymaDshO1mgiuX18HSM2voTDRsYsKF+RdsY91PrqOvx63YZcGpr38WaNYKg+s063I66+jANDZHARpYF7vDXuN+pw47VAVyFIKzqy7Q82/0vnp55PKL4DT2rVeFSrVK+IyazyxiQYCVukLVqv3Qa3TAC4NYtd4nrlgVDBU8N6DfjD/13aCcOy3o7gSPlu/EReGRfeMEJuRfVnERk8Qy0IpvFSqMim0aP+YFHSuwHpNgZqgXXHqR/bywj8zIfWa/mZFlgZBtZJteWAeP5xNyPrLGH5D90rDAg3VY0R+T47tSjz8l/MAXW/t+IHC4Jwh3p/1upz51TI8O2d+mx7OMgm2D+Sr2FLbD6JLpsa4r8xZSy7GwVi/se+bvzB55RSF4vMrB5Au2ngjEFoPxwdhAngTtp3xd4HFVjxsP+PFAsGvAAANrY2RNDOwRHXsfqsMHk0p08r9yOuMv/v9t2NZH+F5Zzw4wCTn9nMjKSJ2xcciyGAl+/Rv7UGC+Igd1R7YG4rfoY7j+fwrGUR22DfWqpcd2WevS4Y8DQe+seUoEwwWKFmS2j1Zkqsgm9jkqleqF/a1qNwZ7Qse679SPnWJIgi34z1ILFkJ3CS3e5xokIahtl5ZZmQuAgWeF4f/Xwl2/6n4UCB3GpHv2kTv2kwNB1KHr4btTRn8Zv8zsdy1PGhHK6DIBpx2+3g87df2o6HvVPGjBRhOXERf4ababJAdNcQWC2Ekngv/TknEFfGVJ8Cx5DVfzuxatXAZ5Txayp7TI8EWARR64uIA95SGYT8pdKLHOjMzenpk7oZiOtWo/9WVYT7D7jkvyz54N+vzzPZcpez3zBQD76oHA90hgu08ZYkk1BTteUkRWpEHZ9kOugux24SN7zKvjrFePPBMfSLkEOBMUxmUk5hfjKnNf13uVfcj2XPFzQ3WRf5s9s16D51hQXzUrEn1zUsJHGa651mvgeZVmNmmm1Rl/PKPT40Vq8L9EMC5ru2y5nIvOl0Uze+NKFLeiS+8zXl+FeZOKclzRMV/XiX0qa4dih9fPoB5deI2kJPRuJEVUIUgrj0On3e7AuDvk6FWYx+t2miYF+36H/iKknEMDC3GE9mgdg4F8j926RDtaDuR5AvrQW5+C7xemXVXw35X9q5KK5/LYVY34xS5X/Dfryy/u9PXvvyR9zhrZY7No81uGiJCfXd77Hh8f9fLly+szgL3NYvUoYRxH9uxRwzCow941MjKjrWpkrfjUjD9PJbCJtLCWL0tqNrAv+P/NYL3bPwos16Xiz4vWeYHdi1be7xaeP+bBevIl54oc3vsq7yG2UwM2r0A3n4iAl2g19gu3V/io8JiiwyadIkIe7/3jcjkz96yCvX0hbTt0vPQNQ69xB8ZegR8YdEK/RQWmV54pi1P4t9sggpz6WbysFZkLdNeGC7qbWcwre69gKgt9YUvTWezTFSLmGF9LyPMEz2ulk7bm1/mIq3wRoYiQ0Htl3BVwCjnvx1fAQ5VmeDLMgnldmN9w3USlL31WZDI2OhtduFWK+n3AFNX4sW5QbvJ6+lxpVr2bPnUgs7WRbT8ut8z3vhI1Bgk/EUkpZZAUEQr0qxudWM8bTNN4t+w6Q3zeTalqP1u9C7d5l3/Dbxr4kAZSRLS2iGvqwuZATiNCEVe47RZu35zVi/N9+dv+PyUf8WbuiDd504oIJ/+hEfFhGazfHyNcRDRb/Zgx/559I77PX0R8kIWI+Kg8EfG0ab9LJOLjY7f+Edd+Ee9Pt35OI659nDciruWIj6fua0SEk4aIeEs22/oWrRNfEW/3o6r9RFzrPcYVW+p8RDh5i36reM9XRLzVz3RuEXFtj/hw+h6yjWZEvK/prbqIeOob8f38W53/AoWIN3Peko+41t/WvS9/q6uP5T12a3feiAgnDW5rGb7ezbv8MTCk/bhPy/C15beUqic9O2+4zXDeeDfvsuE24938qutLk9uMd9tvy27/Kbil8W7+tvxTaHuMaXwM7vMxeOzW/m5+Kzs13M+p4bzh/F8zzOO/I7431ad0Iw4Lhvu9L93q3O5DVPEhjQOq88bCQdTw+8sbVPmAQlxNtfgZIznPmarV+1B+4dB0Pk26TEVnAj4XDognAj4XTo4TwY/FB5ZaxJmKMWs7qH7zzTf64x//VX/8wz/r38Cf/u3/5EByVk6zlBdkJ0K/nNSCJRyIBw7aOw55h7HT3W4kuDNyuO3bYZzzuLLpE7w03zMHpYl5jxymiB3oVLJO6lTGe83dHQGHTo8EHF6dQ0dwOiedwUzgauUAHByEUxkkDscVdohlcNiV1rmocCqrBgGMdpIkgBcc3CKS/M43LQsBoFnn+ayJQ6P52YBQ7UBb4A1CSlYkh8aAd/OfCWb160U9k/YQ7Qkq5DGrErxYOPWf6OsLjTMn2AlbrOaPQ3yoV0qDxq7nSBUq6LvAR2LC8Bf0YV71tX4qweuccwsM+Dfz7+7uCOw94yB9r5RHKbJy7pRBxWiWWRHCeOgEYcXHNJmjWDn4nYMfPTS7lNWQk7qQehoGB1cI+u8JSBuHu73uyB/udtq3+pF0px2BuoHDfGcQuOmROyCSoZtO0b3IAAAQAElEQVQIvLicSQMpzUVNAVu5QTWRhhJ6inB9CGapc89CvioSNa52qbJfk1+dAlSqgi5X5CXO1ERtB+6lcCgvLUCwrJX82oIGkECLtfk0Q0jJY5MZm04Eq+z7Z4I7Mzr3WmF27FKvv3lI1MtrpK2V8yIHwy8Eu1boL8y3wIDTgm95bKufpQX/c7Blpn1F9y34QtDicj7qxAXAKwJBC/V93+v+/l7Pnj0jcIRNU6fLeSIIftTDq6NevXps8L/iMW0JxRgEb+QJQRIch+SAQqRqcXXdN2pLPc+ZoLuDT4YvIFbWvXlaWfteC7ZFYu4Vfzx7jyBY5AuPI3uFfzP9guznqaCTQnCvouNF9tvCPlTsV+hOGwoLzj4HX2ansIbMwwptw3o5E5Ca0Z/nXulrPbZ6+DxxAXGBh4mLvAvz+19WTOhkpjzDxzxNzM0c+HLPWjqMB92DPejVsXakYFta2VA8fj7Nuo6duYCZiGtPQpCrDOhPfAq8+tJowa5shfhOkeU9culzZE5+uDtIIHSZ0SvjAv4d4A3LjR4wuqwD7xUG7q+ery4n0kSQs9N+hMOuwy/VLvAq/NrZmZZ9bWp2t82bDo6TZvzTtrIOr/bGvsidGWAkdJv9m+rsNwN7L1uQdqzjHZkdAbcd++/YDaytjgWVVNbcUOuoAta1Y7tJmrGtdXRB/xf0n9BHsGpoVUKZKVa139hmn9uzv2cC9ol5WEZq9qvSvFRoVfniS6wHrZL3o0A/wf7amQbwvwDwnwPaEUg/gDsuFJ8dej07jHp+IDDOnnPYDehrQG+duq5TzzrJBPg7ZMkGemX7kNBtdFmp75SQN/WDRHtRYvos/yuLE2vxETueToVnCHZlTZ8JmJ/xD5a9JmSfeBZO6Hr2eqCyAMFzQg9XHaxKUdQlkKV+SPCUG8yfMeRe+TXGtFMXXXvWJXwlYe2eoPFuJ+TsdY98d9jmjn10T34YOnV9UkoJW11TRWarzAp8PBJ+HQmbSTMb4OPjqpePi175zxxxGXCE9wWdF/bbRN/rEmQvpe+K/r3+CuvU6zFFKPCXBE8J+SKq+pzVoWcjk8/oOpBlhd6KkXF55g2Cz5VnpcgnXXguX7hIYamyVsQl0qqJjrOBTlf0Xu0TrPtSV4lU1gXz2Z8irfABSDO+a/mthwF9jON1nUSEBK+FYPLqdyDyjb/U80wctWPN2ycgqwuXdxN7w8o8TV4rAfkyvtLhq0bupJyt48rc6Ic+jTY68jjvR2J9OV8rfZg/w29ARzzzK/2DZ37w7O/Qn//fFiPPv+eHnb74/Jl+98Xn+uqLz7QbRvV9z1xZkbNyb/sF637V6XLWmWfAxLNgnS/yfF3Krf847rXb4TvYItC/UielhC+H1ipmdBqaeYbOvP+c8OOH06IHbmMej2eeLdD2nnlZNE2LvJ4n1rT/9eDpdNRkUJ59se09GH9feJYU9Ot3zIIiLTtKV0QwdSKtIOSP+7jdeyVdeb6EKv5xNe8q6709U3i2FVCxWdCICdT1CRk73l16dbZHJGUF75JSoPOKvo1C3nPM7K8O/q+YaUZ4lyeep7bx6XSS7e312ubE5h5TlxU3W1Vgzu9Q5rdyucUEnkTB+jWQShGhj30C7sTnylNpNE0X0irwY778TF7gc8HXnbpcGv/lqgv4cv9r/Rsawo+vYIJ3fsxWeKFSHxGNT/NgUKWWMseWd9l4t+y6DQUmtrxT9/0YEj4XcZ07Ir7X1fQ2WO/GVr5NPdctNkJb3W35ffmt7rf0Nw3cagD/TOLrtq7lN+eLiNYeEW0Bic/mdE4p/oI/3ycVcZ03IlpjRDQ+In5Y2gZ95MuyGxHx1MtybfI/Vf7ETER8lN9t7oh4msHzG+bhqfIDmYjruIhr6m4R13zENXXdr4WIKw8R19R8RFzzEd9PI95fF3Gt93gjIpperT8jIlzdsOnuh+ivDfiRXxHR5o6IHzQy4k2/iDf528Hm+V1s7e/Wb2W3W0bD+VtYJ8Zt3fvyEfE9WTb6Tt835rYu4jr+tu4/Ut4yGtbhBpeNX1KOjZ5TI+L7enO98WPnvR3zbt4ybXURb+Z0nds8l/NOjdu8y8Zt3W3ebcZt3W3ebb8Ebmne5n8J2r8EjVuebvOm/W7ZdRs+1rb1+S39lAbwaaKRsYHu8RokHDdXtUgWh6eWEnyoHAM3yAeADfSxTbwuig9AHLw4Jch9XO8D2spB3AeUuR2gFg7vC4f2lcPo1HDkUHriAH0m8OED1gIN5y8ctB4fXuq7b/+sP//5j/rTH/+n/vRv/6pv//wvevXdH7R+8wc9/K9/1h//5Z/13Z/+oHp6UOPXB5yoSgiVOf11HCicD+oDvmfm8gG1HfAiKQ+Durtn2n32mQ6ff6W0v1cZ9lq6vVaCKUuMmksvBxxOj4VgA4dgLgTWS9Yyx2skiaBEEGxfORj7N1pnDsKLAz3IvXJiK8xtncwczCYOvmcCBj5EGj7EbJjRwwYfaMXBXxyihGUCfWeCbokggIMCKVZ13Gz0Y4ccWeqzCgf6FblK6rWyf1XywYEyIhMUSuqoL9CbCQAsBJpMV+hIfDYexOGZohyUcVBgv98TJD5oPBzUEygIaIjg0LC714iuapFm5CwcSFVQPPM1mhUqyM6JVKEizHFFzjQnRURDpuygxTj2BDC6FqxsQcT9QFDiCrcZLVBDENC/UTkQeBuQfRwHjVwIjOOoTF3quzf0hV5SpyANdJCQ1YgIRYTsKAXdio/tQ8IPAgWAZwqqIXJJYvxKYbWdKzIvhYBUwadXTfjtRDDHWLC1g5NG0cr4wninIi8VaMzYwOtiYd1AptFOuZdS1rrWFkSZCQ4aE0GtieD/TJkmgjnShF5nCiu0ihJxhpAjNWY7sMEGn+dpob1Cd8ZOM2MX+F6hg4zoxjqzra2X82XSZJ4ILJiPCv3GNGnzD+QUAb221tClx/V9rwYCUpfphLkX2ceMBV9vvsY4l40F33cgZSIY5H1DfFAHvK1al2CtzQRMJzDrkSC6g9Kn04X8WbOD8fC4cFFQfJnwmm6FgGn7Ysu8VfRufl1nu3rtOD8TePIFjG2Z8ZPO/kJ0Lhpy4731od+FvcIXGObVgbPTwxm7zPC5qLKvYVQ03ytxeVjXJC+ndaoE2S7sUVyifPugh2+5eHk4Nb4XLmi2PW4VVsGfPG/Koyq2r9FpqUkOHj8g2wM2OKGP8xoi1oo+VjUfoG0hiLYSUDOW80ntT96gk4o+fAmQVJWj4k6hrktX+2Anz1eYu0hK3U5Df0AVgyzzkUDey5cPevXqlR4eHmSd+19CrMwn/I1YqXAOJfQv9qlEfSB0RhEDAa6dA80EEO/2o+4JTO7Hnfo8KKtXVwcC03tl9tQUIxwMqlymFeSzTNa19XwhULiwN1Xvc9DNXAI4+N130ugLADaRyobuQOC0LprgweOnSyHIuGhm3zUK66X5CH2utFb1BHw76A3sm9xTiC2D/Saz33TaUzjsrkHQkX3EGIZBTje43CFf12V0F+g2K1PO/UBqwGQ3wHXSgs0m7HeGjyMB0TOL/Mzz4kTw/HxadTkbi84ETe1jE2vBF0z24yj2jkWIqg47dvhyhy0xI3ZEm+zzw9BpGAYN8Nh3o8Z+1+D9PUfCL+EPTsS6cODYcidkH4ekccjIO+qOi4BbmQfWQnseIpP3gghopE4J5Nwrp0FrdLpgM/9rgEeCv68eLzoC+8qJiyPLcjnPurB2WhCY1D7vtZh4UCz4TcVnEv5yYH9/9vxOL1484yLyrl1IPn/+XHfP7jXAm/elYN5gbSqylLLQirCkZnxnZs0tq5quF54/K2tyviyanec5W2g0PHch0OxfYBA6kAPpDQxGrxlFd+hkGDoNPE86FO1AaK1V9n2vjdV7HrYoparrBu33B+24BLCu3eeCnJfLSct0bljx34q8phPMkZLkfE5Jm24FrYJ9CvYuZWE91IbE6sgp5DR45q9sHDO0z6dHXY4v2XuOymzsfRR6LsIddHd/0OefvwCf6f7ZQdbfMAwa8WWnESHrwbawr5nfq1yrIgK/6lvfcXcdm3s8j/qigM0NGdur/T8vJnRt2L+9Rz8cT1wMHZvdz+xLXsu+8DXPE7qxb8/LBdtceL2YVJBZfCJCEYB8IkXl1zL5nHPLVyqtJ/PvZ+bMempy8BzZZHCfiEDGWQt7oPt6jAFppSzlnFgjnQYU1vWJcihhj4hQ+5B6P2njkW9dsT/wnH5nvDDvPK28Ay6a7OOsXevS/T1PYM8VuxvCbkbzOa9DA3vJaYOabOITES0fcZtmWlJDrSHL5zn8TuHn14yME35hOL/g7267yl15jkjut+BfhvMebzq8DEC33IAsP62NNCL4fvtna3O6Yeuxlbd0m+d95TamIteGVvH9r23sltpdNrpOb2GZN9zWO+/x36d+rbltu81fW3/7/k0D39cAe9R1cURcU3fZnMfpWxuKG2+wtbtPZnNzatzmb7r/5GxEvGdDiUYvgjTFe9sjovX52Jf53RDxZmPyYjM+NvaHtEXEB3mLeNNmWhHX+Z23bg3n/3cF7xFPovH8b/lPpX4oueNTPx54tl9EuLrBerPtjFbx+ovnTsttqQucLWVsead/CUS84e9d+uZ3q3s37/IGy2Ns5S31WOedGhHXuSKuqeveYHtQXmvcJSKefPRaq/aAvqW51X8sdX/DfSKuNJ3/a4b5/Ri+xzsP+urKlvLgd/4TuKX/bteIaFW3fZx3ZcS1zflPYRvzbj/XGxHxZOOI6z7j+q3/bX6ru0239qd1hxK2vPtt7c7/UMQP7Ui/tVbZc8k+pc7DhpMfjG3OLf3BAz/R8afI/wmS/47N72i2vdgzPelVv0XeIwvlt9NrH75/mZ9fmMqtjTf7VATY8p4ucS7Jfnch/d5zxH2BOLpKXjPeFyViMFoIhlzAkYDekWDeA0GDh1eX9puETh9enfT4eGy/jToTDPELPWcXxolA1KSX30365s8P+u//9f/U//hv/13//b/9F/3X//L/13/7r/8//ev//O+0/5vW47dS8W+2AU0S4QL5wE9OHN5XQgeGCAT5N/92+17Pnh/0xZfP9fXXX+lv/+5r9QSCBg7NicNzJThWu4Mu2ulh6fQtZE9z4hCcdCQgduaQOM2V2Fht9rY+Jg6lPizODkSQnwn0rBwaC8Efw3IZCyeaGcWstTC+aOHhPqvoyJgzwT3TWcj7cEkHNSXSny6IhP+RTxQsR88lQOZAGxlBc1JtARP22uixQofkNBAwEeEk4i8EEarOD7POjxMHcqKSHCTXxb/Z9shUFw6PK4SKEhG/THAkDyH10kCAr08L58eF4NSqHQGTjqARZ2SdHDDFvjITqZMIFCkSB/3SkNiPckoitiLYbSmklVOQr+qYq6Oxo9LIXah3G3V97tR3WV2f1Pe9+m7U2PUaOMgPQ6d9D+BjT4Cwz0kMZeoVVMGs/KnQ8ntMJPQRIUUGpLp+KnaogczvoQAAEABJREFU8Ch06hpGyn0KMtTkvsgSIc74eBG9VomYHoH0gmmqVpSw4g8rflEIPF3P/6W9F3hQmCA2ZyQ2cX3R9m6SalKCrxyDVOGPgLJ9nzM9wYwClit9aGf1jAsVgl+FtVawrpCtpKoVv67YyKaGjCJnJXSTU69AX4k5evKWcyaA8fj4SMD0goqqHCTa7/dK6D+DruvUofucoZESs9zwgfspJGV+OqnrGd8Le1T4Oitppq5oGJO6sSOw1Gt/d5ADe577gq+0wCeB5BmZCgyv6GBBHpaTZvIT+jxx8XEk0OH/p8Ujgd4j/aelaDZQjgMzK/2MAk+G15aoa7rFlg7ABLoJG8D7MYG2iJD10g07eNyrBb0I6A1c/q0IZmBCYt2Vy4hCUGsm+D693puk9ST0xmol4L5wwbGCmaDmzJo8EiR6ybr67hX71cuLXj5cdDoubEsFPQuaRQ5eF7zILpjQcWCzaxoq6HuBB8SlbxIqAKELMj3ClP9FwJkArOG950yAeWKvcaC+EGgLeEgoIuPPAfAm1lZSxqYpF/VefKQFfYTXT7vUu9Oa97pA1/w+wP+R4NYFH5mxVW3Bz4uCoOk6P7InXwiMTrLcFfsl9JyylFl4tvm4S9qxFsdDr47AauSs6AfaR0XuFGlQjY5RGV0IOSuBfGPRK54BJwLL13kXNFGUQhqzWPNZEaEqsQbE/IIXsIh9rLBOpAuXrpN1gh18GbMSDBY8shAZxMgyIcck1UkJG3TsZ0Ne1YG+W7TDZ0f2u55Aed936uF/GDolGOjRVzf26vteXZeRR0rIzFJRZm/KPf1ylrpBik5LSSCYPl0h6Yg+T/j0Gb4u8HjB4SeeDzOpnxPC9+kGbwEq8uI3rOsALYAP+Z45e+zZkXYdc8LrNr9yUmTrGIRpSGLTCtaM8J8xZ+3gfRw6ZB3kf/Gw348tHcdRRmYvTTnDSiigl3Iv1+VxUN+PyjlrqWqB4Ef0/R0XGt8+rPr2cdbDJfRwXvR4WnTCf84Eg1fWSeXBU1l7sy+r8Kcevz/cDfqM5+/nn93pi88O+uzFQS8IXvt/WnyAp2Homa+X5079AC+9vB8XNON0UcBHZr8gVd/SSw3WizSvcdX5WlRYD1qkQAcdY3KtUl35WcWGRc3CvlfV2Yboktsq1WAc/rHSz3uKUVTpPsnB9xFdjLwrWBd+hk88q8/IaEyswdbf84IQNgSJ9ZgjIB9IoPaJ9n39Mn2IK7BfRedrJOEaPFtXPbAeH/zOxCWd9z2PKOizcOFQl6OGmHW/q/r95zt9dj9wQRHCVEp9lsCCHRdLWqQFf2j7KL644IvekzEHus74RE8K6B9x5Y6tB00gu8Q6LcKN0HGQZl1KpzPvRI8n7P5YdZqCfVI6TxUU+q+szVneJyvvGQGliKoEW5k5cs7KuZfTFFQ2zWSl6BWUI6482IbW6YrvLODCZcKEzidoYmLVxFiwsn5sXj9q3d/jwgV4T9igrWH8PzN3SkkRoVC+gvmsW8yH7wR6ClJhg9CFSSavUVzH724TSrhgb6eep+J3NQX+Ibaa+pSqfUr79iwtw1dAp4H5KT79mIYLNONt0KLgvH2DKeBJ8BToX5qWCqSZ5+ZSE3OCmpk/yDOWest/C8jRkFriL9t+g8sRIeH7Qle6/ZhZ/GarcvF23FbvOuedbrgtO3+lT67NQ3rzczvG1Vu5pZYHS9Uw/8jqfK3IW8Uye41CeoXHmMan8EP7fYrOj2lHy637j0m3vm3gb1+/igZ4tyrN4W6dJiIUEfKG4npDfJwa2wJs+VWqJZ6wsoiXufAyU9uiTbw4bIjXG5NY3E8Q4187vekZEW/mp1muu4XrIqLxB3lIMVesKkCZ7QU4v7anJJuVF+ZrhIpuMfPQMBYeHNeNj/GSIq48RHw81c/8bPNuOt3IRUSTT5/41FroYZ4rPKsBjcpwm+E85Fqby8ZWJ/SxwYcLoz2I/TAGfri53fWGy8ZW1w4jHEjaJvhax5WH4oaFg8RaZpW66LaPx7mcosovErYJTqPKnFsaPOhcdup+vB+qy4EXVfG2I/cLNnHDLPiBFBFNb7k9iLP8MlP86OFhRoP80CliePBFndsbVOW2DR5j0Kv9XLdo6d20Nb7zVfFn+5LxTtP3iu4bEbCWGsx3RGj7DMMg17mf67wmXXbaytEp0Iih1+uqej3CQ/FTROgKJGQ12Vqb9MwldR364eBpPt23MkbvfLa5PF9EKCKeemz9PdZwOSJaH5ffR9f1hvs+EfpI5mPze9j7+Iq48nDbFhHu3uC5N9i3NvCqQbAlNYhP49MWjyxtSEklgKSC70mhoGyklGU4b2xtrsu8BBvOu82q9njDede5fYPLHu+2DS4bbtvgsttv6WxzuM30XHbe/QznXec28akhbaD41o/X1i2EzC47bcDn0kcQ+OKGrV/GX40gFR+vXcN0bZeC324QfnuLGjBL3ZZGBG5/BVNBDVkQ0nQMkd/ASPYaQS6YOVra+uj6iQhFxLXA920bxZ/0E3GlZ1qbTFvquohoc0a8P/3UpBVdFMYaPIrZeYV/RkPFV8U+6NRwH2Prt3gvCPYDQ9e0kL/FCsXyUXyKw4+3wzry64Oo8LhBuu5lt2NcV6PqCXLNG6gmCq+hpKCcbH1S5yNCQmbxqfiKQVY1ksR69uFy5qDtANZakqo6icNc5YDu8lqjHVpOZ8n/Y93zMRO0SVqOSdNj0cM3r3R5PBNgmzRdZh0JKrz6ruibb6u++abq2z/P+r/+2x/0X/6//0N/+Jc/6OG7b9u/APjDv/w3/a9/+T90+u6fdXr8V4Lcf+Yg+g2BiJfMd1Hqe+2f3+vZF8+0u8/aHao++yzr6y92+upF1t1w0aBHPdtJux7bYkMf5Keu13r3XJfdC71KO/2RIOQrdHyiyysOgI88qxcW40oQbyKo5MCrn/t+T5kJ8BRO8L6TWM9VK5cBlfe9lFI7ZHfDTnncKcaRg3TRd8ejviEoe+Y5HvDbU58UqlwIiLnkQ+gDgTj06SDUTN3x9EoLEclulIZ9p/Ewqic4EXnAQ3utMFQ5FLJFqHBQnx57Ta+yHl+uOhKkPBNQmAgiHE/f6buXfyTQ8B36epT/xFJPMKzfS+p4Vyyv0OefCV6c9Hy36vk+i8chc+DxOWR9/Ok06TvkO+ErC3afmXfioGxdBLx3kJoJCDkYFLznZN43eyoPXMTshqwgiNGhS2Pg5WVA9yPYGcizyyPzd0orc9deI4HEHh9N1hfvQX3gZfjmHYGZO+shJ1XK3sQSzKa+U0WvtR+QiXw2kkS/J4T5uELYqeL7xfIYa1WCl0hJJRCGn6B/ZZkRh9DkaC36Tsh9nTYpFcaAIKpw5fPCq9hZUFCXQgNyJXX466qX3xw1ociCfAsXRo8PJ524LEvM1xOckqr828N17hSM6fpRCblWgphznDWls5ZuUhkWLXnRFAt8hgKZV2g6EL0sqxwsngmeCKfoUtaIPjpsKPx66LKSzwWM7QgWH+5G7Q+DhK3O52MLhKwpiU6ws4KLcp6Rg8CYzhq6sw6Hovu70N19p9/9/gv9/X/+B33x9ZeKoVO3u+PS7Qs9e/GFBvKr+hbAWFOvhtxBJUDSJWcdmfk7NpNvCeo+rtID6Rk9T/jyzCXINCWWxhXrkmTdHR3AfkTH8HlPQHF/v2PerNRV9btR98+fac+FxEB+d/9MadhrrklL7lW6XcMCP8Q29Ypg9DcPR718POkBuhf2qPUc8rpe4StY87lbVPKq0zqLGJi+JVD0B5j9w8tFL4+hac7YPBE0X+R3vJoCXqQ1Jq5KHhTdrH4v7e7w7U7y+h0Oz5p+YjhoiSzzclxDL5esPxFk+zN+8ufjqkf0MTNfYd2JNVZYX5k9qVxOWrFXTgVTrSqst5QqtI76zHve336u8W6nSwrV8aC0+0xr/5ny4fd6NXX6t2+Rmb3BZ5HaNjD4jGPjU0PRqkkrZxS2c3mdREqqSTqvR3h91KWe0Oes2EnaB35ZdWJU4IsVG5dIyJ41kZ7x5iMyPLA/nqaVSxeocyaeZ/hGvrQsGuhz6AY9OzxXTjtsLp4bqyw7S0ti3QW+VFkX9oEVX2A4eyNzzEG/0MKRap5nLg1OkiZ1eVaXZvJH/HbW3V467IpwDe1JU54IJJ/x+QvrqCjv4CJVpUweXwrG1jirkKahatgP6tnPczegk0FryciysG9eAHQuZ/ys6IFnyMsjaxsZJ8B9t05cEvmZ+EiQ90wAfYZ5v/dUdFat53RRgmf/64X7LukwdPI6XalbYsGOK/qdtTD1OYou7IdrDYm9SPhfuWSlKStXqWMfYWlrwPY9tMacONt06oesTD4iFF3WwPpIBOFFfivnXsp9Uu46dNIxT69X+OTLqdd3l17fnJL+jM9/y4XA6VTxu8TrAlJMJ57rL/F/dA5N7ysH9mmm0LN90mfsFS/ukp4fQp8dsvz/LHjOut17H8dnkifueuVhUGUfX3LWQt2cMnJnMR1ro+oiyuwL9qcTOmSJMqfY6uCFNVJ5pxjYvHc4a+ALdTkro68OxdiOK/qsXRGuJBQuIXvmeVrxWV9mRFogZv85a9wlPX/h/exeAT+n89TsPS+Mh778YY9NoI/QAZ11+HGwTiu8ib04U05MRBeeuwWfqZqw28T4KQZdwKSdzrHDxnt9h06/5fL+yLO21lVdzOpYczs96Plwafj8sOiLZ/jILrBj0Yx8K3OX3U5TpLbPCnkKeQez25pYZvaoRV2qGrDvAcPsDzsNY6+UAztW1sIKvSxFVqkdaz3ryLPouIw6LQcdwTePWS8vHT6exNbJ+9ekiWdN4McDdHvWSY+9d7tOI/bvsW3XDcrdqK7fKyFvqId+BglPTaJSGf0mxos1W9k3V/bdqV5Ym4tOGPmRfcN/lmjhQqJhzfDLrGuV98aKrlfO7oE91YcCH+rww27YyfMH71R+PxryQVLHflE1zZX1GioJX8f3lpw18SyfoblhwtYXbGlMpCir8VwjCTNrpa9RirQu5mWBH/QIneoXB2bbfrZyTaENJSNDkhb8BHbamqvqJeuJfdBpscxLQl7mZL3PPBvP06wT+4xt630kR1VijzYftSJ/ZMqdcu4VEfLc1o/4RLjdqLS9jatFQklXQFYY6gmmY5SgClgO55024LP2W3YE5lxvUMlfIT4RzABSyi7RBj10Zp0u6HQm09KlsIyg1tpq6yuFcGPl12nQdjVGafVu+6mICEV8GJZ9g15/Im76UxdGlX50yhh94rPN/Wuln2DvF2gu0PjLofnm5qPvSROz/1X/RNit3s9iYWvaWqzCetM34sPjtjH/O6SfWhj/njJGvNF5xDUfEYq4YuPllmfXhb/AD00T9Oiurb/zH0JEKIIHAnCf5ie1an2NiGu7Uri54V3+WuUHvtz3fU0Rb+i9r/2H1q085D1H4mGXeWA7jUAe+PeD8IfS+X6/H7D7Mshzk/DAetM/4ipbxJs0IuvPY6oAABAASURBVJqeI96kHvdz4fk3mJbzW7rlXf6piIg2NOKaumC6G1y+wu0h+4/qNW15Gt2XpOnoNu+6n4KNxk8Z6zE/dPzGv8d8Cn4xMtxvS53/uQ+QW1qm9ymg+quebQ46+2WM5JM/2wuSO7YXKGfAazLk/oP+1I9bwL6wYZMw4ip1xDVt9fHaG96TWsfXSwFeWmnfym3cL/f1l6e06crphh80q3XMUQHnq0C65lvqvEH9vGatU2g5RQvmnE+zFv8pBw6MFw7qJ8rH00rwbdHLl0XfErT+H//jD/q//vnf9Md/+04vv3vUw8ODXr36jsuBf9Of/vyvtP1X/a9//Wf92x//WX/4w7/of/3hf+rP3/yBg/lRPBII8vR6TuDri+f3+t2LZ/qKA/znd72ejVl3HAzvdlm7sVMPEnWVg3MdRq3jXivBOA13mjhkPXIAORNoWKLTkrImgnMnDoCLDye8OK4EU/28sS+tRKjKMnGonLjUOBGAmlmTRQxTwFTlWYo6NKPb66F0kNPIHOgIKs7LBT2dVTjUrTzfCnOYbu6CA3qn/WHQHdGr+/t77XrGcljNaZA4pMMmB0OJM7LOHECPBBAmAnwLwaDjeda3377Un//8Zz0+PnKQmiQCR0QClEMKDu0FWWph7gp3BBv6tHI89nF0QQbqJBUEWdHTyuH6FXbzb0GfibYt8Fmg4v2fbgSC1nYAC1VlZB4ZcyC4sge7sdfI+MzEDZHQjRQRT8jKShzGIxJzG7RLCjZF4ljqc4IutKOQD+VO6pgnZfEpnFOrUIGsk4LCC7X2T+drFTTrEyS4pJJquGUuAQhV14FCrVFLyB+qrmOZYMVGqA01Mtrt5U1a0G87ZNgnOI1zdyEHCDCzUFnDuoRcX+HRtBuQyWnU1NoKgcOFAaYV6Ay1KJC3Epg0okuq6GWGkA/LBXkCX8s5K/GffbMQFDENBwmcWraeIGDfgjJJEQFvsxzAcbt9esamDnD5t90LTFd8REI+As3+Teo96+cwJu0Iju1ZP8OQ1HdZXdfJdIdhUL/baXfYa393p8Oze909e07+Xv3hoIrRSspaSZeaREyYIFPVKxz4gb3hOK0EfCqBH7BIqBB9JDU7rEKyUEYfb+brNI49/HQ6EFB8wZq/Y1632zQztllq4T0lKzFnyqMq85fIUkAXvl0mziAHeC4EZ71P+W/8XxzEPZ105oLuPE+yzz/Y/+eA56Qjy+nxOMsXEieC6TPrTXyC2eyziaDj0En9IO3H0M4XYfA6jqMa9ruW9ru9euo6dFfyqDWN7BUd+1DoQuDH+84J2kf2y9N5Yi+d8SOUw1wJ02QFolTWRG3z7Amw3qELX47c3T/XyAVn78D67pkIJ0I3s58B9rMLQdKFvauiI/9SESqRF3FKIaXEzy2kjiBdx77U4wM9vtDA/jTskYkAeY2QGFutY8YLPVewBntdBJrJWuG5+Rv7nS8LEzbq8bGBcbthZH8eNaCLYNzMZdDpsmKborVkxnekqZUvOM/lvLB30gZR+3zUqrZmWBdBWE2aFEidSHMs6rtVXS6kEu4g20hZ+ERISW1ez933GZv0lHv1Q1LHeuvw8xH7mcd+HKgfFF0vy7cw/4X1ekSmRwJzD0T9X3G59wqbHf3b8jznzqSWx8/Aglyr9xEHZuFP7L/B/pvZWDqQ4D2zJ2T248TaC9Z9wZ/8L4Fsn5JCFclqDdZHiDsEUDUz9wpNHkYItSoqvaKKJaMukiJCYmzgOJU051657+RAab8btbcdkdF1lf5eP5e5EvwtesTvH7DFkduqI2v1RH7iEnzGhyqylHVRz/6yY1/YEXwd0RtF5l6Ye9aQF55fRbsh8NNOB9bDXZtzr91up5410OQKtV2HaXVGvkkJ60Xz20cqTw1FZ+Y/XxYuTSediUafuRRcqFvhqbD3BXrM+FbgNQmKHcjI3YFsnaJb66EwH9Ooou/ADsJPgraMzjsE6HhX6G3vvmc9zg0TOm7+hj4Tfp7RFWSQb9CIHGM3KucspmYPK/LH/QqytPlIvSZKdFgf1Azd0FQSCFnvbY2sk7jpU5STMs/pXLmk01ldYiXnlTmqLMOa6AYDgY9WeFmQe0IH3tttH6/x1fs5Okle6/QfclKPTEaHvyfkqPjLqsoakwpKKbVjr0i6MMER+5/XrIk9aV7gcaEP9ZBTVihlaRh7bJt5Dxu4KN7pnj1ut0Mn+Fjf9zL9Bh7S1l9bA8zpOjGv04JtDPNRqCvQNi8L6VqTlhKgqj0bikjpBT2VqpWFUDwmpJrgCZlS6hiZFJEVQOgardE9QGaM5OErfKzIvFbKCFUUmI95SFeXi9q+uyylpe25br+n3rKY9wjmZLz4MBvfUgTMSC2FvDYI/rZ8S5XwUGmlUAHiqKLZqk6ircA3SwzfKFqXesVKCg8Le49hHt4Fg9vcEdFSlzdEXOsirqnr4zX/W+q6d+E53q17u1zeLv7gUtAzkPuaSluq9rmd13mjNfyVfFlnhtn5sanH/IZfVwPp153+dvYP5yNCEfHUwYvAcEXEtT7imrruN/z7aiAi3rLP7ex+yBq3dc77AWI4/0MREU9dI97knyrfk4kIef6I+B6P9qGIj7frB3xM51PdbvtExKe6P7VvOoqIJodlER/T29oofvDH/bbGiHhLB7dtW593U89hvFtvPoyIK82Ia+p+Edd8RLj4s+C5zee72Ii6fstHxI+WL+L7Y0zT8Nwb7Q+l7vcxfGjc++pNZ6u/zW91n0pvx9zmPzXuP0r7rUy3+R/K/+2Y2/wPHf/X2G+TY0vN45Z3ah92usHtRsTbfu+6v2ZExBN7luWp8CtkPP8GccA0rGcf7nz4vFwuOp3OgJQAxSOBkYfHox4JmjlI8kAkzf/8/dXjRd98d9Sfv3nQn755CV7pz98+UPd4BcHsf/3Xf9Uf/vi/5P9vwB//9Af98Y9/4HLgj9B+pUTw9ZB6fT4c9Pvnn+nvPv9KX3/+pb68/+x6EB17Ds5SIoDFuUrisBxE6IL6/m7U8OxO/f6ZatppWgcOWr1K7MGBA2ev85w4CIeIm2nl9FnEQaxeNNcT9Q9cQrwiMHUSJzOl4NiGjZw6ILVw+C4EETsOfT2BgQysozPBxUeC8w2no9ZaAXQ5AtmUfqb0udeYR/k35fs8yEjRIUjSSjojTPvTCDX0QADqyIHwDH8ngmPfcony5z9/q9PDyWbROhcCCUldSooIOSjgg2OpE2V47lJ7rlb4aFykNo3Mb+669j9v9t/+tU0dBOEsLMthW/tAzAlfxFeUFBo48O8J7OyHUT35nJIiQv5YJ4aanFWRQ9FlKXVoNaFvq7ES3BJjsrpuAN1bGIah0e1zpxShisziJG9+nK/kX7ujXC8Oy63esrmvpJAYW5WT0GI0Wdp4+lgHKwd/w3lj4gQ+o9+FAKOxQue23X08/qqPVQsBnPkGE5c9risEKmRJmTeBiFCEgf2hP/l/ID2dVeGjQ++WdRiQPwX2TwTTEv2rFgJRM35lXdpGHX2VJPNl+9i/Tpczvjmh01UJX8rdoNT1UiT8tagFlQlIFoI5KSXohgQRRGv6RymCEeokX0ANBIt22GpkrjEn9QTObLUBwx92nQ67XneHUc/vD3rBBcCzuwN1o0YCY30/YkPmD49I8JkJrBc9ElB8wF8fLqseHNTDT63nGZsV1nU10H2UWbmu6plrzFLPWh77pB3BZ/9ZEc81jr0SclQCYCvrwbaICG36yZHkj/v0+GXfjRThBX+5oM8T+jyyTz2wb/kS7XSpmqbQQvCL+LsuBMIWgpAXdNb2Mi4KjueTvCbquiqgo8Yr+sa/O3x7QGcjAdGxD3SYdRiy7sZBe3SyR5Dd0GmkT2b9ZfrDvr2DvaWy71S9Iqj5LfM8cEHyiG4uBOBWAmGVNW/57Ou20X436m6307O7ve65cLk/3BHU3TfsdnupJrqFHMQ6XRYdHaCG9gRN01tZ0Lg2fQQC05cGbx4JjvJreaz3HfIcsPUeHLD7jrlT4z3Juo2I5ksRb1IUDamiBbtMl5Nm+zg6x4zsF6GBzH7oZbjvBVucLzP7qwiUJsEm/lK5fJmvfouNmv/Tr0LHfhKsWeEjFUHCIO99GGnQca/rWhrU2/ZGTuoiKfB5r4+UR2XWSN8P6uzjrJXRoN8Bmx0IaO5JHTDvh0GFPhfs8DiLy6sVX571wIXNq4ejHvwvS7DbIxcC10vvi/yb5tM06fr/Qljwl1Xp9WKrZYKLSTkWOUjtYLWx5XOsiqhy0Nd7Q1sjBODPyG9c0EejTUDQ7R2O1OWMXjtkSep6YBux/hJthmW0LgZk8W+F77HniH92XDgEFxGFZ9fMHuJ/IWTahu3i/WX2GivSivwwpT4n/LtjvQ/yHpEtF/tfqpV9QhqHTvuxp33EP/fyxfYBP/WfJzP6vldCn0pJJln4wiUbfednCv5tbAf+T+wVvlQ5o+tHv0NwCeD16jV5mRcVz23bs3dk9o2O4P6APCPB/R4dogZ0XWWfpih/FnzH+43s63QY4He327X1Mx54F1grdltZ6xN7wiy6K0WWZa9KGsedtv7DMGCrkO0gPjnIa30qR8RT+4K9JtbhSmB3WosmbOo1OvOyYZlX9pUmD3QSutmhoz022mFPWNSYCvpFx01/5qdqRW5fEE/sRTP0jIV5TAsyyvjF2OX2LGHZwX1F7IWlM6O7RYVnlHXh/h5ruzd+0K15neHXZat5ZV8RGHgWj/0gP/fbHnS3w86dDvuscazqukXB5UXlSqfgF5bJ48XsUsg0Yg01sL+5jSWsaz9kQv9+z3B5RScbrnzO2tqiMFckWVeW03t+DlG+IiLkT8Uvb2k5Xz3vKnnedaktdd6Y2X83LGxGbjfcVpjTNCNCEeFsSyPiKW2VfEUE329+It4uby0FBdzC8i7Y0LBNDNvizH5i+1j+DQyVZWk6DesiN7IR8V5+IqK1f+rLOtv63Oa3ul8q3Wg7fRe/1By/0flNA7caSBHxtDgivp+/7fxr5COuPL0797ZA3q13OSKcfFSuiPhB7Y3QX/Ar4uN8fGrqTQ8fSj81/ue2R8RbJCKi6dWVEdd8xDV1nXHLq8sfQ8TbYyPiqXtEtLkiPpz6gRhxbX8aSGbj4VPtdP3oj+l8qEMEL0A8cN/XJ+L7PH2IjusjrrS2h2NEyLzrZ34irnxEvD/deN9STxcRTp503wp8RUSrI9vSiHD2Z8Hz3uJnEXvP4IhovN423c73Q/Ie635OjS3v9IfC4wz3d2rc5l1+H9zH2No+lN/a/6OllsfY+H437/IPwYfGb/UfSj9F+0Pjfmj9L0l/o3U791bn9LY+4ur3rv+rwOt98l1eIq583vLu/NbP+Z+Djc6H0o32h9q3/dgpJ9AWdPSB1ofYiQOTD+ePHNQffGh3YIcgGolOHHpPE4et7OB7p1fHVX/69qQ/cgHwp+9e6VuCKS+5NPju1YNevnypVw8v9fj4nc6n7wj+f6vjtrXVAAAQAElEQVRXr/5N337zr1oeH5QIbO0JcDwb9/rscK8X+4Oe7+90IEAlcUyPquxAW1cVQyiNSd2eANzdqMyY1N8r4EP5wHF9r2kZNK07xNnpsmTyWbMDE9CZCSgs5ax5OWpeHyQCDZygFQQeKgfwQvCk+DdsOYTLB2rX18KBdtVE8Ot0etSDLwCORx0Jsgi+iMPSXqC3Qq4yjJSAWSHgkTicBqjMX9RpjawlwU/qNRHIPBa1P9czcaBe3KbQzCF2RbftUE0etpUYT3xHFf6W9SwHkCGjlEMOLiEAdVUIJCIk6rpOOTMPAewLwYQLAScfPhuw3UQgyAfQ0k6dlSEBByEH1nJKkKkczlc58LcSQFg5vLuvURN96RNAkcUZvwUoTXPhUN18La59BoIqDhKNPfbqsxw47UlbAAN2Tc8srMjptEDMurqicpi/otGsDND2KQoUYz24baPjfG369jjEgCg/zT6tzSQq8impRtKqAPQVoOOVTkH2uWHh8L5SL+SJLss6TaSBbpUTYadVKz50Qc8LtrEdenxiGDuNBOYse9MBwZ+EvkzfurQUtlFCFyXU+JscLCMg+NiC07OaPqnzeiyrWJup6fl0WUiranTqx1Gew7Qj4uoD2BfmVQiwQlkwSFIIxC8KeC0Tl174csDv0Esja8rB4Z15JrjdEyjOGCgrrn7UDYquV6ReK7qbCKxPS+i0SI/sB49Lbb9xPCHIio0sY7BuktcPcwVB0kw4WAT0AuDEyigg47sJnWBG+Lv6W2ENBj5EkzL2ae0Rcmp97XfsCwQgdwT5Ej7VbID+ZuadGIeral6xS+2wTa9aR0WANKpq0AqPE50cZLMdVi701vNZhfXqfGWtBIGuDP8dnuHAYx9FHYsvp6rrb6SrlTuYdH3vFEWO+506B+2HUVN0OqKnx0V6mGu7FGA74DJilQPLMwHmhbl3uSfw2mtMnTp0kSRlxZO8GVqR+sb3ZSp6ROkPRK6P51XnSyWovjR6k32CS5AZLASXvGab/dnLhM0z+54D0+Z3RJYe+/adlEiZkExVRIhtRtsHcVkl1KGLBZ20tYDuhF0t+w4/79DNHv8Z8e+MIS/o7wRgTxO+8gqhH3l2nM7wSb11XllPlf3Vehb2LvjhCgr5CiR4wZ6mNwwd/glgdiQ/dFldh64yWoJf2xMVwzv+iSBd6tRHpyEnjWBAvt4YsoaxU/YzBV9e6If6WFNoZo12EXBEv0f49Pq6TIsmZD2fJvlfiszotFAu8C2QWJAJPUS5qIKMX/cEqru8quuKumysiLIo8KNAHqGflX3U67rRx+cW7LNadvTo/SzjS30P/0PHXjlqR77ve/Upq+O/iICMvSTxTJDorr5LGvqscRyajInmypwLNvP+eA2SF2QVXhAqqVekTjln7Fs1JKGrQG9VQo7Ks6KynwU0rr4v+Aj46bUbe/my52qLTsPuoEwQvcNPlbLkySNrjY71l7Fk13x3RsfzUtnTxCVSaMIv7BMvH896QMePpwt7WlFdi8S+ldaLfAGwi1U8yTXEAlZ4lDL8KugnaUV3M7awXikq56wB3flScRxH8oMiApJFF+x7Bgt7QFFuvEXn/oPGwyhfaAysY69DsZf4eeE1oJtPDcbV0IosF/hc6LfMqyZMPZFe8JFlKa298oyNykzwOzLPAdoH/PAOhe97ocd0tRn1vW0Muq5r/BbWiJ/VE37n1PIFfOSU1CFjQqZAwwXZjZU17j4eZ75t863s58oMT/NcNcPfDLOw7qWnyvM2IQNLRF7P+zFzIZK0GwWqDjvBYxVueDUtc5p+RQeJPTZY48KLpE6uqyVIpQJNRNDGw5YWKg2XN7is15+EfPwo4dgRIevDuNYnbXZvPDBXafPgN9VzljbvlS42YK0t2GDxMxy/cr37e+yW6gOfiGh2iLimt90iohUjrqnpbZAq8r9BsbyrGl/O2zfMj9MJ3vwcctm8rfiU+5hWm+D11205IhpfbooIJx/F7dh387fljxL5EY2muWEbtpWdum5Lnf8Nv2ng52iAHeHnDP/lxn6Ikp3deLc9Ir63kCO+X/fuuN/KfzkN/N/s/Yl6JDeSrYsuA+DuESRTKnV1n3vuef/nut/Ze3d3DSpJmRxi8AG4//JIZ0ZSOWmoseXJRcwGg8EADyyQzIh4Fh5xiUe8CyP8crts7q74oXl1/ocQcZHjsoh3cae/FBHxns9ExHtNI+KT5e9Vvkp4HMaWFfFOzpb3c8PtxW35frn5Recw4vJy/5xct9vqRLyv13XZVuefLbweQ8RPH5/bGx63Q+Nl3Om/NrZ+3c913OkvwXWb6/iXtP1nqHM9puv4l+p+3eY6/qXt/1Hr+QUefIg3fNgyHDe+NO56Pwf/qDb5tfW69hfHN3gfrhAuRkDyNHFSWQ90IhaqHPJGDognDiaHc4Xsa3rkAG1S582x6s1h5vAu3R8b8QXMun+c9Pr+rO9/eNBfvntN+kmv37zR92++18F/H38+cRB/1A+v/6w//Of/q+/++Afdf/utxjf3okAdpMoNh9CvOHl+8+pOX9/t9buvbsFOd68G7fah0i9qeZL/rFPLRSq9EpcA6m4h+nsdpqzDmHSG/BvnHuKj01QzYcgH45k+lnaGmDhxAB7hPE4yGbdMZ1UTH9ikR+x+6DhvLhxiJ03kGyfIkQlCcw4+BzBRNYVMRcwcxP1uEwc+BCs4cDdIpIrt2pzU6H+pSWfCJ8jTB0x9zwXLkT3ff77oUJtq7hnKnsP2HskcqMeGnCRfIsDcoNukhf6bT+8cNPN6SG7UFd2iRVT5MsCH55R0OUQT8bzOHIKt+0jbM0Tc9JasMOHvd3ROSY4zLK36m+TiAO2f+h2nk9ze/uI/u7CCBdc89pDmKuyz6IzMiTYLfmMfE0+Xy3qIzznL8b4U9RBWBRIyMQbcjjmgIod5gQuJIOwVcjrIi8YYsY91i1ZlUMhnnYafYjfLsQjqVeLXIHv9qpAUxppQUAv5DSOtGZcQtVVJL8hxfB1n1Lc2lTL23mA7W4cFO1XIl8r8Ox0QVv6PoHscaNd12jkEHfEMy5KymBcpY4MMGSRs6L7waPpu2HCC1D2tl0sj9jxC6J7Os05j1QyJhkuJbBCyoIZ9MA320opAd4ZAomkdFQ0acy4Q6Bn4uECwDksbdbtL6CjBQQHIwC7hf8IXpMDgEUGYSXRaol8xtQ7Cq0CaJh3wZ+OIbx9xhAks+EDF3xrrJCDoos7r5UOGXMSB1SD3Kn1rld9U3vpeSVk5JfpjfhiH/U1vH/to3/crSXd3d6cN3c1Oeb9XgoBsqVNNRYvQVYOWtpfyHbhZEeslQFn91bY9sZYWSNgFkm3hMq+dRjUuLMT6CNZ7QvcOBy1RRSt1kJAFnXt8v2cuh074dFUHobfb9dq9utX+66/Vvfpasb/TMuz11LK83tkWBQ+uM+TbmcjC2mcJaA+z1ufEuBkoPuT1vWA/Ukxvh+xBpd+h/6AJfz0ynw+HSfdPCxeRE76y6AxpPa3k3qIF+Sb/GzIa8ipjCIjgzDhM5vZZ8tozUZ0LYnNWSmm1eaVOrVUN25Oz5rss2QeamLeFKasKPDWhYBfSLlXd9UV362UXwskfccgTfnCP3977wgKy9wmnJYvShF8G/kA/+EjFLyv+IXSVQ/Zm4SeJDS8ju2Rh41DpsnoSfdfJfpLQIkHiWmbFxpV4jp66vYaug8w0Mv3M8k/hJ+YsIyMPvQJ71q7XknqN6rBr1siefBylI+vshL6ep6NDbrtH+wd+0iBPvacLnRt7orhEm6cj7wcu1HRWxFk5L+q5AOjWCwApGEeKRbi2vJ5s24W5WZamBVsrhbyXMAW0TSrsCz16DtjUF4hDx3gYd0d+wveYIlX0WNBnYm+Y0IEMxhy6vel1d3Ojm/2gDhmWGYF84PfVIqFNMF76jsIemBSeS+QW+zjIrJ5CXoft7S+JOcmeD5eRV7Dj6j+kPabSMx+svcidGg61REI+fVRpZG9YoqPPwt5F/pLWcOSdOI2B31Y94B/3h5HPBqNG/KVyISLGFOxRHftEz+VKx7414Bc9fXb0n6MpAs1DWlpF5rRiYS8WdXLO2LFoKN26Twysw5ayJnzwRB9HMPq3gmpoQRfMgr06+VJxuwTwXNkvI0J0ua4JvX0aeZd+G/tw1YScaV5Y3/Pax0h8xrcX5lkQz4V2HYt9z4K5Za+4KaGvWIivhqKbXdGey4cd2N/u5LAjv+EXE2vC69FozEMw1hzCv/KKLl/mr+EUda3rGbZt9PZJ6B0rKmtyYrHgOpc9iH3C+5B/SGH1afRMlo//+v9c4i5TN/ukm7uMfkkD74mOi76MApk5DmUZKRVlfCkpY6eixL9oSRtaC1X83H6/4TptGzltiCcZTYoIJfeF32fQlaySsxJOHRFruXgatveoGZrm1vSh0OULelyHFT2d5/abXoj75FfEu363ivaNvOa3Leu9MOLSBjVZWU0VHTE1/tpW31vwv3nBj1B8xk7G8rZORednCDsCsnSN9zr7RMJj3Iqv41veXyP0nLqvDX+NPn6T+T/bAinissAiPhz+vc2zOb/DTZeI93V1fkQ4+BEiQhE/Hz8S+CtnRHxat891F/HL2n9O/peUR1x0cN2Id3GnN7ycvy3/c2FEPFeJeD8eEZ+d2+t+N0ER79p9rnxr87HwQ+23uhHBh4e2YsvbwoiLDlv6c2HEO1lbn36Zf66d6xoRl/4iLqHzjIhLOuLjofuICAcr3M4Rh4bjhuPGy7jTvxYi4r05d39GxIfzP9ev2264rhtxkbeVfSyMiLVZxCV0IuISj3h/zj4mw20Mlzs0HDcc/xSu67yMX6c/JePvWeYPY5/q/3oML+NOfwk2+a57Hb9Ob/kvQ9f5FF7W/6npT8l22efkfaqOyyJiXS/Xcpz/ayH4sP1ryfqQnIgf6++xbHUd/yXY5HwqtPyX5duH8y10nQ2Nw5GxiPUfmQN8ElwIpGRdfwLVBNSbh5P+8uaoP333qB8g/B9P0rhw0G+9TnPozdNZf/nhUfeHI+UPev36tZ6eHiAFzhyCzjqd7+X/5PbPf/ov/eXPf9B3f/mj3vzwrQ4Pb7ScjyoxaTc0/f7f7vTv/36r//iPV/q/fn+nb74atN+F+jxL6axUpMoBUV1WdINqGnSm/xOXAOPc0V8hnXVeEvrpcvDiYD4zqhlSYYbsm6eRw9iohdDkjsXtIJFuOZTnVLHCTPmJ9iPvQqzCQdTER+bwvqghqXLOr5S11XJdyupKQccCvZQYS+bgmtVSxyEwcwmQ9IAOr8dJJ+oe6OHMCbFSngqkJWOoSxIcghphPTctkIbzcdJMm1YX+pkliCVB1rSGFkDoEtHoj6K0SJQNEJMZXaihCYGjx1sbB2Vy2LwyBuwhboygxUKdBZbAB9vCOBkYYhgXcv2+zuQZjrsvoTviIEEWVSKcYVc72N8qCddLFowuCKJ6RXcCdFXUS90qwpAPwRyvUQAAEABJREFU41pLkwISYYvrbdwyDb19PhZf261tkPlWnvMa412A9UI1mTDAlOjN/KnpWp7HFhH0hI42Rha+llc0BuS6Ff8ZIVftRylJOYcy5E6Xkwro8KEegqzrikohj3noyDMKcQPpWKatEHKdHiGQzuOsEaJxNukPcTVBFCz4SINomZlap5kmPR6edDgc5D8lMjG3HhsD0fo07ApxJOQkBloYY6GnBDHv9TWUxgVA1n5IEEryElrDXV8gfHoNQ6fEwAxFkqJoaUUzxN55zjqy3o9L1gEd/ZsAB0ilJ0jJIz46QpAuEKeN/v2T0rBDDK9K9F0hFO2zmEteJx02GdwnhN07MhzlF+rj1xGhnEKutx8GmaR79eqVvoJsv/3qlfZcFA63N+oh3VN3q8h7XAaEiXNAWGPQYv0jy0S6dfWfezEpOJ8n1teomUuASpyIEg6SmV8Tjt1K/Ff0n1XSrA67DZBhuyFrgNDrQRk69ZDgw+2devTpuQTId7/TzFo+qejE3J0heU4QzCP2EWPrUtauH3SDj/g3ATI2NskbTYoI5ZxVKCvdoISNFIU1nNk7q564BHhgP/CfVBmROWH7BT8xsSz8Q8y3idIEeWr7p1hU2BMKBF/fNea6ynub/TJy0tLwQca8sC9VQvFExKpHRMhLIEm41iKhu5jXyuUCPObqQ3fY/5bLmH63V2IeT1R7YM86LU0Hxn3Gf+2vq2zaBv3YL4WejXTDLxq6stHSV8XWb4G/Zjov7MPrugqhNwiUYf+gokzupijKuajD3n106tC5S0mZ9ol6mfFnHC5jzzzsJEjh6G8xVdJUEz5t2zadxrq+5w6nyuXKtJKlI3kz69F7b2XuFuN81oK/+F3VpoPEhVrmUqujH9u5t51zVcZfUIv1L5DkOY2clUomjp4Y0HOQkpSjMZymLgV1s3rmZeiydtizs+4KBXvsbHvS/+l04i6PCwhI88x4fWF9xxzcMhc3N3sZURCMPCQzzkUTc2ecsf9IXDzeG4J15v6HLO3wj6GIUPI+0WG/gqUKYcdcdNTpSmjwGAhzVxRkJvRUKuwytmdi/2qa2R+mKUGMh0YuqUaI94n0aWzYtul4rnrAlx+5BDidzoxnXO0a6wXArMxFnC8C/P8sZHS0HgmdI4LvVa1VVfzHf7Zt5t1V8Sfv3SUH9g3d7nfrftH3vRrra7Ud82lfnBd0mheNXBxUfD7TpmfgrtuXrIS9M20i3Jeklvh2+YrACFw8LfgOy24d25k1eOKD0pk95EQHE/ux0bz/oqd9uMeP9+wft33Sq13Wns8Qw9DpgoFwUMdaT+nSl8MI+mfe3XOXs+wTt0PP2Ab1fdHqU9EkfJ1vigi5XUuh2gIbgQqo4inHTBrx5xF9fRFpND77VGwdXLqkmNFh0dBX0NBRIIhn9ehW/O5KHX0UdYSZy5/MvFuPROi+I7Ii0Ft6GyZ97GnPe8+sylw2fG0bS46ki7xY5VzHI2IV2RiblOSwebykHeIKlP843/WYbq11iHjuDeuxgYbrV0S8F64JvkXEqk/E+yFF733FZofm8cc6skWNvpvmVjWj5MKkzPjhzMTME3lgWRZsUVdsOl2H73XyicTWZqvi9IfiW94vDS1/g2U57tBw3HD8N/xmgV/DAl5Vv4acv5oMbyzGteNHxLqpeTPTB56IWHMjLuGa+O3bX8UCEZuNfyw+wi/Ntm7WLvUcRlzqR4QiwtmfRcS7ehHv4p9tSAX3uYHk2mdErKH9Zytz+KFy5/0cRMR7zTb5zox4v8x5H8Pm+xEhf0CIuLS1PJfpr/zYRsbLbty3YT2u4Xov0877pYiIdc4i3oUf0uun9vNyDFv7iEs/W/pjYcSlXsSHw4+1u863vbb0dXzL+1x43eY6/rl2v0Z5RcjPBU2/6Ot6TNfxL2pMpes213GK/iW+tjE5NDyoLYy4+KXzDOdvsO87758BEfGspvV/TvwNI+73JSKCo5NXgNaHs5N8MPFPn82QN/XtIZczMyR6g8wJID2O0hMsz/2x6f7QiAfkSdaJw/1xDD0eq9b/J+DxqDf3j/qBC4AffvhBb978oMfHex1PjxAATxBZr/Xm6TvK/6xv//Kf+tOf//cafv/DH/R4/y1k0AEiZNJX+9C/fdXp//q60398XfTvr4q+eZU03CbFsMj/0WoekgoESNrtNEcHQYlOEJVnLgJMWI5cCkxcDsw1tIAGkWl7iKdwcPQZOjiUiUNZ0oxdmkpOaqQnDshG45CdcvAuSyochOkZey2gapOFRrK8otAuDxq6XrvhTrubW/U3r9DxTtHfqvV71W7QUjot3Y4x7LRErwXSpILEZYo5sRmS5Hw863w8aoZUXSB8KiRqAPnATCXHA91yNJkAEWHTdCEIIIEqY/ABc3l7sExRGEOmr0UesjHDZEwmYeijLVVdyhz4s4aSVzm7oZMJktIl0VxKoTBRQT1F5lgribwWSZgTbZpM9LrPhcPtMs1qkC0NnaM2CWw2k0JSktaDMqEyOUWBXINCvpxPlWa5F5CpGuS5X2BPNty/Aous3QTzXbUwyJk+J/zamH3QppyhCvNQTn01ua1l1mjIbhbzFo3uqir6z9jRFyozFwCCGLNNupXMK0rYxOhKWu3XlaIMcVMIu75X1/fKXScqaq51hdDdaaVMWhrnRWeQu16NvBbpEqpQnlg7s0yYPT0duQA4ET+tlwDn06gRzPjLdDypIcMI7F7U1GlZ0UfTkBv6SSUtShCVoXGN98yviSn/JPGOtTRA6nYg4a9hP02DltRrjk6HWnSA1HvgkuoeQvqBfp8OJx0P9tcz/npCBzYL+hfw3DfI3kCPoF/ZhyHaxdyEqgILpybZhyNJm39k7GfYrn0pGoYBgvNGv/vmG339zVe6+9032r/6SrvbO3W7G1lPlZ2Ub1SDdcWoK2urxaDaCpeUVY/oeGB/Oj6hL5ggIefTUQ1yLJjXjGMkSF0jlhPTPMnxDr2HUtUzhTf7QpiUIHsb/oYBZTulmzv1t19rePWNupuv1MqgCd8e8TkThCN9tEUacpJ/C2DfdWtoH0nZ48caISkV2mYF7ZUZBzafar/us6dTYwyTDsdR59OsaWzYe1rR8E8TuxdUZTrL2LzI8ZnVNSuRzkWrrRvx1Z/Rr7JGPBMRWUwLCAVx8Xg+vJ4nCNpxPF9sEov2MMcmnG/u7rS7e6XM/My0WXLHLpR1xpYnxnwG04SO7AeNCwQvvEDXxpqyfwg9hT8kWb9ZQei9reC7CZ/FXOje0L0pItBIb8O06tlY2xWfh+lWY8/uciinqnWchXZdxoy9Sr9X9Dv50rWloiUyKJo9RzVW/xghrM8rFo3eG8HI3jh5j8TPJ/bjZTxo4bJr8+mczuq4nL5gUsEvenxlYE15f+iHoo65Ln2vfjeoEM9dwX/EU0FjpIsSNs2paR0vwywJvZPIbxI2WpinCV081mC+MrbpcmZddLrjHXh7t19/+t19pVJkQU1YlbrzEoL7hZxn1tmTZ+xk4Dirn8BNq89SF1UDe9iOfcJ7hdFD+A9gz3wPENg94/BYOi5Uun6n3A/CuKpRZNsuzNasgu8D3rdeewvrr9rOvOOO+OyBvePIZdGIb8znWb5gEWPL+EfhXVfYNzrH8YvAIVkZSoRZoYwu3iu8Jy+8B6v9CFs4z2U5Zy4yeg3Md49+LbLmmjTOTf6Pe8e5sm4WTdMk+3VKSX1fVhR8JeWgF9v8gqB9SkWW40nDJYQJdWY+znxI8uXn6TxpBGcuaVZ/wd9t22AMGR175nbPBdG+D+3po8PGdCvrLFVd4vSLf1sfr7nKe8L6+X2aI6nPRUPXa78fNOw6FfRM1NfbB/PI7dZ3vtsyD5V5WLC7bb9gg2UOLbOwN+PHp89HLpJPB1R9JJ9LLR2V06jEhUDGh0uRCroWIkbH2l6R8OmEDlFUXiAiGNcn0FC4hlBWzXqyF3isgY8LWxiec4cr8F+mV8E4WqOdEgJ+jK3M4QbEy1iW9jZcCKtsJ8P9OrwGwlf9HW6IcL+XlOfH8xYRa72ILcxrBau4oRIxltY0A4e1NmyNPovkzyPzXGX9NjS3qYwcxa1XfRs63+m1ky/8dl3/Ov6FzT9bbZPp8EP4rIDfKvxmgZ9oAa/8n9jkb1v95UKI2DaIS2htIsLBioh38TXjX/xbRLzYON9P/72H7/n7mA4R8bGiH+VHfHndl41f6hARzzZz3c+Vu86n8LL9VjcitujPDi8fWpr8osx8GDMiYn3p+mX2swV/YcOIyxgiLqGbbeO9Dh1/Cdf9pYiIda4sJyIcrOmIWMM14xd8u9Z5ExMRazTiEq6JT3yLuNSLiGedIuITLX5cZD1+nPvlOb+0/Zf39Pep+UvH90vb/31G/ct7jbj4YcQltETbYoPTPxc+SPzctv/M7Ww76385TMbzmnee92TOGOshxAdkHxgnHxZBbRxqOOC16CXCGgOH6KzjnHT/NOm7h6O+f3PWw8NZh8Oy/iTlw+Oke0i2718/6Nvvf9C3336r7374C3Xe6HjmsAnxeIZkexjv9f3DX/TnH/5bf/j2f+nPf/k/60XA08OfNR2/V1qedJMnfc1FwP8F+f9//67X//27G93eVnXDjDpnpb5puElgr9QVLeg7L0kjmCD/z3NwWCd/6RhfrwZ5WfKgofQqpajzIVqh4FQ8j5Pm8aTMYb1CKiwQXis4xGs9mPp7VUDScEaTbWrbibqN9hXiosIM+GDeIXuAENvvb3Vzd6cd6MEOogzlJcgTEyctoxcHWxM0TVkJ3Sp2n6ZFJg3PkCQzpJuQ39Z+ODWupAgheoZmRVTmZpaIt1ZVOqEj5ehcqVs9ueLJSX4XW/YCGbcSBYx5Oo+aQV0WjtaBbToNkDw7yIa+L+pLph02ireAiEipSClkhBI6hLbH/dl+lj9Dqjbk2kaXfHRdKyaZB5DcLknYQJElZNW3eYE9tD7UbW219+JWEYqIteTyjfZrxKHrhjhjUz/UIBouRL9W8mumYCFvBQo05C5MpsMNFkWWDF8IuM+lVc0ImpiHmfH4TwUliKiCbZLtQKOstuplG6eUlAPw+afgC0Za6ybZDu6r0sb1GmNxemae6EIm10rupVSUWHMOGzqPS9UJwmyCXLqGCafT6aQT5OTxcJDnseKzjfqBriuZguCML/gnehN+Ikj4WM4S5JTTHYRfx3h2faebodd+N2g33GjAh3O3Q4WdIg9q4LQE6z/rAFEKn85FYNUT5NfpPKPfBLnWZLJS9F2Rv2CzOk8QOPaviq+dtZxPhAAislEe+Co8E+sxrURfirbaLykUxCNCmbXa9UV3X92CV7p9daf93a362xuV3V5dv1/1TNiuAYVtuFMQd3pi7fun0p/Yt86HScaJi5MJvf1T3l67QpfEPAi/DXTXfMSHbKeTAlq7QOLtYEu9xphJVUirmfo1ox+Zedjp5nf/poFLicwar9Gx/1SdWcfjeVl/2jkFdUPqGLi+XSIAABAASURBVPDQZXUpKQILIMc+VvEjMtRyUSuss+i0sD5mSNSJ/e0I8X8+LSsBaQLV69lrrbKmF/afyhgac9u4dMEZ5LlujKUxH40y2xMjq+H79kVjoW/xtMhrvpToE50UpENzq5ohqqb5DE97Quwsz5H3h5tbxsx4+9tb5d1Owg6VMbGFcQkw68Qcz5Cl87xoWZoQqMAfo7Y1pCdI6EpPFZmE6B74aGjBBxa5/J3fzjRvsr7WG/MzvMa+vWDbCRzVpxBmVeYSYA1LU8K3o2QFukXuFPhxcpg6NUMZqxdNLQk1L5ilVW8GMsGeT9jW6272Ps/6EjZNINt30bWYNAU9PkJX6pi6vksq9N3BrvfsqWXolXNWSqGIWMdSWZfC/sFgMnbOzItta+RIjL/JTyPfSCSDPp1n5CT6SPJa3e17lb5TpvNMP8pFCmvoFkn2I4/Be4Z/+2XBZxrvFa19M6fEb2iy64L3QNOQdQlZSjvGMBiMwX0NQ6eOfaLnAqAjL3c9XfVq3rOiQ8NM3wPoQCF/AAUbF/widOYzBNvZ6hO2c2O/SviFEfZT25YxJzF/2MX2wGHEUpPfwR6RP884TJQ733WFX6WEPbpOHcjMM8XCxKr4n224sBZG9iSH4inYqpSiPidlhSKCXMl1HYnISgnDpB7fCOESwh00zo2wMZaF+LKGtu+Cjyzo3+gjYdOO/bbDN3brPitkNQU+U/kcVCl3P16XCb0dryg7YYOZ+an04byETjka+/LAuLIyOru+9XP5iirG2QBhC4qSIrK8risjq+TNrOOZd8iZPfvMO+PEBcCZzz3zeMTfD2roHegb6Jf5bNHlpJKybKP8ts8cSTklpbeICEVckBXyExGK+DGk5GJZX4/T8DwKj0nAcZeptrWO4xvWhrSPyJcocUca49rCS128Ahs63/KJagsv5RfZlzbNwXNfa+LqW0S8S2GPiFDEj+FK8VYv93vBpZ9WQ7i3HK5A34tOQi+jEr7Dh3Tc8vR2zO7vS+G2X1r3t3q/WeAf2QLJm7ZxWdDvFo3TdvSIWPV3fMOawbeIUEQQk7ayiHgvby38wm+bDPe9IeIib9scLcr1tvJNd+cbW77jEZe2EZdwk+GN1/BLyrJc9xrOsxzLdnzDVifiIi/iEl6Xuw/LNiJi3dTdz5a2XNd3uu/71W56+0Rc5L1NrmWWtyHi/fKt3q8VRlzkb/053PR1HxGx6rTFXe6xGM7bEHGRExFb1hpGxOobbrch4pIX8eHQ/W9YhfBta+uQ5POX9TC2+g4jLnJdyWnD8+rQiAgXreNyvuF8y3GB+4iIVW+nDZcZrhdxKYv4fOi2httucHpDxEWG+9xgP3G5P7ysH4b4sOW21tNpl13DZdbL5W5zXfahuOt/CpZjecZWb5MTEat/R4T8RMRqp4iLn7j/rd3L8ohw1oqIWOV4zHr7RMSaFxHvybQO1smwfKcN9+M828RwXsRFD8c/BtvX/RoRl7709nGbrTwi1lznXcOZ7ttw/4bjhuu5fIPThss2bPWdb2x1t9B5xpbewoh4tkvEx+NbPw4tx9hkOPS4P4WX9d3GsgzrbjLnU+CzGR+YaZWYi+A98QKUfPIrggbUsB5GRKzjJmtdsw4/Bbf5FCLiuflWb8uIeFfmvIhY+76219bmOrRttrTb/RJschxuciIuekQQ8nk7KfgYG8qRVmxpzjecRX2KoRIHgC1/PYCkrI4Drets2Mo3OQ63Mocvy20H/cLH4/oUbMsNW73rLre8j4URoYgLtnbXdbe8j4VbXZdHXOREhJMrtnKszHFLa1+Zg10unYzGnDTqN3FwVFGFdJqW4KArjYQjBPV5Dp3G0ME/kXqsejROsw7HRU+Qa+t/Wnmc9AQx+frhUd9+973+wmXAD49v9N+v/6S/HP6iN9Mb3c/3+v7wvf70wx/0xz/9H/3hv/9/+vOf/pe++/P/0en+z8rzk+7yrK8gVb7pq/79Tvrmq6Rvft/p7mtJ6Qm9Hlmvk3Y3g25e3ZBXGMdOTZ0en2b5QmKcOqneQE4mLeg+jQtE1qz1EHw+y/tywhoJp8mJqhzgTbwnS+mystkFyhuHYkrlQ7thQqK1CrEwSRyaS5ZKSbrb73WHLutP6+0H3UBU7iHJAv/t9zdKkBJVWTVlJf/UchmwbcaeC+Np2PCs4/FMP3XdM8ZxVOUiIEH6tzrKYVekoUviI5l6hgcHAwkkBTquekCACZ0LxMbNzY38k90RwVgyh9G6jtl+GhFKKalEQm7o67s7/fvvfqevaBO8uyfIWnZC+SIAdWWZEaGIWGXlnBlzkckW44w9Lc+fFS3/hA/4/SaeiEDHQQlSrMWaochpldMCe5CZEj6nQPPA+mmFEmXOq1rJyNoa+QhIF9BMJmLHZZZ/k8XhzIl7Zg+B81F1BWQEslsNJGGwKMjIq30XYoqgm6JiY4qHNoU1UbphbW9fOUKYmJiJCGXGLT+1EQ8V7LzasCXm7qinpyctsEQNXd32cDiyZkb53VPpzwTUk38CE4I0MWHDfqceQu2Iva2DSTWHu5u9HG9K9JNRM9B50UYgzPiyf6L99IQfQzI/3R/kuPtO6BeQew3CsmGbjH+zANhjJ9mPMv5UbGl8asjS7U2vr17hu7d77XocjPb+yjhbwhbWQXmnJfWaIKTPc9Jplo7sBY/sAfest0duBe7BiC7CFhGhxX7EhVqF0Oq7UMf8d4gfiGfCCCwCETZDRJWr9aZojPcC62F/si8F+R31hqHDr4f1NwNMRtqXouvFZKwUsgm6g/UDo9f9XJiDxkVkBbPOKI9KiE4S/jKdj1i5quBX/rM5O/8d7FIVkP8BWRf+jYkseQz7Xac9Riud5O0hMSDP0zZnewjx/e2Nut1eUTrB48m/5dGlgFjNGrBvR5uMLTICMmmPp1Geul6lH/DHQZG6NRT2hk/U0pKmResFwJm5HyHybJOJS7wJ31nYuyrzLewZWCExv4hHhlY09oeZ8pH9ZG0H6bowP+N5li9EUurpM7NGO7y0oDP2Ok16PJx0eDqxb57UUMT7n307laz9zU4D5H/KWYXQFxdzE22rKvq2lBSRJcdh2Eti/Klga7Kwe05STg25ZwX6ZfbSwNYpZvIXUEU36qnTD0k77C7aHdkjfQlifz88HBhy4yLsIDGmwWR1n9gj6Qvb7vpOpRTdMi/d0KNXYMMF0nbWyBrGlJrZGyrvuxPKH7DH42nUCT/2vPk3AkbW80qgcnFasVnCQl5b83TiTmXWDT5xe9Np30sdunp99SVpZ13w156BhgfC+OUHvxfrUsxVQ15lXvwe6fGJHb6RmLuKg1bs3VwH203M8zxVNfaniFBEWNIFxLuu453Qq+cCqu97+aI5UmG8ifE1zWyIlc0jMScdOhX8LXMJUbD7zVDUuOTpeXfc4Pv7PtBduh2ybojvuyTUUgeR3ZekgfYDthyGYd2jcunxuNCCHr5YqcrClJ4q0NAhK+Udo+qwa9X945l33sQYslBJ3sdGfK1i52BObJvK/rjg0405zcj1+2XGz4N0yaFAmtNGYEPUUoomhqehZNkGton3Xf//KiO29B6+UNdo7I/rfkLDrs9yPDOvtk8E0ptkVZrcV5LHWLH9CYc5sn+cx6qJQU5jW38LYBxn/Gpc934hO8Vy8V/mOvDreXpSXQ4UndUg24Xtw1bLyMa+E+MST2LOCFQxjPV0GNgzMbCh67XnM0bP/Dq9rkPy+36n3A2KXLBKiCVyQZP8LhzxJfuNvA7x9QW9Rz5b2Kb+DZ+ZcrHmEvNbsEdBH8QqRxMuyRpM6ruyostp3cOGvuATia26avY8NTqjY8uy3gv6V+xp+0/4uschnoTgnPMqExdUhNY5q8jw3hL0yfQKyVJt8hhpJsuZkb+Qt8Fpr01DkWQ0hZvRczwjIrQ8z3uTn4hwsMJ9bHBGxLsyp9cy+rbgRrgCMR5y5Zsxs76so8fc0OUaFZ2WmkRTRFivtOpW8SfnbXDaaIzeUGTqWQMpIt6D7RgR8mP9rtPOMyJibeMy1/kUPD8btnqWsWHLc7jlRVzkR8SW9dHQ7TZslSJi1S8itqzfwn9QC0TEj+Zqm0+Hv1TtiE/Lx4fTqsCHOvo1FLCMT+FD/b7Mi4iXWWvactfIJ75dL74tvoULm9cnmn5R0aaDw2tsfTjPcYfX2PK+qJPfKv0kC0R82F9+kpC3lT1njm6h4xGxrpmIcHKNr5EX367bvCj64mRErPJZqDL8kt9Q+ABuPzK2viJirbfVjbi0d/k1Ii75+oWPZX5MRER8rOhXy/c4DdvEoXEd/6UdeY+wfY1trBHxbOMtT28fp6/xNvu9IOLL7GI5Ho8R8a6N862PdXtP8NuEy99GPxhclzu+wTId30LHPyjgJ2RaxjXc9GXaeX9LuP9f0t/L9hGxrlHLjHg/7rxfGy/7/1vL/2v3/2uP568pb+GgYntcEHTFIaSKAxYHEg4iPsTo7QGRqlp0qVN9GKnUEVQBJMlEXc66EChVT+eqA0zbA+T/d6+f9P2bg14/njjgj+C8pv/yw73+/P1r/de3f9D/+ct/6b+/+9OKP3//J333w7f67s2f9frNt/rjH/6P/vzf/2vFD9/+pw4//EnL4bXKctQuJr3iEuBrLgF+97ui3/1bp1df9dqZ9+eSoHGQvrnbK/edxAG6lBulfKtae53HpGnqIP2qTqcZMmvUCaJygnDwT//7MAdno6hN4YMqB1GTO5yDtes59A6gdNiJ8obBokH6VKxTseFMfuWQNmleTqoc6oXlOgiSG8ixVyj9zddf6ff//m/rwX0YdqiHLGw5Y1PbcuGQN2PXuXXICPRddIbsWSAaFgiRCvljvYJeEor6UB5pVkDWFNJGzym9L1JHOnF67lDeB/Sh68nL8r5scvxsEmRCV48D7dtSZRtMp7NEnKGp5KweIqEzUlbhlG70pVPXUVY68rJySavciFjDTLtgLN6TzWXMEAALviKelCSKBKNA3RAuRUZIKa9oLnyLqoDEeJvviuRbjLFgA6MuDbsboRaJFtTHdxFGPnlV8hAbjVwXvoNZyXLYaojm9OF6gDqtIYs2fKkx3ka/M4NYfzNGlKGnbRg5KVGeksMk0c6Ex4RNTagsLIx5rnpGbbIdjIQM8dg+buN3YkKOSTSTOr6ocbyH3MnY0mUR+FyEnC6lrKHzxWM5hmU990ffFZLQuoz498i8WjfXSeiaGTXTxvwhlzVjYkqQUQEBuYMEu90NuuMS4BUE9i2h9XG/irzazAT0OIdOU4NI14qHSewD0v2h6eGw6PE46vJnPvAziKUGgRkQYlrwMS4cwmsEJPrPmLCz7/ZFA6Rt5wwIs0Z9Zkbr+PFphxm72w49Puh1udv1ENCd9rcDF217qygaaIlVsuaW2KNC5yXrBKal6Dzn9dLieKrrZdsTe5WJO8//DDG+zCc15l3omawjJF5KkzI6OS+jVyLPpDXqqkd31FFmLXZFkI5wNaZmAAAQAElEQVSFi4ndCpPNpetVIOZK7iXsL56MP/U0sv7D0KkwIY2xTcuomXOe/c76tMiK1CmlsoaKzhaDdKwrwb40iSUGmjy/9ifvFdU2Z8/w2qZQDoMxNfa2hXl23Zm+Ko1bJAlfU2RV1kFlH1pq0EfDVk2n86LDedIjl3kXH5vldhEh653wSZOnw65jZCjEd6/PCT98gqR/5HLq4TDqCZ9we/+GSGWMbanrT/8nLYTzat+CDTNzjWnUFWmHbb2d7yEj9+zBA+RkZh7809PCp5gKzfj6Gf1OyLfNEv4daVn9m2ZcuAR7mdYwIpRYb1GyCoJzYU4Y9wIxx1arY20aF3xmEWHWGQOfkA/nrzP+7r4m9PYl8sR6XyCoUUBtXT+ndQzZffM+6tC9K1KXE2MJZeY4507ZSJ1SlFUXoW9a0ZTxi9yqAvsEeWzjtA/RVME+ICU15miZK/O9MEdV6/7EPPKlzDwW5sOhx5aiSBmoqDKvQRrxvAsX3i8TFzoj8UkN3wjG0FN1QO8dHbK01j9Zs8PJ9+wLu07q385NYg7QRBGxImHTVLISY1MqapGY1VjX3yJGYp1TYFNx4ZJ1nkMnSPODPzvgXyfW4vG02JSQtAJNlQEF85FsBzUlxt9l+mtSxbdRXJk6qKoO2TmJnmbFumYbw07as7Z6ULBJotzrw5hZHw4N+0xEqKSsjnquW9A/0SAiJCVFZEUu65hsxwV/mau0+sIsxlU14h9OL7xg5lW+7TorrD9+jRm5SElcTEiFi8WMnt5Plqs1uTDvvgRwyNA0438LuISLWg01bCl0SlFkHRN6B/qhKGW2m9aQZqu+C/WZXjm0nAn9RvswHSzMw8JA7EO2t+t5XYpyYftgt/GFQE4SbqHUGDTjwchCE4K66pAp7JiIiLikmaeETjlnGRGZfJxL756IWBMRoYig/ALEKGWteRGXsoiQGDPf1vzr8DruuXwJlxsVH3L4MUTEWhQR7/UREc/5a+Rz31p6r4YttmaQ35qYGyO9DT1fbY2v9vec4ANbfAs9pgXbX6dXmW+/RcSqc8T74dvi34LfLPAvYYEUEUpvN+aIkB8vjg1O/xJscj4W/lzZlvclbb3AXdfhhxBxGfOHZEV8vGyrH/Guzof6cZ7hvh1u7Rx33pb+Zw4jLjaIiHXT9FgiwsHfFBHv+ox4F/8lSniejE1GRKxjjIh13egjz3Wbj1T5ouxNzha6UUSsfUeE7EMvyyIu5V7Xht4+rmu8Ta4ytvgvCa/73+RExBqNuIRr4sW3iI+Xvaj6d0t6bBusRES8N/+25zVc52OIiOeiiHfx58y3kev+PH8RsfbpYpd9rD+XuY5xHXfauM7b4pssp6+x5bvdL8G1TMct1+GGXyL7p7Z1n1ub6/iW97nwus0Wj7jMTcSHw8/J/CnlW59ucx33x+MvQfBp2fUcbnB6g/M+FP9Q3lbXuvxPhueBYyQHDh86Gue8ynHuEneZ3h6yNhtx3ldwEHTZ2o6CKg7y5JkcOXJ4N9H3cJz18DTqiYuAA/Hjsenp1FYy8OFx1g/3o75/fYDofwT3+vaH7/Xd9+D1D+T/oB9++EHff/8XffvHP3IJ8J/643/9b/3xP/+3vv3Df+mB/PHpQZqOGrgEuOmrvr7L+v3vBv3bN4O+4RLg9lXSbm9kjnkTh/HTOsZQpwrx17gEKHmv0t0wxI6ytJIN07TAIwDI9skYTzqfDjodnyg/K+NMfZch+TLvHwlmQrzE1oNwggQJyB5BBipm7DjLh+UGWWjiZw9jcnvT6+vbHTre6vdcAry62a8/heo/sZJzUeWkW1OnORVNkSApm44QTofTjA6zTGw1LgBgGrSGJg3aKLWzMMiKiFGZywADTksJfYyhwx67XiYYMwd0KqN61Qh5cuYSwHMaEYoI1bZoIS+oZPJjB5njn0J1OGCEPgXkT1LPwHrKbJOuFCUFaCAEP6NsAkhCXhO8A0jEkR9kIqPhUJGl6MhAbkuE9C8QuWiB1KiCKIhOjbAqq615bgToqaph6wa5VDXjhwtpywnLQ5y1qdRbFILrwHT1QpLNYowAEmVu6LUQny8yJpgPY1xmfEM8SQsHcfvHeJ5FtoTiDX1bhCJnwOgjpEZd5mxcyfaROTuvMEE4Y+uV9FyaTOQkxhItVOl3wfca+QldB0jim91ee89XX9TBgjAcUXOF4zkHczlo6HsV/CZR0pBl+aue40y/0zNMiB5ORx3x6zM+5PFU+09gnbCVGrrPCsYZkH8JCFI4IH2Y4vXiaz/0zHmIIxe9VYmxVvqkKzHc9f8GuT+HHs5Z9+A16/71oeoN+4D3hBPEbMMGgrwI5JoobRDrODP+MslrqIPU7fvE2Dvte5PhEkrJJK8vAagoaWGWJ8K6tin4Ud8l7Xahm9tOt3edbl4NygPWZL0mBlCZmwnSc6qdzivx3+lp7HQYs07g8Vj1+uGk1/cHPXIZOHsOx1GrvujYsIsJOmZXsdoMh8F+eI4y6Q701h2yt2df6lj3hTF2rLX9UNCtVzcMCua25SwDN5MgeZg+9cyjLwj3XFqWPktJChuasaU1TMq0M1LK6GAZ7BVN7BEzY2CuWbMzZKN9zajM83Xa8XXe6bO1RtdVM5eb03QmnPFJjykpZPlFS2TVKJprWuE/m3TCV5/AYWzYscrk4YIrKNEK/fyTwl1XGE+njnHs8GFfZnVdp4rkI8z60eToLE3+ienTKF9KVcjzZhIfBPtPwkfE3pbe/vR/YW8tEKUDe8UwBH4fumG+973UsxYKNvGYGD62WCDoJy21aeFfQlaGdB1K075I/tM2N6ypQp5NWxwHqStqZKAeNl2QU+X/xJhXGGHTaQ4dMdHTJPymUt40ngE3AiPwuptZM5VLFY+li1ldNOHOXDhUEKILFfyky0kZewV7vXJRRMhPIgxbCp2Ts+wkbdLqYwjq2Q+8h3eFNrRrNcn9niHMz6wvX0Z4b1mYlEhZRqbehlCWWLOI1xIJAj4Y18zFzsR4Jo34vP3B8xFalECHbw/YeIf9dkXsAY3LGIlXGmOqjK8p46cZe2aULui2gvWbSpbIW9Rk0tK2nSShHqMsWthDxpp1mkKHk+R16EtDliLrUzqO0jihxSJ5fjEn4hbsWjVguxyhxoZc8f1gUJhIQ5GGnJRXP5qV8CncBp8s6zq0DTO2X2rVXBf8fsL/xxULcye3S1LH3uFxJHwiItY5iqC/yIrVjhmdQh6LtzU+/mDLyh476zBN+OCM/pNOXCR6brz+PIaC3e0He/z4hj1q3wU2FX4RSljFvrOw39heqKjKfBnNYRX6tnXdzaxDl4snIpRSBgweezckWa/61u6W5fGu4Zon1u8Cqqa5AYEm7+XLnIgH9mjCtKp0ktArh2R4j7b+Oc/yGjLCnzPw62w/oFJhPQWTFaQT9svY2+GGiJCfxJhszdQk16eqituDlMV4QiWSCgVb2yTGqVAESBLFfLOA9hx3XkPnl6jMrdFa0/Y4bmzpLYyILbr2tSUi3uVvee+HLg9VghXMRX1GaGHMC3OAWVf/8RJ3/H1geyawVkbwFtbRqFR0+BLWISJWXSMuoW0WcYlHhKuscNs18tu33yzwT2qBFBHPzv5yDP8IDh4RL9V6Tn+JfhE/bu92GzZhEbHawemId3GnP4WIS92Id6HrW77DiHDwjOvNZKvzXPhPGIl4f3zXQ4gINuf2SVzX/znxiHieN7ePCAcrIt7F14yf8c1zZFw3jYi1z4hLeF12HX/Z7rpsi0dcZER8OFw/xPBBxi8swzK30PHNnzZ5W+gyI+Ii1/FrRFzyt/ofCyMu9SI+HG7tNtkRl3pbvsOId3kR7+Iu+6WwLQzbyaFxHf+l8iNiFRFxCbdxfih0xet8pyNi9RXHjYhwsCIi1rKId+FacPXN4/mQTFeJeLe+nDZc16Hh+AanDacdGls8Ipz8ESI+nP+jip/IcB/Gy3E470vwCdFr0ZfIcJ21Mt9exp3+EtB0/XLdNcI3xyMuNoqIdS7JXsOIcPSzsIwvwSbIda/jwQdb530MW90tvK7nvC3tuOG0Q8PxDU4bTjs0HP8cXO+fGZ8e39v1xwmF88Tb95zehpf3Hue3NW1vsCyt87XI82Y4r3KQcmgslPsAOU5VZx/cIdpGcJqyTqfEAb/p8bDoAVLQB304H51Ps46HUQdIt8eHox4fn3T/5kFvwP39PZcBb/TnP/1F//Vf/6X//M//XMM//eGP+tOf/qD713/R6eF7tfGgDrLtZpDu7op+97ud/v33e+Vu1rwcNY5HH7eUIOOidBy2dxCFX+vm7ne6uflGu+EOsmqvBNEM36ER1uHp4VEHdHh6eNB8PMEJmAyRstcGh8iG8g2yIDi9reAEm5IUuQrGQQ3Cqt9l5CbRJWHTjkNxoV6hky6kW0jer25udXd7iw431NsrysDBsWiEGDH59Hie9IQxT5B5lYM6heKszZhn+RJEE6wJepis1cxFAPEEMbn2AyETxE1cZvrru6KOSECUeE9jwBB7VWcIkoqF/D7OHNT7XLTrejns0LkvnXYQlAN5XU4cxgM7tBUptB7QkyOqslzD/mDYJxoH3pw7dYwtlUJPoUqesIWyLEDJc0Mcd8R2SfIJ3khZS9AmsipxERrVDSMUEXI/Falrv1XrU91WyCHl8oZgpkr29QU7zkvTAnm2zLGSHBPlTlfyt3ojzjzNFR9aIEYW/HeE3DlDjrgT92s0ZF7S0iW98JlnYr7OZ+ri3zOXBibm5qlqQT7nenQO2ukKlbym7TFxEnEZH7UoW6g7r2FiXvuSmZMOUqtXwaYpbWN9K3cR5OTM+ppWvQ/40IgeI+Px+GwTk30miRGMpeq6rgXZmKhgIqfanyCIg8sAp/0TvwM+NMCymYTsu6ySOkZdNLWCjbKOc+EioNPD3Olx6fUIefd4bjqcq85TW8eP4aVWGeqsBElq4j/h1BkwLPX4wsDa6Qfk469ZC300ZnhZ2wTrzzpzK8damCmblSHdewjKfmCd7UP726TdPqsHCTk4vlp0+HvRGd2OU2FdJR0g/49z1omLwQOXF4/Hsw7gPM2a57f2podgf2nWGX0dD3QSeiTyLuu5qlCnYL/ChVzm0iDqERcHjCszpszailywVdJ5EfYYscei1ppyl9B1B3rlnoXA2ihDR7wo5SzPbybMkeR4VVKkoqUF/th0RN8z/jpChJ7Zm7Y/tzVBRC7Tso5lJQzpt9HGUDRGJikqo7no4TW0eF1wWbKAmXld2F2ndXSdJuILeVXMCmtmYkFNta1jEE8w/sAOGR81Ubgbiu72O+1uvb8NqqnTBOE7IdtrYYJw9vpY9zYWRoVJrdi9Lmct+N6CDzbiYh+7+EdVxx47lFk3g/Rql3THxaovGhL2GOemuiRFHhhTu+jFOFNU9ezJe9reFumGDXjHnODO+HBVRKxoSuy9lfmp+O6sp7GCpgO++wgOY8LHtYKtWSN5I+T1NDZsXFXpqy2cewAAEABJREFUP7BH0Hui37Laocp+XSBIC/Oa0UVtEctsdWOHjTmJli76ru2rXKGthYtKCu3xh7vbnW4Z+A2XxxlbNuZlWoK1t+BPVRN7z4wNlzWc0Wmmj3qRy9ikIH7ByPyNS9MJnc9r/brWt8+ceWeOXH5PvFsbF0R+hxT0XvcAxjFgvz123LE+B8bkSwKylEkbhT0p56zEwBu2bRK+inzGM+MzM+umRpKiw1sSPpH0hB0fT6FHr8OzCBtYdJoWxifGIR5GTLMCOr5hXnkPq/h8w/e9HjP9FQr6xJzST1tmzD0qWX907r3W2BNW/RKCkGp7TayV2b6HfhhJGf0yxa4SSvL8iDkS8YvuWS0QSBozarId0fWM/b0WjzjIiX3Xl69n3gXOcz/isUy2T96zjc8BRa+YU8+r99WCzRIVIkJCB8vGG9i7mmYSM4mKj0/0tdBnXajHvAo9rF9jXr2nVMZxgRhOW+G0LwHWOUDWiKyR9mfegyPt5lVuYu1ltldCyhAjy4wI2a6FifafRRuwY8eeW1hTaz42R23lFKKqrt9hEc4LFEmybpaH8eTHaYcbIoL2Ic9PZo0m5KUk8hq4lCUyIi7xiHehrh7LvYbH/l46rioTdRnB2oflXyMi1nyXPyPac/RzkarGp6NL/aYQS5z1QLhgkkYZYTUwtvUkwE6UE7FeG9xPxEWXFlJEvIeXOosnIvj+29dvFvjXskCKuDh2RLy3CDzMiHDwi3C9mD4U/xLhEbHqttW9Xshb3sfCl31GXGRFXEK3iwgHKyLexdeMz3yLCLmPiFh1jLiEW94WRlzqOe1NOSL0r/JExDr2bTwR76e3/L9mGBHP4iPexZ8zf2YkIp7HFvH5uLv5Kf7p+p9CRDwXR1ziEe9C+5Jhv4q45G/9+yX43PivFNn6eik+Ip7ttpVFxBb9UdlzwT9YxHY1It7p7jHbtsaH1I2IH40vIp6rRryLP2e+iLgPw31suK5inYwtz3U/FP9Q3nXdiFh1jfhwuLX/VMhnXn0JFn+AC3Gs48Maodt8Su6vWXY95uv4l/Zx3eY6/qXtf2m96z6v479Erv1qa38t8zr+peVbvf9poQ8QG3xA8fjfsx8HZlxd62nFJxYOKpxK1HwogTRu62pY1jXYOHy2lKXggMehvkEU+TA5QpgcjlVvHif9cD/p9cNMfNHDY9XpcdHxzQTRPurxzajD/VlP1Hl8GPVwf9LhadIjlwJ/eX2vP377Wv/5xz/rf/33H/X//vd/63//53/rz//1B333hz/o9Z//rMfX3+v89IaD/pP6btLNTaj0k/Y3SV9/s9O//f5O3/zbKy4IdiocXO0/8AWaOPBWCC2BiCyGphEi7Xw86vH+AX4dJoJxdxl5HELFuBeTViZFLADCIGGHBMmXIEYyB1b1i9RXpb4pCvE8QyZUJYjU5HagQDbsOcTe9oPu9jfoeyP/nfCBy4AY9lpy0YkD+gGcxkUTpEJjssLzwMG/0V70LQh/QTYK2YJ4NBIkZQGBXibSqutBzCWoFkGkCaLNP+lYU5BTkT1DwCwyMSCeDHGzQ68eIqLHJpl+M4Yp7IEd85sbldBjHrEN9gjykyoe4PxZy4Iso9U1HhHqhl79bqdUegn/qMip9q9SlZmPDOmZOnqA1FFCIv02IOpdUNZ2jbaGXIaNHEaEIkKXdsI/tT41hAVCDRlVgYagAcerVLHtXENLRfuFkDRfK9GCiWTCxiTL6g+QOWfInIm5WFwJImj1oblClFSZPLqMu6qSt0DIztR1exOvM/PndpdDflr7nMeJ6ViUmlSirCEFTOnEJZQvdlAS8iraonV+meOkpi5LXR/KJVRSxrfSisS4DAW2SolxVIizWWd8ZeTyYWacon6NpKWFTEzN9g0JcgvYQtYFhUz07fukHWTPQD895GlHuO+SbocOn+015KIudUqpqGKPE5d9R4j1Rwj1x3PWAaL9cSx6w1Du/f+AHM5cBJ5kMmw8HhjTQqeLAtlhX4BAcjyvpJKUYhFdyOs143SuI+rRUMm6goyPFUm4qrpu4UKkauASYNg1DTup3yd1Q1EqvVoUTa2DUEw6Qvw/sTdZ13PtWQd7TRDTx1PjAmACJ2wkBX6WkrTui6whJkzBGvL6cd+5Na2kI+ugtFG5npQg/rvqS0nStMnQ5ibES98puqLGoBYF87KASRNrpXmO6Sdh49xldUCMteHBC7IrfTb6ighFBDanMnUqys0K+aJtxO98cTGe53UPew7Zzyb2jGVurMcqTKZNVmG99T3z2KEbcqmy+s28VJnQHJeGXQL7ZDTJaqlTLTvVbq+aey0ta0Z/E7oL++EE0VlHJtzkPWF4/IypQ34qAzKKznPC/k11Cdy6ah4X+Z0i9pTADo3xBko2iP/q/Q27BntbYk/L+ETBF1biMUYN7K+3u7yS40ywvD4ndCrdDt8xepUU6mgzYDLug/SKvfwVfr0no0c3irXaGvuyHYgZ1cK8+zce/BsLj6zlJ3R8GqXHGf9YxKVpp/OSxJYg78+G+55ZTxV7CPslj2Nds7OyfQAkj4O8qIsqdWcuEBbqLth5oV0jHrYD5QvvCbG32+871uJ+3+n2bi//KS7//wWl30vMRVPHXCXmtmlBP2PCF/z/OJzZt0b8YdWNPaBRjomZ44TuC2s0aNs0eS7YE2gm72Veo2fW6PMlAPOZ0DuzN+zYA/b4nv8E0zOK1GHLLicVkIkn6mXeJUG6YeSGf/k/Ta9aVG3rKswUxLNGbHnCFvenqtfHpvsDOEr+zcHDWDWiu38jS7QT76IssQeEgnRjb71cAswSNk/YLrM3dOha6KvhRwsXSXXGLxm89xevr34oyvhl7ooignlfsN+ohh9X5HyQwKZff3n9pFQk/KRFEgtDtQXjkSZsPIIzeh/Z45/4vOBLfNt09F7Mnr4w17GMKqysHb746nbQV3c7vfL87vfq+6KQRymGHJo9fsZ5dmjgOwuTtUzYEjtW7MewhWlW2J+so2Fb+91uOL6C0U5C15Y0ofdEOCNj5gJ3Zh+fpowfxIqKWdsibF3FNCpHVbFti1S6DaFMOnEZELHoYjvxNPRv6FRXeNyovcatm1FR2rDxgo4aEPMX7AHRpAjmGRT2uoKtE2FEiEBCj2vYv5x2WJl7w/GXsHzxuP8NJNeviHjuM+LH8bXS9m1V0EqCLe85DGKBpQmxsQDLHK3IIy4l1UhrGosJl9HSQrbPjE0WfLtSZ1GjntQwfo1LGBHa7BBxib9Mb+NyqN+e3yzwL2aB9CHHjojnxfv3Hm9EfFSFD+n+svL1go6I9xZ8RKzjFE/EuzjJ9Ssi1vBz3zY9ImKVF/EuvG4bEWv/1kk8Wzui/xJfEZdxXw/GY/wUruv+nHhEPDeLeD8e8S79XOknRiLieU6vm25jiojr7PfirvNexgcSEfEsP+LH8cyHv1KKHBr2nWtEvN9m62Lr26ER8X495xlb/Y+FEe+3i3g//SkZEZe617Ij3uVFxHXRz4pvtri2zXX8Zwm9ahQR782Pi7Yxb6HzNkS8Xz8itqJVzpaIiDUdEVvWc7jJdegPdQ43uFLEpU2EPwQ1Z61wnTXCN8c3kFy/nF4jfHPciLjIIuu9r4gP519X4nPWdfKz8YiLzIhL6AbW4VNwnU/hU223sq2909dxp78E122u41tb530s7rJPYWv3qXBr7zrXcac/h63+Fl7Xd57TDo2XcacNlxkv405/Dm73z4yfMr6Ii19HXEKPO1iePoRJVaxWrQezusgHbFUOJW8PKe4nIhRBrZQ5rhg9rToOMyYninwRcDxpPdAfOeCfwIHLgJMvAF6POnEBcH5qEJ9NExcGE0Tc8Vx1eosDJMbDadGbp5O+51Lgh9cP+vaP3+qHP/xF3//5W333pz/qu7/8Ufevv9Xx8TUk470GCPjf/9tO/9//5/f6f/6//6b/+Pev9fVXO6W86HQ66PX9ve7fHHT/eNLTcdQZ+SOEif/8zxllD4eD6rKolMSBl8M4h23nz6ejFoiuRhrGQCEpcThzvdSFTHwkSMzK4X6uZ0w1UWemDoAEKpyoew7RQyQIrE4m23eQ4z0H/2F/q/7mVpn4wrtzkSCbqs70NUHkLRz+K8TCdDqrrT/9f2Z6pgsgFgRRKPpdD+CE4hBNRY6RDR2qrG/zHKYkobMPmd4LK4dNH84nCIrKvGbe3TlxQGX8JoFGjxcCwj4hDugVYq5yAdDoM8gsyDL8Tsv4AWrLfrGCcabSqxv26rpBgilo+dJ/7rL6Xadh73I+KzBm0W9Qbr1aZLXopIT9IxF3O/JIpyhK1M3o6jAi5Md91qU5usLpNbJ+oz1hKHHwzugIMEuls6Ul5ltaTeY0MmyPMwTgaZwgdqowDX5NvUhqyLCtRgie82mSCR7Xn03O0HZmrkz+V0ITMsZcG1NQkVMhVxbi6Em/EaGIUMW2lmGZEwTgAulWma9G/gr8R/hODkkos5Yxksb8CX1CWTl1KrlXisJYAvJI67iErRRZcIz406yZ+USsCnm2YYmk7LlEeM+8DMxFB5Hnn/wN+sj4lsOEXyVG7/kuq+2LAhKyQq4fl6wDxPr9GHpwyFq+5/Lv9eNZD0+sNXB4fOJy70HTeNCCD4kxBjKtZNCH/Su4FBCW7otYH/gHPmKdkqRIVRkdh1TU4UtdkYy+kwajr2u4g/zfwfjudgP+tVPuBzVsMkN0naakI0T0CT0dTpDGi4pOM3vUcdTxeEa/RSa2qxr/Fi3LgsnnNS7WsLmnYG4S85AYQ4as7RhHDzHdx8RFibSDeF4JaxTc3Qy6uX2lngu/BPE4QjTOkICW6z855dDzWLB7z3owaWX/miFfjYU+bJOMtSNind/UMc/Ibqw/t7ffvMR5GjV5/wAj7JL9EJVlWR1t9/u9DF9QCL+nihZ84YR/uD7bzUoSzti7pkEYUoF/BSS7681Nq22so+fU8G8j2U+CxZToKQKtad8CC9EHS4p3wqzzYWTPP+EHyyqj0ufC3rL6Orb1BULD1qFF8gUARk+2KaH8f6zMRzXsLgZk2y01qSLf/WT2GtvSbl/wpYKMAXLSc+LfAth3WT0oJSnnJIeuHyWLATKTobGGzgzw8bzo4TzJ4ePY9DRWmfwfz00j76gz744Te7LJdtt/Zu1OXIBUiOfGPK92oG8T6Ikw1NBbauiK6qrsFw4X+vI8zuwh49ljm9XZ17vC+6zTgG77IWu36/HpG5X+Rko9yEj0KEPrHoM8X1yO3pvQe2R/mtjDJ96jlr2wCZymphMTcWQs01w1kbfQznuW53LB7pX9veJ/FfLc81DQveBrQxfao9Oei4kbLthu+rKmhy6rA6UklS4pgUJZ4YI3kx85Y1o8Ahln+p7cH1N7Zi0eWJP+baEHXwJgz/vjIuOR8Aljj4xj4v20WB98GqNJNlptRBf2ubMm6hGRP6MU+ljXHr4SbHSVeVhYbwmfzNi073sNwyCHuStKCvmxH9FEDmXsGGgAABAASURBVNkOlSKUUlLC9soFO3v2Ao/a6geeRbpKDAf7SzOR0XPImjuz/3usZ97fZ8ZwAmd8Y17f3yf5UovuteOSfL/r17n1esyZOY0spoULkoq/GTP+6LFW9KOcfYtlghkqEHB4gZTU8F+PQ2gtHscb2uJ2Wvg2M2bcAH2F3NB5Alx0nflIMdq37Rtcfs2Mxaj4RGMfMoI9rmAoplXWv8tJjqe89iySigi5z8o8uf3CHrphy3fZwpp3/loH+QtwubCy33da9a8K+ksprfMREc9hRMhPxCV8GXf6U3BfhutExKp3xPuhy4yIcPBJYPa1nK1xHb8Ti2wLozGqtI5IzIHLNng/sB4ObRfjkm7Pcra6DiNCEeHoWr7VdbuXcNlakW8RlzZEf/v6zQL/lBZIdugNHkFErIvBG0REOOsXYZP9sfBLhEf8Mj0i3rW3Hp/rMyJWG3yunss/t0G4P8P1HLqN4bjzHP9nRkSs6kdcQiciLvGIS+i8vyYi3vUT8S7+a/S5rYOIeM8nPH+G+4gIB38VXPe/deB+DfuP4bjh8ohY9XQ7w+XON5w2HDeuy5z+ayHiotNfS/5fU65tZNtucF8Rl/FEhJOrvSPiR+Fm64hY6/lbxLu400bEj/Ocb1hGRKyynbYe1mnDlufQcLnDa1znXcddZ5Pj/Gts+a7zSxBx0T0iVjERl9CJiHdxp/9a8Lg22dfxLe9z4XWb67jbOf0puM4vheVvMq7jW96Xhltbhxvc1nGHxnXcaeM67zrusv/xSPgwiCDEGBFvQ04tST6oLOuhIlrjDPYWxMWB24fIymGwQtiZrFnjiziIgyoOl1JTkaIDHJoDkgIsSwcZlSFNmubHpumhauQi4PywaHwkDk5PFYJw0fGwyId/ExQnCIojh+kHSIMfIOdfH0764bt7vfnuQfffvVnx5rvv9Pr7v4A/680Pf9YyH5S7Wf6zIC1OHLqOyqVq2CXlIaFXZihJIwf0EwTPAYLExN8B2cb5eFSlv2xbcEA9PD3o4c0Penq8h986qZHHN6VWVSIpQZYauQtliA9x0RCQlQFpAm8geButP1kN+bCnvE+ZvKKOQu+VXdepv9lrd3cLXqm7vVXrepmEO0Js+Cc6p9MIyXGm/xEbHsGTGkSqQBvR98wtC0QHiqswxEL/DjN9Cgs05m/rK+es0tNnv1MPnO+90wdx13M4Yuun+wc9PTzS1xERM+OVBCtRIYeiLegf6iGBDJM/mb4s2/Isx4gIOZ0KfXadOsiOhGIZYqiD9BggPIe99eiVYROCei1ltUgSYYXMMBQ+OIcaacvLOSvlbkXkRN3wKCFhFjEtEgfsyvwZaEAsXRDIrkEdQB0a6hrW2VgW/BS/sy0a9YJ2KRWlKHLfbmPS4ozvnCCOTbQtECYLFwZuc0HDF8EV+TGvMhvrZUHHppVoUsjaOU6B/P9PjKeTJsgiYzw/aeTyyTgz1yPknvtx/+7H+kYgIyV061T6QZGhPZvEMEQCcySIPtYWBHdEqEA22++60ql43lKIQEyNMkTRSk5lqSfDZNoFUkelocu6tO2VIYNT7pGPv3IRcPaf/+ECwITem+Osp8NZT8dp/a0D22qCLH16etLpfGD9HSCgzqzFUd5H5BnEr7AO+iVI871ubuwbRYV1kzP9ok9XMuuHODqjCjpXJUipSLNE+IrLvlev9rr73Y1evbrVDeT7sLtRLreKNKyEF/cSXErOWvcYyK4TzNeRNfaEfQ6spQnC0fadWVMzxKNt/KxfaxII1kEmLOg9cHFxy/q/G7LuhqSBi8AMcW27+ZJvf3erDsI99Z0WHLTSrqrJ8zdDTnr8hTWxp87NzQ0EZaeMrcUT7LvuT4RrnHFH6bDJsPq/fXzEr0Z0ndDpyOWKCccR0vfMmEYIyJl91HB/DbK9IPvmdi/31XWdMOCKSAWtkmrKK+S5ZZ2p9AqI9egcUj8X1Ald9o1JFRsJQj6gzylR4PP2U+PEXmr92Gq5aKl68/pp/RNv/nNv3l9O7LfebybW0gyBXiF5Z8ay+BKVvdakY0P2htCoecSHjo/4z6iUkrL3jtSrslYb68kXOAtk4sQaWiDUF/wtEQ9kd1wkdOzZAyT2ft2DBnV9r5Sz2BqwQydfcJwh5Q/jwrto1ANr/B4/fsSeJwZiHMg74M9H+wyXxh6DYR93vxXdA38uEfhoyH7b4bCZfhJ2DlYanalCki7Ya/U3/G5hfdvfCr5e7Pf4kt8nWjcIaej3yNqpZHyEMacosqyG8hNyLvKaLG9Elv1gwj+8P1V8faa/M+++I2N7wuYn9qwJv3E7w307XMgz6b6gU2M+PJbUqvwnlPalaIcv73dFxm4oGrqiDhTKuq5Tj00HiHajp9xjd5llN89TZAndK2T2yAUi2wWXcyHb+Z6LC9v6aHuv/nxkzk/rnljx32hNSTy8jxb0n5nbZfXBGVvMyinUl6yuhFJUTLdI6J6wYeqSrId1NC7zkZSxd8KXojb5ycyT65Xcy+FaxlzaPg39K1gqdq7S4vXFZovLsM+SR3wh4f3+hM+d1jGcdWJfX7hUMWYuAhZsS2NFxNrHZjPrJdZYU7Lacn+N+a2RlLBZvPWdNR91G5BCfhqB4fg16tvEZW2Id2VD1xDbA3tx1Rl/GH2phX+P7IcjBSP+M9u+rMtlYg64fFu8X/m3c/h8U9jzuj7U4ddGwV+te2Z/QVX2kop/s6Njp01Hz52cZu4q/jpzybC8DR2vfLa0jxhWOSIUEYw4tM2BVMlrz3D6GsE8fwiXOlqfdlFojW/fIi59RVxC50e8H3feh8D0vMhOqpGe87znv9dnC8l4rnGJ2BYe+wareUHDD9payXKMrY5Dt7uG81zHcKMI+nPkN/xmgX9iC6TNoV+OISLkDUK/8LH8T+Fz4iM+vNAsk33pubm3BuM54yriuk5eh44bzo9410fEu7jLPgdvDIZlXcPttvRW/hzqsvk47Xo/DZt+W/jTWv+r1o74tD0237gOt/inbBIRvBgv2Op5Xh13GBGO/ggu+1Hmz8iwnA32lw3by6n6BQ8ab7UmPpjRR0Ssa9frd82nLCKexxER68vPZfrZT9DS4L2LfH+gIoNEuvTDR4wtvYUR1G9pTYbL38b1C55re3wo/nnRF30kh4b4oHFp5Y8Hm0zbqpIdEc+2zTmvYxVPRKzxiPdDitaviFjDl98iLvkRl3Ard3+Oew6NiHflLrNe9gHXMZzn8GP4ULlH63zD8q5Dx41Nnj9bGU5voeNfiohY7eP6Ee/iTv8tsLDnbh8qt9D9eo4dfg7XtnhZ12WG8x0aW9zhLwaHrnVtE+oK6/vP6Y90YH/9SNGPsjedf1TwNuNz5W+r/Y8NIjafbquf+8DETnKxBxNVwXOa3G0N2a4+JF/WX8ih4Z/qM2k9+SDpAzGTWWlUl6RlCY2QD6fjwkGzaiVQDrNMED48HnX/cNCb+4O+f/Ok148HPTydVuLF5KHJl4fH01r+w5tHPbrscKTtSf5p/RWPj6QfwBvy7nWGHDo8vln/U+HXr7/XBBnkn8R99dVXuvvdNxpevVIedlo48HPOlX+y85FD7yMkz4ED8MRraQE+ED89HfV4/6TjE4SlD+y1YRaATSK1lWwoHHg5C4tzMEha05AQXU7qSpb33UK65MxerBU5FiXWgonLvkjDDtJktyPcK3V7TSoQlKEniDwTUScO4guKTQcIMAiSGV0vOK/kyMwhvUKEJMjIDGkEf6DkX83nMqBCjkaZlfuG7FBPh/1KvvcyKck0Cc5CHtpM5IgtniC3DpBbM3Ppd6Xn3RWiWW8xRqmnk1IK5AVySq/c9YypY4CdLm20Pom9rGCjXckioF2CQCro0WslDLqiRFmkQk1qR17bIewS8h3zkWxvfTUrUTelpBRFdtVNP6pqjTtCgffOyjxFhBqhf8LacP5Cbx57DfpUkiCjgrBVyT7dmlOhkrI6UOgvZ+sowe9oYj5GCCkTnCfCM6QG5pOJoZXohWxbcKRK2SqvLsidV/0adqQX+YkIIRrbFMj+SZN98LRoZL2MzPUJf9+w4LATpOoMiWfZq5zVj6o83yZitrXsMdZgbI31N0sm1AI7l5JUCBmUImdlhXIYSYmwMNaBubwZer26vQGD7iCMb28G5qxj7pL6oVPfM2/9IBXmO/daEvqz3k9gZM2fpsBGoUq8QvJV8k2C+TJjYi1Z/9UubcEmGF08/vMxGfkmaIcC4Yl4LtW6zIrAnzMkf6QJPStaM6i6SLQPCEuT0K/w61e3g7662aHzDST3Tr5gy+iu3Q3rqtcJXfynXbifgHRMOk0AUSwxjeemaWyq6wTTB3OaWBjwxjLhL4jdBgnW0LPprIQuPeut7y46dymE+tSVMhr2OVbSlOWNHzV8tcpP4HvVl6mQq8Lh4Cq1Z7zfcGnxClvv2QsKa6shrzJ/c20a8aVQYdo6ZHXKUdwUnxJ7XNNSkyb0XoFvmlCbIUYrWOpJdTmviGisu6wBArfgC4nB2f+UpdQlJXwjd0Ur+ZlNNveMaVBmjrvUKQLtW5PXWeBkDUQr2KJonhr7+8yF6aj7+5MeHs56OExvMes79vnvyP/+zUFv2FsP7GNHXwL4kguyfoZorAZ7WYUsrRCoM3p7HPaXlBLvk8r7ZGTcs0pf1GFc623ifkSX1fdOSfCtOrCOzgayx+mA3zTGESpdVr/LGoYOGVmRk2xrrSF2bEkjtuQOVieI0RWnWPfkE/4BN60je/PpPOkMkX5G/pkLuhlit6GzuMDIeFvOszouoFFT/u00TLumu9ykWFYbLq1qYuMYmeOJufY4lHql3AmlGGdlzNTlvFTIKl1TLkLVRh3ESApJnoukrEB0Ze8x/O6b8NcRfzVazZpZj2eIV7+Hj+wl50Ua8cclipYIVeZ2Yl1N1PEF1cx4GuOq81kdffd91a6r2kP+7gzyfOnVsU5Ztupx5q7P6vtehT2kdIOi6xWMJyLEFCoTzxldjYQfR0e/CVsvfEYw5nUdjut+txBf5H3WPrCgX42K7RZ8fmJJTppZR83rg72A7lXw467r6CvJj33VoEelLCWUyBRl+u9Sxi+yMnHXjYhLOemMsASCdRxJ2JaNgj6856AwOoQWLj8X7LosHe+FQpq9kLU4g7pQjh+ZSJ9wplqlhfTCZjPj4/b3sK9wYdizv+33Sf7tioEPFJk+ZbAPJI+lDIqcVwhlGrPeJGbuAueRXL8igtCQIhwmVQEUWPC3ypzPfFvsd3PFfhX7zvK+PLF3OJy3+Wf/uMQn2f62s7A/mihjRPsky4l4gAYooU+6We3TGv2zP4j+xeN5MJYq2UctE1XYm6TG+nUZ1bSFjgdOnRlpRCDlArJkJMVz6Ljh/B+Btrp6NvkR8Zy7tqVhtCr3uYaOr0A/arYrEBUqO1jhsjXCt2A9G3zskHuItqzhqix9rKEqNQ0C4s/2YJ4cN6znCjpyWJFCMX6mZ/t5Hg3X3+C6hiUO9BNDAAAQAElEQVQbEdbCsf+5WF3xrRkctyW+NHTd3/D3tUCKeDt7L/Swo1/jujgiFHHBtjgcbvVf1k28HIzMZms4bkRcZER8PLTcl3A/EZc2cJ8KFnLwckgcOK7hPG+EjfLnEO+sV7CsTb43zg1bXsSln4gPh97gSsraEBHPtsmMVymU+JSS+QDokK7ZaJoiJ5W+kw+9DEBGEx9KWtP2RAQbUnsBb1LOu4TW/1PYZDnc6m1jc+j8T8Fj2JBSkhHxboz+0I0miKiUacWWdtm66bM5O9zyGxv3Bho+f0XEajv3sWHr22HEpXwbh0PL9IcXwwdS94Oaqx5ryEsuvUVGD8e30HGy5Dk0tjl02OWyzqlqo4umtr5d21o3B3bQRZdn5YlYnw0Rl/KIT4eyY34C1tGIVrXBaX+OMUpJfEAIpSx57IpK5B1Kl9Yy63Xt21SSbRwRWGdhmPMaWk7mA5p4XP/ijkHdjHx6xhyXPCwWWQsfvipWaTRsTivw71ANyvlQ6nBpwQc5rR/K/Z+d+cO5Q5pSTysWeq8hKSe15PaiDeMg7TyXGa53DVo8f0WEMmuu+AOeJ1+Sx/0pWFZF13UMwUcigAI0RI8WSsi56IMPqGKnBb1mDoiTZg6vEZc6EaGIkB+vK2PmA9+n+l7LGFQD1y7g9KaDw5fpFEU5dSq5V0R8MaybsfbLJDp0mplSjnQB9rMNDdvxMnYJFVdgEtG5IlOfuhGhrAv8wcwI1swGp40t7VBeSxv07okIRYQSNt+w6RhxKXPaEE9E0Hd+DxFocwURv0Z7m34O39rBMj+EiEu/1ifiEo94F+JgeokQD3KdXzlENX+6vEpf5yVkbcgpKScxr/EMp73ODTzSK03bPiBV4nqG3j6V0PBcLfS7gez1KymQc4Gunm389t0NEaGIC7aqWz2HW97PDaPpWf8Pxa3rls/iY8jtub7LrnWI+LiervchbOO8Dl0v4iIrIrQ9zje2dESIVxk6hdzeZY13+AJ5NkNGTewPDeUbe7JREbUC61fQQDRGAUTcaMEsr5A8fy2FAieoCs0cLH0oScrUzusyeqSPe4iRJ816hJg3DnwoOloP+jbx/Ajh+Qjh/ghBdD6OGk/TijOM3evHJ333cK+/vHmt7+7f6P7xQY+HJz0S3pP+7i9/1p/+9Cd99913a9mb+0d9/wP1aNu6om/+P/+hfLdX2/cqX92pQgq+gQH54Vg1pZ1qvtXUdpCCWSZ6Wi3qvG/V4BLgBEExSSmr67p1Xk32pHnREKFb8htkVmH9DOw1RU0psoZh0HB7p7IbkL+ASbkbtdvPenUj3d00yJSmgVP07e3XiL9Dhxud26DT3OkBAu0eezw8PGl6ov1jVSVsx1kNEgqmStajQpTV6aRhl3T3iv12xzugTEq7qqWbdKqPKsOi/iarwNRMdWRFNsp7qe/1CCl7YCwPEBUHSIDG+3AJSN1xln+SNFG7h5i4HRJjYk6Za1or8qBud6fcv1J/85UCO+JSqiNewztlhx1us+S/w/01c3CTsUlL6iNUUlYmnaIIY6mDMGqh9Z2VaFe8GeMzAYnV05+WJjEXRiAjISPT1nK6lJmTuqJeHB1bhnKXFEYOtVJX1IQd8bmZuaqtsfVlNcjVzFhqTZBKUibsgrZ+2a0E07ySfQfsYzJ95L1hnGk/p6y028s+1nKREV4HUVlrs4SPlyQVvqWCHuQ31kDBnjf7DtKsE+roptzp8HrU4/ej2phVITKXE80h/Cvk9Ak/PUNEzpCSzR9IVCXktDhqrg+Y51E98152oQV/MOE+Q0I1ZcpDKYWUGmNdRAWJWNf1Kui/QAYGtvW4E2OjmhLlfWQNnAmGvqiD+MvYMJdFCZVTLyEaf606Y8uJ6TkzR+OSNLeez1CF9dlYn3UlY+1HJkzHcVzJpoX3jeglIuTPgwtzbT/GsdVBru/o666bZdz2E749q5RRvgRQLFrYtxr+2eML37CWE8zsDj3uGOcAodb1Sd1Nr+6rvTLker77Wgtr/LwMmuJGS9xqZJ0dzkmHY+j+zVlPb0ad7tHvcdJyWBRcVhoJsrqxvgK6NOcJHUbNEOtjPSroa9jv5Cmx7yeMEkvVcjxoYH6+5vKtb6NyqgpJgU/l1hjCKEFMdxC0/i2CPb5xtx/0zas79oZbpdxprPTI+Fog6VTVQMyh7H+UV/wWc+qJ/WBeik6nJhPW/syqmJniE30+KqUj87wox4LFZy7ipJuvOn31b3u9+manu9/1usVOt6928m9f7G8G7XsuUFgTnTqlJevMXttn6ZYLlhJFQlJmvc9z0evXsx6f4oKjZJsexyCUHrDd66dJ351C33Ph8gOXQ9+xr33Pnvbgff5wVMVWFSJdXAAE610QjwuXABOXmxPpCXs+PTVNc6/S7bC5tOST9l93Gr4a9HA+yX28eco6TXdY/RtwqxN6+z9XPzMxT8cnBWu/59IA1bUwH92+aPdqr/5mr9R3yv2A/J56PaurQ43MZZzW31C7f5rXPu4fz/jLpNNYec8t6HTWxAXA+hs750cu8R41E9bxoATB28WijsuAr9jrb9mDh37RbggNfg/t9qql0wiR3HaviN9pYnGN7D9n1hJqq1WtPoMW6ruz9ruZ9k0989tF1Q4/eDXs6aOo0DaTbux3c5LOjPcUI9dVM+NJsryZOZgadmJveGQMuLpOeMkYWUeJdRFSTopo9D0q2L+8nrz2OtZf38/aocOrfdPXtyHMp1eM5w4Ce9el1bc6HKW3LXd3Sv2tWu51d3en/YCN2VcCbQr7TleKekKWELrjXPg7263GcZH1nBnEXLNm8g8UHPGLsS6qjC9CSFnYB1irFXg/YV2huUpkZeyQUpECKGmhbebdMKDbDXa/GXbYrEcI8kePlf6VJNZbrIENP0npjIwz9iDOfLbFfTVV7LfUrHHpdZqKpmWnEf+ciI/nwG9mMKqOtJuqnlgDM3tjS0ltmRXo7Dm8YT/pddAuTtqVs265ZLm5Kat/RFc0MlC2fj3y7vFl86JAxbzC8akuMtBWLbICJMacolPCHwphVpZ4N63cQ1TqXRBs9JX9Z+Z9UeusCyp+PTMH4wqfDSu+iGlpF6t9WltWu1f6DnysdKGBddUPRYU5Talc6tWCnfIFSlpw5mmhLWCrJh1akH25eFg08RJZsFWdq6o3VN5FGEuNzhP1VBn7Ijk0grnKjNVIjPElXI6qq6w2b/3WVV5cCnQdhqp4TavgXx0RhzlJXgsRIXdtVOIVU0QEZSHrxzddsCiQk/ieI2nAFn3p5L33fTTy3qGjT7pUph3TomDsF4gntFRd0KQZW2xYqGeIdkF/W3vLcAOPu04zc1ufYX0N/YTH4/174ieo+sGqTaFfgohQxMfxwU7/hTIbH843iLVsBHvNBqc/jXfGsO8ZlU1gw7tSKSJWJPbKZ+hf4In28UFExFoYEevgnYj4ePy6PCKc/BFs5B9lfmEG+81a06GxJr7oW6KWIcaR9e75sI7vyv/xYhG/js6fmPYPDnrzky18WWmbV4cfWkAv6zt9mRHH/vqICOY+njuKeBcXL8dLgb3KuKQ8lk/hUuvyPeJanta+bAe3d2h4s2J/ubz0WqOOfTERum2Sn8amdh1q3diccyl/l3be5+H+r2tFxNpfRFxnfzAeEc91I34cFx92Vrxo/XYI8sv5umjLd9513Omfg4gf6xTxLu/nyHxpr0/JiIj3it32Gu8VkrA9XO7QIOtX/7L8Twn9XPkn2zJct//SuVvrtsZn0Ass+zrP6V8blv9O5tu1HE16gcRHL/E4m+C9r218Dg0XWtJW92Xo8v+JiMAhPjDw9+fgAxU+lcVhUNd4W9fzcA2t+6L3xA2Xitd9r/Xxv0vJj797Dc4cUEaKTJz6MHuAJD7BYB04JJ8g887GeYJsHXU6nnUEp6cTBMwJUv+gNw9H8KTXkPuvX7+B7P9e3377F/35z99C4D3q9et7ff/99/r+u9f6y/ffXfDd9/rzd3/h0uB7/cAFwiNE05nTVE1ZrfSqkBMzBIyJy6klDtOZ/pueDiP9njmU4o0MbuHQusEHs0Ie5151jCdxEN51WfsucYjPGoj3EHodYSEvE+Yhqeu1Ah5Eu25Rl42mBEkk+m7MceMISC4EVpL1GdF14kB8f3/Qw+ujnggP90eNT2ctkJ4N+4XrjCcF5ETJSIAcWiAnl3qQIJ8Ypjr06bvG4baJofO+WHg3LjpPo07jGfJipk/KSqfSd+r7Xqkr2j6A931B90T7kNs7X5FUlVjdodpCXddpv99DVHVrboNUGFLT3b7Tf3zzjX7/6isIo538/yD02GRApv9UygABF+iXjCSJMbCRyb4ZTUKEckZmRh8DHXPqlNGvlIueQX6UrJzz+h51I/tn5dg+Q7agEIKklgK5gLAGeou4C6NTiiJfVhvJ/aUiP5UPEnNNmiGk7CfGBPljLILkAAFZWkwqQcblbljlZHTpQOFkn7ui3GdsmpXxiY7xl0J/KzqGi97IbBC8dUQveKM20/uCzpAX0ZJMxJiQMSprhwlnvEkd8grOiCjioUR/I5c6949P8m/TeG6qkMP6tE3ojBRfGDYUKtgC/kE5SR3fLnPTazf02u965q+H9OtA0TCUtY9S8jqOTN+RM34Q8A0JP5LOY9PhxBp6i+OxaYLQmZfQQmjSx2tphpRbIHkrPtyhQE5VmfkK5itpRJ9ZQ6kaOqHjrMx09PhIj45dysrMX2LtxTKrjyo4SO370O0uo3uo65OYGvk3QZZI+LelpnVdzaz52RcVU2afWVjnAekYWiBIV7tDRjWIk8Z+NJ9PEj5Q8eeFNVapEBBfkckOQFlOHf5RdTycdILUPj0edHp81MK67BhXh40immz7hpyADAt0X7UiblV3JWPfXrt9r3Ud7QYl1mEwsQlfTFG0hoxd7jySFsjceZGeuBzwT70fTrPOvjjFptN8xGfOEpcVeJREP2H7ort/Er1nT9pzSXID4X9z22vYFXVdVkpJSQGy7HeJPlprihorEn3n1KuUnUo2BlkHz/E0B/O/rBcRR3Q5cJHii8wTc/9kzE3Hs7FAMM6a8eNK48o+5L2MDLV5UmO/bc4H9hWpoFG36hYlKRcplQYcJo3M1wGm9A2M9v3jokfix2mR93qjMkceg8lL8XguIiMHBGsns+dl7BzMQaRMX5laRQvrHjGMZ9bhvOjpPCN71Ol01gnfGLmQmyCs/ZPT1WOZZtrMtK9iWck+7bkdysKeX7WD4KUrfDNUWDu5K4quZxC9Kv1WFfyU2cLmNZIisiICSJn3BeqJJurxpwHdSw4V4h1tC/pn4rEiqVG+UF6T/aSpIXNmDmfmYVwytmliODoyZ1OLtd9FIaLUXVawYPEh1iLvlJQn+p415MZYQBHvvNAeP+LumfxQR19orURoXUrp1A2DCrqteUmKiNU2ESE/EaFaG5CWpbKHAOw4TY19o8oXQIos5bTK9dy1FKscx8XuU1lLyrQcngAAEABJREFUlXV1mV/8omktT+hhlDUkj/xC2w59etbWBTv0CWUBbNfnxJ6T1XtcrIkdG8uAj/TAcso6BtfupFawU8ecF5C5rCjYC3tj03nC//CRM8D9tKyGTbJdOvpAtHb48A1yv77rdMGgV17/FJYur3Ox0DgiJID65NUVSo2sAKjB+qzUu0DYsmphra3Apnr7eA28jarSZovP7A1eZzM+bF/e4LQxMRb7uePuI1E/BXbGlhl/SIQpifkPxherT0aEVVTD55alye3cv7slSw17bEB1tYreV/Vc32jes5CVFSqRLvNEnOGv8r8kdL96+zi+ym0XnS5xPB8fbCiRyH8PjHPVl/btBUiuXxHxXphIXYORkcMA8dUfx6VGn4Z1MTwXGy42xwrM47LqKGzZaIPI375+kgVwubX+Twm3umvD3779XSzgtfSrdBxxWagW5gXn8B8BEaGIj2PTMeLHdZJ33q0C4fW4ruMU/U2+IuK5n4h38efMv3nk0uFmC4eGc7fQ8Q0R73SOeBffyv8RQr8krvGPoNOHdIiI1a8/VHad53nY4PyXcedFvC/LdZxvOL7Z4zq+5XmNGK57ja38Ou/nxC3H/W7YZES8r/OW/zKMuNSL+HD4sv7PSVs3t3NobPEtdJ6xpR1uiPiwXhGX/K3el4RbH657HXf6Y4j4cT9ua9j21+2ct6Wv41veLw2vZV7HN7nXedfxrfxz4XWb6/in2rneNWyT6/Sn2v7UMsvd2lzHt7z/ieFmhy20Dbb4h8KXea7/OUTE56r8Tco33d3ZFr8OX8YvaT7C+XAHfBj0AXOEpDpDVp0gU87+CTcI7ePhLP9N/kcItAcT/fcPev3wqOMR0uU4QcqPeno86w2XAa8hw3/4/s1K+L92PfA9FwPfv3lNm3vqPOgREs749ttv9eaH7/T45l5nCDqvj5w7ZTNJkZW6XrnrlCAsOArqzIH3NFWNkCUtZfkwNkFWzsYyqq2H0qaUxPtNEDtJQ59lkr3jUN9BtneQlx0EvMmfIVcNJi+7RJ2ASMki6ZMcB7mqCqkono3Y4KwHqbXIf7P5wMXIA3a5h1x8w4XIA/ofCM/YZIbB8UXATNqEWeYAawQkakNPXy4MMFCZS4YcVXAK6osI0Z28YByNuqfzQRVCtrVlHY84qJpQMTEwUd73nTrskyFIciTlJBDKHI5TSEH9fijaQyb2jNHtTc4MQ6fb2xt99ep2/elip3sYlKFk7SCXb253lO81DMOKDtJZGDXeIlFvtQlhMDfKRQFS7pXyQLJXZu4S5Sln8oxOye0jsG0DgZ7kp6xMHSOlgs5vCRZmcz3gQwoxSBktQ+hE0oiMKTKj6yDICvNEfsUfQIX8MRpkspHzXl2/Vy6DpKyIIqVOYT2xX4a5Kw5B9IWiIucFuptYWCAB5ipIuUleGz742+8M4RAVontZibFp9cdG/YhQZkwF3UvpNXABMXARMSPo9evXenh4EEoIfkwmWRwKEoFMvugMclr4ZsIXEgRjxnd7HLNH9Z5vN7tBN/tB/snvWy5qbpizPXmex93bORsIE2NTyohOOi8Nv62QpVWPkMBPEKcsXS6aFtZVhWhf5HEsXDxdcIDAX+Sfho96luyH+G4wPqWkgr902Kgn7HFgoyOeVserahB/qKyObwO+fsOF0x1+eHdTdDNk7YZgXpKCcnpmTc8QdYtm6wkZ/fg06QCB/oSSR/ajM8TjCAF98v7kC8PzGRKS+tjUdrUN7T8pCrOMLyCnwRKcWI/+bZ1rjIw9p06uK6XnecChSIX8VCYmM4cd68t2vbm50fqnl/Y7DewpOSeJefY6WEOn8U8l7K1gLMK2k87sE2f20DN9juwL1rXNTYgHM+T9AmFWlWHMCnZc+4L4v3t1o1esz1d3N9ox1573THlkSe63NWycsYHoK1QjKTJjKkWJtV4G4tRPILCx0M/raZHYXUAT7ZoW7DeNC74xYe+TDtjL/9fJiN4T+l5IxhHfwL+5wFpWP5jV8Ht6lEV3+MFAPz0Y8M/d0GmPv7MNcYmDXPbIh8OTjrxTRuZxRonL+Bs2wN/xfdfNEav9U0rqsOOu6/EzxkPaeUohaq9tFnzhzAXFCX89IPeAn6zAZ05cdnF/zaVLZTyMzeNgPLa959U/ZY1I9dhph2/uhoK+eZ1Xp3vmd8BH160tiZ1oWfv02q7Y3Xb0+ydscxXl3Ksrg7quWzF0gd5Sj1zPW4dd+lLU4R8pFUV0jKN4+2D+6urzIz4xeh7wkyM4WWfec9Vg0LbXYp+mXsWAi+eBNRZ1UUZDupDXWk/fHsN+yKyxwmVAYpxZfc7omUBWh567flABqfSKnCRs2xTy0/jm8dUWb3WrGv3uxYZnDHsyINBniOlamxr1rJ/tQ9P1q5LReG+JkSb0Cy64Eu/dwr5m9CWUcR7PaFDPbQs2Gti39ujV9wVdL3VKDnUlMT9Jt33P/tFDyO+06zvyigrzmBmD323uz7A8+4jnfMJehveP81i5JJrxizO+ucjv6so4ojXRhRKO0ZWsAYPuurL2dXvTs9eCfY89xaVKU8d4WLwSuhtB+yTJiCDCe93jSoyf1NuvpIatVuBEVEGErY2YZju+jTPfzfWogxnlS4vRtvc+iN1P6/tmQf8z63dk/5pU/VkFgbZBxl6ZwSQWVSFu+3TYs5BXspjlhQ5neY4W+vE7ji7JC/FRBb9kX2Be+dKCSkZ1qypV6q9AhG31IejFE2GDXDJbQ+AlKscN67GFjl/D+RvcLCLWOYoIeayxGhyZjBXtZbi+3j4RscYiQhGxxr/0m+VssE4Xf5qx+7TC/u+8DVtdh1/ax2/1frPAP6sFvPR+ke4R8cFF6QVk/CLhv1LjiHc6Rrwff9lFxKU84hJ6DMZW72PxrfynhhGXfiI+HW5yI2KLrnaPiE+Gz5V/ZsTj/Rw+JtrtIi76bXUiYouuej8n/gEi1tdqOPTLwnD6HwERF7tFxGq3iFjViog1vSauvnkMRsSlPCLW0ohY60dcQtdxgT8ERISjKyJCztMHnohYZbgoIhw8p53YZDqMiLUs4sOh638KlrFhqxfxTtaW9/cKrdvH+t7KHG54WTfi3Vgifhx/Wf9l+qVcp7c61/Et72UY8a5P1/8YtnYuv447bWx5WxhxkeuyL8HWznWv404b13nXcZd9Ca7bXMe/pK3reC9w+BKbrJ8bbvK29k5fx53+FLa6Pzf8lOwvKftcv18i41N1ruVv9V7mXaev465/nf5QPCI+lL3mfUn7teIv+OY+jE3Ey7jTL3Fdd/NLhwtEkAmGeSXYK4fOyiFn0ZnD5goOn+tFwNOo9W/xQ/YfD4uOh0mn46IT5Q6Ph3FNHyFk7t886c3re91zaeA2JuMmiISZA/cM3rx5Q9n9Sog+PT3pDKlnfSMVNQ7iufRS6iF5OXgGh+fcSblXTR3ESUBkNVnW6XTS+XjSCBFUIUaiTTJ56sNugUzNaeY9Mik0Kum8IuKsrszqywI5sqiDmEjuiYN09a/fI2eeT6oQLILAWADci07Y6QjJ9MiYRySdOAj7QsCEje00n6tmxj5jhwpR0tCtQlq2GZ04XWf0KZAHDqON6iAIOkjePjcIjQyhkdafQBwgcuAgVBxCUpksEXUbo4Y1gBzJcl6Ql4DLhI6JcWQO/Q7tnh127CBanNeVpJtdr/1+BwatB+iVwKgSY8+Ud3TaQah0hD2kQbfr1EPKlFKEkVQgZ6IjXtA8ZbQpWpibWRkJQdxIzFG2NhL9J+q5fVcGFeQYOWeKCuPolFNRIC/lTpGZ+3DboL0h5EoTxMEIGwI3rAW7M2NSf6vU3Ur5Bn/ZqcagJYqqCm2y5iWQgezoIBsyZAm6MYmNiwLECQOgJ3USyIm+E3KIh2gnwb9IlFVSXhfzvOAPpCiomGzhEkYm4bBhiAz7CpcCDSywJhUETrjf77H3rWimJ/z0CCFcFeiTQRJcplQF1m/0uchz3FZ/xW80kZ4lfDM8spA69L0deu2GDvJyJ//5jFuI4t1uYI739LfXzf5Ww/5GKgPj7zXWpPOcdZySjnMS91c6wu1zzyeWI3o0Cd39WyvZBO98VrAO/Gdg2nzQQnwhv63KSriZOuzTdxm/LaylrEJmkpTQswHra3/vucTY75Ne3Q36/e/2+v2/vdKrr9DxdpD9YcYIJ5NcU4U4b3o8Vki6WY/sNw+spTPk6MTam8EEET2hx0KbkfSMncWTU4esThHBeJsWl7P2vK+YfPc+ccL2JtM8f973PGUOaa6UEm2znDfTh/Mimjp8dgfxuGPtDLusDoLY+0rlgmbGFjOh5zZojxApkhZl2Zer49h9sZ6z2FeFXk24jBodLVyutDoqyEj4Wc9aNfG4G7JubwbmcdAt6/XmZsdFXqe+Z3xcFizsJbijpjEA8vDpYN1EhLy2ytu17LAgsxT07jp1oOReHT5R8qAEWsqyfiN71xGHOB1n9vCJ/XhiT520QEbP7GULThLYfQNbE3KSBmRb5z263bBf3KLr7d1evkgcul4RwbppQFpaYLHCSLMaRosNEjaQUqtK2FzUMFEfEWv79aIFX6MQ2zK3LBWW8nqJMWKIE35zNPE/Jk1T1jQX3klJJzaM86npdJoZzxn7A/bixh7vOSzslwMDGfoQd1RiCNo7vksauqTMviw0rjiM0ay/sQj9M98KKvVKqaiUQv20giWBrEBGVl86ddg9505FPWPsFOz8S8uqgFci+gqSHT09B7xLffE1jZe8mUuTZQ4tS2OdzoyPORknzaejmteo33fYrWAZw30PrMObIbM/FO14f3RFwiWUsWfCjjlnbUB5RYQYFvoIKUEIQuQFc4YerCU+CrB3zKzPBRCyliY2jxm/MBbqrO9vdPEiykn02eR3kd93Gb/1u7jH5g6z1w12ndd9hT1Oriv0CuGy695S0LVjDkoOMU28q6WB+ID+PfPT00kH+KIvCa2Zl3lFfavXZb+omnkfGGf2OP8mij/P+P+88KX9wuDqzKR6P2ddWtfK+1/s8YX5H9i/WP7ss2n1jwGbpmBBM4bGPlfZm9u2T5PfWtM1xBMRSikxvrzC5VKiXqixDrb4wihalRoTsoC50gNO4s9Ok/dBg/3J/mhYjpeMkfmWgO1n//Y4egxnH9j1GR8VdqoKPoOIcbmt3j6OV+ZgDaszk79JLVHzEl8ot6pGRKzj8Zg2RIQiQn4i4jnu9AbLN5x2aHgchn1ow5Z2ueH6EReZ7i9vcQVWvORHXELxRFziEUHq3dcmy+GnEBGKYG7au7ncdHM4v/Uvx62r8Sl5L8veafRb7OdY4KU9X6Z/jszf2ny5BS47wpfX/x9b0465Df46vuX9tcOIeO4i4l38OfPvENm6tD2Mj6WdH/FO54h3cZf9hp9mgYhYX2oR8dww4l38ei78kv0QImJ98YsnIt6Tt7WPiLXOy/YRl/rO1z/44xf6p/BrqG97GZssxw2n3bfDvza2/tzPddzpTzb3FVMAABAASURBVMF1N2z1trTD67wPxT+UFxFb9heHH+trE/C58q3ex8Jf2t5yNxlb6LxfC9cyr+O/lvx/Zjm2h7GNwXHjS9NbvY+FEbHuf1u5ZRtb+m8RXvf3Mv6htPMaB0vO3jIcN6SQlPmeCZMapzyXL5xzp7lBUNTLhcD6U3RNr18f9PrNCRwg8s96eBj1dJj1CGF3gCB/uD/KuH94kmGS33g4PMm/AfD09KDj8YkLBcrv/dsBTzqYVFgax8ykM+EB4uYRQn1ckqK/UX/zag1rKopATw7rC0zJ6XTQ4fCo8XzUAqGQOJRnDufBodzIEP9ZR6U4KqcTBMMJYmZRLpMiTUrUSxApgoxrC+QKMs7jCWIGeRAbF8KtYoOmAyTN43kRQwWL/NPUB4imccWihVsBXwK086QFQm3icmNBL70lEyImUQlCo2qIql1I+xzybyTAn8nEhgmbV3c7CNMdRGCvlXDgVJ9AT6Wbmz1zN6+YIbRMRieO6Z0JE9dZIZl8WX8SE1KiH7Jub3crkWj5AWkR0D2iLNMOFZSiSZCRzT/tTbyUhI1CqWQFkAHD1FJADGVaByRc0gS5MuIv4xpK4yJI+7TWiZyUu7KSYEO/h5AaVmRInJw6ZRNjwOmIEK7J7MUKE/8TBMgZcuYIyTcSn2kT/U7DzVfqQNl/pby/U8I/WhpUo1dTp6qsFkVNCfKnCd5HLZIispyHe1GnqTZAzkI4tQpRvmi0DRL1clFKSX4X42pqNSTqmeQ3KVqxfSAFM631vLZMOJ25zHIY6DD4NwAYd6LfVQ6LqkH81SU0QcjbdtOqTEX2DPCPOCnn6RkpRo9C9iHhpwl9Pdc7bHjTd9rvegj/QXc3O+0hjne7nXouAzrslEuvhXGMreMCK6/k/9M56fEU+HJAjAImrGLfwEjZfsrlVLAWUj2psB5ixSj37TE27CPIsoQtsqTCvHU5VCDrMpdcibygbVtOqkAaNXDZ9tVt0b9/c6P/+z++0u///Sv9jouAPT4p/Glk+OOc8J2kE5cUjwfp/mnWIzigH6aWif+RDanS94hPOL3qQ3vPkxERSgosHzL5OnS9ckoSjrWwlkcuBXwRsGDzGRkLY3ZZSkURoUae67huo75sB7yxy0JeqECeJcbpv9+Nysx+0+oWOIF/S2VFZKU8SFG0tKSJaR3ZMy7Ax8ZZMwRS9VhAw+aZ9WgUVXWsvc4Xg500cOlwy5ze3OzWuLCz/ajVDjI462zim7mbl0pfVb6YiIJmtHeYIABzl5QZQOkGdcNOBX/csXZ2+1fquz16ImsWF0Kzno4j+/KkM3vvGYJ3Os+qHsC0KGGz1KqKWGHsXX0KDTmpL6EO7LuiW/zu1d1OX7+6051/g2G3U8n92kdTxpIJPbMCu8AFC1PKIUNWwv7wxEoKqTYJP/P8iicxh5EpYZ5YOshp7DEVfwn25arzOfBngbRiXHrs01EmMeWa8CGvSb8fKvtbxS9TOyuztjrsVVCig+gdUPWmT+Kucx0X3cpoCd8Aixr6SwuXLka1nujnr5SlhByjw+Ydcro+q+s6ldIr514pBkbXr2hYcmFdTvjmGZJ/nEK8AnXiHXPE/kfCEwtjwv6z53iumpiHiXmp57Ma777EWshYo6iqw3i7WLQvYo8N7YfM3tARdvSf0E2KCPmJIGQ8kYtaZIWy/DRiC1B0a74oa0rYumnC8OPU8LlFXkPTtHCpsmiZG+ucWhgqgUAPgrW/TDyzZkqe1TmMUQ6j0RPzW9lbPCfLdMbPJnktiPyCn7OklIl7jEbURYn9L1gvfQr8KjFHSV1OSqTDTiTJPlPZZ63XyLrwRSFqa2EsM/Zu2H32OueyZQT28QUbL2f6Z6NJ9BOsy8BPMp8N/P9G7FlPvHqxZXARIPoNFcaTKDcyfT9D2IN58T5lXS4INEvv0BJ66i2CsF1Qt3rOu6AyHwv5G2avQ/IYsgykILcBKeEHtl+wPhN7sf2aV4T8m5ADPtkbrNWMfY1g/oXjtrjo1vDFukqxpKT2tqy6/G3cdWus3SkilFJ6RkSsefqC52KXt+NuTZ6zDQt77xbfREVcZF/6kxgCc6ALIikrAPmSIuI9VMmWeQbJT35FvGt/XXHTedPtZbiVX7f5Lf6bBf7VLJB+6YAiLgvspZx/pAV0rcuH4lueww+NY8u7Lnfc2Mp+bhhxsV/Ex8NNdkRs0fc2xYj4aPq5wc+MeIyfwrXYrd51XkQ8JyPej0e8Sz9X+jtGIi76RIQuL6dfvDz0az4Rsc7zJjPiko6ILes53OYiItY2ER8O3SDiXZnTGyIu+ZstIuLZLlue+xHPFhJd+9vCiIuMiA+HrvcpRLxrt9VzXxu2vH+E8GM6bfkOf209r2W+jF+nP9av67xExDubu2xr+zLu9IatzhZGXGRs5Z8Ktzaucx132rjOu4677Etw3eY6/lPaul1EOHj27zXxC79Zh03Ey7jTn8PW9ueGn5P/ufLP9fu59l9S/rE+3Pa6zGnjOu9z8YjLnH6o3k+V9SEZn8u77uNlfEs7/BAs+5J/OWA6zUlPsR6fyOOgXEk1Tnmco7Vw4Lz8JBokAITEzGn6BDF/NDkHnh5HGYenSSfIf//E5fqT8ZAYjpssOEJaHA5H3d/f6/Xr17pcAjxB3B/WvB9++EH+8yj+Sd0zxML6ZwemCbKhQj4kRQeRtIewgrjqdrdSivWdEhGqPsxPJ0iJIwTJqMYBXibUIEYCkkf1LOlEk1HBBYDyWdFNyAAc4AXJVyH9Fw7/y3yWcTo+QCodIbin9WB6XioEatWRsRtvDpOM++MMmTqv5NkIYXPmZuD8dFr/T4DxCX2M40HL+aBpPNDVUfN4hIKoWHtZkSBcE/omSIOEvkG6h4zKGRUhUBpl83LWAinBQJRKludvMXkCKoSIj7cmWwqMGjwcB/6kjoM+VdWlpGHoZHK474tg39QPRQOk4ECFjrAnu9BXpe8Z4iPoM5IgjrJSScoQBwV2rPSdVDrVnFYsKTSHmCNBnDeZsJ9r46BNJn4UuVMHCdv3PToM2sKUioxSemXqpJSZmyQp0dbtG4RNAtIUDhP9dcrIKcx/t79Rt79Vf3OjjnTZ7VW6Pbp2ahEioci0a1rnD8EqpaBLVs55zZtx7jkufc30urSq2cB/cP21vWU1xC1CELpRvJK3swkrbB9kJNaKyQiqqeGLMwRvhRSLyMqpyG09XynKRSZkx7wwHjqpkGpeX8tCLUhheS4NSMncVdkPOhNNXNQkyL3CHHmOe8awY+5u+qI7mKm7HeQ/87PrOsi/osJYo3Rq2HZRz9xkPdHnw5hkHKYMURoX3z0sOuPPo3+LBhJMXH6JdaDVD0ZIuFnBKExozawTE6kTdRb783RUxTcZOORcE67CmOtaP5msQ0ZqJ3xw0k2/6KvbpN99Peib393qd9+80t3Xtxq40EroqWR9d2ppzzpDt2PVI+vryJ5yZC8Y0W0knFgHB9aTdanoFdGYnUXCZyV0xV5dkb6CiP7dV3fa7XoViPAOP3fdMxdytveMvT0Wh54feX6Z7MZaNxb6qdSpyF1t/3ZtrfbvizKdNHxMuShSVirWv2i1OQTfUpPgFde9wYTuif3wvGLUhK2n80nedxr9rLrjS7LNgNOJsTDF6vrQbt+xfjrGgSfTZ8q96pLZU6rYttgblhWtLYoQdfu36LSzb6y/ibLnouhON3fso1xMFS4CvGaUBlkFtmgd2b8O2yUA8TM2nyHPG34d+GhGx4T/BhYP2x4dM/YpxK3rHsL7dt+vl1H+LQD/BkyHX7aUZHvM+Pu8aH2C70mBzyR1+HOHHXtsOHSdvJ709km0zZQbkZOUsrxWJ+bJa9jk+YGLkOOp6elp4d1SNU0d747EHh5g0ek8y5cAnuuF9TXju8t8ZCvEvzWp4yJ44JKKpYTdxJrqtdsX1lJWwamNjA6hTN/C9uktiLPfNcZPTKgqhrHOWYfP9fjJOqbSs5YH9Xmgr16JMJjDZJ9vPTILlxlJI5vpyEXY6vf2FcY1jsEcN1DZHgA+uYDw/lMXFfauzCVbYS5MSvf4f2a/8E+u3wyxXgLcMC89tuNL9g9fYCWUNXJXFCWjUydFXme2pUy8UwvKUr+GC+P0e/DMO3DmQoKu1VgvC58PHIqH5Lq3es1UOybv1sA/Ej6dsHNOoxK6lZWcllIKBYJm9pWZvWRmv2iMQ+x1XgPCn4UMBi/vScH6dxzri2lRx7ehyxpWO2d1OI7HZIgH0bK/rfDcMb6ZsNWshc8Z0zhrvcjAP+ZxJG8SE6u+FCBl9OywZ4kmX9LfsC/fDAn/Lti1yL+t05MebF+Ddpn3LoPCziGEqbWmWuuKhTVkOG+DFGq8C5qNp4QvhHBttSaJfUTkiflolCOGfOq3Rmgs1OHdQZoO+CLN5wjbLUfFRk3rfsX7exgkwzrv+k5d1ynbpyPoiC/6apEVQPTZIokpp4AuAhCzSgTaxuMxOB0Ringf1/muZzhvCyMu9bc8529yr0Pnu47heY0IlZSZ66yM/s5LWVrDlNYwIlZ93OZDsMxP4UNtPpT3KRmfKvuQrN/yvtwCn7Kty75c0m81f44F0s9p9KE2EfGc/Y80cdblU/AG9aHy58EQcTnB+nUdXzP+Bt8i3tk24l38b9D1J7q4FG322ELnbvEtjHinc8S7uOv+o+H65eP4P5p+1ici1pdiRDj5SXgONrjix+IRscrc6jiMCAefhNeP8bKSbWe8zP+pacuIiFW3iHhufj2O58wPRCLiuW3Ej+MfaPKTsqyHG2zhddx517guc9y4Lv9Q3HU+B7fb6lzHt7xPhZ47tzGu60VcbOW867LruMt+DVzLvI5vsq/zruNb+efC6zbX8c+1c3nExQ4R4eTqS2uEbxGXPKK/6Otap+v4LxL6L9R4s4lDw0P7WPihMuf9VGzyf2q7n1P/uq/ruGVtaYeG8wzHjeAQvIJDX4B2dbisNVZCaCGcwbSEjJnToGHipcmkRdIEYXE8LTpA1D1xAeDfAjhAHJlEeoJIOkB0mfw3Tucz9Y56fHrSawj/p8dHHQ4H+TLAfxLojf9TYC4J3MZEw0i/Z8iFA4f0x8Oo+9OoA8TDhK4+GBcO2wMnWh9kZd3GSRMslsnZZSUUTqoQmW05SssJHKRKvD4RfwSE05Pm05Om46PGwxNE6BOXGE/ybyeMkJwT7Wcf2qt0XgRBk7gIyOgB2TS1NTxB0tAt7RbGwxgfTjq8Oej8NGqmYMYGpwdkPj1Q50mVy4rFBObpQPlBCxcCjby6Eakc3M/jk5aVEDlBYCCH8UyQziOkT+WAzzn3sqdQ14f9FE1hchgk8oY+6XYoutmVlaQYIKMKxESCIMEIkBsdxFZRhoBJtHVYKOs4UJswyFxAuM0wdNrvhxX+KeTdSrgPSqUociciapG1RGjBp5YoMpSLWs5K1EmQX6Xv1/48Z4X8EkkZpERIOoOIUJNWYmNpxFIoaF92O3Wg7PbxrPmNAAAQAElEQVQqkP0d5L9lZ+RmiIwy9DLJmHe9UqFPIyUkCSJllsmlpoX+0woXNewk5BstQobjNaQFVDVoNSJUXlqoMv9eNw5nyLcLRl3IHAp1eYIxRYQCm3hMfk/6UmuEXNrGunA50CwTQn5Zmpy2nApR1iAnxSWMuAhyGDEqIM6MTFggxjp033WhAcJpz/zeQLjumes96Q5CLDEu9xUpKRLkXe60sF4ncK5Fxxn4AmDMejqGHrgAeHo66/B41In1eGZ9Vi6tSMh+aZ0afrdMo0747OHIGnl6pPhJZ+rNrJOKfzaIuqCnjP8l9EwO06yC3plxlA2Qrftd092rQV9zEXD76ka7m70ycxxlr1Z2GmuHnklPkLomd08svsfTRP8jhK7DA3vPmVlaQFXFXjNrvBGG7cel3wD5eQOJiwtrB4n+9audvv5qJ/9ktHhsc/9JoPN50jQucHZNWEwRoQSiSc0TzrwE4ypZwt00YOsb9O2xu/0v5YzOSfbJyEWKjoukzGVYoKNWzOwVK2ZJzPvIXnix26SA5Ex4GytHBZtl4pk+fSEYHo/tBxFZmPOeOe77gh/vGDctatKMjriRloYdyOUmRv2ue4vhEg47QsdBt1P1+FZde1oUZGTs2nQ6Nx184cIefsTeI/AFwILP2xaJvjL9BEStIea9sm9V0kLXDFk6ZKlj/7kZet3c7OQLiFx6LCio3aTGGkEBBbonZZnM2+VONxj3lja3O3Qs6I/Bu5RlJNKGSEeEPFNNhTFnLciZsekRovzpFFwaSfdPdcXD08z7ZdSB98fhdNK6Fk9H5vvItjliqom5npTzog6ggnYQujc3Wbe7rB3+c4MtB5yolKLICf/I8vo1MIe8xltrkqqCecreR7uCr2QNhEPXq+97dWVQDxyW0jGUQUo98grj8ViK5qXTAo5H5uKk9TcCZvaLhU1pWaSZeZinqoX9pPFeDG5u1nlgfSbmIOH7AQpz0seifZd1t8+68Z+SwncGbFq6pJQSfRMypq7r1PU7pa5gh7yW8TpVjUSdrJaSqpIWPidMc+NiZdHZOuB0C5imWV5H07Ss4ZGLrTP+PfJO8ztr8Z/TsW/EpBKzfEExoMOO/gb0y6nJ/uN3dvN48K/K5YH3k8o4XNbYF8Nj9LvPwGKoxToI1mMnE9pDX0gX5jHWcSgFOot12NhPAhDHT1BTtWXsHJrw74nPFWf7Bp89zscTLj3K+2xqTYFNeUnjq2dlLi5Y+thUXC4OenU3YNfuPXg/3u/I2+H3Q6fB8846K/bbJjE02WdaC+KhwKbC2I0yDC37kbFg16VqXTNVabW/101VYKuGH1Qwg8o4GiLmFTg1MtwCZ+HSJVhxmT1l/Q0M3v87fGDHArU/d7YXNkrI1NsnIiuBxTpVISvkOEnNKGlUwgVnfOf3bxsTRDAmQFQR4eA9eGzOiIgPlrvMdSzbcNxwfsSlTULnzFhyiDm5QpIwswJ/yjRY5y9i7SciyPFXYkzNkU/CfX4IbuR8hx+Cy6z3h8p+y/vNAv8qFmCp/asM5cPj8EJ2iUPjY/Hrspd1trTDvxcito3v76XBL+s34h9f/4iLjhEhf7Ay9E/+2K83+IX2Mr4NL+IydpdveVt4nfcyvqW30G0iLrIiLqHzfgki3pfjvjZ8Tm5EPH9wiPhx/HPt/1nKbY+fo6vbXeNaRkQ8J13nOfFXiHxO/ufKP6fSL20fEasfuZ+Id3Gnfw38Uv1+DR3+p8qIiA8O/W85J5/q67rMcWNTOOKie0RwIDIaYdPCAb9ydvQh1YfQmYNo5fRnTMR9eDY4A6rOWSPEnH/q/wDZbRLRvwnw+HDU/WtA6P8g+HiYIJcmHSHoj+D/z96fKMeRpNma4PlVbXEHQEbkUvfe7hmZfv/3aZHpkRmZ9VZVbhFBEvDFNtX5jjmMdCJBkLFVZlTRA8dVTdd/UzW3o04PkzD+tv/RZCNEwRHC4Agp42uTB+dxgPigD8TCYZj1w7uj/vzdD/rTX77TX75/ox/uH1SR2/fZtu3VQmA4XxB64cHUGCElTT7MEO0LBPsyHVVHDgAg/DVzCDCT59r1AwcA59PpQmhCBEwQ9iY7J4iLAqk58xA98+ReeFifBUmjViX3WiBvFvJzbTVwEHLmIODkby1zEHIE41B4HucBehLE06jh4QyXMErIORyOkKcHjSZQ0X/hoCF4YM+xKEMi+boyb0TlM4XkB1vrmPjk7XzOGeIsKSmUAYOSVnJFTa3qeTrewVaYHO76rMRDs6LI7TxmrXayMVO8ME5lvKodJGPftmqbJBMFewhmw0Tezd1e+5te+z1kLeRNgkwyIidFbqSU8UsSFxLXKbeKlehqlXNWSkkR8R6+biIpy2V0ow5h5G+nOlZrCjVdCzo1+14NJGbqSCmrkipkY6BnaqTUJuVcFRxcJFJhx4I9Z3w44W/7MbCr4bqIkOc3IielLAa5yKfImjFVDanwViNUsRDhDxkieV0skFHVsQYZ5XirZmsYIkdSTq1SSmqikWPS8TRC2Fk3ZljLagnWm3RJ61rmtqtfGFcQYYL8qhBfIgbDRBT6BGRwAy3Ut9IeknUPobNH9x3XjYkPSKogbpqMHLY5fhI+qKnHrp3m6DWrhxTrdV7ySrIfidPjaeLQa9L5NK6xusrM2lxYrzMHTzNrcmJNjayPM+T/SMyOrK2JteX6BTuzIcjyhwq6B3YokHGVlNiiLEFMyj8NNB/UIIV/luJ23xFPvVpI37bbKdoO7LRgu6lkDRB2cHTyv7oZIOnPw8zeMEM0jlqwScE+AblYbCsOAAqIeqb+neittpnlg4e2XfTqVatvv9mtBw+4B3dUCDRWtw/ppmn1QUSoJRgcl9ZDyB21KAIdiJ+uSeragBjuIHUbtW1WQEYlD5hCNZIEnBY19M4qJhsBI1DfMFbWxHwL+5tjR6zFxPiZrl77mdhVnSX7mzhb/a9FKRfB2alnzqZplJCz1pDXyiV2qujE+Jcyl1dkd53nMWYTyMDhOpfQQv9Sk5aSNGHrkX1smhP2EzJWmfCd50WVDgbKKJC3Ep8V+1disxIfwv6BrIFfs+PQtiIuewK16xplYjESuuOVFI0qogZvEaEcSW1u1Dcte06vm75Ti51d1jaXvg1tEjaOCGwaSh6LPkFaGa+wBxcOtyYOtyYOt9afj3qYOQSY9MD953Ac5Bg/c9hzHif0xd/IK+zcMKJt3rCf+BDA35zft6Ge9bWzHB35tlFD3rJGhCJCkpHQpYKFy4pcWtGyB+Wc0CvhM6cNKcjoBhIyp5TltEZLf6NTXe8nzRr3A76Y8cWEXgu+8n15dsr9Y0KP2THEvlI5mLvgRMicUYmUdZBZby0xYx32+KJrG+wqdTlJzJSwZ8YvCRs3IDedgj09UoM8QQsQmZRrBZ4NTQtpqaRFjo2Rg61hWmS7nlhHJ8j0E7Ye2DtGZJuIjWo7I3xg68Q9KHMo2LNmemRy2rCHxxqnC3PNCuKn0NZxW+jnmBMpSwQpihLvBOFq58w4DeuhB12T1aKPdTJSytIa2xIiakb2EftNwHacxkXDDNhgztjzjOwDck/o4bVSsOvCQcTCIZfY5zNx3+LXDrlfsW/dcG+82bW66Rr5AHbXt+r6Rj12vtn37GscAuy6tawhdhL2jiRFhLZXZQ0IjXy9Ztd8EuoKN6uwPqWQgDVfrA/wv5CcUcpYZV1QlQE8XhDPThPWFPnAc5k5LTtuVtNktdw3Gi5SDsltqhQRygpFhCrzen4fKjo/r/4plFfZLx7/GuIVcelLdh3D6XNwv4hYqyIu6Xpx9eY2xlXRmo0IDu2ElUgzKYiIdT7v0UmUY2d99pVebGEdDcvwFO4Ysc0ZvlyxtVsvvr59tcB/Ygu8vHpQPCKUHzdjbzTGugFS7oWiq1dEKCLk+g36zCsi3rfweMZWEOENrK6blct/CiIu40dcUo+9yWa9nI+IVW7XGdfzRFzqIsJVK67r14IvfIuIdR7PueFzXZ+bK+IyTkR81H1r6w1vw3WDiPjR87/Qf/VzxAcfXc8ZEWvc6D/w9Zz+m0xOt/prkTY/ON3K3dY3Y8NlEbHqet0m4uMy9/H44hVxsTNZHm6WFVt9RKxjOfYMfeb1tF/Exd6WbeYBwHMaT4eJuMiw1Vl2z7fB69j5vu8/8lNErEN5fH/wcxv3tRyGx3Pqes8fcWnvTq5zakRcyt3W5YbLDecN123jR1z0crnhOqeex3DefSNitZ9l2hARa1zr8RVxuXa9+23wmIbH2+A27uY2W5nbGFu504j47Lx6fHlMY9PNeSPiItdjszXxvBvWAt4iLu0i4qMPaVStf1t7yxjxoe1aydtW79RtNvjaoMn7v2u5IuJ9udu53/sCMi4zXH4Nl22g2frna2ciYvVNxPOp27yEiOf7RVzKPc+GbZyIS13Ex+lWv7V/mm71ER/6PW3zY68jYh126xcRqz1c6LJr+/v6GlsbpxGXflv9Vub0JWztP5V6/pdw3W+bJ+IiS0T8qHvzc/0jPowV8fd5z/+033btOssecem3lUdcrl3nNi9hi2P3jbj0i/iQun7rH/GhPCLc5b0vfbG1c96I+Lx9ImIdIyLcZcU2jlMXRMT7NhHhotXuq2x+uquXz0hrBY9UlYc+w/UTJGShLHKrBCI1UvCxLzJJo9Ow6AyBNfFQPUMe+YF6nKsGHqrPwNcmCHxtYuD+4ag3795eAIE/Ql5MYFxJAsgY5PHc59OgH96+o929vvvhe/3t+++4fqP7w0mH41lv3t7rz3/5G4cBf6PuB8idk5Sy2u5GTbtTC4HYd3uFH/J5kDexP0JWmrAKSCmt5NokQRwKgs0wkXKCkD+8O+j07kEDBOf5eFCKyrgNNpQwjXLLPa/di1JViNRF3frDCyYn74+LfngYOJw46S0pPKre3Z/17t0AkRYQE71415mDgbffP2gaZi1T4UF/udznseViQJaYRO0hE4L5x+kkw8+0/kmNrmvk+6ft5vtORKjhQd7kTsPDfOZB3YRLWh/6q3Zdo29e7XV326tJoYwLTVSkrEu/rpP7tu4bQk6thwDf3t2oaxoUX5C7rBAEiGUyEXlzs4cE3avjc0DbdbiAAZGFjKJtpchqIOwb/OGfBVr//w742zLb721u0H/S+XiSCZaC3hME80Lato0aSJa2zfLnjJubGxn+JnHHXA1y7fYtBAu4aZGjUQdZ1/WZfKub2077m4woi6rtgBopL9iaufwvQCDJ4Y3UYIzVJpGgQGgJ61LIJ4wdOWlcZgiiSTNroaZQotxra+E6IuR0WEmjER/PmqdlPeg6crBlH719+1bfffed/P++mNGrLkVtk/DHLWT0KwkbHU5nHTh8mug7Ew8LMVAYv/IZrUBOVQioQIcOgXvIpwbZC+Re5cCocIBVxoMyhwLwUbrbN+pplyCLRZ+cpNw0attevFGaNUOULrmnR4t+jU4cWg1T6HBe9JZ4fcMaOBK857GgrWp/qwAAEABJREFU0/Ie81y0sL4TFm3RYYEUG04HHR/e4cMj7aYVM3KLV0DiVWKxIH+hbeGAICCMMzHURlHfSiZa10OAmx6b7LUjTU3WUqWm77VEowGbeH2NyHgaKrZadOAg7eyf8fEaZgXOkM8LB3ylcKi3HLWM95CcM+MvKvM9fnnL9aQmjyrLQdJZPQRYJLJ43jFleN8bH/ej8/moiv2jVAm/WYdKPCCebiD1GvaSHWPs+0592zIKzfBbqSGMrkgZUA7xP7DWz5CM41CQRRyaYqtx1oxNZ+zlOUfiYOIQdOGgxaR6y/hN43iRWnya2bca9gPn95COPfEu7Du7PfJllEms0qSEnlk5XdIGOVKE3LbSTtifzVGiXfUeuWANfH08z5C4iwg/EYrYvQpT6MjB7lv2xAP7Y62VWAsVfBqMs2D/iUOgcThoIg7FwUsmPk3wNsRfxS+hRbc3e+L9ljXaYafg8KkoRSPP7zETsuYUCmIrg7Zp1EUWHLz4IKuC3W0n+yHnVt4Tdv1eOTXEpEAwW9YSHbLnNZaP2Npxcya+j46bc1nvWSPxZDP4oGsw2fu4JwnCOSGd5W+Iz64Tdq9qmkU2ddNy3SITPs/slRhQCZmdTyn5ElFndEC3LOWc6duoaZNa+vVdS5ygFwHUt+SZoEHPoJ1q0uKepNNK9mfNHMZMHNDZH76fjibaF1FeNZeQw8y2q9w3l2VRxdZek4t9cXpQy2FGYpV7zYn7XI/cr30fwBcN8rcgIWfHWvY9Yrfv1PWNIpi7FvW7HfoxwlyIhYU5k62DC6rOxC4u0USgLKUq5V5KrQbi6ESsL3we8L36yL529oEha+lMnDhWo04inMGinowPAO9uegj0rIaYF0T74sBTlUBEKCKUNyjk12o7yiJCGRv6vrjfs4cgd9+2sm3EK3JSREZuIfeiI+vwgQOKEXsqGmZodMbIJ9bfgF4TOlnmgeuJ2PCeUCwT+/fMPjZzKDBzT56nyx7y6m6nG+5FGdkb9rwddt6xD796dUt5r7bJyojs/TAlKTFjYF+xfgL5hFUv0Crzgi+NoF9Ft6WGynto9f84F81gIpDnQjyQLgb7M8mqq/WPiPUebvuIdSliPCNjz8JquJc43ROXOw4ruq5TQkD3W9casjl/0b9wJUWEajAf8m/llnWDy8TL41zD89tfG1r8Q7N1PKcb3N9zG7a9MRILhvOex23cPvPWIG+L71tiOCet40UENgbUJZBFnlCyLhu2MfT42sqdus7wXBt8bbj+OTwOo4h4j+t2n6u/brvltz7/WdNNz0+l/1n1/mfUK+ISt14vGz4nJ8vtc00uG9rWyo7e8l/Tz1vA9nqK603o8yN8bfFbs0BEvBc5ItYbckSsN5WnsaAvfG39vqR5RLxvtm0EER/KPJZj0PBN2jdI510eEau8281evFxO8v4vIlZdIj6kW6XbXmMr/7VSz+WxnRpP877+rWHT49eS+3p8559iiwWXf06GiPioiftc46PKL7xw/5ea/tz6l8Z+Wue5rvG0/rlrt9/KnX8JW7sfk3q8H9P+n63tb13+fzZ7flqejz/eFR6pFlWV4PEVEqhWHgQpq6A4DwoP/QXSgudSCBlp4EF7GCadIUhPEPdH43DW4eGkB8j1E0S/CYKH0xGS6az1GgLsAE4QByZR7yGd/PNA7yCgTKZ+//aNnPr63//0F/3bv/9VTv/6tzc6cEDgh2LVRillVZMkyOWY8X1qmQbNJg0Ze4LgnzkUGCGATLxdMK6k/MxDv9urLvIhQYFYWR/8TdRBfE2QgvAEEE0Je7RSarWkDqoFAgTyZgBncJrT5dvVoyCeCnYQxF9oGRKQzqd5tdE0LlqWKu+dhuU1FgiHCi2UUkIfe4orynzfNfxA7PauySlB+ISanFaygUSWP2JRy0XX5pWIwizy4YL7W8eIUN922ne93KanbesyGIsEudfQf8fD9Q2Eo9G3Hr9IyLVQnyDK+q6BdO/UQ9h2kAht16n1A35uJIiXSozo8VXWNK3vHTJ1TV7nbZg3aiHCZuSeFdi+6zKk8J1+/7tX+t03r8i/1u+/ea3Xd6+0h4DdQfb3fajvAvlj/bmO1696/f7bW/3hD9/q29e3MuHl34Hf7xraJWwQyujWMl9D2kSSERHYzbol+bUgyQKx5theCRX8M08Fn4NSIViqvAaWSh7Cxr44Q8SaPCr0bRMEFOEz+QCKw4AzRHmBZGqZ04TLft+rRb8G2zZN4ykh0yYNtB8JrgUSqqwLSQpJcDUqxGGFQDcy0ZbqqCiDBJymMmLpUS2kcddVYmGRf8bJeqaclYgRpaxCWiClR9bq8IjTGDpCsB8gxeB7IVArBx/SQBniaIFY4mxEqpU5tH4DE+5OCCXH6QgZNrCuTKgurJ+ZteIY9pwdsbDrWhltxsb4GYZe1qF7jK/bXYIs60CvHb5tibclElEWGlnH57HIv4nun3N5+zDpngO2CcFGDoxGCKIZ21f0b+jRpcoBlhh/ZJp7jac3qhwKZA3IPqiD0H19010OiSAMO2TDLAqIraRQJhacVhy/ri9iMVToa92B5YdIazFAjz6O46bJjJtlXxoZn1YGTalRIi1qNOHPM7axfwfsXEoijhi5yGbEjguk3qyFPaYA+zmxxjI6XfQSaxXdiPsdaJm/xc9dG0oOEOS0vIX9acFfC/HqFNHll3WyjlGZkEL7x+ThiFwzGIlxTCr/5NrE3jUj87zJSJwsRVp48zeB3XeBAS7IWbBFhX4PSGaRV73EpDiYqcgv/FIgUFNItk3bZtZghlBeOAi46DxhF2NhjRiVcXvadU2LXbEhfqmsx4W1htGIv0QohiI8VqtEO+etz+R2yG17D8h7RrfzBPE7zpcYOpIeJ2xdVbDTGtesacIG30ssSbAwx6zMOmuwVSJOneZwHFAeUkCw254pSQnl0pryJolQQr7KOCIWO+J6z/7Ua9e3rM9QYrwW/VrWhm2SGnQMZohLTAzYfyrMjs0HDti5Rax+WVgLRQ0TZpXVJxVzoAc62/dRF8Uq76zMHGn1y6hg7xCHM4lYalG0Zx/vukZZwg62xUyuYOtW3sdbDgwjQghKeUjYOQz3YF9vmk6T48Wy0XVAwPMwcZ+bdR4WHdjHfKBkDJQbI+t0xXngPjxomYkT5MrETIY875Cp7z0/NmL9t9gms29FhKzbOh/7ysK8vp5xnGORZK3HNPIroVSmn5FwSkSwI9svSYXPA0bFho6TkU626cJ+WChjaOwpzWSMhXib1zkvceq9bSJWC3E6IX/lfpzZEzMmYjmqIdPmhB0zazWrw8bez/Y3u3Vf6/qkBj0TMkaEWPlAqoxhuCghs7FWyHLLHhWi4j334boKOQM5wSSN7CcTMT7NxMNSZPtc+uuSZ/1ZF9/7RQwH9s5Mlhmu4a3LCZnTKn8mBjN1jmHxcup+USpyFnlf9LXl/RQ8v+vovv45v8EFzju9xnNlrnf5Np7zLosIJyKUichQSkZSiAVDQLjdpYX+7uW668Lr6+v8dZtfKv9rj/9Lyfl1nK8W+JwF0ucaPFfvBWA8V/fPVrbJuaWWb8tvqct+LXiOl/Brzfurj/sjJ7ANti4Rn9rWtxb/edKUkiJixbVWtodxXfZz8xHxfoiIS97zGxGxyuA5Dd+MDefdaUudNyLCyfrBw3Ub1kLeImIdL+JDSvH6t7V1GhFrWcQl9UXEJR9xSV32U+E5XsJPHfcf0c96bPNe57eyn5tej7nlnb6Ez80ZEWscXLfbxnN8XZd/Lu9+W5vr/HNlP6V+G+dT6Tam0+fwtF9EfFTkPlvBlnf6ObiP2zg1trxTw2XGp/Ku+y3gty7/P6eNeVjyA9MTVB4QL5B4Xv4AHkYLBcuKKj+QvgcPsAskxLxU8WwsuBadTQoYEAL+VuDxdJa/7fxwPOnh/ghhfwAnHR5OMtnvb0kfIfHXgwIOCwaT84+kgfPn85lDgtMK5x8Y74e3D/rzX7/X+tNApH/77q18GPCXP3/PmAMk+wTpXrQgkH/HehpmSP5RJuE8j+e8vz/p3duD7t+d6HOi/ax5nOQH+uDpt0JQmMRaeNi/xGGSosEujVKzU9PdKXV7Lalb6aJzkEavEwcRh7nRw5T1cA7kDnHmoGlMkB+NDpBQx9MMYYJMY9HMQ/yC/WYIK5MOJks8X0qJB9zEw3eVyYcPWOhTuM/iJ+xPA57tqzJbC63xFnlEXR/wm7weBLi8QAZ4/AJZUPGlx2+7DFHVqoOU6sGO9qlWteh/Q91rSNlX+047jNISH00s6rMg4hvd3e50C5G6o77rGzWQWZEa5aZVTXklLapCFYkoQMwqvypklYkwf2uyWQmJlYKRCdy+qbqFFP7DNzf6b7//Vr+DzP/dq1v9gQOA3726g/Bv9Q0k7ut9q1d91m3frrjbd3qNPN/e7ZGrl8l//8uHG8o72rQp1ADbqEEmEwgmNlKpq+1sb997bB9jgQAyNvJpIp4LPhK6mHxy1qTjGZLrdBzw8bD6JCDL3N8HWQ/v7nXmICsg73fY5xWyGSa7dsjadUjC/cAxuY4BQQmfrXmskC3MVJOiSoIULfNZWs5KJv1XwhX2h3xZTth1wPezdm3BFtjkptXdTb8S3f6Gar/bqd87XltFbrQwLupomENnFvIJ0tE4zFkHyu7PVfdD1QPr90xsWk8RL6JfilDGiIEBbS/HpON1uFqzq61sV9q2uSP+OmzfKkVVZq/IrCdWinaQ1/afZdzfNNrtG+TslLusIA6Lgv2k6nhe9HBYdH8PHhZNHFpMQ9HIAeMMqbhAOhbWrSAVbStNrOf7Nzo9/KAy+V9JDEqQoB0HJD4Y+t03d7q7g5gjNnJOioh1nUUE9q5aIPoWNrMKoS5INS+0SlqQu+KLlnXAUlnj1THbpIxN8jpGIv5TNMpto8itqkIDe9DFv2f5UHSYK3qJ/bLqsuaLFpON84i8oxaCoIyj/HNlmZ3F36rvsbnX4B4icQf5f4OtbvYZUlnoVmX5WHBaIAMLzi3sJb7G5MSGpViUKAgV4mUBVQsxPqLngI9HDg1MPrMdQc4Hhy8JOLWc0si4E/YoaOT4r4xVicOKfGJPCNIUEzaYmWdUkK8cCASHAU2SujapY19omkZ+scUwf3nEQrqoQuCJuOnw/a5rIFIbNeyBPtjwHu6DDbYOFewXxGLb9mqIr1U7dBk4dBg4dJjQcSLOLocAVUdi2TF0f1z09mFkr591Wg+pR03o7/G1zr0omCBZF/Z+k9OZOM/sUS1ALGUOkTJxFC1t2avyivTof+uGsigXkdW2rfasuxvW+v6mU7/LlCXte+vWYo9mRaZdKGPRECbmgCQRH6Ezcp/Ohftp0Qn/TBzgTOg9sRanlYAvmh036L7uqUzdYeyEPxIxGtjDa6ISV8JXa8yiRI9tCXtUnrQQz44duqmn7qbvsGlWjotOEaHtlaJRwt4F0nxm37CsbBE6z9IZ+U7TgpxVB9bria2YNSwAABAASURBVMLjI4bDpIE9cjyN3JdPiHTUwgFeYV9s0Lppk7o+y/thy9pvEbTpWuZqFCnL/vVesKD3wrwjE89LxU4LKCr4WrwSsZJzVpMuiAhKpVIrEWGE6Ma+V4ltEeeJY5JEWUaKrItdpe3zy8S6ndBpBWtqZE16n/O/GBzO6DCNYnAFEiZ8k5iFZSrfZ9c4SlKDYa1bj127Dn+DTKOUQhfxKjIC/MVCVmSPYlkXoS4jkkd+WiBjXTHZ91Owryw6DbNsa//E4jAtGohn79fGRFzM2Mb3NiZhvlBSYJ+ilvt5xwFij8+7BrmQk7+1PtPG+0ZlLbiv7XvBjL4F/T5gYY5LXdGWd58N+sTL9ddVz10/HXdr32C/FmGNnljpcsbOjTJpSkkeqz7qveZtP4zJ3zrEVuaLT+Vd90vA42/jXOe3sq/pVwv81iyQHMifg5Xa2ji/wWVb/reQWl7jHyFrRKzTRoQiYs37zfK8BLf5NfHS3K77uXN7DOPpOBHxkR2e1v9S1xGXeSKeT3/uPBEfxvVYEeHkvW6+iW2IiLXc9jB8U4y4lEV8Ol0H5M19DLLrOBEf+rjMiAgnKyL4OLPeMOvlRko+Ij7qu91oLaM7eXzL5Q8Ahq83uN6I+HiMiA/Xrjee9nFZxKWd8xuea+e6iL9v6/LncD3G0/xz7f+Zyq7ltVy+dmpc5339HNzmS7D1ddvn8hGxFkfEGh/rBW9u/xIiLu0j/j7WXur3tI6p1j+XrxnenN/A5frn6zXDm/MbuFz/fL1meHP+c6DZR3/X7V1xfX2df1rna8NtnBrOfw5ut2Fru11vqcs/lXfdr4lt3k+lXzr31t/tr/O+fglb20+lL/V13af6beVu8xK2dv+o9CXZvqRuk/tp26K6PpDyFLg2cf3Mgy/PWjz81ZWMmHnCrjxpVR7UC2TOAlkzz0V+mB4hS/2AeoS4O8KIrw/TkHcnSDwT+xcc5fLl8eGaxzmJh+OAoKkQ2AsPnGJ8EyJvOED4/od7/dXk/1/e6N/+/S/6//7//qR//bfv9Oc/fafv/vZGb354WEl+/z8KThDvJuDePRz0DvL//t1Bh/uzjocBgmKGlJghRRbmq4qVGihrPietD5hdC2nY32i3u1G/u1VLPrU3qi10Zu60tHvV3SuN6Qbaq9OwNDpPjU4QlsPYaB5bLRwMDI+kDmbggb1qgNAYIBtO2Oc0nCF/Jq166vIqGHiGqJkgJmcIH19fDgzm1Va22wShsvDwH7Uos6/6AV72Vq1ye/vqfYqK8zjRd+JQZEZXyQ/RuyZD7ic10AwtD/9wMdrz1vthO0ltkvY8cH9z1+vbV/uVZN/1WR0VbduqIfVnA+cjQtsrIjMiclQpIrDDoOJvUZZRQc1KsDWSyfpvX93o9c1O3zi97bVj7g6ypG+ai2zY4qZrddu22rUNcicOK4rCdoE4XbBfwQ4i9nIkSK0OuTPERpaJroKtg3jMIJbyvmyxbYlFk/ET/WfieEE622wh5ghjwi5JCesQf7ZaIZ1Kxb8TxNa42nOEJBohZfwzEkaBNO6wmQ9RjJtdQ+wkYqgBnWyvhcHPkGWXfxkyYx/ui5DxKpnQD/FBTFpmJQg9E3sJMi+DIMqcGq1/77sP3d12+v3rvX7/uzv5X0S8en2rV5Ddt7c3zLdT4GOlrKpGc02amGMgP2qnQZ1O6vXuLN2fqh5OBfK0EI9VFV0TvkvYJOVA7gScZimF/PJhyYRdT9jgfMIekKy2R0W/qFWZ/5pIavFhw3pmNeCbRV1T1bUVuzTqdkn9Tave5HzfStFqLg1rJGueO82sqRnya+EAYGYdTaTjadHEweHp3VEPP7xdf8rr/ofvdH73DvvNguvCdguzL9p1STfE1w2kbNc1SklKrJMAKotm4sgopAt+X4kk4kSsB+HroE3gCxG/QX1ivbm/ShFG4q8yZsI2rTL7QkTIa/XMejsRXycW/ThVCPWyrv1pLJohTwtxWVdM7EODFg58CvMEJGlmjZjUbdOiNs3quqL9rrBeGvTJ8v6UmYdZlTh8vMRNVuBf3kkLOs4SMcMJg9Jlc1hlxV2a0c/E8sKePdcWS2TiIlaSdKRs3bOR36l9XJGnMkYkbAcyBzkmwhtisEE+px0kuVPLnaPIxHSHIxrLSQyGDU/e+9IG8QpV5KzKDN41jVoOrKxDwdbes4xCPCVl9G7V0CalQOai9SAaf8wQ4DNzzsQqpkaXvMbPeUoaOYR9OM7s+aNOHAicuCcM+GUCFXtX1ljg6yZVtYzTo0efpbYJdJA69rimLcqUr4cBbSBDAsRSNMyYHUZSqUpcNdajDe0Z5HbfcPDUqScGe8psE8tvZPYz0b/QvqLbVJLgnHXk7XCadOQeefAeMUz4JTQslQMkidsG60OKCGQK5JQwrzKypzojy7jGU+H+4JhNxECXAnmT2hwi0DSzb/reImzWIoflMTKBlVKSX7WGNj8VCooPAZS1EGNrnribuS6P1wvXC3sLJtW4FE3Tgu1nRBg1nE8c3j2QP2ie2Gy4D3h9zcTVzPoS8gk7JBRJTavsdZRaahNHM5IPo9YxscHC2Aup9+mIUMZPOScl5DYi0FG8kGuVX4yxiJiI9Q4/I/OEbjP2niHWvZ+PM7ICbgOrjb0+R+LPa9V6+FB3OJ3lvc2289otKFrmSYXDFus3DCfurWA+oRqR6LXbJfXs/z4QaLmvZghrH6Ta7qtstWLjBWFtYZH39QcU6otlpcnEQe15rOsh0ZH978ReO3DwMo4FuebV3t6ShL4RscYHA69/ibXbEB8taddILWhSdks5JFyfWFGO4Yo/DBSTUfgMVhh4wR6G80/xQZcPsntilz+XusxwvbHlPb73YsN5oxDTuBb/ihi+7A8dMdthy9X3gZjIWG0r5LRsFZv52ij6EMe+3ua6zrvsJbjtl2Abw22fy29lX9OvFvgtWSB9ibC/9aC3/Mamq/PGdv1rpr5xGRGhiA9wmfFrzv0rjv116GcsEBFracSHNCJWv7siIpz8KETE+/7u+Km4jQhXr4j4kPdN07juFxHcdC8frPTMK+LSP+KSPtPkRxVFxEc6RHx87cGeyuey/0q41v86/0vZ4HrM67z3ICPi4pOIS+oy43Pze6wNW9vt2ulW9rn0uu11fut3XXad/9L6rd2PSa/Xjed8Dtt4rnsuv5W9lLqvsbVx3tiunV5fX+dd91vAtczX+d+C7P/MMvLcp/AD3iehy8NniBb178DzFGULbYwqHwIYPG/JD2mVR8nCDAsN51o1LXUlAQYekE00mOAfeGA1GX8+n2Wc/DMixwNE/En3b97K39D3Q/QMAVanUf5G7ETbESLkCCFyOA56OJz1jkOA+/vhksJcvnt71v/8n/+uf/vXv+pP//49BwHf6y9/fqO//uV7fffdG/3w/Tv5m/8PD0dIoEkea4JEnOeqhYfqCuHlB/q6FKioScGDcgMR0bcNhFuv25sb3UL+7yD/2w5CFXJiyTuV7kalv9O8u9PIQcDY7HSGTB2Wbj0EGIasMxjPoYlDAD/Az0tavz154kH+NCw6Q7LZJiYZRgjIjx58Ma5ta+TcEl4JYmfRCNF6xg7GDPFqudNaWyEeFi0mthnL/SKysvvysG8y7+GeA5DDAcJgVLgPbwHNAjehBjIo87Dd+PoR+yy96lu9hph/fdPppk8Q7IJIShCSLcTqjfY3vdq2XT8rmKyoxEKNJJFeIHiESYKIyjFTOirFBLlfdccE30JW/+HbO71mHPgSBeRQQKIniIi8LOs3yBPkTEO+xSZGQC4ViNWJg5yj/4UJBzsj+YpPA+InqYEYzRIET5mqyjQriMlckKhwzVgztp8Zt4JxmeV9PCIkbFWViPUqvxKxsJSQywrlhRhfijTSz747QkQv2Lxg80Srrml0s9ut6NqkZLs2UupCDfZrqBfWZ0qtX2AnPpYhQYzRm3gUc0WptChrX2oU+CVW+mpRYLuUJnUoY3/c3iS9etXrWw5pXvlfHHAg8Op2T9x2EI+t0sqehBbSCdkHxh8hfU9qdaq9DkuvN4P0w1D0DmLpQFxOxCem1ntZqpQhXPq+v/h8fwMpzVpIjhZpHOY1lm0LrzP/RNfAeodXVeY/VFfLvtASAwldGuKg8yFAL/lfAXS7jG0a5bZXJV6LWpXagR59b1XGrBkbLaSFNVVHsQ6qzv52N4cAbzkQPL59UEH2jH4NesoxAltaMHRuKvJL68/n4A/hp4iQ7zGOg1hjJpQU8itHUgO6plHXNKr4NtiXEmRxwjCpFjW0jYi1T8Y2G4RNKn099ki/AYwT+yGHGBNkHaGoeS74G1C3UFAhsAI5Pb4YO2OjrIU5ihK2avKovq+sOalFF87IdJERm2GrBDmbIGCzMrGSlFRQsSAhhsJYlTErziiqqvihYh+KiKjMLEk1daRZE3bgbII9quoA8XxkjZxZiwWzrP+zbkhy2zA3Yg+oEM9GkX3Z42ST3q0JWdo1IKciYW/bJugUOXEdqwwFO1aPjf4L8xTWU0auHvv1tG3IizYzsRUIYCTs3eSML7NSloRtChTxgr38bfk5Kjol7k8BaZ41cng0zC37cBG3Evb+USZOffA2TbNse7GYAzmC2LS8LeOy5NVB4PbouUOvjoM2tn1lDgFSLuv8eZMDeQO7laXKe+5CjFSM23DAtdsnvbpt8VmoTSGrn5Exo4f7ey9IjveUVSMhc9GZveQBYe+53707nvT2cJIPv/2vSM7EzcjeYP8VfJIlZQZNzOd9JqF9Zf8s00nTeF4xc48ggPGR1LfESxLr9aTjw4Ncl1Z5pCZl5HR9Wv2z6sI+uaAX0wr3rJiYeFy0xspMzC0cIjbtjXLTKzJInUQ81pJwX1Wh83Q+aT4fOQg4XEjyYVjvQSOy+bOBD8rO3PMn9usFvy/0nyHoJ+6XI2vH5fNSNXNPmFgnIzZy6hiKCKWUQCgHKVGfKAtJURGF8RgCeYV9Kygg1gOVYSnrodzAulznmeVtY8WMLMaqPzo4Rmdsav+K9RXhGbT63NeF9TUv1gu7z4Oq1zQC5Byr3W37pk34KxSUr+uRNgs21voqxMAGxsWnC2AJoHdCphAhq/O4aAD+/OBYNg7HUWfW64yNCvoqsqp3AfLFAxCTwRpx7KWQ2NGAlJNoFfJel7Fdjni02aKKnSvyGcVpraqPKIxp+NrpBl9fY1XrydtWf1289Xe6YA9jZm/0Z8eZveFyfx2JpRF7T5pnpwv5hRgr77GN7bRggUqsOu+5nD4H1/1S8PjbWNf5rexr+tUCv0ULJAfzS9iU2tr4+jrv639mWNZPyfdS3af6/NTyCDZg4P4R4WSFZXgJa6Nf8e2luV33c6f2GMbTcSKCm2U8Lf7FryNinSfi+fTnThhxGffHjBMRa/OIeFG2iFjbbW+bHbc0Itb+W31EbNm1PCLe39i3Pm4QEe/r1xsxN2TfmN0mIpT40OUPsEbEh7Z6fLndp/D1rniGAAAQAElEQVTY5P34EbEV/V0a8UG+p5URsY7xtPy564gPbSM+zj/X/p+pzHbc5Hmav77e2jxN3eZz2Pq43XX++jriebu5zY9FxGWsiA/+fWmMa5mu81uf67Lr/JfWb+2eS7fxtvS6jcsiwsl7uN4fZjf4eqt8mr++3to8TV9q4zpj6/Nc3mW/Jra5P5V+ydxbX7e9zvv6c9jafyr9R/f/lFy/VPnL+i08CoHHh7dPtbUsrttS5w3HsHjgXRGF6g1k17+0PogtcyWtPJzNmqZF0whI/a8ATHQPPPSfx0FnyI0T5P/xCCEPTPwfjg86+zAAkmA8HSH3TpAFx5WoGHnoHnjyHXmKNwYe1g8cCLzjEOD7Nw/6/od3evv2pHcQge8ggt++PegHyr7/7p1++P5eb98c9A5y0IcHx/OsmXF4tlUsmfse6xYyo84LPBBP/zzYZh6KOxi2ruvUQ3juIHONvt0pd70a0m6/V4IEFYcCtYOg9M8CNTea004mV2cI/2FMyB86DVKBcF1KI8wh67CC++nEg/wEucCfxkcyxHaaqcNd670tlJWiWe+34uV7sNv6nmzfBA0T5UzCA/Ky2r/yEO2inLN8f3YqyACPO5xH+duM/gbsgl0DY3QpePAvijKvSJAZGZ/3DQQWxPzdrtWub9TQzgSZib7Xd7f69vVryOdXatv2vXwR4amxbVVBtohQhhR0v5U8gxhMWmSS7Wbf6fWrvf74u29006EjREWuRa2qGhMW9G8D+yHzPPDQbzIAFOy2QAxOkMwT5MfwcEYnfDsyJ5wnHJgm8iOk9kS7hf44Xo2QpTAeZMmm/xrjixQRSrlRxmbiBTcE8UJb6qS05uFXqEm0zaQi3pfVb6sf6O+Yudl1uu07YS5sOaqMJ+wwYo+JPkWRQyk1EuTZPCWdT0UTMTlDXs/nBVKSNlWimQI/VGwiUucDgg9JqCvyz8SYDO4hGjGdOsgl/+uMngv7ynLsu1aZgRKf1aqC+IuV+Dpx0HCAkH6Hjd5iox/OFaJx0TsOAI7HZSWYJmy8rgtiyfrJvsfPvdfDfq+WtdFynXKr1OAxyJYRwv3IQczDw0E+DDizTm1nJlaCQA8IvAYdmlzVdkn9LnEAkImfrIz8kROeT1oYa1nXZ48Ndrgua+EAAF4TP2NzbDafZg0HYvlh0D3r3fGQItRGEuG1roWFWPH88zSoQISLmA7iKyDgEs3Ey2sicRERXCUl7JSco6wlHvq2U0LuTCxmpGuo7FKozUktaW5CEdSARJ+GAwPbJZNWZPH69rqfCB6WG75eiJlJAzF45jBvZD8kkJB5UWX9eS7h70z8m5xtkTUgubtmwWbYDdtV6lMVr1AijpCGNAkRFWWtkOVcv6mP/y/6JuWclU0C47eMXk1uFSA3vaJpVZW1sE+MS9GJNXNgzY0IPxGDyzLpQgQuUsxCYCkWBf5MpPs+c+jUa99ltciYEbBhbv5UU0g5rSnD44WKygu2mDTNA+moAqkX6JVTUo9sO/bZJhFbyEQHGfGoW8bmLRtKbhPyIwn9Ck5f2L9NkE+QtxMxPsxJPmydl1bDVCBPpRMbsg/uBu5H9r1t7vggyBTYPDNORp8mS10D2IA6DgBM6Cd0iqhCROWcQavMWk4p0zetOs3c48p8ljhQaFmbjvGeMRr3JfaEIhGh5EHoG7nB7klzTfK30Yd50RGC++E86IH7ow8BTuxzJnx9H5xYj3NZ8EWR967VJugf67jI5iDADpXD9wXYrmKPtwtafJNxiP04YfdxOnO/mOR7inhFhCKCnNbxXW7M2H1k3JEb1YAd2arwWwXSOFfVII5SJ0WjEom0XdNasvyqpWjBv/NwJvbP+Hti3hHMjDHrhC/OXg+s18vPCk0cQhWdpnn128zcCzLMxOW6nqblcYxZC/awHTxPRCjnLNs24qKH6xBRbGfsfUX+/HDCvmf0OHFvGJjD85yx+8B91+MvLCFUxSdVc4nVJoX6mXohQ4PvetZRQwyS1b5vidmGuZk/hF9m7AfYc9a1ihksU8b2fy/fIqkA0a/+HYooYw0U4mPmUKT4UITlN/E56IQjjqzTBw6K1v2WvD8bzHNh/g/jOTYcjyJuEnNlYjgnqYmkxjKlEAl7n9hHkIV2lXXACMS1ADLUL4eevOwD47p4u3ZaiI9r2M4TPrIuA7GxflbknuLPiqfDgTV80sBnxYk1MhLD7ms7O11sL2T91Fyez3VON/j6JWztXkq3/m5znb++3sq/pl8t8FuyQPqcsC8F+Ut1nxv3P7J+k9Op4bm31PlfE57nJfyac/9qY/+EgW2DrVtEbNn/NGnERaeIj1PrbWyKRsT6oSPikm7ln0ojYq3axtjStfDxLeLSxpcRH/K+TnyKMSI+lHsM31ANt3mKiA9tt74Rscq9tfUYT7HVRVzaRsRaFPEhjfiQXyt/5ltErHJFPJ/+zOH/Q7rbjttE1/mt7Oem12Ne5z2ur1+C27wEx9DW/7pdxMUf12Wfyrv/Vnedf67sp9Rv43wu3cZ2uiHiokdEfPQB3nr7AcVjuq1T4zrv64gP/SP+Pu82Wx+nxnXZl+bd7p8Vm06W7zrv66/4JSzAg50J/Gs8DlspM3xp229YeJDyg5WoN3guVg0eC1cU8Wy8wt+Sc6zPPDjOPD0XHtYXHsw3FB7w1joeoCce7Izt4c4PeP6Wl9PBD7I84N0/vNXDwzvI0YPWch4CBz/0M7YJKRMib++PesMBgEn+IySwiceDyUAfBLw9ciBw0D35B/+LAXCELBxhARaIIalB1UbBQ7V1jQi1PAS3sGYtD/YdzM/eJC4kZ8dBwA6Cvye/6/e6vXut229+vyLfvlLpdkr7V9LuTqm9UbR7bLJTLR2cUtYEcbkwz8LD+7yE5qVAKlR4BD+Ki7ZJlsEP7ScIkvM4rKRGRKhJSb63roisDGFkNIl8JB7aQc487JcVKLXe51I06NMqU9c0jVLk9Rvbew4sGspMpvtnDabhBNdYsIOUIacaVbU51CStad9m7bpWt/seUrtRD4HUY5+72xu9en2LLfbUd/IcEbHqISVFhPyyXk4z4yaTDhQzvEw6mDTx7/b/8fev5dT1CyRRQ4cevZ1appY+FZKmQHaY7Pc3/c/HQcYAgTpBjhXInAXfTpDCZ8cCBwKH+5NOkNFuc8L/JgvKvOCTSSOk6xly7UxqsiEjr21seyknLQS5Y9Sxd8IfNQVlVSP9J/yHxaSUlSIrlPgvsFejrskQQR35ULAWyjRqHA4XTEctEKnilfFB0HdhrAESaoaEHyD/TUyaePd6kQr2XOgzEDNnFQhF4SOTOPI4kJUJ8jWzNgOypkmFeau6Nmm363Rzs9f+pl/JqabrlCF6K3adaoIIq5CM0sNQdQ+Zfn8ueoft3rFGHiCRTucZom5C7pn4HWV5Nl8mxrC/G+Iita1acHvzSj2HApFaYrdqwCeHw1GHw0nH+4NODw+auK6QNSa4c1qIgUW5KaAqdaFMrAXEbkSwPtCsGBkr9MRoh98y4yy6fzPo3fcnvf3hqMObox5Y6+NxUlNa7fNeTc3rIYpjoi5VC6Si/TgTWwWCPZKUmcc6RMSqm/VbvF8RZ/a7Y6JwHexjqUqwjYplVtQFX1c19Gtsh5TVgohQxAUet9/v1LNfZPxMb/6SFjbLmfU/MIftY1LrRAwe2O8G4tCYILQm9oCFPbJAuAt5KxBEYs6Lmlwk4qAgy8JeuhD3M3GPWNiIqoWp2LMJV/YGqcOmJuZ9gHmJiRvd3t6uuLm70551fHNzh/17Re5Vc6MFA61EtOXEdo53H1aMkMkThziGbbkQgzNE94J8WFl0lefqu6SGRZuylDP5JpFmpZxl2xgJ24lX4b6wME+Qr0shdqyA1na2302/067tlBVy/Lm9iIiGMVt0a5gnWikaRsgJHRIXwaoIYRYN2AcV5ANXzjJ0Op51JMZtcx8E2OaODWNirW42F2srMGpahy3qO6lpCzpgf/Yyec1FyOs/R6MmIyP6iddFzlmVMQxL03eNWmSOJDSRSORXRJAkzVUiVFnndcU0Fw3Y+8yB2hli/MChhe95Z0hf3/9G6hc6LcToxQ8cLhIT3kMztkhZcj6xX1T0KMgi0iA2mhyrLCSyzWcOx2b2uAX9hQ8c7xuC9hWIPcOaF6SniRwTIxmnK+YFWy+sUXw4S4U4r6xfsRYrce+5ohZsgqKktl8iBgJk7BagpnwZl/v88KgnU2DtpMXzPmIqC+1mOR5nrwFsUImjsCWjKmPchrGyjU1ZYYSZ+oHBzox9JCBO7HFH1trJecrOBMtArBCKjB1AmCJUkJ/p5LibWJPD6cxWMCkhd8u+ZzgfzMuUyii6Ah+srmXugu3dv1oLt0O+tQ1tGWYdq7gd9VgOGy0rnF8oq7VSS6dLoKtwb3KsTMTAiP4Dtjqjh/W5Z4+95zPUATldNpeqCFtGSowSBvZPCvYwEdNJ1iHnvMoREdpeiIoIlUuD5Jk/y+Zipy/BbQy3cbphu7Z9DF8bztu34+OXIk6ng05ncHjgYPmo0+m0fpHE9fbL1sfpS/C8W/3TvK9/Djzu1v86v5V9Tb9a4LdqgfRbFXyTmz1TPwfbOL9W6g3D8MbnNLzpA6fGl89baGqQ8EHJ71/xj7XAeiO9EiHiw03WxREfX7tsQ0QoIrbLL0odP9cNIz70j/iQv25z+RAT7z8EeIwtFgsfIpqm4cNNfl8vXuuHTz58OeXyiZx8pOEDp8fh0wx/Hz7U8KmCtvUKz8vkMX8pRFzmiAjmjXXYiHifXwt+wbfN506NX2ro1Z5fOBifu7+w5Ydmnxrf5Ubhg7TTp/gwwvO5l9pHxPOdnin1OM8Uvy/6ufXvB/qRmYj4u1iyLJu9tuFctuV/XpqedL9c89n+Sbkvw2/r/U88BlwuLu2DBztfO73EaVpb1PVdqnFp53un2/3a+OXs82tL+hsd/9Hfcmo8qhH1krlO7Yvts4fzxqVVITFEzNcV4rOG6w3xKrVqjR3mKMQQrSQepgkoUh5D6wVsJ/Ia8YPcyAO5SbH7+/v1G/v3EIcHiFsTNT+8fauH470GDgJGiA4//E88/I48nY/cn97R9s3DQd+TfsfBwPeQv2/uR709QhgeCw+PVeexiud8yKEkk1wLJE7RosIDegsB2UEomfjf9a2cZsoak1mQ3r7eQ+jdQuy9urvR69d3enW3WwmvrhEEUVJPvxamqIEYiLZT4aF6SVkzT/mTSNkjpqqV7LHOmAnbBTUBH1JVIVEKZE/lgT54wg9sl6NRi/0upGlV2wSkXlIL8cUtmXtyiOFVTMLxeVG8fC/PzB1NS32rSM06jwk1E36Wb6LtYf2XFQv2CFXW++qvlBkvaSNQmtSqaxrdoLcJ+wvBF+gd6zf2OzNF3OdzioseyKzHF6qqhN1dNPLfokGKCXlm9ZAft32jb273+vbVrRr0qsugGdJLSJQ6SZDEC+0rc1Qu4W8g8uzLSQcOS2/2/AAAEABJREFUAI6Q/0f/tjfk+VwbfNvoNEn3EOlvIYR/4OIthwYP4K0JH+wKLw1RJR0hvf2vSExsThBAJnByknIjbIUviIsJf5hsGwiaWltVCOZlDkgukc8QKCb9WmycsVle06ZplLLQu2giNueVMJ01PhJsi0ldFSahUSQ5HkxMISJyFVCxwYI/aWJb4qcK0ed4qcuswNaV/o5Z58U1bBuHN7P8jWvbtceWu13i0Cbjt0b7fad+h5x9o2iySmo0qdVQGh2XVg9T1mHMHAgYSSf//yumsuppEsaozFPLqOIU25Soq50YSsnz3fTq9r1az4Fq/sb4CHmzEjeQUg8cAJi0GSE0K4s+oVujUEM+iN098WB0SbL9qhwFoQGHTBSUptNUkg4clrxlbX/39qDv3hz0/Zt7vX3zTgVfNcR8Z5KVzgU7V2xXiOyZ1AeMBTsyPHFaxXRqs7AZLaJA+I06E3tnDgnOrMEzsptYMmZ8OEO6W6eCTyvyemyRD8bHFNi/rIgIZeRwHOSuRZcsuFCx3clrYVHVTIG/bXzGxo5hx6Hj+cT+dyZObbeZtblAOBYOTCrrInlNxKLkybjJO47sF8N74cLncEypwtsqGxNucrRtq5tdI6/hW/zk/esO8v9yEPBK+5tbNc1OibUexIVqRrXQ4lifRSpNrAHDhw0m7C8Y5SApHAIIZC1a9yfiIXMY1bBuEwcWDXsV26G6ThyOJTUYvsWvli+UpciKlFQD2yD/wn4cOKilXcN+2u56SVUVvSu2j2L/JdnGTW4ZITNvr77plX2dO0Uk7A2ww2pv/0ubIdb7wIGDrgP7w4k9ZLC9sfvs9YkO1XHDwUbg8yDeUxnw6yTH5eVfYhTmmxUhUJWQM9g4EusqNa0SekQE65R64g2HqM7LKqvbeJ8p2GlGx1Uf1tN6TSzZh0vBpARKIUbmJRErGfsnDuIWMGPuRQtx4zHX9gvXKyYsZLkKMhTlXJUAC0wZPwRrIMqiwryBb1ps23ZZom5aZp2JM99XZ2zM9KLiAvbVombdNyI3KimrRhYzMFbWXEIFOc9j0YRcEwpschV8WWmJC+S+GAGbhXhTQgYf/nVdleNi1yf5Z6QsW8XHxX3pmKJTwqepJlXmCoD55DkK9l3TtW1VtY7IFhFMkcFjSt/C3kEzzTNyIqvlHUgHZB7ZhFn62FbsA5Wxi9b50aViG9tu9mcN9oSBzx/+F0UFGRt8nVQVYGLf8JpUXUSxcs5KxESEZQjGnBhzlusDm6esS5uUaJ8k7MQbf85fUNFfSlpII0IRId5EBwmdXL+sNiir7NbH+8eJA3Cnk+9r2CsiKSIkxqpRSAvXXCUJEdkHq9K6tyzKpJaPRpc53M/7gdJa9PQtIp4WffbafnrayL5xea1M+4jCOp9ZOyN6TKyH9XBmFrqiL36kavW5bSHayjLWoljzpM5j1yAV6TrnWifFOkddU/HyNcknr133JbAOX9Lua5uvFvgtWSA5sF/C+xvfkw0hInRdFxHaXtfjuc2GiGCDumBr6zTiUhZxSbf+hd0j4lIW8fepUkiZrZqU/VAbKteG61zmvOFrw3ljrRMbYP00QlkvodJ/Q2FDrwzK/VgbghvUU/imt5WJuT8aHz3Fyza46M8FN6LCgAs3Ld+MnPfGFxGuBE5/GjzES6i1MH69hjy/YXksI5XrX0Qo4oK1gLfqnZ/0+s99jIUPOIUb7pfCOhvcW4k9yTfb63Gfy3v+l+APbh7zGtv4mQ+BlRv/S7AeRI/8oSGju/OBzobzLtvga8N1G56T+WlZRCgh1IaIWO0sXmHXlKq6fqgpayquDdflSEQo7Wmb6NfkrK5tkTcru87jRqMEQllGTq0y7Qy6qBB7lThIKWQ4X/CbbecPFZmJNiQVbrYL5uSOTrxmYje5LwjGEXIa1Xd58v6w73msWwRyXsFln0OkJNGnYPOF/cKYiSvDeZtng9sZ7rMBi4llK6Fb5KQNiXEjwp+j3yOwq2FbWwcjIhjy06jI9RJySsopMT1jSApJFT0cV4Y/uD/Fgi23siJb/NOogQc+iVBmxg18fl11tY7XcLnbNJHUpqwuNyv6ppVyUsV2G0qIz/F1hWX09UuICEVcoMfXtb0ei9ZkK7ddNkRc+iZsGHHJR3xI144vveEfPSJoZyT6b7AvDLfZyryG2qaRscn0qXSTk6Hf6xkR7/MV4xheGm5jPVJqqMdvlovCSoASEqpFCiWlyGvKpYrrHlE9FvkgNUTaplYNa9sIe9t9PT5IPIBd9uAiy7npoMdXRGgr+2TKWquAAVj3VYm+Rqbvtic6b7jciFrXtk5p/uLfJ+dlDNcpil5CXSNx0afSiA++iHg5r8eX593wWPSTk/qZ+4uEfp+EtPlc+Po5tLnDJ8QSe+26b5XKdayIytplq0YEFXzoOK/s61zgzvkC7FuAydrLFEmF6KtiTMjTGbJxAYX8iqLLwziE3ggru0DOD+T97cwTpP0JUvcMDudZ747n9dtex+MDhwBvIX/f6jgcICoPEIIH3Z8fdITYeDeN+gEy583J6aI3g/T9qeq7h0V/+37U92A9FDid9P3xrb4/fK+H+aDazJBgrV693ulffvda/+2P3+oPf3ytb35/q5tvO+1ft9q96tXusnZ91uvbTr8H33L9bVv1DSTG67bodV91d5PVgYCAnbrQ2CeNsEdjqhCuZSUZfc9Bffm+mKvYS2ctyDQfj6SDKjrXcyWV2qXTbX+nBClVpgdIlnuVclTTFHW7kEkUBf2J3/N40uF00BmSNZpW/e6O+h23n1DTNVog1Ceo3yDfQrx3t6+00O4wVx1x2hgtbTpGapXyTrv+lW5u7iD7b1S5Ry8mxOqoHbq2eWY5HZj6qA5y/xVj/u7utb65e0XMZJ2GMz466wx5eS5njXFW6RbN9azh/FY3feh/+1//m/7HH76VaFOmk4Jxu30oYbPSLqpdWctqLipN1pHPAgeIyKFkHWZ8e5jwX9DuteruGw1pp3dL1j1x9g7S4g1tfqDPD+j2HQTgX4iFPz/M+H1Brhb779U2e3XYoIW0bJgnYcsmLYpcmZsY5vNNtYanUBk7ae5Js8Q8TXTo2momds8QQwPxN3uDjpCQt+akKRL2rMTvkXif3yP1rW6/fa283+uevsa5FOxDW0ipEwTlEf3mQdg+sHXV9koKEU6UzyoQUxXSMrH2SjmpLGe1aeKAZZH99M1N0r/84U63r3r1d72CeSf6j2rwSa/D1Or7h6p3Z+x2anQ8B7KCoRJHkybI8GUaSA/E0SgcrlIHVQ5zUlfVEPPCT1MM4jahW9bQ7/7wjV7/7k593yhSEVsA7YP7f8MYSQPEG+GsXd7r9/s7/cvuRq+i6i4W3eSF5rNyJ9WbTgMk+hvscr+M+tvhnf56uNcbYvGd/Xo8Ife4rquB2A+N+LNiesZoQ5n1WZqkB4i707lgr4RdWnX4RYw3jg/INaq/aTUy94RRHyj/joPGd+w1J/w5jEfd379RSaETdj4Spwt7DYPxNylB0neSglSwiGn1f9HC7jd7dEKltEmFeEp89vBv1PvAZyI+R3xwnELfvTuDSfDR2LzIP2X28O6eOBtEwGjgQHQ6nDSf8BzEV5cbdW1WIPPCwcSiSQME7hkbDOg6Ez/V9/faECe9EuuhiaK7TrrbtdphE/7U5sw+0ijjuHlasNuOcW+5V2AP/D8Cx98AYY4p1p9emjhcI0gV3CfYjCRio8WZrAJswF46PzDmrAuZO9kwxMXMep+Zd2C9DLLt/XmiVnzM3MFzxoiPbX+1VZW9zfZCfDXIu0fwYD8o3jvY94fxIMd9cF/KtVVTezUcZMXcKJHWOakswGPij5mJTmNgowb7AvaCccoaxqoBVnHEZhOKzujivSjYj6glDgc1MXIkMiuj4z5Cr4nHGx9KYMBIVUWLKvsF5pbJ1cp6r74omfhIEutpGZNG7Btto93tjXLfyofPk0bNMWnBf5GLgj0oGvyaGi3oVWbaTeTRazhOqshKGGHDwEdFM4dEAz4/c/+bWfe2y8Re23K/ub3rmAv/dlLCdg3rMBEDmZhJ5N2moV1qqgprLpAJs3GIuoilpWABNt0t64l7SNqJkBI8uSqzF+tIOpfQTPw6Niq+wBBKgQ9SUm6kxLjCfgt76lCq5tSqcp/AsIwzo8OR7FF9e+IeN+nVvuj1Ttx3mAU5C/6rxEhSo5lYDASoC/rQq2Esg5mws7TMhfGkUFLCfk4jsjLyNOiSRTlrruKXUpIK+7dl5zalI58PBvaHM+trYW/CFexNrW5ZY9zGJdZ717TK+C/hI+H3cTixL7wl/E9qckVCrRCvitCO73me8fssr8mUArkeIesgBdHjGDKSsgIb1hpagZzyAgApNZi2qsQMCvECkMlLsBShO0YiFXpVH9rxuel8OMv/6u34+AWKE3rNKamyd8xRNeGXmmelFuRJDTHSEisNe1XTNGqaTqnpFbFXTR2yW4Yg/wG4H3kwD7rVz0A56Ro1sorSCh9wbNe4UdNSNZJxumCPpSYt2GPiAH7ChyN6zjNl5Bdge/lgZ2F9VBulMjLr3ntxYt06FWUG0msDImuD6zY8Vx8RivjpcCxvcHwYunr5+iUE6+clpCqH5SdxNdVPykbE2s8ybnpsqcs+h7Xzz3iLiBft/zOG/o10XRc4sv609LPx4XXziC3OPurDzL/5P/YS/RT8oxQPFvWXzr0twIhtoWhdMJWNz9A/+BURqwQRl9QXtV4U3FKXfQopJW5Cn8an+v1XLo/4YOvP2cE+uEbEpW9ErHG0bfb+YPNc/lPj052qqvoYh3+fUsdHmkosGDRe/yIu80Zc0rXwF3qLiPcjRXzIvy/8hTLeQH+hod7Hfs752fzTebzPucyp4fzPQURSRLyI6/Hty2u4LuLS/2ne1782LIvncGo8zfv6H42IWEV4Kp+vP0LhI+rVeql/5+D00TjrhVxm+OrjNPEB+7Kmpcv6lny9LHVNnQ8eUMQr4iIjWdZ0fQ9fP4Vlflrma5cbzhvXeV9/xa9kAfy8jryl68XlbfUBDxm+2j53ODX0WO66jxB8GH2CdZy1kYiNUGHfWMGtvhA7C3WVfOUhrhZiCVlqDfkBbp4KKQ9/PMgNEL1HiPCH46h7/5zL6Sz/bIPxcDhAdB91PJ8hmgeZqBt54JsZd0LWE3F7gHDxt77fHEZ9f39mjFlv74/64e0DuNebh3u9O90zxgMP6BARWbrd9foDBwD/47//Uf/L//ij/vDHb3T3aqd+1yggTfyNyoZNvYEh2Oeq1/us//77O/1f/vvv9e1tq7t9WskLuBQ1kNnwDjK54gfuAVbF/xy/2h6YbV1nlGEOtSYzFGqpMxhaCzYoEFMLpFSFSOi7rK4NdY3U0iAgSMTDbdWkQppzMGdSw8O78+LldVuwhWpRbmLt25i4oq0/TxXM74ds/4zAQr4y/2JfYMMB+5nAWDiUGZHD+TJPqhCOAeHlb+kkAM0AABAASURBVMO2pCmKEkFi4G3RAHkKkBbmXQo+5f4+Qp7OZVbK0h4C7fXNDsKnU9s1UqIbOqQ6S+imZpZ7zVwXDhwW+i/BAz+YkG/gEMrfmJ/Zk2biZ2bQJXVSu1Pe36q5uVHaQVx0rebUrFC309IArie1mkqo0FdMHhFCBcm6aFZlPsdxqZU20kxbH0YN2MIHU9NEizmQMZQgMnLboHbIr4hQECMRpKjmMYtbci1itGID+16UpSap23e6eX0rNVlLkhh6JUAcGgtzTBCX40DAiEomSMSJ+wZSJo8B8mM+I2+KRZn5O+xoEraDUO3BzW2vm7u99j74Ic6jaaVAbg43BMkzQa7MYFgy66myropOp0Un1qDX4Rq/xOFo0pEDi5G4nEBxPGAzzxuQmTDDMvHXOlZvGu1uejV9Eq6yVbFl0VLQBwTxQTPtscMfX93pD69v9MfXd/qX37/St797haydFtbdgXnecEDmQ5IHfGAcILQehqJ3rO/7w6B5qeu9C0cocCYhIcc4xlDOef32dJmKYhYuqaoLGbDaMIe6DpIrt/g7kLFCFM8chJwh+EbN7EWH80kn2MKBw8rLehgl5M9JYmlqh/96LhK+KPh5oW7B54WxtdoaL8XaZR3/SACfztiXYQb8PLB5Hceq42nU6Xhm7lETh5kzcxbkLAREZU9YpokwmlTromDuQFcRA4XYNSpWXufGHmVhQoPYyawbxNMOgu9m1+nu9kb7fa+G/UK8UmqwWzBuYMcqlrombDwgo4nRGVsv2GFhX2BqxWxbFhGscuNAxsrhSbDOw+kaE7Ma/JdBmxbBp6pNoQZ/e97cdOSxO/YJC8cznrIU2MzZoF3ydRPqWSf9rlHbUYAAjr2ZfQl16dKu8IFcRKtNl4i46CThlaypZC0chkyQhyMLbSSdsPk0Fqugig8W9hYxfjBwg9wde33XSH0kOVYb1lhe62clbO690IfegYxCh1Vu5q3YO9g3nBb2U/EK17fNGmvdvlWDLjmHlIXdF9lvLAsZC31nfDc6NoiRwuaAifEJOz4+GDmYG8dZjkWjTDN+WxB9UWHPrNwXEsHesvZ75rEdG4Rrc1bXNMrMG8hT8UexrOSDeoE1jbzaTrwKAlV0okCIRUlC3lDl4hpLSZrnRTOxt2DHVR/is9IDR6sythCkxkXfIEaaNGPXRa1TDiP6Hl8j7w60lsnz0r9rW9q0ytEoKcuCeI/eEBGIF7TkzxOQyCmoVUr0C/oFhLFAKcgKFuy7sBWcWNcDa/LM+huw7cI6C/q1udGe+0hDLOacFRGyPSbqfQgwcBAwsTdc5FjE1iu/ImJtG9jR164Xe38lrgyXJWyfUpLH9fWKmhTIKSUZEZlUqioSAq2pLi+PaVlwjyp6rinNCvZnKnnfcoxYJ4plP9NMge+tT9uFWoK67SR/psiU55x0SVulyAq1TIa/g+Txz/M6G3FV6IIvRMSlX8QldbeIUHg+ICWKmBNhrZex4LOPoFh1dp1Bh/d/mMm1HwNfutyNfmx63cf5r/hqgf9qFvCK/DudI0IRF/xd5QsFEbHWRsRP6r92/olvEfG+57aRvS/4DWc2XSJCiZuKEXHRdavTr/iKuMwVcUnFXBGXfES8l0lPXpcbmG9PTyqeXEbE+1iJ+Pv81jwitiw3CHb991f/dTIRH2wQ8SH/kgXsB8eJ8bRdxJeNcd03IlZ/eawI36zr6g+3+Rzcx4i4jBFx6e+y5+Dxnit/WhZxGe9p+dfrn2+BiL+3rf1iOLYi4v0kEZd8RKwxEhHv636tjOV4Cb/WvF86bsTHNthkte2M7fpputVdz+M22/V1fit7Ln2pnesiYvXV1tdlGyzDVu7U5U6N67yvn8L1xtPy38K15d7wW5D3p8j4nH4u81hOn+K6/ON8ujyA8nC38Dj7HrXwaFvhkeZHLKRVAyTHeRh1OJ50eDhB3j/oLekP7w4y3tw/yL93e+Bg4EQ743geIemmC3kHOXLiQf7EIcER8tDknVMfHtwfHnTgEOFM3WAyEyLp8MBBwPnIk/ayPvB/Cyn7xz98K/9rgP/+L7/TKwjUfZ/VZD5TlFHzdNI8niDqz6rlrFuTnX2jtpE6Hqpv9g0kW0d5r5t9xyN9KHivkA4mc+bHb046NQFRIaeCh9+cs1hqWhhznB40zQ8Qhgf5FdQ7vcZm/xzSiiQsjIwMusxnLfMA7zApINgz5EOH/DvIqt6gQ8s13AYEQKz9E94okDgqhb8iEzkzxK/hvHj5s6XldBoRlPAHcbHwMW6i7zQXzZCty1zXMUxIBHXBdeZBft/tsclefQe5AIGsVc6zAvk2eWCykHsEC7JXRfAZAMA50arKekcwNySKydBsXWAYTWre3O50wwHDvu+0Y44WEqeB9DIB5n7WY4EkmYm9iuiRkwze0D6pBuNSppzJZ4k5/DMZo0kfA3uM2HcgP5eFEfxXkLHyOVd0y7JNE8WpMkOFGGLMbe7CwUaF/MoQXnvi5ttvbpU7odOiEzF1HgdiuGiAnDxBvA4QlBXFK2MZ67gKRYSSjKqoBfKpyJQ+4cf8QSwm9O/V971ev7rVt9+80u++eb3md5xSbT50KvyHe4g3Ma84GFt0gBA7nKv8zfRxTJDSRT4MOB7OOvsb6RBfMJDK2CItg2LBh8St8GlLfO12vdpdqwYyTxCp4oBgKSeN01HTdFahXUCyZmJwKYMqpKX7vb7b6fe/u9Pvv7nTTdegYYEUHyHH5/e4P066P4HjrAfyLPVV7pF9g9DFmEnri6CMUgmxkxZI0goxKWLUqKQJkrWpoV2DnEGfQlfs7W/bjxwu+P8nMWGH0/2AzpMG9owze9LEniF832TJJNr+psPOjRqMHxHr1PaV7Wqk1CinXik64So5/izriAwzsTgh2wAJeTgN2Bhg33eHo+6Z63i0vSbsfwQnjcwd6JSRNzE/EauIypxFnnNBx5kYdczOTFYwSEVHI5TUdd26Pm5v9spZyDIqN1rH8Fpyf8t1xg4ny8Qh7MAeOw7zuq5RWyIe2aRIC+eQswI7+3qZR1XYx2CVeg2s9mEO8aoREusq8XyamdjpBl8b23Wij/u3KWRYVq/pnjXtNtZvxA4F3RhOG9zW/fLj+IFdIkkVO9RaOQRYiPGF9QXQ57yuL2Le3wBH3xFMxNCCPoV16v45VeVYlFUUrNvEWIbXnFVqiGEfDifaRYQqm50x09/2tz1RH8uHOgy9Yz3e7Pba73bETsu4IWFPRGVNVBAqtC7ULJTPxCgiaeDQ4ozMp/VgrhAn87ouTqyDgQUw4SPH5cz+MU+cGrAuG1XuR5n9IOtik1YpuhXBbqHasHck9MpKKa9tMmvXe1OwZmuapLTQP+gDqrBlVUWuALUiK7Fom43jJMtheR64F3uvOGPXwfcCdKjrIUbRQrzbJoWts7Dp4EJFSC17eN8260H8ftep32W1yEIIqG2zUpuQL2iLEFjIsVprlYFw2oBIqpFogWwKSUkRWZWBHnti44oci7xGvJePM7ITT0cO3I7sa0fkH9jfK4KltmOIS38ysrwT62ukfnqE49BYZWFG/0WEIkIJuNzY2jhvRFza6PEVEY+5zyfuv8HjGv4CxIRhZ/aAkT3lxCHigc9I3lvsn8K9GcNc5EpJDeskg7Zt1zjp2W+7tlGXkxL+SMR9ElbDx9tc12lErGPpM6+tz3PNIkIJWSIuY0WEttfWz7q9hK391/SrBb5a4Je3QLoeMiI+WvQRcV39RfmIWMeIiC9q/3MbRcQ639Nxtg3mafkvfR1xmT/i+fTnzmc9tjEiLnNs19d1W9mPTSMuY0Y8n16PF3Fp87TM1xHhZMUm15auhZ94e2nzd11E/Kf27yfM8r444mP9I+KjuvcXn8jYB08REatNI2K9Qfsmnfmw4NS4zuvqFRHrVUS87x/xcv7p3OsAvEVc+pFdP+i53dO8rz+HiPioSUSssrkwIpz8QxERqzwRz6eOcWP94Mwn0Kf5iOf7RXxZ+eeUj/iycSLivZ/sqw3b+BGxZiMu6XrB29buUylNXvz7VL+t3J1fyrv+nwmbrE7ta6dfgk0Ht73O+/oleD2/hIhY43Mb0+lz47nccJ1T47m8yzZsbbbrf8bUMm7Y5Ht6vZX/Guk216+VbjJv40d8WMdb2XW6tXfq8uvU+a3M+acoNbSi8BBOQ55XzR2xb4T84G6sVEsRD+gcBvCwfTYJBxnlb8g+QEDecxjwFpLsAYLMePdw0AOEmR94B8gPP9ibnF0fhiEJXGZidXgk/Ece9s+Qef5d8gOHAe/evdEPP/yg7777Tt9/91e9ffO9ptMDD+9Fuz7pDxCSv3t9A3m60zevwDd7DgV4aG4QEuJzmY8QYQdVDgZSPatvqm566W6Xdds3MuHT5k4qAfHgPok0IPQmPdyPkDtFlcOBnFo1JjroXzVqqUeZNB0ghi3zDJmy7QeYTklVoaKyfvN24XpWwqBlGZHFhOyoVAcJYi44BGghsDibQLZmlesVRMsd6HNSB3PGM/86XtSizHXTZpkEK5BZni8ilPywnhOzBqhaaGtbj5AOGyEy41vMroqvjSiNKgSQZvrXpIbylSw8Pmh4eIt4J4mDlRRFAXlY0KdwiONvP9damVNqIPE7CP0OAnOHzIavE/I02KztMqRRqx3E8/p75/udbvc3+GmPblmZzy4RgUzIjKxlEXmAT0qRbFfrIqyYUl7nMzGSmLdhTmELpdASeAbi5wRZdABnYokh9OFVxDTK2AWlJYi4VKl1IyYyqRIQK+FvvXah3T6rJTQWCPHzeIbYGzjIGnREf3g91oBjhQHoG9iV6RlMCnxvLyTSYA7PFcwZeKVBTqNtkjrkvuk7DqRu5MOGb1+/1qu7G/XYssXhEbHaRtFohhAcIevOU0KGrNPcEJtJvj6PIf9UxnieNUAqLRCOCeKsI67SfFLDYVOw9sRhQNLMmB43qSCwCVJRtuDjkQOA03SvYTxwEHCCix91Pr5jzAfi4Ihei/b4c99K/oZwhVCuajQuDXKEfCBxHIL+zFJbLcg8EV+4gbKq0aQiRNeM/Wb8NCHnAhlWkc3/isX5Mkyq1Jd5UUBIBr7BJcRlhnZtFR6TA5iZA5CJdGL/WSBgC/llXLRAsgq5TP6aIO76IPayuq5Rx37RNI0qdi2lamaOytoOJWzSKbd75aZX5F6KVoUZJ2w+ss+NzDFMi86QqUfvb/eHdV+bhpNGyDzbfSbmKnNnBE6qCuzbZsbG14m1IF6lFC3oNYNaRWxXLYxre1RiJdMnmbhmjIpPnPc32U1cVwUyJS3IPK7fkpfGoeCbRZU1HEVKrOGowcCVsoK9BE9MT3QI1lbG101UdQR+kxgPeQq2qO6DHWipiEBS0Texvht8nbBEpjYoczmQlGjXtq36vtd+vyftaE8FUgphUtY6VjCX85mYbhL9QJOCukr7JOuHCKynqmkWsSKdiSNuAxpIMbEGYvv8SKjP+OBir0niYKazAAAQAElEQVQoqeAgT6wvsU4T9g+n6764yHtXIV8oqxVbO49vFuttOemLFdQg2w6Cdc9+sut6tblRg9Cr37ApmkhKyNwqUqead6rRaFwCeUNHCPUDB17H86Iz+TMHFiOxOXA9cjiwIPNCvPvetfhAmzWZvD6DYf23FOKC+CVFJAUHz0zCjA02Mpg7Z+U2q+EwK7M/tV2iLqmJSxpVEjpWfFmsH+lIbFmWI/a7Pw6655727mGQ79H3pMfDwGHFwOFV0UxbwoT8jA5n1v5Jlttr0z7s2qR932jHft5xf+0aKaULIkJ/96IsIrDZx6CAv5DFZXkjcmhNeSsMUpC7oHkR/XKryhheLyf2hgfW3j173PE8EvuTrKf9ugG11zKGQbZmzbvO1xGMB5w3IsLJCrdZWB/X8NhrJW+uN8iuf1s+IhQRzHXxgeNlQwR6EYLbmJtsHtf345GN0YeIZwJ9GAb23GmNAY9tJIXaJqvLSS1+78k3rYhNKbN++JP3GPFyexJsWZ18lLruS7F2fvIWER+VXI9lXXzt1Hia9/VL+GjgrxdfLfDVAj/KAum51hHBxnDBc/VfWpa8u39p45/Rzjeun4KfMeV/WNeIix8ink//IwSJuMwtaZ0u4uPrtfDr269qgYh4P37Eh/z7wk9krm+eW5Pnyra6p6nbXpdFXOaOiHWP8Bp/Cdd9P5e/nus6/7l+W31EbNlVtvcXXzM/2QL2w4ZtkO3a6XWZ89dlvv6vjs0eTp+D7eNypy/hus11/qU+W93W3qnh8uv0c/nr9k/zvn4Kj7fhad1v4XqT3elvQd6XZPRD1afqX6pzn63edngOa5v1QTtpqfEefgCHh9BcKwTHIngyLX44p011+5pVwAItVNXy0Jp5eA2IA+kM6XGCbDhC1hgPPgjggf0B+Btvx/MAgQmxCBly5qH3cDpp+xkPE7eGv+n37t27lfj3t3oPD+/05ofv9N2f/11//fd/1V/+7X/qb38Cf/5Xvf3hL3r39i86n94g2ST/1v+33/S6vUnyz6w0MSPl8B6JQ4AoJ2k5grN2feZhGkssRWYhglFSdFrmzJgLxFMRfCRV1DSNmiYpQ35UDgFmSJwZ0sCwrSs2ShIjSFF5EC+LlumslZiC1clalCF9GspbCL4dBErrb1eTRwztmoBgzbrdNeshwB1kS1aB4KnKjGdyS7RtefJvQBblCkVc4Pt4RMgvyzNzKDHgvAGC9YwSPgiYi/BdMCqANBREU0yBiFRggwUGbobI9M8oTONR0/gAMXRWgTw2mcaFKocYgQ6JD+0J4qxF3h2nKrevbnX3+oI91zkniItGThvk6iDVbjggeA3Jbdzd7HVz45882auDeMsQXOJlwuSMzCfIXMfICbJnQP4JXQp2UGT+GkiXRtGRNlliLsMHBW57pu8ICW47GBXbq1RVCEKtGDHljC5FlXG9PiKkFBNtzqqOjzSoaemTRk3o7PHOEMGnURoKca8ec1RQVGB3PEau+It1ku0b7MNg6zwElJJtBhp0bENqqc/4c9cEB1I7DrD2+ubudj0YManaEG8JxqcGkQORfiQmj/jqYcq6H5MeplbHIbHuGs1jxldVhfVXWGMJcqnhcCkTo5mYNxI+rMRfpEUmlAt28Lf8gwOPwmHUvJwgM486ne51Oh9IH5B0EcEh9xNjBQdAQb8EAsI6Uqu5dhxIZNZxIE/oPLcqsVPkV4q0N+Usr6dCvGEmzD9rwacL8iVdbDf7QIBDlgks5Jd5RqdJI4eLy0RsQvy3EPRN7pGpYbwQXC7rolebejUgIGoL67Gypi4YlPIsr9d+lyCpe/V9q8Y2xUeEh0YI9JGDiQVSPaJRZpycOuTuVdWhT0Gvgl0Wuc2MKBPrZCRmZmQc2MPWnxux3OhTVqJ5YZwAhbmSeuIzd40CP7MrME7RQpwwjKJYD8aGIJ7w2WIbo1iOguz1A3gWz6yP3PSK3BHNPftyq4WDj4JQFR0q9q2LJMZk21MidTyKwsAu9l/GZx326Yi7ljkiQkqhDRHBfpKRvVX2fJGURFmVovKG0E6DtSTyjqHIUstetWM973Y7dG6EEKqeV4V+gChIzOdDmYYDgRxSTqBLSthnvUheNS16ZWI6cdgS+LnRRNxPjvOhyvEwQajP46B5GghN4yzrtsYo+7LqiMTgMaYrB8ETcT9xoLLg1QJwPzJKC3YJ7JdRLaekjgONXdupBw3rLyLTLslxO2PP4hjjbqJoVFOvAdlOYxAjVUfEOJ0W5K6sRWlgrc72y8wQthfxUtnXCofGQn77IuFr23BhXXnvrcRVRbiELZqmU0qNMnPl3Crjj9Q2apCx4wDbsdxmrlOj9Pif6Ot9SFx7nKCv05G4GMaCjJMOp1n3xwJmPdyfWecj97lZiKcyE5usN9vYh/D+lzUzcSliO/BhZq/wIfqeA4geYBn5cCCiIquQMdY0sh7LJaWQEcgpVyDzmie1rJhe9FalXUTQP2mtd/uUVemz1KqRA4oj68Tk/3mYuC8va10oK7CPctLllYi9AB75UuL34I2WinBOH9VbDqrxM/oTExtBv+3rrn8K17mPkYgdI+csI5A9EddFVQWfuO2KSCoblqpxnOWYdjqhX+H+63XFEpFYL6tdcyinorZJIMRZAMBilEXER/pYRs/j1HD+c3C7pxAvl5G8+Oc2Ht+p8TT/YuevlV8t8NUCP8sCaesdEWs2ItYNISLW6x/7FhE/q/+PnS/rMt/Tft5MjKflT6/j4z3+afVnryMu80c8n352gM80iIj3LayPsRVEfKjbyn5sGhGKeBmfGjPiw03yObki4lNd35f7ZvcSImKV732Hx4znMx4vf7Uk4jJ/xPPprzbx48AR8ZjTR3aIiI+u9YlXxKVdxMVXttk1fMM1/EHWqXGdf27YiA9jRvy4/DbetQxbmdOtfMs7/RwiLjK4XcSHvK//0Yi4yBPxfJquPvg9l494vl/El5V/Tv/N3j8mjfgw93P9HEPPlT9X9nPlc/+IizzP5V32j4R1fmqPp/JExNOi99fuv108zfv6c9jWstNrWCZfX/ff5nEaEev+4npfG0/z19db/XWZ8//ssNyG5dxS542n1y77peE5fm1sMkfE+6m2svcFj5mt3KmLnG6QLg+9vn5a5zLDcQUHIAN+x8+iGkvV5IdVPxhDJEw81BpLTVo4CJjVQg20mrie5gTxUdZvSZ8g73wgcITs9wHA/eG4/mTQm3dv9f39vb5/+462o4Zxlv9/AQMPwAOs3AjBc4KE9rfj/va3v+nNd9/r3Q8/QFa81f27N7p/8zf98Ne/rAcC3/353/TD93/W4e13EPZvtYwHeOqj6nRSmR70at/qm9te377q9Oqm1c7/DwBIouAQoEDyhs5KEGLrAzYERMMDfKIkQYzXGispMo1FM6SISaCIeL+u5mVcSQS3u6DK9vO6nCFMCqgQOwERZsK3UZGRmc/kWw8haDIFLkfwYOr4MNvz5N+H1Oe0ouUh332RRBXbCAIvIHBNuthf4hWMm5CLLH9FiE0JsoQ0rz6r+BMsgb9I+cy8zPgUsgH+SYgoLVkqdEBJE5GTyTXmWzjAmHwQMBwhtU6q6JwhLxtVdKni9qe2zdrtO+0g92/vbnQHbm526vpGTZuUMmLx5/zNrpe//b/vO0iMRq9ub3V7u+cgYE//HWO1tEyrvUfInhPkk3E00Yq8/hcMtrGxIEdBDjh5oZoKwiyRNGLvqSxynTHTbvUJippgWUzCYcdKgBePCeFsXxXXQ5LPxNA0H7WUs9oOPXGAdWmRGYU0ERsm/gqk/Pmx/2z2jPFwn4KZrXJGNtvJxGdihcjGhiBO1CdkSvg71QqJPWOLyqFPp1d3t/rm1d2a3mCXFhKwyTstyqzBRgeI/och9HBOuj8FZF7WcRBrKIToWs5FC+tt4WDN3zTO+K8lBnrmTxCgAoEcjiEhrOPIEDKZiHTcjvj+fD7pdDwy7gmSaoQYHCXsSlhqDwn5+sZr6rXmmjQujU5UH8AR0nNcOi11r8g3Ss1rrLAjDrOKYwySuhB7BaJT2CsiNLNOzuej/E3Yyb7gcGHBFwtyD/h9ZH8QVs1Nq9zsJHVow3gcPOS0U9/cqut2Sqmhjj9iWOjoWC3Eq2DDHXsd5H/f97TtlHIWbzozn79ZfkaBYcR26KNotbCvLawHlx3Zxw7sSQMsKu6WxZmLFJGxzayy+n5WRd7KmqnIn5CwwVg+YOx3rfZ9XufNnleS1+4GMU/BHgVZFmKz4qPMwUXfEnus/5Skpsly/LXoudogOi0cWkwEvw8BZg4yZmScEW79lxDspTPrZ0Hghb10BhW/BvZI7D8NB10t+0iGXExMEBFIJdmGlrFpmnUtus4IYpU/iXtBXQo6s76w82KdHcM50z6rw8YNRCUNV78u+LESvSIKPAZTKScp2fxOrR/7YMpZkTsVdpWF9TVCrA9DZoxOMzE/Ton9p4Kiybph84KtZ3QqzBGsK1q7t6xXg46JeQM/0EsiNaEqZlgCPzMvZvcSUNQF382sw6IuhfquxV+t/C8BDNuiiNGw92Jwv5tIJ+Sca6uRmD5vhwCkA+vz5JS1OOCfQj1TemqxiEXQKC0jK3pU4nAx5wn/zloPrNusvm3WuW/6G+3andqmV86tspEaJepz22uNB/spN2pSq4hQBlKoolyJpKB9UKcgpsGMhUbW4TCHCA8O+mbum7NG4mcaizApNl9AwcdV43kAJy0cWFT2ErGufAjQtgtyVjG1cg61HAYYDft9g0wpIUWE5D0mLvmaQkEc55wvKe2ChukRgawC4XqDvD93LFVaaoCqmZib5qKxIBt7fKCjx1uBnhFZhTYLcWmIl8uSmNvycC36qi5yO69BF0Vc6iNCLnPdTIxteV8/B9e7v5FSkrHKgvwpGjnvuoL8W3/3MRah01K5pVfsju2Zb0Y3t3M9pkPMBcxKrJ8Ui1ps3YBMpZcZU65zRnyQ2309xpfCdnqurcex7FvqvBHxwVa+Nq7bPM37+lNw36/4aoGvFvhpFkif6hZxWaSfqn+uPCLW4ohQxAVrwX/AW0S8n8WbxfuL33jGN4SIi27Wy7BKEbFu3PoPeEVc5g/SiA95T71t/M5fw3Ib12U/Jx9xmddjbDZw/r8CIj7oHvEh/yW6R/x9e9vPsO++ZIzn2kTEusY9zkuIuLSLiPfDXLd34Xbt/I9FxIdxn/aN+HTd07Zfr5+3gGPkOf9ExN/5/7rtc32en+HnlUZc5Ih4Pv15o//83rbJBtvkesSIi8wui7jkIz6kLjeu+13nXfcleK7PVmbZnN+wjRdxkcPXrnNqXOd9/RzcZsNz9b+Fst+6/JuNf4webut+Tp/iuvw6z3MplEg8i8WVPITXyKqxPoJe2lFeeSSdFSv5MZfgwfwRizTDxk6zBBcFqs4QZyuJdhx1/3B8D/9z/vO8QB4OejgddQCn88j1BMkzrw/F/vmfN2/e6N3btxwCvNH9y6TnZwAAEABJREFU2x/07g1wCum/zINUJhUIleH0wGHAX/S3v/673r79CwTmW83zAXUHNWmWiaFsYshkUYxcT4pygMiYdHsj7Xb+OL3Qh/EgEQK9QxmiIGkcKqBuEg/sUpkrpEhdSUsTl8MwaISsnmFVFpRfAZtSVqJ5lgkqQeyV+Uzfsypym4wL6i/pqIQeDRb24UDHQ37PE/5N266Ea5+T+LsgJD/4C1apQjYWZDXsc1xBZUgpq0JClEiMiKw1ZH+aGJrxz8CBxnBesLEUELhJkEhq0Q09T6POHNacIGV9EDBymDKcHzRBItJAAZnG6ESAkKeoyU7rJd9K/a5Rt2vV9o0yekRUmexuUWDf77TnoICsqok76hpk7buO8p12+1v1+5263V4NJJeJE/hGremmg5IY8VJm3SEgqZLY86y/SaNxWjTQce1XhE9nFfsFsnmBaLHiYZKI/ILPJpPmkFzWcRpPKpD/iYOiBhJ2hz6v1n/d8Fq7m1vmMeknnYmBcVg0Ed+FsSqyoJSydULCBsv7p1Y4P5DRUJZCEvEXkJMZEsq+zsgfkFkNpM4ddvvm1Y1+982tfvf6Gw5T7pjzRk13oxLQmvjqCCF6PzY6DI3eHosOHAScTDhOwkeLxsNZw+FB48ODpsNBYeKO2CqcEMzkZ2ywfjub+Qrx47gRNo3ICJdUV3sxzjTp+HDSeBrleBb2RDW1Oeum6+WDnBmCExNoRK6ptJprzwrrNMdOU+w1QpAOU+ZAsHCYUNa9YBxm/FFYBxWdpAEZjsTW0QdN2IbwRJxQZbKB9TFimwmhCjLOxApTaiJeC/Km6NSlHejVYB9UQgfJei1l0ETsLuwNhR40x45ZHbG2291ov98rlAnpqiM6ns6TRgZfokWuDl1a1dRr5qDnRDz5EOCB/ekABsjSCUEnbFQKBpNkO5rIJ9AUkOucV6iD+O9ZBz4c2/etUpvElHIPt59Zh4aHWIihgm8K6+Lin6LcVHXsA+6XIaZT2ynlToUDinGO1abDedYwTBC5gPwZ+ewzHwg4nU5nTeytE4c6whaJWGghEzMkeIoq/qRSCd2ywtcubwjWtklqUlaOtLYL8cIfwh9C6EocF0hh25saea3TVAW/TaynS91C3wXvFTAzVlnRpMBOok8oE1MpGgnMENQTMTOMCb9UnU7guEBWL+g4a8BP6yHHOGHqWWJdp1rl9dNkUpCxv9HkoobrltBO6CtQ2De9T1TSCKasxoKMBbmkXZMvBPxup1evXnE4eaO+36vBod5TqxWMRgXCuYTjpNfAgcV5rOth3GGQjqzLh9Os0xF5He+szTovKpaZ+0Tl4ELLWU0e1LYDsVh1d9uw5n2wttPrm51ud/36E3V7Dn3aZqdMLEbqFKkF3Xrd5F4t1459QzXJr7CM5GcOKhZQyFdl4q7DYw1LudW0JPn/ZeK4P/lf7HGCd+IePQ5FdS4KYoKGuLqwRkZVfBrInFmjjp+WvdFnovu+0Z7MDfL2xDhmUlrFKPIrAiNTkDbg69w02LNRh26ZvST5UIPyyIl1T3t3BEiCzGSSHdiQT1pqRfYFFNbrwvqs9GHC5D3DoK24BhFZEfEejLT+VcYwvHadJmTLzL8h4tLH9Z+C+1Xu8UawJgwPHnHpu47ZdEq5VamhBXMY81K1gntPcb6gz7Tw+WLWSGyM46yFg8CFfWBmP1iWRet+EFJi3TbEcCamk4HcniciPDXtqj4l75eUrzpd2cZ9rsvWSXiLiNWmZL/+fbXAVwv8gyzgXe791BEfL8qIeF/3z5iJ+vOk2j7s/bxRft3eEbFulNebqPMRl/Jfd/bPj25Z3GpLnY8IJ6vca+aFN98gXsILXf9LVUVcbPpjlY6I936I4MPN483Z/jJ88zf8wcWpcZ1/Ol/Eh/Fc5zFeQsTL7T3GBo/zXH4r+8+YbrHvD2nP5X9tnW3zH4NreSI+jifXPR3LZb8mImIdPiI+ivOIWMv/0W/26bVNNnki4iN5t/LrNCLeX3qM9xc/IuP1/BI87oZt2IjLvBGX1OVu4/Q/M6yjsel4nd/Kfmvpp3RwufGl+rjt1vbj/IcY2eq3tCjWh/SGh3XxoFl5mK7EVFHiQbyRwiRCEfwLD7ShAqGwQEzNJXgoNyrlj5iLBhqOpDzfyiTtAolk0t8HAe8eDnrz7l5vSQ/HM8TEQvtJGYIDngniZ9A7/yzQd9/r+++/19sfvucg4K3+/U//qj//6d/0pz//T/1//t//D/0f/7f/Xf/X/+N/1//r//l/17//2//UX/78b/r+u7/ocP9G5+M9BOlRBRIeJgbCcEKts3a7Wbe3SX2/8AB91rB+A/wsvzIP74I84Vkd4qmI53LIkAwgIpbQw7uDDoeT/HMJ5/OZB/hZ20O7946CzhXiZAEz5NsMITmNZ8Y5AlKIzwmibGGCCjsQdVGX8iMJ1UC0dtpBqvSdCZOEvFKGqMAdMtlm4s3+NEHg1DJHhBIklkEjKTIqJLmz/VMgHEbIqBHmtkIOSY1SdDRtBdcAoYytH856uD9AJgh9ZlmPAhkhdGhU1Ual17KmSTNk0aQCMVQhA1OWMuHRwHqnxPQRjE174qiDLGpIAxlMnq4HJkwaEWo57PBPiOxu7iC979TfvibEdkrNTkrIl5OS/cHgEaGaLiDcIONCVEJuidiadYY8GSBnFgWxWgU/o4m3hblWJZm/lCLbfMFHC8TchF8WHLxYTw5rUhSZPNwh881trzsOASyfkGOm/zRX4nxhuKKFvO1vRBX2rErMnHlIaRnHY2XIm2T7BDahzvUN+ewySHDXddjrlkOAu5u9XnEqdXNzAzm4V9v3itzLpONcu5VYP0NM4ybWiiAgG01zkgnsCQJvgtCbWEcmfi/f/h5VIatniMeF+F+Ixy12VJMiQqEMkmokLRW7lVBd4yNJrOtSJJPKA4TyiQMi/zzXvFT8Tn00qvhIaU+61wL5P0ev09ToMAUyVlBWkmsyyT4uq+1mVZnkP2HzAflM9Ps34SuGKfZviOgqmiSOYyS6kgYgz/5TkLkydyJ+K3IH1+JlP9i/E/Hqdbfgd5dFhDJkY8chQA/56JgTnlrQY4LAZVkgUZaiVc2tuv5WkTstJXGIMeuIXR8gSU2aDuO8xlUtITEGb/RdZLuGFpmoYyp1rIOuTeylodYHYsSEeBVajxB+M2vfslYMbDm9zgr+qcRERqeEeVvWfDZSo0LZJf4K51hVA0YZWcsj8gznhX1qlvMThwL2lTFxQLng+8IhUGaPSUFsC4dil8K6qF4rzuOHhbUTtLG9MrHu+SNC3m+EzIi+/rneGacF2QvyXvKzrMeEPwtjl7V8oWkRoq/jXMYqa5mikvKXAomSCodG85I1cQhwPC3sR4X9lQMADgHO1hMM6DxBmtJYcemllv5t1ronZZOkMbGPJrUcouRmkQnTwPaR0AL9F3RJ9A5Sj8PMysjSME6P44xvWPO3t7fyus9tq4ZYSMRFNC26GD2zt8RlWg/BMLlOHMYdAbcDHTkAOJ43f8zyfjfbLuz5FX/kOKtvz7rZF/YXseaTXt0l3e0TpHpi78/qu1ZdbpRSKymrctAmDtqKWqXoKO8UkRUbaCPWtBTYcJbvtRMxOlE2k662rYGPGnkPM+F/PI3ICojvAXkXDpdqZYRIwmRio2TeUZeAn5h3UeaQpW/TGt89G1frOGfdOmYCq9CYdgxCPmFj+9yxlHh7D+zcNEmZ2LbYESFE08LkRVVrO9ua+sAGrsP18ueIAf+fuH+OGH2ZaU1lYn24j8czIkKBCBGx6rHmGdv+FjEb5B2zEdQjl/ts8DiuewmO80vse34mkuT2EUFOarjXeZyIUEG+pQjdCravmr3nFFL0mLgHec1eMOK3RTP7wrIs9JvXMSt7SsKnCSUcp7Zpg8wRl7k8oef+KbAO7relzj+FxzciQhEX+PopIuJp0dfrrxb4aoFfwQIpItbFuI3tReu806eL2eVGxKVPxMep6wz33fD02uUui4h1c/b1Bj2+Ij6Mu9V9KrWMWnfFomAzNHzDuYbLjKftPF3EZa5tk/U8HtOp4TYbfG24/houM55rt90MnEZc5nLbp3DfiEu9ZXF7Y93AudFc1zvv+V13PY7LjYjLOBFx2fgfb1LXbb807/Ee28pzGtu16yxrxGU+Xxtbvds+Vx9xae86t38J1tHjuI3bb/C153GdUyPiMm7EJXWbiEs+4vl0G9/juP01POb19XP5iOfHjbiUP9fnaZnnMSyD4bzhdttN3NcRlzEjLn51201+t434UG87RQQfFJY1BrbriFjXnWOrbXlI+UxseI6Iy7iey/K4zJj4IBpxqYsIbS/LuiEi3u8vLtvabKnHeVrua8N113CZsfV16gcgy+W8dTIiLvaxrBHhqtUG12M5/3SsteGTN7fbsFXZlhsiYtUvIrbqdS6PbbwvfCETEatPtjGdRnwYT595eZ5ruHlEPDtmxMfj+gOmbfapObe663rPZZvY7hHxXv+IS35rG3Hxg9t/Ch5nq9Pja7t2XcRlzIjnU7fZ2j92f29/10V86Pe03v2swwa3N1z+FFvfLY24jGtdN0RcyrY2Tjf7RXyoi7jkI8JNVvt5jIiLvTYZ1srHt4hL28fL90lErP0jnk+3sazP1sl5w3WbfNv8EbE1e29Ht/0UnusXEatMrvtUv638/WSfyLjdVhVxGXe7vq7byl5KIy79LdcGj2Fs/SJizUbEun70M18Rsdoi4vn0Zw7/WR9Zz4hYp7G/rasREat+zr+EiHgvv65eWx+P+Sm4Dc+omvh8NsKMGSae+KSm8vgwmyBDFNmP6pRlHvVZA0p8VEs8pFfIqUIqzQx0gbieKZ90PI86nAaIwbPOPMSfBq6Pg95BLt5DrD/cH3X/7gEc9Pbtvd68uYf8f6O//e17/eUvfwN/0f39vR4eHuR/KfDnP/9Zhg8IXHY4UPf2jcbTUQvE7nA+6s0P3+mH77+DJDvJBMbvXrf6wx87ffNtVm5GRRrUwzc3fdJUJp0haqyzIE+qSdClVWinmHdiSCyaVLHPhOwTZJ5taZ+1mfHcctdphlTz3OJzoOsmiJ8BmcbzCRscNT0+6Pt+V7Cz7V558PeYfMDnc3GBSMi62e+kqHr77o0eTg9qYLsW2gVlEcHwZSVVi6Tqaz4bFAgCuBGNyFhqiKDRgh459eh5R77RXBvqQ/fHSW/uBx1IBwjagQMduAn0LJqcKVWWR7XIBMS+s0ytWgg2Qcku0wGC96BhOGpezqqQiBPkn79x62/bTujtgxJ/7rAd+rZb/TJB4vjwxHYQdmu7Ht06JQif/c2tctepYsuJGFrQw/kaCS0lfwZaINAXZGpol7tWJ8iUI3E1YcsRuVPTMkavmby/HT27HLL0QNyMkNmz7Q+m87DK02PXfd9p1zWaYPGCqM4Qt4a/yf369Z0aiJ37+3c6PJwu8Us767Ywd9dkyDv3Z158I+QThyMJ0rGF7MJsCgJ1sZUAABAASURBVAjKyiFDhaDOaOdvHd90rfYQabs2cfDT6Pam07ff3OnVqzutJCSHAU0Hwc6aGyDoHvyvUjgMOBGTh1PR24dJP7w7sSaG1Yfn80S4NMT/qIF1VbGd8Mf5eNCRtVGWmc+X+LQmBQT3AAl4ggBcGFuMu1B2OI7YJGFr4mSS/BMzlbiIEivJbD/mplF7s9P+5pW6/Z2iu9GS9xD3vUYOKYYpaZgz6ymIi9CE7R1Py1yJPWmyjbBZvumV+kY1h0oK5V3DuJ2aXa+C3Ua5bai2LeO3GojvCiE7wggO+C83O3X7G5moLcS64yVjqxqZnlJiLfQcpNxwuHKDLU3q3t3dqSNuSghZCuugsOZn2QQJW4+FObHPiM4jpPRIOiD3PbZ68/ZBPgwYiCf3jwjxxxqpkI1FBd8GvkdrmZBuG2m3b/WKuRt87HVgwZw6dkY+j3v/8PqPiDW2r69zzjICPSInKWUVJaInrXY9QYw/HM564FTojB+nuciHk+Mwy2MmBX6u+HxS5SDAMWmZeojbnrgj7CXkrRwAILwwuUTMNMzXty3roVPLnIHdC3FuItvjRsQql+3on8wxWtp7jSQkzNR7biNHYtystkkQx1kq2Aq5xGthfbNFIqs0Me+R9TiVLNQCQfyQH6sO2N7fVC/4YiSWFu+BVcq2RFTlWJijqmF4/4zSjgXXG32Lrxu1KNowf8ae7msdRN81RR7Lu6Pt67tbdU2r290eQv5Gfdvq8kq0TlqIsZKylsjETqOpJlneAjEvdYrEPcIxQ+CeOcgYOZizfgmf5WiUkDPFSXsOoO9uZt3sRuY4gRlbL9p3VZwFagep3jF3y1yZcWvpNHI4Mp5DxYGHHDk1ysR6IpUSVq8rqCKV5VWNVin3K6ReE5VFDfUZkCJ/KfQF9oX3gYisiFhh+xTipsyDKrEt9q/QpIaDgDYXdW0Coa4RCNn+iXJjvUcl5KgLb4uIQhGMIrSU8UPHXt811iFTluSXW8341utj4GY7ssZXm4eQt8r7+7JUPkvMOvNZwvuK+yVsUJjGcT+7D2PYz4bHMlzutbXBZa53/4hYZYiIVe+ID6l42Q4kxGld4THc12Nu4/ja5Ze9ISm1nTL3tWhaZMfG2L4KPbH5RMwtpUgJfyppQqdpmfGtZ9FHMnhuIyJWuznveZ6mLjMsxwbLt8FyGm5jXPcXr4hYbbD13dq4neFrIyLey6fHl+s3uM2Greyx2ZpsZZ9KI14e/1P9tvJ1kse3rWyTx2nEy+M/dv3JyTbnp9LPDfypflu5dXDe40R80CUiXPQVv3ELpMTe8YiIWNfatUrsINeX/3Xz2yKwBSLCyVf8E1ggItagtX+uEXEp/6VEjIhfaqgfNU5ErDfKiFj1jLikXrgRoc+9/OHnaVvbyRu7sfW/Lru+ibvNU/imvZVt/a/TiA9yRcRHckfER/ps43h+Pb4iYm1jufUzXxHxfgTPYWwFER/qtrJ/tjTig4yWfYPljPhQ5+tfA44F+3vDtb8sy68x56815rW813nP9/TaZf8o/BRZrvtc5/9ROvyW533Ofs+V/ZZ1/OVlf37EqDx48kgKb/Jsg7+zKw+sAoVHeNfBBfEQrBUfyoLrqsJDbkRmXF+H/Iw7z0XzVCCKZx7cJ8jTAULngiOk1RHi9gBZadwfJt1DZr17GB7TM+kJOD3r3cNB//o//13/+m9/0p/+/Ff97fsf9MObdxCg93p3f4AIO+oNJK3/5cDb+4e13P9fAZPNI8TvmQOBvg8IlwLhUnWzD93egLtOr17vOBTYaw9h10IYVXSZIMVN4sBFqEJsJoiYlKyf9a8Qa4u8Hxvej70XP0AyR4S6vpd4wPfcluHAAcCRA4B31B8htCbswnO/nA7DIBOCbuf2HquBHNnv9+vPUXSwQv5W7RGivWnyei+OCPlln5gMn2FATCyYRDtCTg8QZfxpwd1VSTUaKVrBSkBgNYIj1BH9DudFpzG4zviru+RH4auCfpWyspKbWYta/7Y6yJBAdTlhhFkBGWTCJ2MW/3wJVqHPxS5nDlMOx6PuOdx554MdDm+sm+0kXhGhTMfcNjJMltSUCTcGIxUy1yAvpgre+Js5pMn06bpODQS6GKNUIS96nGfI3EnDWCDMFmwrzRh5xNY+DJgwyIl4Ox/PEEhn+du5FXK3YqQKwenfv4YbxVpFWRVSKxEjrW5uO/VdKFJlzEHn06hhmuSXZSmQqDMEWUU2k3z+JniOQvXMWIuC9ebxIoQNpSaF2sQctFmJ4lwZPxGTeU33u4Y43GklrW/2arudApJrZqTTtOgBhvQe+EDgDNnO+Y0O56KHw6y32Pr+MMjk/oiuE4T+QOxffhd+VBkmDmyGVf+C4XJqlVMnshD1RXNJeDrWuDHZdh4n2YdHbHbi4Mbf1r/lQOSPf/yj7r55rWg7LdForqGBNXKaRQxVHZDvCAl6Ok86kx+Qe1ywSU4S6yv1LXp16iD7W+K731/yu5tePehYPw1rsaE+dp0qhO4SCcJ+IVZnnedKunDgIC01q2CfyI08hfcdr4XFRCA+Ea+mSeoZp+sb9cxt5LbBM4xDp/Nk31b5gEG5lZoem7dEQUMModtU1vXif70woovXrdddRCijUwuhvu+zLv6UUFEMr8v/EyDrBn12zD+z/86sVfctFlRibwktjlHW40Iclhk5kClwCiorQwg3rPuMDTL2FvY2+Twi0xl/nolrY4Rwdp1SlrxnM75JvwkCt3BooajE9bxSwEmLch0pmlSI3YlDy5mNLtFGWMVIEBGtiWjg/Si4XrAp4isilLGTyzfknFVrlfcq60ZuvQ7GS6J9CLs0crucEnMX+VUZS4nKlDWh94T+qKSBdeyfrGE704n4PhBcM34q6L3KgX6BPVt8u8P2d8RLZo22jVa733K951DNdu+6Tt7XbcuMnNZtnRbZfHBZIWArh2UMpQ7n9V2jjv2laRq5rfs0TSelTKxlORanEpDqaY3BiRicfYgGxjnpNBXkXzSzTdheBV9WfNB4/4xRbTNpl2dI/0V3/ay7m8K9qAhxic9Qn6tyErYsQkXMlBWplaJVRYaM7SM3ysS9DCX8KNn+Btue3M+7z4aK50XsLIZlX5AfW9vOZ2JvIJYmUt+zLXNUpotgDinnECHICItSFGX2/SbPaiH827Zis+C+GkqSEh1XIADd5MMApyklIeUFWVrHxOBNTsqkvo4I0YG/UCUrXhVZvW6s17qXe628x7LaiGZKjD9zALBhIZ4r8VrxrePE/bX6u7r5ikvZml3fImKde73gzfVGIdYM569Bk0/+RcRjXVJNoRJJ9gshLu9P6z2JmJjYT84E/Bl5UUuuX+dCb7yvisU8UERedb2ef8u73nmnxpZ3arjMcP4luM1TuP3Tsh9z/XP7/5i5vrb9aoH/zBbw/vqfWb8v1s2bihERiogv7vdfpuE/SFHfhLepfRMztuvruq3sp6QRH/wd8SH/U8b6sX0iYo23iJfTp+NGXNrbBkbE5Xpr51i2rVxnRFzqXW64zunW/jqNiOvL9/mID+URl3xEvCi/5zGu54oIWSZDP/PlMSJCHt/zGM5HxDqH/slf1/JbbstvkSMudnX+JbjPp+pfqtv6uM2GrSziMndEbEW/aur5PYFTY8s7/RK4j/Gpttd11/lPtf+1yq/nvs6/NJ/bGW7j1LjO+/oluO0vgYgPseD5tjG3/Ja6fMtvqct+DrZxnBoea0ud/1Jc9/mS/JeO+1+6HQ/vocIjZVkJGD8YX8N2NjYbVcLIeH9d6+Pevayp23oPdGq8b1d41AYmEScecEcecE1QDRCCA+TpeRx1GkbI1EkniMuH4wyBOeot5OW7h1Fv7s8rfnhH+u4kf/vW33b+6w9v9f2be/3w9kFv70/rN3KPELKGvw375u2BuoPe0ub+4SgfMJyZZ53rPMqHAP52/jxBYMekjgOB/a5qx0HA/qbR/lWn/qZVA+ErHtqtkwkIQX2kaBU8lJvIWdBh/RmZ8wDZetKIPialVnKm6xVNqyOE6buH+1WGiSd7k0JnCCz4UBlHWPgHDj9M2PrbvCZeDsh8grA9w3oNHAxM0yCTeM4f/PvurGuTKSQysRIRqx88/pn2tusEy7DgtCqcpyQ9phWCpOZGcwodIaTuIanuIdYwow5j0mHKkMNZJw4E4O41jVXWVXWRCe0Gcq1vFnUZuzVVHdj3SftdlgmzBoaogcgR45uwsT7+puY9hzM+BHhAN8eKCULb1ffSDMFmYi2wV4LUqkJeiA6lRpEvqFxX9FkgYZZpVoMBTOq1bYZYybLdR3Q5QWCdOAQ4nPAztiXkIOAqvin4fUa3RRP9bc/5keiqS1WFBJuHKpPlWqTAV4F9mizt+0a36Ad3y7xFIwTTgYMcH9hcdNA6/zKdVTgIyBHKqJBDwgxYvkist4i6ljdU+JChodQpvLF6CN498eZ57vYNZGCv16/2evXqRnd3t+r3nRrI35Szxpp0Qt579HwgiO4n4bfgUKDqHYT7W9bS6VTRWcgVKrQVJFNAgjXYjxIVSDHbzL7ArJD3RWfscmR9WGiTmzOSj7Q3MXUkFk8ExLJMur3b6X/8L7/X//l/+z/pX/77H3WDnO2uV213mpU1Lsi3iNgvl0MAYmhEhqWElqKVzAraZXRp+k5936/oukbGDTrf3O21u+tlH/d3O93c3soHASxBzdhxxJ4nZDmyBs+QxOMcmuakgXQu2epq8ZzoWSurgD65EeMnNU1W1zfqOXRoiFVE0oRtjBGfl9TIhwApd1LTy9cTNh+Y58jeNXLgMhA7RqG9x2dTQLEF0zEaBw6pTlhvFuGpFt/2ONkE9Z45BXHqfyEzEyuYRETJBdhsgcCv6MByE6ZXRCgTLz2+71hnHeNEiyIQ8rOEz6rOyHJCrtMw60DcozbWyaoJ4Fz7eWZtFAZMtSDjrBwD4y583p7X60Bef7t7ns+UScEIa7wyd9P36nY3avudMvMWj0mLShqRlXOrpunYE1q1KSsq/YEK62opchrkqZHR5qw2N3LbTD4lKTdJQT5YOHDS8s9CjfQ9sw5RSQcOKR+I6YeHGVKdWEXnaVq0oJfHDqKqYbEZNk/PwvK6tb1viE37uoPMb5E/0yDljJ5JESHRdz0A4FCzlFE+QNhh7/2+155F35LP2CHnrNwm0VGF60LfGRAWxF3i8OuCmSAd52DPX3TAnyMyzih1iUcMQ6w1xEius9o0sfYX7bpFN33R633R7X7R7W4h9qWW/TXHgohFyb5LxKZCkTqF7d72avoOuShH/wVdZvxsFFLHJt30HviscFBRiOe5IC/BMkwVmy7IO63x4xg6sreM46yZvc5xY1QOR4JTgYQ8DffNCxZ1xPceu2z27hqxTwo7IjNt1zgKCZMpIV8gjFNft01Gx4wN2hVdbuiXlAiiiJBflQ3ZKOizxjIy+fPDAFl+Zk8auO9O8/LYqrLHD+x9I/v8tMI6uJ/7R63Hy18FAAAQAElEQVQecsVqm6trF0aEIj7AZYbbur/hvFiga+rKR5RAq5TX/muRrxXW+D1E2YgNZzChx5k97Pyox8mfUdh/zxy4DtzHLhjXL05MxLrvpf4stemyybLJ4fQ5WJbrcvd7CW6/wf2ey29ln0t/bv/Pjf+1/qsF/qtZIP1chb0ofw5+7vy/RP9N/m2siMumvV3/ltOIiy4Rz6f/7LpFXOTefLSlEZfynyt/RLwfIuLjfMSH6/eNfoXMptM29PV1xKdliOADwZMPHR4jIhQRSimtacSH65yznoPbbuXX+YhLXz2+IuIxp3VsPb4ss7NODeeNiPioncsMtzGc/zmIiPfdPZ6xFUR8qNvK/tnSiA8yWvYNljPiQ52vX8J1v+fyW9nTNCJW/9jnxhYDTpuGT98vTfoFdRGX8SOeTy3Pp4Zx3Zfguv/W3mXX+e3aqfG0zmXPIeIi99O6rf+Xplt/t7/O+/pzcPutzXV+K/s104iX9bc8GzY5tmunW9nPST3Oc/gxY2793ec6//T6aZ3rX8LW/lPpS31/ibpPzftLl39qvJUw4QFUIHiQNa714tlb23VEvB9mKyv0M3xdIAX8MHnJF235WoO8mKI+gmuTIJCtJRL0UqNQy4NxowVCYjEhAc8xzYmH94DU4kF+rDpBTh9N/JxmPUBKHI4TZAv1c9UZkuVEm7OJL9rdc3Bw/3DWWw4Lvv/hnb4DPih4e3/UA8TzO1hufwv9T//6J/353/6s7//6vQ73DzxgnzRBfE3zQfNyUkDKpGZS01ZQlCFhIlX0uRAiJhRGSAfDpPwwnDRAwE3TtJIQr1+/Vtd1Oh3P+uHNW91D5pt0j7bTjNY195qjRY8KQTRTP+o4zoIjY65eFfsM84TMBw46ftDb+3c6QxKYNOTjwXtSw45JTZZRIX8m/HKGxFXK6ACRYrLLBxEQRWK+qswcwdwJqis0KmlYGsjkpCPE/2FoIIES5H/WMCTBQ6zkuX0a9liu8s9r7FvpBiLyFZlvXvX69g6S+qZTB0EZkEHNSphd5FJOqz5LkSYULDUUARAeKZWQNaVGKCFFJhaC9nmFqKuUubwoBBeoUio+QvIUah/vdSZEFupLJJWaILPKijPM3EScDFPIMbKhKAkuCd0WzcTPehAAUVcgFQuEeiXFkUrYM0HURR3oMahtJ91ySJSbpAkS70wMmMRZyRz8YzmQXAHBG8EsuSi8mDSjGxISQ9mf5ZDTBFdSZVzKbVvq4CXVY9cLkdboZtfqBhvvOYy6ue21g5Ds95Cwfa/StBCOWT7AOXJYc5wbHZdW/mmgBw5yjug8QvAVrzkbbiqKaZGIqx1x0eGnjtjJOclr+EwMnyH5BxOgEIqJesfbzP4wY4MFGRN+vXt9p//237/V//p/+hf9L//rH/X7f/lWr373WrffvtYOkj7aTqnbq6YdWmfsFJrxyYLO9nHOEJVV6C1sEzIJuIEaBfPsMMQOGfYQtjsI2Dt0vuVAwIRspixg1VFLI7Fwxr9n9DvisyM+PLFXTOwhS20lYl6RGVEyYSfnICQVs4KQa7pGGZ2sq1Ks3qhKyCvcn1VSqwCVcaoycSfWRGXNVPkgbySoSw2JvoWA8kHdOJ41jUdwUJkHDiHOEOKTm6hh/bTI3qFTws/KSQVbLIxRS5ZqtyIFNsRmSUkZu3XEWwuhjepq3Y8xauqQDxlzlm0Lh8uBC3ukDwDZDydsYpkV1DN+KejEXN6nkxY12KAjTnfYodvGxucMrZSrUgpFAGKk6zo57lp80ja9mqZTKGsdkwOWYiUoiQj6ZWVslhIDS7SpqpCzhcZeH5U0qmRft4y96xrt+1bWj9CQmDuQQ8y/0G5eQhM+Hqak00nsT0Un/Dx53aI0wzEHuiHHzEHpPJ7UYS+GZoiKVLMSkZiq80VIpIiQGD+ltOar8yE5DhPCrQQ3F/u+UY9sHeR2RiaaK1OenM9ZwSQl0hqHA7GA2ckH1m1JE3s2ccJ9CU53jR3r4oOYBdkLe5Me12NaBjX1rEZHJdA1Jw4EJt30s252MzJUJQ5cBelefFCDFlUhCpXbTk3bY7+Wy0xZvL9329cfw3Va43uqWAWbWKaLfaucjtj0cBzle5cPbjdc7nODfHBey1nFP/dWBiVkygBTqGuF3Ek9a8pruMduLb7ICYFZez5kEXtJYqVFKqu9MaXalNU06QL6ZGycc1bC4IE/xGvTY6Gvw20hOGzLCRuO46yRvXjkhjVDqr8H92PnHXdrkLgjY/lvG29LXRYRiojHeS958draXNJFGJg/4hr7XcoueZqu5WvqtyuUEBZIxEZVqSHMTIxUbP7/Z+9NFOO4ka3NE0BmVhVJSXb3/efOvP9Tzcw/t28vbu9aSNaWCzDfyWKSJTZFyZbdy22XeSqwBgKBACrrgKKLeuZwwHZfAOwIFv8CwM2WZ5bdXlueIXaHo1y+57PpwCXBQKx7Tt5Ty/hOL1jKFunyJW255C2NpWxJO28s5j9OO/8p+FD/pfxD8mO6P9TvX6X8f/r8/lXW4Z/Vzo/FR/pnNfxT7fKZ/jnwOOdOioj54I4IV/2GfxMPRDysd8RD+tee/vkHpdPGEo9OR8Qcj4/tiDiVu43hPm4TcSr3A4/hOsP1xtLGdYbzRsSp35K2PEdE3GcjHtLWbVj3OVxmeIwFiwKXL1jKfpM/3wP2+9L7PL2U/bNL22wsdjptLPlPled9ztPuf54/T7vuUxDxEPM/p/95n/P0p4zt9k/hU/r+Pdosti1jPc4v5T9XPtb3OP8pet1naXeefqrsqfql3W/ywQPwjAq+igZfpNMsy5x32lAUFUj9qOW+U9y1c4E/AwQp6DJLI9y28MW4VL7lApJ80+XLsPdfUkA2JGXNiFYpGimyKggAk8IIWaU2IPPlOM+/RXwcs45jzETK7lA1/wbofkKOur496vr6IJP9b5Fv3u305u1W37++0Q+vr/XDjzf65vu3+u77d3P6+x9u9N0P7/Ttt2/05//+Xn8B33z1g97Rdrvdyv/vgO3uGoLpDWTxOwibLSb2Wq0F8RrqmkkBbV4gP2A/VGGeKqSPn2MdezOCdpAxq24NAT3ozbtr3XApkSDMNlcvlJo1c5l0exy1hQE4lNAAGVBTo0idBCK3aujf5E7W6S/64rWC9PWfgzF6yI4Jot/1KaWZ/GmaRn55fUbIkRpJCV2ZsXOzkvWmoE0DORVSnxsNYGScIV1oXzqItUbbPaTyNgT/gC8q8ygqY1UTAfmf1HShgPhpIbcvL7JeQsxeXnTqIMtoomkaZJuUpYRN3WpDH0jrtlUDWbVeX9zb63bnKErEgeiYFNkKMjqyImKG5ztBftRxkuOYlrIvjFBW13qcDToy6xcgaSyW0oH42e2LDhBv2y3ECmu+v91rz8XQnlg67Ab1XDKN1BeT5cRyFi9I3OF4q2m4hdya9PIFc4WYT03HOEF8Dug+4Kf9PHdRWtg/OAmbpYBkZVrEepH/dM5CaCUFTeuMzH7K7KGGvrmOavKkFv82SDjXmVDbwNReXHa6xN8rLlzS6kJjytqzP276qpu7S4B9WWnXZ217zeu3979qIN5GiKMJcmk87NVAgndNaIXOjkubSlwPEHqClFtdtPi8aqRNT6wPXH6UPCqvpRdfbPT7/3yl//w/f6cvv1hrvUnaXDR6waXAyy++0ObqUqnrlNk0wXrX1Ghif5eaVdWAk4wq5ZLElpqRidfE/H3hktlTmb214hxaNVkb9JiIfcHlx9Wm04o4q5CFE/Zzx6EJP46s/aSWy6OG9W5Z91alNMRhq5w6ZGIvTZqI25F5NvRtiePVKmu9XqlFZ+SMLjzBOdaPBT2V1QjhDKXcqUZ7gjJrXbgAmFj7qimSEusQEfMYgqCduEycARldiZ8KMZ0gPluC1pcADeOlrpVyYgzGZH/1oBCrFKqZbW7VRKJJUou9ndES98SE0DNBkgZ72f4O9ljJzNu2ca7sIAqP7BGmgX1ZPl+rEnMSMTpJrGtmzTtiDJfqcp11xUXTxYyVWnSnJKVZJmRWYi0yMZ/aRiufT4w9skf648BlB77FfnHOR4QyvkyJfkaVcAxnCG04syaIzoptQd82BbparfBHx1qgUoFNhvfKgHeGWk+fBSz2nhjfeh/vRu0PjDtKhTGxVBkZd2Nl9PozqUKsT1zM9ccDNh7Yw0dVzo+CSXY1R68qbTFTC3JOmDspiP+cilZt0oq586OcGIC4DNYiUZ7xRTBXjCa2grgLweVqFN4l/voxiemCoiP2D2Noomw6ZpaAcdiblfPGl3KVmFG5xb53Un2nJl1rtTno6rLo6kXVJdIXkIqjbHthPauCmMzy2vhsbTrivWkk5qTEJKNKwJFsBOeMz9CR/WYMUxAF9URE10p8pNM8CJyeODpi/OE4QPoDyxlH5nBUHfeE+kEaj0qcd7n2ajRhd+XiIoNG61WrNZcBuAnfFeY1qdI2VDCvYP37SNhKyNFW90gRijCqRD/e5rxSaOTMmFjPAaK/5zPROHLOVeyfOEdcV0qR57z0S4r7vMuXeqeXNhFBPNASGeGxHyBeS1vLp0BoM4ZAaKonqLLepKuS5vULCct41inqWZceewfsHpjP/s7v+8NInI/4f1LPnh6IlWGYNNJuudg4t3+xxWXGkl+kywznF/lUminOP66bE7ydp8l+0s95n/P0J3X+rdFvHvjNA096ID1Z+hMKvRk/Bz9hqF+16TKHiFBE/Kpj/T2VR8Q8n4in5d/Tlp8z1uN1iTjNYyn/OTrP+0Sc9C1lEbEkZ7/dZ37FxOO5nOcjYrYjIu4tiIj7MrddKiwjTnUpnR6a/eCywB/Uhvucw2WP4XqXRYTVzoh4Px3xkHd7ww0X6XREzLY6fQ63Mc7Lfk76XEfE+2Od1/0c3X+PPuc2Rpzsj4h56PO6ueCJt6WNpXHexPlPhdfaWGLF0g+G5/p+Tjoi5vWPeFqe61xsfapsqXss3XYpe5z+UN7lhvtZPoeIk92P27jvp2Lp6/bnaed/Ctx3aX+eXsp+DRnx8fnblqfwS9hzrnfR91TZUveUXNq77jzt/ILz8vP0Uv8hubT9kPxQv1+q/EPj/n3K+drJF2cTMHWWRU6LL6GwKXM6IAMqCH/nxqiI05dml/lrqzH/Nh9fYan+mx+fSYbbV770ii+9RkRWRMhfzk914gtymr8oF0jCEVIQbogvuEnjlNRDluwhN7f+8w8QPjeQtNcwm9cQt2+v9/rx3a38536cvr7ZyX8y6N38W/4H+c8DvX57ozfg3fVWc73/NNDrW/34/a1++PZaP3z3Tm+5MLihzc3NO+1u3kKavoWsuYbIuZVir9yOWq+q1pus1TrUdUkJloKPahkNhIvhz+4MGWQSZgfJ+vrttd7dbJl21uWLl5CjLyRYpB7S6mY/6MZkCumSWkW7VtNupNwx7yo4CzwbEv5KuVELwbfebNRBVkZOCoioiJh9mTDC42fsyG2nlFuZXwQg4QAAEABJREFUEDE5EvTP5FPTqYFda7qVDJOHE+0Fkeexa7NWiTVExEr91HEZUsGEL0bI7UE9Rs+fK44RCLDjDt9A/DQESNeGMkSZIK4nyP+CLJCotVbNtq06/LaR57CC/DdJvFqt1HUNNjVzG/st51Y5Nwrm4zkYuWE+2J1gkCI1Ugr5Zd2hwpCjBoifqZ/Qgz7P765PRKM5nmBbMF97SPADGGj75s0b3bA2+/1e+91Ru91eh+1hvgAoJuVGfDwy0lRUIJfGw1Zl2iknXwil2fb1xUa5bdWPg253W+392/Ok7Sf7375gM2GXmFNVREiqktcuzWIuC/YgylUhiCuEZZl6mo0KaERfALSQjetOxGCjDRcPHSRt2+EXUBl/UNJ2EBcABYR2Jhq1hpzOXHYI/xTMyJr/Y/gguI7MZ/R8YlAH8bq6uwhYX7a6ernRBPnZQ/AdwBS9EnG/uVrpxe+u9Lv/9VIvX62UIKLHaa/E2q+5mLi4OsVnS0xlbBPrNqmB4EoaiYWJdRimIhNYCeIxpiqCXQGhFZRnLl0yZZn4IeCwt+qC/bK+w6ZtdEksbSAVayOVJqnmJBHHiTG71ZWa7kpte6WpZOnuXwCkRGPRFhsqvq7o33DJsb5Ya3Ox0uZyLV+qtZDQXpthGjXRbuLcqvQTcRS5UcqdwrpSp8NYWO9Ru8MRP08a8WlBfyJ2G+zNEj4vqqzn5D8Lxb4Ixs2sf8buBvK4YS3bDp25VWGsYcQdg1Q491Qb+icygSxYUeU9llivSBP2VdYoVFLGvFaJuG9XawX7XzlTL+Ky6kjg+7eLx1I1YOPA4Xo8HueYrlyG5BjVzvEVxFfSZo6FjIpQxsagTomx8MdIf5ZQiXVtGCulpIrd5v2Xs168gpWLSNiMnjkdtKuiO/6YNOK7Mk2qc0GlRVWTQw1+aRmzw4ZEHgWyT2muic+FAb/Ai2rP/txxfu4gR02KThhQMSyCkZm79Yg1FERzGUeSPcT/yNgDQNaiCPwKarKsc97ziUBHVPxOW/ZjcMbY7x12rRrmQ51jKGNr07Vqug60itywHmkm0wdsOWLThBxZxx7JUS+fPYe+iPsIFS7oDPWN6KTKOol9X7icirJl6lts2qnLR11eVX3xKuvVq5ZYlZq2KLdZSllzjFZ8Sw/PxXPIrFliXk4bESG/qtvhc6/ViA+GUgXHr3FifYs0zQhiWfg9iabyWg0E5ox+4p6iUF409keNwx7fHu9woBPBy+VXIs47fNXxubBuG626RuuuVYvPEv7T/GIwxi+s0Tj2mtgfTqNkrrXdRkTIMiXdyXQvqcFHSRMxaFuniflwVvd8HniuYkKea53Eup/sDsbU3cttznFXPIuIQPcDTjakuczpiJjbLW/W47HO4TLvGUtjrmP/W2KyHNuEtCYFpuJT1mTkc9PxPLI/Rmz12nideuKJZZDzhU6j45o21mVY/4fwVP253T81/aFxHpd/SK/bLXUfkm7zHD7U71+l/Lm5ue5fZR6/2fnreMAx8BzSrzPsv47WiNDioMXqiFDEqXwp+03+YzzgD51lZH9gGkv+vG4p+xwZEffdIx7S94W/QiIi5liLeFqeD/k4Tl1nf0Q89HWZYd8YEX9bZz2uM9w2IixmRPxtOuJvy+bGvEXEs/Z7DMNj0nz+iYj7hy995mvRHRH3OiNOe9d1+id/2Ub7JuLkR6+nTXaZ4fRPhfsZn9Iv4jRuRNw3d98F94W/UsLjWPUiz9PnZS5/Cs+1eVx3nj9PP6X3lyw7H+s8/SljuL3htpbGedr55+C2vwQi3o+Pc50e33lLY0lbfi6e0vdU2XPjLO3d5jzt/DnO687T521+S7/vATgdBeSGoeDLOF9MZcxp58FdOvhiet+7TjSr8hd5w/0tZx20z8Sb4e/5hiA/jLCkq4BVTHxZn/iC7i+0E9/exyLx3ZcvwtJY0wmQhP7i28NSHCBOdlwA7Pa9dpA/cFgQKhPpXjcQuLe7U7nrdrS5gcy99kWAcXvQjnoTwK7z/2fgsA/dXI96/cNWP/hfCHz/Vj/++Ebvrt/qdvtO19sfdHP7g65vv0d+p93+DRcCN1I6QsBU5ZASHvS5b0SETp8JgauSdruDTC6PTKrtOrXdWoKwaSHyX3z5O224EMj+DW5liDqhG0DQ2NU1mP9UNfGlf+JLvoFSNU0zI+c8E5YrCMRl7IiY6zrGWm0YKydl2mcTL5S1basGAvOEVqlbKSBn1LQqlNe8Vk2be4wQV+OUIauqDvuR+ex0e3urGy5JjvjouL/R2O8VJnwgcQrSJI4Ccgrn2Be2OTPGqtvIv/VvdJsLrYEvAGabsNHzcrt21albr7TCR227kus9H0tjbsfcE2xQOFYZwOOMkCHe95m6nBpqQqlZqUZWqcKPoX4oOsKgHGAQLQfILPHyOB1rk7h88p/lGLhoGmDrJnDcH7Tf7XTcbzVC4taZ8Nrhk50iJ+ZxqfV6La+P19rEat/T50CbmdQa+Y4yKSJm2DcmUxlWKaUZOapi3oxlbluJlzL/JnCvYLPgHnVcOK1WnbpVkvMZ//pCpMVXLb7MjiPmuhulrS/LQM982C7asnaH46SCI3I0aonaTJD1x636444916trKyTjSpcQ4atVVst40FGQg70K7GRuBfG40otXa12By5drNfQpkP+2lRAiHtdaEY/NqtWai5HUdIrEWqSsypgFxutEZKHx2GuEOC/7oyYwpw+9vBEyZ0LDeRAQeStJK0jDTRPqEshJK/zWQX52HsvzN/BBt3mhdnOldnWlpiWW5XEZH+IYdfMaVWZjX5sgbdHRzv8CoNMF8754ccn8L9XgZzFOwWZMVo2kYpCPyErMJ1Izn1N7YuR2u+di8UY329t5j/TESfGA7IPK+o1cALhsOB40EROCHE1c7CTPiTlcvLzEtxfqurUikir2irUbh6qBixHHqfVZlyDrxcWM6F9DKqqck0WTM/S1z9tupY79E7ll9OACqNcWX++4nDpwaDpGjckxxgVesG8TOnOScLUSfk7oTUnKOc9gGTQQlwOkeqGORooIkBX42UipoW1LVaOIIN5o6fMMRLhtzKHvfVpZY5XKBKpM+hZ8UvlQyPbJqpEvZTKEeyIfNixlVaDA72pVudjx9u25zNgRS7fsU//pKl9Sei9WxhxnMn1USEKNWvZMg47ExBKlmXMpQVIb8xi0q3hM2GGbMI6ZTozl/VvVtEltl5Qb7LbPUNq0WQ325q5V4CulmNdiYj04avAZ8yM9ldBx/vwa+cwadeSCrt8nDYcMQiyD/P8xqFweRjkw5l5NPirlnVKzV7ce9eJF4gKg0csXDf5JWq1WypyR85j48nRhVZhBpX9lLTL9pZSkCPLMJrHvcTg/k+gCqhxbpUjzZzEfwib8Fwzkey5M7dceUn3E3xO+dZ8KYV+JbaNYcllS+RxAIyNNoMzj2kdd18hYNa26nMSPwtFL+4Ie7wvDacNrgHvFqs9r53QTifQDJjTo7hURioh53oXJvIdJzG2acV5+1/VeOGaWTMRJn/MRoYQTI04ys85LPoIyfGt73d/wGNPE/PGT88ZcRtjgkdnfLptYi2Iv3dsrzmJsdbzQ1uT/xOf/aHAWjKzFCZVjckIP7e/6Wt85PN55XrzO805T9NGf83bn6Y92vGtw3uc8fVf9m/jNA7954Gd6wMf6Xdf4mfKu27+4OD9YIhZffOKkeEj7xJb/A5vxKcMH0OdNzDqe1uB1MSJi/nCOOEmXGU/3+rzSiPg8BT+hd0TM83rvYeDuQSHiVPchdRGh5UEipTTrsU+WD27Ltm1lNDyVZx5e78dJknjocN4413Oe1t0rIu5S74uImMe1johTOuJB2gbDdi09I2J+GFK2Efqs12O9EXGv77zuvvCfLOEvLDyCYRWPdayHH7INCuYHUctz0GTOWhrOnM/zPO26j6Hhy4vXe0Ei9oyImNf1Y/3/Fet/qo9+iTn+/DFPe6TyQH+yIxEXQdLlBsm/+Sl3JZbPgWb/Jp9dP8X/P6UtHvy3/oGT4NOfmBSxCOHuvOT41PyyL8MswZzz2xKPIo4n+iKJQT8BLIgIvtZrhsP+hEJ+momqEaJn5IuvSXHrP/98mfMMP8taGaOqBPbV0MgX3XGqMqniX5Q8QuaO2G0S6MAX5D0E5x628xayc8vlwA1M6Dv/C4Gbg97cbPXOJB0XAvNFAWTYLaTjgcuF7X7SGy4Hfny70w9vr/Xm+kbvbm7n3+Z+/fq1vv/xO3393df65tuv9e2PX+vNmx+ou9ax36qmUQW6xZ6p+AETZ8Knh7QbbR/uqtjuMzllqdSet0HrTdZ//ufv9X/853/qxcuXKpzbO8gVk3RH+nodUmQ1kEo5Z9lHA8RhhWTJqWgN4bSBOLzcQKZArDS5smoV3ZMyBFQHW7KCqHL9Zt1oDVbrDHmVlairtPEYXdNAMmGYfZyScIemzPpR7t8qT91agrCxnw8QP1suWd5xAfDm7a1ev3kHIT5IEIKJiScIsYBwS5BAHTZuIMZSGpQhLDFFa95s96oN+be4V8ytuXuuUS5KzKHFtraROoi2VZexraqlTUO+aRqZsAs+8yI1igwJqCwRA7XOUxcLoiayUoQqNrXMSayQ42lyzBE/cIU6jhliNauDKL68eKWrl7/T5YtXaiGPS6ZOEuGkvQk7LpK2/vNAzH0cjqoQdNPhVoftW5HBPqGnkZ8FBuoHmLyBtdpBrE8QW147YUMkKWICRQF5qzldZRMTb00kRYSCtsWkGCSkgMnqJiet2oxfsjynFFXBpDPlTdeq4wKiWW8UkN5FK/VTp8O00nafubARGOd/ydEfxZoRscTmxMaZIKkKttbSi+XRFT6/WjEO61bHPd6FgDT5nyetiKHLiwaifKWLDXIVaonnVGhH/1Ur+jdaET8rbN1sVkqslZpONSVivCG+Wo1cKk0FOab5T1oc2IsHiP8jCzMTjMRQwW8xFSUI505JG/qv8E8bVZl4ynkgNoouueQyNsx/BRnadZ1ywpDIKtGoRqtaGHtKIkylSYoidZR3TYvmCX9PSsRfR4xdYvPV5UYXq7XWDRcckRivoU2mo4GeQA3l3j9FDedR5Tw46OZmp+t3viDbacc5Y4Jdpaoyj8LeKVxmTMMekvegmSzFILvHvxX94mKjF1cXWq87NS5sGYS1HfCFCfcRP0xeq4Lx6MQN2I5JIl+L5nghZir5oF9uG9y+VmaOqknHYeIC76jDYdTIxZAvFUYuwSp2yf2wJTiXE+sYrHdAQDufuZRCnRrMEa+J+pF4Kd7r1M2xjf7E+mT2Y2atE7LmRgUfjVNowl77SlgcEYoINJ1+Iqq8b+yfaf6V+FGNqlb4wH7piKMWXQ0ysz65aYjxRiJfmkTL0Ih/Z2KdfXqz7VmLnnn2mmOJvVjqQZF6NVxWdcRsh2879Gf2eU6dIndSygqPHOjEWNytiq8jgnipCnycsBW3ysjMXexfQl2Zty1MLe8AABAASURBVDYnNdiWmqwa+TR3SUd0DCU0UTYywmGiDBL3wOfVcQztjgVbKxc0k/ozgreSxnFqkq0qyqxJS9xvMPXFRSLuAef5Bp90tEnorhhd2DdzvDHuxPkQOSsF/mJ8KWFRZl7ka5YMSvxTagizQNLIvvTn64B9bEkuCKuOxEyPrQNxNHLR6vWq9JlRsiyDefqcNWb3VCmwKVQZubJkCd8leS2N1nbTxu3rOGkivqvPVmSUSt8qvyJCEQDzI04y4XPD+t3f7Tym0Bmeq0FcTtho4A5NqCskCHNZGkGZ+y+wHiMiLGZEhHwGY5CCDgsSMU+BPCbDyMAFmlRP+mvFLx+H7agFL6FgUqgA2zqRH6bKWV7U4/Me3/ScIaPTrPMI5r5348zG3r15PnfJWThvOLNIp59CRPxN8cf6/E2HRwWf2/+Rut+yv3ngNw/gAY5EfjgwJD645sOMA4TDk3OOQ6gCcQgZQXPj/XbnGzMiFBG0O/24LiLmsoinpdt8Kk5aT+8RJ33ueyrR/Ti6e7nOB9xdVj5wn0LbtvNN+PwBzKHsfhEh5/2hYh0us57zdAQ2zJ8aRT7cF6QsGZmnHvc/oeBL+7Pe+dM+PaHg74mHkAXOG5zLkkJ6BhGhiJ+P53R/vM72Mx9/ZPGAU59AIZBOEPN/jMLDwqCJL3zTNFI/zVj0iA9Cr1dE4LOgTjMqH2zBB3TiwSSlRkHakBzLSXGXT9SdYylf2lla13NY+li6vfF++4pNZX748DzFKyJ4FzazoebU6S0iFBHynO4hKVNmNMSe4bSRqItaZXkOBpRRedDxh/mEXFBpf8JE74IN0ww6zPlF+qHZ6dn39j8oPNksqF7TTwEP/xMP9CNfXAsPFOILpx90xdoVHt6sz7r8P4Ez/Pc4DaflRxXmHhHv+SXz0LlgYm72a2Vei3Saycw/bueE6wynXWZ4/zr/HNwuIvARVjKWx7P+iJDrrMMy4tTGdUZEzOso5vkcaMbcNGNpV8/2yYj/BvxmWfCHUf2QyLmSOEcCf4o2bBL5IXcGZ4Xzwbnh+kS/TJ+GIDmHy5a6Noc6Kg2nT3WCbJo0Yg9RMq/28gC65Off2GIdLd3OWOosI0LLq7JGC1wWcapbyha51HkPZNY6IvDPg38jTnnXLX0s3c+IONVHxLwGESG/3OYcLrMOj+O04XrLiJj7eod+DnT2sm7DcbjAY0fEe/NzG8NdI8KC7Vw4C0eNQ9HElztcrurF4EuIfAIsknQEgYGcy+ntvXwOfw75S0ai2fLFQ3zZrJBGhtNGQLIV+j+HgT2xwF8IjYrNC0YMLeyBGijiy5PTUy1EZJ3h8gWi3oictMD7zb6i97weiTMwwsrYLcTTko84lbldRCgi5vb6yMv9F0Sc+p13KeytBYsPheULljLLpSzYawuWvh+S7rfgqf7ntvycdDk7s59KOxaeQ8XHz+HcpqWd18sgTKVIKqzZAufl+ASVAAwIDeVEu0KUTMT0KHGmBTFiH86xoSRLtzAmnhkm5mWMSGPidPJnRg1agEJ+LrP97BPbZpsq5V4Lzzk4Q+cxGG9eA9o51qsgHGaYfJOmmjRRN0FE9BB9B4iLPYTFAVOHWKmH6NgN0jUXA693B72B+H93HHTDM8v3ELmvIdVvpqK3EPBvuDh4uz3q2kTS7ajdrkCcTWDQzfWtvv/htb794Xv9+PaNbrY3GujrS4ABwuxmt9Xbm+uZ/Nuj5+Zmr9t3t5wLhbM7azMTqFlXL6QXlxPPrL1e/u5Sr758qVdfvtLFiyu1kJiVs/5IXO8hrw6HHb4fZfJ10xH/kFnj4Y2G3WuNRwjoaa8URwV+FoStIAwz6XUrXXbSxbpCFhWt2l7STjUdlVdJuWVNKbmE/LpMndpAd0hDmrQL5lp2etPf6no66MB6Daz3DlbolsuSQx861lYjJC58oDY8p7VKDL/Hrlu4/F4dZJWJ4QtIt3UzKqZbTfs3SsPNbNfvX671H19cKhhvpG1VL/8pmUBq2imNOzX1qE1T1OVRXZI6nsdzzvTJqrlVNCuw0TS1qoLsTGv8kLVq1/ri6kqbNivhL6GnsD6Ow544OUwZcn+tMV4o5xeQrl/o4vIL5c2FKt8lKpceA0TmMTV6N0w6qNVQG20hGL2ex+1WGSZ9hZ8z5HfF741Gvbpca82FzMCz1JbY6PsDtg34aSA+R9JHiT7SUSmOCubquJ7w7/JM5X0gXg1k4sqxwP5I7E8T2853XSN/32mob3ge8G9Jt6yl2zRNq251pdy81FDW2t42kKEt5OJK+2Onm9sCRplnnSBme/YAnJIyz+HrSMqQ0+nwTt1wrdW4VdtfK4iBFXa+2HT68sWFXl1tdNGGPaKG2HvVSS/bohV+0O1b5cOtXhC/lzmp8tnSQdA3640Cu8botB8abEkQio3GeqEjFzF79iwe0YF5b3kW3R4P8vPKuu30Yn0lGqlw+bJKVSvHy/EthNhbrTZFV1xE/I61/h2XaFf+VwDERwZN0ylYv9ys0VXn/TtwJoix0tRInBHc3Ul1Iq6kNb5c5aQ1vr6g74vVRhfdSm1kFWLAxGdVkvBxSVlHbBlTEHehsST1x6qd9zzEv+PE/iVIWfMqr+kM9rR9gkKGPcpxE8TKivXv0NdyCbHmYvDi1Ua1qXqze6trYmtMRYXLMZ8JJrU1if3VaZNWILSKykXMiL4j8V+UmX9iHgPnm/048pxZmLdtmiBxe+ycdhP7dVTPJel4GMUhpcR3iMxaN9Gry5M2XZ3l5TrrYrPSqstasfbrdcINE2MdlIniNrVq2w1YqaRGQ40ZI3E15JazInTABkJOilDFb3PsojNS1ciZ1Q8HjSY3uZQYDwdV0o2kTdPIFzIvLi/UdY2ETWmVlLmIyhetMFA1d+qLINPFHi2swyhfBM/7z3GZdviEc6nZar0uevmi1YuLFXOhf+oYZc06dZzlLba0KrVDSsMo8WiPycHcWi4wW/okrboAImYqDXplGvl5vGVes++bLOWkwp4aFdrT7JYY2k6VGA8dI2uHP27YiFvWaEtcbCF1fb7uaVc4n8T5Ks7X6VDYZ1ktMSYut8VnV6b9C3zwu8u1rtqkV6tW3m8JP1Z0JqKywW8Z36emU8I/io44XDGvVrV0YC2PETWplKIBf0/YV9WoxkoT58dxaKlj/7BfprGhb6Ifc2Mf1Frki4YRWyf0lbpSweZpTPisgEl0UKZdjJx97OsJ28R8cyrKOdS0WfOLpmWsKjw7W1bS4zCwp44aOGcnH1LoYXRlfBykK3r854cwSBQRh2iKopGxTJQPE2l87Ng3yDInm1Q1lqKJAj+7et7u4/QM9sAECmfXjDqqesOpiC0lc0IJsyMqAxJ0zKHmRkxmRuSkGXPjpB47jQmdhu1+QGEPBaAP6yBQS2iYqvqxcCE0zTZPzKPMVpDHlonLoMoFnD87UkUHfQJQJcPphK5zZD3810SjBfN3UPR/SCam+Rwqn08LcMj8E8Gc7jAXPPO29LVcmkU89I94SCd8auTMXO6A8+iGkfhHT6Din+fg2F9Q7+aCwvufpc7yqfr7hj8zkTkfnsNzvnddxIN/In759M+c1i/WLeJhTovSZR0sl7JfS3qM5yAlhv4c0P2ZH8f7gohQRLzX2iNTcCdmY8h+snTb9xW65JdGRNwbHvF++mNjRcTcJOIknfGCnMvHaecXRAQHd5oRcUpHxGxPyjp7FdIG4p/ox3N9Dr+YqcHcjZ+oMOLkSz/I6a6/7bWaRTr9ayMifrEhIn45XZ9q1Hm7iIfx7cMFbuMHj3O47HMQEfNeiIh7NefjZT5ofQBFxNzOjVw/8cFqOP8cIuK+OiLudSyF1m1ExFKk5cPW8r6QRMRDm4hT2rZQNf9ExHv6XWfMlbxF/G09xc/+uL9hWywfQzwYLuvh9IOy00OJ5/YYTSQtZQ/tn065XUTI484PqNM0pyNi1qG7l+vvkj9ZRMR9n4iYfRgR92X/yMTi98WGiPi72xcR8/ARMY/tTERYzGux+H5ZK1e4zHDaD/b3kgfz6od15Fz2+O3uDF3OUt0/1HI+E2v6GzxW8PH8vV0fb/pki/P+EXHvk6fW6kkFP6HQYz2Hn6Dqvqn13Wc+knDbBcv8Funyj3T/xap/rbFMUvwtiLL4iOlLnNLM4byArCp970HB6SSULH0JcGrreKaML100ud9H8zxn3XzlrROfBSN1E6iki/hefgLdC3uo8OWV78qUJfG9mS/3oRFCwTCBs4fc2h5H7SBPtsejtpCet0jjZn/Q69tbvbnd6i1E+zUE7ztfEFwfIPi3+uH1OwjUQXtImH6o6tF7gGna0ub65lY/vns3Xwb88Pq13m13kJqj4BVkOyaM6jFioP0BQmu/32vkgsHkx2Ym1BouBAIiqaqD1GqaSQExMsGom7g6YOMe8uPy5QtdXr2U/zZ5BzHtL+6BA/3lr4tMnyoTIikmzURIFMjBonWuWkPMvoJQvNqELi+NrIvLVmuIsxUEmP9sjT+LWiU1CV0ZigVM2HGESeg1QuRNoKoEdbQbwWEI7XZFNzdHDZA2/WHQBHFXma8JH5P1m0batBVyclAuBwlyuUIqq/bqIDozdsL4aH25gcjt1EAu+nO0MmaFLKn4ISA53C5HqMmhfPcskiACKpMtlHMnAak8sUajenxduQSa55SyWvocWVf/mZvB4xNP0WTl1YVyt2HMC7DG/53aVUO6UV43SivGWmWlDjKM+Q6s5ZHFt/4jxOmOix3/JjXqIE1P/s/YklNiTPor8Ac23e61h7CbIKUyZW1IYk4JAq9RYX2ktilQM5NUjqzjqIaFzTmE+YxcqQs17JyG/g39VznRLyCnG12uO/oMEoZEZY1Q4/mXmlQg5UaIzOOY8U8j+HNtD3UmSLfbSdvtQHqS49OYIB5jKgoIqwb7WkimjjUyubxi4DUEeYttDXHh+o516khPhy0E6KgL6i5p13GZ00Cauc8G+8Q8A5sDQrJ2K0VzIeULZnShCRt7yMV+DLjNoiPjD7QfqU34MprMrIsa4acQvp7Y570KMZS4FMr4btUmrVmry4tOl8T0BRcw3aohVkLKUkSVUiBDfp3eJcyluqrB1/7XM0bLnlkxhwvW/XLV4d+VVm2rBlvc12dTDVI5K5pWJv0m6upJE8SdNHBOHInD/a5nj/ScCRNxOYrJKjirTNoVCOMRUnOCEE0+0Mh7L8jriGEZGxyPq03HeTZoy0XSnkuR4oOFi6gCGTzhs1qzOgjeNfau2k5NQ6TUqolnxLEWPBnyGdizLwf7lhgeWGd4Yuws8rAslSqEq8lcTdhJQWL/pRjwWS+ve0fg2icX7I0LyGZL+3zVNcRvmsdtIklGCj0Qop1qBJESnv5sT8VfXo9aKcPOgb1RCraQHkkPnJEjZ0khnwrro+ASRsqob7Lk7r5EnojPkb3kM4Dtif7EXJM43kV34Vp5v9oXhXgW52PGt5jMmZu1YR4b1thmsV+tAAAQAElEQVS+a1DcsKYJ5RFZk23Dt2OJeU5BBEaEMm1a4mHVtsw5qyF2sv2lOtvofMs+sR6ijt1RNTA3QkJDdVpI6Vh0+iwZi3bMc8e8D5yjexaLY18H1ulIpxGoJGI1KbOnE7oqc/GYHWNfcE5dgVUa1ESvBk8XFtfn3cR5x3QUEaop47cG3MlopMiSEvVYGgUZUiSJeYv6MNRp4NZmwg+zJE6mqWrCZq/PvF6EzFSSyh0qvsNMFWKuEOOWbq85tiZhjYKY9zwKDetUJNbZeyuYo+WSFy/n3c5r6HRlj1AsrMDcqhyVWRShdH5GEK+5HTYX27KAHi4Pz5F0RCjiAXSbfyIeyiJCmTU/wemQfTpjdh++k1RTiOHm9Z7QvcB2e8wFNJ1tdH5Je65RQxVV55ACfULvg+65H2vluXu+1N7rc91T0L/gy/N4zuyP1T/X97e63zzwP8kDnNj/3NOJeP9AjXg//zHr/WFqPG7nw9Vw+fmB8Dgd8f54Ee/n3d+ICIsZ5zrmgk94i/i8/h8awrY8hw/1+3uVe20iQhEnLOMuNi/5X1NGxL36iIf0feFdIuJUFxH39kbEXa3mMt29Ih7K74p+dRHxMGbEKf2UHyOCB5H0nr36ma+IuNcVcRpTvJZxI+K+XnevpW7Zf3fFT4qIeNbO8/ixgnPdi/6ID+twG/eJiNnORZ/LXCdeTkcEqdNPRMwPTqfc8+/u+xwiHvQ+1uR+j8t+av7xfDwn642Ieb7i5Txi/jlPzwUfeYuIeX0iTvK8ecTzfvJYhvss8jx9XubynwN/efCc3TfiZGNEOPt3QcRprIiT9KARp3RE6CnbIk71S537GOf+OE+77kNY2i3S7Zb0Il32KThvf57+lL5uc95nSUec5uq84TlbRsQcV+73ObCu5/BTdFvP0v48vZQ9JT0fw+3P4TLjqT6/dJnHXXSep5eyf0YZfKE1FtuChIH46I/n+Bj2tcss/xZVI9+ehztywsSESa8jTJB/y7nvR/VcAhxhh/ynRvYQ+LvtHhIUgnY3aH+cZhwgn3YQtreQ+f4fCPt/Kvzueif/j4ZvtwftuCCwfHu91fc/vtM3373mAuAdFwG3utketTuM6BmRg252e727vtX19lY3tzvI1p38m4mRk7p1q/XFCjJ+pVcQ8l9edfryxUovLxut1qFoiyrO8wX7DZcUW2zv+6RhyDr20Dz9ClLoUuv2C8GxaByLCgSSIFNMKGZIEhOxF22gv9EXHuMS/VcrXSGvLtdaX3ZaX6yVu3ZGBznbdZ1McOWmg/ho+HxpsCOxjzOylRKIVgzHPHvd4JNbiM5b5I75DocjZOKAbYNa7N9AZHYQb1gscQkwTkcVyNsJasPwbyfDz/BZ7HNU6rHfBOVpzXoIvJ6xAzvSPUzGpLbBviwqZX/2EGi7Y68D6ztATsFTQVwVMM1+9wWMP0dSSjLhd7Hu8DNz7ULtus5okOtVpb5CEAZS2nRZTRZE6ah+P2noRQxMev2219vrUQfWY+hDTAn/B/NutUorrZqNNCUd94Nu39yovzkw/V6BnYkFS8gW8msVwQXJpKwjfI5xUEDitZQ3xHMqlbpQg5MafOaLlXUOXZL4goudLy6yLvHFZdNolRNkcMIvocDoSn6ibS9pz1jbYdIN8Xm9xXZuA97uRm2J+91+ZE6DfFHm/8dDDztpEnsy8WdHYkOXG62bLNulsWeNsXM8KkHkTfg9wX6tmlar1EDGVT1c3kyEZC+Td5OKVJMm5jZCFh6nEGGtgTF6CPPjcZL35wD5WcThkaWmDQWEV0njrKfv9xogNlGkhjl3HfPupAtfcG0a9lPLuia1XVHyBQEktmXQP8hHGmZ9kSb5si2i4t8qBHYH0Oy/lrhYrZM2+LdbJXQVOW4H5mwCVLQMNRJ7IVKn1LQqERo9J+Zyi39vbg968/ZGW18CcUF2ZH8yqtyX5YAPHeVzKmpR4GOfaSY3U5LattHFeqPLy0vl1M5nl9dm4jJHd79lPXJxUiFo2xUXWOsLrTYXaptOlVjxHhr6Kl8Y+Gxwuse/Pb49YN+hHzhHCpjk/EDZxBnptuXuVoDZKOH7hovJzvuYtVivsGsmzTv2xkqr1Uq+ROwob9usTMzlnFmbBBq1tBUTKraJs9nnRlVS4HU5FqpEsaYi/BvEwkgcHojHw7z3pwmPhVCR1BGDXdNqhW/aJulE/Gp+FTQS3hqY35FLrsO+6ATmt68aD6EyJKWSlbGli0w8J21a6x21yoOa1INRER6zimaq2DpgpzEpK3KnplvNWOHrFfNPzC/Pc27UcX7OwBcRwVqgp1Z5Ho4bz3+cNJ9zJvt3rMme2NiyF6/5TLrx58uh1y1l/pzyfEbiZihV8x7CHyPxX4YBy0Y1uWi9mtS0B7XtUd4HHes1DjtNxKovEzFFba7KRosE/nxRM0i0LSqzD/3mz1fLEyiPqpPt0yx9XvvCZmAiPZcVlo5hw+0cw/NisqBOu8x1Fbtrme79UdgAxjT0s16nDY9veHxLw+WP4fKlzSJdZritJZazfpMKFzRLOlKleZVlBMmzuUcEaw+8zsC1ETHHntfYiKAe6O4VEXcpzXNzprLetmGB8wtc5rSl4bRxnnZ+0bNIlxmP8y77KXD/f2Z4Lot95+mnyp6qX9r9Jn/zwL+LB9I/+0QjTodkRMwHrO2NeEg7/xwiYq6OOElnls1vabjM+FDadR9CRNzbdd7GuozzsqfSEZ/X/ymdf8+yiJP9EZ8vz+2274zzsl8jHRH3aiPeT0c85JdGETGvd0QsRXN+yUQ8Xb7U/9IyIhQR92oj3k8/9mHEqT4i5oeTiJjtj3ha6iOv8webiHivtcc+x3llRMzjnpd9KB1xahsRc5OIk3Rm0e/0goiYdUec5FJuGfFQFnF6yHa5EfFQ5/xj3RF/W+92n4KIh74Rcd8lIt6zNSLu65zww91ziIi5v9ueY7F9ka6LeGi7lFu6znicPs+7/lMQcRojIt5rbl2GCy0Np8/hMuO87GNpt38Oi+/cJiJmX0XErNZlc+KZN7d5Ds90va+KOI0XEfP4rogIi/nB3/qdiYh5T4qXy85B0fzjsjnB2ynNFy3Sn/Lj9sZ5W+c/BUsft30qvZQ9lm5vLOWP0xEPfvBaud5w+4jT/nT+Q3C75/Chfj+1fBnD/c7Tzj8Ht404zdHpc0R8fH7P6Xbdub6n0udtHqfP80/1/XuU2YbPgT3r/rbV8jFc/hSWdhNMzZLmuzeklyAVKuRamVGpL1MVnMOpDsIRDlYmyUzKjZAVPSTL8TBBFg8yeWdCxqT2DZcDb95t5YuAt9cHvX63h9Tf6c31HmzJ3yJ3+pFLgtdvt/rx7a2+f32jr7/7UX/+67f681d/1V++/obLgh/k/znofr/VbreT/zVAz2VDhWxbd1Uv1tKrq1a/e7XWl1+sdXnVKa9CkaVbLiNu93vtYbiGMak/ZB1upXHfMp9WcCh3xGmv0h9BLw0HNaXXBuLzCj3GxTp0uc66WjcyudlBIrcQnTOBt15BarVKkGsZdBBZq9VGHcRi266Um04J8i0gOytGVQiS6Q5HSLctRLeJzploh1yUCarpoNZktgbN/xqBsRpNrMlB/QjqoBGyzX0Gzw2SK6C1DKWs4nUrTIW1qxHi4FVNyJTUNBnCKytn5AbnNQ3k4aQjRNMRXcd+5BLmOPv5gJ8nFj8gw1erFsKyg6jL6EiqEGg1TyrNoMBXRtOM8r+c2EB4XqySNpCfDVRSEq/qcRKXOqPe3kzabiskv3Q8FA2QeVNflepKm3ypFZcALQRtD+G+58LocLNVz6WTYL0zdhqJ9cr4R+WoOu1Zzx6CclTDePB1Ssw9YXu+a2/ZQVptqLxi/V6ylv9xdaEvLi7nP2lytdloc7FSt+4U1BeI0hH7jwrtCoB8vBkkwldbLpT6oYVwLfiKuXARsAX+zfUD69lzsdMfBk3jyJw0r4zYOOVw0HTcqx4PYtIK22hUKbOeDaRxZk5l2tH8Vi0+zk0RyyaxfjUSUZA01kYDhOwwZfXsyQN+MY6M588RvK2IKrE+I7653b7Wze0b9cR2Zk5zjBKTLem2qTMZmiH4E2P7RiZm8p8oZewGfyX0RCqs8wSEbssqjxWFccqoyp5xX+tI/pcMXBR082VCYX1GYncktAfsLRpLo8IcUrNSajrlZk1Z6MBZciAWrln3d5wL17dH7Ugf+4L+JNWQzyN4f/wVIgdGBfuBBqSLOtZt3TXaQO5f+RIgsghruNUAGeI+zfD4NVrlDNqVIjfUVx1p3MM0sw00jFUkNUzh0MN/ZbbxiJ3c3Wi+GDhKPfZN/SQTtoVzKSBOMzZVYjNzw5XZHx0EaottHaxy17bYmbVet1qtWrVdntHMe7NVx5mygiBfc4Y0TSufwydbQhN+K8pEcoM7qMNujCcfjF90PB5n9Oxdn+1ZUpND9sm6a5GtVi1j5qSUEj5LrEUwR6lnXodj1YE9edhVfD9xGVC5BADMrxBfXuekXm0+qql7zqm9VsyvYe+3xEsYOaliF0upHf28flPNitRhC5cu3VoXqwt0NJp90jTY1VDW4Y+VOuzLOTO/LEVmzoGNiTMvNNY0/8miA0T6YQht+ey5Ze/twJZ9sOMiYE+Z57JnkeyHiTOgsCaFC7ihZ28ddpr8/6DRjXLa6XJT9cUXjb54wfjEbGikXDMa7xHOg3ZGKFNvBHtTfmFPrU6IvVlVyYwE6FQKa1KFmXJ6mqomPi+nWVbWapr3g2PG9hneT+5vOYNY8uWFy4JLAIJfQnflLHH7BXNbxnO7BUvZIt12SbuNZrurnDZcZ7nAMzqlJ81nCbMJ9nRKkmUQzz6TIkLL69T+5IwlfS6XMWY5MRV8NafvpG08h+s+hlqr3OZ8nKfST7Vx2XOwnqfmtpT9o6XtMxY7HqedNz5Uv5T/o6Rt+xz8o+z+bdz/GR7gKPufMZHPnYU34aLjcdr5D2Hp888qE59Wz+EfbXdE8OEasxkR8WR6rvyV3yLifoSIh/R94RMJ+3UpjnjoE/GQXup/bRnxMGbE8+mIh/pf267l4WLZPx7Pflvg/HOIiDkmIuLJZn5YWsZwg4iY2z+lPyLcZEbEQ3ou+JXeFjsiYrYr4iSfKv8cEyLivrt9vWRGvrDYP84vYzrtMtc5bZz3OU+77mM4b+/0gqWf80+lz8setznPL+1+jjzXs6QtjZ+j7+f0WcayNKxjkYLw+BRUvlot7e7TVvQJ8FjG0tRpY8l/ijxvf57+lL5uc97nqfRS9li67z8DFrtsy3na+ecQEe/t+4j388/1/SXrzm0+T/+SY/xcXfP3aL4zWz7WERQYiPnHbRbMBbzN9XyB5ps8P3WGzzcjImb/V5OHgObzD8OdJP1qCb6J8yhckwrtJ6TL4BP4Yk2VSTfKCqjA5dMYEJTSHrJoC+F5cwu5D8H/Frx5t4PYP+r6ptf1dT+nX787QPjv9BpS7+3NQfP/WHvx2AAAEABJREFUbBLC5kfSP9Dnm9fX+ur7N/rTN9/pD199rT/+5Wv991++Qn6l7378Qe9ub3QNfnj9o77+9ht9+/23ev36ew23rzUd3kL87iCPil5C4Lx4udL6slG0SRmCLUN65XajlDeqEI/9MbS/qTpuC3wKpBKfEQOke4EkivGoOO6UkReQQFd51FU76SUE/It10sUmy3/CYwV53KwataBpGqUUs58jgnRS23WQexvlppOi0VjwFyTiAAk2Raspr1RSO5O45vxNevYwjsWkXX+QyeFm3MtgSvrycqU1hLrqUUcI3WE6aoLQGkuFJEvqWurXa20ur7Tyn+dh3IjM+rHSrJmUNMd9FOW2UdM1EFmNujU+wQ4oVGYbnLKB/gkSdIAQLHK/hvltIMfXm5VayEufw8Xjg6HsIePAuNWIXSbiUz2ohUzuIIvWkGdr+ndNS99OkVYa61rbY9I7/D8VbJyy5osYSEdL1Y7+GzXRYXWrEQJxf7vTuDsqsUYrhRqkZj9tpWmryoVJgoAOyitktKaiCnObmUKQNjJkmtGqqMM+llJfcAHyxeUaeaEX+PjyciP/65LEJcDUZY1No2NOOkSrvTrdTkk3xM8tFwD7qcVPrXrS8IwyZvKUuD4c8N+hVx0q7qpq2DRBTNV+L/85J6NyEZBrUdg+4s92cXelq00ilqVVO+jqivRF0hpjW9Y/WLto1ooWNBdweA1TTZDqYvyiEQLXv/E8lkEj5HMhXg7Ha92wT263bzRiQ2MSuuuUstQQ3yn1ErOb5jXc4p29cjNqtQrRTE1blXOlfRHGSkQKk0KSJ/40Y2KtyOtI+UEpjorYyxd0q66qhTxNiSpisbIHBCr+zMylJV6D+GVSzCVrxMe4jsvEQb5MvNn2ENoT5aGJPTRBoAb7KUdSUgWTqFFAuFummLA3gcB/V9psLpUSfqKviWiTw4dj0YGz60hsjegrNZh3owH7cKGOY5XJ61GZ2WaVyIyUVdRqqq3GMePzKp8lPXpOGFWGERsHwS5L5aDkmKxIX6gEvbPUpdAKZ3RNxj+NulXG11ltG+o651vyrTr288XVpVouEyO17MdgzJDtm6JTxEopN6BVajuJOdYQ6z7hr+N8gTdwnvg5N0pVjqRVTvJ+3LQNY6/QEQrKgvlJSZX9OEKqe17HYyZMwSE0EvNTX1WOAzF9VLDvW9b6oj3qou110Y3adJParihnqfIhNSp04GzdQcpvceYBX08lSWqU04q5rmmf5XlzPJDPWnFer1btaf4EX9u2ysyxpqwJ+yf6TsrqiZ8jth44O/bYtT1IHA/Muep2X0kXfJV0xFnTWFRxDCZJpUicWyOXAP3+LfN6o6QbXV1M+v0XK/3H7zb68sVaG/aa4yhx6YV71LBnWs6+lovgZiVl5moZzFUpFBFaXj5nF7xXRmbCDswRW/4EEiPn1Iifpmkidk6wnfc6WDuvX8F2Y2lXOc/GqScWe/oNdBmZJ2tEu6XvIiminqkvYxDf1mVbjGGqxI1mTBUd2Hr6c4NlXkuvpzxX4HTFLxHVreYxawkZ1mmMzGlibgPnWk8MDsMkY2SeLvM55bTnYkf4rDbO00veZfdYJrJIxnCd/XMOr7XhOuO8zmmX2SEn/0zyvx76GAieeb7vS4r+CX48j8WM8/RTZU/VL+1+k7954N/JA+nzJ+tD8PO1fEjDslktDbezNJz+GJZ2i3T7iNOHVcRJntd9KO1+TyEi3vvwW9pYj7HkPyQjPq//h/T+vcojTvZH/DxpHxnn9kY86Dov/zXSEaexFt0RsSSfXNeImMsjYm4XcZLORDyddt2vhYjQovtx2nkjpTTbvLRbpP3u+uewtP2QtI7zunNdHtf1xnmbJe22S/pD8ryN08Z526d0u80Ct/1QeqmzNKzLcNpwv8d5l7nOOK9z/jks/SyNpa3ThvOLdHqBffgc3MdY2i/Stp3D5W5nOH1e57TLjA+lXfcU3P5jcL+ljdMLnipb6ixdb/kc3OY52Hee89LGD+dOW+cinf4Q3OY5fKjfUv5cX9fZNsPtnbd9TrvMcJnzxuP0ed71T+G5Nq77FCx63fY8fZ5fyh/L8zaP084v8FwXLDrsi6X+Q3Jp+3Plh/Sely+6XXaedv5j8JyWPudyKf9Y/4/Vn+t8Kr30X+qcfyq9lP3dJV/ubdPPwfxF9pHBj/UsfnYz151Lvvb6OzBffvnyDjHhOkGAGXAA8hd6f1GfIAfuAXEwDhWi8QE9JIv/DJD/hM8W8nO3G7U/FG3B9a6Xf5vXv8n7jguBd7eDrncHSJpRJoVudxP1YF/0FqLv+pb24N12p3fbPdhptz+gr9c1JPD3P/6ob77+Tt98862+/+47/fjdV3r7/Vfavv1O07iDOAq9eLnWBSTOGjZ1hHjrIcqPJn3KpKkWeS7mD2rxc8HMaPCdvs7kchp7xXhQS/tV9Lpsii6MFrmSLiCA4OW0Qpq4ayDxAnIoLFG1nLdSgjAEMES4TPCC879COOK7HrIELgwiL2uCBD1Qtock6yElRwi2ab+XDjsFBLFtWcNiv4AkvOQCIjOGmFOBYC1Qk1Od5HX1OjdNB6HbyTZ4fF8OpNQo08n2zesboQZ7O4jGhosRMqoQbGpaZUjEQEZqlJC5XalbA0jyFchcqEwQy8fjVv2w1wTBPEIo9ZA8h/EIoXoLIbrTOBxlAjTh94x9DWRRSvPosu7MOCZWbyHJx9KgJ83+2e0n1no4kXasTcU3Xbvh2a0VPKqGw1EjtyUmhqIUCVsm1qpAcidI35gZH8rvSCH7Jek0cKWsQEoV1hXWD2K2QMoPWkXVBqyZ2wvm+ALC9eLFhVZXXEBwIVDni4CVBojIIa91KJ2uByjDQ9KubyAiIWYLGBv5AoDl09ALBLZWiXlkEN5QkF8BaZdBwubKBQ+NFJB4WYPWEO0XxNWXkP6//yLrd69aiMmiq0tsvJQ2F41WF60SseA1Kzg1txtF7lRq0khcwbNBCI74s8eeHWtyQ/pW47TFz8RV4HlckhWyT6JWBcS5fVmww/7J+HKFP9brRi2kNHcgyo0UIQmy0349AR30dzoilEOCIyUGCzHXIwd5r1xdtsyh1cWmQ1+LiqxIHW1WpMk3a/SvVXOrKRpNaplL1gEi2r/d7fPkdjtoz1myP4zIAYJ7kAnEUnvi/yA5QEgn9Qp8mdKgJk9ad0mXV5wHF2uxMXRkIx6IA1+43cAa33IWbQ8H9cTVxFkckVVBqRl/hSb8WrGnxkpqNuhYz5cAA/W+BBjGxFpL4wDQO45FdRolYtPIaVSDz08YSBd1OalrG63Ygy32dfjYcmXyG6yJudVqJWOzvtTm4kodlwC5WbHOWQMXGdOEfbYztaopqbLHc9MpAc9hGCf5Xwf5X0sdOE+Ox6Mm9qX3QLAnuc9RYiaKUGVNLWV9kZiz5jEcxz1rMByThqFoILgHLt0q52zWUV3a62rV62oz6uqiIKXNJtR2YVX4saA7q2evbtkch+OkI+s39KMoIl6SVpybDYGTospoEmUE0WbVzvPvug5dWTVlrA0VbByjJUY6TcixNjpyGbPvQ8bpEmBib1bKi7yORi1BnLOESeJH3GSoDjuV8Vo5+XNj0iV779XVin33Qq8uL9Q1WbYJk9RgY9tltdh2+tdfSU0j0IBW2f4HEbZRzF3iZJ5lDWF3Uq1IhUqpxHdCSiOfrY5j+6SfifJBzhccFO4g0a/K527hrPUajr3Xcpzbue1Eudt7Hy5w3qD73N9pt3sfFRvOUea27hMRSkw8M+9EfOScmOMJycETRVgGTj8ed9E98HmwwHHneS3S5bb5HI/LFlstPwXnbWzHc3Dbh/rpZPxH3h/as4C0dR7xT/FzbsvjtPPGYujj9Hl+afP3lrbhc/D3tve38f5neSBJPsh+Ln59Z3xsc3zMAh94xuN2KaX5gLf+pe6pdEQo4sNY+kbEkrz/ELkv+IRExOf1/9AQntNz+FC/v1f5YtsyXkTc+9trtJT/PWRE3A8T8ZBeCiNOZRFxb6PrIsJiRsTT6bnyV3qL+PCY9mFEvGfv4nPLzzXJOoxFT8RprGXcRUacyt3O7Rc4/xwiTv0i4slm5/qXBtbtPW9EPN3PbSNiPgMiYt6zbm+4f8SpTryWPMn5J+LUfs585M19n4O7R8S8Pk4bEWHxi2Dxj23w3AynI2Keu85eLl+y5+ml7Cm56HP7p/BUn6XdUue805bGkrb8XCzztx7rtr2G0y77tbGMtUiPu6QtbZ9tcPk5XHZe57zhNpY/BUsfS8N9F+n0x3De9jz9sX5L/Xmf87Tr7YOlLCLu94HLXOc2n4OIk86Ip+Wn6LYtS7vz9FL2nPQcDPc7h8uM5/r+0nUef9F5nl7K/hlk8B1zBsYEWH7MbRpLfpEBmfAUPD9jqoUn3Dqf786P5BfY//7SPkJCFFiKIp/rJ0zkTX7BI8kokE5lShAREBe0m7DTGCBW3a4qq5oo82/HQuoOY4Jsk/b7OmN3QB6rfClg3HJJcAOuD6O2fdEOEvw4hsgC8jDkJo2OkKY3XAC8fnutb7//Xn/9+vv5zwL96S9/1Z/+9Cf96f/7g/70v/+3/vzHP+iHb/+q3e5aMuHWViVI+woReBhvGfda2+O1ekifsUCE5kEmNcWrlKoy8U0AImWCvCgQLILgzpDFLYTiCsJ9Rft1M0AKTTOaZlSD/hayawVZtYa0M5zOkHu4TxP6hK+qkhhCE4Uj6bHgm0nMU9ox9+1u0M3tQVsuPfaQkkdkv91q3G+VIGUbCNqOSwC4Qa0hqVarPNs+YtsA8T7iI49VII3EK+dWbdOpgzxbzUTiRm3bzp93QRClLOUmZHInw2I1XatuTZsNpBdEY2o75raSSf/1es2YazVcGniM3e5Gu/2tBpPXrHiJpIlYMIF1hCDcQzb2+53swwqDaATOrZDePX4dubTIq0aJORwhSm8hX3f9qD0E45413+EPx8CoRiU1qqmVotHIGAfaHbgUOuCfgcuRgs6BSwhWjrkkEIqImXgr+FmR+WkUqcNS21nmNZnKKJO0FbsCG/NUtElJl6zhq1eX+uL3L/XF717o5e++1Pol5OvlpdrLFwr8MzYb7bkE2I2ddmOj3TGxhqH9UTOOx5B/ex21MiqGT8OkCd/MlxcUBuSwxy1H/DSwxhDWq2ZS1zi+Dsi9LjcDRKT06kXRqy+S/uP3K/3+f13oy99d6urVhTouA7xuTbtSyispdfMcSw3WpujAOAf0327fqnDZsN5kXayz4C/lYJ+ImQIZPuDHCdThoCDWxKVNsEb+sz9dE1q1jbomK+EfgwVRjcSaZ9US6lmTgi459qIKvlC+8OlSQU6MN2nFHtlcdMRRN8edz6GKnYqserdOYq0VrDWXPjVW6G80laxjX9m3hZgbdcMlwM31Tu+ut1wGHiC4e+Z6APhx4sKMeUYclVOvxOWd0bSTXnIR+MWXLyDSWzXMJbeJGJl0OB6142tOY2kAABAASURBVAJgx+IdmMdYpJQbNXmFaR222QbaQvaXcBxhX2o5T9v58q6fGo3EwAAZP0KUj4Mg2UcVDszC2SH/CwAuJcIgn8ootClHUYujupywteCTogbVHXatusS+bUALOmX25oo9vL4kDtmbgX0T50eP70fO5GEs2BL4KknY1jgeGmzHv8d+0I79YuzZM7vdTkf255HzdDgeWLtepU6qtahyLghUbJtqxacFAn3SgUu5Axtyzxl12O3vLvjwddmqSTt26U6rvNNmNehqE3rJBdXVZYevO603nVoOrRqhgT2wZ/8f8bkJ4YnYK8RMzlnC0/7t64n9XNkLLvI6rbtGbZt1aoNva4jpamI9RnsS8n/Egh5/HEf23xji/lk71mJP3PRjYn4Na1R1ZP+ZaPaYifhOXHIF57pjxHuPViqsl2P3isuiFxcbbfBjqomRslJqZjsazsvUNkp3csWadO1aXbdWQ3vX296ImM+iii8ra1WqZttn+4s0UTBwcI4U9PhmvpjiksR/ssjpic8O2+r+lj7j7bdznOYzqbBnjUpU38PjgoikADiZda7C5ZyBi5xIn+AxCjZV+rhtRCgl5g48nzmdpQQiqgwRK25fWZeCYmMcJ/w9sd7DHF89C2PY1pFzwvM1PD/jVDbSZ5xtsQ6XWxrWb2ksactPgXg9bkfR7IelPCKYy4extHO/f1bYxsW28/RTZU/VL+1+k7954N/NA+lfYcLetIZttTSWtOVzeKptRMxdIk5yzpy9LX1c5IM/IuZDcklbGhHhJv/U8Fyewz/aeNtmGxbpdETM/o4IZ//uiPjp40b89D6/zMROWiKeHj8invTlub9PGn7+u3UZi4aIhzG9T4yIWKrnBxA/0PhB577wZyas24g46bcdhvUbH1Mbcerndu5nOG1ExGyr00ZEzL502jhv6/xTcJvHsF1LWUS81y3ilHe9K9z2ObjNc1h8Y332t+F0RMh1euLl+ieKP1jk9h+CO7nO0jhPO/9rw3OMePCpx1/wa4+96F/GeyxdHxH3MeV1dpvH5c4v5U7/I/C543+ov8uNZU4RMSddZsyZf4K3n2uL+xnL2i7SZcY/Ymr/qHEfz/W00o9Lf9m852qfL3DeWPJwn5AC5YRJ83nven+pvwcEhuRH5cA4ACkiSBghjz1f9sEIGVUUkGMZciME9wTpUiEiNf8phh6SrJ+S+kIeomwH4ebf7r3dDbqFYPK/BthTuYMw2O4H+V8JmBTfwab6/yHwzbc/6CvI/6++/k5f/fVb/eWr7/TnP/1Vf/zjn/WHP/xR//1ff9Bf/vIXvfnxe93cvNX+cKNDf6uXX0LkXLZwiwP0yE5j3WHDVsfpFuJsr6kW2QfjOJ1IiGGUybECWVX9rwEgRXPplSAXM0Re1gECr1fWEY8c1a1CK4jVDcTXBcTRGhLZpJXwhH3s8zelRoK4CwgipUZTZA2QJkxV28OgG/tg20PW9drvjrPsTbZB3iWIlWSiGvIw+0/qrBpdQOb68qFAJHucylgszPx51jKOSfsXEIZfvHipVbdR13XqKJ9tYY0iYm4bEXNdaxILknFFW5NbgY0pZWVkbjuZ1IoISJ2jTPAfDltV2M6UkhSNSl2pTI1GiLeRNRwh3wZiwiTfiA8rtk9cVBz7LSRPr6aVuKMgfEZdb2+0NfHFxYv/Z7sH5jvg3RKQmGmtgdgbibVpjrUCCbynz632EImTiS90CzNSkzElq0CsVuEVyort82CpYaysiYqC3wvSaZaeeYxK+BGeURfrRi8u1/ri1aVefflSL794oYvLS61fXKq9uFDeXCq6jSbsOkJUH8tKvrzaHiYuAqRdL2I+TiDdD1Xw8KCqJ95H5mmfBBcfBb+M/R4O7agMWb1qi1qI65hupPGdGt1Cvm/1+1dZ/+vLVv/H/1rrP//zSv/rPy/1u99v9PLVSuurVgnSeJ47cxSOsJ8KEyz436Sb1ypH0cVFBo06k7yMbzt8AeDLmsF2jQNOG2XbRH9BDIeEbUle55QyuZhRIVyNSRlCuDC/ad47YiOZyA3iMTRhDTrVq0mjukZqcqV/Qf1EHNzB5C+xVWld1KgEQG9JLXu1Yf1byOjAt1V79sotTt5B2m/ZH3sujwb/Vjt7tLA/xd5MEMgJf/oSIOcB23tdXGYuUjpdchGw3iR1XVZuA/2jjlx8zGsDOelzL+FHx3yGha6RsDVhYZKiVQW2a7KNxOQ4SRMkdOXCcyJfSqgUgTKfo3KAEZ8V+HJlvhTgIiC40IuZhC7sxkk5AOvS4p+ckzIXLwsSQycI57br1HJJl/JKRVkjA/lPPfVFnK9FE1IpK0xM55Y2CR9XzsABHInJ4Q4P6b7v5TljLe0nFdbJFwDOj7XOOnecv/b7gTP5QHq+MBp39NtL2jHGjfzngBp8vloVbbgEuLpsdXWx0uXlSmsuMLg7pP2kisNG/Oy4nO4I7lBVYvTCGWc/GUEeNyjz1qRQJIbix3MseMyoxIrXwX4f8P/82cLnyxEQJvgk5LJxyurZhwdifLafc8Zz9piJNeiaRGyGxJpMXJgVNuyKcS+4SOlyo8RBkWrCxlBm3TO+NdKdn1PTqiFtZGImsWALIidNNQDrQyzYbhP/I/vHmIgXXwJMUyXGi4ZhUj/7iDRl3A1IjMxSc75q3mMjhSeMc15TwbeVdrqXc4Y3zxMx/zhtFJQtsrDPKzYY5a6cZad9UkTMSMt8suR0RJ3LxRrRcP6xPsM6DK+t4bW2PIfr3XaB61x2jqVukR7kqfSprLr6Sbh+qVjSlsZSTvDeJ59KnLd12niq3T+67GN2faz+H23/b+P/5oF/hAeS+AD6GGr1IVv4YJ84ZDnGQxyGoZzpLnpzalawHGJOG1TRx/1OcJnh8nNExHyoRpyk69zO+iwfY6l3ecSpT0S4+B6uMxIHeES8pz/ilHdjt7GMOJU5byxlls7bFiMimHu6hw/wBa433H6BPvKKiLnF0t5yLuAtIvD3wwHvumUspyNO9U5/CBHx5NwjTuX2z4KIUxlD3/9EnMoinpbn4y6dIh7aLmUfkvnsoWFpYx8anmtELMWzLzzeUhARc3xFxDxH9zEiHvJL+4iY10y8ImJOe2zXP4Z1LGW6eznvcsMf7Atc7iYRYTHbY7vdznW/BGbFvC3rtMiImOcd8WHptnSd7bItTkec2jsfES6a4bwxZ3iLeKgjez+WdS5w++fgfsZ5G+cjYl4DfeQV8b4N582t83HevvfaLHXLOrjdYrPX3XDe7Ze6tm1l+GHWdUt5RMyxZ12GdUfEJ9lvPRGn/u5nRARnZ54fnD3+Y3gM3b2W9tZju2x3xEmf+0XE/brcdZltdT/DuiwjYrbXeiJO/V1nHZaG7l5uYyxj3RXPMeR2C6zXdREPNkSEi2Yb3M5trMtwhaV9bOmxXRYR8xxcZkSc8q5z/wXWZ7jfgsd5l7vMfdx/yTsdEe/5QLzc7jksuiJONi1tI2LW5foFS53OXp7PgoiTjoi4b+Ev8P7NL/GFIucgLgK9wh8+9/1ZW+f06YvH36Z19lrGt1xscnVEoCPQe/rcijjlxWtpZ+l+BsWf/OP27vvYz1bguojTWBHhohkuX+AYs39c4TLrsnQ+It6LOZcbrlvgvLHkLSNinm/ESbrMbYyI98siTvmIj0vrMaxngfPPwfNb4HkaEQ9jPdf3l6hb7LRc9EU8jO/yBRGn8sVeS6/HgqW/57Ag4tQnIpbqee8vOj8mI4Kv+GdwHkTEvIZNJBkeLyLmtnwH18egu9cSl4XnXLgIPUZEzC09R7cdTDBAPsAHnOYBAVOwAZ5BI+Wu72cSZ4KwGJUTZBM6TBjBX0BMEbOQYRMkxwRxUpQhYIp2+37GHrJ/f5xkkv/mdg8BFzocCuTeqJ3rhqIj+v1bkQduEdy+H6sO4GZ71Os3N/rhxxt9/e0b/fEv3+uPf/hGX/3lO33z9Wv95c9f6//5f/63/u//+//Wt99+Damyl4nByxeNrl5kldjrUN6pWQ/gqN14rQkS2UTaMBYdIWl7iNCUGkjCTpcm3OweyClBEhf/nXmIf//G6AtI+C9edFp10pp0i6wQSoLM62CTW4ilEWLSn8URobZZqfEFACSSicSm3Wh9+UK5u1ReXUlppf2x6PbmyAXAUcfDpIJNuYRUWSIIWV8EtDFq0wbjhjpI44tNq4tVow1ou6SUpQLhOAHxutxsVFk8//a5Ca1Nhx00aljXDSRd0zT68ssv9eLFC1qL9TzNPfG9wbHbdZ1yZg0hC03+KwrE3qVWXHT0rM8I6X84JN3eYvv1gN2aLwJ6COjd9gBBiFfGATkoY3vXTmpXE/6d5N/OzpDu14dbveEiYCDoxki6OQ66Zi0qtsbqUmnNHLq1RmzeT5N2kP/740EHyDpFVoaoyyYa25VSJh5TVgGV8p61O+I7OEBNkebyklpBueKnk6+CNonveKGiNhWtINUv8c2rlxeQxytdcgGwubxQ8HxUc4tcqeSVjsR4aq9UY03MZuyRbvaj3hGnu/1E/DGeGtFBgSyspcnPAd94/3ZNVkC6RhxVy63qeCNN10raqks7rduDunyjq81RLzbEbLpVmw968TL0+/9Y6T+4CLgiBl9g34oLHNGzsH+mMWSSsD8cJeZefYFFPDS5qGmKMjFf+oNM/ovYmCBHJ8hdQQh2+AyL5fNgQcuc22aFrqSBy52eOO1x6HFfWFdpx749sL89t8LeLZCsBK8aPs8ds6GqDMHdQWyvV41a4ndkL93cvpH79MTWhB0psirjD/ipZw4lOi4AGtaqxb+BX3u9vdnqhrF8htxwCXB9/VbHYYcfJ1BU6l7jtMOuG034cxjeaRyvFfgtNUdWeA/JeoNFR20uGkVU+dJiYv2VQnLcR6hdrec90RD/iT0y8f3e5x9msp5Z0bRKzZrxsoYpaQQT5x78LefZEd/2GvoRMCbxX4mxwO/BGZGiKJiVvC6UNdgwk//4KHF+BG0ForBWObNmjXJmvJS0Yp0vLy/VtewHzuMa2Rq51CygqkSjYB80BntGCf/V0MBZ4n/lYPTYZRzZZ/Nv5XM5N2FTapJSlyXWp6jIbYvEuTTIly5H9l1P3Oz3N9rt3+m4x69c8KBdDXbjCSVfkhLTVxvOlZcbvbzs9NJ/jm2VOBf2OuxvVRjP58js92mQzytqlWafDKzbgbAdxZu6zvHSKuOHlBJlCctoyZwmcBywMDdKXMxVtXzWiHgIbJau5z83d9QNF6w9NyUjizf2E2eU9Rf2eaccSROXvt4DZazYz4TZB5kYWLcdF0dfaNV1qtQN9FVNavJaOa0U0QL8pUQ8naAUipxAVkPcZC5vaCzbOk4VKaF+lgO6KJIvAXrWZ+I8qWqoD+KpMpdJWy67JhoFdtYS8r/iuL29lfdMRCjCEK9KGoElAj67nRvYi8bE3IsHVlB8QkQIF54g2y/GrvjXdhZNxN9Uy5wXbVPOSs0DItEHBaGklDLLvDxiAAAQAElEQVRNnK8q9KvYGspzepomTczBZ5J9OIOHBeejyoPKMinQdEJOCbdRQv1SZ/kYtJj7Pi5/Ln/ex7YW9qBRiT9D7IUFTEvBvnR+kU67nRERivgwKufG50C/8utjtv2U4Rdds0+JAcvz/k/VR3zYdxFx3v3ez4nYWOAxFiz63+v0kczS50PyI93/6asj4t5vEX+b/twJfMhvS/nn6v9Y/2WcT5GLrogHP6Sl8EMy4tR4qX880FL+MRkRH2vybH3E5/X/kPKIeDZAlo0WEbMKz3/ZcD7YI+LZ/nOnT3yLiPuWEQ/p+8InEhHxi43/hPp/+qKIz5t/xEN/TzbiIR9xSp+XP047/xgRcV8UEb/q+twP9JFExMmOJZ4X+ZFun1QdcdL9SY1/YiPvtw91ieABjgeM8/qIky0RJ3le91Q6+6Hu7AN18csin+rzU8psvxFxsifiJF1mfExXRDzZJCLmuHqy8icURsTcOuIknVnsWmTEqS4i7seMCDf9LCz6P0vJZ3a2DQt8rju9SKfP1Z/nz9PnbX5q2nrO4f6P8y47h+vP88+l3fY5PNXX7Z8qX8o+t37R83Pl+fjLWlkarrM0nPYYlobTv+HjHvh38pW/xHq+T+P0+fJQd5fny73LCl/+J1X5y/45JlxcTWaACR4HfkVGD4nSQ9gcICWOkMdHCveQlDsIyL1/s3d/0H5/1Jx3GcTiFrJvtx+0g1i92fa6BW+ve71+u9fr1zv98Ganb76/ni8D/vcfvtL/+7//pD/84U/6y1/+qm/++jX4isuAr/TD22/0bve9dv1biP934Fp7iMED5JzJsQFDD7B3B8gxj7/Fjtv9XgXiIkNcXqxXEFkb+W9Ez/+T1q5qA5l6eZHUQqyWcQ/Zd0v7owIioaXPGuKohZQXFIpJmCNjzYQKpEZfKrYMXJiYNGlVa6dSWx2n0A7yf7cdtIXAGvqq6ThqwE8jpHfFzgxJfbkOvbjodLHOEFQJsqRI1FUuHYLx2tyog6TsIGy6plHDZ7zL/akFz0ddozUE+4uXV7rcrLRZr2di/+rigvl0StGohUTMM4kjmawZIXe97ilLFEP6JPVHQepBVN322h8KxFSCOMrzXCqE3C1rerPd6ub2nbaQ/CZnuzxAaguCtdUE+W3y8cgFy7bf63q3A1vtHR8T40BiBmRnMJeSWvQGPpPgnxmHeiVFZGWeY0y4pTYpA7VV8MeCTxNTUUBqJnxRaVcjSynLZLM1KKpUBzQxoCWEUIuPVznkS4CryxVEZKu2BV7TzYWa9UYZn7FU2rNmewg2QlX+U1b+DWRjGJMmfADXRfyTHkPFe4K2fT8S68TMcKRuCzkKxltN/RZTruGG36n2XAaUnRpI7Vy3amOvVQJNz+XAgE2jMjEYaWIXTqzRiP9HHXejDrsBeUTfoDL2QqGC2PD//2AyAUssBvHS0NPISeqIEctMWaqFPujl+dJrfkKosucF0T0Dx/qC7sBkfTl3e7Pn8uqgI3sX/pqLhoyOyhJUbJfaRnOsblZZXStliLVpOGjgImfEnsK4wSood0qQ67m71BRZkzpHtMbaaCgNe6TqwJ7wn+7xGWJfDpwpE2TyRBzVctA4Mfdxy/h7bD6hyUet2qL1Clu6cvId2guXIxN9TUib5Mvs3ZQkT9VrnppmJnMtU8qKSKrCF5apVY1WhcYmcKcx2IbBnCZ8D8aC/0f581h2CrFV6kHCxlqPbKOBGY/IAirpYs3SHQmJGYoI2Z7GduC4BpzsasXxJMJJPW895+mRYDsi+7HOfurJ92wWn21OD5RPpeLH0AQBzZFH/BXsHXRkDXr8N+KPgfUvqiJMqdeMIyT6gQL7eiBuJ9oW2oYvmXwNgc1tnuZz8YL9d7UK/e6q0+9frvW7V5ydyAsuLBPn5TDsWcMd69Rrsh78IlZ5nmcKNey/DIIyp1uXsR+9Po5F8YoIifIaeIk4KUqsZiZOMnNJXARo/ry45bPllvP0wOfJkXNlGqscxyk1CnxQceIECn6bOOMCwhqN7IcghtFKXVSJTqxjAJIl85ZZm6yE0RFxkqxiRFBOu9D8IjRkFMonEqNlCU3A63QgRo5cLuy5kPHnjvfUnj10wNYefx+R9vsR+3rajlOZbShFquwhD2KfTNi9wPG2wHWPsfSxXGCfOM3SM1Xst35srMy9Yvesb9IcxrO/qJ/LMGQZd8R/xilGBrncbRbp9GMstrl8SS/S9jyHf0SdbXtu3I/VP9f3l6j7R4//S8zhNx2/eeDv4YH0sUEiYj7MI+K+qTfYgvvCZxIRD30jHtLPdHmvKuKhT8RD+r1Gv1Jm+XCLiNkPHmaZu6Xrn4PbfwwRD7o/1vZxfcSpb8TT8nH7D+U9l6UuIpbk/3gZEfO6RsTpAQYZ8VAW8XxaZ6+IuM9FPKTvC//BiYh4b64558+2KCLudUQ8pM/j6b7Bz0icPxQt3SNinof3nccxljrLiId6542IsJhx3t4PZgv84Oa05YK5w2e82f6lu+01lvx53VL2lIw42X5u91Ptfk6Z7TEe97VtRkTMvo54Wj7u9zi/2LxI15+nnf814bGeg+doPG7jMsPltm+RTv8UPNdvqbP8EM7Hcpslv6QfS9eflzn9HNx+gds9lX6q7Lztp9Yv7X6uPB9zSVt6nYwlbWksZct4LjOctzSc/g0nD5z74zx9qv113wP1BmL+8fd6w3YYgrSJ+Ys4b7Rw3VOgav5xW2PO8Mb3eD2JuQ5CAfKmAN3BfwrCoHr+WfpKfmROqrMURAFkCrSLbXS8zYAkgGMRXMUMshprlX/T0TBZNUBiHE1OQXCY3PZvlxr+H1f6t4kPEPCHQw9BFPQTCI1jAzEcEOQVYmfSu9tJb3ZVP95M+v7tQV9/d6O/fPW9/vTHb/TH/+/P+u//+qP++N//rT//6b/17dd/5cLgR725fa0fr3/Ud+++07ev7/DjD/r+zVsuFd7qh+tbLguu0XdL/bv5Xx4UyI/UZJlMX0Ekbzrp5Sb0pf9lwVWjDjIx1GsmHiFwp2EnE65tM2lFv8RCzCRXGVUhrKwrctIUCaKqqMe5JXWsz1r91OrQh7YHo8r/KmDLBch2e4Bc3XIRsFWC3FxBjl2tpEsuANYQbZl1m8adRjPy06gcVdljKVipqoDViYI0qiDYslZtVpcTLQrtpQsuBFYtk2NtRghVx1yC3PIzQd/3kISTIkItRLh/E7nrOr24eoWeCykajZBi45R1GJJudpP8m/C3XAy8gxi+fneL/TcaIXxXuXIBkPTqqtW6Qx/zyC1rDBG4Pe6Y80EHCFlfkig3qqnFVxk0GliLnljqTYYRO4UgC+C9kJPUorvpmHvDnPB/Ip0gI1FBZShoFCmrojcgAAuRXDSpRlVhfRLIkJH27xpd/3EFcblZ6+Wm0+Wq1XqzUrdu1a4a5Q67Usix3k+hmcibKmuYiIasQQ1+WUH0ZdY5NOCfSS2yIY4rcXwkPWhkPY0yHlRIV3xksj7I68iFQH+rYG1z3aFxxyXAVqsG2fZquQxIkK6Vi4sR8q3nFuII4Xm4PWp3c9B4mAjFIhETguAtrOPU7zSPwTwT5G1m/g1IMSkRRyHaEy/CF057b59ArorawF/MTUkT6zHgf/+ZGF8COE4PXNbRVSyTMv8lkJPUsRc2q6Sri5a4Dda+KCCODTGuhHL8GZFVWJupJsbqaJFAtoXy+h+G0O1h0DXzvOZC8ObmqK0vPIiHaawa8cMEwWyfjvht4CKlP75TmfBfN2l9Edqwf1fs25b4Y0jqxhkJo1tiPlEYEeztbkYm5hMEfGIOoq4qMXdJxNKo0MgeNpneMz73GVyMVR0PxBR7YTxWTcRrwd+OscpFzMTFTi1794RknsBojeQnibUMLgt82edLiYQX7L+mSWq9Z9l33R0yNgWVhXVgaA0YMUwVf0mFixrbxTGrfowTpqwejHNdo5GzZsSfPRezJpqPxEdPrIyMP2LNUJjHVLUfJu2ORTvWdjcT6UX9CPoRon1SYX51HFjGkeuaUf7/pVw2o7645BLgMus/XrTyRcCrl5023j8Z+9jvnl9hrDpNqnPQTJrPKmIh8FfDqpv8X3WNVsydOwDq3WaS93xESHhO2Or5TvO8mCvz2WLn7X7SLbFxvTvKsbIjZnx5hKmsd1LlQq5MSSPtB0j3+ZIVOzr2/qpLXFhlkIjdpMwYdSpeHmzIytGpiUaJWD0hkU6KCLEcqpKqY4U84THnS02aGHPgvOjRNZLHdZwPk7bHQd5Hu+NRe19wEeN7Ln53h17+LDySH2g8TVWllBkpeTyP5Pwon9Wuq+xfw+kZE7ZgRAUYRSbNqLXi4QeMtWhgPQbWw3JE9cB4PYkjPjIO2HAcKus+stcKsBz5fBjAdIeBy8geG4VNFV8j0bHYN9vEHHAGFeU9BDFnuC6wbwEWy+Ve93vgY5f/HND1J/3YV0uH8/RTZU/VL+1+LXk+5nn61xrvN72/eeBf3QM+N56dQ0TMB3rESS6NvcGMiFN5xIfl0iciluS9zvuCDyQi3u+zNIuIWceS/7ky4qQn4mnpOZ7D40SExTz+ed1T6YiY20V8WM7K7t4iTu2cjQiLXxWLzY8HiYjZ7sfl/9PyEad5RjzI00PFKe/5Rjyfjgg3mxHxfjoiZj9G/Dw5K/3g28cr/KCxrLHlx3u83yLi0+1+v+cvk7PNhrVZRoST9z512YKIuC+PeD89dzp7W/qcS1ef55122efAOoyI9+1xmRHxfnnE3+bPx3efJR8RS/Jny4iTjoiTtKJlDMuIU3nESbo+4pSOOEmXPQfr+VC96z4HH9K7lH9Mt9tFPD2PiKfLrdP9LD+G83aP084/xrm+8727tHP9U2mXuc5weoHzn4Lz9ufppe952Xn6U+uXdj9Xno/5VHops/QYlgucN5y3NM7Tzv+7w/4w7AdL4zzt/K8Bj/EcPOZ5vfPnOK/7h6RNH/AlvS6StL/Xe+9azs8SyvefSxKP3JAeE3SI7VUlRR8TKwXSwf1OJIE5gaoKk1IgdWqBCqoNRFunfmogFxpIqUbbPmk7ZsjXDCFBejvp9Q83+vqrb/Xn//qLvvGfB/rqO33z9ff64cfX+uH1O/31hx/03199oz/85Sv94Y//rT/++c/601+/1p+//UF/Nb5/Sxvw/RsuBG70+nqrdzfb+TfYj7vbmYC/hFh+ednoapP04uVKX35xoVcvNxCbWSkGtZCpXZuUYSpyFsRdUs5pXroJQm+qVUxNBwi0AXJmxEcFQqnGWmNdqa+tjszZRPp2O2gPgXWE3B3m/8HuXhmCM41HCKhRTS7KaRQsHO48qkAwFojkMvYajnv5z//UqVBfwSQTKzSibdHUD5ognIJ6k2xrE52c+wUikSWlfahC3IzYaR05tTL5v9lsZLx8can1ulPbrtS1ayUwsl77vkK4Ddoh95Bwh+M0E0OYqhZSbNOELiHYvnjR6csvL/XFqwttLrL8F0gi82Mu6QAAEABJREFUGBNzR4jcI6TYsS+Yi+/sMDWCn2T9iw5cjBTqC4xrom2GOG3ShC8GNTMxflTK+KgblJsRFAUXJwr8gK6KHVNI/hcIVZOqCUnIvwwasKHdSlUvIR+/uNzo1eVam3WjFtsDMhbHK9pGBZ8ViNgpt2hpVKJRTZ3UrEl3xGvWkYFGNarRaQrWlrx9tN0d5D+tZJjk82WY10v4OxEYhfWuh52Ci4A43iqGLbiR/18BMV6zr/aqOsy2T1yaDPQZ8LnvgYajxJSYoBSQapU5Tb5UIC7SHbmaaAAlScwWNakQt4X0qMQVBoPgswqEH9ERlTcgyXt3Itl2G+a5UmVOpSYI6Mz6JM0E65DVxEpdbtSikRqtmqoLyPcrLs6uWO+LTaMVl1gmtps2KaWELmkcC/u7aISwnNgLtmgSa4+mCV3HSRDSo264/Ht30+v6ZiAeKjFGn6FgQ5WY73g8UH4L3mng4iPFqM0q5kuIF1drvXpxMY8vygu+KbUnRiZQQVHL2htN0yizkW1fROAB1KtiX5HJ0gP75UCc9kOoHyS45PkSYKBswJ6R+mANHH+VOC31SO+jfOEUXgNIV69JhoA1gsMzfDZSJ+o8Wsb/OYl1CmVisIEQX68v1HRrNey/lFtFg6dzo9SsFG2nsASirkTmYiBpqBkkbM+appXGvpVjZehP/huwdZRoKw1cWpXSymfuwDm758LgAPoxdAQ7LgX2THbHGdKD0u9Vxr0a0HHhso6jNs2RvV718jJp3u9f4PcvNvriyyutL9ZcsDTEccgXAY5hlV5GKpNSSB1z3RAbHZev9oEZ+Moh4Hh2HPoSYZa0rZFUamicQgP2jZD7/ZhYjypfXBhHgqdnTYa+qEZD+4wfikbOkJE95LF9pm66Kl9SvrzstOlCHWd5TJMqa5P4LGpTO9sdEUopgQaku7IsvyKCfFYocxakGWOpmoBtnMdPjUb2zjRfDFT8KmyXXH/g7D0OI/aPrMFEP8lzVMoSY+ZHMSlesy9qJfWRH5xbmIvhPpbGxBwHxhz6iRhmXNZ4Pofxm8+oA+fuDC5Yei6MfHFvaf+5r2E95zqXvMvO4fIFLl/Sls57BpYLnH/A56fYUs8qeTyu80sHpxeclz2VXsp+aflrj7/o/5D8pefzm77fPPD39ACndRFPRz8f+rRXRNw3jHhI3xd+JBHx0CfiIf2Rbp9d7YPY8AGwKIsIPnvSDP2Cr4iHeUU8pJ8bwrY9h+f6/k+oiwhFfBifOseImJtGnOSc+QlvEQ/9Ih7SP0HFr9LUcbtgiZMlb/m5g0bE3/j/c3X+lP4RD+Mv/SL+tmypeyy7ruMB/ISGLzmP8bj9PyrvtTrHP8qOzxl3sd86ztPO/6MQ8RArEX+btl22dZHnaZf9FCx93ec8HfNTOJ/DeoC/1OkD+ffrJOsyrNdw2nD6U3He/jy99D8vO09/av3S7ufK8zHP04u+iFiS83m0ZNz2OSzt/t2lfbT44Dy9lP1a0qtmLPrhGGQs+QoxO2+PuwLXGXdZua+x5F1nLPnH0rTAOR4/+/pfARi623twKRAOD1oKgxlLSYJoMAIiISCsAmIjIG4szVYEpFMEnZYOSPt3hibnJPcz0DH3QWdlYONokgHi4XiskCDS8Rg6HJIOx6x9nwX3p2v4oneQFNfbUfPffX531PXrvd79uNObb2/049fv9MO313pN/kfwzfe3kP3v9KdvXuvr71/r2++/17c//qgf3rzVt29v9fWba331w1v95Yd3+v/++K3++Nfv5jZv315rv73RsL9ROWxV+1vVctS6q/rdlxf6v/7PL/T7313pxVWny4uVXr3YQDR2+vLVC335u1dcFFyqhTAeIegPEGUmTvxMMrEgxQQQpFIPydnXjouNrFvm+ua21w0E+h4/DMOgIB4afNVAIjY6Qisd1eQJvRWirKrNRS1EbsKXFWL8eDAh16uBLGohBls+43MkXM5ZC1kcEGmNqlY5QdJh93qjy1UH4bVR17YyqWOY1PGamXDq2rVaSMeua1mHa/WHawirg2oURdNqYs1NDu4h3m73BSJXmkgnLjQa5thBQG6wfKPQF5cr/cfLtf4XFwD/8eJKV+RX+ChUNfUj/j5ATo7YG2qiO0Gd6kgLCLxgDhmyquEypOXSo4MMX+WDVu0R+w9q805N3qtt8EEeGHGUHJ/oF6+S0GMyH/9EEKcQrvZJR5sOPydI4ws21JfY9fsvLvVyJiyTMkR2ghRM+CC1ncS8jZqxDTJWkP/KK2j0LJZP+2PVAXL4CCFp4t/5PSTkzfao2+1hxvb2oN2217ArGulU9tgKCRdHJCSruMzR4VYi7nQgBvt3+JV4HG/lP61UZvLSc0gKfJwgbmc/TdLEWBV/Cma+gmCeDRRv5uIoxck3DZckLVh1VUwLVPwodVzUdF1Wt0pq8FXKVaKvP4cnYknRyKixkiDr5XGnLPh3NakDDZDmgnJQl0ddbcQ+aVjvrM261XqV1TVZbdso56yqJJZAE+sykp6iUUmN7N8SrQprNRJLN7sqtqXevZt0u6067ELHg5gvNmLDNI6aYOQH/FeYd4qJ8VZ6yd788tWVvviCmGOvdpDMoYn9PEpe99kCdKgooqpJMYNhRQNqaVurjkxyJv+5iDqyVj1+7v1b/1x+sP009KGes2kcC/006+IGh8Sghn0r9nF4vJCYHShqUlXGTkxi5kVRR1BUuRzw2HZ5wp6Uktr1SqvVSs2qU8OiNcRe7lYKYrJhnzZc0GRkADUrVi2rL0EsStwp4uOVallr8kUAF6tTSbqHWjxirDTVjfqx03FYad83OvYd+XbWcxhEftTxeNR4wPn9VomLqkRcrutOG/bkJfvvclV0xaXPK/b7l5yTv/+PL/SKs9H/T4OW+ArmHcwx8G6aMeGPSW0UYkZaERddTupSUF5n35AUzpF9U1kP8aqRNRPr7IGxBGdTBQKWYAqNzLOipVRGq6J/VcHPZdqrYm9Ovdp20mZTOcslX1q17HmxVhPnzYyx0DEUWBKBNLAvWBeRFsahWgwhp10255UEr6+xVPzbMG7Gv0kDDQdUurxHt+Hfvj/S+GhSnvZ1XvxGkTsl9kNirJSF6iCfkPUOgTxBvCKCd/8k3k6ojDehd/4MupOO04Ez1ej7QYfDkQvKg+Y/0cdZtd8NpCnnbDrsex0PvXrOFbd3X+tiAMbOM5yvtc7+tZQS6aDJyQbXn8NtDBrMP66bE7/aGw5nj+sj8Fm3tHlIPxh1bvN5+qHFr5s6H/M8/euO+pv23zzwr+0Bn0LPzsCb6RxL44jggPt0nPd7Kr2UPZYRpzGW8ohYkvP495mfmTif24fSVu06y4iYx404SZc/h4hTu4in5bnOx2nnf20stj8eJ+Jk7+Py/6l5+8FzW6TTC1xmOG9pLOmIcHJGxPvpCD9cPXz4u99jRMR78RTxfn5W/IG3n1N8Pv6nPFxEvG9PxNP5n2PLp/SJOI3nthEnfzq9zCPiVB/xIJc6y4hTufucw3WP4fqnylz+cxFxGv+x3ohTecTH5TK2dSxpy4iw+CwsOhdpZREnvRHv+9t1xtJ2kS77ENxmwdLG+fO08z8Xi54PyY/pjTjN9XH/iFO5+7tukU6fw+Ufw1PtXeYHaX+BiYj7M8Dl57DuJf847byx1D+Wz9Utbc/bPE47b3yoreuMj9W7zefgOf1P1S1llh53kc+lXffvCvvH8PwtDacNp39NeIzn4LHP650/x3ndz0lHPOy9iJ+enm2BoJEhPuuhNGzHXM6bCYb3MUB4jCoQZ/Pn78QXcJMPEHUjKJCYE3kDDnsmCwpkzWTSBgJ1BNMIgQKROpWsPXXboeoGgtx/cubmBsJiN2mEPK9jO18C/PjtVm++2+ntD0e9eXvUay4HfgT+/wjcbHfa7k+43u309nanH693XARs9c0PN/p///xX/defv9ZfuAT44Ycf9O7Nay4XfkTfV/rh6z/r+2/+hL5vtNtfy2RebopyYk4xQnVIX0Bw/f73X+r/+j/+l/7zP/9TX3z5Uuv1ej7vPP+UW7yWNDA/E3MD89qDbS+9ux3AqGsyx+MId4tenNLQYwUpuYbsz/i9a6vWkNHrLkHY5plI9Z/K8OVRHSfsCLW50QXjbiAH26ZRF1nwUyzbBA2WNLeH2Kr4PynIJ4lLiQECaOwnFUioCmHE8JCF0z2O+1sdjjfqh1sNpYcQ7HULMfQOUtt2bw9VfZ8guDpVLgBQr9IXwTsLV2kDy3mJ7S/Wtq/RC2y8gMg0x2zS9rg/spYjrq0SfsnKCuxKkL9RsBOb83BU4lIlM36jI3M7aJWO+KTHFwd17QCZNyonfDGvC+lalKMq47PMeDN52iTKpAzJlzG0RbbTqDXtbN+XlxcyefkS9npz0anrGs1OzEk1Z8nAtwVirsLKldTNv81rwn8HSbYHtxBn77jUud4d8BPzUtY0E5VJZQJjEpwwSBJE8nQomvaDJtja4v8nBRc602GniUuX8XjNBcmPOhzeauRCqQw9+6rgJ5YOXRVd9tmEv4f9gfuDvUb6azyKwViPQfJvvHNNETMGJUjphnjqVqHVOslpY7USRHOj9aZh3onyrGDtBvzD/RxkZogkavM9NOKfSWqYX46kVJgv65SYYMearFZVK/x/itukbtVoxUALWtKKLPuy2k+BPvLCzxPpwmXDMLRcmoSuryuYdHM7kh/kP0M0EBvTWOFsi+CWWaqqlnXpuGjYQJxfXKx1CS5Yy4tNS4xkq5ZUpZgUdJq44JuIBZ9XPtcM8SpshKlOrF2BUJ8gwycdB6NC+gvS36gQpAWMlE1y3wjrHiUuXRL6HYMtvmlCapsk2zbLNqvBTuebNmFXiDCb5xDYliGjG9o3TaPcdGpN/BuknW9yp+BsSd1KeXWh3G4UzVopr6E6MxdGWcMYmiD/C8R+LexPLgBGLk1G9hVTYU5VBR+PtVOh3VBW7OWGeGvF9tb+kNjvSf4XOv2xUNczz4M8ef/Jqsb/AgAifZ0GdUYMaptRmY3f+Lf5W2nF5U/btso5s8KhhO9nROEUqvNeTOxVl61wwAXt53MM2aGjoyxBguvuFRGKIGaCHpTbtiOfD0eY9QG3D5yzhfNDxGShzcj5OBUxvwImFWKzlANyjyU7pThi86TNOoNGKxYqWPdCTPjPpDkODFWP+zFkpdQoIsSbqpKGaWLvSENJsh0j4YFJ5KUegyfWwhcCw1TmdhPjKBL9M0hyTIlXRKAyZF9EnNI6e7ndAts7Me4inTbGcdSCvu9lYn/+jX9I/gc5yJ9FRs/nQs+ZNgzD3M86rHMZx8M7/xhL/WPp9gtcd5523ljKLP8eOB/zcdrfXx6XLTa53Fjyv5Y8H+Nx+jz/c8e3jufwc/X+1u83D/wzeICT9HkzzoN/aRlxOmAjYin6JBnx0D7iIf1JnWkU8dAn4iFN1a/2ExHzB0tEzGOc+8MHuz9wnsPc6Zm3iJPep5pEfNmCQr8AABAASURBVLhuaR8R9/ZF/G16afcx6XktbSJiSf6Pl+fzXtKWnwo7KOLBXxEPadf9o+EHS8dnRNzHyS9tU8TTuu3Dzx3r3PZFl/Uay/6LOI2/1Fu63nDaiAiLGeflfmhb4Ic/py0XzB0+4832L91tr7Hkz+uWso/JxfaIh/l8rM9z9bbHeNzGthke7zk87vdcftHjNk5b/trwOM/Bczcet3GZ8ZR9buvyRTr9HNzOeKpNRNzvy4j300v7877n6cf1rjNcvsiI93VGvJ8/b/s47byx6Hqcdt74WL3bfA6e0+81cr2xpC0Nly3w+OfpJW/57w77ZfHBeXop+0dK22NEgS6AHHD6l7THv7V9DkEPnbCMUkgYiLMfeIk5Z5IMGgIqIx4QGLromWBdIC9s92OY2Am3g1CBpVOFICywH9Xt75AgwQLSpKJ9YtAZkFSlNJAkWVCWGiJphBCe1GgyYcUlQc8FwHE36bgt2t2Mun436ObdCArpIv/W8FvK313f6u3NNUT7jd7ebmf8eL3VD+9u9f27rX4E3/zwRn/66q/6rz/+t/78xz/qq7/8t77+65/19Vd/1Ldf/0V//tN/6U9//C99Q/rd29fa3tzo9uad3l3/qO32VofjDrJn0sWq0xdfvJxx9eJCC/FVqzROJnhCFYIuwKROPYTcHmLtAMPqP11hEmY4HjUdDyrDQbC+eGVUgizLfJMJCO4g7d/Q9rqYoAj8mznz2pTV3GFOQ7h12YRWo3UHKQXJttve4J9rDZD+BTLIY81/dgiCp5jwhDQ6jgPk35F57XS7vdZksqzsZjlB7h4hlw8Q0X2Rpmg0sS41OtV5XbIOu177d0cduagZIbYb9J7+NcMkuGCtm6zLroXAxyZ8UlE0HQZsAlwsuE+BeKqQejEWlcNB1cQ4lzjT4ValvyWUIO60IxoO6nIPaTeAETAGlyazv0yihtR2nRrWpTOhuGrUNknwivSV/GeAViZpicvM3DpuJV5eXMy/Pb6BME4mA7FXTaPcdkqQr9G0yEZhAjYhU8vaN8Rny3pm+SLglkuNm90IcTpJ0VKfVX05AmE/zrGr+V8B+F8C2Ff7670OXEwdb/bqiafhljXa3ajf3UJ2v9F2944Yu9Uw9ioQnb6sKXd/zsXpIz7f0XdHfB92e8LmoNIfZzngr57LmyNyHLaaxh22HJUgbJs8YF8vXwq0bYKsDa3x05q5N6uktmV+Gfsjsc5JI+QqnCV2VPRkFfbrQPxKSU3KcoyqDFI9KDRQNhF7GdK7UUcMrlYtY4DVSi1r0kAMp8wY+LGgo4IphSZ6j2CAyK260DCsiMeqa/bz7c3A3uu15ZLFv608sHdsR05JbWqVIoRhmojlAonLcmvF2JdcCFxdrLXBhjaHTMynWjF3lPfChN0T7QuxYFT2S6Ve6Cus4EzSEo8jcdmDIzG6P1btubjz/h28LkW0nIiFSRMXUQL2SWPbMKRrWvzRgZU2HcCWi41lp67NyrYLdLRt6djOZVmJdbCvWvzVEc9tt1ZDf6Nbb/DphVbEbXdxpXZ9pcyFQDQrpbRhbqzftGbN2aOlU+FsHYHXcWSpehjpcUoaIMx92XI8Zu33oe02iftS7Q9Fu8MADlww9RqOe86nncT5FOOe/XmrcrzBj7cax1sNnIXHw41uiNkbzt0dMbw/bCGV99T3s3+qJvbwoEI8V/xdOYuCc8xzfrFZ64urS728utAVc/IFgmMn45eIqvNXJf4m7J8/gsbQBLw+R68PEzz2g3xp07O3pzoxAusyHTUVbJluNZYtuMHvw/yvVb784kIvObf9L1Yi0De5Pf1KIaRY3LvBI4KwOKEwo9mqyCL47soz8oTZRuKo0qe6TbTYkTRVzzg0E//E1TBMxLnHK4wlcJLTnQ1zLJ6N73zBLkvDacPtR/xpDJzrzi84rx+I357YtXyMkVi2Lyd8yxB3thTNeiib6+/sOtUv9trm93Fn8nsiIvBPzGW2fYELnLb8e+J8zPP0YsN52Xl6qf+15fmY5+lfe9zf9P/mgX91D6SPTcAbyljaRcR8OEWc5FL+U2RE/JTmf9M24vP6nyv03J5DzpkHhTQj4jSu2/vDwoiI9/wR8X7+fKxfIx3x/ngR7+d/jTEfdMZDkodRGQ8ln5yqSnLfWdKLz37eQ5W5kED6nSYnofmBYkmn+Gz/ez0Nq7Q0nDaWtKWxlC1p542IsPgbuN1z+JsOn1zwaQ1TOsXuIiNi9ten9f54q4j4eCNasMK8S3yfnGWwiMaceeYtIj5Ya79GxDyfiJM8b+z68/xT6fP9vfjoXD7V56eURZzssi3niDiVf0xXxF07iA0Z7nAnTXI4+zmwTe6/SKcjwmL2qxNLnaVxXub0vzI8H8Nn+bl02vDcFvk4Ped5I5R5//jPg56iJR0Rs5/DX35QYRnhsqyIoOS0c2p1mqzPSotZnurm7EfflrbncklzttbnZ7HY+6FhPlb/oX6fWv4h/S732hlPpZ/S73bGU3X/rmX/7P4ohL/h9Vmk045aw+mlfJEuewzUzEWLTApFBLvphIhTPuLjsvLsIV41Eu/soZiF7rfqKXv/HhGnsaJRSg3pPNdF8KyjOx13UpU8Z4IJEsd2KRWCaNRMRkCGHMeJfNEAmVNLVs4rte1akVoNkBA3t3u9fgOJAwE9lKRjL1B1gLDa7keI00F7LgjevL3V23c3kPU73dweILWPkFN7CK4DxOpBhcnstkd99+2PkPxf67//+I3++vVr/fjDra7fHdBx1Nu3b/X999/q9esftIOcPe63kGM32pL+y5//wIXBH/X9d19rt71WwwPA5abTumvVtNKUino+z3pIL/hfwfQp1hdK64202lCXII6TDhAyBwjz3XYPib6HID7MyPghT1UZwkX4pUBSwpxxvg7YPrAWo0pMKlwOVI2qKsqcdZmUie7LVacNyEmQcEf5b9H30wgBVWdCZ4AoI6sCCVggeGdiE8Lven/AT0cdDyOYBIfGmIl1aNVB4L54canf/e4L5hjKbWJdisbpgF92ur29BQfmceB5CNtLEQwhdo3q8M+K9m1b1GTR56gBIvDAxcfWxDnwvyqAm6I8Zr8cWdwj9QPk43DcCmYcoHvYc5FQ1DH/FX5uTbiSbvIoX5Ik9Hceq0tqQdMk7A/xyIi9VYGPMsSiCd8B/QVGtKXNJfPzbyOnMtE+zXNsmph1WE9iXVMjRQbojZYMZO0Uob6EcJmOY2ZdWx0h03pI8uNhwvcDfhl0Pf/Lj6Pe3hx0A5F9sx20pcyEtnHkIqTnAqE/9MTAKF+KDDhk6Ed0jjpORXvi4cA+OBL7e/bI9kAZ8d7TZjIp3veqzGng4qQnXof9rXp8N8z/kgACdzzIi5pqryyQJ3XMcdVWdQQO9wBqu6rVOqtdtQr8NNXC+GBI7Evm6ssM9l2BUE6pQ0/LGksJ+xJBFZDq3SoRL0kN69Cw4E3TKOWsxCJUFii8SSKxEokdEsR0JjZBqcSGFDh7Yo/D5eqAH2/3k27Z3/6TWQd8cuyLTFTO5wmxT0YjceE4OUI8l7pHR6+2E3NJyFDmomcmk6NohCyd8KUxMj9/TkxEhng5nbAzIthZoYm17QFbUrhZvdcW3w/sS+txHEUdifmjUjkq4qj5/03RDsy/qukmxsenrZAnv6zWDf5p1BI/LbGXWYOMr2d/4bOWM7jL1FPXdae2Xp+WNWoazefMisXyvzrabDYy1pwtq9VKDft+wCe9wRz6yMyj1ch6Dez3I4Q521/DFJQFshBbVce+4mtpd9Ts61vOg91hpKwnhgprP+Hjgqurdrdb7bkpOHJeDIe9+sNOO2Jtd/tWN9dv9e7dOyRt2Nf200TMGk73xOhUpML5YHjetvvici3/64015+iqC3VNUZov9iqrUsSRrYm3IuIlNaJSk+fG2ng+/XGQ/4XIfnvQCLk+TfU0BmvjNZ2IzYm9XrjMLFwINJydF1x6vXx5oZevLhi7Y8yqID7oqQVTdSqpRCLcsmo0mm0gjxEKdkBEKOIB4hXYmGibWLDIjVLuxJtKavF5JZaK+kkaCKwRW/0/5x3upC+eppLmcWokxkxzmu2hE/BBBar4RFxoTA9wbLsO/9YSso850uZ1c3qaplMZ9RPjIVRpb2Aglid0ohfd7me4jzGi23DasL5zyAtroOUn/UTR6XugdC/1+a+oJx2LPOUe3h0XD7mzlO0h+8F66v4ePz9n/PO5xp2RP1Xedfu3F4svf4pc2v7bO+8f6IAkf9H4BASH93xIc1A7vfSLWLaMOBzrDN29ImLO++DzIWh4oxpLWcRD/7tuigglHixyzjKcNvToFXHSb33GeXVEzHpcvsBjGrZjQcrScxj4EPTfLJ14WCv+gNTEcX+HWvkAHeUPB8MfEPOHwN2HuG+CpZBmJGn+cve+tD0VPVQqIt6DyzzviIfyjE9c5jr3tXwOS/uI+JtmEe+X2Q7Dehf8TadHBRFJQWwEUrI+r4lj4YSIUIRRkY8RfFgLj2qWhXbVYO0VWdXAZ5Z0JuSCIYL2VQWf+YHUdg7c5PvD1rYbzvvhyWWefwT9pDkWIx7SjoHI2H8H8TC5oNLMyC0PJE1WuoPr3cfS9ah99sfjL0gpyYgIpnOCH5qeAx20oNJvAY8BJ5+RmOMOWWswx8CedA8/SDo2l7pFBr7NuaWdFBEzbJsRccqLV8QpHRHkTj/28QL70KXutyAilCOpSawhDzn1DrNVrlPw7MIa8jQaQVqZkswC0YKzyA9jC7yflvRjSUCw93igq0WOBWNSPcVHWF3M6fOycldeE74Ctt8x5PlEhCJCnkfEKa2PvCJO7SLivqV1ncMV1pnZu4bTLnMbiTm/B9c8oOCAyvys3ki4SczRs1zqXG+43HC7Bc4vcBvD/RZkheAcZgRPzMbycFp54Had2xhNJBlOG64rfjC+A2bKEHG4IAUx4NgEThtLn7mNnn9FhCI+DK/dYw0u8973GWBfR5z6L+0iTvnzOqeNzBotsuELSa1VhnVaRpz6Ou3YCc8vZcmSdazSfDb5fDImCKlSRvxb1BJvM3LMafvSepf96326wGUVP1q/kfiSZPk+Qhl7M1+K2VAybJd4RYQ8DymkezjWnF9ksEfTPTJ9DNcuaNHfcG4ZS9ki3VYfedmez8G5+kXPyWdFlvP8sdHS810QEYpgj9fT+i163MdYdEWc2kU8La0v4lS36Ig45V23lP1cGQTM5+B83GVOnt+C8/qn0kufD8nzPkubRbel98AC542lnaXzz8FnyDnOx5vT7Bndge0gn99F9f5cn/PBngNLveWCiJjjICvms8t7riFe2pRlmfnsScDyHBGhiJhN8Fvli+5juHyqSUaxpKAw8GTc2Wj7/PlTSZRSidmYUYvJkeaOJJvkP4UwcUbOzwJ3cuAQ6CEhLGcd+KFCzlU7TDSqkxIEG6yqCqTmCMnZkx+wZYhGU9vqHSTnls/ZA7pMjJowCduC3hEQoVmhAAAQAElEQVSWbuTyoJ8a7fuqA0SWyeSJ8kq9Pwu2N7fa7Q7a+f8vcN3r2x92+stXO/3xr+CrW/3hj3/Vj9++0c3bG7398a3evHmj7fZGY38AW3UQptvb1/rzn/63/vjH/0c/fPcXSLBrSNCjKiTgbkR/3WonxqgH3Yw73UCU76NobJNqt1bpWpkMmlinqWZNY+joy4C3W7XY3UJ4puOoFv+2LJmJKf+G8Zh79Ql6rxlV/NvcaVIDEd7RyEdmGXpCqypqUWRpBbF29cUr5IVYQu0h1oeBUaPTanUhxUqHIXQ7Sse8Ulm/UMqv1OYvlXSlMlLWh1gWZexo8qBuPajpdlpfDLp4mdSsirbDVjcQzwc+X99cX8ufU2I9q1ActG8ndas6I0HW9/jjFnJ/y3PuoBV09FrbaaObodU75n8zSdu+aCYhIcyPEHs6HNUwvw4ir51GNXyPyaVXaFAifuDW1MCzrdehFf5JjBtpVMoVX2EJFwUHPrd6nj+KKAOBf7tatc5Jr7pWL8AVBGSGJK91pxV2v3iRdXXZqGWeGCBhv4iBkf6233aWdKG8+VLN6qVG/5b49V7vXt9yCXVQz9riAd3i5x93g15DaL8h9l7fDnoDCEX81XA5VXX9+qjjW2b0LlQOSYIIHyu+4DbmmkXYN1nfEydvqXu3T5C10nHrtqE4TNLhIOHTyv4IxztpcQHAAMTnqJa5r4gNywxp3qD3opG+uGz1+5dr/Q4ydENBtwkRlvPfw9/j6x4v97XVbsjiDkNvrgfdXrODufRoWb+GPdexR6/MuuO7ZiW166RoinzGBHanrlNL7CtaOfZrbonRDqwULF7NTjdEDf34fC6cZ3tY0n0/QlLHfMlyyxz3zGnCJyNz6b0np6PaXLTyn9CJA3v7e03TW8bdKfJBNqlbZfn/g7Ln7KgpNPrs4Fzp2Qv2b8qNmm6lbrPmHA7RUR5jC2F9Cyt+S7sDBcepYEtBlzjzBvXHW039jVr2+kXTq42dcrtXWmPT5qjUHjXGrQZiSUE+Va25ALi8WM2/eX51dQGBv6JdFhtOOYr4eqYNmxmTlTWqTjtVLjUye2+9lrwHcxq0aouu1p1eXa316nKjC2I38EO9nHRg7F30nEGThsTcM5ePaaOqVsoNcxsJkyOx2av3+nJ+HsekLf49cO4eOHt2Myrng0ASbiDeCu0bwil02A/aEgzXb99p+/Zaey4BB/a0nZOjUU4dUdOII0G+wK1ppaa9lEl0r31V0mB/0ucIClxE10gXq9BmlbT2PiR+pKKJ9ZpU8UbM/t+P2OH1Q7nPsxFbffY7PRAzNFfTtFq1a3UEY46MH6sm2hXm1xMHRy4vgtV+9XKj/+v//J1efbFR5F6+QCr4LoinxDooBSNnWqIjrXDfpVJiIVKrnFs1PFM3TdLyZ+Iyn8XkJCVV/MoU5RgrrKYxUj5wGPdUGEdi60iMH/qj9lwA7jgfDpwhPefFMCZZcmyrH4W/Qm7fM/+BeERoQpexpAf0jlPVyNlmSRIPBu00y7mcuqkW2kzoHO9kP6fdHhVz28IK1khMJSviBM/PSBE6oSrTpOEDwn6w7ys20UkLnK+1qlBZGfdJ4OFKm8rgC4SdRlRUPfop5B+DIlnHqQ+d6B/odP4ebnSGEvjlDOQk9uHfQKeX9Z9AXDDP+gjBufQcxH57DhGhiA/jZMWH3+2roPpDMilO6/YB6TVacJonftTDa6mzfKp+KfuQjAhFnLBoPW+7lP1a8nysp9Kz35jyz5W/lt2LXvt9wWL/UvdLyIjT2kQ8LX+JMRYdi/3LfCylRPWnYdl7HCta4J4o+PBPRNwHYETcN1yMuS/4F00s8/iQ/Bed1t/Z7Ie4+CkD81kgVUIQFAfyubxT6Q8c6/ygJJKXtXO7iFBKaYY/eF0nXoskOcfzuXT6Q3A/w/WWESfDIuJej+v+3vhXGc9rEREnc3nAcMK5GZQn1txlPwdz/Pycjo/6RNiah0Kv84KH0n+WVL0zZJF32X8iYd/9s5iz2LJI27WkF+kyw3nDaeM87fxTOD+XlvTjdhHxcFb4YZkG1Q/wQD73wGkszkLqTmVOPOTP6/1B7lpjgrgwTvX05OyLiPn8iwi9/1ryi3y/9ufkPK7hvpaP4fJ/JGzPh8aP+OX88KExfiv/ZT2wnPmWj+GRXGb5HExkuh5+yUKLnDM/4W0ey59foLCH/SzzoTNgVks7t3lAltsX4rAQiuVOTjQu5BH3P+dx7LNj/sJNbeIzNdPYx0qtPE7xVjCscHRM6DPgQiA0ygmcF74c9eWuJfwwpEnVSKOZKIEQ8i9QDJCiliaLjodBO7CFkL3mEuCHNzt9991O3373Tm/fbPX69Vt9//1ryr7Xt998L/+/At68+XH+7da3b1/r5t1bCNB3evPjd/ru67/OePv6O93eXssk3AQxP0BM7+tBe18KQLTuDMjLAmFUUobMSpBZE4TOOKPAuGZIpWDOXQqtIFQypHWlf0VP04xaQ4wpBgUEYEL/NO5lEnSACPU3oEzn8BkMgQUPpRVk4wpCt1018iXLBPlweWkCK2mAaIc/U8pr5fZKY6zVDw0kYGi/Ldrvq46Hqr3JKHx4xPbBf5s/FzVdVV5JcLYywTvg7H0/6AB6SNMj9vgyQpDWoVEBxd8QlAnyvIPga0Bkzeu3h9Tfo3sPEca9ByTjqOttr1tI/92+Zx0LDRkLwV3H/FvuQn+F+E11UIM/coxq8HnOE4RfxXdZ9mFOUkRVIpgqtlR8Now9ruqVUdZAMDbM56KtuuqSXm0yFGmvFl3rXE+6aNNBtrbIhnYNly0Zws+bbIAt23NRsYVUNHaQdrtj6NgnHceMDG33Re8g+t/cHvSay4ybY5FxjX+Zom6RN7uqHfKwo+9B6tExcPGC23Ukvm8J6ptDrzf7o95sB73FUdsD63RMGiDlR8blbkMVwrCwrgEbGNh2L1n3ytrJf8alDMpcwGT8kfFdQ4zN/0qD9dhAul5dtDM5/eqLS22uNsRH5j6u6kCw9FPoyIVGP1TmNhEvoYm8JvutxV+dkkJ8ZJNOWq1aCO5WF5cr5Pr/Z+8/tORIkiRRVMRJkGQAqrpndnZm3+65//8577y3uz3dXVUokOTBnbtfEfe0TEcgGUgVqnsQSAlVU1NTo+4RIRqZQDpLESkJFkUR/Oh8Xeu8d4x1jhKd3BiIEyBJgUi60Oi6qNVvrj7zsoEuY5GhkppfpTOTK+mx221ESK81pi18rfiagRIR1NnTouh6aXQ+gFiEru87Af0Y9ERC/d8oEq3KkLG90fv7D6hoVP+t5l2hqErlW3L4TzBVRY5OZXhtdU6ipEKnpABQgF2BONJ5i2tMJq3WpwHZIBYinbFE14WPU6zr3evSd91pCeJYa5hiqrVIo1j+Hag9S5JI9gix/FOdS19PB/MUR8dTvHgxhS5ncNoh0nmOJgmiRHsSp+iYwvMotYC+D+Y6C4XGnBeVzmiBtc7WdldjJ6Z5W0iK4N/ozPkeuclV1jkvdLbqBlr/DqX8CrWtde12jc6UrrNE962D6QEmkykS9UvG6PcYhLarR9120EdctOhU12nPBwnZoYpJkmCWaI5xhDROEEU6DwDqDqi0MY1eCGolmxvplc77MJ4IdSUfnZFWcaG9I4k41roJaRQjjSIhRivHVvNulABr6i2oe5Ov75OTCX784RBzJa78fxo0Si7Wuk6gkUap2qcpPKdI44vjFLEAxY0UVwKR5h5heJDsFc/daHXOmxYwrH8AjTecR0uvz2MoNeE7VNqLAVVT93rfMaJ+bXEjHXew3z2PbWN98Ajt0cfZr98vD22gtcQHj7HfWP/ASYWhThustVDxo5+h/iPzrcH1WmIY3gPDlfvStudBm/U8xz+El+c/Hoguxb74qdKNQhvr/xXh+Rue+6dKt/mOb7sC4Zp/cBQkQQ4ITr6AAoLtIUny3iryfvu+s/uxLcixPrbZ/jlwFuUxkLydP/mx/jl9fm/z9VbAZ8BwRHLYH7/JiPVGxgh76/ox7GOMbffpbu/4Rqgn7/oJtn92uT//586X5K2rY3g9bSCpN4FP3n7wWz9I3l7f7stjDAhjtf0puE3wIRnU/1JyvAZj/VsugsfxGB4aW2jzUH2wBz9L24K0bpDsz5d1w/UB4Xy57DrjTnfpww8UrjNcY2k0IjxCHHLoi6RdvgrchwMFOdbvs43rrX9reG08TiOMhWS/J8+5/4d2QTpG0IO07VtjPBaS33o4f8j+x2s01n/LwT7Wz37duBx0S8NjtDTu08c2+7QinjqRPj7/RiNGqa5bmPSvREKZeL6DyBCRWCapekg3UWiYNBzatSLxGpgA24lEXG22WK62uF5scHG1xNnFAu9OL/H+/AJnl1e4XCxxtVhhtdkpeVCIGC+xXG/6Ovtcr0RAFoUI2Qp1WYkgK1GonGUZdrsdNusdVlvJXd63LdsOGr4IxQ47jS+rWtHTLTqRz+y/uV4jEWmYJiVmaY3jOfDqOMGJCKqjCUQMAkkEECJOukgyBkkU5VY82g5p2uDwKMGxiK2DoxhTtZvOYsznk94vLwuIC0PEqcjFA3TtTAQ+IX5JhK/iaL1zDbAQ6VqI/Ms1xp10xlMk6QzTySHiaIq2ibSGNXYi67NdgVxzNClaau6dOoi6DhEHpHGEo/kMxyKWj0QKT0VSUvPtyba60FoU2Gh91lpjr/N6WyDblSLEa61nJf66RKUEQyPCFUo6sK0x0fwnJv6VFEm1guLzRZSiR9y2SFQfdZYD2nan92kl4rjSOmQAdoijXKRlidmkEUnYwOS/8iY4FNk/F/lnQnIq4nomQnWSxDAJG0UJdARRidXryXHtZyUGaivif9tOtYZTZEqoLLMGi3Wps1JitcqxE8m6USJgoyTH6gbLTaGzUSv50mArkjXXOvdrL9Yz1z74bGzyCmv5rUX+u916V+kcUWcHatdhm2kmSjY4aVPkLWrFaKsWrdbJBLX/XEuRb7WWG63hVsT9Dp0JThGdnYjrSEmSSGt1qKTRS+3Pj0oAvHpxiJnI5U7rmivhkok0LZV0ccJmpzOe92hRup8mQYQUsZ7Fa2vdgWlMHMxSnd0JDrWgBzp/h4o3USLLhGkn0pQ6E1E8hcF4Dp8vRhMYLVOR7pGSDp3OdYdMRHSmZEsuFEWJnQjqjc/KaqO12cHXd6MxNSK5O52NTqQotfc6frpWIkzUVwwodqe9bxCpgiLgoblDc+9MR/c6+oe2U/Rv10OXAmpteK57Ta5rYauz7iSVsdWelErCdCKnofNOOVPvYzol/dDVoEjmOKqQCvRvAhi6xhOd/USLlepCNpIk0TAEpup/qjWZC4dgfIC2m6LWGpvI76hV1tpFERAnDfzbNUdHEV681LV1MMXBdIJUc01JxNqDRGeXmiv08L3UaNsWtc6GkwBZXmCr62y1ybAV8b/TtezyWkmrlbDRdbjb5shE+BuFpOH2jjVRkuJgNsfx2o7JIAAAEABJREFU0ZGSRoc6M4dIJxMwibV2ERotpJZEcyC8hnXbaJk6jQbw8lvptE8e0yRJtE+p7l9TJIobx6mqY7SN2tZA27LXK5XLqkOuZFmua2arM+Hz4deCWuveaO+d9FMLaBnQ77ESXq2SMk2z03WwQpEtUBdLQPcAHXn8+HKOk5MZfA1MtDexzn2se0uqPZooeZTq8ITr3+saaW1Jqj1u5kP1xb7sp05nwWh0FgK8Zo/B49/Hff4h3lh6/dzfGONxPGR/yMf+99WNbWN93991jyH422esu2yMbWPddcbYNtZd9+VoFcKQ8I/vC4b1PwjGcx7rf5DhfR/G9xUYrcDvo0a+EIz97kj2N2dykKHevmME+2OSHGKQd9L+JC2ejdDvsxs8w5HkB/MkPyw/I8Q/tAv54XzJD8t/9MlFeldnkMO498frM2NbkNZJWvT7bvtT6J3veSKHOPdUPdtEsh8Heb98KhB5fztysD/V/qn6sDb7fuTz4oe9cXvHCpIM7UdvGly5B3LwIz+WEbjn/elF8uMYHmfAUxEf8iMJkk81/+b1YfxfKsNEHOc+Pdi+hQxjsjQ8hiCtG6FsGWD7cxD8Lff9ybszEOotxwhtbBvrLhu2WRpj3WXDNoPk7Zmz/b4POLaP4XbPRWg39ieHPkn2ZpL9GMhBhjafK/ugjzw9N65D2Jek1dsx2vYYeuebp+B3U3yWCG1+a7k/GJL9HPft/9XKYd3DvF0e6y7/ltjvy+XQ374eypbGQ37B/pAM1/1YWjfGBIiJ/VKkVi0Wu4eIyapqUJZ1j6KsRGKVIuYr1KpraopQgshQDsSUbCacM5G0u570KmC5FQnWQ+T2RiRZIQKs70tx1+s1FosFLE32938De7MU0buByyYlnQBYbzdYrJZ4f3aKcyUYNmJsCxG8GxG1a5FuSxHfGxGLq53iba+x2l2jqFZIWIqQIo5nwNG0xavDGIcTiKRuMEk6zEXYTkWymkwtmxrb9RXKaisCsMFs2olEq9G1GeKoFFFIpBMiUrtERFuczkQwzoFIwAE6HgLxDF06QSdStuUEDROUIvkLo4L8J6D9Za8aaD0bzbMSEVfBa++1KbNcxFqJTuQ4TQF2QCzyJE0izKYJTg4P8OOrE7x8eYwjJwKmMUDvUa45l9qfGibz8rwYCEmRk5t1rjXe4pbgrXLEIqVTUcQzEXVTkappV6AtdmiV3JAjYhFwKTtMNV/lPUSMdjhW0uGw/zNBlThBxauWqOuFiMgdEiUC5kmLI/kfyu9I45pPYhizNIGRpqnWNBnuRRHRgdCCoI0StLGSKE6k4Ai5kGHeJwG2RYSsAAoRlTuRxVuR94b19a7BattiLdJ+V0WoOiIXChGdhQjlootRClUbI1fZsqhjZHWCneS2jLDctbhcVViuG2yl+z/LLrMOVdEKNWolTYp8I8JzjWK7QpGvUQllsUVRrHsytJLeaO1S1DpbHY5F1L9S1unli0PMtUcQIZrVuWo7jaOGEwBbk/C6FrZKcuTqq66oFECCROcC3nudx1gEeKKszCxttf7Qfic4mCf9OTSJyjhFrDWNk3l/thqm6Ncyspyg1dzrNkGp86dpIMsbbLNasoX/xNdml2GjJMBO149/u6fW9QRd/z3aFlAigDqDcQT4/CUicwciN1J/LajzISftY4VWvtZ1GOA/GQQ9tA1oVKvpoFK8omw190bJhxb+vxzWm1rjAKo6AjFFrfE1ugd5/p57rIRJrPMZo4DJf+2crukcaVzrXLZwYqlHEkufINZ6kAm6LoJJ70b73rYiwbsJunYiW6xxEo0GVNeVZImOua7pCtNJi2PdHA6m0z75EmtuigKKXNelh2ENYkQ6y7HARP0wRtNB94xaiZZGEjqnVDJQ+6w93SjJss0q2YCqki2vUWp9fa9Oo1jXxhSH8wO80DV9cniEOI5BzcVoI0JZFrToengda42l06J2HREekfqPSd0jCKouQoxYa5AIli7bro3Q/CPNmdDUteaE8mJwAkDDvNmXQvuRI69KjbPSnkkqydWqQevfVHCQrlScDFW21v39CnWxUr9brX+Fl8cT/HBygJcvD5TQmEKXAVI2UI+aSgP/5lCkdYVmxFbz0ploG5VudOjhtTHGr0+1zoSJ/WaUDLhPt999dtscT+E/+CG1ZiO43zHcZly27gCWxlh3eR/3td/3cQwj2K0HjG1BtxzXj3XXGWPbWHedMbbdpwfbP5v03I0wr33d5ccQ2n2X31fgt1iBx86e636LPscxo1AYd0YymP8Q0mMzwmCsG6H8RVJvHPAl+KLOvzf+0hXwG6goimCEWH4RNvwmINi+y2+3AuRwPyHvl3o3ic8G4M8fnw01v/3xPcWwwdKw/h1Pr8B4rcb60y3/eB4ef8BTo/N95imfcX2IG2Soc3msB93SdffBdb7vGSRdhP08Jt/7jN74hU+OaYQw1g2XSYJ8GPb5R4fnaoR5WDdC+bv846/AeL/G+u8x8nF/Y33c99g+1u3j8n1wnfgfGCaLBsCUDUwcGY2IoxYRWjk3XSfyij1c55g9GSNCprOfSBn/OQVxNGhE9lciYDORrzuxRtkN/Hfmja0YWhNdW5GZWd72hFcpQlMcZ082brYV1psS5xdXuPZvAqy3WAnWLy6vcXZ+ifNL1V1dYL1YIttuRbIWKMVa5mWGbZ5hI9vFlXwV451830k/vVrh7HrT/3mYTVnhfHmNdxdv8e70V/VzhqYRMSXyfhaXSNotXsxbHKaVCL5S5FuHo4MUBwdTxEmHui4QiWxNpU8mQMRKY1+IGD7DRkmFusnQKqEwEbF9fHwMI0nn6iMWqThBkh6hEOFY6vNDLfKtiVI00aRHJXttdCnKNhKx3WEngnArAjgT6Vo1RKd6r39TNWiqGgoKag/apgaFRDvZiYxLE2KucR8pq3F8ciBCeAKaYC5z9N8qrzqRewZEOrYoRDrmYviKrIQJ3qbI0eY5IP9Ic0q7DBMlOdK2AEVSR3WptaoxiRutEXAiwvnFQYIXIvdevZzg1XGCo1mHVMRpjAzTpMJspnWV7XhKnGh9Xmh8bncsfS7G+GCS9AmAJGb/+qDjhRaac5ygjWIR40TexNjxALvuCJtujm0zQybkTYqsTlE2E2xE0K+3jUj/Gutd12PpBEAGbEXoF0hEFcfIuggVYzQihLtkhk7Jmjaeo4lmKLspynbArpkqeZBglcVYZ9RaEWVBVEWEWuvo3wJotBddVam8E7bCRtihKdcolQgociUClCCoiw0irV/c5phqP06OUvz5T0f48U8nODiZI5pGGlulcZbYKt5O+5yX2h9dV4USEVBSIlUSJGWESEQntQ9ocsRqNZ90ODwkDg+gvY8wVeIqTiPokGodtYaad6e5tfJumGo9E9RdohMzRduXZRMJnpXELm+xURJgV3QoixaZEmeVxtE0HTzfTgQ1Gu1O3aLt9QbsGneFdEKkKXXWhYTQ9gFsRFHXaEXWB+KfJDpCNqLqOpRCpTOeV63OaCeSudU13fXYKdlSlInWVOuflZpyqZA1EnY6W63OYd2ftRRbpNwhjgokcYFUmRL/WaDpBJjq3E20vk4wMUqGfmugVp+NrqtGZ6jVegyI0XQtqqZUnxmaOkPXbUElwQ7EWB/MJpjozJp/JzpEgqaDJImFpEc8STX3BIxSdFrfposVj3BfdZtq7SeotJ+l9rWH5l3VnWxa4waI6DgpJkmKRNuIrtFPrbXJUFQl/CdptAWoW6DRQvo+XNXygfpAJ1uHWnOAHiRBEhFUp3PTqk3UAbHP0c1nYTIGFKdtO3Qt0WhNat2H6oZKXBC6neteC5R1ozNRC5VQ6/5RoSfV2wqtbk5Ep7gtoq5G22jtdA00AtsMKUq80H3izz8c4t//2yv8tz+/wIujqebYItX1oCXVXDvBY8Ptw687nUZveOytnvxe1XDfn4LQ1tLoY+vsWbrsTq0b1vdhH8P1Y9hm2H9sH+uus48xtlu3zbBu2NewPoZtAbbfp9v2WN3XqHeMr4NWYQyJD35sMz4w/m6Fp9bvdxvI946+r8AzVuD3col8YRj7HZIEqdv/zc001JODnRxksD8kSfZVJPt45J3sK554um9socljdcHnKUnejYf8WHcfj+Gp+H/0evLjOZN3tj/6+MP4vEfWLY3w4kvS5v7s9YqeXC8By6dADu3tvw+33bd9aplkPzbyfvlUPPL+duRgf6r9U/Weo7HvRz4vfmhLDv6R3qCS7MOFur7wwBPJL1qfB8LemsM52R8LOfR76/iA4nbGfjX5vPb77X7vssf+pQhjdpyxPi4H+7eQJPtuSfZnyQWSFh/A4zWCcawH233SfgH79ePzZZ9QT7Ifi21GsO/rLgfYZ1/39WS74brQXyjb9hjs9xjc9qF61wUEH5etW34NONZjeKoPclhnxyCH9zPWn2o3rrf/fbDPffaxzT6/B8Z9Wifv5u3yf1V47cPc93WXfw+4/9CP9YB9m8v7dbYFuO4+Pdgsff2PMbZZ3wdExPQQgdpLlU0+NSKOxMugha4ZEUgm8+oaKMoGeVEjF4PkpMBmW2Inst+/BZArGWDd3/5fLbdYXK+FDa6vBrlcbLFeZVitZLte9v9XwOJ61f9fAf6NgN1uh/BbAJY7ZRMKkbHXmw3enV3h17cXeP3uHG+knyn29brE9TrD2dVy+E2B83OsFteoRcyi2iKudohYipwtMYkrzCcN5nOKVI0wnceYCD/++Aovj09EKKaAiM2q2GKXrTTPNdouFyGWIY47HIp8Pzo57snATImHrRIgGhoGQr+D+NSehG1Ei1U338DOlRDZ5h22Wp+VsN3VEP+PphOJKL8WCYAIXue6bmHiuRZRXIuwr8tC5VLEdIaq3Im4zEUYiqiPWpGyHSKR9bXI4lwBG+1PR40fEzQi+QoR2bXQiIAsdgVyrWu524po3QKl1qUpMOmMDGlUaW1qTNMK87TG4bTF0Rw4PojxQutj+DcAxD9jor5nqesnqk9xJOL0IOlwNIlwMolxmCaYiySesPWsEBF6j91oTJUIzgbiI0GRqkwnaFUwIV50M2zaGVZlirVI4bUI1F0ZIzdxXQCbrL0h/xtsigZblf3t/63WthSpWQgVYoidBSczTA6OhGMk8xMk02N0yYH2ZYpSa162cxTNVIT8pEfeHCgBkKLMY5ROAqjPRuS8CfGu1RxEgJr0pNaLbY5WaOodGp2rplJZ9shEqOwTJY8OREif6Jy8fHWAk5cHODqZQ9uBhi1Kxao1zkrjLWqiEmrpiYjkBInWNtZzh1ikehpVOJi1ODlMJInDgwiHSi5MxXzHcQyvnTzBKAWiCcBUa5ugU4RapHct4r/x+YqmIo0TFFrTLG8kO+jo6jx1KKpGZ6qDeOhbtE0jvRJBXkrWgJJPSRwhidlfA6mug/4b3ToH1LVCEfaM5Kb5+f+26Eh0VFlPTduh0rmsFKbUXIuGKLS2W/8Gx6aC/3edz00AABAASURBVC+R1bpCqcREnRdoRYJTSa9IA0q0Y4mu20hnNFbCaYIcaVRgkpSYxi3ExQsRpkqITGfU9QDoY4UQgYxBrQOo9dCed9a1xjoIkJfWrkHb/+ZCo/PZaN2BWRLr3E9woDOcai7UXS/S3KIY6Ocondq7Tgaj0TybDhB3rjkm8D422stSKOoIu6LtE366fWm9O62n1kTr0TUtWt1EiyxHpnug/2+U7Xats65rXHYtm4bYqfdOMRv4N5QadPBa9vdkXc990kZrpCEhUl2ncwqdLY/XiQVdfr2dXQsYkNB4tRWKC4FotR6N7ve11qZWEk1HQecRKDShSnvk+4aGis5z9LikOG6i/U+8Pjrv7Eqd1VLr1+BAe/DyaAb/BszhQap9AXpf3aMinROggXs2umGSKkda2xi14hsPkf/j17L7dLezPUjrRnidC7FdH+D6gOBnaZvlQ9CgtSZdj7Ee/O9rf59f8HedMS6P9VBnabjO0rAe4LLhsqVhPcBlw2VLw7ph/Z8Z4znu6y4/hX/mtfk+t2+/At/6/EVPLcF4gMGXpG7eA4LtMUny3mryfvu+s8dgm6URdMsvhW/aj8H9PYYv7f97+y9bAb+oe/+8R0E6IjmcrUjvDA3bxrCvMbbdp7styf68h3r3ZTynfWjzjy493zAHkkF9UrqdQfLmDTpv19J2fOOHx+B9tDTGwyE5Lj6qj9uSz2/3aNB/kMrx3Mf6H2H4JPvzRt4v7xuj5xBwX/3YFvwsbQ/SuuFyOF8uGyQt+nH1ys2TfQcVH33IsN31xlh32XAfvhdadz1JxCIL8BUeIaal4ZBBul/DfVsaY92+3xJf4/4d5mppeD5BWv8jYDwecjhff4Rx/RHGMF6bsf6txuYxGKH/h3TXu854UBeR04nduUU3EBQSuoeIehGp52uy54na4b7ieHf+PisROgqmjlqiE5HVtpGIJ9VRRJrIr1b9VGK9qoYw6htpwqgsgaLokOW1yPMKWxHd210pWYr0ayQLrETir7dbZEUhW40sL7HdFFitVlgtllheL7C4usZiscByscZmm6FPCIhB3GYlViKyl7JdrXOcXm2UBFji53eXIv8zvL9c4/XbK/z086/46aef8Ovrn3F5+g7rxSmKq3fI1+eos2uRjVfIdhfY5edoug2StEOaTlFVrcax6ZHnOVoRhJHIrlTE9nQWwd+8/+HHF/jTn1/gWKRukmgdRWpVbQXx7Gj0HrONUjRaq0rrlNctdkWjMZdYaLwLzXOt9cjk3IiURDRFZ4ikjZii6yhSuUVdNihFhhYaQ1lkKhciDwvZNtisrrFZX2udd6AI2ESMXJrGIGNE6QTJ7ADRZI5Oe1XVHcqy7eflP/eyXe+wXW809y1axY1EXCcimidRhXlSY5qWmEpO4gppVCJlgVSka4QCXaP+6hzKHgiFSL/Wp0R2xc92QC0itakQ1SWipkRb5qjzndZ6gyLbauyZkkW5xlP6CGM6n+Hg6BCpJDXuOp6L4p1iLSJyI6J6WyfI6xTbKsY271BUUY9chH8hn9J/2kaofUbjKdo4AtMUkwMR7i9f4cWrP+Pkhz/j8OQV5kcnSGfHwPQQbXSo2fg3DKZYFymWRYKNEg2bLNI5i7DdNkpkNVqjSuOtUYu9ratC8ynRaG6dki0yAppjD61fJBKUWptEMhVpHauHrsu0PyVMTB+9PNQYJpjMvT8TIEnQar8qE+JajiJvtZ812LRIdf2lEZGiESpM0xZHB8DxUYyXJ1O8enGAE8npNFWYBHE6Rap5JZMpGOsMMdUIIrWOUXfGBJUSQowPULUpCs3V12nVxHD/pa7XQkkBtNoWXeuW4pHR6Fpoq1rbWvXXARRVA4Svhzih+o6QJhGS1IAeLRhJ3Pw0XYe2I3TUUeleUgq+JsomQaYEy3rXYrGscHWV4fJig52uj1xJvGyzRbHd6dysdUY3QJUhVnIl0ZrGzJFGmk1UY5o0QifSXteu9LkSJf5tlNlBpzUHptMY6SQB4gSN18HnxNdcl6DTPHtofNS4og6ytZjoDB0ezHB0OMdM66t8R3/GI11Nw9/Flx81Qe0dI8VRbavrrBWBnpc6ozqXPpuVzqyTHFne6P5VY5OVKHUfyMsKRS743ifyv8wzGLmuj86Lrn6SlBp/jKmui3Q6QRTHgM5DrfpKMJFdKTloNNofJxOgR6JJ9ND9KlGTxFI2at86nQCylVejWB06Eq1itppgF8XSY1S6lqo6UhKi07kH/KepPIdSZ1TdwPeStukQad4xI7BTuKpBrTlU/k2YbINyt0aVr3RPyJEoETaJW8SslZcodY5yNLpGqrrQ/ajq4WTngBqeV6PXqCCtj9G2LZ6C/e0T5FjvX+t0Jp8jNTM85DeuG+tj/+fY7WPst7NtH/axLch93WXjS+sd4/PRqekYKvY/rZ4F3kCl4Udl32xuMVh/y+en1ue37Pt77O8r8Okr8Pu1iJ7qyhfPGMGfJEiG4j+sHM/tc/R/2In/kwzcL/qGX/S9f54Wyf5sRlHUy2CzNIJfkLY9BHKI5XqS/RsE625rWP+Oh1dgvEYk4T3BzWNcd2P63YXHEBA6J4c9JxlM3+UTK+A1fMLlm1STwx6Sg/QgyEEnB2nbbwWvyxihH5K396ZgC9L+QQ9ybNvXXQ73P+sk++ss9odI/LYP9/sYftven45O8kEnr9WDld8r/qlW4Fvu9bjvsT5e4IfswWdc/5AefIO030PXpuuMsS8QqSjaq9P7HBFk4l5E2DQoxAQZZdXC8J+mqFXfCIxStUlE0kQienCDVuQPZQMaJQrKsha5WopcLXoirCpbGKWIsTwvRcDmWK+38P8HsBT5b32rZMEuK0RIVf03U91XF83QiITbimA7u1zh17eXeCsS8d3pFr++u8bff3qP//zLa/z1P3/Gm9dvcHH6Hu/evsbl2a8iHN/i8vI1Tk//jrOLn7HcvlPcNa6vljh9f4U3v55JXvTjMDkV6b2jfvDjn16J+H+Ff/nXl/jX//YD/vwvL/Hi5QEODmM4OZBOE0STKZhOgCQV7UaI88NGhN96V/UkoIlAfyu40lp00VR+M4DTniBVY7RKGnh+Va11qRpUIp9LsbUmnmN0aOpKZLrI0u0SZbHVLrWY9smJCZJJjMlUxKUSACaFTUpqWbVuHcQ3wsmYXVYh01qWSqLUZYGuLUXk1YhE0sVxgTjO9HqxQ9RtwHaLrt6irTZAuRHRt4OJvlrtPa6qqFWusBFpu9Be+e/lN9rDSuOtlLwod7nGmiHfabybNXIlM3IlBEwARhExn09xJGb76PgAM/99m8kMbTRB3cbIRRLXrchqEbaWfZnac6RaBYGpfFMgikGtdZwmYBQhUiJkejCHf0Pj5NUJTl68wOHxEaaHR5gcHCKdHqBNZ6iZImsTbGtiU0Xof+Mgg/YIOoM3yFr4N1mKvEahc1br7HZCq0RH19RotRedEh6dkj9aKGiBlPjQ+nU52nKLMl+j1LpRZLWOhRJGM8wPZxrDFMkkFe0VIVcsn+FMfeTbAk3ZKEaHRLOM2CLRviSokbDB8UGEk+MUL44nOFac+SzFRAT3ZDLR+UuRJAkiEfOMI7cW6U1Uun4bxGi8btFcMkHZRFrjBE2fAIhE7AKVrudO69211JmI0ald20I+DcJ9g10HiICmRk4C4v51XohU/SUqRJ0aqA5ihv1bANCj0UicBGhBzSLSmBJUWvdK667jgO2mxnJdYbHIdS4r5DqX2Sbrk1TFZifuf6e1zNBWO8RKtEwUJUWp2dTqv4KTAWnUYOKEVZpjMs0xndboEwG6tFKR6VoSjQRo6g5VI6nzNcxVq6yxQGcMnfS60ToDc+3N4Wzay9iNtQ8w+ihAFEUjJGCUQIcQpdbQ86q1roWIcl32yGTLdGZ22t9MN4NC0kmASvtc+/wowejEQqT9jUXYTzReJx7mIv/nB6nmMdGcUsTaW9+ja61/ffNNecu7vWk0plZ+jfYEQockbjS2ChErrb71G3guIua7qIMq0cbU+GN47KUSb0VB5EKmJI1RKmFUKLFR6dy0SiR1TBVvoqNA+B7g3yzaac922zWcnPRvM2S6PzWeX9eg0/XRivgvteFllatNjqLM4PuaUfXJjKY/Z+Hze5iX52zdEk887Bdg/32dJMiHEcK7reFykNYDxraxPq4P9iDHdWN9vz7UPSafavOl9Y/1/c9Q99T6/DPM8fscvq/Ap65ApEd/g/QF4punpeFA5N2N02Uj1Fk3xmVy8LfdcJ1hnRzqXDbGNnKoIx+WbjMGOfg6TrB7/EYou+5pOE6kNfALfKwX1LjXyUhN+QFsM6IoxoBIMgLJHnLuf8ihHOlNQxiLZV+pJ3KoJz+Uqup/7Hsf+ko9kXftVHz0x3HsQH7cxnXk/XbXGbFIJM+DpMPAtofQO+iJZL8e5CBl6n9Cu76gJ5L9+jl+AEn4EXxJfhCL/LDsN8AeIznY3XYfJG9NPh9GeNNxW/GAUuuNl/33qz1e9+1xhjqSt2O1LdSR1JuzGGk6vGEP43U9yds25KfrjvEYcPMY+3g+ASRvPHC7t6HOa0TydnzBcRzLtnHZum0kP9pb13k9Hdc6aR8ovt6U+kPEDagPE4YuH+DG9pCMowhxdIfIMQVNBgYVIY4iTLz2Osu2Nd7TpunrvYfj/fDcPb4gSSrCxz8ev+FzEEBSc+HHzjcW+xuOfR9cZ9y4fyRI9vFDf5YeuyU51Lm94fiex0dB9gxuG0AOMcYujhUQ7OTgR7I3kfxgr0n244QebivR/1j3mAzrpD5M6INAOBPB7jo3IKnt6m5hm0EO8cmh3nM13M4g2Y/HazO24+ZhH8N1NgXdkmTfliT8IAfpOvuPYZuv6QD357V0u+BH8oO1CPYgHSPoQbq9QdKibz+ObSPJfpzQgyRcb7h/x/Ra+kMWnnjYLyD07/YBtgWdZD8WcpAOHa4f900Odo+B5O348MiDHNqQ98tHmvZVoS+SfdlPJPtxum48ftcZ5F29y48hzN1y7EcOMca2+3SPIYB8vA051Ad/S6/rYyCHNiRvu/dYx/AaGPft822jB5RxnPt0x7WdZL/fHjN5d13iKzwc33BfhnXjOaE9ngCS/bl4TrvgQw5tyM+TjkN+2NY2j99zIe/qbDdcF0B+XD/2aUTAiXcSydYOaIGmR4vW5B0j0XHUq2jXw74tXB7QiHSuxZAZlUirsqpRiegshUrOLSI0IgYNt+scT6ibDqXItUaknpqrTSewh8KgqLq+3t/ez8tG5COFSDYgVx/+Mzq5HPv/iFSkcllUKHoUkgUykeCG/9NSJwLWuwyL1Qrrrfz00p3XwGbb4M3bNc4vayUYEuTlDKtVjV9/vcJ//vW18BPevXsnvMXV9ZkIrjXqZo1ddonr5RtcXL7FX/76E17L//x8jcV1JjKy0+qIfIsmet0har1XSEUwH4uwPnkxw8sfpvjTv8zxw5+mIncT/Mf/+DclxOPmAAAQAElEQVT8r//nf/b413/7FyUHflBy4BjT+SGiyVzJgE4Ec4VtpkFHU0zmx0AyFUnYYJ3VojYTQCR33RBrEWrrzRZOBEQahc9Hq/cpnUg1iFSLoYdIQ6jVVETwixfHePXqFZJJikIEfKE1a1rtt8i6XOt/LZL+QomS68VOc+/Qqi4XQ7m4XmG32YAiV/0bEcAaaVIq+E6k8BJNpXUSmV2IxG+KHTaLpdZ1ha6NNaoJdlp3o2smKEVwdkpgdC1F7tUw4X9H8FUiB5c9sdso8eB1PDRRfzgTmT3FycmRiNsUHWN0UYzJbNavWa3zVkLl+YnI6whdPOntUZyCJPR2DrEIzCQiXv1wgpevjoTjHscnc63/RCTqFJP5BOl0gqmSAMl0hrIltjprWR1h18TYaMrXuwbLbYtl1mEtqS1AlkPnVGPq/xPZBI32phGp2wpN06hca40Kcf9bdCI365v/D4AselI66f98TY4YBaZK1My1VwezBFONxb/9cHT8AhMlbFqvm+ba6lry9R5pYqnmZGLYexM5DipMRdweiRj+4cUBfnx1iOPjKRQS9omTBnHS9ZgoGTWdzzGdHOpaV+9lpzlrHjp3jOY6y4nOFtGK/C513W62tc5Ng8K/aaFkR1m0aOoObQsRvR0816Io4LFBj0aJDxPY6hiMZNBPHMcwp1zrOun3vanVvkUrh073jiieotRZzHTuqjoGNJZOVL54YZ2jGk4kGdtNrrNTorSfznGVF0oE5CizNepyBzY+EZX6ssy1ziXmaYX5JMPhPMeLkxovT6jkErT3LRL/do/IdQ0RPpsaluak/rsZ0E3R1BNUIr4j7ZIcVK5UXyPW+s/SRHFTTJMYcULFihDrvJEdvBYGSdlSdEjQ6bqodbaqisiLDk66rXWfWmpOy+1O13oNTRyMI0TaY2Oie8pU52HqvVMyIxbULWybTBL5AU1bI/XnFiUC3Iak9rBW0iRD2JdMZ69RQq/VWWu6HOkEeKkzcvJijiguNb4cbVeg7jKNoUakdYHOU61rf1cVAKeomykyEf4bXQurTYuVroOlkzSbBptdp2u/xkb2ooh0XojVusTVxRYX59e4vlzg6uoK19fXfQJ3s1lpDXby0xhF+DdKBPhsGI3u+5ZVVWlPKyUFSrjsc2b4fue1HUvoEWy2289tHMNwnRHqXG/dsP25UDe3PyT7+wx5vwx7QfLeNq4PcP/BieRtXNtcR9IqrAf0Bj2RQ53Uz/4hedsn+bEe+nxIhnlYkkP7xwfTqdqQ6H9aPQvcg6xf4+ehcQc7OYyZvF8GP8swHvLO1/bHQN75hvZj/2B7SN7nS34c86H25Me+98V8qP0fyR7G7Ws34I80vvvGEsb8kLyvzdjm62of4/LY97fQI/LjA+SOwoSs78N1+7ZPKY/bW38OHJ8cxmo9tLH+7UBAb+K+Xf+/fc/hQhyvN0mEQ4ovfIzjOhTJD16wbPsShPFbui+St2P3HPAZD8d5bjOSvavbBPQGPZFDndTf7Icc+iDZr6s7Iu90j8m2IK2TQz1JF78IJD/o12tODjbr4+Akb4vknX5rvEfxuAPG1eRde9f7jaElyX7/Sd6+6cLoQbIfLzlItxlV36ok+zj4xg+Pz/AwLElavZ1DX/gDP5Hsx+ohksOeWPdcDOv7eMi+7/d7lH1fCfC4Aty3dcsvQYhh6X4sDevGU7Ht+xjua2//++zB9lR98Psa0n09hs/pw/E+p92XtPmUPse+3uPH8CVj+hptyeH69ZjHIAf71+jje4zHViB6oPIhu96yduMP6Pc073hrHPbU92WikT2g7eK+XHediDOgbSUFv862+qxvNCITjV5vOjTKTPQQH9aaVBUJaWKut/X1nQihVmhQKatgFEoKZCZt8xLbrIKJwtU6x2pV4FpE1MVFgcurSoR+K1uDq0WFU5FTb99d49c3F3j77gzvzs5E9l9iubrGNl+JnNqIpForEbDGdpsJtcjIRrIRCVxhK2Z4tcyxXGywWm5wcXGB0/dvsVASoRWRdnKc4E8/HuDHPx+JgD7EwcFMRF2M6WyGVz++xH//j3/Hf/yP/4l//4//j/T/hR//9b/j5OWPmB29wOxQ5O/8CJwcoGGs/mpslM3IRNbWrchEEYpkAqguZqR1bbW+Fbq6QSdCEFpjKSJCgSQC5gdTJFLatkXtNdTWNm0k0jWCSda8ijTPFut1heWm0Pxr1bX9Wl4vNf9ig+1uIYLvSnKFQoRinm9Fzm2Ri/yvRdaZbMy0TutVhsVyi6XW3//Bs5MahUjUrca/3BZYrHfqYyfSsFAyptYeVj3arkESE7NpjKODBEfztMfxgWUiAlc2zWM2m2LSk/ZzJFMRmJMZOpH/LRNNu4MfSQocHkzww8kB/B/uvjqZ4uXxBPMpxEvnqDWfKl+L6N4CIh9N3CaTGOl0qkTAARIlZrrJBLVi5lqnAhNkXYKsSbBVUmCXRxp/hPWq03mqUZaJyMoYtcjdRmcWDbT8LTod3E7zakS+1k2Bpt6h9X8uW+fiVwvEIu5TJWvm/na3SN5URHKqffJ4uoio1H5b5JoX+kccx9rHBHEc92V0NSjCXfkDpCJsZyJutUT9Wp0cxnhxOMxbS6Z1jTBJI0Ri4ruuRSvaN45TJF4/jaQTydtygoYpGkzUp+ZUJ6hqYrHMsNS+rrR/W38TXwR8oURHXbdodJ6qpoH1WgR/I1j6LELXsgKB7k3rMAxaa6P7QSfiX8NArbNayU9HF3VDIUKjPivpjZIwRpG3Srg0IrUrJQMKIVfCKEem5FUhAr1VgqktKiVahCZDpLWO/Tfo2wz+bZUJNyLqtziYFDpbdZ8AODwkDrVGB4cpxKUj1tqTMdou0t4l6JS4Mlrtd1XV6OfUdSCpNYwQa38YoS/HOrek6gBEkeriWNd6iljrG0XaLybyixU3RqvzVOk69JwLJT0zjTvTeu6U0MiEsiy1Jo38OyQ6CzNtbpq0SKMKFEnf6Pw0Oj/+9rzPFkmtyw5OqlW6Dj1OX+eN9sZ/psnxIu/7BEgmxERJpnQW6zwkSiTEmM1TxDoTUdwgEgHbKckAnY1O51K7i0ZzzrW+u3LYg23W6h7Q6DzUuNT99eIq1321wtWywIWSo+dXO91rdzozFVabCrtdiyslE6+Fq6sFnFhc6J6yXm2x3W51He10/ZSoNe9h/NLrEo3O1Biek9FpPIaW+vZnXLYeYAfrlr83vrTfp9o/Vf97z/dr9/fU/P7o9V+6Hk/N70vjf2//fQWeuwKRHUnqRWmAyz6gviEbLgfYvq+TQzvyfhn8Le9r7z4ew7iNY4zxWN3Y72ndy/A5eDryH8VjvFYknz0s743bGm5Esj8rfjNk2GaQtOgRfPvCE0/2DQiuJPs+SAbTk5K883W80MDjN8Y2kv2bufH48cBj3O4h/YGmvZlkPxcXwjgch2Q/BvzGD3Lon7xfeixGGAZ55/ec9QntHpLkEM+xyDs9lN2OHOzWPxXUhwxD73P7D8UxqI88AxJGve76rm4AfRiJVZ9GMVwHPTx3Q+rtD0mQhMfougDoQd7VkZTl2/6Mz1QYCcnb8QfbU9JzDD4kg/qbS68xyX68oTOPxfDcgs3SNktjrLv8W4EcxkbeL8MHGY/V8LiM544n+AYJ6COaPgi5fbBZGsHmfoxgs/0h2O8xjNuN44314DO2BX1f2vc+m+2fg8fG7rr7+rrP5r6DfV93+SGM2+z7PFY39h37jfWxj/VxXdA9x8fgdl8LoU/LAPL+c0/e2d2//cM4rdtG0uI7fuMVaBW/RSQq7gZa9raHyr2E6gjxeZLoYfLH7dT03p8OFFVE6OW1RyNFP4PeQUSi4kjWClq3DRoRX7WInVqvsbdQA5OAtX16ELXIP3/D3ahrtVO5JwVFgFciosqyEgktiDzL81IEUg0T0LnI/2xXilgqepJwLbJ5tciw3jXYZSLKyhQ7YZ1FWGxanIm8enu+wU9vrvCzEgFv3p7j/fkVri4XuFxc4/rqAufnpyKz1sIGi9VOZNcW14stLi+3uLhc4/JijYuzBd68fouf/v5XvP31J2yWF3qfkWE2aTAXymqL9eZK/u8V8wy73a4nuFqtXqv5Hx6dYHZwgmgyR5RMJWeYHBwjmR4iTg9RiHwuuxRNNAPiAS1TtNpALY92lSD1rkXXUizyURqguJ3W2RvXau3rpkRRlSLdC5jQE+eotWixEaFXtRNkVYJl1mC5q5UAaCGuV0R9oXVYw2u68Voq0bFer7HZbODfDvCfYbLek3lKHOQi+XMF9p/HyfMOpQjxqk2RicjdFFTsCotNgdWu6v//g1r72tGfqYBUhOpUJPzhLBVRmwgRjkR+noi0fDHv8PIAOD6MYNJ2qiRBOk0QpQk6tYsmUwWI0RIQ+4up2pwcJvjzj3P825+O8K8/HODPr2Y4OSCSdocyu0K+uxb3vwFEqk5SYKp4/Z9WOZxjOp8hVswmjlEqfqUEQxFNkWsP+iSAiPFtEcPnaLlukecJcpUrJQK0xGhqCC1aXTyNz7sIzbrJtR4ZymKrfnegSOoJCkzjekDSYCqid6JEwMTz0xyaSLGrHP3fd+801ChGcvNt7xhEWzfo6gpx1yJBiwl13hKt00zrJWL71YsYr15M8PIkwQvh+CjCbBYhUp8U0RvFMSZKADSdYnWRTqMaY6JIU/UZ6zqMUdQx1rp+fE62mc7GDXa+1vIau9vrr0KhvTfqskZTNeiaDvSmNAD8fkVnspc6sa0Wp9G4W83DZHgpwrp2MlBt6qqDptWjks3fmN/lLTbbBk68rVclNkpW+TdMctkqndta42mcLBGRDJHkbAvACYBmg6jdYApdj0mJ2bTCwbRWkqRVUq7VeSKmWpNpGiHuiXyi05hbEfVtk0qfoCo7NLqWPIVIexDH2ockQWKk0nVGoNVrnXyTU8wISRRrltQZaBExAfUpA4gUjz1qzbPQGhVaq37+1nV4SvVTdy0YR0gmqfZrgpPDiZJhEeaTbjgjSvbo6GOq62WmsxL344n7pMN0OlWbmfZ1ovnE/fXRemwaFyLKRo07Qqxzlur6mrq99CgCeugMtUpMNUouGd6nnRILvmdkuqa3gs/DQonVy+scF1dbnIr0f3u2xut3ix5vTlc4vdzhalHCflfXW937NkoMrHB+tYSTAderte6JO2RZgVxZyEx753t4qf2ry0rnp0SrxEvTXz816rrWHjT9evq9g4Gbh/WAG9M3Ex5H6HysB9tTctxmrId2Y9tYD/V/WMkWuhkMQHh0UgyJ/qeFk1q9qqfO7yDcTnr4Gc95rP9R6sM4PleO5zTWPzfe93b/jCvw+85JLw0fd+jDafgFwtIIXg/poX5f2t8I9n2dJMiH4XbjNi4b99ls/3TcuwSfHuYP2sLrZOwPjxzWfN++XyYHP3KQoT7EJD+0j+uDT7DdJ+0zRvAh748b6oMk7/cLMYPfl0jHCu0f0kP9viTZm9wuoDfo1db3QQAAEABJREFUiRzqpH72D8knrx9y8HEn5If6/pjGPuTgS34dGeldaABJvSmN+rFj9CCHvmwiB518WIbxW7qNQd75u+y6cC8jeduv7dAHF0uDvGtHDrrt2HuQQx3JvZrfv3jf+MIoyKfH5/ZGaBMkyY/2JtR9TUnywXAeV0Bwcvk+Pdg+VZKP9/9UvPF4gi/Jfu1IBtOzpGMZY2eSj8ay/2Mg79qTH+uhbejT5bHusjG23afbZj/DeoDLXwLy4zGTd7bQj2Xox3rAvs3l/TrbHsK+r8vBd6wH233SfobrLA3rY9hm2GZpWP9SOM6nYNzfc9qRvHULbYOBFCEiciLY75PB948q7xvz2PZbj3vc177eity7t38RfsEe2ozLYz3UPyT9umm4vhZ5ZV38Vk/4Wx8+1Lf6cN/dwvYecnQ78YEIaGRrRcA1IogbydayhgggiAhqe0KuFHFWFrUI1RqtCUbB7eq6RWNU7eAn6VhlE2HABLmIPScCViJtV1mCy2WDc5FV70VknZ6u8f5sibPTa+ESZ2cX2Oy2WG1XuFqJvFqslABYo/+W+2KH9SrvkwBnp5d4pwTC21/f4PTdW5yfvcP11TssFu9FZG40lo0I0i1yEcB5thbxtRUybLMdLi4usViuRLRmIscLbPJCYxUxkqTgdC7O/whMjQNEs0PpB1pbilDuUFVNv25oO8QiGtNIbbR5tZIjmf+0iLBeLdTXDk4C1CLSChFru6xEVrRaC6KLD9HGR2h40CcC1jk1jharrBOBV0P8HEy2bralZIVMhPBOGYLdNle5EAlcwOsexSkmGm8qxJOJCMwp4skURRv3f04nr1PpCRpMEaVzpEp42Pfg4ACHBzORsilmCZGKgExEjqcsMY1LHCuJ8mLe4GTeigRtMEm9Nh1qRSpEunaxiNWIQNQhijtMU4gwJV4cAq+OgD+9TPGnk4naKzZzoF4DIob7+CbeJ8BE5OpEZGgiUjWeJYinCSKVOZ2iTieokjmKeIaSc1TdHGUr1HPt7YHWR6PNYhRKLJVau7JQeJHGXmuf8bqtUNba0zJHVWZohahPADQ4EMmfqC7tKkylOwlgUnd2MMFkFoNphFwJhJ2CFk2DLooRx6l2OIKmD39ppVLcrigQyS/tCsWpcTBpcTwHXh4SP76c4UclQH54dYCXWoeD+aQngkmKGtbatbFkIuI/RRtNFXui8mwodwkQH8g+Qd2lKJsYuRI7PjubXdHvvxNEeU/kFiiKErdnUm0jxCJza5jM9VjbtkUnkrvTFkqFCV5fvzL113EvW0gn2raTjFC1RNVEKGuiLCP1IZnH6JS0itoptJSolRislZDoRCCrM0RtiajLByj5EjVOuuy0RpZKCjBDmtTa9xZzJZimM0DbjFjTNVHeqc9O905LINI4gEbJCI/X9yuSPZE+mSSKISgZkMZRb5umsWSCJALYAbrp6afrQRJRlAgxKP+W1LxalFWjBJ2g8Ve6RivtdUuAOhNHOo8nB5HOc6JkgHCQ6npJMJ9NRPZPcHR0gMPDQyU0DnpMdf2l6RRdFMHj3e5yrHYZNpI77Y8J97xP3JSANwEAtdudDlSrcic0OrO1xlEqE+Px1NoYTV9nAEoKQfeJBhvdP1Za8/43AZaZEgEbvFdS9EyE//VK9zIlZpwwyEoil+921yr5WWOnZE2hdr4PuY9c96pSpH+l68DlRnPvoTF0TQUnuvryjb0fY9f16wk9vB/7kPm23vqXYD/2Q+XQh+vHusvPwbjNWA9tx7b79GD7Y0lfAI+P6Kn5/aPUh3Huy8dnj/6cuk3we0gP9d/l9xX4PVcg8oE09ju1zQj2h/RQ/5T83PZ+QXgo9mN1D7X5bv+0FYjjWG8oY72piUDqXYuaey+Nf4T1j/RGKUBD73887oDe8Iwnzze4jfVg+0eVJG/3lbxf/1pzI4f4JPvz5H0B9YlAb1AhkH5DMZTHuuvuB774Qd6NKQQj72wkezPJfp3IQdpI0uI7focVGF9zY/1rdE2y39sQy/GNUH5MkndtyUEn7+RjbUOd+zJcNqwb1sm7WL5e9mGfr4HQn2ONdZeNsW2sh7qxzbrhut8D7ssIfVk3QtlyXB7rrnsKY/+x/lS7cf243VgPPmPbWCfv9p/8WA/tfwvp10iP5UvwW4zre8z9FYj2DaOy66L+g+hgpHRr1BPR6jX3MTSiC01W9fJGbyVdNrrooRh6xVYXLVR/A3H/cNnSaEX+dyYouxgm41oR/W0LEVudeL6mR2fCX84mFsWMo5OPgoAi8NhFKEQu5SJQtyK/1iItVyKm/G33tRMARYJ1nmK5iXG5aHF2meP0/RbnpxtcS18vc+wKEf3FEuvtAtebBRbrFVabTERWjSxvsFkX2G4aZJscq8UWF6cXSga8xembN4rzRnHO5HOJqtjA5P/aMa7PsVhcwd+of392iuVyia1IupUI+2slA67XG2xFjJn83Ik8M9m2Fclp8tX/kWhRdSIOO08XVd306wGtYRR5nQATfP52/mq1QlnuEItInM9nIgxN7AKFCL1KBG0XHaAVwRtNXwCTY9HuB1jlEa62Da6F1Q64Wta4XtTYrDqR3IkQad5ELpK7094kcYrpwRyHJ8c4fnGC6dEMFPtZisDLRSDmSJFhothT1Eo2YHqIdHaMdH6EiZjX4+PjgcScTjDROKOuRNzmmEa1yH8hzfByVuF4VuNgUmGWtpimnfogqq5FLpKwbEolBEowqpCmlcjRGkepUeFoUuN42uJk1mAu0ncqn4NJg6Nph8MZMJPupEGiuInipiLdEyUAZqqcHc3RpAlyfUbYab12mm/WTLV+MxTVTGsgPZ8gy1LstFZOlGRZiSKvUJUNqqpC2dQDRHA2VYFGkhrvxKS/SNd5VysR0GHm5EUCzQ2YzROkQjyJkSnJkekM73R+K531jgkiQRyoyNEOjcjcVue7U9xOZHfiJAAzHCZlv14vj9j/JoB/I+JPPxzih5cHODyYIlayxfdtvdHW5RLr+KRwbDCVPgU5lZyhi6Zoo7l8tH9tqrl0mneLTPMzmbtTwsp/vsZnrixrkfGNSP+2vw59LdZag1rjb0Qodzqr/WuGzp+lr2cyBqkbAfywjKzcINK+plolY6q+JetEa5ho7hpfpzFVMeocqEQq11r3xmvRZKDWgm2hs1QjEnlMJUpaJeCacqu2GRLmmE0bHGh9Dg6I6Rw6j0SicxBP1H2sOSipBI2vBVFpH3MlWnLFty4PLx1SnfVJEiPA5TQmYkaI1W6YZ4P+YgUQ6Swl6iCOUsT67OxYPiOFr5VmOC/+7QjdHRFH0HnXOdV4Tg4T/HhygJcnc7zUuTxSkmimaybVGYnVn0Kj0Tx95rJMhP9mg+Vqg8VqCycsF8uNylthJ2yw1b2mVBLV42t0/2zF8DeCz22tvS21l45Va98KXculNrPUhpVsUaqzEh0K3WN3OpMb3aNWWQ1jq/tCpmRN3lDXZqS9mypxMEPVJijqWCAKL4fqa0Px3UdbN+h01ql+tEE6PzXatu3n5Hn5rAao+9sf+xihLshbh99Jcb+hq7EebE/JcZuxHtqNbWM91P/DSJ0fGLcD7qR1uJuTrjufAVnHP3f1GPneeXzr+ruRfJ721Pg/L+r3Vv9sK/B7zyca31zv6/yhg2v7cxHi2n+su0wS5MOwv/0sx7jPNq7/rg8r4HUyhtLdMzms+Z3lfi3SGxqSH1U6pkGy3799B9cZ+/b9Mjm0JwcZ6t3WCOWHJPlhu+DntkYof64cx3hIfyx2aEMO4yR56x7qbg2foZDs15+8Xzqk+zHu08m7dq4PsL9B3tWTn66HeJaOZ7kPcohrO3mnj8vkYCfHsvtg7vY33E+AyyQRzrHt4Z5HjmPd6fYJIO/s2HvYZ8/0uxdJPtjnc8ZnH2M/CMl+bfftX7t8X9+hD5IfvBkc+1o3gu/nSpIPNnX8p0CyXydykCFYaBfKD0n7PVbneiP4kOzPss+z4brHQA7jIu+Xboubx77usnFT/dFeuM4I9fvSdV8K8v5xk4Pd8ff7DWXXGePyWHfdc+A2wc96QLA9R47bjHW3HZfHuuvIYZ7k/dI+jyHEe64cx3Ib3ysfg/3tZ5DDGK0brnsK9vsj41uP/0v7d/uwvvu6y0/BbXsfWtOH85EUP6R7H0ATafjw0bcxi3lrjqRFuof4nn6HWj7inUQGcYDIKvG+8htIg56kElnViLTyf8TaVDU6EVn9t457QqxEWZcibEvsRERu8xqbvBMokj3C9Y5Y7mIs18DldY2LywJXFwXWIr6zXYPVdiFcYJUvsM1X2IrpzfyN56wW0dvCf5aklF+xa5GtSyyuVri+uFaMS1xfXuGXv/8F796+xuXFWyyvL3B1eao+znB55STAtcj6HP4GsEmwXZZjIdLuyr9poETA1WKN04sF3p5d4c35Nc6vFrheiMjb7DSOXERsjUZkWyMSTouHgXSMYf7Ea8AOIsMnOPCfETmeYWriN01F5iaACN5ocoBGhG/LGRrMkVeREiIt1hlE5gHXm0bjLrC4brDdEmWZoq4Fka7oJoiTKeYHJziYH2I+nyMWGdmI0M6qLTblBislTyoRnbW/OR+pj2gCJjN06RSd7AqAqRIT88kUExHvMRsRtiUiEbezuMbRlDiMS5xMSryYtSLxI5HXMQ6VZDg4mKntFK2SBjVbzanWOWuRJg0mcY1ZUmAS5UjbDFOV50mLQycC5hF+OJrgxVGKo7nii2g/MGYxTLxPDhLMj6Y4OJrj4MUxOJuh1XhLRtjVEbYVsasSJYbukGWybTps1jpbTghtcyUFMq1XqbNXwYkQn9NKCYCuKkGdx0hIRPpOoxYHIpEPJkQad4jiRiR0h4nGMzmcqhyLMG2xy3NUdQsw1trFgLJu3uNOZ7wTcdxVuXi1HFGXI0Ghs5Ap9ZJjmlSY+zcCDmL88OoQP/54jB9fHeNQ6z6ZTJDqPCTJRP0kSixMgGiqPhJ0nILSi5rqHxhkpzOictUi1zVXirQtLIsaJo4rkb+WZaH6vNTZLnWNVKhUX+vaa/prs9F13N4CNw9qXhEIkho7ESHWPHXNd+iTAHUboW4iFAUVF9AliCIH6jxCmbfIldzzb72Uuy0qrVVTblEr6RZprLESZpGvEa03RDjHSjKlSvZMlQSa6wzMDyKd40T7Hwmp1iTSHlDHM0IURdBA0Oi+UytGpfl6H2vF8eue97VWQsf3M+rG1Opm1bW17k8NInaYKjmQaH976Ix7vaNUay07I0sj1nURI4oF2404grtOowZOeh3p2jqep3hxOMeRklMH8wkOphN0TY2qLPvzthapv16vsd5u0Mv1FitdzNfLHa4WOyyut1hKLnUP2ax1/9AehT2rlGD0PpWaX6n9q7RnhZJOuc7VgJ3OQKF9L1Goz0JzzDXXGtBp63qUjLRXESolqColX0vtWdkkKLVvla6dymepalHeoNb5af2bHiL6vX77aNWHbR8oL7cAABAASURBVOpC69n1CLql4foxbPuaGMd+SA/9uX6su/wcjNuM9dB2bBvrrg/lP6zUvfmxsY3nsK+7bIT2+7rLxreu9xgeQhjbQ9LtQt2+Pi4Hn+/y+wr8nivQJwDamxu0OyaHF2mSLvYYH9Sx7kqXH0PwsTTsaxngvh/Dvn9oZ/lYneu/424FxmtF3u3tncf9mvdmvy1JRHr3YuDmQd7FHPvfVD8oSPZvCkne+rh9wK3xCYX8sH1w9/gNxws2kh+NH488xm0f0h9qbn/D9V4vkv18bfO4bP8t4X4ew3hMJG+HEtrcGj5TeSoOedfnfhfkw3XBl2S/nqEc+rP0+lqSROw33zqzLvsbJ66DHuP5q3j7Yz+DZH9WyLt+bA/AN37cN/4wtjDH5wzRbYIfyaD+5tJjdN9G6Ixkv6eem23jurHuuq8Bkh+FCf1YPgY3dL1lmItlgO1PIbTvuo8/BIWzGuIF36dihvrQ7iFpv3HMse46Y2wb664zgs3SGNusfwkeGnewO/a4z7HuOiPY9nWXPweOZ3xq23Gb5+ifGv9L/cOYLJ8L74N93TfJ/rq1bpvrrH/H77ECkToxJPwjggaGdO+FRP8z1nuDn/whfg8dIZJQlQ5pSCUJ8XU9tNGA7K2oZaNTe0vDJHEL/+vgb7s2LXAfxLdBHJPIwm6QDaQP6DQAo20akXMDapFyRk/KiXAsSzGELAHB/Rs9YSViymTuTkT2ctuK8BaBm8fYiOS+vi5xdVVgdV2L0C1wuTjHcnMuwn0h4nEr8sokWIHdLsd2UwklVssM11cbEf4bLK7WWFyuJBe4vrhU3SU2qwvsNmv4NwA8plpEZCPSthYJXFQVcpHCmci4XZ5hJ2ZzlxdKSKxxfr3AYpNpDFucKxHwXkmAd2eXeHd6idPzS1xeXovo28p3g5USB9ttJiKwQFEUWpNOW0C9r4kkW/GeJbwufr3wxnRRDEYpgAlqf7NdyyQOVWRdIhIvQS6CeadESVYmajdTjGNEsQhxKGnQpGi7BFE0UfsI3sNCROE222CzWyEX+dqKEoxFWnIyR5PMUTNFZWpa7Rqdu46RYrBv7wQRRZ5SnzObOkfnb7OLLI9E3sfdRkR+hoO0wXwKHB5McKQEwNHJHAfHBzg4OhJ5O0Waxoio3RW5S7VDswOUiLBMuwKzuMHRVCS42r44nsB/W30+jSRTxUuVVJjiSEmSo+N5L51kmClh8uLPf8bhyx+QHp4oZzJHE81Q9d+ET1BqbTIR0FslfzbbEuvVTsh0JoZ9yMRQF9rrQvtr6W/DN5pXWxbotO9irpXwqJAqCaClQhx1Avq5uP+jkwOkSnS0MUW6ttqbBl43IoKWSnvaoBGZamK90Vlqdd7baqf12/ZAu9GFpWtASYE4auBEx8sXR/jhxxd49cNLnJwcYTY9wFR75D8bQ70HdnwoPkBdodrb1qDOCFE17MdQirithKJqoOmpruvPm689E8jFLkemJNVOBHTls6i5us4kuu/5hu8zBh59RLpFxWj1vhycoG5iJfKg66jT9dT0KIoGhdZ+t8qwW296ZD6DOotVlsG/FdDpHFMEdNzFOoEdJhGQxELaof8/AGbQGYqERGX2SFMiEXHvMxxPUiRKlpi4j7VGkcejcXseJqnjmJhNEp3PKeZKZhlH2rcXR4d4+fIlXp28wIl/0+XgEPP5XEmGifY4heMkSaJ+EpBab21qKTJ/pyTjUkT+cnmNzXqhxOIS+XaJMlvryGzg/0ui1l6Xvua2W5jsXy6XWCwWug+s4N/+yTT3TPeRtZJRK5H9/g2A6+VWiYANLDdKDORZhVrrZ3jfSiVRayUCyv7eWel8l9pzI9e6f4hSe1rpftsSGBD1smEEoxSxn9cdCsVTN0qCUWcY2kPeoEOlG3zTAp0C+CwYXs/OxL/uj63OGKkOMDzIO92+tlo+Bvv81nD/oY+xHmxPyXGbsR7ajW1jPdT/8aU2GQEfj3Y8pzvd/oPvnU1npesG4+j5W9ePhvJZ6lPj/6yg3xv9E67A7z+lyIfTGHdNsn/BInlrHnxc/hC2P4YQwD5BH0vbnwO3IdmPy3poY/3LcHcj+qI4XaS7l/BJQb5S35/U56c5t3rTYni93ZIk/MbG8JslfMGDutf3Hw4cU7pDUW8s3FeQ0Y39Iek2j8FjD+jjui+9wfP4jcfajuvcdlx+rh7akcPZJXnbNNTdGn4DJfRhabgLS8M6yf6aIulij1AXZG/8wqcQK/zNYIdj/6YB/ccRXzn7sI9tlg+BOkQD+IFL6M9GkvBZJQnbfR4sSd7OnRx0jB728RkhObLeqa53Se9vLfCpsm/0hU8k+zk4DDnMz7rHZlj/I8NjNDxGS5JW+zmRg26D6yy/Nsi7PvZju8+nENoEP58tw0SMEep9NgzodaK/6/fSp7vVh/7eItePpWP5Q5Olr52hn0a+Nz8MbW7Ke2Lw7/pzf58e3F0X9PvkU/X3tfkaNvf7GJ7bh2Pc7+s9uL8mWMdtx3qo/1R5X4z7bI5r+2Owz2+Jx/oe15G8vWbJ4T7k+t9ybH+E2OKpdf0OI7Fu7bnSvl8H4R4Q5MdRn9wL3Y/6VpZGX/j4iTKRBC313sxxTfDoBqOf3iCp2pv3cQiya2TXfSuUb6Tva0MSQPdBf/i/sbtdD/Xj936hH70dRSPiyf+5sAlH32P7OsdnhFYjc10hsmubN8hKkVQiB8t6Ij0WgQ0Rag2WqxorEfzrVS5CNxf5X/Zkay2itRaBa5I9y7bI8hyr7a4n6S+uVyLhdlivCiwXBVaLTHqG5fVGSYVrJRVWIvM2Iiw3IkjXirsQqbdBvlkNRJ9kbYJYrGolEnwnErPTWvYEe1nDZN7lcoOzqyXeXS7w/nKJX5VkeHu+wNvzK7y7uB6SBsu15pH3BJ7n799YMEm42a6VHMjRiYpH/7qg/YiBRv9K9VmKjWuZAKlIfs6QiXBlcohkeiwcIZ4coosTrSHgPVFrrctOSYcdtoq9VZKjyEW8dy2OZvOe+DQZOkkSvYej9pfw/lQmlUXGdohFHlMJhFgxJRuNxORjtkOluVfbDSiSM25zEbcFZlGNAxH5x1OixwT488kMr0S2Hvjb1QTY1Oi0VlVRohaZ2olMBEsoPyCSliLBO5zMoj6hMGMx/FbAVLZ5hBPheB5jPiMm6iN1/B+P8erHIyUFDjCZzRBPJ+iSKRqhjL1GKXZ1gk0RYZMTm6yFEydlQVSy1WWMpozQCl1FtIbOZ1fVgNa81RhRlz6VWqMaERukYqjn8xTHSnJMJaNEa4Marc4/SZCx1rKDCdKe/L9JAtRaO59No9E5qhXbyZSoLBCLUJ1GnfYlxrGSIMcnU81phuksQar1oBhxRsmwD9qbxkACJFPt+QRdpD6heXTUnmnoIm9rEbRacXR64+J99VJXZSuCukW2q7DdFJov4CRFp+l2TYROSYROsbs2RqP7SKszAKHRtVlL+kw0rldf1rtogiieoo1SndsEpfrKq24glotaZxxKOLU6h7X6rHtZZjWqvNY4mv76LHQttf5/AXTOY52hhJXSXjlSlJjHFab+rRFj0iKZaDQTgumAxOujPZjojM3mh0hmh4h1fUDjIVOdlWMcHh4rmXKCFy+O8fLFIV69PMaflWD5lz//IP0IL14e4vh4jkP/ZsnhBFOdoVQZnzhNtJaai/Zvp/vRalfqPpLh3fkKb98v8frtJc7OFsIFzk6FszNcnJ/2icXrywusri6wXV1jvbzE9fUlFosrLFYr3ScybPNK57BGoeRHprXIdrWSmAV2O9UpKbDT9ZH5vGgfS6HWGJq6Qy1S3/vVSDegR6d1a9sWTVtpvA18T/G9te5adDoPDSjZyTOCimi7Dr5nVYpV6ow0it+ofdtAdYQOk/wlvcfy9f25VUPLTtLt1aSPQRLkAHXwwY/9PzB8w8KXjuWp9k/Vf+2pU9tptAp8H2Tu99ryYbDfa2ifb6FrHgaoZne4m18ku39uJNW7cFfvuo/xres/HhFArSFuHkF/SOrC6D3363vjH+Bpf1zPKQefP8Dwvw/hM1cgiuMYURT1zX2R+YXA6PrDfXcBo7+g7fchyAgkH4Rjk4Qfjk/e6UM/fUeuvo3hNkYYGzm8ALm9QRKuc3bdZdw8SPYxbop6EeoQ+rjPL/QBvS1q9e7GsD4sR6v2DawHUCfesM8AqL8I0A2vbTu9cLY9rKtmqEN4tH28rms0pvoGtnWyW+pGCK9Fp3a4hYLjS6Al+ShW17+wf9in+wi+UUTNe0CwBWk/t2/1at/ozTj06HRYxiCHffD6tnpjEOrIwU4OUk0BrRu1JnrnqBtqA2ovYnaIowgJI5UBygd6Y0jBMtYbyUhI9GHG37QyWu2f19ZQUBjeqwCXDfsZbmO0epPuX7M0oDkZ1g3X6S0PqPWy3TLR2qRxBCNJIkQaZwvojVOLSh9wjEbroQpEid8ADvayf7NU9372D/WR2gZQ7QxozQJCXaw1S6IIlkawh7W19FobjcYRQA5r7XEG+NoJcLt9kEMb+zie60lqyFEPkrDNddDZvxcYHp3X7uZc40a2WudW++UxdpX2vOn0FoJIoljzi3od2vNO87D0mhiRQhqePzmMsdKb/0ZvXMO+Wxredy1XP95O61pVenOrPYCix3Eqe6KzFeuDRoZKH6Z8FkI7tw1oNU4DaNX7HVzv+D6Sek8LS11Reivd9W9s/ea50dwbzdn1nc4N46j3g3RIZxIj1v03IFJAgyTIAR57gAbQ/5BDHUl4D1zvCkuSVvv2IZYNrgtw2SCpdYgBOE6nWB0gnYxAwXoUxXgMjIAoJmJfC5JUWRcMIunpJOklb2zqQavR3sJ+ia6RWGsAPTw+nwmj1l55z0j2Zy2UXRfmbH81e/THPvY33NawbrjOca2HINYNlyPtB0mQj0BnmTeItN8k4XaeV5qmEOdyi1YHQacdHX0OIkmfqk6Xj9Y96hCJCDCgD/JGq9MUax01DMTo0N8XJSO0gO69jc4tY+2fHDr1a6gGjc57rXuIAdUFuN6wTwB5NzfcPLwuASTVPPoAuHnYx2tlaZB3sUjeeOF2/bwuBsnehpsHOZRdZ5BD2dXkoJP3Sy09upY9iBhjaGF1qSWw3PexLYwdiDS/RNdi2kuXtXz6sNzC0mWDjMEbuGyQRHh4DYxQJjUu7YVtxthOEiTVX9RL6GEfktI0ZLXz+PrCzRPJ3tdrFBDmZek5GRytw37ZdfY1vHbuI8D9Gxg9Qj8PSZ9z17lJiGPdNtdZDyA/Hn9/n9SZ1hbCcNnwfdPlMXwPDUAcoUcI/plyHP8+PfT3kPQ4jVZzuE92RD+v+6Rtnc7eYwBjPARSwdEqwsOIwZvTEOuWEvXw+6gBHXTM4LPwgeygQQ+gBjnAZVW0aqOLotONrdPrNm4WrY/XDfH1rD79TPUHjaCVbAeJO+n7WKd7nEG/B9RrLYTOEKHZCXR/Gpx+1FLD0nhqRapFIhoeCadJAAAQAElEQVR6+6DX76ZHaWJYhqbp5KtrjxEY6z1YA+xUlzkZ0EYoulSkbox1FolUTFHuJqh2RJlVaESc1aXeE9RbkZEZsq7CTuPY6H3iWiTepuhEvgF5xv7v5ee7GFWRoBYhnG9LbETgb5cLtCLKE7Wtdgt01Qopc5GRjYjJEpG/BV9s4W90r67PNYaNiM1cxN5GJHPp79b35PzZusSpkg3vNzneKsnw93dn+Oubt3i3uMYy34qMznGlpIS/mb7b5ajyAupM701bvbTukGXnSlCcIttdoeoyMO0kgbXJWxGHTTTFVkxcpdeYOgYykfHL7Urz26GoN3pvtEFZ7bR3FeJOMfWaM2WKHw5f4d9++Df89x/+jH9/dYQfRKYfJi1OZlO8ODoWATpH3SWKEaOJ7r5RX9+cFb+8UfvUiriG1rXWWnXlDmmdYaJ+J8UKr7oS/36Q4JVI3D+lwI/TFAeguH7NoUS/9utdg+Vmi0xxWhG/UVTBvxGAcoFJt8TJpMBRtMFc+lG80bhrvDpscDipMZuUODnoMIl2Sja0+OFFghevZpgdTdDOUxTTKcrpIbLJARbdDEvMUCQnKHmshFCEzZqoyzlQztBmKWqdn1pnImoSJJp73AKt3r9GbECR+xRDTiVmUlXMtF5zzW1+MOmTALPDGSaTBHldiMDdYKq5Hh+90Et8J5K7Fgm81T5mqMoWZALo6qq0flVeotlkiHUuZ7JOdQ9KdB1FXY40rjGVcXJAcNKhSzq0/hNEynownaKNJqhE0he6Vipdt20co40jRYnga63rKNn157LICjRlBwXR62GEbVZiozOUZw122xpVoXbtFNTp7toJ2lobxjkm02NUdYRWOuIDdDpvlfrF5Ajd9Ah1PEVedf04PCY1QK373a6usVLibbHb4Wq9xlaJAJ+nSmu723RYX9dKtFHrEcF/huqqXGCla6xo1oiiXHMXui3i6hqHcYGDtMLBtMN0QsTTCJ3WutPaywgoKRQdxOBsonWag0qIgceI4xeKdYIoPtC8NB8AaUIlBFLMFCPSXpblCugytE2OutH+1DuU1VbXzRb+v0W2ukZz3U92Gv9WiaPVrsNyS1zr7Ly/avHmrMRf/nqGn3+6wK9vrvHuzRXevjnDqa7xy9P3SgScKpm4RKfPN0ncwZ85hr/V3+n+0GGrJFOnsxDpvGlx5Ufottyj1PnYad+2WYaiKlHp2u1Rt6iEWtBtHGVZw8kB77djxDpfRtTHjVDrbLVKHrROGKi/WkmFqsxR6b1no3FR58qItTYG0WocNdhBr0sqqZ37cfxWZ0rd6t4AtFEM6nNYq8pOgzbQqpHgtgER2Md5SLZ6rQjw5zdD0REQ6ixdZ4Q6y0jvjx8DSZADFLT/6boOAeRQR94v4zjWWRoQ+iFHvppymOt9MqzJQ7JTo/sAKLDQ6b5tUHIfnfeK8nwAvl03ijFGN5r7oOt6ahN0AZ3KPYhO+w3t3gdQXV/uJTQCgS3aB+H6MSL53kHHDgGxxmpEmutzQfJ2f8lP131uA8IeaUv6828ZgVqBhzGsYae1+nLg5kHezcPXV0Do68atFx7jlyDEfEj2nTzziRzGHa4Ty2c2/Wy3h8b9XPtnd3zTMNJlGvA58ibMg2I8j+BEDutMUmcTz31Eg6Mv3IDB8kXPJPv25CBd8KDH0vrnghzikoN0nK8Zf4g1xCYJku6ix1DXq4886QQ8UvvPX9XpZtn10/SNyMqtdEEIK3prH9xVA938ow/WvDfePI3XnwxRbiqfKcjH24U+SPbjIAfp8K4jhzI5SNsN1xnWHwPJ2+rn+N86fyWFZD8v9z0GOdg/vxtvot6+Kk4s9Hs7fvMnm3a2D9/X9dojT3oDAePGheSNdifIOxs56CT7+d153Wkk4RchgyTCw+vgF1UTVbe2m+r+PY+Mz5H2cazHoFC/yw95M4Ev6C3MI4RwOeiPyYf8SMLr7HqSH+yFbSbzcc/DdfeY/xCm/tTrnbWlB9T6SRjeAEvBrcUF4aYczvaeHM/VuqFGH/08ZP/Icc/g9fc6W44RbHvufXHcF3l3rmw3eic9kezf+Dqu7ZZG0C3l9tV/HNeA3sf0Uj1YGlJvf0je3htI3trtF3Br/ELF8Z4b4inf++rvsz23v8f89vfL/Yxt97W1z332YHuqPvj9kaQu6X44nyKDb9/wi59u7hOfFCe68Q5nO8gb8wOC4eal+kgvYgY+kKrQT3Tj96Fs4Q/n+kgvD+sSez/B32afhTE8yzt0QH8Ne9xhLjJ1dx+mxS9BHGePWu8vai16JYjXEhFGkawJ6ipGW1Po0IjkapsKTWvSrERW7LAV4bUVkWci0thlFTJjVyPbyUfIXRbhlm13yHeZsEW52yISSQYRu22ZoRLJXYr4L/KNCOydiNMMpQi6PM+Qq5/wJ4I2IvKXIllXine+WON8scHFao0LJReu1ztcr7ZYqnwlLJYZFsstVssd1uovF5le1RlaJR/AGrEIOutFkWMrQtV9lHWDSuvWRgkoQngjIvnd+QV+efsWF4uFkiWFlpU9cdUqSyiODIcHU/z5x5f493/9Ef/xb3/Cv/35B/zrn17g3/50gH/710P8t385xg+vpjg4jMTjRojTCFGaYH5whMn8AHEiNhqJ1jXSmgNNQ4irltQe9pukXdWYE639RGufKAEwUfkoiTFPIkx1/6Vc/e1lr/16U2CpuW92hUjzHXKte6H5V9kWdbbs0WbXiOoVYhHDiZC2W0zjHAdJiVlcYcJSZSGpMBdJfnSQ4uBkjvmxxjufop1OUDAWIiWDUpH/E5GXsongXm1bXF/tsLrKsFvmImorVHmtRFKJWvvWiCiFiOxyt0G5W6EWOu2/ExRRk2klCiUfmn5dT47mODiYY6q5Nk2DoqhQqq3PapZXOoM1/KdWSpGpjc5p00ZAF+u1KdYatuiURGmKQsdsh04JmwQ1NHwcH8c4PI4w155EaY0GJcqmEGrNRyVtQCcKQJcF6hZodQ13KiswKALYiHRGDCDSazXR6mLqryPlWqq2Q1Ornfay30Lptes19lLEcq55RHGCASkQT9B55vLZqn6juTWah4pwrFq9dvLvdG7qKELVAUULlJpzLpSldF2rdT1B00yFFGUT6UxpXPL1+/RprPlOYhzPEryaTxC3OeascKTj9+IowcuTKV6cTHBwmCKdA1OR/xP5ptprJgmoBEWLWFsXCdD1Xeh8ZcKuh38rqNI17Gus0Vntv5m/vMBCWC6vdSavsVotevi3cpabNRa6Tq917V4ttrhQIu/scgPj9GKLt6crvHm/xtu3C/z69hLv3l7g/bsLnJ9e4Or8ClmWoxQK7W+ue5PXW5cval+/Wrs+EVQ1sDSpP6BWudL4a9Rt08tG58rwa/MYw72V2ttO+FBC90nXQ/ts+TEa7UGFtq17eD3Gsa3jg0cEHTF0PksErH9QfVNwPzfqd/EZK/DU+u3Xa5u91bdo0PX6s7rWOcQeOgfcs936KGhfL/nBjz/XGDLuj0+mD36eqv/A+Z7Cl7bfD8lusAQJXS+2hPJDcuxj/VvAYzPc96dKt/mOf+wViHrS7ObCe9ZU7BvwrAaPO0VRBGPfyy8exr79U8uObey3c2wj3AxIvSLdON1nu6m6V9ifvGtPDi+k9zr/ExrJYe4kQbKfITnIvvAbPpHszw/J2769HwHQg6Sehx/yTreFHMrkIO+zkbyN7fqHQH7sRw42krfNwtgsb43PVNzGsDt5F9Pl3wLja8fXixH6GdcF274khzGSg3Q9Oegkb/cOenhehtR+vZ8T374Pgbzrhxz0h3z37SRvx+BxkEPZ4zO8DsZ+u08tO9Zj+NR4X8s/jOmpeCTvdXF7VwRpfR+P1ZFDXK+x/Uj2ZyXshW2uw+hhWyiO9WD71nI8prE+jOvznh3HeKz1uH6sP9bmvjq3Ne6rs21cF3Ry2EeXvV+GdfuTw+ukyw/Bfl8KchiD47gfS8O6EcZk3SB5e+2Tg25/w/UBoV2wWxquH0vrjyH42+ch/am6x+ofi+l2XwLHfgzj2PYL5aAHaft9+thmnzEeqxv7fdf/cVfAe/wUPLuHfHyNGoH8sqxFUO6juvkNQdvHuom3gDzP8RCynsjPRdhlt9iJcHd/jucYLm+3WxjWDfe3j1JM54BapGOO7SbDZp1js81F4hdCifW2wFblU5GEZ/7TQJdXuLpcioBUfJHjhUh9k4KbzUa2JS4vL3ssl0ts/Od3qqInBv1t7surFV6/PsUvv77H2cUCKyUZ1pscS7XNNJZKBF8yIY5OUrz8YSpJzA5LTKY7zA9KvHgJ/OlPIldfRSJWO6TTCsmkQZJ2YNQgjmOkaYp0Mof/vAqjQ23ZTORkCjABIkmBIl8RJ+iiGDKKhooQiwyepDMkE2OqeCkakUuF2OFcc6yLGrWSL7X0VgQpxWRTCaBIxCdE0CYeuwjxCRuR/g1OpsSJSN9X8w6H01ZUb4FIBHGqsR7MY/hPuZyczETMzzS/CEmij8gaP2NJxBpWqjFMUIv09tplSkB4r7q6Q1s38DekSyVbaqGrchHyOVBlysXkSEVGp/7/CljgKK5xPO2U3OgwU7JklhBE238je6cEQlY0KBSzUD+5SO5KBHhdi5SW3gpdG/eEbRRFko3Gk6Opd2JVM0wnNV6I/P/xxRR/8m82HBHKMcjearkrQAkP/0YA0xj+RnnddGrfoZJsAI2CaElpUf+ey0Rtq92oRSIP3yKv5Vuj1DXjck8yd4odE5Hmks4i7ReRpEDsb8vr7ESTqK9LJlPEyQRgqoiag2btfguR2E0LRGoUuT6K4USdE1WVBlBoLbwOudejjZBJFnWsNZ+irSZgNQVqyXaGFDPMkimmSm5N2GESt5hFFeZphcOJMC1xNC1wMmtwOE8wm6ZI4g6RUiR142tc19t2DRP519fXuLq66q+di4sLXFxd4mqxwnK91TW40zWyxsr6ZqfrM8N2l6PfP53HTCjKWsmbGrmSIS67zj5r+fsau77OcH61xenFGqfnq15eXO+wWORYrkrstrVQIc9alEWDquzQaO5tRXTarEZ75vtH0zQI0npApT2y3Qg23w/375dj277u8kMIMS3tE6R1A5/w8JiC+1gPtu/y8RUYr9lYD63GtrH+3Prg95AcxxzrwX9sG+tfqz7EeUiO+xzrD/l/qn0cc6x/apzv/v8VV+DbzDkiCfJhPD6s9vHqZ9SS7L3IQboQLp4gbftckENccpCOE+JaGraR7NfBZSPYLB9D8LUPOcSwbozrXP5nBMkHp0U+XPdgo0+sINnvG8mPWnr9yTs7+aFO3pXdmGQfy/pDcMwxgh/JoH4Qg+QH5XFb67eNnlDsG/CE61etJofxh76DJAc7+bgcD4YcfMc2f4AJ5RDbkvzYN/iNJTn4kezNJD9Yb5K9PTyRvK0nB51kqNaHqa6vJwebxzIGydv6GLxt9zmKPpt8TrOv2oYkSH4Q0/P9wPCMHszKdwAAEABJREFUQmhjOYabhvK+HsqW94HkB2MbxyGHurHNMVy2NMa6y/fBPr8HQt/u6z492D5HOmaA21u3NB7TXfcUfH0+htDefRkuWxrWSVrtryuXA2wkhzrrDyH4PyQfaveY/aFYtod2JPuzRw4y2C3tF+BywGO2UHefHLff14P/vt3lUGfpsrGv75ftY9j+NeBYjyH0EXxc3tfvs9ln3x7Klkbwsf6t4DH8M+O3XtdGNOBjfZhEehjdR/eVECu08d7s20Kdyar74Ppgd1uXA4LdciDVTMg1IuWanoCzzaRbQFEUMJwgMEz6W9pWily3v2MN6IYYIkNN3uciDysRn7Vg4q+qOpGAreLVIhlrrDclFsstrhcbkZQrmMi/vFri0v+58GotAnGDt2/f4827dyL2z2Eyc7lZYqskxEbkvr+hfHp+IeJRyQPFWG0zLJcZLq82eP32HH//+1tcXS9VvlYfV+pvIcLzXATor2rzV7w7/T+4Wv6MvDoDk41I31wEboaIIrxRiEQuRWi+x+XiGptdhqoWudwmolknInBjZCVRdxOUTdzX5WWDbV6JRC17MnW12fbtMq1hJXZY3D4aJjoxCapObVsOhGgJkcAQyS7IniISCRzBnk4EpGgwYY1Z3GCetHgxa3EyAY7SBglLRCLk2ZVKVDSYz4DjwymOjqc4OTxQQmOG6SxFiwiViNem07u+dKr5zoFoJhtgMh4gqPE0Ti6J7C2LDGWeIRYxHrcVkq7SmErM2rL/U0fTNsOBxjTtaiSyoSnQlIX2v4S/Ya+tRymSPxfZX6jfndYuN6oORdWiEupKfRNoldxoFcOA5uE5TaMSB2mJkzlxchDh+ICYHwIz/8kbzZFKfnRJq2FTqyNo7K3m1mr9WiRa4wjWG5V7yLVuW9RNh1pz0pAAkfQUyc4kFdmfIp4lmM5TTHpESGZEMukQp5BvA7+PYBIjmc4wmR1hNj8GVdn300LziBAnE6SqV0A0pJCgVMLHxP+26rATNiK/N0UH5cVQZDHKTYrdCtguW2wXpfSiR77Zwu+xIyWBWO+0NEu05TUoxPU1onYD1Pmw7v6WfbbDbrPGdn2N5eJCpP+5zu6lSP8LvD9/j/dnp8K5zv4FzpVwu7y61rWUYSfSP1PSxgmpUhvna7fWYTWgczNGp/W8hRIZhZIYWRHr3BPKCcBz0lB0TSRa/wmUc0Redkq2aKhVBB0v1FoD8f1oasD3Jd+j9qEV739cH7Dv4/K47j492B6SjjGGOx2Xn6u7nWF/S2Osu/wtQBLkw/gWYxr36TUygm1fd9n40nrHeAxfGv9L2z82Ntc9FD/YP1c6thHaP6SH+u/y+wr8kVYguh0M9Qps3Bo6aYZE/6N6GH3h+9P3FbhdAXJ4gQwG8sNysP8WkmQfluQHL9Q2krToQd6vu5Jk39a6Qd6VyTvddY/Bb3CNx3w+t84vLGN8bpxv0Y78cA3Jj8seF0mL270gh3JvfMYTeedP8jZOaEoyqLd1j+2X68IbX699aEyy/zDjeujhDxmfAzW9jeNY98E+3wKer/E5fbtdwLi9baG8r4/LJG/3J47jXg/7ECRJfWCPER7j9mM91H9rOR7TWA/j+lzpWAGPxbBPqB/rwfaQDL5B2i/oQY5tT+n7bchhr8n7peN9LbjvfZDsw+/be6Oegl0qnqPv+7n8HDh28Bvr99l+i/rQz6dKkv31Sd4vQ7zxmMf6c+rH/mM9tP0u/7FXQNwjHkIjKvIxuF0jUi1AvBsMl4NsRcKN4ToDIhY7BTCCHqRtAWObv1huNHXXk2/D6xHgb+IGmPgLMCk4RiAIB5KwFplfDBDxXSoh4PpCBHJRlCL/ShF+LYqyxU71/sb5Lqux2VRYLnOR8jtssxKbXYX1uoD/zMjl9RoXl0tcnF/h4uIK/vbyer2FfyOgEWtYi0H0nzFZbha4EjF/dX2NjRjHXIuVF8ByW4i0X+Ptuyv88vYMP/3yFn/96Wf859//hr///J/45fVf8PMv/xs/v/7/KUnw/1dy4f/g+uoXkaDnKMuFyMklqnqDolohy1c4Pz/F6dmZkgVnePP+HO/OF/03nhdLzWHXYqX5rHcl/KeNLvwnUjT208tLnIpgNcl6fiH/6wX8Z4+2uwLbQvPPSzhRsBYrngm7bQXLIu/Q/0aA1qvSWtaekOYbi2RPowapyP6pyP6DuMLhpMCBvw0uHv9gCkwmLSZJg9mEODpM8OOrY/z5X37ADz+8wMnJieonaEAoNOouRRtP0UYTlSPUDeHkgLhf9AkbkfPD302vRTI3YFMhbgv0f9qo2SIq1mC+RFJtcDLtRNSr/7iDuHElFogujoQYNWOY+M6aGGUdoRCqJkIj4rgRWd91QKsxSQD+9r1jaI5Rt1N/Ir+bFY7nHV4cAi9fpHj1ao7jH2aYa36RiPnO/iLb02SqflPQ77U0ryieSE80vwQNY12BUd9PGxFdEinJEyOZpIinE5H8c6SzKeLZBNP5BHMlTg5fzHH0coajF9M+kTJVf/EkVkwgimNx+1NMpgeYzI4QJzNAtka3sE5zQZKAiccz1RpMkNUtNlrPTQEs8wZXuwYXOutni1xnJNf5KnF+muHs/Q7v367x7s0S739d4Ezn9+L9FXKd/Xy7QpVt0ZUbtMU1yuxU9rfYXL/B8uq9zu85ltfn2KyukO/WyOXrP6WVF1ud4a1I/jVWSgxcLRa41PVy5fO4WOv62Sgplut63Mkn0zWQ9wjJgELXsa99S8PXtq97w/cHn5eiTpFVKbZFrOsw0nVOEf4xCu151aaohaaZoFXZ6NoEXROhqQnHaLVwvq6N4V7UYiy1rP0PyV6On0jevqcJr6uWhv0sn4L99kES5ID9uofK7ifUjfVg+y4fX4Hxmo310GpsG+uujzqAbQdLY6y7/Bhw8xjHHOs31f05u0+PZHT82z5Vpm5svV2664zb+r2xyuVZP+MxjfVnNX6G0zjmWH9G0+8u31cA32oJInK4UZP3y6cHpivyaacHPcLFEqQdSVr0LyK98gVPIW6QDkXexQ92kn1/LhtjP+sPIfi6nhxiWDfGdS7/s4P8cP6/x3zvW2NyGAd5J8NYSAa132/yrnxbcaOQ7H1cJGnxIfSiGQzkXT15p3t8xtiPZB+XZDA/SzpOwLMafAWn0B/J2zGTd28cyQ/t5Mflh4ZBDnFcTw7toijq+7HNfVs+BnJoF3zID8u2k3c28k53nUEOtnF/5J3NdsO+BjnUkXTxHxok+/UmB/klk/EaGY5hGeBywNg21kP9WJLDmEj25n1/8u782MH1loZ1w/pjsM9vjdC/+xnr43Kwf6ocx7BujGO4bATbvu7yY/AHS8MfKi2Nse62z4ltH5L9WbPudob1x2Cfx/BY28fqQkzywzF5bqFuX47jkUM7+4ztY911T8H+9rE09vX9sn0M2wNcNly2NKyPYZthm6Vh/UvhOI/B8UP9vu6y8VC97aHe0rAtwOVvjTCWf1b5R19fj89rbznGY9cxeXPtRnTTR+GYjmX43meYRDeqssG43NuqCpUwkPmlSPy8h8u2G/YLCGXHMZnnftoWGPROhHqHSqxzWXUoRYJmRSOSsOkJ7822RF50Iilr+O+pr/1ne1Y7XN0kAU7PL0Umaox6n+r3VZ3m6/42uy38p4CuRWhmZYW8KpFLrnY5rpaZCPo1LhcZFusSP/9yir/+7TX+8tef8PeffsHPv77Gr29f4/3przi/eKdEwc84O3+Dy6tT4T2ury+wWAqLK1xdXYmkrHtS9EzE/q/vL5U0OMebsyucq5+lEhnu40JjvlhucXm9woWI1evFBovVFovNgLWSEjuR+TutdybWdKMkwEJJg+WmxGrdKPnRSFYiYmslRFrsskaErMrbHP5Ni65plQLqELUVoq5EGtcw6X80j3ByOMGh//a/eOghCdBhNotwfDTFy1eHSgL8iD//+Ue8+vEHzA4PEaUzIJmJHJ+gwVQE7QRlk4jEjUTWx6idHIgmqk+ALoH3k20H8fOYJEQatUg0hqSrMEGJY5HjL48neHEyw4HG4j85pJyUyP8OdRRBLLkwQTeZAkkqwnyCOJ1gonGk06lI8mSwpwkmkwRTYaZ+plGNCSu8PErwJxHy//KnY/y3f3mh+bzEqz+9wMGLQ0wOZ5gdzDGZHsDfvGeciqCfwLJjgo4ROq1c00WoQThp1upq6eIESIlIffpPAJWan5MWqRIAJz+8wL/89z/jf/yvf8P//H/+Az+oT6/j4dEMyTxFPEkRaR6Mp4D68G8VVDVQ6nxnIvq9x3ndIWs6rSdxrTN9tc5xvt7hSsT/xSrHmcj/t5dbvD5bKQG1wq+/rvHz62v8/PM5fhJ+eX2GX34Rfj2VfIN3785xrbO4Wa2RrdfY+Gyev8XFu9c4f/cGF+/f4OryHKvlAoWujcb/Z0dTau9qnd9S+1vD12+upFJWFCLrS11vBTIl6UqR/AMaXZ9Vf73WVXMrS12vrvc1XOnsWt7Wi7yvkaDSmfEZKkTq51Uk8p/qN5Y9Qqu1bxErAROBjNE/ZPN9yQlK30d87xjDZy6AJEj2zfafHGPfFsqP1QWf+yTJvj9ykI7zFEIc+431cTnYf29JDvMg75e/93j2+xuv0b7ushHa7Ot9WdfuY/X2eQpPtf+t679kfGFsnyvdd2i7r4/Lwee7/L4Cf6QViKCXlgE3w2ILpQNx9+ikGhL9j+r32/T2z3sKL1T7rf2G1di3f2r5qfjhIiV5G/o+223lPYr9ybv2JGHbPa7/dCZymDc5SE+QHHRykLb9VvA6B7gPkv0bEJ8dkjbdgrwrkx/rJPu2bkDS4kG4z1Cpi0hvk4FYbYxQtnQ2O8Blwz4BIcZDkmRf5f6MvvA7Pvn6Cd15TY1QHtcF232SHOZA8qP19ZwMknBs8s7HdjzzQfJeT/J+u51J9uMh6eK98JgM8s7H4/LcjXsbfYLRsR7DJ4T6aq4ej4MFaf1TENqNZdDvi/NYndfY9ST78xH2wjbXQQ/rEv3PWO8Nf4Cn8ZjG+t3QPl9zvICnotgv+Iz1YHtMjv3HutuMy2Pddd6jYCPZX2+22xbqrD8E+34JSH7QfNyPK0jejsnlcb31/THaxyDv2tnPNksj6JZPIfjb71N1tzEeaue6MZ7rN27zlO6Yj8HtXW9pjHWXjbHtId1+AfYxQvm7/OddAXK4zsj7pWcezoLlGL52TYxZGq4b+1sPGNcF3XVu9xgakZWGCftaBKZ1w7pRibS2HMM2oyxqEX0DyqZGpSC1iE/x1SJbgaaNUIgY9d9HzxWnVPxKJKFRVOjJ/52/AZ/VIr0HbHcF1iK+TaAvRaIXIh1LBSzqRuR4jv4/JL1e9gkA/xmgbbaR/wbX6xX8J3fWmwKbbS29lW8rUr7E2UWO07MN3r1fiUy9xru3F3jzq4h8Eaxv357izZt3eP3Lm55sff36LfyfmJ6dXuH0/Rn8p3+GuBkWyw3O1PfpxcGN114AABAASURBVALvz6/w9vy6Twa8O13grfDufIGzy5WSEBpTlmlOpcacYZvn2IlIzbQGmZIh27xR3ArXSgyciww+vy5wfl0KhRIIFc4XRZ/AuLjeqp8FLpfD3FYif1erBbLNBk1dAv7NgLhBmnZIkhbsChG3W9TlVmufI2IjO3uS/OD4CNPDIySzAzRRKpI2hfIj2DUxViWx3LVYblussg7rXHLXwEmKhUjrlRIruf+fAhHDPktN04Dab6r/rsrghISTEWnSoVR5s1tip2yPuGAR/wmaJOmTAVXXiRSvlKwpRD7v4KTINtMa6RxlQqm9rutasRtEyiIlnfqpNA/NaxJ3mM8mODiYYX40x+x4LnmISGR+F8U66oSawL/F4m+WlxprofNWaL2LqlaflcZU9sg1tkJJo6KulPgYkGs9/X8BdFEH5REwnSaYzhLEmhOiBh1rNBpPpXmbON/sdlgqwbNcb7FcbXQ21rjS2bi8WuDietGfgSuT/psdroWF9tr7vdhVuN5WuFgLy0LnKRN2eHu2xq86nz+/vcLfXl/gb7+e4e+/nON//+UX/N//+xP+8pef8Z9KYv3002u8ff1exP8Fri4usLi6xnJhXGKzvka+W6H/9n++Q5ZvdX1WQo1KezagU0KgVRk9tMJKBFFzEyD4t5FGskX0YH3dRmiZ6jxNUUfeY6GLlUQSFMPcrBMkTdeiRSc02qcW1BpH7GDAfI2s4x/yw3tlqPN9zfAZNPpzeOMbfEj2KkmQ7PXHnhwvwH7WLT8F4zZj/VNi/Ff2Ha/ZWA9rMraN9efWB7+H5DjmWA/+Y9tY/1r1Ic5DctznWH/I/1Pt45hj/VPjfPf/r7oC327e5iO/Xe/qOVwwQcp0+8JDPv0CZP/HEOIGaV9yiEsO0rbPxX5c8i7muO5z439v9/gKPLTGJGGyEPc8yLs9uqf6IxP5oX/o09JwA5L9uSUHaZvr9mG7Qd75ufxcOF7wJRnU30y6P4PkB/OzzfjSjscxSN7ume0GPuFB8hO8B1fy/jYk+/n6DJHsx0USHpPfPAeJL3w4zmP4wvCf3dxj+uzGanhf+7Et6EGqyQc/JPuyP6TYh2S/B2E/bPM+4Obh8o36hxR/pPF9yli83o8hLPZDMcd2kv01NW7jPbRPkGPdtuD7W0j3RQ5jInnbhe33ITiQgy85yGD/WtJ978e6zzb2ear+c33H7e7T3a/3KcixbltoM9aDbSwfqx/XjfVx++/6f80VCOchSK+CdcO6z+M+XGf09SLWrI9heyiT7O9ZJG2+RagPBpetW46x37fLfk0zUVtVFTIR3UYuktvwN9Z75BUKIctLEZG1SMkamUjwvCdkO/TErPSsaJGJcLY9V7LABPldXSMCvcJWBPRmm2ElAv76aiD/bctF4q5Fii9WK6xFsm5EUucmfWtik7VKAjQo27nI3wk2uxirbYfrRYWz8wxv36/x9s0S56cbnL5b4u3bBd7+einy/woX50tcX22wuN7h/OxKxO5abXfY+Fv8mtOVCN+3F1f45c0p3ihR8Ob9Fd68v8S7s2uciwC+UuJiKfJ3neVYaVxrjX2dZ0oEVIpRChXWIr5XGu/76wzvrnK8v8rwXomA91cFTq/z3nZ6ucPPSlb8enqNd0o4DLjE2dWV5rHCWnOvRWK3/jvwWotaKEX6bkXAZyKCd9kKq/VCe7RF3VYQtysJ5HWrMZQi/SusCuBSCZMzZQPeLzWORYZ3HpPm/lbJjNOrHc6UiLhcZVhtNXb57jRuw/u7FelcVlsdnRptl2NXrLHerrBVEqJGLbK5RFEXyIqd5rwRWb5SUuZKiZILnJ5f4vxyjYuLDS4vt7KrfrEVkZ0h05qVWYHry0ssRXL3337f7tCUFdq2BTp99GeEWuRyo3KtxIGTVKXOZKFEQi747OUq79TG+k5n1NhoL3oUGTolEGp2SgSUWo+NxnCBd2fv8frta/z65idcL6+xNJRgWmu9lzpri+USl9qDc52BxXKr5NMaV7Jfyn6xWOD8+lpJm2Vv3ymxsVUywr8dkDcRijZB3hBZHWFbWeqs6tw76XKp9T1bZnivNX+nNXl3vlFSYI2fXl/h//71Lf7P/32rJMA7JayucaV92m0a1MqkVTqXRmnSX9djvttgpwTFdqt997o4uaE9d2KkDgk6LaF1r1kP+TVKBtaSoWypjUXXEr4nKL+nBIv6rNqbpIJkB2j4cKxSjH/TySbHWmiULLFs21rtB/IfSgNA54JsdF/qEMfxR/D7tWB3/4b7t/TeW7c0bDPID+9vtj0HjvUYnhPDPo5h+R2ftwJPrd999coj3XZ2X/1t5TOUp9r/1vVPDfGp/p9q/1T9bx3/qf6/139fgc9ZgcgHd0DTv8h0ytL3UN66E/xC4heUKPILhF6tRr2QVJs7G0m9KPHWY4g71JPs6/Ztd/Gjvp7kB+2TJIFhP3KoCzEsycHmRi4HNMrY+wXOYyfZx7aPEXxcTw5zsL/tJPsXVHKw2/YYQnz7OJ5hnSRch9GDHMZhe8Co+l7V87YvObR1bMP9hDG7bIQA5OBLPi0d5zGM44b4trlN6D/Yg3Sd4XqPP4AcxuP2AW5Dsl/z8T673u3JoQ15v3SbsD7Qw+1C324v0+2P6wzXB7gy6K4j2e8bSfjhurHdtgCSSKIYMSO9L+vQ1g2aqu6lf+3YmCQpDPtFUEy9ycMIpGwK6H48XsP9yQSS/RtGl0nC84z1hs+SZF/vdo8BTzxCbJL9Hjg+OcR2ncvuD3q4bEi9HYvLj4Gk3XsEv76gJ5J9HOjhOfRvnvUG2rpMfV3QySGOy14jS/t4fOTdtUqyb+cxk0Mb6OG+JW7rrDuGYZ1kX0cObWw3/CHd43KfjkHe+bkPv4kKiEEYCSMEuGzYxzKN4r7OOnUOptMpJpNJjzRNb+91fewowlMPjykg+JIEOcDj9jzsE+qDtM3zcz1JuE9yaGfdIIcySYSH2wU4vuE1CnFindFwXdrP7Uj28R0zgBxsJPvxYvRwLLd1LMNtXG27QbI/r3jiYd/g4hj78DhJwn6G+wz+Qbccw/Uk+/ngiQc5zI28XzruPsjB1/N+Ivyzqh0/zI1kP26S8INkv/bk/TK0dXvvs2HdcJ1jPAb72HeM4E+yHwv0sJ9Bst/XsE9eg6CTwxhx87D/U7hxvRWO5Zi+1nzdeT6Gx+dYt443Cjn0SbJ/r2PfcNbt73YBLgfcNP9AkEMsjyGAZL8GHpNB3vmMyyQRHqEPS9tI3ruH7sM+AfY1yDt/+wSQg90+nwJyaOfxjuG44zhhHGG9LEn2LqGOZD8XG22zz2Owz3PhmAY59EGyv+5De9cZ5FDv8ZODTt4v7f8YQuyH5GNtf4868m5eob/xWIPtc+V9sci7Pv3p4DFQr4EBOhgwPvTXHsqgl1I0ejIk0IE9wKiXoew6w35N0wLyC+g66BqHzoTey8mpFYJtLMd2645jWB/Hss3tbLde6/1hpfeHAS5Hkd4JeIzq2361GhiNZEf2dJ9H2WmcHnOtMVeKU2tsjUjcLp5o3hGquoN40h552Yg01vvQDshEbm52mUjlHfzNa/GXWo9IcwRKkbyFCN5a77kqEY61iGDH8N+arzvFxUxtUhSNkgDFFFdXHc7PG0lguYhE8gP5bq7EQiJiusN2G/dYLBssRIYPv01QoRCJmwvrbS5Sd4OliOiVSNbFZiOy+Fpk9gbXJsiVqNjlNexrEjoTOVtqroWI+UyJEP8mgIn/tfxWirUSmS6+F+fLGq+VlPj5bI2fTpf465tr/P39Er+cr3v5v//2Fv/f//sz/vff3+Lvr8/w05tzvH5/gdOLpfpdKVGxwtX1peZ2quTGe1ycneLqQrg8w3J5qbldYWkCW+NdbdZKCmyx0ppuNKarbYXrnFgIV1mD01WFN0pGvD7f4teLnca1wRvLsyX+9uYSv7y7vkkI5EpULHBxfYXrxTlOz97iUjKvMuS1UGxAtkhmERqRvSslBU41pveXp1isl/14LpUseX++gH974vVbxf7lDH//6R3+9tfXwq/463++xl8175/++gavf36Ld2/Vz+klrpSYWK8zkdy5zrvOjRMMIr79GyEmvksR/pUOQqPD4nXfKRGzyXbYShobrb+/uX9twl7k/tVqjevlGhci9d++f4/Xb37Fz69/wc+//IJff/0Vp6enuBapvxLJv1JCpZfbjeLtUHh/hVzXxVZndbnZKlGyU7KngG2lznstAr3qiELj2epMbIsGmf9jXF0Yma6D3Q22qt9U0H40uNjUOFtXuNq0uFy1uFgBF8tGxH+nMrBcJeqnw9XVSgmTNQolN0r1H5JxXVPpfTrgZFyla6QSGW/010xRotB4G/Xndarrtr+eXLZuWO805lxnxG3sF2yA39cbUIKnRq3kUoNG17qfG9RdjUq2qinRae9bEf5tV+g6z1X3IZwcaHXd7qNpmv6zo6Xrwn2YpM4VEem+Gut9uusCgg8eeJB3bd3eIAcbydtWIY4lyb4/8vOkY4TA5BAjlMd1wbYvyaENydsqtwu4NT6gBL/nyBCC5O2cw9pahhjB748gSeo0Pgzo2gpQng9GhDt/8m6u5Gfoeo1yzIcQKeYHGPXtcXhdA+5bX/LxMYU2D0lfPwH7/bgNvvDhGI/hqfCPtXWdr9EAcliLp2J+r//9VsB79FyEUZHDPpIMpl6GOOGcWvYVjzxFj9T9IarCpIIMgyIJkv0bmGAbS5Lj4j+sPp63dXKYF8l+/v+wE7sZOMle89wCeoOeyKFO6if9kOzXhuSz2pHP83sqGMm+3+BHDuczzMtyXEfe1dvuGzVJqz3sT96Ve+PoKdST7PsN7YMkOfL+x1TJh+fg+X/KrMi7WOSgk4O8L06IT97v43rfZB/DfXHHNrcNcSyNcf0fXQ9nLUjy/rX6PecxXkNyGA85SI/D9WPYRrK/hshB2vZbwX2H2CR7lRykC6E+SNu+FF8z1lNj+Zp9OVZA6Jcc1oocZLAHaf+x7vI+fN0Zwe+5kmR/Tp7rf5+fx3Kf/XNsJPtm5CBdcPwAl39vuO/fu89P6W88PnJYN3KQjuP6AJe/4/sK+Dw8vgrho9SnSd+DxjDZEMrW3a8hHlQ8DEUCYpAiTsQ/SofoQYoYjKUPaHSW2046ZBeBI+4SdxCdWHUY/g55239+0rMkoRwAxGWqDwqJSMgEtRIBVTsVUSnUcxGfc5T1oXCkZMOxiN9WpKpwWYtYFuF6lWMhLK9zJQYKZLsa/rZ7tqskC5G+OXYiWrdZgU3/99QbmNDdiTzP8lY+JUwEm2Q2Gb3Z7WB9m2eqK4Rc7WtslVDYFC3WWYvrrMPVtsH5qhCpXuDXyx1+EeH+8+kaP79b4ifh728W+Nvrc/ynSPK//P09/o+/Ef6Xn/CXv/yC//z7T/jp76/x+vUb4TV+EXH9008/4e9//yv++re/9PKNSO2z8/e4XiyUTBnI601ZYrkrsdAcrzV+j+Fkb48KAAAQAElEQVRCSYkBLc5FQr9bZHir9Xh9se3H8rdfr/CXX87xf346xV9+eou/v3mHX968xduzM5jQX4vc95+gKesCdZNjo4TDVuT/RgmTzW7b9+3EyfV6g+v1GmcisE8v13ivxEefBNAcf3p9gb//cqpkwHv8/PMZfnn9Hm+V9Dh7d47Ls2sslThYL1fYKsZWpPx2vcJOsfNih1xEeKZkgIlr71Ehwt3IRXpn2q9cc87DnwASMb6T71Z7tBahv1Ai4OLqGmen53j//gxv32pOF1ci2RdYXi/637jwnhZlhqrOUdclcsUslIgqlXAoFa9yMupetGrTom4oCVS6IJQHQC6iOxcBXnQdSp33XHRmocRY1sbIqgjLjFgVsc5JpHOUKHETY6NE1Xqj8hpK5hRKAGyxU0Ip05ksNJ5Sc+xJf43H13wnIn+Quuh6Rde4+uiUmGi6VtdOB1+zvk73YffHoSyGqP9OyR7cyI41ILTRIK27rpey30r54/vjv9wK+Iw9Numn6h9r67qn2v/R6z2Hx/Cl438s9nPqnur/OTG++3xfga+xAnolG16A+heYD15QBnunzDT04nR3aDu94LkuyK8xjIdjuN+A4EUS5ADbXG/5JSB52/xrxLsN9oXK+I1FCEWyn79Jt2D7rSTJB0OTD9c92GivgmQ/F5vHcyXZf0sBX/ggh/jkw9JdkLToQd7pveEznkj28/JZCghhyKGOpK6l4U0lOdi8p+Rgd7tQJhma921c5/VyvUGy748cpG3GbaN/YIUc5uQpkLR4NsjBnxzkfkOvEcl+7UKd19bw+pLszeQg+8Lo6aFvLjzX7j4M9zfGqIteJe/6t19v/ApP5F3c/XDkw3XB1+tnkOzXkBxkqCeHMslg+kCO50KyjxEcxnXB9pgc+wed/Dim6wyvu+OR7O81/kaUEeaDZzzIIT55vxyHcJ+hHPQoivq+gz1Ij80I5S+RoS/HeEh33Zfic2OP243HYLvXwDIg1JPDeoeypX0sjaC7veGyYd2wbtj3MZBDP+Qggy85lB+LsV83Lgfd8jGE/h6S5DCOUD+O5XkG++8h3XfoZ6wH27eW4zEFnfzjrN+3Xp9v0b84NHwZIrX/PHQiCyEiD5aPYCAA9VFJPmP9g3Yhzp7sNDm3uVeqrqn1CUsw+R50y0rsvmFCvkfXiowf4G/rNyI9jVp+/ub+GH072SuRpXUboW/fope3Nr3tbJ0ckF+r/hs5SYhgbUX8dyiaFqXbiPysRabmdYJdFWNXSpYp8no2oJTMY+SZ6kS2bneAify86FCVnQj/qsdO5KoJVpPLxu6G0C/USS7i39/6d2JgJ6J5u8vVZneL4Lsrcrjev9XQ+5c1xP9jp3nuNPhNCSxExF+LkPc3v03En28qvF8WeHuZDd/EF1H+87tr/O3XC/xVZPlf/vorfvrbO/wqkvy9CPKz04sb8vpt/+11E/+np+9w6f8kdrXENt8ir3KUTam1atS30WFXSVbAVvPZ5MQy70Q+R7iWfrlrcbao+98M+PlsLdJ/ob6vlIy4xH8qEfB3/8e1Iujfqe+r6zX8DfmtiP+NiP+63KEVUd40VU8y+1vklfYqr2utf6e1rrHeVVisc1xfZzhV8uOd+nh7uoLl6cUGZ+dbnJ+vcXmxxvXVGuvlBtlqh1x9LBdXWG8W2GUr5PkGJudz7U2WbeF9KkWGG3lVoyyrHtWNXqiu/1Z8XSHXvnmPd9sCm02O1fWmx1JyudhqThv4zxBtt2vsdmvFXmsvN/0ee38z7W2u+EVVwigV26hEwgd5q5eNztaA/s8TqU3mREDTItd5zvrzAO0Je2wLYtsnAagkQIz1NsJqQ6y2wGZbaAy5kPVrWSjhUWkvS61xpesjvE70Utd2p+um0zXRNdB+dOivW12bTgSM0aKDy3LFw9AFJm5FkUC0H8C2W7DRbUqgOscIN22/xX37e5+//wr0Z/Cm27F+Y+p5gfv0YLtPDq9qwysZu06vcB/rwWe/fj/eeExjPfiNbWP9g/g63v5teerasxyjtymY/T0WqZ/0M+5zrIcgY9tYD/VfKscxx/qXxv3e/h95Bb7t2H0tPXsEPrTGsxt8BUf3Z4RQJEHeYVwXfIIkGdQHJck+3r6D4xr79t+7/NgYSH7xcEj28yfvl6EDcqh3mbzTXf4SkOybe54BvUFP5FAn9dk/JB+dD/lh/TgwOdTZRt7pLj8Fkr0Lydv+bbhvTuSdj+vtR7InAsmhDnq4jrwrk7x9kXedIbdbm/UxQv3Y9rV1chgfeb/80v7ID+N+aTy3J2lxu0/kXTmsmaVB8iO/vvHNkwnjx3Dj9qBo9UHecF/GviM59L9vt6+xb/+cMnnXB3mnPyeWyXKDvL8dydswJPu1vDV8BcVrYIRQ+zr5cZ/2CQjtyMGPHKTt9rH8EjiGEWLs6yT7KnKQLgSfIG37XIxj3Kfb9hie6je0DX4u36cH274M/pb7sO/Y5nIAyf4shfpgd3msk4NfsJEfloP9uZK8v737NRzH0tjXQ9nSsM+Xgvx4POOY7udLMI71mB76sM99erD93tLjMUK/+zr5+PrZ/7dEGNc/qnxqbf7o83pq/K4Pc9jXXe5E4vcQefLJUsxgJzh+H6vr+vdyfj+wD9c3XS3SsRWxWIukb1CKhXQyoBRZYtI/yEZEqDhMWAIEEPfoRGBat+xE6rddjK6K0NQR6hqo+79N3sIEcyB23YeTAXlTI68bZPLJ5ZurXVHH6OKpMEONFI2SDa366NQfkSBiilaEbI8Wqh9Qt53mASUkeINIMtI42PddazCGCV/LAI+rEdFrYtaoRfSWil+1rQh5tVXfdRSjjSaohSaea41SlO0EeRNjVw7YiJTf7Dqs101PjF+JpF4rUeDfQshzkdl5ie12i916g7LIYFK8qjP0JLzWvO0qjbdSn6Vo2w6aDioRV6XHofOw0/pnNZUciNTvRDLFVskTfxt9sWlwsapxvqyUFChwel3hdFHifFHgUlgudliKMPe39BcXV6hErDci3Kn41Lp2WtMOE3Sco9MckUwAxlr/SPOMkdfQHkVCovkShRI33isnZDa7ArvNBtvFCtvlQlhiu7lGIfK/LDPtT42m/82DUueh7uH1brTGXd3AspbeaA+cfNJ04XNnWG8bar9FKTQJ0KU9dGTRakyNzo330/Pxevr/WsiUcMjznZJHZf+ndgLRH/a7dpJFZ8H91UqC2O61aGzTAXe5j6mzWbeN9qSDhodKG1JrLEUToeFkgMbTCHWbaMxxj7Iimlo+2qtWvq0ad7oeh+uY/bXo687QYsMP6z3ku3+NhrLrrVs+BcekThFuEHW6UGyENtygZW/QU6gLsvtgjE/1dV+9gv6mPyRBPozftPN/guBhz8JUXB7rLhtj2316sO1LtzWCfV932XioXgdQP3dndN/XZeOh9tS1+li964wH24eKB6TbGqF6X3fZeKg+2D9XOrYR2j+kh/rv8vsK/J4roFfr/e784mLc2X1o9dIK/yYA9OjL3d1FL9M3/dkfDzm84HzTQf0TdU7ydjbknX5r/IMo5N3YSPZvPJ4aGjn4kbx1Je/0W+MDSqTLYB8xqLfqA/brxmXoQQ59kfdLuTz6E87+Q/LRxv8AlSRB8otGSg7tSd7GIvmsmCRv27gBSYt/SpB3cyPv9C+ZLMl+/UjeG8bnNlSQ7H1DeVwXbA/Jse++HsqWhmNYGtZ/D4z7Guu/R9/uY9znWHfd18A45lj/0tiOZTiOpbGvh7KlEXysG+Rwrki62J8xkr3sDZ/w5NjGuMm4PNY/1Wfs/1zd/Rn2tzT2dZd/a4R+3c9Yd/mPgPGY9vVQtjQ8XkvD+nd8X4HxWRjrX7oyJBUiQsd9QDaIFmx6NGJS664RwVnjTtYqtyq3H0jxzyoDvdRHOctahGWQ1qu6E+HPHm1JOBHQisX2N58LkcClyNeiLZA3OfJWJK1lU6BoRdaKcC1GyOXvNrnqy7JAVZWo1b4UvFYfIhZhHqPpInRKQvRJA1BlCC1MnBo92S7m2H/jfNCHOs/hDi1MGhv+1niPshZh36D0XEw6i/gvKkDct9Cqjj2yHNjmXZ8E2Gxa7HYtsmKoL4saZVn1pHTR/0mYQuUcTgKU5U72LfJiC5PYVSG7yPO6zGUvkOW56ips1W6rODt1vssbrIsGm6LDKuuwVF+LbYPrdYvFJpIkrpayr1qs1iXWSgIsLtdYnF9jcXGN9fUC29VOY1T8rIHHbXhOmeLnVa051djVFXaa906E+7bupHOA+9/mmusWq8VS8a6wvjrH6uoUZbZEqbk0dY5W6NdacVoR7l1T9f+nWV3XaHx+TPwbih3K5c039Uutu6GtV7wOTRGh8blSAqITwa6cieK3/bmo1U9Vb1XOdVaqHu7D+270Y+jcZ60z8iEowhA6exDhTx0E+3eSujSAVtfSDVoR+QaUHDE6RDBa8Ra3kKVzQkVJglaf2FolrRolxRqdR8dVFzqPHXx+9dTHp89to0tWcJ+9X9uqupPvIHt/uTz1Y25//HnQumYAy0jjNyB5i34OVNFzkdQ4n+rje/0/xwqMz9RYD7Mb28Z6qH9KjtuM9dBubBvrf5T6MI6H5HjMYz34j21jPdR/qRzHHOtfGvd7+3/sFfjWo78nAfDhkB47rI/VfRjl80skQfI2gPvcx23lnkLetdurui2S/CB+qAh9hPK3kiQf7NpjfLDymRUk+/mTD0uHIod66wEkg/rZMsyB5O04QrBQF8rPkeRdHPJp/bGYJB+r/qiOZD+HUEEOZZLB1L9R9LwCIhCk3szpjWmwBWd/s3pss06yryZ526437D3Zd8/0mxTJYRzk/fJLOyXZhyDZz7cvfMITyd6bHGRfGD15nQybLMnBj2TfH/mhtN8Y4QPAQ3Lse5/uPTbIoZ99H/J+u8dq7Pt/apnkB01I9vO2kaTFowjz9liM+5xJ9jFJ9tXkIF1wG4PkrQ95dz3Y5zG4bajf110eI/hZkkN/1o2xn3XbSFo8Cvs+hRDAfmPd5f+XvX9RTxzZ1m3RaJBZ85z3f8797W+tOUZVZdqg3VsEXQpkSWAwtjPTKv/0+yUuEkI4XUJdUnlodaFRdfegzz3nlbdwqa6x6TPnezl9lqh+c+inDqj7Qjmhvkev73l9gFRVCudyVW68mMM9Ll2D4WmTT8x1ynOburdC5pYCL+ZN/WtxTW+ZU9+e7+XUvzfte5jzyj363qDNX29/BN/X/BX5S3Py2cd0qf+05ziUe175Luz2cZ7uS4kHi5lXmjnlxZGh3jseSjxkLId46B9cPKF8jgelXp+eh2N9APl8LEWoi+eS5TmExNPPocxxfPpeRDzrjS8DIjYe9vow9ufzP0X8ePq7/PP8n3jw/3f5OfxTnsrPoPEaT3Sfj0/lx+GfwI/yFF8QPB1+lqfjv8UvA37EA+SnwCEe4lf44NiHyM9DOVRKpc8+pLfHoK3P5+j5OWwxxujlnIIllAAAEABJREFUUOMOo2xv4ufpN8CHOu5DjP25xj09PcXD8J/FPyfz9z9P5Wfk/fHzEA/ln0M/xAP6Y8W/8bD/n3gw7kN/vwz4t85NKU/h/1x7bDV/xoP9p4ofpfIxL0/PP6KfQHxBMsSXHsd4oH2IJ985zufa9xDzeSj/9UuAf5+j/hD1S8wN5d/4QuKff4/xhcQuHv4fy//7fyn/p/49+vCPLwX+/u9T+ft/f5T//J+/S/0S4P/5v+U///e/5T//+2/gR/m//wn871P5P//5Wf5b/1zSf8p/o8e///1Z/okvA/4TD+P/jvH99+ex/G/o/hMFq5//quG//1v++ft/y8+//1Oe//lv8UuMHz+Djy82np/+KU9B/Q39p6cf43w+x5chzush5vE55reOL+pIj7HJDnUNjuUY8/Yc83j4QYnw8vOfY/k3vrCQPsU8PNd/zfBUDjF/x+FHOcYeOp727xAP7od4ol4Re/wYe/sYe2cYYkMHT9Bd0CF0cSKUEr5iH+YSsZEsxGNDfJYizicgejqUY2zuY9Q5xH4daegOsbeOxyHs4ee/AIhch9iLFe7RsA+Ra4j8wvOQ8BdV/+y3AEO006B9jupnjhXEaV2IoJ39Bi0nav8lHvifIb6cqHLSsA/xBcGlGlt2Sz4SQIF1PLL275DbtctxzHllsWVP2xq9FP/Z7WvjSv29/WeeW+ml+rfm/Yr7PWbgo0exu9xAvKn6ZhuObuYhbj79lwDyoXr4D0xvHlnM2onUzSkwV23KMPmbe9P5HY1LDwftTxzj5usdWxlLAfVNfVTcwTgOYYp+rOpuHR9gutojsEmr4+kFmq8iILkJwGLNTObYEjlmbamTB4o256DXlzig5deegKaDRlMf7r/0D7TxAHUc0GgVbnyBlgPixj/Ooa35vVQCWFxraPpL8blO0Pyh0XkcMKrsdxTegAHqGG5J5f4U9tQjc8HtuTPHJWrd9Ol5dfPe1AmY+jJGPz8QCnl1+l2CflswXrtU9LyytYR8j9wXve4Wvq+3xt+St4+5J28fu5QTpnXSrn8i501Zm+h5ZX2EeiEv5IU+W+h99Z9jKTZ90qa8xKvTtgV9tjDvL33hfN5S/whq/5m351P30bTvqeft6zPMn3184fPPQL93er7Eg7g1tAd0xEPCFcTDxeMw1MH7kNG8/Z4Mc32+WR04Fv9nocf4DCYVoYlnn8OEEnzgEA8GRTzPbF8IxLPKuNUp5yAexu4anoIehlIfzseDUh+WHo4/y7/P/42H+v+U5+Hf6ONnxbB7qvSJH+Up9Aea7RBfDhx5Lsf4muAw/CzP8YDcB8k+PG54Lk8+OI6H04d4OP0UOByO8aD5EL6BeOA6vv9Go0MgnugWcYwHv86Lf+rlKQZ1iF6f40H7jkOhPI/Qd4gHxYd4wHuMeOc0SB3Xc40L7+dSfkYPP/4doh/K0zPlx48hHtIfKn765UJ8EZC9mKsi5uNweI61PDjDsSTHMsQYSzxcJrCLeSt+Vg4MgXAoT/Ew3ufEx3iwO/hb5kEP4rgvP5/25b//7APfyn//3UcP36J+9PJPKT/+fi7//v2z/P2fv8uP//4b8lP5EV9o/BPwC4L//H0o//37qfzzI2z+PwniwfzP6O1nzKf4O+ZG/Aj53+en+OLhKeb5OfCzxDcT8RH+31LiAfxzPPQ/xNP6Q/g8xZcY4vDzRzk8PZdj6A6nNZE6nzG1xflMOMaKGNN0DuzLcNyV3fF7eY4vOp5iPoXr5b8MOcQ8VRyizjC4m8sQVARTSjxkH2K9RTQRqkPVlRgL0YAoMdYqR/HdgRJJyvA8VBRPmpj/HUM5ug9iHMeo1fBPGeJLqhJQPgxH05TYTuUQccfYSaLE+VPivB6C2pcPSuL0iz6oGA7Hoj6E6OB4I0oh5k3ULwBOfAlaorb6hLI4hj6hXL6O334G2j5rw+z5pimnfdikJXuzrL/2MT2fEb2u5z+LPftYo33PPZ/+va7n034v7XP2/L15v+K/ZuDeGYj3tfiJN5X2ZtLzmTp1Kb8vBQpMyOqeSEI5qXwPoBd/SR6o47d5YLzYO2ah/tEAxhIw8aPyDibHANRxAmO2tFWFd19C4UQpeRNWym7QMNF9oSrm+iUZeBG/5Ffi6PXJh3r1BygwIR0dG3GjCyfbqX/1+kDTp6xuDmg+QP2yACYKzVY++ZG3zq9t88VVyZtmsZAIGLUw8ebI+U1tT4GyC0CjJY4ze8j5oHaNhsvmj3HAuH6QFcq7HzDVhonfauR4bOdg0pzPjIEpD1DPhbT1lNP+T9rbruHndTNGfSJ1QGWBsZ/0SVodrnhpHxCJ67IYOip/GlTkMW+Q2c90897bgeoHjVbhDV/6Wm+V9hE57Q3aHECj6qyVUBbK0jnUC/enkO8x95/Lve8Sr796qeh55cSaPu23UvMmMge0uYJGU/9Iag+PzH9v7rX+1CeyBrR5g0ZT/0V/zxnwKv0aHIe4tsdUGBMkfryLCRL3o76Wq2kpQzy5zP13xlsj0PKdXuP+pu7IpMU7mJPtBbGnY31/A050ONEmGzLEg9KxftST9zqZOMQD4OlhpxEN+pW4f632eMKtPxF/jAe0Qzy8PdYHrz64jaft8bD26H2CucJ+jJrKYoiYRMs8vYJ97kPxcpy178jpQ+XD8894sP1cDpG/5Yx5rQ9uKeFSjv52d+AQD/qfn4Z4/j2UH/GA/0c85H4K2T+j8+PHU/n736fy7z8/4qH6U/kZD+5/xLiGUx5zH8L/GA/Wn+OBsvwh6h4D7QH6qQfl6EN/H8jbn/QQT5ifYr7iGXX0af1D+Wn++FJgiHUc4oH5c+AQXww8+3fqo9ef8azeLyn8cqL2G1+Y/PPjufzz78/yT/T5d3wx8Px8jC8ZDjH+Y81rnZ/q4qG7Yzj4UPtYynPUtxftB/uLRgbrh917LtegRH9t/obYwUOJocfcx8/OdSCYUvfPrlCA6JpyjPmocxEP9TO2xAGUIeIqhsgV0H6Iuseoa4y9MxzqZ68hzgPr24fQ9xh9yycOJfM8l6YLTeQ11j16dN8ZdHiODko8XC8ldeZzzxBjFEOMsMQR2zE4SjQbUolxDXEvXgK7ilIPmk/wzskQnz+P8cWTdUN1/8+wazlOlBNtSm0BdQG/KIjuYs5Ouub0oa/OyUc1wHBfZeMTZpKXfja437d6umTfitV2KX7JHjswQo+lxPlQ7UGLxwJdsjvXcfmJcytOv2COcUUxPFhJ6anxo1yt7WVo5OKr8VtOl+xbsdfYlvI7/oxN/j1p1soevuh7z8DH14tzOH7qibdC402HuEkR+933MmK/Lz68EkC8cVLyAKqsrb3xDqOsDqhv4L1tH/kEkGlqzHPcYAhvWtLfkymhc+aUCphyaE8ANac+iWPcASSG4Rh9xQWtDBHSkLo1Gpeu0XeJ38VNUCLKR/1w7/JD6wnQUDF4U3PCfNxA5KDOvfMlgOJhHFBtjg+IG6DjJkocxgnnV8iLMMV8xK1S3FSpT6QNrNvmaWnsc53uIudDWoo5qHXMK0o9joV6hTqGdAx7fJgox7Lbl6aPN5lj3PCVuIFEaAsgQh60ieBLUOVd2PytkL15Q3+Mm/US84w3haXE+1iMNW6OyyFqhn5fKLtouD7oD1m63+3K92hiv9tV27d99B+5zL/flTg/Sjn64SdgLXlt9qmsjzEV33ZliA8TQ9yw7mLvhVRMJyXkSFSiTHEehih+dMyBQ9wsi+fBG902N97czuH8GLuFXRQAogYlD6DK2lInhUmvTUDTAbpUuIaJfZzX+mkAYjwxb6ea+kT3pd5A7iL+hCqXEkszVP9gix8avMl36b7t9uX7/lv59u1boewbCLqAp6f2m0+HWNfnuJY8Pf0oz7HuzlW0Ub5Hrl305Zofwn70Q174EnsiGijqh9j/UuVYhrbu7Mo+xmbOQ+yXY/jHFikluumx2+0L4Su09yhx1L5iHV1L4bqKXOvUKcdQi/tA6KOtX9sS+1s4tkRvd7xiH5ss4dBLGWJosRKx54aAstC221G28Ndff5Xv37/XtdjtdgWIXEN8GI0OYx7L6Rhi4I5VHGM+lZ1Lz4P9rhRO51CJc5UYh/rv33aRdxfzTOS1x0NxzOJwOgf68ZWIEzl2abRUY/XTJtSLY9Ry/Wov4bgLACUPoGhLOak6x3CID9WwK4zYFyovnYMC57Be5uypuYW9qc966oSyqLYY83ABMbkl2qpI39SVWPstHOP9cTjtCSgxhgktrrw4hljrVAIR05A67SMIbewx9jGPAc99ESdZUXeI2imrO0a/Qp123ERxTSyBY5xHPYbYI0JbnIZFX+WEsvO5heiu7gF9hhgXUMcj714Gyi72TQ+geOgjBWIP72Mvn65ZIWszp3FAyUNZwKRL2xI1jwBqX9D2rL157ZMmrCf0HxGfqoYT4uISSxrrUGLvnqCOE7/jWyzBt5JytUU9aLXL6Rhzx3ydVKvEfrZgILT80Kg6axgXj4BOq5yrek7LflcSQ+wzEcMtCd9D9vt9EUCBNn+Z3xoJdcL610L/RMZAqwPE9ey4iUvjex6m+PTNsUlTJ1UWzkGCUCR8uCRiNmLF26vyFkq8D1+LYbePLbOPud+NGOJETpSyiynaxRrE/qPBa2y8XcQ9bJhO9vQzLryiV1bxjV1JpK+XDFE8LuwP520L8SQu2hluwviexLF4jSol6IhSjyEemDaELd5vSjwYLseYo3ig3VwpcYHqEPfJvpeezoqs4fvlc1wfn/3N/BOOPJUjP0foM0RsLFJhiBrxMPp/+P+X7+V/yrfD98LPXSk/4vz4J1r7N2jw34a/wvd7KYdvZYjeqChld6Ds4p6oiJrz1Ffw1jiU5zKcQPRKifFV21A8357iIfZPH2IH5J9D9v3QB8eHuH+riHtsdc8xL3WPRIl4uypD3dOx2tF/GfZlR9yf7P+n0mPsN/1F3LZF5UM5DM/lKQKf434lpjvkIR7OD+XHz8OI5zCIY/QxBCKwCO9JS8Q6pmPcTxyiEfNk70PseWv6JcBT3F9q0+cYwcfwH/xTOMd/yyHwHA/R7eNH9PFPzN/fMZfP/E/5GSvwFGN5Pg7FeOsQc+fWHWLsJb4wGMLffaFMTKXTKX788zO+zHgqz/HQ/Wd86fFvfIHw97+H+LLjUPzzR8ZFG8W4Q0yI8F8Q2IdoPUV8zNEheh4SETQEGI5lH3AOxOC/KogxHcqP8BQ/o41DQ5yLiPJXnK//v7KPdTlGX8dYRz8DDTF3Q6yhvQzHXazjrhxiH4oYejkOMWqG4tZ/5lCe5aMv53KIQXtfLLxXPkZvB/MOQ6nX39gTQ8QfCtFXIPIqx04tkTh+ngNxPkT/R8FzMac1R0TvA5SyL2X3PfZ3QJ9yOmqdYSjH43EEUGAdAyXqlJifSBLvT7FJC7Gwu92uiGY5FvRokxOq6C3GNwQiavPnGL3Yl05AgQZloW0L+iTSz5wjyhBrFGMOmmNxDE1OBVkAABAASURBVIlD7GVhrHl2hbJnN+JbjDOxj97ErpSS0KZOpE5eOD8i8+0it4htEdekUlGOQ8xXQ+r1mXCMWg3u5V3Ms3SOSFKWEep7fmLflhNiJmMW41xxT59AvFFtYReD2oL7ZgtDnLtbiCUp6yDOrUNMS8C9GdfBMqPkfC5Qpw0oJa6RQ6DEe/6cHmJGjnFOTfQQmQ5xDjc6hO0eADG+ddjjFtiVci1KrJVoZ8vRkSluol4fvUYGhrg+i6U9fUr9Ilfvu8iX+45+LFm8n4/UrdL7yv/y0fG2VO5BPwHQ9rHXxERvX+J3Jd4IN7EU1ekunXw2AtSI9FUAirZy5+EbkW8wSZNXFpfSA5sXANi2X8r/aLtzao2kySsL5c8MYLE9oK7LS+PxpEpa6rWlxMEQL/Hzahox/uBLYIkChbD5k1Q+AZMWXvIw6cZ1iTcv4+M9XlKSVmHjBV7mGnNGHFCgIcQP/8nepHMsNQeMav1TAOq4Uq5vaHH7VipG7RnjNQaocWv8vlCvRd/YFX32IZc48OYxaK7LEt3HAxBjBBDeJW6K4m0xbrzXrj9w8mukxqy9wLITUIC1sDfTO//XIosCtTegzkXGp10Kk4/zCoz7X9mYcjp6/qT6XMT30NoR9bWU83Fn/z2VF8Wb//K6o8a9LuRNvPu6PQ8UoNYAzviqfOVLn/uVoZ/W3TF5PRDyfaPKotddywPV1fgeKqHZ5Hvo18tf/J81A1/rP613PrS6lU6Z8n70euqDylL0T0zZXnLxpKHe5+zifbLxfjHz0m+m8f1lA/ZwjIed0tbLKT7e00jEA2Z6pD5oOexLxYtPsXEzHvdP3os35BiX6eCDoyx9ui9WdK9uQR/RfLzexUdaF/M0V3EbVsQhHpRLxRkfCq/Jz/GgUurD+cPzUOJZS/F5VkKdfKVh90GMMEb0nzt7/hhjsbek8hMOcX/0dIL8oeh3jP4bduWf+BLCB/d+ofDj53PxS13h/49APMdDfWFfSY/Rn72KWivWZujQchO1iNov58z5TERYZc1TmXjp+UhQEkM8lku0R3Qxnth77q3MU07rUsq+1P0V+YhzgKDTT9vf5eQ7xHwcSnhRxgrms8a4m6JOi1fTuBev7tc5Rifj5khj62eIfqKV0nAMekyHu6k5r03i+XS1b9wDAAXO4ecVcW2eJb++5yHyr80GcBbu/kmcGV4puCqXQoA6dscKjYeOxmUq5zPzJb2U+6Pszt1W7XvtW7m1Tflj8lRU5Oq/hsY5FOdUiXMyM0nNLzXtJarPW8P6Wznvtc9zcxrke9N5H1/y+87AZ6j28GudF14xH6w6Mde/VoZ2MX9tXPpDi4dlmn6flXox8gY0afLK4rP23fcFVPHR/c7zA/XmABq1CUByBph0MPE6mROaTl6oB+K+eKgPlJf2uesk9L0W0OroD423nlAngHFMS3X1uQXAGNbXG5UrjL5b6MNgqgETbzxMMrS57WO3eGBcB+dEAHWeShxAte/3+0qh5bduuXBAywNUT2MS8/WF5qMjTLzyFqD5mnfLb8sGLYc+r8njGK6BeXs4x8LYvh5Q5x0aNQaQLKKP1QGo8fKfARD9+I3FqRn73cJxeC7D6WOsc2PYMLQ7QKnodfKJtCn3vPIjYS2xVANi/BtYilnT9TWSTzqPSf2c6tfrel6bWNKpXwLcNz6gprWm6y3kVUK7zsgL9WLOK18DY8Wab2/r+TX/1KevVKhPKv8rw3EkHIe89HdEP7ae/x3H+jWmX2MG3IfCbqWi55WvxVKcD+OF112p6Hll0et6Xlvi+fl5/JeNqUvax8x55QWUa3Tmt65Y4v0yIJE++iVy7qy1xKeun7uev9aefnNqrnswzzeX78n9q8VCu5cA6j0wcHEI3oMDo7+ygKa7mOAKB2D0gsb7MFNkrV0hHvU2W4kj1zHYh/4ABag1gEW+Gn+BF+cs2+z5Jd0t9syzRvucPb/m/1p9n7PnX5vnVv++Zs9nvl7X89fa0++Lfs3AZ5mB3b2NeCJsId8ArJN+8kB92FYuHNAu2rBM86Fd1pEK9eJC+otmWK4LTX8pQY55jV6Kv2Rfy5t6aH3CMr2U/9F24KyEfacCzm2p7ylQ39Rhm2ZMnz91MMWmLimQbK2TAlDlzAdUkzIw2oCqh0YV9Omp/BqAmivtQLJVby4xKoMBqg0u03Df/IGWY+5kTTHXz2V95tBHnRTO8wOqK+D8ARlQx1WN8ZI5gn31j7EiA4F6PYKpRm8vK0f6JIUWD+c0w4Fkz26IR+WMgclfU9aRh3ObujmAszlLu3lEymsUWjwsU3MkMgdMvr0NJj1Q3aHRKpxejJGVJpThpa/6e5D51+h27uOi2VwakpZyrF8GKgs/jB+Px/oAQFnfJWhLpF15iU/da6n5LqHPmb7q5KGtCTDuM5h4fa6B+YS+UpG8dI7eLi/SR34JS/bUrdGlPL1uLS716Zty0tRLe90Sn7olarzQJhVzfi7rI9RfA32XcE3sJZ+lvL3uPeL7Gn3tz8D3vS3xl3rMmPRT7nnlLaTvGt2Kvca2lvdX0fubyPf0OrAdDdTrKizT7ejLVljOC9fpr1nja33sNn2T798rl/j0l2qXLqG39Xz69ro5ryz07WnyvX6J1+9WOA+ApALO+XzQ3+e3h0Tqldd4bXPUYvHS60Mc72OSz5xrtI9f4s2zBWO0S8WcV/6TAIzXA8cNkwwveX16OIcidfAyBq7T7Urz63P1PDQ7NJo26ydS9yiadW6lj+rr2rzZd/or97yy6HU9r030uiU+dXNqrEj9Gp/211LziYxb49P+1tR6IvPOeWVxqz3jvujXDJzPwOeQdp+jjfu7yJM06bUZ125cUn9tno/268ctn/jovq6tn/0mvTbukh9QXTJvUpVAfehbrjig5dEVJj5laA+rzQ8UQNObAaZ8cM5Dk4GxLkz8mzXxwETAmB0mflTeyHgeuyYiU8gLbalLCq02MM5l2paoOYT50g7UfeUXkeV0ACeuvMjrL5BfAseh9Ej/8sGHPdmLVOwL/uPuok5enVDuoa6fszI7tImluYVpLmdh7y7ao7Bwo0OwIkj96b4kOP0zdf0SuvT8kpw6qdBf+t7o6/b8W/TR5+v5a3LrL9JXXlwrp98jqH3cg9f05LkilmLsIfU9n7otqr9IH3mR8q9M1+brVx7TUu/9evX8ku+X7nUz4JcAt+B1VX5fb/fjEhzxkr7Xef6KXievTphDwPX3DLDta35z9oDlGH0XMQzjw/Qte1/jFr7PbXzKyTtHCXVLyJg51Xeum8v6fOExM9B/vlirsLQevW4t7jV6HyLVv8l/CoLpXPBfAYiTqejbI/WPorm3HfMS/6i6b53X/jNnzy/pbrFnnjXa5+z5Nf/X6vucPf/aPLf69zV7PvP1up6/1p5+X/RrBj7TDHgtvqsfoMA6vOjmCQPNz4LqtMlvAVoMLNPMY678bQipsrat3NfYzLGFSzm2YrVdir/WDoyu0Hhgc22AMeajGJh6mM8HTLa1/oDNMfZxfX5ocdqh8YDiGYCaP5VAslVvTmDkNQKS8QZfQT+pgGaHRtWtASYfOOeBWhca7XNYT0CzwTLtY5Z4aHFzm7nFXD+XocXDRPUBJLX/ysQLNF2wVQ/tSxVlAVS9vLimvj5C/yV4nZhDP6A+xC8XjmE4jus8xIc63QFJ7RUarwLOeVDuHhDrNAPo05SZv0ml5i8XDmDRz1ziQniNhZYDXtKMB5Kt8zEKwQBneUJVfaxfvyTo7Np66KMshZZH+a1g3i1cqnM8Hupv8ruHMg+0Pv2ABo2Pb2/OUi0JGd/b1KU853s5fV5LzbEF86V9zqecVL81XtsajBHapUI+MZfneu1L6P227On3SDqv39fSlvIan/Y51V+ol4pref0uwXyJ9E1ZmrpbqTm2cCnvVqy2a+J7H2M+E/relvhLvRqTPnNe+RIydo1eir9kX8v7pW8zAO39A5Zp87r9FZbzwtvoL62/druXip5PWd0a9OnRvw+rX4u7Vm8OoX/S5HtZ3SPgeIS1RPJS4T2GgGm9runDXPpJl6BNaEs651PWvgZ9trAWl3qgskC9h1SAiVf+kwBt7EAdNlDnBZZpdepeXItO3IyF5ZzwUp85gWRrbusl0gBUG5Cqh9GsfSt9WGNXJrbvdJ3zyuIee8au0Uv51+Ku1T86/6U+LtW/136p/pf9z5yBzzLqu78AuDQQb1LE3E+dmOtvkaG9kfQn67V5gPHNCF7y1+b5KD9oPVsfznl1vxpyDYE3aR3O82T+TA6M668OkCwCJhs03nww8coGQ3t47R4X6np40y563RoPLb92mHhlcwBnY1BvH0L+LQCMaV6TFxh7g5e8SQFJBUx8VcSL9WDSQ5vbMF38AWp956kHUGPN7fr4paGQVwdc9QWAOcM1apSKUvzNLr8UaFDWLhU9X2447M0waP3LXwOY/DPHNXHOxxaAGDc1FUzrYg0BVDs0Wh3jRZt5g33xo01okAr5BJznSv1HUMcw1C+B/CJn+s1/GGLcovUKjZZyPOmHaNc9Ii31C5FQ1J/h9EXSnGpMnfx7YKuetku4pkdzpF/Pb+m0pW9Pe14f0et6Xtsl6L+FS/Ftf7Q1htwDbb3TZn7zSIW86HnlS9BfzP16Xc/P/Zbk9E+qT/JJ1f2qcAwJxyAv/Z3Qj6nnf6cxfo3lF52BY1wbA/F2WUpQ0fO7QtmC+7lHiaOX35rvr9nX5I52ln7u1gE1B1BgwrwnaLbqHC9AvJYxJv1LHEv8ki5c6/2KNmDMBS95fe8BvMwJk+6e3L9aLFBbBsY5r4qNF5h8gfqZpn1mafryhgdEzjidPX89Z6V5vhD3tCLLQfgGUn4UhakOLPOPqv1WeT3PMlfPL+lusWeeNdrn7Pk1/9fq+5w9/9o8t/r3NXs+8/W6nr/Wnn5f9GsGPtsM7O5tCNpFFZZpvgFYB5qPvCeSNvl74N/59w1tDvXiUm5oPcEytc8tXMr/XnZgLAVcfYMwBn0QA63XpfLAkvrDdfCyL5h0MPHuHRtOKg/NDo2quwRY9gVerHXWSnop96PtQC0BjL1C46shXoB4ffnTjwGo8enV21I3p0C96YUW63UCJt4cCa9H8iUOaD7Bbv6YTwDVz3jzCL9QqMp4gWYP9lU/wNmY+2CgFx/CO54twHoPxgEv+lcv/LC/1XT16RzgZa7O/CGsPbrWUgH2ONQxgzzF3/6HoKVUfSmlHtB0VbjwYu4LLh9mtjdhA1KRvPQaZMw1vu/pY19buNRL7o25nzm1zfXK2oT8JUDbQ/r3MA6aTV6b9At/5gx8rf+fue6PHjVQ39NgmV5bv9+fPf/aeGNFxsm/BbxW35In+7iVem+ZAOq9rDI0Hih52J+8NKEsYPJTTugnn1R+Cb2955d831oH1D1mXjjn1X1hfQaAcc/kvoGmA8ojDjjPO98vQF1P4BHlz3ICYy1ofD8PZ86fWJjP4bxMvJOVAAAQAElEQVTVe+3zfHP5Uv65/2vlR+e/1M+l+vfaL9X/sv9JM/B5xnrxCwA3/haAOhpvkHzgJeRVAvXNB9pvhmYeoPhw/tu3b0UAxbjn5+eSsV6kBbT8fSxMuoyBltOYEof6nz9/BnffD/DiDQQmnfWgyVkpe82xQLPrK6DJ+qfvGk0fc+kDjHNa4lAPVJ259XEupcrligNaP/oLaPIVoXVu9LNeQlkAxTV4enoqwjWxN3tO35TTP+srp488tJ7mupTXqHWtZw6hnzWF+h7ahH491AljehgLbe+qt3ehXn/3uIDz3rUl+jpLvLkSSzHa5npo9eylz5l+xiTsTz8BLS5j9E9eCs2ubwLQNP5GUB8DnJ3PcO5roHmAGp89qQfqni5xAHWfmdt5FqGu1w51CXUCmj8w5tDHOPegkBdef3rYj776uHfksy/9RcrahnIox+G5HI5PFfLq2A1l/y3GFXZl4YNgoW1EKYVSVhETU2373a7sd7vybb8vuxiXMdpKdwAFqGN2HGIY/BcJ6yjdkb45PuneelFXt7TLm7vaStQcSvG3fWIiSkJ5F7bhcKw25ePzodq/77+V//n+V10/a5i3nA6IfB2sA1Src5/IOKBAQ3WKF/NdC9fecQAR2X6Aok4bMOaHl/z//M//lL/++quOxV5jgLEsQ6n9xdq7L+TFMByqrXQHMErZcypgsqVuifZx9iD0s6b0EjJef5FyximrF/LqgTpHpTu0JfQVKa9RmMaYPsYJ1zrHkjag1lUvShxAXSNlAU0O09l8w6RPGzQdLFP3gHA/LOW2x4Q9J7JfY42zXtqkyhDXhzg/k4cmG5s6fRPqhTYB1Psm7crWSSjrm7IU2hi1XQvHDa2vHKd5gboO6pTL7ACqvVw47D1hHnEh5FVm822hT5Z+2Y+0ty/xGSNNO7R5BlL1YTTXPRtQFnBdb87BFhz3JVgbqOdo+qYu5TUK6FqRPlWIF5hsIS7+ZMwa7ceWPouJQgnUMTh/Cf8nvluIN+uSSL9jifeHEyLt5k/f3xKfPW9RCwC1d0CxImOqEC9A9Qm2/miHpoNlutRTr4MpriaNF/MmoNmdT2g8TDTcN3+sZa50Aur9D7Qc2r1GeT8nFeoyBpofUPLQlrCvBHA2P+m/RaHFQEdfwWcf0r4OtHw5lt4OzQbtuq1tDcCYNn3MmUgjTH6pSzqPS1k7UOcMlqk+W8hc0t4PWr5cGyk0Xe+nfgvQYmCdzuOBWsKeelRlvADjmEO866evDS1vn9D350T6QvODRvW3z1zTpOqg+cAyNTYBzSfrSL2n9x4/UU7/iscYoPz17VuFvhDx8Vlh9Anf7EVqP8LYt4L5BETtE/rcMOnhJW9sIuNg8kudNP0cSwJe+qaf1LgtwHa8ObawlVvbVuw1Npj6g5d8zsMatYctXNPDPT7wsme4TZfj6Pvpx5369JOmbo3Cdi/m2MKl+pfsW7m1wdSfslgby5Je/3sAH1v/nt6Nhal/eMnrcw9gypl5+nXYpfJWmslgKgTTjcdSXmNSLy9gOX584wh78lIBU4w5ekCzZZ1HUWuaO6k8IKk3AZW586XPnamg1Uj5UbS/QCzxl+oCdR7gnBoHSB4KYLE+NP1Di79DcmjjgGV6qYXcW0n1ByR13irzwBfrCkvkOS2vTshD60c+AS91abtEYYoFzj4wQpPtRZQ4YPIPsf5A03nz7UM+IS/khXx1/sAXoK4jTNRxwSTDOu857zoAdZ4yVp228srDODEPW9LNfR4hW1eYG9o8yKsT8jfh9D/8nWKPI/tI5q6eFxrLfDDNTbqlLeVb6FYO4JaUbxoDrQdgPI+yAFBZoNoUYJlP2xJVtwbnR2jvqbxQP8eafu53jdzngmlsxmqDpoNG1fXQ77Uw/rUx7+l/qb977feO5VL9e/PfG3+pv0v2e+v/TvHQzjtYpp9xrMC7tQXUazPcRt+t0a9CXzPwC84AnJ9X/RBecx0H+tA35WE592v6e9OGPjjZo8f96PyPnr5L/V+y39vfpfz32u/t7yv+vhn4TNF3fwHQPwTy4ZDIAfY2df3GTb73MVboK7QBmzdw+gO619/2y7xAfWBVHnzYo5iXsS+hPnuSil4nv4Ulf2jjhUa34j/a5hwAi2v4Hr3Bcm1o+vfo4TPXcO+KeY+um5jr31rO2tDWAxq1jjZAdgRQ91IqoMlAVUGjVZi9wGSDxgM1H7ykjh8YswDVNxVAscf8rTL5ROrSd43uhlJuxVrOXg/UnuE26ni8BgH1eppzok5bicM3kdfCvwcqIrxet6XCvNLXoo8Drg7v4+ZB2i7jEGE+3E+EePoxtpS5Pha89Dg5vyFpdd8mobmE2YC6l+TV5for3wpzmEtkDmh13GupT6pP8knVPRLAmB6ocwDXUQOh+fY8TDr1l+BY53Du+jjtKScPrQ4s0/TfouYCRhdgPGeBcT7SQf9E6q6hxqRfz6fuo2nfU89nX72u57fsMM0fvOQz9hra11zj+zy9T69/S76vscZnvUv29PtM9Ehc4a/AIa756TvsKMl/9Fggmj814fyLk1jP6+TfgsJUCxr/2vuG3t+eoOUBar+A6grHApzdt8BLGRhj4Zwvb3/8dhmBOiagzqMCIPnCbz4D3qMBZVeo/9K3nA7v7cVJrDb/FXDKfuZJHki2wMSPygcwXhsekPZTp+zH3PNv1XSfs+ffKv+j8/Q993zW7XU9n/Z7aZ+z5zNvr+v5a+3p90W/ZiBnYJfMrdSNKIB68YZG1fXI/Op6XllAi4NG1Yn0XaPAaNJfpAImW+remma9pOaHVhcYPyirn6OPmdtS1keknBSo853yo6hv8Fu4VBdan9Do3N+xbWHu/9nkrd61PbpfaPMKy/RS/ewxqf6A5F32l3WFBYH6Ya3EoU5A60U+1LUnoNIlnT49oPmmDki25lDIPPIJOPcDqj9MVF9jt6DPI8GVye1RV6mQvwYwVTBOZBwQN/7l1Yc5emQCdT3fy6mfU33EXA/U9Zrrl+Sl+NRJt2C+tI988UsBpSU8Rtf3YIWUL1F9t2C8dkAyzqkPn4X2t4DJzQNTHWi8NqFdyCeUHwnrmF8KrR+gzgM0mjZAdrRVYeUFqH4r5lW1vSwhA7Qt8ambU/0vIWPgvGfj4FyXvtpEymtUH5H2Oa98DzLvrTRrZ7xyzyuLXtfz2kSvW+JTN6fGXoOM07fnU5bOkX6PptbNGnNeWVyy6/MIZN1H0ex5nh+Wz5s1P2j+8Do6z/fWMlzXT9YFkr3q+gdUP1imu9L0Y9IZ42cXaD7yAiYZGg/LdJbu1WKu/xp9dcJPFgCsdgTrttWgX8wAFFjHpeHAeixwKfzD7cCL8fd7/VKDnr/pAyQ75hwVNzIw5ZynsM+57neTHaPIca3xaX8tNZ/IuDU+7Z+N2q/Ivua8slizp/5Wam6R8XNeWdxqz7gv+llm4HP1sXuvdtY28aX6xm0BGN8s4CV/Kf972LP/rDWXU79EoY1pbntNjnnse8uwPIb36MOHVFt4jx6+atw+A35gm0f3up6f+/UyMIow8bk35ueTsgHA5vXl27dd2UIp+Rvga7Q89JiPz3GJ1F+izq+Y+6kTl5oHzlysrUIq5MUar+2RcFxr+bdsSzF1DKc//VP5uvbpmb/1n/LbUOuIzNbzqbuHQlu/zCvtcU/ua2OzXvrP5dQ/glrLvFIh/xoYk3hN3Gt9rZExPZ+6z077nnv+s/Td99Tz2V+v6/lLdn23kPGXqDnSp+dT99G076nns69e1/Np/6KPmQFo13ezO+9CXsBkU74HMOWCib8np7HA2f2Zujng3AeaPPd7F/k3LALn8wnn8m845K8hnWZgVygCKB67eNkHDxQIxG3v/Df/+9/+D/f6A1TqC0y88r0Aai+Zx2ucSPlPoP14e/6txt7n7Pm3yv/oPH3PPZ91e13Pp/1e2ufs+czb63r+Wnv6fdGvGehnwOt1L7+ah3ZxdVP2gEmfSbX3vDJMfsoJaPr0X6P6pw3OY3pb+rw1BWpKaFQh6yZVJ5SF/LUA6psXMIaYIzEqH8T4EGwL15TNXqX6S6+F/p8Zl8bx6N7vrQ9tX0Gj9mvOnso/CkDd3+a3rntNHpoeUBz/JQ1Q/WH61zUw6apz9wKMEpzzMOWw9ugYDDRfYKwX6voDk864LdSAT/CSPdqKvPQaAKObcSIVMNlSt0UzVjpHxqlf4lM3p/qLuR6o6zbXL8lL8amTXkKfM3394ke+t8k/CtYS5pdeC/23ANM89jkzptfdwsOUH87Px8yXteY07Y+kXo/EvEb2ol5eKua8sQntCf2uAbT5gUbnMeZL3ZxXfgtkfjjvoc+dPknh3Df1c2qO1M155XuRuW+l1s/YOa8s7rHn3lij5r+ErfraluJTL30krJ35l/glnf7q3wPWeiRyDPMacN35Ac0PlmnmX6PzunMZWt55PDT93H8uQ/ODdZoxQLL1vRkmeTTMGGD0hXP+7EFj2PpQx9PLH8XbxxY+qq9H1IW2Po/I/VlzQhszLNNLfcNyHDT9pfiPtvd7G1rPMNFL/UHzTT8g2Xrej8KNDEz55insfa773eR+jHO+l28dd59jzvfyrfkfHdf3OOeVRfYw53s5fV5L+xxzXllkzjmvLLbsafuin2MGPlsXd38B0P8WaH6IyUGmbW2T6pc+8kvxQH0jgGWauYH650PMBxSPtMk/CtYT8/w5luwhqX7JJ1W3BnMDdQ7SxzhhjdT9KtSeezy6b2hzB8v00fU/e373l5j3mWs017+1nLXdzz2sow2QHQGcnQvQZKD6QKNVOL3ApIOJ1wzUfPCSzutD8zFOAPX/AeBc5d/8n/P6fSSg9Qy3UcfjugBn11d12soVBzB6GSdUJJUXvdzz2i6h94ep3mvi5r7mvITCsQzFv/B8KPLl2iPirnXd8rO/Lfu9NmhzaR3XW8ibF5pN/lbkOQZTLvMLa5lXPmnPq3s07MGat6KP7/nMd6n/fn6A8VrVx5kr5Z5Xp7wFfS7BeGB0A8YvZLUl0gFY7DPtc2p86no+dR9N+556PvvqdT1/jV3/LWSOLWp82nte3VxWJ9b02t4afa0lfkn31j18dL5+jMBHt/Ou9WEaL0x8NuFvCN+CMf6UE6jXndTPqWsger3yFnrfN+B/uxRAHRM0qgCNh0bVfeH3nIE8d/rRAfU89N4l9f7Wv0h5iQKjGiZ+VN7IwNvlurGFDw1zjbKBnk/dvbTP2fP35n2v+L7nns/6va7n034v7XP2fObtdT1/rT39vujXDMxn4O4vAIB6sXdj9oCmz4Laku8pND/tPaDpgbMHT76pQLPJZww0HTSa+vLgA6gVIKfy/MNxNd7xAhSYkONKekfqq0Kd4y1cSpJ9Ju391fXyI3iY5g5e8o+o+Z45ncMtXOoFqC7QqIL5eir/KAB1f5s/H5DJw6QHVJ0BUpd/Wkez/DIF/ef2UmsDxT0OVFleACUPWOb3+3359u1bds5ScAAAEABJREFUhbzo5Yxfp/Yk1j22LMOWMWzAOCZoPFxPc02AOkc5L+4RbXYuShyvoTU+Yvzxf4jYUx+nK78H7ENYC9q8yKsT8i+QD++Tnhx6/54/mUspHTfk+0Wn22CdW6HLnF6sZdCNgJdz8pb1gNXO3rLOapELBntwn0uXYHjq1/i5fe6nvAagnr9AdYGJQuM1WEM6h/otzP3nsrGpA2ovKWubA5oPNJq+l6h5Lvl8pP1Sf7fajdvCtWM2x7W+H+F3qb9L9o/o+Veo6bxt4bOMAVhtZTiZXktNCC0YGlU3h/NzjW7u8yV/zcDXDGzPwPzcAuo9AjS6Fb32hQCwFXZmy7voNeq/EjJgbvd/UKzOa47Q53fGfJ3eaqzOobluzY9/JjU+R9UVv4HWX7qKuEVqYxeQe5Bj+ySd8jzs1vHN86zJl/Lfa1+r+6V/zxl4+1o+OxFmvoXm+Wv8InzgkwDqxb13JITD83MZjsfyzYdhgePhUJ6fnkoZhqJ9F3H73a7sdw3KQptx+invd5NdnTZzSYW8eZ9+/ixC3gduEJeRqJ+/hRst1Qdyf/31VwE2kR/ugcUHXLAdH0MspVCKfwmPXYF92e0a9vtvBQhb+/Ek9rdF82LF7GoDVP9dzEPC/oyGZoNGtfugUZuAppcX1spY+YQ2oe051s050wbn8foAsQzDJjKH+czTQx20vPCSOoZQx5jLKmITlW2EeeOn72eZj8eNwzpKvEFB7ONALEusbYlem9zb0mdOh8itn0ibvNAG07yU09H36Ryqdq6EfNrlYYqH1/PmMo+AFm8dsY9zGZoO0KXCmIT9yWsAYm4mqMsc8voJeaBoG4Zj7K9jxJWYW0aEueqOR9fmWEoZivzz81N5evpZpKEsw/F5RHGuA7hmV2KIE3gOzwn3tTjGdSXR+1lb/Pz5XA4H98M++t1HjyV6O1ZEaNVBs8UII2RXhrjjbBjKz8NzeTo+lUP8N3g92JfCN0oJ2uTw31G8uItDxCYGFaUU4AwlDnu1b+kWSnFu17HfE2tS4jhG34cKYzwXtD0dfkaG0Efvu+h7931XYrgxmkN5Po1LH8dYwqeOK27YHNs+fB3CYHbiBcoQYyWSJ44xiQnH4Y2aaRLAOHbtwvVLGKsuso9+0GLUffv2V9nvv4dtH2OL+sMQdAiZGHeMxULRr9fsIUYlHL+y5/Ph8BRr/hwxh1L1MRvRfnFvew6F8vRD0JdwPAlLhVOtDVRaYj4SsfSR3SrRxanPHJtxjtU9+xTvvY4/bVJtUqCNK2iJo85/1HDey35XhLzQllDWllAWkWLzx5o6AHU8yiJ1XgPncITOrftLOkf617l3HiLZEIgCRciLY9h6qBP6JKD1BZQ87E84Z0C4Uk1A5XexwAloOpj2jnHOv/A9OvcCNN+aLF6s4dq6rofhGOfLoUJenbbnuP4d49qnLLSJ1EHLCcvUPqH1Zl/CukDdByUOZfUixPqTukvx7L5Fd7tyjOZ6HOKS8vR8HPVDib1FXNROUBblJN9KrZl57KXHNTmNF+ZIKNv/82EoS/nSr9ES42/IvXaIa1YP9UPMakJZ6BPqzR+Y1nV32nfupwRQ4107oQDUfSovXEuhPaEsDnFNuwfm3wK0XmCZbsVeY8vr0xqNd6YY4VCRPl63EpdqwPm5o3+uA1Df0rxur2FfiLe8hvTJ6720nA7Xosd8nXpbz5v/G7sivu/2RcgLbVlTqiy0JcxV4nBM+/2+CPlQxXvacBFAgXWYZwvHMIq4fNT3tiU6mH+/K0R/u28xghMtcT5EeMET6xgvJyiHd1xxoq9QJ79nV0TK1Q/KbgOUUrYQExQnfxSJ95r06/OlXd0++t3voocOzn+u9SE+N4uUtZULh3kTWT9rXkUv5LeHRLoCBRq0zfUp97bUzak+W5j7z2XnKuOh9QSN6gtIKtKvCvEC1L1T90Gh5L7Yn/aJVJ12EW9mJaGs7V6UvCgFZYhsgdgh0cu+InXS1O/5Fvs4EdpZv7sYS9+nvd4Kc20i9jJQ8jjEeSCca9cGKBDX0F0DNBkajQmNNThWlLjXEUN8JkoQ90WXEHcfNf4SJT4bml+6K0P0NUTbx1iClyine/7dvhSf0+ycQOM7UI7F/rdwjM+niSFiRe+fNqk20duVt9D7vp63/ZiD03Uz90xPt9YeXMMSe7HBORX9eimvo8QePxb9d7HOdW1iD7j25bQH1Kd9iTpvqxieSzmt40jL+eFni/jkV1zfWivWlOhhRKy7Pon5G757POGeF30F5S30vrfwuzj/EkDsac7SbNV+C1sZot4deIsetnKcTcYnFLwvuxU5HKc/3j7qUmzR2ORliOsw+10pAWlwmeY26uTPI4EXG3Hu81Zy1odWE6ip1YsqbLwAtVd9e0DTb4SeTE6hUJzTUnbdCbrEG7WFvqclPmOBZBepsYuGBeVrfBfCfytVXtzX6CMGC9tr+Yiav0JOmOYF5OPmZWz8eOIuUzBWP3EK6whonxQwyTDxesC2rM8WgHr98eat3ei1D93GAJJVAKfY5uJ5m1ADSB4KaDVcCWsf4wOAVBkoUht4LTXmVkDraR5vX6nr+dRdR3PPJH0ZZW4xt1wrb8X6Zm8eqZD/neFcJHKc0NYXGk39LRQYzyGgpgCqDqjyPS++b9j/Ug6I8yPOl7QBtW7Ka3FpX6N9nLyAlhsaVSfWcjxSn3WTvlWtPl/Pb+WHNh9LPsCS+k11QF1zWKZLxfqxAdUFGlXQnlCGZgNe1NL+3rC3967Z13uL+m+Ro+/pT+fz3VQKxGOYNiPKznU+VOxp8/j8r8Bik45r0fBgJSz38+CynzJ9roFU2KRUyH922Gei7xX+nDXm9OFiizpHc3s/X38m79X19SN3Lo3K+ZS/DW3h6lOzeFD/WmpN6idM88yhdXl82b8eniUi+Z7KL6GPX7J/6b5mYGkGHqnLZwGvpTs3c+KWBo0F6geLjIdzOfWPoNY3L1AftkOrrd4P36U71ClKEz6UVyf0F/Kityl/BLLPNWpPgKQClvlq/Hr51DMAX2u3tEDA2fVlyecaHTC6wcSnEiYdTHzakwIv+vH83LKnbU69xkDcxsSDQHN4/ZHqB0heABjrL8UbAJOP8qOQ9c1v3/YvD+v19Uvo+1YAxlQw8Y+olYVgqpO6pNZN/hra+/f8NbFbPmu51vRbud7attWDNveTNJH1gfEc0KZeKpKXXgto+WCi7u2MB5ItWWNUbDD69mPQFai9A4o1HzReBbTrgbzx0jmW9L0ueWtnrOMRKfe21D2S2pOwRlL5e2EucWseYFwPmPhb8z0qrh9j8tD6zZrqewDVBLwYYzU8+MVessQan/ZH03vqL8X2ukf3/ifkB8ZhQuOd4x46zGV1vwDOWnQMZ4o7hT4ftLmbp4RJDxM/9/uTZOdtC599LrL37BMYr/P9e33a/0TqHOW4ez51WzT9k+qbfFJ1fwL68fb8rzL2vueev7b/Pqbnr43/8vuagc82A/ULgGzKTS1SvobqD+1NR174xiOuib/kYz4x94NWM/XQZCBV9YP1KJwYcyVUAfUNM3VJoen1uQd+yN7CPbmNBSQVsMw7Jh16Kj/H3Ef5EoA6f7BML8V/drv7eAuX+ofleYFzfeYBkq3zOgp/KAPTfDgFwDgv0Hi4TI0VgKQCqLmAKvsC5zw0Gai++iSA8UvHcjqAqitxeH4F2fwBRrv+iVSmnDT1SWE9HiZb+s9p5l2jc/+57LkB7YFln2Pup5x2eaEs3QJQ5x22aeYAkq1x8xrKQqek8m8B862j/cuONXvW197zyltI3zVqrDbpHGv6ud+WbI63QNYw1xKvTlsCWFzftEvnMeouAVpeOKfzOHOLuX4u65OY26CdN6mHVjNl4+Slc8z1ykI/qZBPQMsNjaZevy2k3xrdik0bkGylfa6quOPFXH24slAnvQQ47824Hpfie99beKDuY1imWT9zK/c8tLjUSfXJe05laD5eqwWgutatzINf7CdLrPFpn1P93wKZ11w9r3wNjEk/+WsBLM5z5ko6zwfLcXO/R8vQ+oBlem99aHkzD5BsnTfnJxXyQlkqgOoHy1TfjwSwWt7+V40ngz7X4OQ+EuBsXtIAJFvto/BBDFD7gGX6Hm3l/Fprzqu7B7A8Lmj6e3Ibm/1KlQW03IDih8K+tvDo5qydNeZ8L6fPFtVf9D7KW+h9f0U+x5a9K/e88hbS96No9pb1lZf41M2p/iL1a3zav+jXDCzPwNtr/dNB92atXwC4qcUtyfyTD/EOXkT+Ixx5dv7lr7L6D3TS91pqnfQ1f/JAiJT54XjEXN/Lfkjq5c/I+4FtC9kzTHMAE59zMKcZ19O5T8q9zxf/mBmAac1g4h9T7dfMCtO8wMRfMxqY/GHiMxYmHUy8dphkmPjelucKUK9HgOaLAKr/3NF8Yq5PGZbj0v6eFM57sW+x1oO2xJrPa/XAGAITPyqDsWaQ+tPzVfGGL+ZOXJtW//Tt+dT9zrQfb887ZmVxLT/3U/5IzHtXFvaUVP5e9Ll6/t68bx1vbz3eMr95M1/Pp26J6ieWbJ9J1/c451OWir7vlGG6JkLj09b7P4rva/X8o+rN8/Y1e37utyb3MfKJNf+5HtqcqzdW2qPXweTb+/zOPExjhon/HcYMFAI5FtdapPweFKY5hYl/j9pfNb5m4KNnoD/fev6avvQX6SsvUv4TaD/env9Vxt733PPX9t/H9Py18V9+XzPwqBnwT3Hdivpnt9zQCZuUl16D9IXpt9l8YA1vc5NhfjHvBagPzoDRpF9iVM6YtEs1SQUw5oM2FvX63APnYgv35M5YINk6hhRg0qcuqWPrkfrXUqDWhGX62nyfzd8vibZwqV9YnheY9JkDSHac01HxBzNAnQ+nACa+l6Hp4SXVTwCSCqDmBKrsC5zzsCwDNXYekzJMdnXXAFoMMLrn+TkqTgw0H2jXqZO69gRUqs546Rb02cJWbG+DVhcaNafnTfooy0sTypcALR+s08wBJFvnAJrc1+v50fkNGfObTtpji9df6CMV8tdA30tYymPMkv61OvPcA+sZLxXyCWWgrmXqpOoTyoklXdrWaMYknfvBy/r6rPlr6wH0YuUzNmlVxgtwNtbennxPI+TsXzlqUyfkBbSc8j2g6fXdQh+zxG/Fbtky15bPtbY+V88bn/K11GvWtb76WeMemOMSMr9+Pa/cI209XbIv6fqYt+StlfnW+LQvUWPuReY1T88rX4OMuYXC8nk2rzvPDctxc79Hy9D6gGV6b31gTAHnPHB2PYRJhsbDNh2TfxADrFZ2D6waTwZ9rsHJfSRAnTvgTJcCUO0pfxSF1gcs0/foC1pta8E5r+4eQMsHy/Se3MbClFdZ9PtF+SPR97LEP7q3rJl1lJf41M1p779k076FecyvJju27HnOK19Cxn4Utb+sPed7OX3mtPeZ8708j/uSv2agn4HPyo//AuCeBqG9CZnDkwIY/8Zg9WwAABAASURBVAxGefDhw3VoD8KsnR/gLAtIRmhXkCb0VyfMJeRFb1P+CGSfaxSmMcIyb6y9z6m6xNyWctq/6ONmAJbX7XEVf53MMM3NvGtYt/W+MPnBxKcPTDqYeO1wLqtLAOOHqDxf4KUu/ZdoH+e1B1q8+rz+yC/FqtNHO7Q4c6hXJ+QfCWsIa1gbkK0PJu2tCgsvxogF06tV0GoaCBOvvFVjy2bsa9DnkhfXxve+PX9t/JbfWr41/Vau97LZm7AeMJ5jyuoT7i/51EvFkk79EjKHMT3mvsCo0m8ULjBA7R+onsaKrKtSGZpdGdr9jLzQLp0j9Um197yy56RUWFPIi96m/AjANC57S1hLXnoPtnJs2bKmPnM4R0J9+n0k7fvoeXvKPtULdcC459SljzahTqhXfjSslTXW+LQ/gt5bM+Ol4hE9/sk5gXH4MPEqgXEvA6peyFX5iV+Ah3fX70to85RFYZJh4tP+J1PgbD/BufzZ5wZav9mn+yDxXtf3rP3ZqfOSPfZ86tZo+kqFfknlf3f0Y+35X2Xcfc89f23/fUzPXxv/5fc1A591BuoXANmcm1ukfA3t/ZMHrgl9Ex+gvoGbzPoJZUCyifQHah5oNPWbwVcYfRPewqUU2ccaXYoHRrVxoxDMXA7V+DO3zeXR8Q9ifEiyhbeaCpjW7K1yfuWZZgC25xe27VOmdS7PF7g+Vx8D1GuQFdQnUpYmgMrqU5l4AWo8EFKpD+Er88CXrA+c1bZk2uSFspAXPa98D4B7wu+KhVZ7Pp5Jvpz+Nb6Xs/1aHv3Ye95RQJtbaFSdPgnle5B5pObpafLqbwVMffc5zO19gTT1QD2HUu5tqVuja77QcmrvAU2/lu9P0fdzknyOXTn5R1FrbCHr6pN8T9Unej209dWWenmhLBXy74H3rLU0nreu/9b5lnr+k3TA6nCBel2Ec7oa8IkMwGI3771/YLmPxeb+ICW0eQHqHnPoMPHKnxnQegXO2nzv/XVW/JMLX3Pz+gX61efs3v7vjX/9jH9F/D4z8HlHUr8AAOpv7APFD6WixLHf7+N1++fbX9/LEO89xzKU3bd9Yb8rT4fnCvXK0mPYn4+HIg7DsQj1ZRfBJygLfRPa1fVQZ17r2avILoFxLNDGkycvMD4Ug+a32+3qG78+5hHy0OzlzgOo+WGZWl8AtZK1ewCb8Qbpb99CWaQOqPMxrwEU19cYfUU5HfIJ4KQtde7UGyMOh8OoU78GE1jfekJenf7yCaCOVdu1MMcWLuUxNn3gvL42x5lQFuk/p9DiczxS/bcAbU9aQ7/Mqfz8/FznN3VSQDJCP+NEKuWFth7qRPolVSfSV16kfYs6xgTwYv0yDzQbMKbTBoz7M/OU06FdKAI1N6BYoS1RFacXYPTV7rjcq1JdAMmLua3KhRdgzAdUj8xrTqCOAajXT9dNfbnyyFzZY8YCY15odUsc6S91zkJVx2KcUK9OmwCqXX1vB+q49BXahbyAKU79Evr82b9+QL2+wHkNaLJxXgvKhcNcwr4T1klcCC/fvn2rc6ifeaDVVxbqtqDPFhyHcCzWkionoNWDZbpVe27LPmDK1fus2dVDi0n/1NknNJs6AU3ubdB0cE7130KuU9L0dS3VZT9rNP3XaN9j+kDrUZuAJs9r6N+vFzQ/9Ql7tFdjUwdUVp1QsM7379+LcB8oA/X86nk41xlrDmv0UKctY3s5ddovwf71cZzZl7mslTbta9BXAPU8snYPbVuwhvYSBxCv7T4CqPnsQ3sPY4TX0V6/xMOUM+3ldAB1/mGd6gpIqq9jA2pv8uXOY96T6dQ5PqF8LYwTzlnCWKBea7PftOnruiegXc+1lzjUB7n7xzrCvEJemNieoM2vOph4fYE674DuFfolquKOF2Azf9bZosDZfrDv9HcNUy6zI32kM9PYk/OTgNZr72tsIvXQ/IBx3c1RZgdwpsk89juHtnQGzsZbNg5gHEu6mWsJaYcppvdbsjsuoJp6X/mqvPCi3xaAsX94Pb+VW1tt7/SinIBWS/lkHvtIWRuQ4ngPlwqYbOr0F/O1TVmb0DcBjHXhJZ9+n5V6DXOPCGj9ywtt/XjV9YDmD5wNz5gEsDk/MNkzScZeQzNmjcJ2fuP6OsrCcQL1+uA8CHUCppxLen1Eb1OGFle6Q30i1bnfpOYQQJpfRfuxLfGXkkGr28dmDFA/r9mnSJ+0JwXqHshxQpO1Q+Nhmeqzhay5RmE5L7zUZ50+V+qkqXesidStUZjqmEP0vsoJaL45T9K0rdGlXNDyAOM1r/freZh8s0ZvT90azXmQZtya7y36zLlGYeofXvJrcanP+4++f3mhre85Y7QlevsSnzG30qWcb6nr+8q8MM1j6n5X6v8I+C4AdW6cyMq88iU30hq9Nt2t9a/ND22c1/q/l5/j7pF1gbM3HS+m0HQw0fS/lwKLKexNQ1J5aL7QqLpfGTk2qXAsSeXfC9DmExqd14Vl/dzvT5JznaTCsUuF/GcEbK8jbNvXxgQv45wHkTFAva5Ao0u29O1tqbuFZh7gLBzO5TPjSfC6J/wQIRU9f3K7m2SPr02U73vGy0vnOf5kGaY1Burecz5g4pXXkPOZVD9AMuaqwo0v5t2CabW7tj3UpU1epF0+oU5e3zmAxQ/o7u+EsaLEIRXBjh+M5G9B5snYuZx6KbT5nvvMZX2vxT2xl2o8Mvel2nM7UPepPfWApp/7v7Xc15TP/ECyX/Q3mIF+bX+D4XwN4TQDQP0yBqjXEWjU+yCgfB1/9gzkeZ/U2YC2L6BRdb1d+T2xVhum/tb6MXYLa3GfWe94PnN/9/Z2aXyPtl/q/9769+Z/dPyl/Jfsl+bnUvyX/XwGPrO0g/OLMEyyG6HH0kB6+xK/FDPXGZe6nlc3l9UltAnlpD2fOpjGBMu8cR8Be5w/JIDWI3B28/eImz5otUocMPEh1h97E1XoXuxFdKqbWMefMIG89L1gvS28Vx9ZB9oaAOMNf9qSAslWHwXY1umzBmixwGK+tbjX6J3j9AeSHekl++g4Y4zbwsz9zUV4OZYsAuc2mGSY+CV/eGlPvyUK1LWDifbzkjEw2aH9hoU2oF5rPKeB4mG89C0ALae5gNqr/GdAP86et7eUk851/paF10ehT0K/XwH2a59Je77Xqb8F0NYaGjUHNB5Q3ITzKuZO7lMx18/lHENS7clLLwFaj/bQwzzQzh9z9DZ5dYlezjigngOwTfW/F/ZhDqmQ79HrruV7vz7XEp++UrHk8xa6PnfPv0XuW3P0e9R9IDJXb0vdW1PriZyPpNYBJF/4xWegX9Oe/8WH9bu0f9c4gM33ibuS/wHBMM2fwwUkvw28tov5gHxvEer7a0LP97Zen3xS/d4a8HutwzXz089nz18T+yv49GPq+ey91/X8W9kzzxrta/Z8+ve6nk/7JdrH9PyluLT3MT2f9kfTvmbPP7ruV/7bZ4ChlHswfgHggosSB0wfbFMX6sXfOvNNZgvGbWGeP33ViyVZvUhbUnUiZSlMbzSwzOv3UfDN254T2QdQb/xSlvY+Pa/trQCtLlBTWkcmqTw0GzSqbg1AHYfxPaDpjev1yu8Ja1svac/3OvW3ANo4YZku1YDm29cDqgjntCpPL0Cd65NYCTQdrNPquPACLGhfp3J8Yh4F1F61iTX7XL8kGy+0SUXy0vcAtPFYC5b5tEkFND9AsQKW+WpceMmxQouDRtM17cpAnXOv19D4tEOToVH9tUGTYZnq9xoA1R2ovcA29foo+gftPV+T3fHiGDN8zveyPspCPmFvCW1C20SH8X1T3Rz6fhZkb30/qbtE+xh5aOva89B00Ki2S7CuPknlAUndP+q3UB1PL+l3EitJ3RrVKW1r67xmT31Sc/UA6j9B125uqUhe2p+rS3yfb4k335I+db19jU9fafpIr4Vxt+K1NfTPWvKXkL6PosDiPoWmv7fupfG5h/RJOq+nbQtz/z9NzrmZjxveZv3meV8r21/GzPleTp85heVxGCvm/r+aDG18sEzvHQ8s54Wmvze/8a6DkBfyQv6jAW2ccBu91D9s570Urx2mHMo9YLLBS773/Yx87oOk9ghIxvedKsRL7yMvQj3+KItR8QbMVj5ofW6VAeo4YJluxb6Fzf7fAtmLuZb41H02ar/XIPvWt+eVRa/reW2i1/W8NtHrlvjUzamxIvVzXlms2VO/Ro0VaV/j0z6n+ovUr/Fpf2tqPZF51/i0f9HXzsDn9q9fAABjl0C94KrIDw1uCqFuCUdKuReHMow5et68vdzz2Yu9iTVZPUSTMgGY+BA/1Y/j6OEaJHp98m/RPDCueZ8P6MWbeJhyzHuG9gDkpsS/WRC0eQLqWkCjDhOQVL0MvJSh6dIOk6xuC8CYWz84l9V9YX0GgNEIEz8qg4FJDxMfpvoDkw4mvhovvEDz7x8QZojnXPLA2TprA9JcbXAuj8Y3ZIAXtd4w/U2pnIsM7Hl1ykJeyAt5kXxSdWIuq/uMsE+RvcmLlK+hvT9wTci7+dibyILyIuUt2vvJi/RPXroE/dQnlU+kTroFoP7LHKCeM/05Ll+uPKybrvKJXrfEp66nGSvt9Vt87yuf2Ip5jc186d/zqftTqXOxhT91Xl47bucwY4BkPw3t++v5axuEaUy3xF9b54/zu3PAfvZzPYS8kBfyd6b/7cNf8x75O0+G+yXH1/PqlIW8kBfybwFzicwF1HuZlLeo67eFrdjPZOvH3/Ofqcd7eunH1POZs9f1/FvZM88a7Wv2fPr3up5P+yXax/T8pbi09zE9n/ZH075mzz+67lf+j52BuLbuagcuuqjC6SVlaUKTfKWU4m9jbkG/LZhLpM+cT1kq0k/qlwFznfpE2iAaPSlhmT+Z353A1E/2K014k5e8NBsErn4TzZglCoxqYMwJVD2cU5XZR1J198A8iXvy3BILL8cHL3W35DYGqHMKy1SfBJBspUCNVQAkI6DJ0Oho6BigxsM67dxH3153L7+2rtB6umS/pj60XPrCOa/ukQBqeqDOXxVOL3CuA06WUn2BSsvpAE5cqXqY5HLhAMYYYPQGqj4u9JUCo825B6pepbKQh6aHbarvtYDtXPDSbt/Cv4kuFT1/be01P8cr0j7nezl9kmqD8561qRfy0i3o85Gwt7X62q7FPAe0eVG/lkPbJQDVBRpVMF9S+UvQdwnGLel7Xe8DjOeKPr1Nvod2AUjO0Pu5n4HFh/zayuwwdqbaFPUXOkmFfI9et8brr+1W9PHy1+KaeplL355XvoT0fxTN+kDdO9Bo6u+tm3nWaJ9/zWdL38f/iXzOzXzs0NZxrn9ved6fcvbQ86mbU1geh7Fi7v+rydDGB8v03vHAcl5o+nvzG+86CHkhL+Q/GtDGCbfRS/3Ddt5L8dphyqHcAyYbvOR738/IA7UtaFQh94Y0oV4oS4W8kF/Clm3Jf0m3lQOmnpdiP4PO/u9FjsM8Pd/Lqf9s1B7uVgn8AAAQAElEQVQvIXvWr+eVRa/reW2i1/W8NtHrer63pX5Oe585rywyZs73cvrMae8z53t5Hpdy7zPnezn935r2NeZ8L7913T8l32cfZ/0XAPMmoV2Y3QCJuc8jZGtl3p5PXVJtopfl1YnkpdDGssVr+ygA9YNh1rf/RP/wP+1AfVjgwwEfhJU3OICzLDDJ1hFnDiHYmwh28wemXDmuDADO/jyGen2k7wWgzj8s0/fqI+vAeR+pTwokO1JoOqCORQMguQhoftCoAdB4aFTdvejXFV7mvWRfqw/UMcMyXYt7pB5aL1kDSLb2OgonBrbtJ7erCEy5DABqTWhUnXC+hec2oGo8FxWAep0pdx7WWEsBre6a/b31fa9LvDphX0mdPwHUedaWSJ+UPyvNPqXCPpPK3wPz9DDXXFa3BudWzO2+94i5fkm2nnqpSF4Kbd1gmeoj7KGHOgEtTr4HND1MVLv1hb1LL0G/Hvr3sjmvgXHpl7xUzPXKqQcUF5E+i8aZsvdNPunM9dVin6fnX53oAQGuVabN/ZNyb0vdW1Pg7Lrk/Ahri7eu95Xv42bAdc3qPZ+6L/ruM3B3QWjnLyzTuwv85glgmjeHCkh+G8zfU3JgXttFytL+mrDEqxNzX+V7kDlvyeEYtnBLzveO6cff8+/dx6Pq9WPq+azX63r+reyZZ432NXs+/Xtdz6f9Eu1jev5SXNr7mJ5P+6NpX7PnH133K//Hz0D79f/oY77wyokw15+57P98IN+AvrEr8nO6G2poeQ21Tu/fyxxbQu2iZX/dK7zlTcAxiosgZU7VbWBo0w/Eh7TGl0LxGGKYjrucZCkQc7wP7Mp+/63S8kYHtLp9OqAAVQWNltIe2k+0/PIHtLEBBajjgUar8MEvwOL5sy+hL6XsZgix6qS/O4A6RKAAL/iq2HzxnBU6vY7658mMglZ3zisnYPKJUzvVI4XJPipfwQDj+PswaHpoNG1eWwSQqrMvAFTCZFN+KwCLvS7lz5t//5XZEr8U8zqda96jlKEcWgrUN3bt1fc8mMYDjK7DsLTSo/lNGCuIN0n2gCTusUwrL5SlQn4L0OYTGtU345KqexT6Gq61yFraoPUFjWqDxgOr+9xY97P7OqEsUpYqb8F6t8D6a3FbNmO0C/lbcW/8vO5b55vnv1W2LwFtL0Cj6sStea+NA6orNKpg3YSyyHvp11Jjf2X4Hi4cQ1L5Xxmu7a/c/1fv0wwA9T3E9x14yU+eX9yfOANAHTY0qpDnf1J1Pdb0vc9reT+DGiMV8mKtFkz96reGrXsfbWtxn02/Ng8f3qefcYSNvJYac8Kl8T3MPriPlmBj007crn+sn32NuASfeeojFfJiO78e27g3fjv7ZetH17/c4a/o8fl73j09PcfmL2VfHyjvK//8fCjicDjGQ+Z4zIgnkg9+SznGA3htxolDxB9FxJTwHwI+pPfk8MPErlDqlwInuo9c++DV937pP6fHyKuf/saVqG+dSoMH6iznh2UFoHjDVOKAZneDC6AAYSkx1qEcj8cKFUC1wUSNSegjoLcfI484zKg65y86D39z1FrxbGmITxqUfe3RORbRRtTeBfahFz7g35f9/nuVYV9KIXotRf/n52Nx/h0nELWnsVgLiLhd1SuLEodU1F6iKLFIx+G5PB9+xrQ+Vf9wqz/6lKh5jl0pVdfoMdbgEtqXGSUOKlI2DihwGY4z4b98SMQqRs5hFZF6tA1DW5OMabYwxw+0OXQfiWPMTajv/jFPYoiBiz6pYyr7mMtAbItYX3sc6px8+/ateD54TgnPA+V9oRTnPc4N9XOU6F2dNDJHjqGu61If837sLf1yHvQRQIEJ1Tf2zhAPTEXxBiLgnhK7fSkJbcfwFYfjU91r0t1uVxJAzW/exH6/r7oh5g4oyt+/f68U9C9hL3EMI4bTOkvDJfIT/rtKSzzeVS8Fyi4mdAmE3jEkHeI8mUPbYF+xFmFuX9Lk9S9y26tdHWI9ng+H8vT8XPEc/R0jznsXoHiYJ6EsgPIcMa6HNiDGiqaK1Ev1e3p6Gv11AOIa0XS5lqnPOd+Fz363K/vdBCuI2DQxP4xQJ9Qn9nwrxBeZQ1zXSmxg+chURM8rJ/TTX2RfjsExCnmhzTlM2HM5Hfo1eN42lKgqYF+ACmONcy1L7M1j7MEh9qtUyCe0C9dVf2kpfgnQ49TAidjn4FoGTqpaF4j9tht5aP3AnJbwaSjF3TLE1B5HhPum3dqHiHM/LQFavZiRuj/dp/U6EntWWuKA5uM8CWhymErOX6+XF9piyYuwhx7uccG3fSn7eB/axRoF9BVD8AL2hRPKaf2kQ5wcIk4dL2Nn0C52u28xZUMhGhW76FvIi5jEMphgGM78yknW5volnEsR6cafXZwXEL1HjPtRrPkDBRhjzaWvdI50Sr1+CW1AzWU9oS19e/vz8VDEIa4pS4hpLLGbijb9hHLZRf59rAuR7cRzko1Ju/4Jc4i06Q/UPmGZRvZYu2PcsxwqVXbfiN1pbtWJfnzKsJwTJr05BLQ1Mkc/V8rCfAllfQSQ6tgWQ0UqYMppzDKIcZWKw2GIcQ6Vb9vO3LtItxt16kUpTR87M87esoqlc7rXAeP8R6H60/fpGEXuIXmdoMXtS/tvt0IZdnHd2JU1ai3zCWg55YW2vp7rlHqp0Cehr7DXhD5bAEbzUh7Yttd6sSBeq5zXQ4n1ixCvUT3GIicmbg9iTk5CEOBsHcwrwrT5kz2vUecsAa1Gn7DvcYjzWJT9riR6+xLf5wLqGHZxXibW+lrSZy5oeYB6Pi35XqvLnKs03tPLPRhirk4YYoJEXFJLopxsq3S1sVLKFTbCZwu+R8UkxgViKOmXsjb3WM5lpKo/Kfe21M1pDbjjZZ5vLl9KDRRYx8X4uKGp92orNK7IcUZ7VscN6mmf9P537Z3Idyl/b1/iS7w7X4shbpjF8fgc7yeJY2yHYRHOHSBZRK5VGoG6FimnfYvGO1u8kx0Lw3Gk8om+V3s/xL23eIrPgKLfo/O62vI6tEa3etNmDiGf+YF6b27O0h36CP0T+iTgfH4MJdZvC0ufLXtdifvwLeyJ999CzG3UHkrMc4ntEkzE1c/4Id7z45pUxLos0XquMJRFGudciT25ha250Vbi7NwClLKOyHAsJd6+l+EpH/c19IhkQORsiJubsoQ63hhf/MzMu1iDWJN4X9gFiDeKLew8LzYQy1u2MMT+2oKx0VAR6ScvtKVujQLTXJR2eA4soVnL6A/O/7HkuZIxpTvSJl2yFz9sfCB2Ufs+lNn+eJ3cTdVNbGz/2CFxDkT0Lfwu4urPfHHyoleNF17i+lA9lqgLX+JipcPcviuodq/eRA3q+wYKoPpVgOUYc1+faDi5Jm1inwM466/ZduEogsRl3tfS0clHy7kfEG/86huAhfzN1r/C5AeNh3OqP5i/jWeIE6Wc+oK95kJQoMA6quMdL+4f4QdCqej5O1J/WGhb01Kvff1YHFsPbXkeAjH7bZ53JfjTh7S9fCxR0hKH9iDVX/pIAKvpx3EO0WB4wbkvnMvh8s4/ra9W1Mun3InGzb1SvRGIPn0YDJSkedXf9SkMmAEorqEPvOoXOvFAVLnsd7H+lEvHLtYZqDmAqD/xaYOmh5e0/7KkxOH+cl8J+VA99Mc9sIVLxeexcD7GS/FzO1BVbR1dPNd7Dl3USW/He0TGM4taRiqq8IAX1yHT9nzqenrJvuTbxySftPd/D35edy5nD9D2UsqPoEA954GaHhhloF4X8jpQ4gDi9XP/rM3nLV2bK5HxwDhHaZMu2VP3KAqtl1wjoK4ZNH15pwNYrOQ9udD4WmrMpfc/fZbQr8eS/Vpd5klqHLSxQn//6rVea6l7o8QBYQ/qT1qlQt2fin4u/9Q5+Br31wyszQC068ua/RY9LOcE6vUKJtq/l1yqledyUv1hyqV8D3zPEOaX3pPrK7bNgHPZuHhGEJ+dlUXqgMpCo1W4+yU/77yGpu958b7Xc0uTLtmb1/rri/h4EF+WsJJijD99xm9ujkW0OW+65VdOzzOXrZe1Y/0V10v2lbB3U1/q75L93Rr94EK/QvkdtIuIi5YA6ocUH1qV06HtxNY3pOQvUeN80CQV+gM1B6D4JoApF0z8rcmz14yHKefclj5rVH+Y4iE+eMSFfc2/18/nThtQ588bAeVb8gN1jaHlgkbL6QAqZ31Rhe7F2gKovcAy7UL+eNZ1ykno+dRBm8OUpdB0cBs1xyPR74Gs49hEv2+ANI/7ZVRsMObRDFP8kk6fz4js1d6A8ZxTL8qFAxjnC17yzv8lALWK9YQCUPPKPxLW2wJQy0OjCtB4oLiHhDm0CaDOo+Mulw5v8sTo502eGBVfzMYM9PMuL9K959X1cs9rW4N+l2CsPlKR/BKd6/S/Fhmrf88rzwFtj871by0D9TwF6p6HSYam8zxIlE989HPa8/e0bJ68Psj3uaBdP9Qn0g5tHlN+FIVWB5bpo+r2eYFRhIkflQ9mnHtLSIX8HL0eru/RtRfzfHk+aBNr9tTDVLPvJe2XqDE90n+uU05bT3s9TL30Po/m+x56/tF1f9P87zIsaHsFGrUoNB4aVfeF+2cApvmEib83M0y5YOLNC4zv//CS12cLnscifWDK4TUy9ffQPn/P35Pzd4zNuZEm+nGqSzl537vkE2mHto4pfwZqj9lHzy/pluzpt0b7mJ5f85/r+5ieT79e1/PX2tNvjfY5ez79e13Pp/2jad9Tz2dfva7n0/5FP98M7PqWctGgXVz8AkCd6P3koflAo+p6GDNHb5cHJHfBGpkAqG+WyuqF/BaAVbPxwJizd9Qmet0S3/vAea7ethSrTh+RPCBbewJK2lQCVS8vtAGyFcqViReg+gKLDxZKHDDln8eGeYyHKRec8/rdA29ShHtRKnoezuvBuXxP7beIdd5E5przjifhuETKUv23YF5AMq6HAjSd/CMB1LrWgPP9Yt/qewBVBMa4qlh5yRzQ/JWF7tB0sE71uwfW2sKl3Pmb9ubQVyq8sdOm7h6YawvWSehnLfeV/xrBfx2g/FkAbR37fuw5kXpofkCqXkWBuvfgMn1V4jPnX0PIub2G5oiWfHtbzy/59jp9lZP2vLoe2sRc18s9P/ftbcnrI3q553tb6pMCyT6MAi/2qucvNL28AGoP0GgVrnhxfFu4lGIrtrdlHnU9r3wPvLZlfOaVAnXe5LVLE9Bs0N6vtK8hY+6hmTtz9HLyazRjbqXAGArnPFwe/1pfqR+TrzD6rZiqWruoQvcCjOvXqV+wGZtUB0BS41OfVANMdqD6qe+hv4Bt+1JMr5M3T0K5x5oeWt2030r7Wkt85k2b8hKfujnVfwvQxgG30Xm9L3l9BqDNce8BTQfLtPdd4mE5Dq7TL+X8lXTQxpk9A8nW6wZwN82EQLJjzlR4jslLhfw10Ff0vsCYH7b5Pm6J73PP+V5eiv0MOrhv/K8dg3OSMLbno60dsgAAEABJREFUU5aKtCVVl4DWd8qPoln7Es36+vW8suh1S3zq5tRYkfo1Pu1zqr9I/ZxXFrfaM26Nmlukfc4rizV76teosVtYi7tWn7nTX7nnlUWvW+JT9+fQX2Ok9QsAF1Bky8knTf0WBUZzH5e8tIfOytKPBlDfELMP+xIp/24U2njXHhzk2JP+buP/iPH0c7nEA2Nb0Hj9LmEM+oUYoJ5vwKfv2gdMW3jtAKCNGRq9FP/W6w+Mcw9cKn+33WvMFiwA1J7kBUxyjl99D5h8en0Z/yLeuVZ9+7M/LQ4anXt9yeczkPO/RtNb+xKfunuouUXmkBfXyum3Ref5el9tInXw/nsHqOWh0Sr8Qi/9/PX8Ww7BvMKcUiH/kfC9wz6EvJAX8u/VG0z7Bib+veo73qwln0jdZ6cwzZm9z/tV1yPt77nGWfMWau8Z1/Op+6KvnIF3dAdW75/esY3fuhQwjg8mflTeycCUEybe64fwnOyhTlwqC4x7A5b5Szmusdtb+vV86r7oyxno16+fszmfslSYSSrkPwP6Xno+e+t1PZ/2S7SP6flLcWnvY3r+reyZZ432NXs+/Xtdz6f9o2nfU89nX72u59P+RT/nDOzmi6UsvDj5G6ryYt4+tDcTaHRuN0YAc1P9rXVt4oXxlQpzCMOA8c1OOfXyawDWTLVP4CxnOptbpLxGex84z9Vs23+OAqYYaL+xZS1jG6Z4mHzTRwpTnLKA5msOZWkP118Z0Hw2B+pVJpV/FOxDuBeloueB2hss00f1dW3efo7mvLJjEY5LWcirE8pbsA/tSXte3aNhPWEdKSA7rkkVTi/AqIfGn0yrxJwaofkri14HzQYvqX4fCX/T3n/VIXwQDtR/caOsrdx5OBdbsE4i67u/8n8afGf5u8OB1RzAuF/mTjnmuf5MPvvTP80CU064zLeo17/+KhE5j2vUcVyy6SP0kwr5a6AvIDlba2g6c1TjwsvcpiwWXFdVvf+cVxZrwdB6XLO/pT77SJq5PZdF6pOm/RLVfwv3xps7c8x55XsBL9egz2ltOPfp7Zd44+9F1sg8vZz8Gs2YWylQz6uMB5Kt+rW61+jLFX8LN/NYtOeVxZJOPVD7k98CUM3QqII5k0LTQ6OpTwos1jGHgG175tF3Dm2i1yv3SFuvk4dWN+23UnNtwbxpn/O9nD5zqs8WoI0DbqPzel/y+QwA54pOAurehnXauS+ysB4Ll22LSX8hJTB2C+c8cHF+4TqfLAIkW3OnkOeYsrz0GgA1D3Dmbg4BjHZ4yZ8FzQR/e9QcIk1rfNo/E2Uom2MHylsfzk/C3PJSMeeVgdqj9oT6ROoeRbPOFs3a+vS8suh1Pd/bUj+nvc+c7+V5XMq9z5xXFmu+2sSWPW1r9FL8Jfta3tQbv4X0u5WaO2PnvLLYsqftT6O/ynjrFwD9Itq4sg8ffUikLNRJBSC5CkC9gAHV3zyi/9BaDXe+QMtvGph45UuAy/4w+dj/pZy9XX+Y4mH+QN6H+MvYxbts+83VeLc6/XbrMBziy4lDcQ6ts5Ufprr66Q+8WBP1Qp8ePjQU2npYW/S+S3wf86fyzkuOvedTt0VhWit4yZtvC1u538LW74HMB61P9429pX5OgbnqhZzxMPku6V4EvpHCMWzhUhljoZ3v9i0yRlvyaxQYz1V4yZtjC1kPqF88QMtR4khbsA/7scYWLAxIxnEqQNMlD5Oc+bT5m/3naNpy9vDfa+tJX7yODlGrVJSvY3MGnOt0kBe9LL+kU38NgFiHdZgj80vFXNfLPZ++6rbQ+/V8xizp0vZo2tdOXprw+tvj0f3ckt9eM67nU3cPhWnvmMf8CefFayOc+/R+8o8ETLXhJf/I2vPcwKiCiR+VNzL+j4Avwf9xXvokL82SrlnycH1vrq/I2KSuvdAmUp9Um0gZppp9L2lfozDFzX3g5fv+Wu5eD+s55zXeQu5r9/xb5P5Dc7zrsKHtF6C+l1ockHzhDWYAprmEiX+D1GcpYMoNjQfqmsIyPUuwIHjtgyk2XTzPRTxeKLcicyU13xKfus9K833p0dT3O2tIE87J1rxBWzv9hL4J37/qlxhDKbfS8gaH/WSanl/SLdnTb432MT2/5j/X9zE9n369ruevtaffGu1z9nz697qeT/tH076nns++el3Pp/2Lft4ZOPsCAKiduoheXPwSoCrueIGWc54ia8z198hAfbM0h/mF/BaARfM1sYuBM2WfBxj70623KS8BWFJXnfGiCvECvCo/tA8oERpfKAyLADQv5u1rV6cHvHgDI/wtZqno+QeUfEjKtblyPAnHJVKWAnXu5XtA02fepDaffFJ1j8JWDWCxLFDHtGj8ZMp+zpf4S+06P15LhV+oek2VVy8uxQPjg/usD5MO2lzCMn16eirWzFrmcI8lyoMP627hUnlg1cW8i8bVh/+L3g9Q/l4pl+Z5rpvL184AtPWFRo2DxkOj6h6Ntf7X9PC+vWUfUpHz4bVEpC5p2j8LfWRfcL4W1koA9b0GGKcibdJR+SAGGK/fwNiL12GgfMQBH1O3H+tbzT20sUCj1sjcUmh6aHRuV34rWE+8Vb73zPOr9v2ec/RV68+dAZiuH4+eBZhqAfU9I98voMnQ6KVeoPkBo2ue60lHwxsxj8r7Ru19yjRrcwZt3aBRm9c3ofwZYD9bfVyyb8Vqe3T8pfyX7Pa4hUvxl+xbud/Ddqm/S/b36PHz1Ph1Oon3Fb//LePDX/8sxffv34uQz4dHcH4BAooPkfoPn0B9s4JGSxzag9QPQfqLKFr91F8LN5gwXphDADU3tIfZ9itKHNqtb5wIVf2RF9qWoA3aGHq7elGTnF6Ut3By2yBDzEVZxG5HPLx7jrU5VruyiNaqbhiOxTVynCWOvtcQI8b46V8K6Adoqv96wAeSqYOmB2qceuFcZt5haF8S1ATxAsTrfT/WSAC1dp8xa9pD8j3tfZd4fVMP5/m15V4C6j5yPoU9lSsOaDmB0du8CfMkgBfjA2qc43M9hLxKaHvaXK5DD3Uic0uBmh8wvCJzKegj5IW2HL+yMGcPmHKlXj8B1DkDxrow8WXlsG6OpXfJ/NoT9gdtHvS1/14HL+tlHqkx1wJaLmskgBpuP9mzvEqgXgOh+VgPOJuTEgdQdfYtoPn3ebKeFKjzWU6HftbOvWEddQllXaXpp6/8X3/9dXaN0CdhzCXAeS/GGiO1vrw9Oy6pcgKo41a/BqDkYU6RMlDjoflo61HiAOpcsYvraCJ1DPU6F26Rh4oSR+YItsWe/JVF2qWOS/T9w6lmUP1hkgFVcX2ealfFg17sC6jjyBLQZG2OYQsZcyuFVgteUuvDSz1MOnvL2tD0KWszxxxpd//1awMtPv216WMekXHyIm3qM0aqrM3zR7+E+oT2OZb8UrdGgUxZ96o5PXdFfnmnrod9pd0xCvsGzvaBiQHJiPSzH/OkQRmo17PMV+KwbtpCrD0ap04ZqDVhmVovAc3HuIR5rkXGQMsDpKr2kHWkQNVl7hyHMhDXgl0FND9YpvonyumAyfekWiXGWls4b0JeaOt7zSTQ8vc2aDo4p+ZJmE9kHilM/spCn4TytciYrCcdDseSKP5JoEBcdsffSNyVqD+UKvf2qo/eMucahYg/oZyO3tf5VAbGvev+hRanrZwOaDrnVeh3MlUC53Z9jE9Up3iB5gfTfUmoCzS9vDBOCk0PjaoXzh80HaBrhbaEPonUVafTCzDWhWX+5PqCmM8xJtIh60n1SaQdluvAS33GrtHMObdbW6R9jeqTyBy9r7qUofWXcm9L3WupOV7g9Dlprs/c0PqAyzRj1igwmrJeKmCypW5Ogc39kzmlGQtTTOrWKLz0NVcCJju85NfyXqvPOmv0Up7cW9LMsRaTdn0T8HJMsKzLvJnntTTjYcrv9XGOzAvt+YDXb6/N/XVbPnXSHtq8fu/ZZclVmrXmDtB6THtPodnm1+d5DuU+bonXB1q+vM5JAU31fcnxrMG5SeQc9L7OQWJXKKK397w2MfrvQoo+gALLcB/luMrpgObrONK2Rk8hV5HMYc0EtFpwG82ct9JLjfd50xemXlN3K4UpF7zkL+WFlzEw6S7F9+Nb4vt4aHndF4lcR2nG9zGpk6YeWh44p2nXN5F1pND80+8aal+JzHlN3O/ik2Neo48eZ/0XABaxgaTyQjmhLHKxkqZdql2agGlDaOuhDyDZBFAvjjrBdMOdudQ/EtDqwzK9VDtPDPvNOZMHStpKHEC8th/tcj01Nt/I5dOWOql6oU0qzCNgyq/8hTYDzlVCTfJJ1Qn4PefPPSL68QJ1b7o/ywcc8Hnm2nnJKQDGa5G63qa8BH0SaQcqC41W4RUvsB4H1B5dO2Havv6c1z4HMKrMAYz7IWVousyXtJwOoPZxEt+EAGMemPhRecYcz6T3FP6kWv26yzt2aUL5HpjH+KTy0NYeGlV3K2DKYQ2RuWCype4a2ue45J++SfWHVhcaVXcv+vzzXFu23rf36/neZ87rt4W5/zWy+a7xW/P56Pi+r+wlqbbkk6pbA1Cvs7BM1+IeqZ/3Dbwolz7xne0L25Ii/ec2oI5few9o+rn/W8jWeYs875Eje01qTUBS560yr3zpc70y9IV7fm7pcwLj/Ub5Or5m4GsGHjYDPqB+WPIrEgP1OgSM3nktSDoafkNm9xuO6d4hXVr3e+2fvb97x3cp/tL4743/6PyX6j/a/ivlr18A5IJL5w8D+8FoT+jnzRu0C7d6fZPKz6FNzPXKvR5aTvX9Aydloa+wB+VL0FcfqUheegnA+AYFL/lL8dm/de1XyAPjTa4+ZXboJ/QVznUPdSJ9ZuG158wLjGaY+FH5mzHOS+LS0NJviWYsTHMGE5/2j6Sw3g+s27Ln3D+OXx2wuS/LAw+Y+oWJf2DJq1I7NzD1A9MXkZcS9PNrnvQH6jma8hoFRhMs8+kA1JzAuIbW3ELpDmCU4CUPnOWHNg+ZP4Nh8kvdPRRavsUc/rkfMRp98C9SMQQjgvijb0L5F4dz7xCS9nyvU/9IWGsO9/69Nc0h5nl8bxNz/S0ytH2csY4DSLFSmGTtVTl76fU9P3M7Ex2bOFOG4NhEsHf/9L30/DyxNqF+jWp7DcyzhdfmSn9zJn8t7WN6/r3il+rYxxaWYnodMF6T4SXf+z6adxxZI3mgqqBRhbQlVbeF3q/njYGWV73nkZDvbfJvgcxrrp5X3kL6SoW+SeUfCedDzGt4bRFz/Zbc99zzWzGXbPYmzCfSH6j3MOXXO746/kNnANq1CBivyX/oVFw9bK9B8HK+vBaIqxP9oY5+gXArPtuU9evd89lnr+v5a+3pdyvta/Z85ut1Pf9Z7NnHGu177vk1/9fq+5w9/9o8X/5vNwM7b776dC6MOqn6tQu0tjkyJikwuqROxZzvZe0CuPgmuhRnbI8tny1bn2OLh6lPeMn3NaDZM582oIrQqIL6pND06lwXIa8dqA+qJN0AABAASURBVDfJuUZS4T+dS0CLL3HAOQ+THObFH2BcB3jJLwZ9kNJ5EVm+51M3pzmf+oq5HRhVcM7DJI9OMwao8zdT1z8RslRv7netDFMdmPhL8dB8odH0z96g6WGZpv8aheU4ONdnPJDs4ryNxndich4sB5z11Nu0L0GfRG+H81y9bc4DowrOeXNrBGpvQL0mQKNpl4oSh1QEO8bIC0BSAe3BqL49qvH0kvqTOOYDKp/6WylwFgqMeYEz26sFvwh4ddClgLe15/yu0b5a+vS6S3zGrNFL8XP7Wp579NYwXiqgrTs0qu5WwJTDGiJzAXWvAakaqX490qCu55UvQX99pAJaPWhU3RqMu4SM1a/nezn1PV2zp156CX2+W/jMn7HKPa98DfqYJT51c5q5U6+8xKfuFpo5pcIcPZVfg74fiewre1DueaCeQ6lLWv2O3RezaZjR6nfSzXll4GQtL+6pYLKNTq9krCEybI1P+5z2/ks27VuYx8zlrdi0GSMvFdDmBRpVtwbjRNrnvPI9gJc9ZD7vzbPur0pzLGv0Vx3XW/W9Ni+pf6s675UHqNc74L1K3lzHB8c3B18ZCNT5mLvn+kKzA2cuaT9TfoAA1P5hmd7T0jX/+iLn4VH0Ug+X6t4zfmMzv7xQlgr5hLJQlgr5hLJQloqeV74F5hAZO+eVxWe1Z19r1N5F2tf4tL+Wmk9k3Bqf9l+f/lojGN8DoF3gbL9fJGh6oD5Y8gEzTDpofDkdfexJNRJv6MSoeCfGnkSWkxcpb1H73cJWrLaMdd56pL74EGoD+betd/tSeqTeGtcAGN1g4kflb8S4tolrhqXv3A/O5wgmGSZ+HrcmwxSzVG8t7ho9TLlh4q+J3e/3JfcltFj7E+7Ra3K8hQ+02uaCiVf+leE8CscgFXNe+RJgmhOY+Etx19phygkT7x4Q9p1UXlyb+638YOoLJr7l97f+RZPicVAw3QOmvMaG9nf7cS1EjktepPxFHz8D/Xz3/OMrX1eh72nOK4vM1PPqUpaKXie/hXxvWaNbsb0t66rreeVr0Mf0/DWx+vQxPa/tI+E1eQuP7s0/4SOIh/lSMed7WbvYFwpwdXv9nM955TVcXeCCo/nTpedTt0X1F+kjL1L+FWjfb8/f23teF6DtBXOL3NP35n/3+K+CXzNwmgH39on91MTr8a24dmDQzm/9Pb+lAhjfB2CZ1+9RuHXcbxH3qDH9inn7PdHzOZZe1/PX2tPvVtrX7PnM1+t6/rPYs4812vfc82v+r9X3OXv+tXm+/N92BnamA+pDQKDkAVRdmR1AvWAD1Q6UPFxYoQxUP3mR+iW+t2kX0OKXbNoFILka5hJXB1zhCNRxwjLt60HzybTahHJSeUBS88oAlfeGQkCTteWNsvHJ938qCCZf/QFJBUx8VSy8ALU2LNOFkA9ROX4LSxPKrwVM45zPtbkASQVMfFUsvAB1/uame3rscwFVBF7UAapt68UxCph8szcpUPPCMt3KrQ2W42DS6ycASQVQ61bhA1+cgywP5z31tvSZUziP0W5cQnkLwGiGlzw0XeaTeh1ICs0OjPMJ53wWAJKtvnD+LwBGY8cA1TdV1u2R+nsoTDVg4u/JOcV2XxJMypu5tw7s53KNX6up/5ot9fpsIf3WKLT1gEbnflu5r7EBNSU0qmBcT+VvBZznzdzmA+reBhTPoF8iDco9r3wJ0HJDo8Yb01P5Neh7DTJe3yVenTbR872sfg7tW5j7v1Y2d8bMeeVrsBWftjVq/rTN+V5On1sotLUH6n4zByAZf6vdWkuoTh/4Yk9Zfs4r90g/oI4TSNUqzfh0UO75XgZq3t6e/K20zz/ne/ma/PqL3ld5C73vEr8Vqw2oYdCogvqeyq8hfbXPeeV7AVNfWcOc3sMIdb8yHMsWfuWxvUXvW3Oj7S1qvGcOoF6DgPcs+2lrAXU+5g26tj16O7QYoFd/CA/U/mGZPrqpfo7emme4/NnnUs17x2/+zDHnlcU99oy9ld5b/6PjL437Un+X4i/ZH53/Uv33tv9q9cYvAKBd4HIA0GQfJnsj5kIm0ue1dCteW+YDki197VQC9aLsg8vUrdHMm1S/5JOqWwO0WrBM1+JSb4/QHqQ5FmFdoH6BoizK7DBO6CvgvL46oQ8wiy71g+M8L0x+MPEvgn8DhXMjrhkKUPcTvKR9PDCKMPGj8pMwQB3PNe24R0TOFVD3pftKlHc4gLEKTPyo/GDGuYGpL2jn8zVtAWdrYa6E835tjvQDkj3LqzLzSs0tgOoHy9Q4QFIBE68C2IyHya6/sH5C+R4Aq+GQtv43/1fdTwZ9EyfVL06ca4cgFclLHw2vEcCLPfJWdc0v5vnc22Kuv0WG8/PZOQTOUsEka++Nvdzzvc8a79jE3O7YxFx/j9z3lvycmj918ktIe9Iln9Tps4X026LGp73nU3eJ9jE9fyku7X1Mz6f9Hgq8OHdg0l3KDZMvvOQvxb+FvZ+Tnje3e1idUBbQ+lza99rX0OdIPvMbAy2vvHZt8vfCXJmj51O3RdM/qb7JJ1X3KDjHYp7fuRFz/ZLc99nzS76v1dmDORMZb88i5V+EfrX5B88AUEcPjNf0qvh6WZ2B+XkP09x9nf+r03Zm8M/43IKzJB8ouAeyfM8v6W6xZ55baV+z5zNfr+v5z2LPPtZo33PPr/m/Vt/n7PnX5vnyf/sZqF8AmBamCy+gqr6JeYPWwwUU1eH0MoS7umNp3ygqa5JCfLju7L1f2YUhHPULUpZo729+aPmA2p9xDTRSkp7EOwlQYB2X0vsmBtFzfNua8+iYgPqgVb7EkTTYWi+pMWmD1oc2ddr8Ey4Jawmg5pYvCwewoP31Vc6JyJH0fOrmFKjzDY1qh8YDii8Ay/oXju+kgKkfmPhryruHnCeR/kDdP+6r8k4HvK7vd2qrfpFmLS+UQNkHShzecJXjUI7R9hLCpXg1hHAIARoNtuZ0voXyNYApfsvfnMJ1FfoCdY8v8eoEIHkBoMbCdTQT2INI+U2pf87HhJX6MF/hAgZXUB9pQvkt8Xlz5R61Q/meyt8KmPaFOQDJuGeqcMcLTPkyTe6rpKm/hULLb6z5hLyAyaa8hT5uy29ug1YDGtWeuZKqe0vM887lea3e3vNzvyVZ/y0sxSzpzLGkv1b30fFrfUJbd2hUP2g8NKpuDcB4rsFLfi0u9XnPnfJrqdcScYh3O2kPcznvPeC8R31eC/NljLyA87zqRPqtUcKwhFDXn/xTD9fkqgGf7AUcXal7pJyOHEvSk3qTvMZ3M9HMmL9g5r2KNYB67wmNlq/jXWbAfW6h96bWfC28r35tzO/u7x2tY3wtNeYj4Tlvff9MnNT9B5T8E3HKJY41GqYP/enf717Lv0Xj9XPoGyTKPEnfIOVVKbJe7oO1oJd2Su71+me04/matL7bxefCq2jxuPD5MXKZd6qvf4/IET6TPeSFn4+2L7R0prrU35nzDcKj89/Q0gNCfr2UO/a74oP1p8NzeT4eKl/iwbwfDA7DsXz763vZfdsXdT2M0f8QJ97Bce92hW/fCvt9GYL3FHkO2wBFe8rpr3wMm3kOfngILNH992+lRI/WPlLKIXrSr9LgSwllxa6UM9r0u+gFKECpR5ys+ffzdzEsbzwTblJR/U4vymlPqk4zMOUNhXqRft7cCuUw1xtb+xHK+u74Vij7ipi4IoYYqIjlKN/2f1Xb89OxCHXpI5/5rWE+UboDWo/AqNUnMSqDAQpw1mf6rVFoMUDJo/cFzvI5dmi++h0Ox3KMB6mlqKPyKcOu7GKREsoifXuqXuibdL+PuWVX2EA5HUCBBlXH47E4t/b4FjAntPy72JP7OE+EubUJaHZ5oU0f/QU0u7zQ9vz8Mx4oH0qkjP6HmL/n6Pup0hJnM3i7HGdb7PshzkThG5qo58EQtthIBF3DLs7NHvqViBnimuEcCefLfoW9J3oZWv9LttTNqXm3MPefy9BqwjJ9enqK+fIKVWIO3W/uF8oQ+/Lw9Fy+7fZlT4w+5ONzzG3ohsOhENe2XRQ7BnWGexzcO4GnmKOfMUdxOpdhFzkDzpVwTBA64wPhHus4ycMgT6zjMaqUQtnHJfBb8QCK6/8trrf/89df5XvQXegoJXwo+92ufHN/Bd3vYkxhG6KAOEbvUv31sY8tAAWI3txbx9rPmf/wXI6BIfZWiT1W91TcrSdVl9BH6J8A3y8ajuyKc3WI/ZY4Rs7EEHkPUUc8R82fh5/lOfbtMoawxarEPBxKKU8x/p/PxxI/5Vh2I3yvyrVZoua2F/tKKAttJXodogdpTFMRux1F7Pe7KqtbwzAMdW6l5XRAm3PgpFknxLUzpqWIfaEAo7M5h5B6OAZlaZiqv3FrGJ4PsXxDxZLP0fMhfNb87GsLJVbiHniueQ7GQAq7mO+AvDpt6pSFuh5DTIA+6rTrK+TVadMnoV7ok9jH/krsorYAwu06eC7VdYp9EO3UH2ix5tLW+ygDsb92xbrKiXI6oMXD9dTQpTz2AO381w4tp7x9QZPhNmrda8D/x96fqLcNY03XKJaU9Puf+7/ZrzuxdbAAFQnRJCVb8pDEfFSsPWMDnCTZcej104/s/GG2axPAVDI6zDadQFvD3P+dD3Qb9Pk6P/ODct60jzBXnN3T9WyM9j08PZ1KvTU1lHKoJWacTlzoZeFXz7mZ89Vz9ne9x/+qzyqhPUhsPTmLACrtY+y9nDfoOaXe52zxqbYcqAftHnOs91rKtCZTvTpp7x31LK5PtmPD4XSo97FDvdcw4dg8x2aPX6YWF95bvAd6/wnUj4Xyg0Mp9bm9B3sIkj/GH2qdgLqAotR7buYBtFXxWPtcF8oagXaNHhb3heievz5DAp8pQZ1eCU6u84DEmOccg2PtVbgmgXNxPURsxgjzONX7+w7q0StBYsvz7xLEt+R6AMuIE89lDT9+HsrhWBp8z3Cqz3cx5u7JWUsZKEAZN5j1HLP4geKYe7CXPZTToQSnesBOFfVtXwni22LPlWDZX/rc4+Rs8V6uPuq5LDynPT+o5/ixUI859cqr4NCuo2Pl2BMnx25e6oT1a99jfYH1heelx1PUdkpQoAiOh0K9pkS5sm2tS+xZezm2KyVfuJNnjUCbgQf7pPatUqEuoNty3eTakstwfZ2efpUgdmOCOf+5KHN6ycd6EA51FcPmlnqCnupnk9pevc8816vuqb5H/tXge2sxvu/2vXc51gmcoa4fqIekw3mJ4/CeqGbsvo6Fem8vdV9Rz8VyOrV7tp9RvB9Tyqbfe1t1776AAhT7gi7DzE/UTxM7eD48lz3kWSeXA0VwrOfnGU/1eATP9RgIYwPXcPf+dqwld+Dn+z2U4ufHjsR5zMWRUg6llHp6vGBtoiy29C3raue5x+0NMNd776EO9AKF2pM4VF7DsUD119OlnfN1ndeYep57rm9xqVu9ZZcZz1We4XkeeKxEPWPa9SIfjnUN6yI2Vl4sEhoFAAAQAElEQVQAaH0CdSRf9Uqsi3c641D73kP9ZFz2ACzql3oJnW4Gtfc9nMrz+ayt51A9Tp4sY7wzek94juyhtl/Pj/Jm3N87tcRnog5/x+sAtBPoUO8I0GWY+VptLxxjRvaARffNavxAOR1QLfrHOHUd8pY9/rCxZTr0Wj0dRla+D/aSCkBbK6CZ9AmVsDJ0P3TW9lYAbczl8Vnq0OPgkt867j15wJQOs6xxXCf1b+yvgOu1B88DK4wx6gIu117bo+H4AvpY0PlR4wDt/Id1vnecsfflGgKtvHaFQ+k67U1HKdB170NrKHWDHlPF9gJaHnRuxroD6r6/4KUMsy39LLlnr++BaVwjzPXDivISwIXJ2AvDWYHLuLP5KkHPq8t4NdaxhYGybxiVZWCaE6zL5hgvDvVdGr57KVS1PotuaaBGLl9g/myFrseSMcOxfwXOlGXhh++9vqDPDTobm3mFtW1hjAEKMIWOvsm4EIwJ4oJeA5jqJSZsLCD90TjU92UC5rk4R69dobzEaM/kjYn8p7JzEOlfeUTsMszrpb4FmOOWtWD2beW/h90+bq2bL5zHHKB4zoiyso2xK+5XmXzueR8J1IVF6mdc6QWAdt0CL3xLw1vmt6yxp+dZ7rM98sh7ufrGtQTavLSL0ae+BZjz4FLeyvkq9qzVV+nnrX3ceqzeWv+r5o3HT7n16Zd5VYj+3lyH2nx5XEa0r6P84eH5a6nNxC/mcA57LcHldQ+0cKDdU2CD6433rcenDfDJO+r4olK5lQ91LYwX196/+l5I5DmylK3xVtSlb6k+767B773WYlqBuoPMviof/Dqcx1vy2bxJPt9z7m0G7Ti2cvevlf4FumU51Y55bt8AljewNW5Gre8YL1DqF+OtiCz6F/DN9L37p1bgT5xsvZdSgNY7sCo35w278cKN7A1XGZg+lIBfvtSfLdUHeRk246JGDmuHuT91fSO0PRpj/0CbQ6lbxtUvquni5YcvcWF8owJ93tYDWhVg6qV8kQ16b7YDs6wuXLOR4WWM/m/MK+Ca7cFzwmhjPA9ldWC6ltXfC44/4r3Gea+66d36rl0AXFxfQMkGvHltoecCrRxwrvVc+VTB2a58aj3YYzMOO4+1sN/B3PKh11izAy3GPPOXMdGBiKsM+/61JJhzYJbXYmOzR3sVsQFtDmvrkphw8qHnQGfr6UvcLQxMYTDLk3EQrD+oV0WY670292rxOwJcY7Es4dqJpX2pOxcBtGMGnbWJZfxSdwzjgvih14kuL2O0/elw7QUwTcV5ui5CeQ8m6ZfFKKuLNdueXd9nw57Fcg3sC5jONWO0rUFf1lZZWM9Y6DWUhT5ZANLDMY4xynsD2W+QHKDN37mNufFrG2X19wL0XmDm14yVucnpGXqt5fzW6kKPhXU2B5AaYJab4YadfcGcB/3zzQ2p7TgBm3xLje+Y+1bA45cKoxzbjfzHh41zH+W9ie3F7fn2al74Tie/UZt+o7X4w4kKa4uL2C+qjH0uZZivfdsHpAaY5Wa4cwe9HjDdbywJSKu25vgiO+h92g7MsvpXBsy9wiynZ5htMMvxfyb7Jb1ID8oi+iN5eW0sa1/zL+M/Wv/q/X30enyP9/VX4OBJ+whkqtYa5VEH2kNm6R9jtuTkLHkZP+rL2LfoYz3o/QOtlD6hElaG7ofO2t6K8YOPYwTWA9p6wjYbdw9guzbMvowBRJx602DfIyt/BQCtT/sbAd1+rUfocbDO1/Lv9UMfdzxPrAlIbW7AJregO3Z+CBdAqwKdm/KAHbDZO3D3CMfjsdW3kMffdVQGJrt6ADQRWPU357ADmmZtBaB9qQ+UYwV0PzDVgy5D51I3oO77K7XkQA/MMepCvwy0+oBq+0DlXIFmb8a6A+q+v2D/iwyYY3vGyz2wWb/+9PllwsKS/hfmpkKvDds85gNt7ct5G31n0wuCXjsOIGKbF3QdOk/OKrylfk1rL3NFUz5xB31e0NlW0ldY23vBMYJxDKCtf2zGrMmxbbF5e9jKi30vV1/ittiYW7DMh8v5Ay0EuGldxjFNHPXI2q8hse/FGd/6ynKwpmsLgIjtfmeeBlkow8uY0acsjB0BtHXWt4cxZ01Obnzqo6y+B6CFQ+cx1vt79BZUd+qV2kv5GlrgHTugrROwWuXa+NDzoPMY7/xWi77CCL2uKXApw6zrX4P9xA60uUbXdw1ACwemXJjl5vyHd9fW7xH+LK+1Rln9GhL/Vfla//Gnf/U1ObY1Nkfok4XyIwG0csB8ndSfDTTjzg56PKzzTupDXONabMkZCGgidFYB2nxhnY15DWCuYx4grQK2fasJK0bgrv6h56c0EHG3LtD8fjYVfs6TxShDj4N1ngZ7owBMmXApA63HBAARmx365y/Pmy1MCZ8gPOIHAZlX2lcfZXUx2tbk2D6a7U1k3C05/m/+W1fgz5zXwb8jKfxTPbIY5bV/tjTaMu17T/yt/NEOtBvjOKb+IPa/if2QIzIn5SC2r8DA1AbM8mSsgsepUnsBF8eyGT9hB0yj2p+IAWZfbB/NvmHZA1y+SbA/6H2Pc9H+jZcr4NrC+npBty+zgHbuQuXq9J+hbqH9PdP6QSV+9aCmthfUOhNOtbag+aZd/gniZOiC94LxOAM1n+6s+9FX1ekFXMQBF75JqYI1RBXbC7jIbcYrO2CKgFnWmLVZ5RpwGHEq7W+Crsa+o6/+mGgad5SBV69Fnc4/8wKmuXoOiRhg9sW2ZOOFdlksZXXhtSCU/xY4nyBz8p61BNDOQ+gcf3KybuqjrP6nwf6XcA6xKY/QHn2UY/sKPPY1ytd6Wx5n43O+yOpirDnK+u4FtUBQxdVXPjPodHz/XwJZfQ+3zm+vxi0+cAY9Ema5W773f/sKjOfiKN887z88cJzzKL9mWmPeKO/V8EvEEYmd3t8NfwIPmJ5xRw7Fe0PivzqP6zHKY9+xh0ffe8hZP+jrmjHgUo/9MxmYhodZnoxfXIC5Z5jltA2zDWY5/vfi8dpTzjj5zBV9yWPs0vcWfTznRzm1Rtsox38PT/eaN3x+zLhjT6Mc/zd/r8BXXIGH/AuATGw88ZUFzDczdZF46F9eRh99yiOA6eEPPU+/uXIQXX4EgKlMxpA1Aq2nyLKIP6ztrfBDXOrIgfVgXofYl2zcPYA+R9jm1AcitnUBJtaR3pQFIP3RAKY5wkv5IycHtDfFQHFzvYF37c/zUzhWxpQfBevu4RHjwOUapabjRpbhMg7QvAvoMakFTMcIqMfmVCFT3ICmR05eOPZw7DLMufoDfeMx0g5MfZTzBpyl0nqAfn8pGxvM8RshrU58MMcDF77ELBlYmibdeV0DzPnGug4pALMvtiXDHAOXMsx68hxjROxbDKyuQ2ps5X2U3T4cK6wMSKt9N8ewA1qc+SOg24fQVRFexo11kqRtTY5ti83bw1Ze7Hu5+hK3xcbcgmU+XK4LzDowhad2DOpLWdsSxmiT92DMe2IcO+PEpg608ys2WbvwWpdHm3KgT0SHXgtoJn1BMww7oI0b/xYPKauieXEsZfVrAFo6dB7jx/kbpE8WyrfA2C34JYAfnrf8sa+NY2/+spF/03vNHxv0eUHn2GVrZIwtNm4PQDuOyQciXtgn40KwdkzARY6+W2B+4pay+r+MrMt7c9bYcUZZfQ+J/aq813t86V19lEc99iUvY9SFcWHle3EYri3g5nJAuyZhnW8udEfguA5LWV14L5Nfi9e2BfM6LHOh+5b2e3ToNWGdr9UGphC4lIHdYwsU11Vs/R8AsF9jGnxFYMW2NAGtx9iBiM0ONI4RiNjse+cDz6cp9r0Fn/XvMYbzS92lrC72/PG9le+d13v399Z5fed97Ar8qaPV5yrtRuMEYF3Wt4eti8Acf8oMtH+C7Y1YGA+0L6BK3dQrtdcoN8OVnfHiStib3WP/jmP/FoO+VvqFthHGidH2VhnmsYBWBpjWr3zyBr0n24BZVv/qgLlfj69IzzD7Yvtotp9bYF9AOyc8H8151PlXdjbHGLET+qVdQFs76Mfc9QvKxgY9dsO9agba/RZofqDgr1vUdyIycLafapz/T8rv+ib2d7O13flfAhyOpYi1HoGaSwt3lxiPkzJQPEeOx1qklItYmPPKeTPnLL6JYK4Js3xLMfsELnq0H+F8rtVIvvEjgLYG5YYNmKJglmMELvqL/TUMTOH2OSmfLLjGYtmG6yqW9qVuDOw//5c5ow5crK1rEyz7in3M/9Nl108A01Scp3MXynuYkqpgXKX2ihxuxmG3ZR9CPk20twDmdbGh2LM22pZIjPbEAe08c621jzHRZQFID4Njpdgox7bH9h8kF3gxl9RITPRHsD8EWCJ12xf8+Ge8T+0zgF/6C/+VsX0nbouNCdI7cDG/rVzt5uzBmACI2OpPyhXB+nCZq+1KWnMbt4cW9L37kBXwOGSgUY5tlfv7sVLeyuXzt3Guo3xrZ+aIW+P34urb4CIS45ec1hb1BuKNpEFdJO6r8tjjmqxthPe6UX/kvKDfo4B2f4POjgFIDdBl6NyMn7iDuQ+Y5U9s6WLo5bNvSz8WVv8VceKv+RMXLu+wee2JlPajaWTtQWyPYM/31BnlNduaP3GfxWNPo/xZ/XyP+70Ct67A9AMAoECHH4Kgy7cW2jrxgamEMSIGuPTF/hoe6ymL1+Rfi4XLHq0vzAPamkWWRfxhbW8F9DHGYwK0L6+gf7HiOFsoH7QBN42UPm8K/g6q73n7B+es2xpnmYB2PgLN5JvJJrzjzjGEfTlMWPkRsN4e7h3D2qkBXKzf6EuMDD1O+RqAixBgGgOYfLAup4ewCdBjobM2AbTayiPMHaHP+0l+AKAOSC9g3gtjNcB6fHWtvuB18SkCTHOCfr/TZ1+3ADC8YTxPNcDsU98DrMeC9r3MP9vnGjuDsDL0OUNnbVuAOcYaIrEw+2JbMvQY6KzfGgF0e/SwcdB9yn8qvE4FzHNxjp7LQlmMsnqwNm99a/Y/0Qa0+wMwte/8Ao3KshjlpQ5c1FrGGv9eeOtY+c3GMR9o7w89b8p5G/1n04eQ4+7hWhO3zm+rzt7Y+tbygDXzqm2sAbTzJ4GjL7Y1Nk7ok0Vk+RsfuwJZ/48d9XNHe8ScxxqjfM/MrOMPAV7zfLtnvI/IdU4ZR3mE9lG/Jhv/LwB40zR9Bgo/68hilN9U9M4k2J8L7PvvHP7V6eMPAV6dfGOC5/le6DX/Xu6W75Hzeo/+tvr+tn+1Ffhz+znUd6zFv8f5++mp/O/Xr4Zfv383m75ryIPZJfAiUPdNuzJQcrOFLv/8+bPZjPvvf/9by1MS/+PHjyL0aYOekxqlbvoE0OqUujmWgH7jVDZGVPfFKz7rC8ezvgBaP8YI8+WLAlXRps/8367V83NRr67dl3nC2EB9hAWA6QNc+jLeOOg+ZceXg3LeoM8D+hdm5grjhbIwTw7UxblMo2X86IdeX5toCXUH8/jJr+Y2J+fjQ1jdErlyaQAAEABJREFUHGXodbSpGwOotuOhYI/WEsragLbu6kKbsEbgGIE+AbS60POX/ujWhDkWXsrWC8Y8c0V8W5wcuKwdu2vhOTpCm/MDWlmgrW2pm2MK/f/5z3+qZf8FtLVwPPMCdRHdKtBjAdUGx/CadjzjA51A6wtoY5TzBl0352zaJejxcMnmO16SYfZr0zdCm4A5LvMzTlkWicv5Fp92/ULZHupPUQsqp1OpP7Ep6sfDofw4Hsvvek891fuDfqEslI8cLs5fa57KcxHlvNUyBU4Np9NTLf9U75e/Kp6K9x6wksOems0+TbUvzxNrAiW6XOrmvH7V3qq4+/LYAnV8irIwwXGsdQ2Ov4fyXOd2Ku23vurDqK3dwfFK3ep6np6eS2JkY+pyFPnIoYzQJvQHz7+fWm3jfhyOLc86gfWD2JIrxyari0Oh1ZFdh8yv1A36WkFnfdU8vdQFMD2/ypXNeOFYQlmYBn0cWGfj9gDredDtx3oO5xhDtzmusK4cqAt7DDzPtAFtvtYD6nncz9dyZbOO+SKh0PuwL+0Cug06axPmB+oidWRr7MGYwFyRemFtQEkd6POLP2ycKMMGvV9YZ9dPWMNcYTr0+IwpQ7fpD4wPYoMeB7SePSY+X2SguAHNl9wtLnWLzx5F9OoqS10bUIBWv9y5ZaxxHKDVdk1K3aCPB52rqZ1/5gCqk561bsa6A1qvQNX6K2OGu7WsxpUrmz0GQKuxlQLdn3jZ4yY8duoCmErYo4r2QN25O1egjQlobjAnaIbzLjZzg1Lv32sYY5ts+QOF46EcfhzL8eeP8uM/P6fjBNW3gMMe6/1HHA6Hiz5bzfp8gDnPeBGfrB5Aj7XWGqD7nZtrI6yxB6CVH3OUNUK/DyRfmwCmucBL2d6g281NPXMFdJ9xAtDcajah7swTVdx9AS0P1nk3+QHOtR61Oeesf4aB3mN046DbYJ2NCZIHc2xsiQk7vtAfW1gb0M7dZqvnoVzOG8z1YV8+pzSyhnDcQH0PxsXfitRddH1V3X3Bff05huM5CFzW0qY/ME5oD071/Vmp7/H8kl/WbkzeZ3nti5+HYzmWXl9/vWGXBhN24NjGi4QpC31eP0H82gPoY8I6Wyd5MMdo0we088QxoN8PUjt+mGOMO57veTLMNeGlbDxQsqkLmG3xOZ7I+LLXmCwSFzY2MlCANhfobH+lbsaJKja/4yunpr4R+oAWC70uULKNsaMcP9B6AZrJGMdyLkIdaPXLedN2Fi9IexAHMNWHWY4/8bLn6R7Wno2jbcyNPZ9H5COHsof0tMWw33/+NUE4ddKX6yqKn2GH+1z8iZddD2F8oB0onhMB9J7KDVtyZHiZ53h7gJ4D62xu2XgPs7RnzofC9PnP/D1kHeTElVdsybmFUxbmuca2xfa1h1vG3YuBl72M8WNfsY/9xCYnFuaa2u9Bav6tfG1tDssbpjd16A8qfbcsDLAZ5sG0iQSMMvQ86KxPJFaOLq8BmG4uQIFLJKecN3jp12WcLACp1WrCzg5oceMNapR3UpsLen5T6s4+RlTTp76ANj50VrG/kZXfC44lgLbO0FmbeK9x9+o+clygDWXNERph9qkLY+RHIfWAi+uo1C2+Km6+jBEG5LxXFrErvwbQ520OzLL6iLfWH2tck4GL8+4ivr5x8I1TbNBjo9sfdBt01jYisa9hYAoHpv5ifEt9c5L/GjZvD6+p9afG/s197x1bfX/z3G+ZG/Trz7UYAd1+S43PjBl7XpPv7Q1oJaCziuOMrPxecKw9jOMaF32UY/sqfEtvxgjo6648wrlA9ynrk7dwzT/mjbEwj7GM8bOBGOPHGFjPHWPulR1bjHWA9kwdbZ8pA6vD27eIU1lEl9X3YMx7Ym9sfe859nftt63A2nFZs72t+mUWMF1r0L93MMLxhPKfhs/o+yPGdAyR4zHKsX0024NwXKB9hi110yaq+P36IiswHo9RXra351vGrunX8t/bv9bTa2zX+rtW6978a/U/2//V5vfZ63HP+If8Pc7TgVKOhwblp3Iq+p4pZQsODDWgCtC5ihcvf4iQN/k5cDLQbtbKpW7QH/7qQHtToCzGfPURh+E3g6DnQedatoyx6gK6HyjWFtpHWFeMtjUZ5lrwUl7LGW0w58S+1nN8H82ugViO65qJpf3R+jiGfYiMMfpie0/2uKT+KMd2L1tTXKtjjLgW9xq/6zoiudDPz+hh6Pb0AV23BjBdd4m/hYEpDLqcetB1AxxTfMTxXxt/7ME+/CHAsVACdX+jSfzgUIQ+7UJ7+22np+fSfj29VJ5Q+pZfN+ha3T8X/yVAFdqry9qo9hnNWXf2Jap49TXGjbKJo64stAvlazBuD/WJUy5wKtPfyXStXqAWu4j/BP1Yz0UB1NG/X3/zCoznt/NUlwPvD5G9H4nooy+2r8bOZw/39usaiGUd10ks7Z+hZ/6fMfZrxrTPxEcG2v1/tOsLYpfXbLHLwhh5xGgbZWPG+3N7rmkU9Yfj7RF27s/PFH6O8HOF8LOFbD3PA1mYCn1OgOrDkPpyMI6tLYMBF+sa+3tyxpeDrfH065OF8j0YawD3lPrHcp/rfJ/vQE2985VjJwvLhZVvxZhzi3xr3b04nw2Her5BP+e8n3gfcXyvzXYPqe8J1a2jf3wvre2jYS/BOLa26KMc23vxONaW/OixHUc8uu5r63mOmAO0+zV01haf8je2V8BrLF6vLxFdn4i+/OwV+x57noi9GH1jzCjruwVjzignd7RFHufD6TR9Fh3lxIw25dR9FKcn642y+i0Yc0b5ltw/IWac0yj/Cb1/1R7rs3e+YbqowmZhtquvwTf0S7v5I7wJC23GhoHiw7/ULaxPVFO7mcvqezAmME5Z3oJ+AX1+xqmHlQFp6qEpOztzRUKURfQ9Bto40Dmx5ovon8VAGxo6q6Qv+RqMvwepD1ysU+z31DYXLuvCpb4cR908McrqazBmD8kxZk/WLxIjL3Vtr0VqAO169FoEips+6LL6EtC/6NcOtHygHadSt+RDt8E21/D2Ahq7A1otQLXJ1lSRhfIegJYH67yXqw9e5jluYEwARJx+AAJM48eZXDm2LYaeHz8QcaoLNHl57KwP3TclnQV9wdnUeh7l+KHX2NJjX+PU+xsY+jpkLlD1Eu1zeG3NR9u1rsbYryhf6/9e/7U5W3+MUR8B9RyoGGOUodvH2PeQHes9cW/PQCsBnVXsd2Tl94JjXcM4dmK1Rd5j4/awl/saX8YwZ02OTU5MeLS9RjZfmCOWsnqgX6jLQhnm465NaF+DvhHQ31+sxd5qG+spj3lbunYBL3vX/p5Y9gfbPRhrL3IQXRaxX2NjRwDtPcVoW5Ov1b3mX6v5Gtu99ZO/HBNum/8y77U6rI+Tvm7hrTHN3fLFbowY9VG+1Zec13L9AmIzxbGDZRCsr9sy7pH6spfocsZZyuoi/jA8pv+x9pacMe/h1JaDe+o9KnfsZe3zz6PG+VvrjF/uv8ccPT5jXXWhTQ7UhboslG+F8cJ4WSgH6kJdFsqBulCXhXKgLtRloXzv+llDWE9syfrWYLyIb0uO/09j5yPS95Yc/8fznz3iIX/yxy/phb+x7yIDRV+5ssH+gyy14DIOZh267PgCur43tHX1yyPMH2HMe8KxMr6yGPX3HPu79setgMc0o41ybI9gzx2xrDWON8rLuPfQYf1ahG4H2rCwzs15ww56vqEwy+qfCaB9EAamNoDJdu1NJ/TYKfkseBzFWR3oucqiki/fYVQAahXPdexT5csXUO0z9I71AU0No70Z6m60jfJ4PiqLGt5eo9wM/8gOmNb6H5nyPzvNf/Uc/xcP+HjfG+WvsBZjP0s5enirX89lseYfc0c5saNtlPVTd7H524P+Bm81tVfssng+nYrwCaYuDJRHxCa/F1yLcUzl9xrrLXXtzzygPW+UhX2KUY6u7RuvX4Fx/YDbCzwoEuYxx15uKW+8SKyyiH4Lj/GjnNzRNsrx38vOXqSO9xERvb4F7v9YNoZPZOcfpA31NXnNBuNME3EfXxv/vuqX2Y4VXHr+Pc1z9DPxqBVfXl+ZU+ov/bG/hj1nEj/K2kZ9lPXdgjFnlJM72kb5Uf7UeSuPPY3yrfXGnFG+Nf+rx41zGuWv3vdX76/+AH5+GPmG08UVNg6zT30PcBlrDQG0N6/+MGH8ssxa6jIgtd9ANUclPuU1QM9Z+pIvC6CND50Tr08AzQSdVbSPrLwH40VilEX0PTZuRGKB1nf0z2J7c+ywMiC1/rTvoQXesQNWx4Fuv6N0S4VeB9bZubXAulvKo17dqy9j9pAkY9bk0ZYYWcR3DwMt3Xpe/0JZI9DWHjprE9B1mNmcwBjhNQxzDKzLxgpAagDa2GNNZeDC35SdHdDqwDrvpDaXYwbwskbmaHDiZHWYf4NRfQT0WqNtTQYmM1zK8LI+sDrfqchZsMcRZ3O7B4+yMdBrKguY9cT+7Qy0KQLT+mr4bHg89nCtv71cfTDPF17KxrwnrvV/r/9a79YfY9RHxAeXaxP7GPsecsZ5K79HT2NN+1IPKwNSu46a8I47oI0D6+zQ9iaW8qjrX4Mxe1jLea0t9c0bZXWf14G6gD5Xn01j/JZszp5vz18fGEmtol/rd9WcJbpn2J/7HCxNXObdo7eCw26spRn6WimL0e+6avtIjOM7LiCtIrFxLnXtwO75v5Yz5invIflbDPvj79W+xbc1buzXamzFQe/7Wv69flgfJ31d43H8xI62a7I5iVnK6sFWTOxvZetv5cLL97eJhfV1i//RnD7lwDGUZbGU1QP9I+Bx/TtGam/J8d/D1hapMcqxfTTDvI7er9MTzPaP7ul7vMsV8JgIrbJQFnuyvltgHWGsLJQDdaEuC+VAXajLQjlQF+qyUBbK92CssZRHfWuMMWYpj/pW/le3j3NYyqP+WfP408c9eNN0EkD7Ex5+aID+4I2v7Gywf6MFLuqWYYM+DvQaHlABtChlBeDFm9gtO6CrAbjIa8a6s27gfEU1X7ycu7gwrihwOQZc6ispF6b0IccBc43YPotdA7Ec3zUTS/uj9XEM+xAZY/TF9h48HptRfvRY1hZj3aV+q2+Mu0V2XUes5diLGH0eA6CZ9AkVoF335YYNer6hMMvq9mRNoS6Adl07tvp7wnHFOAbM49sD9PuYvQrjoceYpy6UBcy+Mv3t/+fqEpUWL2CyQOQem/GsD7R1AdraA+U1mzUSHzmsXVkoC2VgGhNeysb9jYA+179xbt9zmlfAczzQqiwHXn+RvReI6KMvtq/G0M9jWOd7+3UNxLKO6ySW9o/Wl8dzHH/PN8a9tzz2McqO69pqE+oB9OMZXTZGKK9h9I1yYkfbLbJ5xi17hN4bXHLixxxtj4J1rSUHgKb2DGtC3elLz1X9sJfjOpgcqEPvUXmJxMlL32v0MR+2x3tNzX8g9jxFf/D1FpzT76Act7ClIoe17WGMG+Vlzugb5WXca2nQpg4AABAASURBVPRcZ6nnmXeo5x/Q3sPmN5HjL3UDo6rwiS/7EbYQXsrq742tsUf7o3uwdvDo2q+tl/cQ6SdsnfiUv3HbCix/0z/X323ZL6M8Hi+t3RJfWOsoq9+CMWeUkzvaRvlR/tR5K489jfKt9cacUb41/6vHjXMa5a/e95/Q38H/jNJF9T/W8bf0fx6qVB+w/jNeH87eAJzIGsemf4T1ogP9QX44NIb+8IbOZdjME5qg+6GzthGgncKxFGrt+g6+ClWvctMPlDKi9O303L+sCwOl8FzTO5e6ncpT3ZcS1t8MNe6CqwJM8wJaHZht5crmfEXCYK4BxPxpnN5OJ9fkufXR/wPSUufqm97yrhtQxzkfs9Op/ZaZPUG3v+vgQ3HHHNSHiUCrZf0RGqH7lN8L0MdwbK93oex4QFt75TVA9wOT+9bcKeEswFzjbGqUek1Z7GA9ZxF2l7ocH2hrAuFT1U91jOd6bj6V5+ffjUv9Yt/rZL5uvHYuQb2BHk75L4bCtVRRlmcAszJJfUzH6qbn2gsV9lMmHv2lbc9tv7Vbznkr7l+zg2vLNG2Y5cn4hwn1cbjbMVDPo23sJv8DTq8VAZdrpE38A0uwO8WsQdhgQGrnVRPecQe0cWCd33Hoh5Ye128srD3PbGV4OU/j9Y3QBkgvYNwL42AY/T5pGup7s9xLwqakN2WREeVDHf9UoX0JxzB3aX+0DrTzI3Udd0TsW+wXJvreyubuAWju+lahjPDzmXpz7uyANj9Y553Uu1zp7Vj6uB7rNdw1yJdK5tzNa/mc9snkOX9rC6+JvVbz2ftGhfcQ5VLPU+XToX7mq/BeIqxzytKqnJHz7K18LnMTOW+R4C05/s/isa/P6uHWcduxPgcrK97KxgL1lKHdG9u8n/pnm+m+cy721vNjLy++8olbengLm7N2TS1te9ffo6bejt1qsfMBnHz9+E7qWdjO7wHv4b/8lK4m+niv3V/r71q9e/Ov1f9s/9ec32evyv3jH34cj8Wb5en5uTz/+l2efv8u/lDgeDgUfxigvb3ZrDfaHxzK8VBR6k231K0+uH2THgDlWOv9/PmzsT+BFf6/Av/73//Kr1+/6hdkz/ULslP5Xcf5f//v/9W4H1UvdaP8/Pmfhlq2PNUbOXU85efnU9O1qYtueyq/Ts/lV/ldfvN0AW9a4ncN9qvrU+2t1N6p/R2OP8ux9ig/Pf+qtSsqP9cv755Pdf5+eVfvjscjRf3kl9/ty//npht38ocE1Xaq9Z9duwrnKaLrqxN71csc860j1PdgcaCuYz2Oxw6grumpWGfMLcMG9RhWHPhRAsqxAGXcjsdDXTYaSv2RSKlr8/z8VGv/ruv2u47b/aX6TvVYyIf6xu3Hj2P5z39+FvU9AG1MoMb216muaZA5ALUHxzq0eP36ypUNmPIOh55fzps1FGVhPaEs9CVHBtrY2gPjAuj+4/k4yNBtQFLasUmOx9gxdTqGOSO06TPGWGGu9h8/vHZOF/X0jTAvunUE0OZhjfiVrRfYgzZzzRlhjrCXp6dfdfynWu9U17nU84Eme83o+/37f81fl75e28eGY72uSjuP6rVWr6H2A7YNPhxL8YtykTivPfFcr1X7CE7DeVPOm7b4e79P9dx9btAHpfZ7O8r5PD/Vc/3p6Xf5/eu/5bmuwaF+A/Dzx6H8339+FFmdOkd5C0Bds0P5Ua9BcazXnz8QcClOv2uPv560dNTYY8WhlCKoc3VeP+qYvvv9Xe9f//v93/Lr6X9FOXiqaySe6/3qVAsL46nr6jEBav1t/N+Peq8s3f+fY52bB6Tem0+/nyxTc4/1sFBOv08N1JuucxDKxxqhXIdvcerOVZv+U52HzwKfDU9PT8XZHev9Gaiyr0PdiVKg2k5VrjDvud5zPUehjl/rxFbqBrS11SbKsAGtFtS8Xq7Ukqs4/DyWcqS2/9zwzKkY+1SP7a96bh+Px3KodQR1jEA9iK1eCEVZfq5zdc41pdQl28XpYJ8183gopSK6eU/1fJTXYNyaPTbHBgpsw7Xbgz/kCkp5riWf6/RqV/WZ6T0gNjlxnncBbI8Ndd7n42oPtXh7wZyzZm9BdacPqFKpPZ3aNe85E+hvzp2dMXuAen6UQ61d6vPw1FBPy1rxUKi+w+FHobI4nah9zCjl0OJGNsb8p6deS30Ph7qQAVCAWnN+Ac0G6zxH9jVyrlkfWX0PXrPGibGWsnlh5SXMWdqWuvl7MF4/INX17cdZxXWR92AM9NzEAW3N4oOux++YgbbIYejx5mtznsK1EspCn7CGgJ6nLPRdw6HmCGqCONWTR3h/Ecp1UYoxP+q9KlCvKfV8fSpPPssq6ulZBMdDEYcfx/oseZrwXOraVtRiZUKNLcGhntuCei4Fp/4Bvr6dbs+LfIb4eTiWY+3Hdeh3DXNqPrS7yGlg5S2Uen0FJ45FPJdDrTHj6USd4wxjxKHmLtfXNQHas+NwONSlO11FqZ9PqFhj582ptLmvsc9Re3As1wMobtYT+ovP2wGOc+RQhDX3cBry1mRrBfE/12d7EJ+ccQ6FMqGuUev93I89BR5rc1yDLTj3ct6AApy10tZdxZgRQItr45ZTqUd9E4d6XgfUzy2i1PdtwVZfsR8LtXZHbLLHhnrMT/XcKjWGeu4dDsdyqOdUGA6FameTjyUb9DlB58N5XaHrsM7Heg0tY6PrS/0thvW60O1jHnRb6suj/03yz3r0fhzKc32Pdar8dChdpnI9tuVQhTOeqyjqu4v6Xqxfl95P27E4X2Oew14vpR6bY6H8OBzb8fM8NO6grR4P+VjltfPqWNc0aPenek+VjXWOYaAYl3UwJih1AwpQpf4yT3StTL7Wm/0XSuur9nessHfnoX+0qztPr9H6prr42ehwLEWoi9iUd1FKAYpzCIBmK3WDLsM6O98a1l7OzeMhlK2nAy5ztek393/1WvxVr8vf9f2wx/X5VI/rgVIbKOV48AwoHvO6PC+4nLdjoYYeys+6AD88dlWvN4/ieUAp/d67wW1da7zs+eF6e891bWX12Nt1XxtxPONFG6f2vMXHw6H1djwcyqGug6D2IioVoPg+fQuuSfC73suE6yVcZ2Gfz3X9nK/P+9Zv7eka5xj4XG+3sUPtqiK9tHWvem28iJO9LuBVuoc67TrHumiljnL+THA6s3nHet0Hxor2OaEutufwySu9zvtUUdrZcGr1WgyncqhX9x441aO0hzofoNZ8K45TDxmruHBBPQ6X50b9jFvnX86A/XE9R/aQZ9sWU6+tPezV1neq/e/hUIP2UOq9M6DWEmP8Xm19h3pCBNDXqg45vYwJYoQeB/XaqmPu+ZPzXpyxt/jecWGea2qNY8W2xQeoBaoXKFUpbiP/+PGjeFMF6vV3qsfyuXiT8cbjDRyqvSZB5yqWvQZyMMPGvxWnmuhYuUHmmpPrFV3015D20mZcU0o/Mbqc/fNZeA0n9pz6CQQU6PNxLQLo9se3lFUN9xHgcjz78Pzo3j93n/N0i9dm5tzX7LEBEduxAxpPxipYYwT0GOgcXw3dfQHND51VzB1Z+b3g/QNo9w2/6BWO73rqe69x76kL81pdr+N10NHTXsr1xlnLdPso+zAsxbEocChUHOqb2EN96B2PxyLKzna48D0XoFqeK0qVHa/UreulrPFze3NcgzZfHqtN54McQO23w5IZU/YeIpQF9LiskfEjgEk1PoqyUJeF8i1Yi9Vm7pK1Qe8BOmt7L8D2GOntvcbeqgvbPW3l/Kt2j5HI/IHpWoDrcvK++XErMB6Pt1S9N/8tY74mZ+zP+yj088wagNQwxjXDyu5UwwPdynIAtPNZHWifDepn+8btCwodnwSfiMt+X9uKcxHmvZbNgb4+rvWI+A6l+k9qHY4h2trVL/e79Wvu6/czrTF5DTqdi/xn43Bu/7V8TvtHKdeen81vwXKZzDnU60PAcJ3UL/+9lkplczz31OXosrh2/gGGFaBBBWZZ/R6c6jWc97ey8LuVAOaxnIN+x4PZrv5ZADaHtt9N59nhZxyfQeVYj2KtdTrQ1lk2xGO8xfqoTlGpvJnP99fl+XFNd8zPxKPmnzl4vKyprtz4vKg+K9VFfMofAsbRS33vcKkve7jW32P9hzq8qHTj67Hj3zjod9jDV+BvKNjOXKBAx6F++QRdzgQ9YX3wCGXtxgl4GWuMGOPNgR5rXqD9FlgvcUDEkjH0Cx3ANB917UL5bwPQpuT8XAuhrBG6T/m9MI7lMYX+Ic8+fBPzXuN+xbpZC3sbZXUB8/GALmfNoOvmCdcvMFcYK5SFfnkPxotljLliaX+07hs86OeEX/57TjguUPSVOzfo6wadLQddhs7abgHM8TDL13KBdr+5FrflB5rL4wQUOfBcKOcNaOMAzQJ0vb6BPZQqV/ZN6wjtwWhXbkVu2NmDWAuFOu6AtZg9G/R85wu0UMcSKvltkej+NpO/GWK8iB0ogCkX0B/oUJbFKKuvYRmjLhLruSyih+1NRH8vdgzgYu72J9b6eq8+rAtIDTDLGmDW7U3bv4DMNeycI8sj9AmgHU9A9V2xHF/9XQd8h+LQ18nel3jNcOYmPrIc6FOW1zD6RnktdrQlVhb6wsqPwlgzsvcPAbRzbhwrMaPttfJabeuKj74/bfXuF5FvwVa9Lbtz1icHgKb6pUb/5SrXRB/QjgfMbKA+kTht3/iUFfge9AusQO4vy1ZyjWhXlsWWPPqMCWC+/uClbN49uNa/fuunn7C2+JQ/C/YAfV3SQ3r0HhXbFpsfwGWdrZy/yZ612uLMVX9kIOJD2NriWrExZpSv5T3KP445yqk/2kb5o/wZZ4vHnkY58aNtlG/1J+6bv1fg1hU4jCcavLyx+GcKxi/ujAeKv73rn/oB2hvVcUBjAh8CIno48dGvceLD0Mcd8+ILQ//iMbqc+Mjy23F4e+qDMoGp0jg3jTD71NeQnC1ey9mzQR/TYy72Yv8En19Y7yHrlrmojzJwcX0AcTc70HgyVsEaS0CPg87x1/DdF9D80FnF3DDwYvz4Eqf+VqTGGsf21trLPFifyzJu1OEyB5jcMMuTcSHAZQwwrSd0GbbZNRiR8tBzoi8Ztv1ACwemXjTApa6tTP8yoGvX9tBrwMxjDjCqV2Vg+oEH9NysR6kbMM0h9nB1X7ygxwIX9ijmKYeVryGx0Guqd5xaX8rWCCtDj4XO2taw713LeGkDWh96YH7e2Y/Q/p6AeXzHAaQGoPUGNH3c2ZsYbW+RrbGHt9R8r5z0OdaPLRwfMK0dbMuJv4cztnxPnffItac9ALvD7uWOvhTRtpS1BfGFl3b10Rd5i8f4Zcyebxm7pVtDxL+UgYvzzDhjhPK9ADZLPGqMzQFucNjDW/Fc6pf229NbHX0cywDoBbT7flnWLoB2bJRHGBOM9rfI0MeAdb5WM31s8bX8b//3Cty7AtDP3dTJuaiuLIstWV9gTBAbzPXhUk4sdDt0jj1z0gNJAAAQAElEQVQ1tthfggrGL8JHGWjp4/0BWL03tMAP3MHcB9z//jPr5lzFB07lXYbKfO7lZXMwr/vS9xrdvsZ4daFNDtSFuixGWX0NxjwCqW2tUVYXo22U9YnRNsr6xGgbZX1itK3JsS3ZXBH7UlYXb/Un75s/egX+jvHaDwDGExBoM9M23oDVRXPWXWRZVFP7LZalrG6dNegz7x5YQ1hDFsprGH2jXIpf5L8Fa6N8rM157OG9u3HscQx1oS2s/LdjnOsoZ95AxIs3bkDTofMUVIW1OtX8Li9gqvvIcf3hidc+0L7o9c1uqZtj6Kvi3S+grWEKwaUe+x4DkxtmeTLeIMCcB7O8l+o6CGPkJbSPANpcobM+QJrsKnBpg67rewn/SeU68hv4/QcFL2PytxjDxinLt6F3A7T+5/FK0z1fhL/172//Z308p0Q5b9DzofPZfEFA06FzU67sxjESumaL7y3sP0P/DLyl160cmNcUZnkr/l+y55zNnJd67J/Bjz6XP2MO45hZW/k1czM+dUb51hpjziin5h4bLxKjLKI/gsd6o2zt6GFtYqlr+8bLFfDPJrwJz/VHCKfTRUHXPNChHFYOYpO/8Qkr8D3kH7UCXjdpeJRjW+Nb7v1jLaC9Z02t0RfbN1+ugGskXGtZjPJl9Lf2nivg2qf+KGsb9VHW9xEYxxzlfMb0c+OavGYbY9P7WHOUb/UnbovHmqOc+NE2yrf6E/fN3yvwmhWYfgCQk04e4ZcvgT+V1ucXd/6rAP9jX/VgHBhePgwTJ3uTF8q3YKytDL0+dNYWpJ71tUVfyurl5Bf/Tfojd84tjcPlWoy+xCzZmD0s49f05LveysYA7Qvf8odvnvN7yHyd5lJWB3Q1wKUM139jAmhvKq01Arq9Fd7ZmaM7rAxIrS7QuBmGnfFiML1JzDkBtPMB+njW1lfu3IDNCrDtSxLMMXApw6wnfo2BaQ1hlo2FrsM2GzfCtQm0K8sBXNbSDkirAFp/QPND56Zc2WXs8BgOvQ7Q6o8+5bUc7SNyDgDNDDMf6q3Zaw+Y6ltTtOBhBz0GGKyl5QEX5x4w2cuVLWMBLVJdCKDV0QFIDfoUwsrvBccQ1peh9wFMvenbgj942PLdYgemMLiUgdYDMMVEsFcR/a1sjT28te6j8uxtq5Y+YFojYArVdwumhDuEcZw7yrxL6tjbmrw2aOL0Rd5j44QxslAWoxxdWzDalvKoJ36PjRd7Ma/1jfWWsrr330BdOEZY+R7s1YH5fL9njHty7e8evHbsi7Hq9KNbB2j3AmXhcYlf1jYCGNU3yUAbE9b5WlH72sNePpc/+9gL/fb9hStw7/HPe5ecf1ki6OdydP1rcjn/HwHxycYG6mLUl7L+t8L+/S4l8HoXjiELZeEYeS+srE0ofybsQdiDDChO95Sm7OycozBX7IT+kS7n9AgsJw+0NV7a36KnP3NHObos9MlCWSjvwZh7kfrWGWV1MdpGWZ8YbaOsT4y2UdYnRtsoj77YlzzGLGV1kZylrC72/PF988euwN8y2mG8+XqyBdpFJgr9hgM0kz4fXHJy5OasO6DdoHxoBdBt1d1eY3wz7OzGWGCKhFnWaJwY+9K+BuPW7H+SLfO0Z6CtubJz06f83shYjqfseED70q384Zvz2YPT0y+LUVYXgNQAs6zBeKE8AmjH0msndtdXRB99sS3ZeLG0myuW9vfSnaOwflj5EQBaGaCtmQog3QSYY2GWb0mG7XjY9qX2+MNVjwcwzSExYZh9QDPX78hf/PulY/VplwP1NbQib9hBHx+Y+gVeXcnfxhD+pkb/lwOl1cuX/54rz6ffxXP41H5b8lT9pd5baCiLDah+mtV4oOnQeVxjoMXt7awx+tVFbNYT0cP2K6K/FzuG/YiMAbQ5r/WVmEcyMJWDWZ6MVYDZPvZaXX/9K/OVhRMOA+1YAZob9AXN8I67jCM7TFj5T4O9C/uWhfI1jHGjbJ56EF0eoT/6KMe2x4kPGxs5rO0ejHVG2Zp5Dz/eR5Yxxr0VY93UANo5/1H3p4y7xm/6zX3q06pird6eLesqB1kf84C2Lsrxy4lR1gc9DlD94+EXoW/FJ03+e9gHrsA9xz7XxrIdoL4/PLS/SlDOW64f1VHO+NQfCCjLr4E54lgoQllYQ95Cqdu1/vXXsAJcQFt8yp8Fe3AtRXqA3utr7+8w55krUvNvZddtD5m3MZGBiHfzWHdZLL6w/lFW/wiMY45yxh5to/xR/oyzxWNPo5z40TbKt/oT983fK/DaFZj+BYCJ48mnLPxNfz8kKAPtoeqNOdAelPMG/QYFvIgvD96A6cGY0ulHjm2dWTf/QVbnKIBpHaD/Zrn2j5qKYwWOCbRjX/7wzTc4e8j0nHvkNQbWzM22zIUeC0zH1JgR0H2twM7OHN1hZUBqtZvwjjvoYzl+1lHZIaH7lD8b8Dm95D4qA+2YAG05oHNThh10O1yyIdBtygJmHWj1tb8GOV7JAZoInVWgy9BZ2y1Y1u45z61P1+R5+PL/1H4AUCaf/thK3eDl2ECLh8417IWubQ/jGD2uTB8sgWaCziqJD2t7L+yNAXNPa+Pve9cytm3wyGrb4/xtHqCdj5mXx/M1SN43zyvg+s3abdJbcsbK9+aPtd5D3upvfCYrb8W9tSfrCfNlQLGd89DlZvgDd/7w4HTnFJ7KqT1LgGlNoL9/93gI121teYA187ftewX+mRXw2ggyaWC6lmIb2fhR35MTKwtjZaF8L3wPK4D2eVk5vxQkO44odQNaTKmbNlHFT33t9QDc1BswHS+gzTHrUL63L7ECe8f5Ixq8Nv5n+6+twXv3d238b/8jV+DvqeUvhbY3oHmjGc4UgSZ6AgsVoPhw+vnzZ7tZAxc3cOh6qVt+eGDuiOqacr3ZjwB0t74cB/obYvOBNpYB1oau67P3JbSL2M2DnmPtpref2x/LgR8TqLbinweqONV3+s9PpYilrVzZHNcQ5wd9HqNN3xL6ndstgD4X5zgCut3a0GXorM1Yx5ED7QJ6HPR+419je7SOecs5+sMj7TDXAzS1Y5u8ZtjYjWMaLxwzGNMSa0ygLXI4OcD0m8XGxa4sjAfaeercAricA9CuB6DNy97MN74MG1CAi3qlbtDtno8jzLdODXmRY2+Oo28P1oBeP3HWFNaI7RaGXgf6PK1hnjxCG9B6XtrVS91kUcW2ZvYSaBf6AKnFaBPNUHfQfVXcfAFtzWGdXcO1cS0IPUfZcRMX1qYPaHN1rQOguAG74//69asEXi/px9xbkB4cF/pxsT9zgZJ6xmmXhX7x7BfsZ5yKX0fUGx3Pxb+3L44/aPLvp/8VYYx2Ya6/ve9v7h+P1GuAOtdTKaXmV2h/evpVj91TXZ/S/PrMCexbGBvUAq3vX7//q1hrUvOp+YfKh6af6g8DBFDclDM/dWt6LSmL+I1xnYNxfYwBWv3k//jxo+n6BFD7OLY+St20VVp9Aav20Xjy70CfUReqCLNGHGqdEfqMM/d4qGuy8CfWOGOMVY49PPah7FyEaxSo3wOgrR/M7NpC12+tbX8CkFpN6zTlvAMmuz4BtGMVGXoMUNwyTzm9aA/MC4BWPz55LQ96XPJk6DbAtAn+GUWvf89Hz0V7ADZ7BloP0NnxA3NFGTb1IHGOE9hbAL3mkN5E6Pa1uNhk6HEt6byDbgPOFk/x/qWnfU3GDcGYICHAtAaZkwy0a9PrHmjP9lK35BsjolfX1RfMY8HrZQdwbYR9CUBz6w+Y5gL7ckuqu/Qvw5xTXe2lPYB9v+/hhfc5e7PPVuS8g/38jHONLQfUW9Gpzdtz/r///e+ke1wCYwUg7cJxDQDaOqqL0eachPMTygJ6DrydHeu5fom/hV9Pv+uTsD4TD5T64aLJxiq75q69PdmvtYDpHNYOtHuBcnoui808odkYoex6ynswxlyROGWhLzZZm9AeAG3dYZ2N3wN1acpz3VWcnurKVETXdw17tfVl3VwT6D06F6F/tEP3azPP42MczHZ9nHV90ZWtN0Ib9FxY5zF+TbbGHoDJnfwYYPbFtuTkbLHx8eWYR9cnoq/5gen8MFYkvvH5eI/HOcff8+FQKEFi4pdhvqc4fjlv1vYZJ2uC3oe6iM0aQepnPHnNduRQgp/H+p1B7dEa9mt8fLK60DdCW8O5L+jzsDfnYe++J1g7v4B2j7jl/LSeKHWDvgbW9PwWytW1eh+2jxHWEcYHyVfXJ5SDa/n2ALTwxDr3oDl2do63B6BAR8rsxS99ydli6LVhnbfyYof1POh21ydrnPWRzYceA5c8+pbzWerGarNmoC70XYNxtyK1YO43Y8qpk7hw7MYE2rq/Pjvq87e+q6zq62Xr3IP0I6dObWR6wTxXeL08FXqjkJ62+FrZrbzYnXcQ21gT5jnHnjg5ubK6SJysPdAntK9Bn0i8DPvjr9UZbda7B2Ott8j3jG3utTHrveVQ6q7dJA0GpGbT7iJaSA7UhXoLXuz0xWSMiL7GY/woJ3bPZm0xxgBT/84Bug79IWu88CFTVrZlLaCtD7xkY/ewUv6qCfo4BkKX4SU7N2Pugb2bD0htnk2ou/iquPmyB5EH1VLeTPzLHONaQV/Lv2GK47zG+cDHzxHmMWGW06Ms7HOLlz6Y6+gbYQ2gXRPwkj3XjTdOrMna7gHM46aOYwWxjQyM6gsZZj+wOT+Yfc4VZh26/KL4wgBcWKDr0Hl0Aq0XxzocS/uQM/ofJQNTKaCNqQH680E56yurC+ixymL0qX91LPsFPqRlxxUOJovI8q0wTyR+lGNbY+PEmu9eG/Q1hM7Wy1hhbW/BvflvGfM7p36UrD9cvGcdlsdt1Ef5njEenftefQHt/mr9EdDtj57HV63n3NMbELGxPqEii8iyiE0ZLvO1vReAdvxgnd9r3L2641rsxekzNlAXgNTm1YTv3V1rAfN6wiw/clk9ho+s99610m/Y8YCLddbn9xDC7yJkMcrmXYN1jJFFZPkaEr8WB6yZ/ymb67OH914MoJ0zx+OxfR4KQ7c7PqzL+r7x562A59uf1/W/0/HfNNODNxSYbyCefNB1fU5WW1hZ+KCStQejHjlx4cRCHyP6yOYKbWFloS6UhXXFaAMufgDgF0rlvBkXmFcKpZzRP/d1PTIcCjsoVzaw3uWHSpht9rJVAij2vgboNcqdm+MLywAFUGy/ERB7M3yBHfTegNYn8Oldwfyl4dgMrNvHmD9F/uzzAGjHe2297G0P5ugPj7I2ry24rG+M8P6gfw2A6dN1YvwaWtAdO+Bi7uMY9td+i+hUilzvVI2XsrpY86/NbbSVugHTfaicN6DZ7KecN+i9As0CM0OXm+O8A+rcavPlubJyxeFUqLAHoEaezqjUXs91H5Q5r8YCL/QybMCkQZczDnTdAOckXF9ZmwBafWUx+tTfgjrV8p44Flp9nk8XnDHLsAFNAwp0NMMdO9doD28tnZpjvjZ1eYS2NQBr5lfZFe5dRwAAEABJREFUPH/EMslzR9jH0hd9y6ddJG7J+oKl7z10x7KuLCLLXwFjT6P82t6Sa94oq9+CMWeUl7n6ROyRZaE9rPzeGMca5VvGNT5Yix+vDa8HkbjRp806YWWhvoetmC37slaeLm/l53oL2cPpQPt3dcuY2O1zD/YbvzIw3Zu1a7sXqSML64VhHg9eysZ+FNKT442y+hY834wNEgd9LtpjW/KGbxn2x+vANAeY5Rih24B27mkHpKYDm9yC7tyNx2GU7yz77unpVQam8eBxnw2tvYdp0A1hvD4SArTjubw/x/9Itvetenu+rZy/zZ7j47ygHxdl10YfoNoAXQba8YPr3BK/wA6YunBuk3KLMPyL9fIa+ZbaHxgzznuUP7CF76H+sRU4ZL6ecN5QZBE78OJmEp9srFAWS1l9rKtuXBBdFrHL6kIZkC6+cAOm3ppz2JknHFsoiyGk5WoTsW/J8S/Z+D0ALSUxQBtXozY5gO6DmeMLmyOiX2Nj9zDmA6N6k+zaivG3Fkb5piKvCALa+gGvyNoOBaZ68FLezuweoAlZY6DV06hNfk9AHw/W+d6x9+YA3Fv+aj5cjgFM6wvzG+mxz8iycJDwKGuD7Xr6jR+hTcQWWRbaZaF8DdDHh+s81kp96HnxARHbOgGNYwQiNrt1rmFKqMIYW9XNF9DqjwFAU6GzCtDioB9L63s/CYzZxvOUC73OMhYu7cAUArT8ybAQ7EWTDCiWUkrL0Va+wGYfexhbNE49DPOctAugzQ9QnWRgVW5BO7uMJQtDZaF8KxIvB2u58cn65SW0PwpAKwWdVRxvyaMtsjHAxbpq24J5Iv5Rju3RvDeGvntxb7+Ov1Vjz5ccY8Sor8mxLdlcEftSji6LxMnqQnkNe77EG7OHxG2xufEtZfVbMOYbH12Gfn5rHwHdbsyIMUb7qK/JWzFb9mUN494TQCufcYF2vWuMbU/WJ8ZYQNNDYN2tQnu+5Bizh8Rt8V7u6Eu+tjU5tiUbH4w+YDoO2seYUdZ3D1Jri++p/YhcYCoDlzJwsUZT4FmA2Q+crWXKgdlW3ri5bkldyqOemI9mewgce5SjywKY1kbdWL9kF/6ypSxG2bg9WEN/eJS1weWY+oW+EbEBiq1P6HIzvOMufTjEKKvfi9Tb4mv1t/JutV+rf83vn4HK9ykZ089G2vQlH/qxgs6xf3UG2rm27DNzXdovdX9sf2l5leYPC16V8Pjg5TzVM8oox/bNn70Cf9f4B08y4U1lZGXhA0kA7Tc+oV+wQBk3Y6MvZfUtmKNPFqOsbl/yiNFmb0Fi9C9hXWEM0OZiXjlv8amO8rLOUjf+0QDaTRGYStvTiPQxBbxRANpYpltfDoCIX5LH4/fZDY5rB1973V67Vs5NJA+YzpnYPoKBaRiY5cm4IkCPg86GQJehs7ZrcP4jHnX9XRv3Vj/Mc4FZTj7MNpjlcuXvJz4/P9Ufuj5PUH96+t30luubqAH+9v4S429l6FOXG2ovUPupNU7lqbiuT09P5ffvXw3pv5TnKopKw8t7gADaOQmdh5AmAo3dwSyrXwP0H04kzvMAXlcjuR/NQFuXjGvvka+x63ot5jP8ziHYG99zKXHyXuxH+MYeRnltbP1iz7flX8u5x+Y4IjWURfTPZnsR6UNZRL+Fx/hRviXXmDFnlK/54h9zlIW+j8I43ihfG9/Y4Frsa/1ev6/N+arxrlF6AyLexOYGQLufAzfl3hKU2okddY/BHpLzVs6/RLvG+RdsxkW+ZcxxLntyahkTeZX/UiPM5xPMstMF2jmnLOBS1/ZWeDxvQY65saP81nGTZ71HYexLWVyrnT7em4FpiK96jo99jfLU+D8suB4jlkuhT1tY+Rt/zgqMx22U/5wZfHf6J67AwTd34wkH/csObfqA9vAHVudnXBxLedSNUQ+sraxdKIs1WRv08Y0JgM3eEpNx1K0zAvpcYxtjlEV8WwxzD7Aum2stAT0mNnkE0FSgza0pi511FqZN1dg9AC03Ma6XBmBzfP2BXxKJ8bcWRjlxj2LofQEPKQm0ecI6XxsEaCFZP6DV06hNfk9AHw/W+d6x9+YA3Fv+pnxgWlOYZZMBafKrwGwDmg/W2fkJ82RAccppymJnXEzwMh5o+YnZY+ixsM6OFYx1gKZCZxW4lIGLPgDDGoDmS+0t9n6gD2h5ykEz1J16pekFtNpAswFNb0rdAXV/+VrW0Ltm0z7CUkCrD531A1KzN6HuoNuq2Oxwef/XPgJoPygu5821EGf1whfbR7NrtAeY55w4ewTaGiiPgG4HmhlocbDOLWhnBzQv0OqowCyr34qxf3PU5RHaAu1LWdsjYX3rhZUBqc13tGtUF5Ghx6oHo3/Npl/E91HsmGIcT/0ejLXuldPHa+qYk/ilPOqJWfIYs5S3dO1irdaafRk36sbvYYxdk5Mbn/ooq+/B2NEfXRbxAe16gM6xGzMidlm7fA1bcVv2sZ4x7wmglc+YQFsHjdoAxWaDddkAY2XgIlbbo+AY4jX1jN/DtVp7ufGlhvooqxPDBgNtvUa3eSP0RVcOtEV+K1tjD2+t+6g8uFwfYCoNs6wRWF1Lfc5RFpHD2t4Ka4jkb8nxfzTbj8i4ymLUI8Pl+hnn+0nhL73IYpSTu8VAc0FnFegy0I4XoPkCji2AFqMT5vfD+oT298RyDHXhmGHlt8Iae7hWF/r6wDrv1dZ3rf41//hdCvQe/L5F6HOMJTyHlrYt/dr47+2HPqflOOl3af/bdOeZOS3lUU/MN3/uCvxto09/Aig3FFlkop6EezBOvyxGWR0uL3D9uUGFjVuDsWL0qYvYrCFGG9C+nHEeAijZjBPmCO3qshhldaA9IGGdjdkD0NxjXdi2GQy0MZXtP4Buh87674W1gVbG9RD2CrQ1LF9og94n0NYH+PTuoPfgmqUZeGmL729h6HN87/nA9jjAdB7AtpxzXBZAO7eB9hvnHjtRzhv0WsaOgG6HzoZDl2GdjbkH9iVSA+Zx7E07IDXALDdD3cFsg1murrYO1tkC8GKNzYNuVw5gtgExTwwvbc+n30Wc+n+60sbyja348ePHlDsJPBf/BUFDKS0eaFw2NmDywCxrzP0u42sDWr2sCVD0GyuUgbZ25S/agDYboM0faPo9O2CqBS/lt9R2/YMxX5u6HIy6stAnPwKeD2JZK+eOdscTymsA1sy7NuuJ3aAHODNG2JKRw9o+C+khbB+Rw9r2MMaN8l7O6BtzRtmYpa4t0CfUw6M82rS/N8bxRnlvXOPEVsx4bYzXhPGjTz115ED7NRi7FrNlX4t9Lxv0a3vsBWYbcPX+aG5gn4D0EFjXQuFR1gZc7c+c94R9pP4ox7bH0PtPjPnB8vxbxkQf+K8WgWl+0GW4ZANgtmUtt9j4R8ExUmuUY/tM3utHH/Q1s0fo7yeV7wVw1/XpPRl6jfRiv2Lr+kjco9ixxKPq/U11oB8b12cEvLR7vMaYW+SvslbA1Ip9T8o/IIzzHeV/YOrfU/zkFWg/AADaQ8SHQQC01jwh99CC6s6YSje/vFkJE/KXvLb4+fzl0OjPeL9Pz8U60a0HtC9nMhcZ+nxK3Yw1x5+0n6q5oY4hV3cZGWrAgbY+ZcHQ7bDN1rsG+zEGkCYAbR5AG995BNB95c4NaBXswTWRhUboPuUtmCNcS1mM8lbe32h33eD6mmXu/seskf2nosqv4cSaF8QWdgyhvoqa6E1gRDUVdVk4L3kJuH2uy9xH6tD7ANp1Ym1AajrQuBnqDroO+2/EgZuuP+j1St3gUq6mu16ufZBC0McAYrqY32QcBJhjB3PLA3Y59xwZ5lj1sVZkoInQuSkbO+8Xzk830NY7X/7//PmzvNhO5zPzzDCPAUzzMA+QGmCWm+G8c2yhKkOPA6Za0M+T0+nUfhCQOMC0VyPPMROf31bC1FfBnsWrkh4UDLS1tBxcytreE8s5RwceMmzqhS0KvTZ01ibGmMjQY6CzcSJ+5UCbGPXI33zfCozr+pZK9+a/Zcz3ynnNXMZYZTH2pS6Adg+AztrEGPu3y84XeDFNoK2NDriU/SzSUD+f6Pd5caqfQ8RTGZ8keh8P6P3AOj9+xPWKrt26Z98KtADorGKtILrvkSPL/wL8PLA2T5jXas2/tLmW2mQRWX4PZIz3qL1W02vuFng9jnHWGnsFpus8Pt9DC9/zymKUjbsGoIUAU32g2a7tYDtu7P1anUf4x/FG+RG131oDaGsK6/zWuubh7oxci0v2z0i1z0i/n4p/8//51+/i9yvl6bnoc50CS0W+lc0Z8WL8+ojx3uinrlthPWPlhyG/+DUVrI0pa5ffjHOdN+Yf6veP/c/TWuDZXcXtjH/ats7hVJ5KPaCXKN/b11qBv6+bdp16s/Cm8uuXf3e532C0Od1286lvPqNrA9pN0YdV+3K+6ofjsXCo5aindI2vAeVw7DbtSxyOx+Z/en4uv56f6v3sufhlvroPUfPL8dDe4j7VfeyH47Ec//Oz/PDLoeqH3gtgaw327M1yRPo/1B59wP7nP/8pQrmNU9Pt43ft5X9Pv4tsP8+OXbHG2v73v/+1G7P1gWJ9UeqmTQDFcYD2BZJrHbsstAX2P0K/0CaP0CZK3WKvYvuhiPbYgKk3+ws85o5rnDaoC1FKe8jo0x5Uc3sB9fB0mBNAtwEtzl1yZfUAONcolbdR6toHp3qzFf4d8kBd/6F+KDoeD3WdD3WeFG36tAd1yDaWviA2OTbzgh8/ji0numycbA+neq4DddxjHffQ1j3rCbRzQ91jIcp5A1o89QFQs4rMqT4ExPPvcqooFdrjX7K+NYxxyuJY1+5Qz21BPb+DUm1L0Hp4KvKPQyminB9Sp/qgGtHfHNS51Bkon+obE6F85FAO1R5oE+W5PnTPeK7Xv2tY6gYUmFFN5Zr/cKjVzznGC+g19FlbaFcPoMccj8c2pn7jlvD69vjpF/ErA9ILGPPCWA3ahXOa8Lse66encqqoky1CWTxX37GOIQ41H8+1M9RFGa6PGlrnUsrhwAvEF06ex+oaSj1WHrdDoZ4Lx/Lz+KMcqVo9jHXf9B+HYzFO6FM35z8/frZY7Y4jaxfKx+OhlDqHp3pO+nf/5Y6ndu24XjWgvg4FjgVRjk0/1W9GvMf36/C5nOo5bq1AfUTsWQP5//v5n/J/tcf/1Dn9PBxrZYpvgqlzLvVcltX1GSN+1LnrO9U35foD48SxUKCjLlGdXUbu7PMt9lI39S34DArqWdKuPr/8KXXdDj9/FH7U0c7QJvQH5pqnbmz82rqvXuc/aq8VT7X6c73O6yIUoaxtD7X93dfpdKrH5RKe+7HvJlfn4XAoe6ghr3459lO93gQwHasU0h/Etsk1vxYoI3xPJH7XMWSP9ehXF813Xp9xTYBpzss+YO7XddFf6gZMOdoFzLEw+4/1nhfAHFPOmzX3AD3HGvYdJOdc5gVBz7O3IDlbDD0HmOqNsTGmXjh2YyMD9U/UxckAABAASURBVDAQtZ2XiZeBC/8UeBasJTJfWZc2oR6oxxdbOD6gHTO4HBe6bk/lyvZc74HBqT5tReFYgvg2mVKv+lPxXuA9qBwPJfcVZe8b2oX3DKEs9JXDj3Li2N7FhJ9rH0+1L8HxZzEmNln9+PP/ys//+/+VcTsc6tgV/suvQD/Qjkv80HV9wvV0bWVgWtNSN+2BflHN86tef/VEqDfm05tgvWsAiteK/duL9x1zgKIeaAueKUW43q4zx0Nd51L8XPI//38c37cdaLZSWdQlL0/1GSiUk6O8hUNdb6Ctb8YOl7qlty32WbgHn42lPkeFz0uhLPQ5t1vhegjXRNiny+DbVReL06GIQzmWIz8ann/XZ89TKcboE/H9OPws5bke9wp7iTwyUFeh9Gukrm2uk5NrfjyUrXWJ3R730IrfuAPacTrUYxa0Z0jNr7Mo1dnQ5FLqaV3vBjUWal6d46m+XxFZe9+D7fWmz3nIopZsL2URXzPWHdRxKqrYXsaMaMa6gx4HlHKsa8jl+npsPc76IkfXFrRjUOvtvYC6LB2JW+spPsdZYuvaiZ06h2N9LyaUvRYbqj3vuazpXBzbsQ71uHhPcA2D+ICiT5Qr26kW9hoQT/VcF8pCH+VYT4RDUdY2Qpv/D9ehhqzhWN8T6g+K7w0rTu1qcDZPxTzj5GCMi7zJpbTjk/U4Huu1e4a2cucG/djDOp/qQQxKOdTRDrWf44T68bRe42UTNWH35THN8fW+L6LrOzlAvT/K7R50qtdsvYCpVf0soV3+UdfEzyAH5+G1XPP01bAXLzC7mx2jS6XOiYZy3vQ9P/0q4lS/axDtRlk/izW5cjmD+ll0DaX2Eng/Ef3zKkUWP+q57rEMynlz/OTK5op6BOqRqOtQToXT8yTXs7gcagDluZR6Q2891lpASW0ZXs7TsZ7rmgXqpW61XB3j9CbU9Nr271Lq2rV1WmHqBUftdY1P1V6T69jP66jzdK6XKIVSJjiPe0A9fnvw3NvDc3EGHU/13BW/6zoH6kFiT/X4BB6vAChArXj7KzXfytfW7vZO/szIQ9oGVhcfaCHQWcVFG1lZaBfKYpTV1+BDHOopXssDRd04GarxeGh91edcsZ6PHS9iv6x/qh+wtQXmCaDlANONAbotsdYQ1it1c7xDvVGV46HlqFdzcdwt1neoOYAhrb/Ub4a6i+5YkUeuIbuvtVhgmh902SKwLetfwtpL25+mQ5+zcxkB3X7rfMxdi92yGwtIuwDasTII6vldb5LK1hXKnNyX+hAobbtVN9gaS5R6U9cmW2uJekW1sbQvb+7W1D6y8t8K6MfH61jArAPvMm2Y62bMMNDuP9C5vPMGtPMT9tk2AOniPud9bQ8tYdhBrwG0cQfXK8TDFOt57viyUBbKAvo4sM5ToRuER4T4zADac0X5Wk2Y+06s81IOK3/j710Bj7NwhrKILAexq0eW92CsMEZeAmgm6KxibKD+Wpj72pyteHjZV2Jh9sX2zR+7AnB5DDz23p+Dj+3mzx3NZ8Ua/twZPaZz3zcJmM+znGN+Prw2St7/GqcsrwFo71eA6f2P5/Ba7FeyuRbCni7WKZ8RdFQAdf/9Wq7A6bwsa9fens06yVXeAtDOq/g9ViNify8ex1qTr43rNSDMNTas/I3bVoBzWLjeYJol+ha3oJXda44B0M4/6Gw56q7VqN9VKO/Be+aImlq/De5faOR7hGZ72G75Ve9cuPV8Vkf5bLqZbs2lrs9UtP5grMmv4PYp1kVaQyvmXJtwsbu1v4ukb+XuFfgbC7RzcG9ivmkQyxhv+gK8PSy9pd7D+k3gped1Fris75iBb/CUvSCCVAfajc3eBRBX6808ESPQvnhbxpYrm/HCMHuwplAebeprMGYP1hLLGMcMgDbXxEDX9ce2ZHtZ2v5EfZyj6yQyj9EX2xqPazHKiV2zAXHvsj0AF8fHemLsdbfIjtM6exhTgUmFWZ6M/6AATMcGugwzP3JJgKkcdBlo48M6TwnvJMD6uNDta+evreScU34toNeGS16rA3OMfkCakD5G1hld+asA5t5hlvf6G9cf5pxb5wdM55fjANI3HrgCHgvLySKyfC+stwfrx6+8RHxbbLw+WYyyOtDOH2WhP3jt88s8a4hRVr8H0L+USw1rA1HflR1ra4A931bOZ9i3+tyyv7VH6wWeO2KspU9dDqKHtUeW/wVkzsu5btmXcX+zPj4fnadr4nkVaLsXgPfA9vkQaOWs7+fPpjxgZ98pA32M6PewfZoPtDlAZ22jT10A0jc+aAWA6bhkSM+FILb34oyzxdfG9RwacS3+27+9Ah6DeCOHYw+v2UfbKCdnjeFx59845pqsTdhHWPleWEs8ok5qPKJeaj2Kx55G+VH1v+v8eytwGE8k6DcDl0G7AFTbQ6oJdae9UvsiXRajTflW+PBI7Jo82oxzrAB6b2t24KLn5Cw5uUB7g+cbSgGUW7Yx1lrBmAuXtYDWGzCGrcqpJycAmPKhy/GFoduBmF7wWPOF82ww5hacwycCWo+T4Z0E6OMse4RuvzaseYlZyms63FY3NYGIL3is/8L5IANwcRyAqTLM8mT8wwSgzQ/W+TXTGY+HsnhN/los9L7iAyK2vifljQKwWsfeRyzLQ8+D1/Gyjve/PSQetsdZxkQPw5wbWxi6b9Qjy9D9sM7G3Ib1KFivC5f2ZAMR23EDbuYpsQo5tlW8+oJ5jKvBXywg89zi9253a9zRvtWDMVu+W+2pIQvzZBFZDrQLdfkWGCuMlYWygH7uaAu0B7Ft8TJOPbHK9wJIufZ+1HoxQP/BgLYtJPZeTn3rjLL6ZyK97LH9rfm1PwKwfhx8b7+sP/ahT11ew55vLf4zbPZ4L+x7rcaWfS12y2aNPWzl3Wrfq/0In+fQ2Is1od8ToLO2t8Lay1xtjiuWvtfq1hLLPKC9L1jaX6tbW5gHtM+4pW7aBFC1/oJLGWa9R7zcA61PWOeXGd+WcQXgct3i89iI6FsMl/lwqW/lxe4Ye0jcFnsNCGsYE1b+F+B893BtDZKbOPWlrG0JY0abutAmi1FWXwP08yU+c0bEvsWJjV99lEc99vCeLzHXeFlDXZgXVt6CMSL+LTn+j2b7ERl3S47/m99rBf7Ouu0HAONJBdw9U+sF14oZlwfImqxP6BPWA9obGb94Klc2c0VyDQemfO2iLDagvbFZmN+s2usarhVMb7KAuS/gWnrzAxdzsY5ozgftxnrAg6p+XJmx/6U86ukIuFjT2D+a186p0ZZ+gIhfou+pmU8Wcm/wGAt1oSwe1R6sr79j7OHW8WGub71l3miDOXYZt9SBdr4AzQWdm1J3wOSHl3INaf4wvIyBbjNmCc/lpW3UoecaJ6DrQLvHly+yAVMnMMuTcUMAXqyfoTDb1bfgmmz5vu2PWQGvLZFqyiL6R/E45ijfMv4Yv5Sjy8J6slC+BWPsKN+S+9VjxvmM8lfv+6v353PYHl1ToSyUhfI3PncF9v4Myi2+e7v3HAnGWj73xGh7q9zOtZXkLftK6Jc3AVOPMMuT8Vv4XoHvFXi3FRjvJaN864Bjzijfmn9v3DjmKFtXXSgLZaH8SIw1R/mWMcb4Ub4l9yNixp5G+SPG/h7j712Biz8BBP3BD5090YTTDytD90NnbcIYMcrqezB2BLysGT/QvgyBznmDBySk8TheM1zZGZ83kbK6KXBZV9sSy3ig9TjGAaPa/EDjC8eOAkze9DcZqqBtRDW1F8x5zTDsjB/UVdGYW7BMBl41v2X+rXp6gz4edI79Wp1lnHpylEX0JQNL0wv93vwXBV9pgLlHuJRh1l9Z9suEA+08g3W+pVGPUZB49cj3MDClw6UMsz4FvVIA2vyXafY/YumH9bxlXGqMdui5QPH+twegpcLMQOt5vH9DtxkMSBOAFg9MtlGA2Q5cxKb/LR7r7MlbPpjHg3U5uUDEqUdgV07fU2IVYM6p6tUXvC7+asEPDMj8t/i9W9kaN/Zx/DXb6H+LDLQ0oJ0nKjDL6uO4o6zvGpbx6slRHhG7DJc9aFuD+bEvZfV7AaT8p/wLAPu3AVkoB0s99o9ke9iDvaz5Y5fvhfWBdv7CzLn/j/WNDUa78pZd31dFen4rO6+13C37WuyezTp72Mu9xbdX+xE+33uMfVgTkNr51oQ7dtY2Xc5Y6sBDfsHAuqIsNuAh/cNcx3Gcg0NBt0NnbQKQGmCWm2FlB7Q+YZ1XUr5Nwwp4TEbEBX09o28x9DhY5628R9m9hwuglYTOTfkHduOxW5OvLYE5iVnK6kK/vETsstAvC2WhvAdjRGKAi+s59i0ec5fyqJuvLpQfCWsKa8pC+RaMsUt51G+p9R4xYw9LedTfY+zvmvMK/K1S+xcATg6Q2sXfhPPONwzirE7kTV9MhkHIiRkeXC9Ea4wA2hur2I7H46QDF/1Z3zjodqBk0yf0C7j0OScxxqsL82K/xsYL44CLXkvdrKVfXkMN2X0B05yB9iHXhNQaZccRo08/IP2VcL6ZmMdZRB99se2x6xb/KMf2FrYHa4nkA+2Yjr3G91q27h6sB0gNMMvN8I/vgHYsYJ0fsTzAVAZmWSPw7uM7zhb2zp2lzxrQ+/XcFdpuBfRceMlbNWCONQaQJix7XOpT4CcKMPcMs3xLS5lPYoHpfLll/WGOtwYgfeNBK+DxsVR4lEeb9rcAmI43vJT3xtAHL3Ngto09GR898vj8is0Y6DWUr2HMG+Vrebf6YX5fZI5jAIqfAscXnzL4Kwfd6nPL/sryF+HAdC577xJjQMaURxijLovIYW1/K7bmuGX/W9dha16eQ9DPK2NcF+9ZgbZ7cTqd2i86pLb1gPZZrzxos3ZKARHvZtfHItYfoS0+ZQHzuDDL+r7xPiuwPCaOAkz3SfX3BMxjwUv52tieQyOuxX/7X66A50Cso7xn05fY8GhTvgXmBomH+TyIbY/Nj3+UtUUPb9m0vwVj3WX+nm+MHeNGeYz5THnsaZQ/s6fvsf+OFTiM0wBGtX3ZnBMubAD0OOisbYkxfukb9fHhsSb7AwChD+bx8gYPePGwdOzAPAFMw+pLvsZR166uHeYc9TUs44HWT2KtJRKnPCJxWwxsuV4cn2VddVjP17dZ+A9yOA8BtHWHztrEW6ayzFMXqQV9jOh7bJ4wRgYUp16bcsfOmntIaejjRv/mvgLAdCzgpdyj7t8Dq0WA9kESOudeFS6fvHluLVsApjXz3ryHZa469PzIsoDZrn4L7O8e3DJGKfdHAW8q4txMDCsD0/qrf+PvXgHox9tZwqWs7dEYzzXlIOMATYTOTbmys8aVkDe5Ye7BMUQKweyL7T14HHOU32OsP63mcj2A9rzz+SbK9/a9AnesgOeQgPla95zz89aj/pNe6wlryrYLtPO4fPENaO8VbHPZP6D5BWDd/iLw23D3Cng+iRQC2vGCzrF/VfbaE0BrETo35Xt38wqM58DNSUPgW/PNG5Essfw+AAAQAElEQVSSQDsPo19ja1yL+cr+r97/V+/vKx/b+3v7eyscoF/oQJulbxJ84yQD7U0OcHEz8GQUxpRhA4pfBv348aNxqVtqGS/Uf//+Pf1GhTZhLbmmtC+2ZWH8EuZrk5OXXOi9QmfjxDLO2kK7bN8C+m+TWU/8+vWr9Qq9njbhQ+/nz5/FuSprs1bGsiZQjBGJ0544Y80VsY8+/cJ52ofsOMZC78dcYf1A3RiReGXoOUA7PsY5HnQd+twd0zz90HOUXZ+M4Zz+85//tDra9UOPLXUzX1i/qtN5pKxdAG1tjdmC8UDLdxwBFLfUUDbfvoWyNrisb7zQF4x9A+08h85jTMY1fzkG9HhYZ+uYJ9ubsmwdbbcCen17Dq7lOlaQWOh1oK/Pnt8e9QPTsQbaNRqffgE9xt5K3fTDPFY1tTzn7rksAM0N1hD6hfnWAtpxaUF1Z4wwpqrTS5vQHkzODcF4XdDHAFQb9I3HXR1o52L6chztopw3oPVrjHMwRpzdEyVHFsaOWMuZks/CMt4cYT0BvRfgnFHaMdAnnJ99wuxPINDub9CPt/HxKTuOenrQJrxXCf3qQFuzUjdtHndz9FVTWyt51O1JpL/4jQFaPX3COAG0WjD7Yy/nTV0AzQKdrRs0R90B7f6kvapTbaDJS5u6MD4ANF2seTPUHdDqQOdqaq/kyt5v7Vc0Z925hsJ1BKrl8pg2Q91B91WxvYA2nrUCHTkWWcvU1q4faNe+vQjjgOJmHeBifsAU7xyuodQNaL0ltpqabv09GLeH1JMTB30suOzbmCWSs8X2Br1eYqDr+mIb62qDHqO8hzEvssdnlM13LAF9TonxGCobA/OY2vRpD6D7rRPkWEOvm3HD5ka23gjHgF4TMLQh8XIz3LHLeNYaEftYGnhxTo3+Ndk5WFcfILVz3fpef1mnLU5u/BbQJkZZ/S0A2pwAyzWMdTLuFpsAtPsp9GM8zjmyNct5Uxb6gGl8bcK1CdRHmKPPtfMZYV+eY76fFMrahLK55gjzhLLQdw3nljdprJOg1NQX2xYndo/Nhb5OiYtNXVlAj1EW+qDbXA9t9iTikwP9AfQ8IKZ23hobA1DG9Yw9bOyI2IH5mFPK6QrKoQZUcDwUEb3lnU5TX+NYkdOfesYPa3MthHLsQDufD4fDbm1zRDlvwDQvTfoaao/q0P3KARBxGst+hL3neem5bD8Gp6YxwMWYo9+45CVXv3nC+urXYJ0RxgNtjawz+pStK7xGHRd6j+W8Qdf1nU2bZL1rWCYbb1/2sPSpO65wbWVA87T+5otmrDvlEUBb8+RC12toe42xzbCzs8/EJyy6vhGxJ06OTR715K3ZjBX6riFx0OcITCnxySJjKospcEfwGAlzzRFjONDWGtbZvMBcMeZfk2Gum1hrBOlNH/RYZcfUlzhZm9AeGKtP6BPKQh/0mrDOY4znm4Aeq89zWHidQ7db23GEMdFloF23QHHTdg3WMcZ4AbRjYi+OK5QB3RdIHtBygMkf32RYEeAyfswB2ucr+xP6xEqZTRP0+uYFCQYunm/xy47nMQamecFL2dg9ZKwt3svVB/OYqaE9iG2LE7fFW3mxb+XFnrj3Yo9DsDZmbFv8Xn19VN2tecUO950f4zxSM+st1+v+0D6s5yZQDRf6WGBLTuElG289sayvTdhE8pS9KEcYs4XUBNrDP3nWA9qNsqxsQPNZtwybeVEjQz8AsYf122/0LTZuBPR60Dk+6DqwWgq6PfHh1eDBaJx9yiNiS6i+yNDHih42Rox65Ft5zL81xzjzAnVg98YN3W/sHqypP6wMSK1+ExY76P6F+Y9U/dDtGxDh9bQEzHN1jUQmCrMvtiUbH+gD2rpCZ33aw8qA1OJiD+uA2a/+mYDey1oPY89r/kfYoI8PtPWyJsyy+lfH1jpBv6/H7/0aaNPRJppSd6Nc1Ye+HlUMeu/Wg1lW30LmFTYOaMcaUJ1k4EJuziu7rTUF2jMSKNnsQUSH+fgAF2MbJxI7MjCqf728tw7AtG5ZCOOD2LYYuHAt82D27/kuivxDiuf/HuBy/V67NK75Wg7Qjvuab7SZv4cxdk3ey9W3lvMW21tr+T50CWsF0NcJ1vkje33LWGs5zm3N/lYb9LUxH2ZZ/RvvuwI5lmFHA6R2ffuZNOe3McD0XPW+U65s5gQJhbl+bFtsbnxA6yn66IvtqzHQWoLOKvYdqH/jewW2VgCYzvnxnIHZvpX7J9mBzXaBaQ02g/4ih8f5nulcy7/Xf09vt+Te29+9+dd6vFb/Wv5H+//m8Q5OzgMilEcAo7oq++bG3PAoa1tNWhiNW8LfPhCL0KbC3FfeRGVc33ApA+2NlnI5b0C7EUJnc+MPn0MnMkZFv4icftX3kLjkGgu03qytXZS6qQdVbT/UAFosUNyMTU1Z2x6M3wP0L3GWNWDdnrjUBC7WFF7qiZWTfysDU6jzFTG4VsDu+IndYuuJpd/aYrQDkwqzPBn/QME5Ahdr6DQ8ViJ+ZddJKAPtvCxXNmPFGAa0XGD6DYCy2BxXOJ5YuFu+/qX9o3V7gL5+Gdv5irW+E/Mohj42rPOjxvnoOkAbMmsIvDhH43OtW3DdjXJVv8QLeu/XmgFaCDDN1fmI5qg7mH3juQfdXkOmXEB1F9YQyyBtQjvQnkXKwn6g184x0G68UBajTx16zlJW/1vhWjm3sPJ7YWsM2D5+j+gF+nEF2rlnTUD66+AaCycG1+foNWB8kDxgWitt74WMu8WPGNfaqTPK2tT3kPUJGzvK1ngUrJ1aa7I2YUxY+R6Mda7J+oXjhZX3AExu6DLQzi1g8m0JMMc4pkgszL7Y1vi5hr0Fa7W+oG23Jc9VsQzyOSj0uaZB4vSJ6Fu8lQ+0Y7yVF3vygek9M/Tngb5yZbNvQ8KjPNq0vwfgcp6OGdzS/3v09JaawJRm/5PyDwmZtxw8avrWSy2Y1xpmOf4wbPsS89kMtOsc2GwFZh/MsglwqWsLxjWL7U/mcT6jfOucxpxRTv5oG+Vb/Yl7Lx57GuWMN9pG+VH+1NniccxR3or/tr//Chz8wtwH6RauteCB3EPqjuOMsvVhvklZyxxZGBtoD/QJdTl1oNfSJrSHlYF2Q/XNF6DpBRIvQ49RDkxQti/lPRgXJA5oPUB/I6YdZhugqQFosenXWs5ZtIAbdtBrJBRmHWhm6wqgjadRXRaR5UD7a5A8+dY8oIWaE2gApj7V3wprmhtWBqRWH2jcDHUH1H1/wSx3y8fvgdYfrPO1jjyHPZeEsj90GwFMJVwjEQPMvtiWPMbrg54DtA8k8YdL3WCOiT1c3W2+Iyu/Fxx3D8BFP8baiyyU3xtw2QPQhoTOTfmiu701gn5/TAzQzplSN21BVdtLvQl1pyyqeNcLaMcX1vlaceAiBGj1NALSBYDmB5rdOYimnHfAFAOcrWWylboBTa/i7ivPFYMcRygDba2Bkk2fiA7z8QHaeNDZOAFdH3PW5Nj+NHaOr8FyfmNufNDXDIjpKo91IpsEc43RvvSpvwUw11/mw7ZvGftZus+8PaSvrJ0c2y1sfGA89DUB2vWibQ/JvcbLGnBb/WXeUodeB9bZvpKzlNVvhTWMlUfA+rjQ7ebcgtQ0dpRHPfawvmtI7B5bI/6lPOqJCe/5EhMGmgidm/LOO/+Ez7UhnMMWnsrpWvqX9zs3mwwrQz8GwItr3Djh+21h/B6MDcY4eFl79Ec2NzJc5oy+xOyx8WIv5tE+uOzZ+vYQqH9lwMv+7fdP6d9eH4nMW76lrnG3YFkL5nUHlu4X1+WLgA8yZG7L4YDWIzC5gGabDFUA6r6/4FIGWjxcco/+O/bL9VPPzEY5tiUbI2Jfyurirf7kvRfbm0j9pawu3sufulvs2CL+LTn+r8d/d0cHD4hwmmFlQLoJyZOFSWHlPQCrNyno9r1cfX54y1h+meGfMAHabxb7RWZ88hLmC+3hUdYmtPlmTagLbUJ5D8aIZQz0+Y0+6DZjYZadV6BPwOxX34J50GOVBcx68pZ9xL7GxgZr/jVb4sNrMWs240c70FSgnTcekz204AfsgKkKzPJk/EMF13dcv+jhe6cF81pBl6HzvbW/8/+OFfBcE5kN0K7t6LfwmD/Kt+R+VAwwDQWzPBkXwniv1gVM6wKzrO+rA5hahFmejH+p4LkoMr1R1ub7F++/2gXQjrHH3vcyxtwCc4W1bol/ZAz0nlMTLvXY/2R2bUd8tbnYW3oCIrYf4nkubWEKvFMYxx/l15SF3jfQrgHgNem7sWNPo2ySulAWykL5URjrjbL11YWyUBbKtyLx4VvzYF5jc0VyYfbF9s/xnRPOdQd9LV1f4X1aXCtvrDBOFktZ/T3hmCJjKIvo78mOIxxDFktZ/Rt/3grccv7fOyuvv60ae76tnPey57y2PvR7RWSgPQ/VtwBMLriUgav5U/IfKozrN8q3TmfMGeXkj7ZRvtWfuPfisadRznijbZQf5U+dLR7HHOWt+G/7x6xAvQce2ocEYPrb/37wrI6mlxs2oEUB040GaDbriNRcyi2o7qDHA60f4wTQaioH1go8mQT0uDJs2lXDkdV9+Ajl2OUl9BsnlEf/Uh99keFlX/rMFYBqg7oApjUALuYPFDegxZQbNqDVSCjMOtDMjiuAKVa9Oc87dXFW25+FUN/DWmxst3BqGwu9N0D1IYBeCzpb1DHDMNvhUoZZN/4zALTjBet8S09wmTteZ1kL60CPUxajT30NQDtPgbLczIduh87GaA9Dt0Pn2EdWfi/Yyy1wfOOg9wm046L9veG4wnFkEVn+ykivaz1CX0OguY31PqwCtPXVJrSJLVnfWwB9HFjnW2pCzzUWZll9Ceh+oLmANk+g6dk5z2BpU1/6tK3B9TRWH9DGUtamD1Bt0CaaUndAiwdePAtg9tXQ9gIauwNarvKfDNfjNXjPudqH9cNwucbahTECkB4G4I87pnnWbfG4OK5dMNr3ZOhrArQw8xVkobwHoK0prLM1xLIG9Pil/bU69Dqwzo4tUncpq78GqRN+Te5W7FhrlI2PLqsL5UB9D4nbYnPj25JH/xgT+x4bv4T37dj2cvVBP66JD0O3G3MPUm+L76n9FXKB1gZ0VnGuYZjt2oR+4XFS3wPQrv8xxtxgtK/JwGRe5sDsm4IWgjkL06Tu+aagOwXHCMZSwIt1Gf1fRYb1Ptfm9FV6fs8+Mm/5lnGMuwXLWjCvO7B0f5lzJ3NbNghMPUKXgRYGnVWAKS66LKD7ANWLuGb4C3auX6axlEc9MUseY5ayukjOUlYXe/743ouvjf/e/mvzujb+tfzP9v/t40//B4ATHQ8WcNMNAzD1IhZe2lrQys43QcGKezKNvU3GKkAfKzXkxEL31bCLLyiMEf72nb4lki8bF6gbC1zMV9se4DLeOsIcP3jC5Rco2oH2xWmpG9Bk6GyO8Icg5crmOHsAWgVjmlB38NJWzdPL2FsxJZ2FMQ/6OGfXWXDVEwAAEABJREFUKrn25ugE2roDqu2YApMNXsotcGfnOopliOMK7YDUALPcDH/4zrUVTgOY1tI1Ea6BfqCdg9qgn6/6ypUt8dBrG269QL/QPsLaQp8Yfcr6hPJnwh4yl/QBfa5rfSfmUZyxt/hR47xnHXvfqp81NGaE8fEpC/2yGGX1zwKwOTRc+qDrwMV1CLOeYs5vDfpHu/oePH/FMkab0A79elcW1gcU2z2hCXVnvKhie+X4QI/VCLOs/q/DZ7jrJKCvs2sott6frK2ZxyRY+qHXjd04eMxxgF4HOjsGdBk6a/uqcC32AH0OiXntPHJcgXZNm59asvp7wjH28MixHSf1Ist78DwXWzGpdw9bO/mjrC16eMum/a1Yq20t7SKyLNZs2tdgbLC2jms537abV+BqoNe3WAZ6LEbkGCUOuHh2lo0N5vuGIakjW1/bHuwN+v3feGEucNP4pW7GV2qft0ZZ23sj/TquyHhwuS6xf1UGptbGeUzGf0DIvOXgUdO2XmrBvNYwy/GHYduXmM9mYHrfcK0XYAqBSxku9SnwLxDGYz/Kt05tzBnl5I+2Ub7Vn7j34rGnUc54o22UH+VPnS0exxzlrfhv+8etwN3/B4C3FaBQewbKoaLULXx6fm5/juf56amxuh9sZR/uwpNiRE1vL6AYa8wW/AAN/Q2OscJY4MW/YMgY+oNSN+2V2muUNaiP0AYU6PDvYArtawy1N/SW8sJ/uvwbmOM4QBujZ5YmA8UNaG/efHNX6vaibg9r41nzuZza2svqT6cq1bGVa/r0Uodz8mRdCvF3NmcPY7Zxo36LbI4wFmjroKxNQLfBOhu7B6C5obOKdUdWhtmv/rfA68D5hpWdmxyoH+qpCpRj6eugrr9c2YACHWNocg+FZobOKvHJ0O3QeelX/0zY49b4MPe8FXOvPePLwnqyUP7q2OoT+toBBWjTyDmqAkx29RHLmv4HhfrlJbRv4/EerxurykJ5D9DnCUxhmV/4+XwvVx8xJewIW2tqHX1wOa72lAPaMYD6jFv0AN03xkb+l9j1Ctbm7fsXAUxu430fIybjhgBzniHmCmUBs1+70C5g9qn/i/Ac38NyTV67frC+xtYRy/pLHZiuMXgpL+OXumPsYRn/CN3xbq3j2hsvB9Hla7h1HOvcGvsece81vnUD+44c1vZeoL4ntLbPsbfC/D8ZQGsfOqu49mHv4Z7XsWkHLj6/lZ0Nel3obKi1AvU9wMu8xMPsi+2rceYppzfofUPn2N+TPb+tfwsnxvhvfO4KAO35aReeQ0IZZrv6VwUwtQZMc5mMKwIwWWGWNULXsw7aPgKH8yBLPpvvpnvncy3/Xv/dE5wKPFdJVBpet/fnERjRi6zl+1lZr/zkd4j11FEeof8WrNW/Je9zY/7+0Q//+fn/lePhZ/12+lCoX+8p/zj+p8nPT6X8/vVc5FM96vrL6dB07f/77+8WR7Udng+lGPNEiX6o9ai6/KP8KEd+lJ/8LD9rfflHHffn4ViA4jaeJMq+eQKa/3g8FvHjx4/iF9+AKe2LbQVt+gXQ7P4fAMbrz5uwX79+lf/+97/N/3//93/ttxr0OZZsrGOba6z1fv78Wf7zn/+UZS2o49Q26rSLX8K3i6Scyu/Tc/FLdvm56rEvufnqD0Yc03EEMPWk3bFlexH2Bj3GnjOOnPrpRz7+/FH4cSyHitOhNlsR5liP5el3KTyXw7E0uAai1O1wONReyoRSKKUcCohjobIxe6gJNf/UAJTElrrZf6UXL2OOi+NtkH2ZI6sD7Ti6JkKbUBbGWSsACmDIBGOMFTECLc48/YExInG3MPRawBRujaCubrWfNnGq59JzvQDF09Pv+gOx33XOTw36TsMXb7VIewGtf+jcjHWX2Cq2F9CuqXI8FOF5AZRx+3n8UY4cCrXF0+86bkV5em76j2o/1OA9PP/+XU71HKf2eay1f9RzKgDqefFUa1nvuZ5Zp4ZjbUH8OFCef/8qpzpvQV0LoU/oP5Wn8xX2VEo9jwX1HXigHiT2uZ7zE/IDysqn2qMor9iMD5IG3Lz+Yy70vJz7cvxyzsOnup7BOGbkkc0LYoc+DlDXv1+b8ckw+9X3carujppW513KoR63YDy/1/xAzemohdrLeXr/Fc5TXcfhcKi1Dy1e3XmV8lz104TTqZ4H1VaOpRx+Hopc6vnwXM+N0xnqVL/w7PE+6blfjsbP0OY93Bjl+JW16VMO4vd+67ET/uD7VM8tasPHw6GGHEq7bpx3qd1Xn3MMnJNwztoONQeo1/tzvfafimuiH2jPI6q/Fi11ASZoO9bnpCjnrS6B036Bn4djXaLaXb2mvb55PrWYY2Gya4suqxv7/Ot366vU7Vjv1z6r/v/svYt627iydYshJ732f97/YfdeHVsHA/AkIZqkrnbsxPw8VVWzLiiAICXR7rSwZ/u3V6X91pB27vQBbd/pi61faAuoPUkMsI4wLxjcq2pqQR/T/MAEoABTb4kv9TBOO4AeW10nP9B56FKnufaY3Eg4jfEcu05K44X5xrum2oE1hf4Zvkc7Nyp1qPP40VDKoZ6bUvdMves9H5tet9oknyvXUO+p7bPDjnypd1hR6nU9ws889mZPojbQftSFvka844tjOJYA2rmELi8ZFnosUNfN9TsU1z3IubG+58T9ra/UQ984fqWmH+NHX86vAdYJjBPGCnWg9eDnTaB46LOGUJcD2nzVzZMfIQc9BtZlvex9O78Z7gf3wQieDuVQP28KeeWPf34W0T6PVn9ifv7nnxZrHfdYoB1Ywz36q34OEupyze/kdwDzvBPmukwoh7q7D6XwNIFD/cz8ipFf0+vdsuVvSXP0vdSGldY+PP0sylLHdC8dDoe296D3GltfqQd0HrpM755rY584FHEo1Nl0+HlNvNTPa0dP8ksbvcUZG5TXA3ptoDHWFkCBjuaoLxlf6Rj3wBo552vyUPcRT4dSDpS6hCcAajelvV/tvb/5Hid83xVPhRI4vgAKdJQcVboG+oNKnfzInxCDAZTDcG7L62GOdYX6ObymTf2lZvZH/GvSMeTN8X4i1OX0AaoN6aMZ9QWo7xf1rLx+LgamHoAaUZpdXo+1fKDFwLpMjvK1zEl8+gXaZwbj7DvQFslVwjyW9h78HBf4OdBYmPPd26VeOw31OvJa8vOPtnvuiUPbS4dC24fGN73a+uzT/kSph2MIx/TzY6V2f5JnEPS+1IU+6wfaQl8Qn1KfiE9Zb6mlHO34qTzV5zHiwI96uf1ovL49mH90Qq81jNV+/nU8eXYkpy/Qbrmve8u+grFX6HOGbek8RPKV2kCxlgjn3ofO/6rfTeOLP3lAMXaNL6/H6Hul3ojUj0NbjLnqQl6oC3N85mOfed+XB1pv9gfzupTXw5gR1jRfyBsGKKZrKrwkUKBDW98IOaD1ANRT2uE2KPUYY71eyuv1c6g+jqU81ZxDofyo98ZK3fVjvT1k7E15ZnSgwDYONX8P1P29hXqBlZf6OTw4vlSmor3J1br++H12D7DV21Pt+6mWWHZH5WYANa6fv+PhVNabQJFTirz/vpT6feIVatTGRf8kdaznt0wItyVrM7s/QOsP1qV7OnCfi3H/aQfhxwGPbtodcDyUPYy13kNPz8rUh3kt5IM1P8yx8Faf/ifAKbKU401Gn4NAL6TPD1Qi+lK2+HoDMJdX6beNnBT9AnpNQHM66c0YXqwTE3ps7DVpvNAHtJuWPULPBd6MBTNn7h7K6+EeUr1GJta8Lbi5HR846V3OL0Pl9UitLekHDkNHf3T58zjUEFFFiVTHl5vhPJbI3pC/ufB34tkV8IZ+NmgIoL55ay6l3BZg3h+eT5FYPwhEPydhrnMu9iP90PuCLh07c4yU24L3IhG/Oe5/r3sRfpQwjzXy0WHfn7iPkM5nD4/uAU7nnj0e6T1vxN74+oD2/rCcA3TemD14bgXQwlqd+iTWcyz8Ei+MWQLqB7L6AdJEoPVhDCBVP9O+XpDVypyqevcP9PpbhWD2A60vY52bc1KHzkOXcmt++UcDuLgkMPW/TIK+/ulbucQy57PZ0OcH6/LefmG9LnT+3vq/Ox+YWvDcZ39LwuzTXgP0GOjSGOuMUn0JY0YAbZ9Cl/Et85Z24rbkMv5a27rmREbXFrGVS8S/5GPDfP1Bnzd0aa5I7CPkWG/UH1H7d9dwPoF7WF15b18+BL0V947te7pj79VxnnswF1C8gXlvyG/ir12B5feeLfurLtByv8N8/9W3Bli/doD2fnVuLfw8u8T4efhc/r1+YLOE8910/iWOnBuY18l18b3juX6PObcM0POA+iD1Nfr1OaB1xidJr95PL+x7r8lr/LfP/6W2UEFF1c7/UENEFf7UB9uKLfjeqm+S1fDb5ohKrf5cM/+1Avfmr9Xc4oYVeRPyNxAX/wIgi5GTkxtD+Eul+d48RB5wAe3hNpyeDseAzpknygUH0N58gOI4pqSWby75qwJ9wDS2MQJmzjH3UO48gFYhYzTj9UXOHoWUvQl1OaF+DtZJzKiHU0LvQ30rRt97wPHWcOn83qOn75qPWwGg/aVBKnquYd5v4bckzLEw61vxH8l7PYrlmO5dseSXNjDdq/S5NuYFcgEQteVMxqsC+/7XsDcCeh4w1QXexN1COJ893FLzXA48pnfHGc/t8pyMPmPXALQ1BU7cron1fC/yPUlYD2jxBgPt/ctYoL1PGVPqIWd+Ve/6AaZ8WNcTAG/9Yz/2FJijT6iHj5SLT/0RgLf9WRc6D5ysrT4BnYdTqS/9bkljPjOgz8m1HgGd/8y9f3RvnmPHVAauGdDev8IpgXY9ljOH+WIZ5rUr5K2nDGIrjVHqg/mcyemT34Nxe9jLvdR3TX1jx7pLOz6gqfEDbb1dSzj1lTsPxxB3lvlt6X5JvwT+5Z7/9YT49fJclHJbuXs+c37bhK8Y2PO6h61Sx+NxciV/Iv5CBfo159RdD6WIHrnFyf+NgHndlvOHbd8y9pwNc63xXFyal5zI5GnvwTjoYxunfS8eVeeSPvJ+An0O5ji+uOT91fg/Ga6PgNP1cW3EubkD02duY13X4JJ8cz4L7Du9jPoad4s/da6W/hIguDTZ+CHWX6SLUP5yU8S+RI5zHvXkjtyoP8qfOt/y8hU4+wuo8eIfTxrQPpD7EH8P5gugjMeyFtDqQY8DTm4cpR7mBNV88wOnOdDtPFyxj8A6/qdV0GNgXb4ZZEFYZw+L8FXTfG+GSgMARfvS2ZT6os8YoV6pi37G2KWuDbxZZwvrE+p7MGYP0OvDeek4gOKvwd7a6fvqCwHz+XQ+InOC2RduKWGOgVMdZnuZ9ygbaNcHbEvHAhQNmaMS2M03ZkQrUF+A+lqm3PJ6QOc1gYv9MMfCqW6tNQBr9AkHtB5OyGpkTtD9QGXf7wc46QNO7etH7hnQ62Q+kbDOx78mrQgoWq++FwFNb+Tri7mqykB7GR+fEnod6FJOmHcOwO3ebBkAABAASURBVBQCpzpw0h9wEgtM/vG9CToPXZq05pe/BzDXtw6gaACm3hqxeIF9/xgOcywwuj69DrR1cP8I6LaNQ9dhXRqzB1jPg87v5X5Gn9dMYH+AomHcvxIw+7TXAD0GujTG+pHRtWGOyVhLP8wxo8/8NQDt3MNtcq3myI09qK/BeHllMNrqIr5I6L94GW0g5snn44lcKNY9hzElsXLR96RxvxN7velLb+pL+L1Nf/ilrr0Hfwngf1mc/DW5l6/PGsotrNUcOf/Lt63cS3iY99MyPuMseW2gXVfqfzJgfZ5ra7PHxbeUf/LajXODeR1h1seYW3RYr5V1vqamOcZHApq7gNOY5JoEpz65JbwHCd/vlGLUrbeHZb1rbWC6jmF+v8mY19b70+K31gHmddubM7yNS03lXu5n8NmjSC9LXVvc6k/eV5XOXaT/pa4t3sufuo+Xf0fF+n3w0B68V2VVnlsGP4Dt4Tj8u1Ll6VC0lQJo5YHpJuxmEToARYPciEZuvACtHnAyp+SXeqj776sB1SotvrweMHOHw33r81pyV9hLkMDYjg+0vwT1FxbCN0igza1ceFgvoaMe7ndJ5zcCaOcCuvxdfX2P+7lWAJgaglmfyC+qeC2LXJNAu669JvzFZXk9YJ4zzPqru10za3q4PQm8yQf2Ut74YI7PXAxyHgJo8wLaWEB5xAG0eqkFRP0U0i80wnOchlwPz62Qd72WGPnkKaHPb4yXF8DJWhgjfwmAKQxmPSTMHMx6/L9bwtwTzLp9ASfrArPtGgnj1uC5EtBzoEs5sZbzWTnovX/W/j5bX16Dv6Mn96NwfOUezvXnHt3DufxzfmA1JD3rVN+S8ekPgOl6ha7DukzOI+TYy6g/ovbvquE8xDi+thg59ZEbdX172Pv+t+fbq3mNb3eMp0Pxu+Ym6kDAtN+q2X6xdHz9p/dcByEfAFG/ZV0B10dUtf2oi2Z8v5zsLfhcewc46W953g4XPv8wb8S1pz255qkrv/H7V8DPIEG6GfdEuC3puRT6lWKpa392pG/7HHVtMXKjrk+M3Kjreyj8y37h/wevIdXzj/fEXpf+VwBi6aUSoorVn3FOo57gkRv1R/lT52+T/gNQ96B+OtpfMi/+nDCYt4CcvvFmsKYvqwPtDQeqfDq0B9vWSpx6EE4ZTqm9BNAoYKovkXil/SoBXSdjyzeyvkSPrNTmjzF72Ex8dUDvJTWkoXP2q61PXSmi6zsH40XiljrQ1iv+SONE7C1pzB6g14d9aX1A8Vdhb+30ffXFgPmcOh+ROcHsC7eUwMn+BKYQmPWJfLACtPFhXWY+kQ4PKHbzgOZvga8v0LnD8KEbePWWk3ig2UDJAac6MMXAup5cJfQY9UsB6zmuh4Duh1leWvuaOOj1zYGuA5o3IUnOQQAnayl3CcZ7tfHWhbmW/kB/YJy6csQaN/qv1YEpBd7q8JYzAWjrYT9Czn0LqE4PUfQJyTW//D2APp414FSH2Y4fTjl7G+G5GG3zBPQ8oM1b7ivAuWz1qQ/6fGBdbuWGt8YeEvdV5DgXe9ZWinH/ao8+7TUkJtIYQNH2UXjoXHPUF3kBM68tqrv9wOxrxMoL0MaB2+RKyRMKTuueOAcjfS+lIeHUR0CvHc44ERuIuimN34OJ8S/10U7MUhrzO7HsZ2mv9QZMe8L4MUZbyEWqb8GYPWzlXcrv1dZ3aZ2tOGDL1d7D4nQsERtoaxj7T5WwPk/XItiae/x7civ3T+GBNhXgzX4Bmu+eF+BNXetlzdX3AEzuMQdYrTsFvyrAq1ZOrhdJmH3aawDaHwb53joCOp+etmS580hdy6hD7xm4aP7m/clwTcRyjnDZ+pgbjDXgsvwx53fo9p5xl7q2uMef3M8q8fcGO83dO/9783dau8i1Nb2Lkv+AoLP/D4B8Ic5cgabKC0/gHowRY0wr8PoSXjP6GC8/IjFy0HtRXwJoN/D89aUyfz3vG41/fak0z5qRoz5y8msw5l6k7lqdrAX0+UCX5uhby9nizIlv1OUARcPS18h3ehnHUl/inYb9LvuBKwCcfDj0HMO83y5tBeYcmPVL898jzmtQLGt7bxFLfml7HwqAds9axgATBbMeEmYOZj3+PQk9Hro0FroOXcrdA8+3+crANVOXvwfwmB63erDP+DyfIvboC7eUxsNpj857ROrImQ+0fZBcQLpdQ8uY2AYALU9djD7tLQCTC97q8JZLQnoH2tjQpX59Qh06D13Kxad+D4ApHWZdEroNXS4512gJ+xJLfs223mdGel72uMUv4/4m2zVxvsog+wA42d/69Rm/B2PEMsZrW4w8MJnWF9A5desIdQOh+9S3YOwetvIu5Z2DAE7WB7rt2MtaIxc9chmb2vLGCHWgPTgqdx6pt1Zmz7cW/zu4vb9+1+c/0SPUxfhfYPtX8XL6hfo1+B3zvXZMz+EerAcoRky6uZPxFyswr9FyTWIrhcsUqf6N0xUA2r3ylL3PAqYCj1x7a+1hGvRVMVYV5n6095AcY7Z0fe+BvJ+O4wLt/Pje8x5jfqWaroEAprZdK9dNTOSGYozxQcKAtsaxP7O09/Q36mvcLf7UuU0u//57WSX+8D7ynuED/hGJGv8rAP3hqUpQ1fYzznnUm7O+jNyoV1f7GblRb876MnKjXl0P+ZlXo/4Ss1a8xq7hX/rn4l8AuPDgqa+LdDy2hxFe3Ofgg/cxxjoiq+YHz+hKfYE29DHV5ZVbAE5uKkBx/MA+rAGUPHTTLvWIrGqbW6T8Hox7BDLGWEvO3u1b3huxUJfTp34trHttznvF24twPkJdqIv3Gve77sesADAN5HkVIWD2hbtEwm15l9S+NibziTQfen/QpdwWch/yuhbQc6w37n/o/FYd2Pdv5b037xwyF3WhLdQfMT48eu5zV/YpgPbeAl3KiTlyXfOcBkALMs+5C/VG1hdgGsMc6HZ1tZ/ERgKNf8QL7NeCdb+9CHsApodyciNKPYA3/vKgA9b7O1d+7DF6cmIvZc6bfGI/q7RHYX9KsdS1b4X19nBr3c+S59zSCzDt31KP0VfN1Z/ERBoEfa9Cl3IjEqsE2j1BfQR0fsxb08ecNX0t51oOei/QZfKBqE06flOueAHumv8VQ/2RoeOaQ19L6NL3mHHSY+yojzGj7i8Lzv0b/mP879Cdxx6A1bbMiWPUw33L7xW4dAVg3mMw65fmf0Sce1wsx5LbA9Duz8s8bUCxCz9LCZ9lKMWo7yY/wOnctsrA+f63cv8U3vcIAfNauGaeJ3FunsYGiYVeC7oM/5mlc9jr717/Xu3f5dv6JcDYT2Lunf+9+WNP9+t/T4UD0G7gXuRO24taeEKA6QuPdm7MpR7G//jxo5QDhadDw+HHUxGx9T39/NF87YPia2xiDodD+fnzZ/GwtvKff/4p//M//9Me0Mv5V/vyjqXPB2bQ/6LYnmLbszBWTljfPKV28q2Zf//fGgIwdfpngYDWg77yegDTWqWmEjr/GtZ+gWCe/TgHpT6Y4+TiA9o6A218faUe9m4dYPJrl3o4H9cuNczRJ9SFPu0a3n7sdQTQ+LwAJ/MzFjoHJGyan7VHJABodYAWay/CfoS6MFcpzHU84dwCz5V+YwVg6AQ4tXVYQ1jD3D0AU6/mCscJYPbDW934PcDbHDjlkp8xYwNtP8jLOafAuanHpz/IfF3r0Q993MTpswa85fVZJ7FK6HHmBMYtAT3OHvWZm3iltrXtD2h7Wz4AikdylcL4EdYw7h5YL3WAthesJ6fPcbWh+7RFuPSshDnGfPeusXswRjiWOcaOtbUDeQF9HOhSLjFKbQF9/1h3C8t4wNQGfeO8GllfgLZO+owRlW6ccoQxwr0gvKdFev8yN0ie8caJ+LbkOC/zzQXafcd1lQPaHoPOm2O9csFhr0C7Dq0nzHUc+4O+FrAvx6GA1o81hGMIoPXtXhCO43j2W+phjDCnmq2n6MaaI4wXxsB+X8YJ85WOlxrmywfaAuaajg9It96NBdp7p+sz+q0vEqOvXHAYPwJoe+2S/IxnPvQ86NKhrSEAzVZXBWjnKGsx5hsvgCm+DAfQcj1X5YIDeh3o0hTHs3fHCWD2GyNGn3YAPdYejAkfKacPelx4JTD1b1wAb2PLcED3J145uN9FdZ22CgMnLmOF6xrYI9DOI5xKk2HmzM1+0Of6WUdeO9AW+sb6e3595iiBaf1zPZZ6WMsxldVs1xvQYuUCoHhY7xyMs89xXnCar18YI9SFtaHHZuxI6Lz1zfHztlCXA9qaG68trKcUxhkfzrgAaPc+YwDDG4wVzagvQLsPuWZbsCb0GuaOKIsDmHo2T4zxa7ox0POWfss7B9dSHXqcupy+EXJirGNsAD3fMTNf78HqQAsz1xrCvWXsCOhxBhsr1IHNfeb3PL/z+b1uhJzf+/ZQrjiAt+tPKXv1X8qxbMG5CVsAWm318vqiL2sD3S+XtXN/jn516HHQZeLNCV7Lvxkv/CiTsyWtfylSF3pv0K8jYLpOnEN5PYCmWX8cX1vodA9lj8oJYyOtFwBv5qwPOm/OCOtbWw5o+6+8HtBzgMZbx30u1AX0+ZkvyusBtBzo0lgBvWYZjmUeMHn1OVehrgNota1nL6Ue+kZUqq2DMUDTAemGZWwj60t4xwvCKWtI+wGmmuMYzVlfoPv1JU/dfpU1ZLq/agfQ8/QHOf+pAzSXtj1qqI+QA6Z1WtaHXqPUQx8wzQdoefbqvc265fWAOU5Kn/vHPtSFtgg31jdHGCeMGSEnjLkUqZ94bQE0CmjzkQvK6+FYwMnc4TrbUsA0Rnk9gMaVM4c9iGUY9D6W/NL2mZvnSTg/oH1ucV1zHpTCvRRoGzOODadj6oPOwbpc9rO0l2Pot67Qp30PYL0v6Lxj7ME+9vA291e9diuOHcfin1hXHINjW//UXM7Nv/YX4XmZ4+XFofTeoZ/L1FqTMMfCW909EUD3Z+xLJPQcYApf62OTq8+k/a8it1BXLSu4KqdBN5TNcV//iP5eP9R51zn4GSyfg16GzzzhtuRho++H0VAbrNWgy6rubsAsiHGBnBt97aaQzaM03jhvIv/973/L//3f/03/BYA1AuN8A8kDKO3RF10JvW/ocozVL8IpBfRY6FJuC9BjoEvjrBnAzOsbYcxof0Z97BEowNTm6JvIqow8MOVAv+HUkGkPqS+xlg+9DpzKZe7fZmetIp0/oJjWvRkbL/A2NrUiN1I/BQ1M87RfYWMw89pfAcDUJsz6RL6D4nqJlAbaekKX+oT3ZeUSQFKbhG4bJwGc1INT2xgBKBpg1h13DXkvaQmLlzUTmPrQb3+PgLX2AEzujBcCZp8czDbMur4/Ha7NnzzHvfnFB0x7FLjoC16pR/Kr+pCfR9fbawpobuhSI+NHym0hMZHGQa8FXcr9LgAn5zR92O8lSPylMjVzz9Q2N3LU5fys7b1UmKMfaHvPz+QB9HmUKw/HCEyNHim3h8Rtyb0CT1raAAAQAElEQVTcLZ+1tnzX8kBLseYISeg+9UtgvnFKz4XQFsCbc+J3oHLhYU2R8KWuvURiP6v0S3H7rxiGL+PX9uoaC+ceeW2N94y3ryXSp/xy7DVuGbO0gXaPkodTXU7cUte8NYy11PewlW+OPqXImkTKCWP2YMw92Kv9mXzO8TP1s9fL2Cv0/Qjrcq0OsEZ/czesgOdiDZaSVz4a71U3fZ6rf68/4/wuuew/f+WffuL3lwHh/iT5VebiP+50aa85Z8v49k8ASY4B0SP178HfkvhBSimiK/ObFXWhP/h1nKfgWCLjqAe+KfsFQ6gL44D62676+47XD3ByQr+xfjnR9ksI0B4aywtrQ7/RqxunFNGVwPThRlt/4DiBvhGOKcIlJzI87Nc3DlCcwDonxI6RWKUwNFL9PeH6OBYwfQGBfi70leEwLmZ01xBYPQeX5EPPhXW5HE8bUPwVcA3FcrKuu1jyS9sYseStKZb8Z7Nh+1zDtu8zzQM4uT4e3RvQSgLTOEDjvE6DRtQXoMVBv87jX5M1fIpVF4CiAZj8sK63wPoC3V/V9gNMEmh1GlFfgPp6/seeE+U+F7E/Yn87HvR1dDxhT0C7n5Z6ACdzq9RVP0CLB6Y6QOO+wovrkT5HPdxXl+OcRt15LW2g7Qv3jShnjuQrheHKQPtSmJPYUQ/3HtI5imVtrxOx5Je2MWLJW1Ms+Y+2gXZNAtPQru2lmJIuUFLT9RD5nBx+TfpX0H7ONtYcYxwKONmHriXQ5lLqYZyo6u6PMUHqx460gLpSRFeeg/GXwlqJHfVwazJxkcZEj5QT2kL9Uiz/vdrnl5eyhpf6HUleOebEVgbx15NVltxoq+e7XOTyO572Hi6dp3FZG2WwV/ucz5qB9dSPx2P7ngjzXpXfQvb9cm8mfqy7x8X3aOn4e4D+2SIx144PfZ1gXVrP2kox6qM98tGVwjixpsvtATB1FeZ53oT6CDmxmjiQ5mgqhTkiunIP5r4nHNv6kaM+cvJbGONGfSv+kfzeeEvfaI/6pf3AvFeg60C9DXZYB1BMcJw9TIF/qZJrYW2NLl0Sc41ViujKEfHJjbr2IzDWHPXUHrlRv9SfuOtk3q0jk+2zVRE7Um5EKf4VuKB+RkhUfeMv4wN+fwngfw0w+if9W/nUKzDuxVG3ac+7skGnaMbri/YW6qP39mHpNfSNMA9oN9DRKX8tvJEIP3Al15p++RBy0Mfyy4YA2j8x5H9+lL92sYbx1lG3BqBofQKrsgW8vjjWCGltpQAUrU5TXl+MEa9mE8BmnLFAi1t70b/Gj9xejL5zGGvdols/ecDJXPUFidEedSDmG2lsEKf2mh5uKY0XSx446XXp/ygb1vuwZ3FvH6kRaT1AcdH84W1sakW2Yp/4BfocxhbhLTf6P0oH2nmAbTn2Aj1ODroO29K4PQCbbjj98jieb6D1nWSYbSB0i4FuQ5eTsyrex/cAnNSoKZMNtP+0fcz3fUDIKWHOB/VTZE4w86Ue8o9ALbX7A0z+jBcCaHONrYSZA6R2AdsxsO1LUeBND/qWvcq9BxwndZf6aCfmq8lxDks9dmTmBv2cwNvr09hzSJ1zcaN/zFnTwz1aAq0kdKlhX6NU38JaLPRa0OVW7iW89fdwrgZwcn3t1Vrznasff3L9TDxCv77IUR85+TUAhk0wJvX9DD45NhTjlzA/3Ji2x8W3lGP+mp74+LRHXXsPiVUmTn0JfeFGPdwlMnlK10j4XSdwvQN9wlixV1//GsyRVwp1Mera98BaI8ZaI3+rnnrmj7o2nO5duSVcw2DMV1/GyomR197DGHuPDn0uwMn9ZKw59jHyezrQ3MBUF2bdmi2gviz10a7u9ixhyYVXitGvfg7mBGuxQNwnEjq/ljNyJo129OWeCH+ttP4eztUbcxO7xsW3JhOvb9RHO/x7SccS1leKpR5bKYwB2r6EfWm8ABQN0HVgqtEcX+jFNdjDe09lOfa145m/laMvSIz2mh7uWmk9kbylri1u9Sfvd0kf+v/O/h17D++9Lm/HPk7vQ/ree/x76/tfMe7VGOew1LXbLwBURAqpi9jnpLEicepCWym2dH1Cv1AX6kFs5RLGAIoGoN2sNaB/AR7fjMMrrQU9HtalMSLxa7q+czBvROLDaW/p0HszRoxx2uewjF/a5/I/wm9PGWfUw52TY86o59xvyXN1P4sfmFoZ5zeR38pNK+CD4K3EPd9Wzu/kYd4jMOv39gRM91RrwakttwXXUEDPgS7lBHQbWC0BtLHhNmlRmHO1BaA4CziNy7WnFGcLfGAAzL3CrJ9rAWhrnDg4tcPvSWBy/451Gccc9ampL66Mc1rTz3Fb0zdPxK8+Ivw5aU5iRj3ct/ycKzCeq1G/tNvxHm6ONfJZy4fN2iLcUppzCaxhXKR6ICe27PD3yGX9a2qZK5KjLmJHZm1if4S0jxHLMUefevzqIvbvkK7Xo8a1lig3FMw6RKZEbKUY+dEO/x7S61MA7T0eupQTGdN+RoR/lLR2ao26nLZQF+pCPRjtUY//Gml+AH09YF1eUzexqa0M9zulfYj0oC5iXyLH+FG/JPfemHG8UR/rjvyojzF7OjC5YdbHa2QK+FauWgHPh7gqaQg2V4RSF7GVoz3q+h6Bseaop/bIjfql/sTdLzf+SwBeShFl/UjPPhD2lwKJ8r8CEJO/lj/5LwES+EWlD9BvxWeZ8iX9tz/Wr7c1Y0d9+ieA1ibjST+HMS+xa5y+kQfaBxL5JYwLpw49FrrU54c1v2Dkr/thftgvr1/41y/+Z8r+PwG0/atP/+1/83Jzt57jBLGVI+JXQu8F0GxzaUp9MaeK9pukSLkllj7tAGg1gVBvpPXekDuE8WIM0d7DGHuLDnP/GSd1oJ+z2PpHXVuEW0o4n7/MWdrWF0seaOu/5D/ahvU+7Fnc2w/QSkCXGqkbKbeFxEQaB70WdCn3mQFv+4S33O+YA9D2IaxLe4LuW+qjDT0GTqUxlwJ67hgPnYMu43M/iNhAU4E2n2bUF+g2zLLSV/3AnAuzbhHv+UvYVziY44GyBWuZF2iLrfhLeWvswfHiT83Y8Y38qCfuUnlL7laOvYlLx741zjFE8rf0+L+adD4ifW/p+vVlX0fK7SF5azF7vjHeOCGnFOpC/T2RMSIdyz05SvUtrMWmVuRW7iW8NfZwrkZyE2e/I8LfIx1jmZ8x5NUjR13Oz9BCXsgJa7oHlXsw9hKkdmRyrB19Kfd8y9gte6yx1LUvwS21t3L2+KyN0nMi/J4T+N0n0CfG/sfa1tDWrxTqSyROv7oY9WX8tba1Roz5I3+rnnrmj7p25qK+BWNGGDfWUZdbg75zWMu7hUuP5qorR4x9jPw53TxjlGJPj08pjBfqa9An4tvS479EpoZSmLO2HuGN2YO5gTnXYq+2vnP1jDmHrRrn8kZ/asit6eEeLTOeUoz1tUW4pa59Dp675C/12MogsZHht2Tifpc8N/+P6GtcG8db2nKXIHMZY+ViL/XRTsy1cqyx1LVFai51bbHnj+93SOqg5/o7568l7vqx/h7uKn5B8nLspb1Xwofpe/7P4Mt80ov2qPsLnzcPqg0YA7W3kLhI46Irl18C9IvcBNSFsWLUtRPnh1WhbYx1fdBvjLrQFnLGGKsuJ9T9AOwvAPTJmRdoC+1IdfMC6wrzhT0JuRHmCWNGftT1GZPayvj1idi3ytSMtE70SLn3gmvjPBzLuQp1OX2Oq60Uo66d+JE3V1ySb9weHEMs68v9DXANxXKurrtY8kvbGLHkrSmW/Gez3RtbPe35tnI+mt/rcc93aZ+pEWledOUIfcJr6VKYb84aLqkx5quL1FIXsZWjPer61uAeTtzYj7Hh1d8LXluO61j2ItTl9Klvjb3nS05iIuWjR8p9Bbgm6XPUw311Oc5p1J2X9oh8ftG3B3P0K4W6UBfq5zDGjfq5vEf4vQbEspbXiVjyS9sYseStKZb8R9uuZ5CxvS4vRXK2pLX1KVPT9QjC3SKtYV3rB9aRD8JvSePji64M9GUMpRi5xG1JY88hNY0bde1LkBylMCdSPZATsW+RWdeldP5yymXdjKkUo187kF/q1hthzNKWewQc2zrKQPsRsF4ppX0XVs8cztV2TcVavHXMH+Wo63tvON4eluOPsc5p6V/aY/yaPsbrj72mywljIs/p9rgH88WyXmzv8UJ7hJwwdw9rY4/xa/6RG2PfS3de1laK6MprkFxzRl37I+HYImNu6fGfk56PxIy6nHYQWxnEtyUT9y37CnivHNHZ7dec20gjoy/l6FN/FDKO9UZdW4zcqOsTIzfq+h6Cnb/sf1Pf2CDOl2Pxr/zFWn8jF93/J4BIiW/5+Vcg585Oo7dfAEi8FxwoyBjeLNWVS5/8EsaJ3Dj0J8+/7Bf+lb9feuWN9UG/f/mi1DZHKdR9czdHuQfrBeaJ1FCKkVM3fpTqQl6oB/7nGEJ++o3Swd/N1YhXGX4pa0Txf3SlvBnH1y2gFDcXWk/M+uhtcxz+RyNLnzFLjDnqyVGKxOuLPkpj9jDGfk39WNsWVdzw49qYFqmetYyU20R982i+yGqkVmSlPu2PPQobdL5CXU6of2N7BVwjkQjX7xy83ybGPPOF+i1Yyw33xKH4vqH0veAHhyJ+Hp6aLCfHW8M6Qs9az/rugXX34JjxZ5zYoy/clvR9QuiPVP8Tcc26fMX5b81PXuT6Ul4yP3MSpy5iXypvybm09l5cxo001utklOpbWItNrcit3I/g7WFExrRvEfseaf3kW3MJfXJKEV1pbqBPyI9Y47wnC33nkFrGjbr2R8E5vsdYzse61h8hF5/6JUi80rUVybO294MR+b5kjH7lpRjjHW8Nl9b63XHP5VgCe1n7niW/Btc4c9evrhTjGmn/DtiD/2SD511d+D94VIqxp6U9+vZ084QxShFduUT8I5+HSVvSORi/9MudQ87JclztEVmjSH3naq/5HS9Y83917tZ12Zv38ryOtuPFHvdBOOsao1xCfg+J93xFv0aat4drav2u2Dw9uFba77nvEsu1MSc4FKK2/xGtxsGXiktlDW0/nuOmvNPLufq3+H3gnnaX8w3/UfKW/j+qt48b57qRPH8v16W8W7S9WPwS6blO3MEL1A8x4unpqQh1oU9YWJgo1EV8ciPkhTV8CK8U5gjfYIX/PM/T089yOPyo9GECPBVe8VT9pRzK8/Ox/Pr1Uo7105ncz5//KcK6juFf9QvtWqjG9f+Zg2Po/3//7/+Vf/75pziuD/6N+Z//+Z+izw/C/hJBzpjUcQ6uh1LoF5mredYTjiPkjLEP66ibK+SEumi+H0+lPNW5H2gfQusMy6/jS3mpH0qVz1X/9+W5/Pv8q/F1+lN8v/m6BV8K7Yy+1Pn9qnN/rqVf6rqWxutbB6XNr9QeCqVUHA5PNe+pwKHWqQzypR4v1X5uKLU7AbT8p6cfxbxSjKX2cKzn66XheCz16DwcdXgKUgAAEABJREFUChWldDs+Kme+Up+8euqqB/oS8zI8dC71yHl5eXmpPXSE25KHw6EEQAFqpdMfc63puR0hd6znJyj1nAlLBM/1vL3U8ycSpy70ZT6lUGB9ffStoxR7p34ScjzHFuriUPfUsQ7QQT13C9QN9HKs+6XtvLpnXn8z3OrVmnUrFP17eHqiXp3HuoPqia7zLAscj8/l5eVX3bszXuo44ljHAMryANq8np6eytljMd5yfOr52cOv5/+W55d/65l7Lpm38ljXxHkfagvapfYstEU41z94qv0G3leE9vH1HBgH1PV4aVjOLXHuqwAosI1D7U/Yj7BHpZw41nnIrcG40a8tEhuf3Aj9+l7q3nn6QXEcYYxShDcu0C/0iR8/D+XXv/9XT9m/dds+l0O9h4m6QuXpUMrPH4eJ0w5+1D0XAMXjWNf4+fm5vkfUffbrV3n5t6Oe3FLqfaJutSbrEE0en19Kw69/63Se2/79Wa+Xf+ogyqe6Iw517xwHvxzut3pNlwr1NZhXl6X+gqGU1NMe8637q/Z5ONT7bKG2eSy1zVI4lMNTvZ9WUBdSHKtf33N9EcY8/fhZ38/+U14qd6hvCj94qmP9rO9nP8uh5hVzqu/fX8+ttjXMK9XXanIo9fIvhzq+KPUAylPdw7Ff6n20nDmONUbUm0sZ4VlZ4lDri6fDoTwdOrT3YI2lP+M4LlBgG84FqCnH4v5wTu4VoM0dtnOBkvUAyvKAU866wjECYOov+cYEL3XfBscaIGpCGSGXGKW2MEZbaFPXVByenopSGLMHylM5UPfbALlyPJRj3SDqeyjlUIJj3Yeibom6L0uDn9n87BYusfBU1/9HGeONE4nVl/gtmfML1D76z7S2FurU5mv2hOcreQmGuWa4pcz48smPlHP/iMQBdd6HIicSuyWNEckvVx7Jgz4Xx3Guztv7j7Ylofv1CTnHVVpD+H4m1IU+oECHtYS1A2vJLWO1RfzGQK8DXeofAZ0H2hraQ91ypRwogqdDEepC31kcj3UP3g5gmn95PZzLiFd6Ne7517G+/9WIer1Rnorw2utvM8fiNbgHqDmvKOVQxLFO2q0vvJ6EXBBeWRPaD1CgQyL953wD0g1AcW/og84bn3P+q76vCe1DvSft4aX2vIfnOpfgSH0HraB+JwwcI3AvCXsJtINw5fV4qa0fOZSXUt8fqjzU99RDheP9qu+d9nWs4wnPCfX8PB3q+2u9V6p7XqyduktZ6gGU5fzL62H8q7opjNmFJ/F4LKWiTqfOpJZSr/3XN/7aMXWFT1F3TOOVpR6pD0y9lnqM62pMpU5+1jgDwE7UbKvu4drPGAsU6DjU1u3jUO1I7L3mtP7r/pGnlmux1f7BoRivnbUFWs0aVpfi7ZiJU0KPBeVTzdvG4fCj+Uvp19ah2oK6L+SOtZc9UD/HlcNT22PPda7C/Sanby9Xn/GBeUI+AJxym3P2ooTzfHp6arz2COOE53fkz+lAAYq1g3Ln0c5hXRdqHfU1Wc9OyfnW7754qZ/1n+t9Bmg9AbVC/3GvBelzSxrnWozoVUqrW84cx/r9dg91u9Y67sfnei7qd0yOk/1SvxcD1b4MacWeL4XnOMgcx9w6eDke6vi1UWXsyOd6f2nPoaqsMygv9bp8oV7XtRklUEM7KtV+xvoZM1KfQYCiHArlRx37icMkn6qPYynUsSLrwM1W6k8eUKCjvB6OEYzjhlO+hha/j5b63b5+O6ilf51ATt8eoI8N69Kx9lAHLM5zKeXEoTYqqjj5qW+LRTTyuBbRPPVFn6iqP8YG2hXWCap5+nOglAqgrfOx6ieo56meprq3655Y0UuhlF2U6QAKUMZrdW/t9JXi3LZBvU8HiT3WyQZ9f5V6DtZxzHOCKj1HIjmlHtZ5rvVuxUvt/1a0+XgRvoLjoc7jUCs+TQi3JQ8u4h7qHHd/vCks873oRs4C2koBKAp02YyNF29e1hMJAYpvbqKsHONY6uaOUl3IW0Nk01lO3wi5NQDTHGDWE2uN6FvSGOE6GuO5hPqBtF5oQNEOvyblbsdLu3BLoawdsM6Psfmg71rKA+0C9suBKBccsD2Oa2MJpVjq2p8N6fND+6pvYkV86KCl+KFNOGyk+lcDcHPLOd9KYaFIdVivDdfx1lrC625tLDl9sD6GdYxRnoNxwjiliD7en+VHJEYp9C0lUGDGGKMukrOmA7pPagCTrTP7UimeCtO+hTm21MMxRFXrvfFYXEMhJ+SBdo/zfQMo4wHdTqxSjDHqQP0SfiznDqBAR2KtF8Dsk7NX46Dz/kLb+7C9+h5XP6u0efmL5cQa/0gAjyz3phbs14e3fqCt45ti70AA71D1c5YE2rrCvrR7oO09dfeqUP+T4RyDzDO2Mtx7SccYMY4DjOan0e330zRzYSPv1bN170HaH2vIAe26Vb8H0OvALH2fgW7fU3sr17ls+a7lX2rCEpUqcsqvDh9WjHPw888j12+sfYtOTRJVlGulOe1hcH046Zz8PKNs/OJli0/Yvf7UWUrrCnmgAKrtfTB8IzZejDmHtdTkrPk+E+dqCHu6VB5e19CcrwTIDMu0D8pvPPz2kX3i8yd1nzcpR9sW5dek3B6Ak7lae4S5uUddKou/IDSxwvtZFZ/qx/ld09DWvK+pcU1s+vP8r+XFv+Z7BHeu/jn/I3pYq/FVua39M/Ku6Wg7V+1DeyBA/e3NDsqhfnGrfqUwR2kRC68hb8ZKYewIPyQKc+XBAdRqL8e+NYHp5gFdB1qQNUUzXl9SSzO6UhirXAKYxhh9xufhVnjrCug59g+0h0HQOahrVfs3xxrlzGGcSBjMdawf/h6Z+kphrUh1MdqA1IcA+ljQ5XJQ+9rDMv5ae6x9be4y3lrhRj3c3yqhn1tgutaAi5cDeixwU/65gYApBGZ9IncUz/MelqmwXR9mH8z6ssZoe48R9hBeXU54DwGmdTNGv9CvvQfj9mCNIHHLeiMfPXKtv+QnZk8aC31+cCqtrT8Aok7rYQzMvAEZb9TltIGWC7T7fqkHdK6q7Qdo0hfXxtwAeJtfjqW+a6ziqb73iqX/+FI/olfEV471kcUA4/XV9PZWrZRTBoAtPgww14NZf9QAMNeEWU99mDmY9fiVsM7ruxcw14ZZv7fuZ84HCmzjcDhM/swj18JLfXAT7k+VztV5Ro663HvPO+Mtx4J+zpb82E98oxz1MfYRempba9S1PzPGXkf9I3p2vEvgPgjsy+vSXwqr78HaW3590PeRMbCu63sEHC91Rj3cnfKPTx/XbNS/8sTzHd297ZyCcU5ysUd9jbvGvxabmpF7MXu+Md+4LRinTwko/ljAPD+Y9c88Yeh9QpefrVf3zoi962it9zFXv7YyADY//y1jk7Mlx/hR34r/aH7sadQ/uo+t8caeRj3xIzfq8d8rx5qjnrojN+rxf8vbVmBcy1G32tn/AgAwbhXAdHEDJzHQ7QwYaRB0H9RHEvVheTjodmKB4l8vCj+sQvf7pu9fnvtP+RgrrCGWOvSx5AXQek6stYQ3vhHGjkg8oNpqAG9kc9aX5FZ19ydxyjEQGM2b9WXdsdCx/iZHvxh5daDNTX0P/jNHnhsB/fxYzzUVe7lrPnNHGBN7TYfeJ6xLc/Zg7fjVRexLpPEisVt6/F9Nwvq6QufPzQfYDIFtX5JgOwa2fck/J2GuAac6zPZWnZzvSOOiR8rBXAtOdTi1jRcw89pr8J6VcWCOl9MHTNcx9OvTOvqF+h4SoxTGKoX6EtDH8wGDWPpjmy+gx8Ms5QPj93T9I2CuA7OeGCBqWxegyVL6L54dywClgO6HLvUFo18OUJzAmCAOoI0JhNqUwJvY1FNC91vA8y2nDp33fdL7sNAngPZf0Pm+Wu48oI+TMkDU1vdk3KgAJ3WAqRLQfMAJFwNOeeBNfGK3JMw5sK0nH4jaxpqM36R4vvdwrq29XH3n8mFej2XsJfnLnGttx9jDtfWujd8bW9+5esbs4ZZ8oO1NYErPGBJLXW4Nxq3x13DWEMlZ6tp7SN6W3Mu9xLdVN7w1tnR955DcLXku/5zfuolZe3+Ib0uaL+Lf0uO/VlpvD6mXGO01Pdy3PF0B10uE3dLjf7R0vD2cG28vV597OtAW1lzKkYtujNAWS11b6BNrutwelnnawhzlvVjWgdN7+r31f3c+0N6r0gcQ9YSfyIXi+uxhEf4hJvQ5QJcfMujGIFkbr6Hoo9xIO6H34oF2nqDLJCYn9pZcxmkndtTDLSWcjhu/uSL2rdIaIvlbevwfLe1HZNylri22/OFvldYWyV/q2mLLH/795eccwbW5F5mZdUZd+xBiT8LpRQSz7UOeNezVu8Znk8ZDHxO6lItvT7c3wJDpRjRyYw2g/VWnD7N9OCLKmSP5wFQfOJP1SLencB/9Qb899bjZfkwfYO0yzb/UAzpX1d0foOXtBr2j0/MX3DOMNZI/6uH+Zgmn5xhO7XNrA6fxcGqfy7/ED0xhMOsTeaMCTPsb1nVLA4oGmPVGfOIXoM0v91Sg3UOh8zDLsnLAWz+85VZSNyno+WMAMJmwrhvgtSvUgfag3PeDzK/UQ78fmAXQ5g9Uz9sfY8XSA7S8Jb+0gUYBLd5aQjJSfQ/G2esIub2ca33AlAKzPpF3KjDXhFlPWZg5mHX90O2cQ+i2vkcB5pow64+q/1nrjHtqTf+sfX9UX7nOIh03eqTce8ExgowRWykXudS1hX6hLtSF+qMw1hv1R9V/7zpjz6P+3uNeWn/sSV3cmjvm5Zq33po+xt6jWz/5ox7ubvmHFxjXbNT/hGlnPpGZ02hv6ediL/Unbim9JpZc7D1fYvzMsofEAe3zIXQZ/k+RwDQVmPWJ/MQK9H6Bdo5sFVB8KuQaibykuUv28CV1zsWMPY36ubz4YV7vW/JTZ0uONUd9K/6j+bGnUU8fIzfq8d8rx5qjnrojN+rxf8v7VmBc01E/AO2mBOtyHBZ6zBoHjHSrKQGdhy7l0oBSyAEtR1uE86/881eM8kB7KOPDeSFXXo+lrg00r7oA2jhA48c3Vx/0jLA+0OINhrd/QWtNEb/1oOcA0rsAWn3gJC41T8g7DWuKsYy2GDl1oPWlvgf/slRYQwDt/LiO/tcB5cIDOIm0lpAEpl7grQ6dg7fS/HNwnMBYdeUlGGOX+mhfUuummHf+d//h7ZrCzF3TM/S8a3LGWLgvf6wVHU5rAnFNe24iVhTo8dClIdB16HLkrtFhzjdvDbnf6Bv3G9AexMuJUg8l9JrA1fMDapXS8qDrji+AxpfFoS+AHgNMUfYUAK0GzNJA6PaanlylfmWgDSga4FSH2V7mACe9tAKLF3PgNA44iQJanROyGuaKql70M8YCU468kHCdofvkhO9h3ouhv3fJeb8Wvq+adw+gj2cNONVhtvXfAphrwKkOnKwtMA0BNJ/zlQQUjWvKhS9Ay4FtmVJA1ClnIn6T4vz3cK6tvVx9l+RvxcC8Xgk+/a4AABAASURBVFsx9/L2uId765/Lhz5H6NJ46Dp0KbeFvd71beWFB6a9aPwajA2vHshFV2oL9UdhrLfUtc/hXB/n8s/5L62fOOuNuvYeErslYT5/8Fbfygvv2OrQc9WFD26E/nMwPjHqQbh7ZGptSWvHt9RHOzHf8nQFxjVa6qN9mvU4yzH2cG6kvVx90Pc1dGk9ebHUYyuFMYG20FaK6JEjF13fHhKnHGHOaN+qj3WAkzKj78TxhQyY5wSnOsz21pRcgz1s5T2Kh94jdPmouu9RB3qP0OWlY4zru8wZferxA+1zSewtOeYs9dHeyof1ccwVW3mX8mONpT7al9Z7dNzYw1LXFhlzqY92Yq6VY42lri1Sc6mPdmLeS37Wuq7BI5D5WWvUD/7PPfZwPFD0R466nAXXkA+XPpQQGTRSvzBXDlA0jJwxQgfQbhqAZtNVEr/UY5svjBMjD71WOP3GCh+S2DswjbWMM17IC+ix0KXcHuA0zlqBPezlXuKzlnGRo77G6QcUHwLgZG2Xg0L3w7pcxl9ruwbi2rwxfswf9TFmWz9W162oqZ/8B2gdQpca0HXoUm4L0GOgS+Og69Cl3CMAcz2Y9b3aQNu/sC7HXGA0Jx1mHmZ9CthRvD8JmPOA9vBf3nuIe1KU1wNoPet/pTYF9FhYl2OiYwjHDBwDeu6oQ+eMH2uoQ/etxUP3QZcZJ9L8JYCJglmXdPwRcsKxRXxyApjWTj8gvQpzVx0DeTi+lD3w8lyEMcqncmzxSlGef53YcsJ4feoj5Ed7aOVmFeY1gFm/ueAiEeaaMOsJg5mDWY9fCbTzBrO85PyYew7AFAKzPpF/sAK8WVeYOa9L11lkGaD7vX7C/ckSaNMD2lppAIp3BzCNmcE8F8JzE26U+oTcUm5x8rciY5g/6tpfCWPvo/6ec4B+fmFdZmyY/fYm/H4T/zXSXGEO9Lp7ur57kLGsMeraD8IfXWZcs1H/Eybte4iAeR9mXsu5jvaor8XHH2nMlq5vC2POMmbPl1hj9pC4SKCp5jTlD3iBPienArOu/RUBfQ7Q5e+cA9A+HwCtDehSA2Zdew3us0C/ujLQDsIBJ2OG35Lmxzfq4X63HHsa9d/dV8Yfexr1S/2Ju1WOY4566o3cqMf/LR+zAuPaRj/AfDHCW/3c0BZawi8W4YBWArrU0DdK9S3414sC5nzri/EDbGou68gL48Woa4+wnn8VKf773/8WAfO4W7WtKeIHLr7BwdtYawWp+Vmlf2Eq8iHMPl3TrKX2tXDuyQGaCrQ11YBZ174H41jq4pZ6t+bdMtZ3zvuuAHDVANDjgZM9ahFA8QZwysOp/SZhgxivO0OyD4H2S4DYZeWAy8YETuYFtGrQpWOM8PoX3gOAlguc5ACNT55Odeg8zFIfdHupmyMXaI8ID0Q9kT32eMIBrTeov/x+eSnOxTiDgLaurrvvS6Ue0OOr+uYHug+YfNYKJnJDMW7D1XrUL4wBWm+lHnLC3oV6pZvfvr1n//PPP1IPAczze0jBRRHYrw/7fsvB+RjjbgG8X+1b+vmoHKDtQ1iX7jthP0pAdcppxh/8AvN8M014y8X3aAl9rNT1HIyQ11aKUdf+KPyucd9jfo+cCzBdK/BWv7R/mHPN8T1BqJ/DOJ9RNw96Xd8PoeswS2MegeW4j6j5N9X4U9dv3HeeT0DRsDXnLb4l1Zd7/bXE9GMtIQG0a1ldTqjvwZhLsFbDvDX+K3LAV2y79Qxz7zDrzflJXoBpb8Ks39uee1CkDvTa0GX4c3KscS72d/i/en/v3f+5+uf873tO/67q41offEjj9AFFe9ghZxBQ/Cd41IW8UBf6fJDgm7DJcvlQKeeDBuOFD9VHH9BuOEAxz5j4Yeb8Z2SWYwDtn5mR/89//tPqJF/OHOi9l3rYh7CH//u//2tztD9jgeKDEOvI2QtQrCFvT0Et1R6gGAdoloxrnoTSeHnHS2x4fepAq2Vc7FKP0W8PlZp+jBPGBKW4VqXO6digLY71mdbLy7GO8VTgUKiQG2GcYwjXp9TDfoTjpHelMEaoC6DN3/iX+qCsprcffcYJ9T04jrnCZGPNA+dl//ZOndvLNJbjmWe8cg/W1Q8Uawug7Tl9jhUuEvq5LfUwt4oCTNAW8anfCg7HEhT/OZ+KY3kuQbgtaQ97gLlveKuf63uvtj7zodd1/QR0W59rbJyAzkOX+uWFOnQe0GzQtwdg9bwkpxW58CU59hyMqWt+YAqJPwT06wNoPVrTGNdIGKcdQI9zTwbG7MFrwbrGAG2PA8XDuqkzSseGfg1AjzU+0C/MCTdK64420OYHp9IaibNHkX5TI2PoC/SpGwu9Zuoo9Qfeu7yPWyfj6TNfQJ+nurnGJB5o7yNyAmj3Ge/bvrf5C+CxVqkHMK2xPmFte1WH3q+6vDIorwf0GKDdh4DWh33ZR+CcgOJhDaU+eSXQ3qdi68+Y6kA7L4mV0+/8nNv//u//tvHlE+M4xsgBilYDeCPNcd7Gmye0xci1IvUFeg3zhH0nrrrf1JezZqAtoNcBNHfhOAY4jn2llrbQJ4DpHLinfO8XxgTJLcMRn3LNP4SuqjDPwRojlvViRxoLTOuWAeJXwuyHfX0tP9yWtIfA8cQY6zn2HEAfW78wx/OhNN4Y979Ql9NnbCAnoNcC2vVqnFjGGWutPSRnS1ojSIxjBeH2ZPKh9x3bnNRRaov4ldBzYF2aF5grzAtcYzlgum+5Hp4X93l80P36BPTxSj2MGQHdZ1x1Tz8w8/qEeQYAina+7Mme9RkTAG0vt8DXF+MC48Wrq4n4tmQL2nmBPiasyzHVscU4lr0DLQy61DDuERjHGus5xhLxjznAmzUF2l5I79Bj4K20Znk9YPZL6RPjeOr6BMzxsK4btweY8xLnmAHs+8c5Jl8JtDWwTimlvQ9mXybH90nhnKCPU0NbrJy5I/QJ6LFAix1jlrrx9yI17UnEti7MvWiL+B8hrReknj0EcvpdU+85Ql1OX+KU2kJfIB/oE/Ep/ZzmORKJkxdw3fpDXyv7C1JntEfOfgJ5Ab0O0D5TmFvqkf6U1WzXZXK3JMy14K2+tp7WSn1lAD3ffoL4tqS9BtYVW7Fr/BgPffzEjb5wS2mM43t+A23jAMUujA2sJcaE0QbaOYlfX3KV2iJ+JfQcWJfeU8zJeqtbaw36hHUvhfF7gPW+oPP2BfN1ArShrWmPzdh5yf6zzjIMeq3wMNvWF/FtSesGwMn5Mcf1DexXWHcNxgvodaBLOZEcawjrygdLvzHhbpWpvSVvrZu8rbrhoa8BrMvU2ZI5N0roNVL7EmleANfnew6C9DiOG25LjrG36Ft1w99Sc8yBviZwXiYvYyvDbcmDQS6gcoScgP2BLQw9JidSCZ3Tfw/GnlJn5NJjxtQnpwyn9IulX3iU2tYyzotcabycABTtw5ux401OewQw3ZTW6lhXQI+DLuVEG6i+AO0DqbWB4qEfaPUBqQb5oBF3vDh/YT3LZPxI+T2Ys4TxS+5We6wFtLVIrdEXbinHeThPYR7Q1rusHPqX9Bq3jPm2b1sB4CQxax154rzAgNN6F6R8hzxwBWBef++JIucSaNed16UIH1nqET2yUps/1hbGCuCkfqkHzP0YM8Jc7Uhgyve+D7R7DlByGB+E+0gJcy9+KfKeNvZv377PCeixwDQP1z041zewGeIabDpfHdDzoUvp5EXK/S6kB6VrmLVUit/V1ziuvYmRA9r5HLmvqEOfh/MbAZ1fm5Nxa/w3d/0KAC0JutTI+kbKfWN9BcY1UhfrkbezwHStw6zfXvG+zPeY430dvV82MBV33sFEfiu7KwBv1y8JMPvCfcuPXYHs5y35sd28HS19Ae0eCF2Gf5vxsUz62JJ2M/q0R+Rz+JYcY7/1y1bA9d6LHP3RI80DFG2/NWXnBWhxnj/oOsxyJ/XLusa1umUSvzt/2fPfbB+OdfYvx2N5fnkpyiB83d1lDzmZXgDChw9KoDzisL5fzCNHXS5f0jOu/pED2m/h9ecXAOrQf+tprDnWKvWAue9wkdX95gd6vDEitYC6bBTtJLkuIrY+6HFAe/Bkb8YA7RcQQNk6HK/5jodSbkTmbx2g9QxoNtjjHlrQ68vUT7VHvZp3/VgL5p6gr80lRce1zDxST99YQz72JXpiv+XjV2Bc/0urw+keuTTvb44DTq554OblgDkXuu41N55LoI3ntQe0seJXCslI9T1YXyQeaPW9jwqgpUO/Zxhn/BItqL4ALR9o92P7FGVxJH9BX21SXoo4cGxSvRyfJ33k13Q5YZ4Yde3Ukn+qbxNLnGv4cDgU6GuSWNdQuAZygOINgGkNy+IwV8B6ruGw7dM/wn5iw+V55pgr7Ef4nij85Yr+9wb0foG21o4HKNpnAHtrRn0BWgzQ1rY86FiO8aCyZ8sALcbxXXuhLgndpy7CL3Xtb9y2Al7fYpnteRBL/ts+XQH3pDhlH2fBfA1A14HpHvC4kc5XGucZfSmtssbJ/w6kl7WxX33tHrvlh77WxgqvCaXxa9eN/DdOVwA4WWPXDzgNOmPBHG/+mfBv9x+yAl5vmYrXm4g9+sJ9tHQv7iH9GKOuFMB0D4dt3ZzPDOdif5GjPnLy741xvFHPuCMX3T0kEhPpPhOxtyT0c6cf1nV9fwKyZs5l1LUvwZgz6pfkGjPmjLq+b9y2Au3/ATCmAidfLKFvaliXXjyeDAE9ptRDW19V7/qxzh78ou4AXqzQP2hkXB8AidFnrPWUQHtAb3w4+RHW169cA9DCzTdOKSSB9sFHGzi54csJwNAGoK29/ZZ6WE8YJyrVfoBWq8X54L+xt72s1bWSvGNDHwvWpXHCHLHUtfdgzh7MjR96D7FHX7ilNEbIw5wvN0K/kFMKdaEulvpo6/8TAX3NYF3eO2eglYAum/H6csn6Au1aeE3Z1ON/tLTHPTx6vPeoB30NgavLA5trDt0Hp9JBxjWLrRT6Rqm+Bei19QOKN4C3vGOIw+HQ7rnAyTwsoh86D0g1yAeNuOMFeDOu5cb6gFQDnOr+lf/yPc77dt6r1Je1gDYm0GruvQAt1hjo72fqqQlothjgROoAFI1vSn0xt4r23qgEJj/M+uiDzsOptJYwdgT0uJFb02GOA1qI9bJujdh5AVrvcLvcKg/zehsDKE7Ga8QdL85VLEsAJ+PAur3Mu9YGphT7ECGgz3/ktvTkLKXxe1jG/2029PWHLp2/6zVK9S0Yu4etvPB7ufoSd6sE2j5e5lv7Eizz1uyxjn5t5SMBtHLQZTMe8GKvlyBDGbumy+kT6oH2HhL33jI9OM5SH7n4lPLQ11s77wnq+oT6HozZw16uvr3cr+CDvn726nyEuoDZp70GYPf6Xcv55i5fAc/HHi6v9D6R6Q36PoAuw7/PqJdXTR/npBUToy4AxR+D5fw+YmLLMbUzrnowcqOuXztSHfp5gS7ltmDeHrbyvgqfuaVf7VHXvgRjzqhtehe9AAAQAElEQVRfkmvMmLOmh7te/t0Z9RlyfwCSZahEeyCiDLcn/VAkPElKoS728i71pU6kedGVgTz0L4zRgTaXUg/78i/6hHqlmg/mi3yspR+6T15bKaJfIo3ZA7D7AccHOfYrHBtofXt+fPBT7jysI4BWyTEcy3FFIy94MS9hox7ud8nl+Xau9uIc9amLsedR1ydGbtT13Y+XWuJW1NQv/AOs7v9rpwRMKTDrE/mtrK5ArodV5xUkzGsOs279ESnp9Segx0KX+qHr0KXcFtZqG2ttAXMNmHVjRPKBaR96fZsrAMOaD/r7i37JSPX3BvQ+HAdmPTYw9Qhd12ePQj3QFs4v3GeQwNQGzPpEvoOS868EVtfwHYY9KQl93JBwaodXQvdBl3JfGe7DPWRuxqzp4b7l9wrsrQAwuce9NJE3KtYKbixxUZpjGBip/pEYxx11e9AW6kJdqH8GjL2MeuvtgpcxZ9QvSP0O+V6B7xX4XoHpD02XS+Fn8D0s4z+j7T1RpDd1Efsj5DjeqGfskRv1+G+VOXfWXNNvrfvZ8pxfehr1cOfkmDPq5/LiH3NGPf5vedsKnP0vAFzsPTis/nHzawPty7T+ewC0dOhSA7oOXco5pgBOxpUT6U+pDT3Oh+hirKFfG5getvuAYA3GCuj1gJLDsYDWjzEjoPPWNN5YYYy2GHXt90DGt7bjjT1oQ+8T1qUx5oqlrn0O5u3B/Pih9xB79IVbSmOEPMz5coE+oa0U6iPkhJxSjLr21cCH/ldnfWgC9DWDdfnoZlzTEefqA1MInOow21PQg5Wx1zX9wcO9Szmg3aOAq+vDnAOnOjDVhVl3kKwVzDy81Y3dA/QcYwDFKoDWi/e7EerQfctEeww36kDouyXQ+loWcjwBTC54q/tLWpH7NtDes3xP878OKBuH8WLDPdH2ICSU0HsApr6h6zBL46H/wkTdXKUAFC0fut6I+gI0vqpNQrdhXVpXGD8CevzIrenQ4+BUZl+s5YwcnObBdfZarZFLH9DrxuecRexbpTXEMh/6eLAvl3nX2uPY0MdKDX1itEd99IVfSmP2sIz/22zXxjlHqgOKdv01ZefFvD3spDbXXq6+FnTHC7A6D2tfgnNDWyMx6iL2I6T1lvC+He7eMVJnT2YMY0ZdW4RbSn3nsMx5tO341lQK9SC2cglj5LLW2gJQtP96LT7jttCCd1628sLvpH4JF/T1stnlnGD26V8DsHv9ruV8c5evAPT1hXV5eaX3iYTeV/ZOJHT+fUZ9XNX0a8VR14b++Tj8mjTuM8Oet/rb823lXMuPYyx1bZGaS10baG7oUkN+lOpbMHYPW3lfhXdu6XWpa1+C98xP7Vvl3553cAE8icsPM+H17SFfUI0XxgLtTVuf3L0AWgmg1dUAFM12zABoHPSbax6OGGw/PhhRapvjQxJtQKp9sFMB2oOUsnOYn3UzDGhjq8dnbW1hrFAX+qD3KZ9ezQ3S7zI28da5Bxkn9bStB7T/d4L8Hko9klPVaf3UHwXrA1M56Gs2ETvK2rqlnj5TtZVi1LVHjL5RH2O+9etXAJium+uzy0kuUL6Py1cAaOsHtCToshkXvsCcA7NuuveO8VoB2nhee3Cqywmg3XuBcu6wvsgYQKvvfVOM+dB9jiH0j7nGwmmMdYU+JaDaxoCuN+LOF5hrOc5YDmYfrOvGw6kPaOuYuSqB1nu58Mj6jD1Br5F6a6WARpsvmjG8mCukgKt6MmeJZX9L/5Ztnhj9QDOhy2a80wv0MaBLh4GuA21dXCdAV0P6jWzknS9jLZjHurPs2XT3RsYG2nxNktMXXSnkld94zAq4xmJZzT0nlvy3fboC7sfg1PMYK7WVnifliMeMsl/F8RIx6ktOn5CPVP9ssDdRStn8vrLmh9P7U2I+2/w+Wz9w+n3NdQOuahPmePOvSv4O/rIrML4Hef8TmczoC/fREmifWWBdpp/sWaWAHq++h+R/Zmn/9qcU0ZUfgYzpWKOuLUZu1PW5h4T6CPeZGLk1Hfp51Afrur6vjHHNRv3SOY05o/5R+ZeO8zfGHTwhbnTlCDkxcmu6F48A2voB7YYo5wOWRt7xArRs6FIDug7UsZ6k2n9iZX9Ae+hR6qHtQ3Wl/fiw354EUCNKe8itD/qHFGOFTqCYH7geQlspjBXGC0DRPljKA7XH09ojD0zx1hP6G1lf7FWMPRpjD8/PL6Xc+VfkL+VYGvyfQFe9jX2greHhx1Obh375pZQrr8eov1IPEWNdoK1lCo++cEs5rltfs+c2J6DNsbwex+OrUoiyKS8ZdzN5dJz8/xva7+Kq9xqZ2Jp2w8840/Z/A681rpGJrWlnfxK7lDB2cbbMZgBcXuf4Ghq5WfQSh9efMPZaac49yHj31HhQLrwu6qKe9yqRawZo153XpQAKdJTXA7oNvDLbwtrC+gI4qV8WB9DGc+zD4dDeN5KfUKDV8L5rzbJxABuex9OwPpbvacJeob/POB/vdf4TZ5nnKIG2Bpd0ee/8kx/pmIDiTQ/QeZ0w69rvBfsa8V7j3FoXaOsEXaZOeo79VWXmAX1+0GX4zEs7+rd83ApkXSOtDCjavmvK98tvWwHPS2AT0SPlPgKO9xHjvMcYY++jfslYvpcmB2jXBNBS9TXl+2VzBaCvlQGuo1AXUD+vVCVfva6VNfWqn3zej7wqeSX4UXVWSl9M2YMwIVL9UgDTnoa3+qV13isOek/umxHQece9dt8k3tyPwNj3cjzo84B1uYxfszOfa6W1XvD1ayD7O9Ku079rrL2FLT/0BYAuzU9spNwWgDfXj9+1oPNbeffy5GSvFmKVXZJG1SeI9flf96irRaoHl6xFYtfk785f66mUzmY/XSt79td+PTwdDuXnjx/l6XAobUM8P5eXikPdwP/8/Nn4Y304LJ4Oc+zToeulPsQ88KP88/N/yv/85/8r//nn/5UfT/8UylOtUxqOXqU1ztiX51Pu+VfdydV34EcR5hkvjNcfXdv8X/++FHkfcnix/fjxT/n58z/l6elnfbhLeX4+1gc7pR6H8vPHf6a61J6s9e9/n4s1tP0QZ51fv37VnJcCNMj/97//bbpjCKgfWF6fFEPNfnqq/kMphZrrmMc69kvT5eDQ7Of6oP7l5Vh7K/WgHA5P5enpR/nx4+cUWwrN/+vXcxEOY4x5QtuYMfdHPW+lHsdSz9nxV3mpaL8QqA8Gw9Whihh5fcF/n3/V7GM51If9VNTFKr+OL+Xfyv/fr3/Lr7rgnj75Z39BQCmHn7X3f34Wng61Z+e1j9piAcrhcDgBUM4d0GNe6h4MzLHWU13/l7quohQKHAo7OBye2pq7rq6n52XOeyq03Kc6p9LQ65bpAAr1CXYtU4JjLSSmoFcFamyFpn7oNlAOr+vwVPunOB7luV4Hx3oH0nY/ew091f3sni/lUNZlKcAuypmDevnVKRVlXYE6EuUHh/JUoTzWvUtd47q5SuJiv9Rz4nocn+r5r3g5vJTyuveyv6hvL8Gh7iv1E3l8LrziUGOfaiM/6nR/PlH+qUq48JWqvR0b9HE81vy3cM2F+zrg6VCCcujrdqxjX4pS+xPUHoN6KkvDU526vItkXF0HY9s6OIZX2VJWzvULijkVLaf6lOFWZcnxUpV12Kd9iHGe2vqWXHh94hr/GBvdtbHOWFf95eVXvc/9tyiD5Dw//9t8v379d5pXfErzrSkOUE9lPZelHnUvvNT3rud6L//1b61RQaXHmPiPde+WGl+3RBEHz109b+7P4nmq/R0rftR9uMTPugnDvdRejTNfmCvUjVEPrC30Bc/1mnip91VRJ1JG1NtBs92z8trGC+ObXef7q873uUrhngfaPcH7y0udp9Bn3L91TZR1WYr+g/vWPVv3XfZY9uPSd3zdky/1fUY8v/xbO69no67jcx1HHGth8fLK1UZajNwSxjx5D6z91rS6F14a7DWQD461pnA+waFusAD6vBMfCdRr9NBQXg+g2dYrr8dYRx1oa2SPQk5AHwco9x7ug6dDKSPcI8J9oxTGCeOUwbnxnV+QWKCelreIP/GXSJjrrOWHU6Zezp3y8Hr+9I8Ir4Q+RvIje3xdvHI76rate67u4Xr7PNYLSpSh3vPrZ0njwh8OP+re+VGefH/uTey+pl/nK2Ivk8IbE4TbkulJae/CXgN4qsMc6q2OBm2R+LV9XRPaj2MCBToaWV/kR1Rqigk/curhYa4lpy+A7vOcB4kBWhh0KS+AaWx4q3sfcS2XsdaHt/FwypkbWEO0Rl5f4DQeTm3DzBkhB9Q9dKjvOMcJdfsVUQ6UwHv/En6eCbesW+oBTGtSzd0f6nevPRzKUwkSV/xC8IqX2vCxRojiXqtQF/r+/fVSfnkNvcYZE1/9aFkqvYsyrMWa7nuO7yO+t9RJlxFyIpy6MOdXfb/8t75vHut7mu97ec/TFuH++U/9rvPzUA5PpcjFp/2j8jCvNVyvPxXqCm+juEgVfub2bTrxfjb/aROl1Ov62OA+dT9Uqri/n+p7q3oAvT99QXy3SmBKdWwRAqj31pfWG9B6clygca3fen6PFUXujCxPh0J9v+DHUzk8PRXnd6j34h/12YGoTC3zVEo5TDjU79g1uLwUKip/qP6aw9OPGvZUuePNcK5AKbWnES91dPF8PNbvzy+1fiVqDE9Pda8zwZxjzQ/MEeYFo/2r3tTF6Hu9DGvNUtSPlKZH1pFPftxDI06cK8ah9h0ABViJ2qdcpxFAq2PdcqznZAfHNqlDOdRz/HT4WYS6efq8lp9LPYd1rVtobSW2zzGo/dekojy+7q/EeS8Y+1rTa7m2V/W5X4W66L56PutiHzdwqHtNPNXPCkp4KlQk3vYCv8+IUjzrl8F7X+Y7zet1ns738PRUylNdY6h3umNdqVKMow5KvY6cA1AO1Rbl9QAaV4bDOQvXYIScSKi6MCbclhz3ovoyri5rCVwR9VG6Xpegzrqex+da/mWS5pWXY+FYTnAoFPHEoaZVZ40Z4w6vfiVQYBvlzFG7KWtw/UZwPNYeT2FPh9rpWzxVtqN4sjfg9VPq975jxYuoO+RZ1O93z6+oC1Bn4Ip3+OxmRqlrWfdU7c1ea2D7ge31gMf6HNCxhfst0NZ3Di91QwXHumqi8FSC+LYkNTYoNV8ca81AOwhXb+MlKGcOoMA2nGeQUrAdD6e+gw8DhEUs4E3gqd40hLoPmaODN7tjbf6lPNcPUOaZY25suRH6r4G1xnjrelLlBfQJ2NtTfUPQN8KY5KtDjweKOQK6DpQcQFtobeg60OZqHeE4keoC5thlLsw+mPXUcG7mCOCkv/Kgw7FGWBbmXrSF94hI42OXp0PryzcT/b7Z6P91fClCXR5QTGsoLxr5+jLao/7qvkm4hp4H5YjswfNFDzVEVNEu4FGq3w/oa7Os5BrYe/0dS7uRKrWf6y8D2lyqbDnH1/62ZAu6/cU3QLMjy8tRs8Teki3oipeswlJeKcrU1AAAEABJREFUUeKmUNdZmOybrXq9Rxd1ucfg5bXMNTKxr6k3iUfUuGngi5Kgn+225sdj2+cmAu1ecXj94Jn3GO1RBwxvsU15fbHeq7orxjh1YYJSqJ+DccI4pYhuv9B7lBuRODlYjwHa3FIHaPdb6Hypx1inmtMPMOkfqcD+uLDvH3vN3CL1Qc+HLuVuBdDWF9blrXW/8/6OFQDaRKFLjezVSLlvPG4FxnWFed2Bdi07Esy69jc+5wrA9nkCbm7aPSJuLvAFE52vSOujHi5Sn4g9yi1+jPloPd83r5GJvaRXPyU7b6XxSh+kq98D69yT/6jcrIVSPKrue9TxPDyirt/hUidzvkYmNjV+p7xlTS6Zv89rnFfmGil/y5jWGgG092RYl2PsPXqus6U8V9M5CuOUQl2o+7wl0Bb69nAu5qP8r0+FFq0epu/YC8eq2Z/01Af5r97Yr+YZkbNxJuyTusfrJ7rS86e07T0Zn3FfFQc3f5qH+SKWcyGUe8iDC2Os1R5c1l8OqAv5PQBtwzqWWMbKBfHB3KdjBIlTGguntcc4deME9HrORSQXOr+0ofNwKs2FUy65+gQgVRzftXJ8CX0iD7+g967vHljfsZRjHaDduEduTYceB0xu6wXWFTphjtEOrxRyj4a/oBJZN9cQmB6ilU96ZD3SL7xdu8R81BTG8Ub9kvHHeDidyyX57xbjLzMq7E+Uqgt18W7jfhduKwBM9xnvGa650Jm9ry4ARQOs6815xYtjjTB1acttYYxd04HpXgO95zGu1AM6X9VpLdQF0DhYl8asAVijVzlYj4V1frVIJWGOh1mvrvYDMwezrhNm2/WRE+4JoT7CvSFG7lv/uiswnnOY98Jnn5F7UCz7dM+KJf9t374C4x6JDpzcH60OM6f9ja+zAuN5vaRr6Oc6seaPCH+D/JCUZa/ajxjYOmKsBYxm+149EmP8qI8xf6qe+S7lI+Y71hz1R9T+k2pkbZzTqGv/zRjXYtQftSapCaf3h0fV/8x1nHtgn9EjfQbn5zgRTmnsEiM/6okbuVH/LP708S3XV2A8Z6O+Hv1nsIc8OI0EihfDr1+/Sv65gFwkLgrQHngY74NXoH1AL8MBtBj95YrD+kHSgKhvZGKVOoHWC8zS3p2Lcg3J9UueSB2ltvMcseRgHgu6bgx03TrQdehSznFdZ6U2UBwnuaUe8VX15p9xjGU9oH1IlBcOsiblhH4BfR7wNl+/MD7QDkZOPfytMmvmugnovd1a79o8WB/PuQlgs6R++/c6sXd1JTDt483kV4c1HoHXcm0/rOnhljJjL3noc1jyH23bn2MqxVKH3iesS+O/cfsKAC3ZtQ8kgLbHc39SLmE8YPgJ5CWUQKsD6zJxxp7isr91MGessdRhHlffCHOBiYJTHbptnEigutCOVF8Cev6SH23oMcCbdRrjtnToefEDUU/qhYR9f+KcVyCnrhTQa0CXcrcCOOkTTu1b616aB6fjwal9aZ2vGud5Fcv+oa/Dkn+0Devj2JM4Nx7QQqBLjeRFyn1W2OM9eO95pbeMo73UgdVrOHHf8vOuADA1N55bSTj9/qB/CeOWMEYuUv294Bh7uGTcMf+S+LUYa8grg9jKEfGPMn65NT3cnyadr3ivee3V3vO9Vz+fra5rINLXlh7/V5PA6nsTdP7cfLbWQ/4SXFPfWEDRYP2m3PFijT2cK72Xq+9c/iV+66zB3HznjF9OaEdGj60U8oG20FYK9UBbaCuFeqAttJVCPdAW2kqhHmgLbaUYde2/Ea7BOvq/RhBf1kZ7TQ/3aOl49+Deftb/K5IrquahuheSEzEVaL8A8GFmufAwd0TSrCGAdqNNjOMJfQH0mNhK460VOepy1lBCz4X+odS4awC0cOiyGfUFTu1KtYesjhnIQY+DLkef/nthPWtELvXRToxy6/wC7RyX4TA+GOhJ1Rdj1MPdIv3lzoj0G3lLzVtyoJ83c5dzA9re1Sf0C/XPgrGfUf8s/W314T9PNCJx3thE7KVMzpL/tn/PCgBtYODkWmnkyot7VKy4PpQC2nhA6xu6lAQUDbCu5/3HuagLdaFusrpQF0AbS/2jAExDwayHhJmDWY//W36vwO9cAZj35Hgt/c6evseeV2A8J6M+R3xrX3kFPKcjLp1LcoxXVz4EH1Qk7+GPHM51CLbqOq6I3/g1PdzfILMGS3nv3K0nUkddxP6WpT3zyDp8r01WYpbjmoz6HHGfBrTvDNDlfdXmbO8xe5gjP6/mei9ht3JKsaXrE5/db4/f2F6Bc+dvO/Nrew4+KPUCjnQhfHDuXyX//PmzKMe/TNaf+Dx4HXP1C2PEpctjTjDmQL9hAROdOCVwcmMDWpw+Ye+B8xLakfZuXEuqL+qiqu1H/wjnNNotqL4kJ7JS7Qd6Pxr6hDpw8gBdPigPPGAeP2Udx3kog/iWMv7I+KHXdR2h/9LEmsJY4/QptcVS134EgLYHHA9o66ouyjsf0MdeDuN8BbB0TbZ+95LXkeumrpQPpuANJXH3yJS2xqiPdvilNEYseaCdkyX/0TbQhjwUCtB04I0OnYNT2RK+X25egewNmNfVYvLCe7HwWlWKUYc5DzD1BEA7l7AuDYa3PkDXWUCPA9o4JsCsOwe5EdD9MMv4gahTPWuIONSFdqT6EjDXWvpGG2hjwSz1A4pdwBwDpzrQ6qYAELXxwCQnx6vivATQGOhSQ36U6rfCWnu4te6lecC0BvBWv7TOV43L2i/7h74WS/7RNqyPs9XXcnzj5CLVAUU7r035xC/2fQ/ee2r2ljGWemzlGpL3LT/vCkC/VtKh5zE69O8Nclvw83CQGKBde35OSK33khlzS14y7ph7SfxWTOrEv7SX/NKvvYyJ/adK5xw4R/VRqj8K1haPqvcn1BnXY6mP9ledK/R7EazLc/NyDUTilrr2HpK3Jc2ND4ja5OhrxG94sYc9PKIloL1fwKm0NtCeF0H3ldfDnlQj13R9Qp9Y6tpCn1jq2kKfWOraQp9Y6tpCn1jqo63/b4RrsIaRy7rIjfpoh3+0dIx7cG8/9TPUYaoxNiIJKHYBtAuoFppkqYe1fKBZ1at+zAuA9s8RxU4hoF3Qjgk0OjHKfGBUNufrC9DyNKHrxpgjJ9SD2JHhl1K/kI9UF9pCXTieNtDWq9QjvL5Arrru/oE+T6DVsm7gWI2sL3JVTL+pjw20NQN0N795AbzlzQVannpLXHnZ862Er1LZA0rhA8TAX16tJn0wCWyO6Dq6DmIMAtr6jdx76ePYo37NeGMecE3qQ2OXf9n/VHsB2loeCiWAzpXv411XwH0hHMTrE+Z1d+/LC0BxEawnLgkGCswwB05tuS3AHAtvdfsIrAE9JnOVC4CorScNoOmwLo2xvvIWAKtpsM6vBcMcC7OeWJg5mPX4lTDz43xcJ2HMCPeGGLlv/euuwHjOYd4Ln31G7kGx7NM9K5b8t339Cox7Y9StpD1iyWl/43OvAPTr3fN4badee+aJMRdo75sjd4X+YaH2HTiouvIeWCMY6wCj2b6rSRirFKOu/Y37ViDrGWm16JFyfzPGdRj1v3lN1uY+rs2or8XeykG/Rzyqvp+B9nBrn4/KA9r7BNBKApMNtGdwcMqV1yNrFCk96tpi5EZdnxi5UdcnRm7U9YmRG3V9YuRGXd83zq/AuGajfj7z60ccfEgqgDYbP3D54F6o+9fJ0V0coF00PmQ1L/C/FhDy3hDKDYf1l2n2IPQJoF3AjiHkkqNu7IhwkfqWunZgrVF3DJjHBNr85UWpxxg/6tU1/chnbEmg1Smvh/4Rr/RDBHBSZ2sc+TFQ2zkKoK27nHAuAmgp4ZRCErpP/b2Q/0+F+1S4V4W9ifca99K6sL4GWSPXVgBtP6h7DQXlg47080HDfegw+SWAgwJtH0dXfuP9ViD7Cvq6A20weeE1KsZrVjtowRsv5m+4Jhr6eBLA67kvTQLlkgNo8cbCqb7VA9Cu57JyABMLtDigjQFdeh8Api/xZXEAC+Z9TdgfD/b9W91Bz4MujcuaRsrdCmvs4da633l/xwq4d5xppDr0vQpdyn3jvhUY13esNPLqQr9SqH/j864ArF8jQHu/O9e559jPAkoBPQ+6PJf/t/pdK5H5j3q4v1V+r8XHn/nvNb98zR+5VtYSa6Nv8WuxW5zfU/awlfdRPMzvEzDrjg+07172D5S949xafXb/3tz+Pt/bGZ87f28z/gzmkA9XXgQ+dPSBvhLmhw9Au1Cgcy6WKPX473//WwIfxlqv0i3eOupA+7AHFLnAsRwXul9eTsg7BlByyBkj5Bwrv3SQE+YKY803xodL9qaUC/SZD7T/0kDbutYRQPnnn3/aP4OUeuYao+045oSTB9rcocv4odvmlXrYiz2NfmB64AO0Otbegw+9rQG0NbauKPVwrORC98uNcH7GmCPvvLWFOlD0CTnoPQLFtcvYrsV//vOfab2AtqbmBMbWttoP0PYC9L6AkiPxSnsKgDbHxCntUT/MPug6zD0AbT1LPYA2tj0n3xplcQAtJz77WQLmseCt7ro5b/PK6wG08a2rv9RDXVR1Wm99yR3z1YU+wJQGOdGM+gK09YJtWcN2f4DJb20RAmjrA0zjOAfo6+7+htlXXg9rBO4/z4Eu5+t+FupCPoBeyzEC16A8vxRxeP3/uup74lBExuF4LIcUqvJQqDbl3AEU2EbqK1ML5nh72QPMsXC9njEdP3BNAjhfc1kjua4/7Oc7ZvKhx67NF2j3NmubY0zuH9pAuybcC0I/9JxSD1ivXV27P9YZAb2OY6YXCwDFuFIPoOn24RoIY8vrYW5gjHkCem3D4ofOwbq0rrHJcSz3v9An9AtjhJx+ry/HtQeY6xsjkqM0Rwm0uQHFI7x6YJzQN0JOJE6pvQdgun7sVdhvEFu5hDGOEUCvNcbFtyeX/RkLtHXwPcB6pR6Za1UnH/QxAemGsV4jdl6saTzQajoW9H0dn35RXg9gWrNXalOYtwdgyh3jJKH3oW5frrdQlzNeuQdjoY9h/Ii9vPig52onV13A3F9sOI2X34NrLKydOGA6F+XMkfnB6bjWs65QFymlLuILD7TzGtuYEeGhxwGhduVYQ91goM1ROyivB9D6AF6ZLoDGO+cguVsSaMnxA62GZLg9CT0eMKVhjJfQzlpGygt9e3AexglzhboYfdrvBaCtCXTpOPY89iK3BmCijR9hDeCkNpzaU/KGAnN8Qqx7DcyDXid54SJd69xboF/XzgV6HmxLc6H7U99cdesrtQNtoc9cAT0fKFToE/oC6DHyAdBU61lfKWGO8wF219+4AHqs+ZcCmEIdW4QA2jUOtB5KPYDG+b7m56vyegCNtxfo8UD7jua8hLVFWRxAywVOPsOVeqzlWUOMPu01GBPEX8uu/sSfeOVq4EAmxnkLmOeunZq3SmAaLTVCAG3dSj3sQ1S1nSvoeclR6hPAFCMPtDqeUwH9PPhZ0ZrGiDrFBzcAABAASURBVPJ6qAt952DcHl5LNpG4sWZz7Lx4jQSut4B5fjupF7nGekmAXl9fuC2ZOSkTAz0faNeHPgEzD7Rw+XNogfUFaOe1qu3HPOgc0M6xPWe9lDD74a1ezhzQcxLmmOrQeZilvDAmgNkPb/VxL9yiA9O8nbsAioc9ZI9r63NNlNr61QPgZH0TY5y6UBf2am11oW8N0Gs6BnTdePOF+nvCcfew1vPIQe8Z1qVzCDKPMf+cnpwteW/+Vt2Rzxgwz1HOGOV7wjGCjAOnfYRfkzDHwr6e/Iz3CHlI0S2ZzeHFsqZnc0Jvfqxjg8BItRuqtYQPMU6cGwac1hjDrBHYnz6g3QjszR7k1EfIxQc9HrqMz3rWVsolX11OH6A5wZoj4pBTV46Q+51wDs4lPQHthuwHDW+2ZeNIfKQ1xGirA+1cWAZoHyDV9Qn1z46tPoFP0Tr0PoCTtbY5e9+DMfcAaOnLMSSh+9S3kD2z5of1fMcy3n/uJw/9tf9GQF8j4OTcA205XCuRdVZfwkA5pQBaLUBzF3AaA0y5wG6uTqDFq9tDoL0FYMv1hh/rqQPFIKVQF6OuHcgHe1x8SuOVI9Y4/eEjw2kL7XNwXmsxl+Yvc2/NW9a5xHZfiswh8pLcR8SM4zlvkbqjL9wt0jrO0c88Ql3ullqPzlnOd+xr9D163PesN87hPcd5r9pfvf/3Wpe/pe73+Z/PdO5BkXqyPpFy74WtMeTFe417aV3fS/ZgHddOqAf2LmKPcosfY771j1kBz5twNM+L51pdTqh/47Er4Do/tuLXr/ZZ1sQ+xEetaMaKzLi59pR7SPwol7VG3yX6ufx7/Zf08Jljzs3/M/f+0b2d/QXAuYZ8KO4FEKluTk6Ctggn75tYIL+H5CbGfBHbB9j5Um3N+MwTximFPQp1oS/QFtrWsFbqasvrF+pyxmgLuUCf0B9OKSfkA/nfDfsX9mF/oy4XhI9tbCAXfZRr6x2/a2DeIzD2Zv1H1NyrMY63F/fePvvYg2uxh3v7y9jWyTjq4c9J94Awdy1PLkiM9qj7iwA54S8EhLrQJ9SFN7xA+6vj3Pq6Tpcg6zDW89oNvyWNGbEVt8WbG5/7QMS2l+jK0R51fVuwXuafGHNFxlYffaOuz7jIUZdLrHK0L9GTM9aMbn6QOKWQH6X6EolZ8nv2mDPqeznxucbRr8n1/IxIjY+U9j72rC73yB7GOapfW3vsx/6uzd+Lt95YX11uL+da31jP+tfmXxI/1h31S3I/Q8zY86jv9bYXt+fbq/kn+bIGkc4teqTcJUi8Mrgk79IYayZ21MO9t8w1qgzee8xz9X0/FMs476EivP1GP7N2CbtYpt44xsXJvznQnkXacC7BuH765ZUieqTciC1+jPnW71+B7H3Xe4SV41P/xv0r4PqmyqiH+5PlON/xfuGcR9+o6/tI3DK2OcGtvZq/letaLWFsOPVgrDPq8Z+TY86oJ2/kRv1Sf+K+qhznPOpfdT727TyC2MpH4ZDiW9I3GeFfgyvFqGejK5dNjTVHn7HBGLOmJ858/coRo1999I26PnsX6vGNNeWFPj8cCW0hZ6xQl1tC3xLGLrnR1r+HMXZN38u9xOe5HP/a3zkLf/nhPzHhmMs6csHocz1iqwfhltIaS25pG7OHrTGSs6x3rW2drRzH3vJ9FJ8eIh03eqTceyFjuE4jHC8+9S24z9xv5ibGvEBexLelx7+Uxu9h/OXAMver2Fkr+13qcmKLz9oYEyT2Wmn+mKN9Dok3Lr0oteNTaostXd8aUmv2zZq1RJg1Xe4SbNUwd8+nfw/JVSZOPTg3v8RtyWVN7cSOerildHyx5M0VS35pe+2L1Ihcxr2XPY5nvyJjjb5w18p83hjrqgt95+rZg1jGmX8JlnlL2xrhHEfEHn3hrpXWEMs8xxFL/lrbGiJ5S117D8nbknu5+rbywhtzCcb4UT+Xu4zVTo76eyNjbcn3Hv+a+unxmpxlbGoo9SkfAWsJaynFqGuvwZg9rOXscV6rgXHRt6Qx7wnHtX6kuvONlBfaI4wZMfrUzRHqe7DG6B9zlr4x7qN030P2sNavfS+RfuWXutwSxsgpvzJcn/fEvWuT3qwzfk4aeX1bSNyW3Mr7W3j3sMh8t/T4/zTpfMVyXtkvo2+pj/Yy/9G2Y41I/ZHb0pexsZVbOSNv3AjXRjtSXYw5XqsinH6hrRSjrr0GY0R8S11b3OpP3u+S9r6Hc30lN3Haa3q4Uj6XZr97sNvRr/1I+MewD6lnkxZSBrGVwgvGDyt56OyDZ/k9GG9eYsbactawnkicMV58wphrYK5IjvWtK2c9oS6nTz1ITuzI8JHmBuF+p0wv6Vfbfpyrcg36RM6POUJbqIu13K/GZV3St/MSsT+z9Fzs4Xf37h5arm96kj+nx++DfBHb/wpAxNYnYv8tMufe/Tpiybse8S917WvgeROX5CzHHHPGGsbFN+rh7pVjzTX9Us4+xlhtMXKjrk+MnHoQn7a6UBfqwnUS6kKfUL8UY/yoX5r/Hbe+Aq7lHtazvtlrV2Dc/6N+bZ3fFT/2POqX9DPGj/oluX9DjGsiMld1EftW6WeXW3OXeWM/o76M+0jbzwgfOd57jjWtaR3E+3EVV/2YM+Kq5E8U7DqMSGtya3q4b/m9An/yCnzv//2z+7vXx/FF3nPV9zvuXuOCzjzmNe8F9rOHjGYPa3q4c/Jc/r3+c+N/dv+5+X/2/rf6c29t+R7Bn/0vAGxA5C91l7q28ASIsanYkbloRqlvD8ZaU5k47cAPqUK/kDfOnuxZW4STV5cT6kJeqMuL1FOX1y/U5YT6EuYF8RkbTmnPQn4Pyd+Se7mX+PwnlDInpTn25S83/KWK48qNkAvknU+gLbSVxinXkJg1Xzjz92ANkfjI5MS+VVpnK3dt3K3Y9+LTX6TjRI+Uey9kDNdihOPpOwfjRlhDe8zTFnJKoS7U92DMHvZyv4ov87PfpS4nsq5KISfUA+0gdeLbkomPTF5k+HNyrG9s8uW1xVIfbf1rWMaMMY6hPcYs9cREGh9duYzXL+RHyAk5pRh1a8mJ6MoxRt8IfcaM3KjrH+01fYxZ6qO9livn+EJ9hLli5NZ032tEYiPXYt+DG3t3bJFxRl+4W6Q1hfMU6uKSWvYglrHmX4Jl3tK2RjjHEbFHX7hrpTXEMs9xxJK/1h5rLHXtczg33nvnWz89LHXtS2B+4tQDuejvJR1jD+817qV17W0rds+3l2OeMEZ5L6wjrKMU6kJ9D8bsYS93zee1GuiPviWNeU84N+tHqttLpLrQHmH8iNGnbo5Q34M14l/Gj77EfLT0O9s52GeQ/pyLkA+31LWFfuUS8l8drsF74t71yZpbJ58d1Edeewvn5raV97fwrmPmutRHOzF/mnSOYjmv7Bt9Iv4tPf73lBk70h7V92A/oz+2Uoy+S3RztjDm554sl/ilPtqJWcoxZqlri+QsdW2x54/vd0n728O5vsxNzFIf7cR8NmmPe7Df0a/9SNz9XwD4kD2bXZlm06QXqdCOz7jkye/BXDHGpI5c9FFaP/YYIy9G39KvT843Wx+A+8/gLHu1hpw+dXOEeYE9i9iR1h0R/ndJ+7ZPYQ+xoyuDxMQ29hzW1sc6wnVIrXul9VLDnqI/Qj663iN6Sg17uwepc6vM2OZ7DoR6+HPSWGGeUE+Oeye2UuhTbsG/8hfx+18BiNh/mnQ97oHXoOseZH1SM/aeTOxS5vydy9Wf8ZXa1kp+OPlR1z6HcX6Jtbaw/lhvSzfWXKWIrhRbefpGrMVZTxinFNGVInlKMXLqyVG/Balp7qhrX4qxh2tqeH5GXDreI+PsfexZXe4RY7jHxLKWnFjyW/bYj/1txd3CW2+sry53S62tnLGe9bfibuHHeqN+S63fkTP2POq39mINcWv+n5aXtVAK5xepfimSowwuzd2Ls1b8ox7uo2SuUWXwUWNvjeM9Uiz9ec8Ib7/Rd9YwITfLjPOeY9zc3Eqifbp+yrgzh8jRN+qJX+P0bfH6vvGYFfDcWclzNUIuPvVv3L4C4z4e9dsrfr3Mcd7us7UZjDGjvhb7KM5eHGuJS+sn79L4S+LsSRirXGLk1e1BKUZd+xKMOaOe3JEb9Uv9ifuqcpzzqH/V+Yx9O59AXl35KJz9BUA+aPkwfE33TSiwOZHmxgtDTl9ifYDuX5/LXwrzxRhvndRULv32YLy+EXLNdzwUc0bEp9+H/PapX16oy+lTH6E/MD8+Oe0gayn/O+Ff+gvPr33Yr+vkujo/uTUYdw2sYbzzV1cK9d+Llzq8qKIsZWl7Q88Sn6P32lXdvy/lWBs9lJcjrd8qTqR+1/7leGz8KGuFYvwtsuXUmsqnQnFNIn3o7pi89DE3ZW3dPGuMMFeEG/VwWzLzif+Fri35zn7t16yLUjgbpRh17cDrO7prHxgv9I1SfQtjrPoSW3nhE6899jHy8SmvxVgT+vVhjWV9ucCc6MapR476yI05xuxhLXaspR7s1dFnnHKJtTGWMaN9bfyYe4+e98GMH3lPzWtyx/VzbJH80RfuWun7aK635FpXTl+43yWX87W39DL6wn1WOfb9WXvc6+ue/sfcUd8b79v3uVbg+7ytn4+sS6RRuS9Fyr0XHFes1d/i12Lfi8v755b0s7+wV+FnYXE81M9CFelLX/SvJJ2LsOdI9T8FnhfhfNzvnmd1OaF+DVwjYU6k+j3I96rIS2u174j1u1nyrpWXjrMV18avzvoVtH0vVlazXCqNfQSunXfiHftR59Bal+KWfbdV2/6F/kj1LVw79hivLrZqX8t7PZ5Dam6P624TRkaqz/CplPnKJRKlv+tGdG18nf0j+wi995w/uox8ROVralw2v2sqXhbr7IXRN8t6D2z5V0pz7sXhpd5NnuueGSF3LPV3Azy1h4rao//X87EEPjge4RtU4MXx/PxchF94PUmBPvGfnz/Lz6en8gSOWKgPFMWhlMa9/PpVjrVGeXlptnFCPzX2x9M//eHncykvFeV4KE+HWvPnf8o///xPHdsHkNRqh/qA8qnhcPjRJFAlLd464sCPcqx3on//+1z+73//Lf/8/J/mt658jW62sYHjqSvNF8aZI69t7vOvY/n178vUp3yph2viGgl110r9V527UruGFej9qsvpg5kDSs4FUDyMMVZoj3AsbccRnjfzw/+s5wZ6HeP+f/bORMFxHMe2PHJk9Zv//9iZroywHw5pSJQsyVtsuah9DeBiIUhR8haVLYA6hr5//vmnmJMocThOjhlmMc6axkC86YxzljHtB4ZThHmOjuV0mnCMkynkSrwkR2qMxQVKdwB1jRwr0bmjvuOcYisdRwChv5XX13+rLPEjwFDfGJ9i77zWHGsAMfZQhtgflEM5xR6JFsvhJawF8J0Fx1ICw6EUIRcVy9vxZ4W6PQKllIZYmiLShqEMkawUPa+t7xT5Jw4lAmO7DVV6GcTo5TWKcQh8GzJGAAAQAElEQVQuYEh5iQoROpfpHyKfEhMsR0o5Ba7JEofrMByHQlx35bWUY+zx478xeiS/xEBDOZTD6VC2JBC5ZYahUA4M5cW5x/ZgAyWOYSjFuYkyRGDgGOueIM7NcEY5lCJOESM8J0D0to1yjJpnZB9D9JewT3V9faz6Giff43CgxKqV4/E19tvPKk+nt9gHDW9vE2ecMPY19uvPn/+tvTuOKCt9uob22PvtV07fyRv7Sl7GmLeHaL4+gDLEyTgcDsUfFIXXvtwevBecYp+WOICxhnWEvj0QzS0RbUQPQ4VrJVxTpetnfMY4hv2VOBwHCC2i4vUm72O9NMZ487z/WTeiS9ZUCnnHU08YJ/QlfhyG4haIqy+ugWPVXwaKkFem7/QW96NA8cYTkLcfoNjP4KRKjHDuPdTi+grjtIHodUKJcx9LWPeR++HAED3E2T9FdPi0w6p+40Ta+oDYq+2e6hj2IBzz33//LeoCiILtYZx+4doKdXnRotqz/B5i8LKHIcZN2EEic7wPi+PpNZbitd6b3873aKW+RIn7iqj3jbiH3CJ9fRgOMZfI7evI6fM+u4cyRMdnZNyxxHqfcSpvoW1jrV858+qcY6+c4voDxn2h7TnxPUF0vvs4Rq5bJZILsf96yOkzRqgLY4bDoRxeXiJkGhfu16NASVhbOFYifVvSue4B9ns6HH5E6Xg/ECfnLd4Xi1PoEPM7+9S3MAwvcY00ZEwpQ0lYK5FcxjVJ5A8zAMXDeXntJYAC6OowBHeYIceLrRGXidf3NoDI3YY9JHJQ2I6Huc9c82DitYW+Q+wj55e2nLqcgCkPLvXSrfWaTpzHxHA+V4c4r4nktmTmbksKNNi3cA4JaL60U0Ljjb+GzMn7aNrmcRhKOd9fjnEn6RHbePRlzFIeGMpQKL4uCG2RnDKhX8SNtiSWtrycOdbpX5PkhH5hrHs0kfu2REc9kj/6tjSQtjFD3LME4HLEfj/NsNxfrqHrZzB4XUzxcgIoQLGusXt4PR3jffo+8u5+GmK8DvEWu/RHjmOPWZeXQxl+xP1FGejPt+dXO1GitpBPvEV/wn2hb4gaQr+8XEJOGPsIrCde471Nwnp7OMbrn3g7S/UesdHifL7F/nwLtX5AqTrxHnsox3KM992JU3AiAmNZY6Pc4B8i8hmcou9EifcIon9fMRxK0ZY/nt+jGC+nL96GhOs0w6F0+49S1tYv9w5QjN8C8R4w4VgiY4FYIcpbDHCMMVOqJ0qZVsfrDgeOUxHTjrUv5XRyNqeoc780F6gf+0p8jjm9xpUSUM8+s/c1af4hXj/qNRKyHIbCMBSvswIz2fMxSgxxrAAitKGcD+smztS2IN47BErgWGLsQF3HWFPlKezk1+R24eYBqpL9KCsRT8DYOxBMexiT8F6irmeItREQaxPnTZ/8HszdgzW81n9217z3gGM5lViCWhooh4Df99VNEzd87R9xzhIv0ZucGEqJVWvQv/T1dUrsvHvg/SHvF2/x2fwtPisc47o8uaE5ll4fr9FDKeqniBHmvL79W4RjW/MU99ljvRfFnSw+4/0M/d+ofyylrkPKE7FHRoSz3rOVPU4x+YbX6O/N/qK3eqHEhXGMPuT0neI8PoOYcClxPoj+e6leUaKPM04R8xbr/Rr32QQw24Mwt2NWu4847SWx/JwdjUWuK7cNz0sibqJFeI4S2ns4xtwqYh0fkSWu+1Ps1mNs9riFxT2ljJAb4r0m8b5TGCcy7vXtVO+f5XxAW7uzWX2n6CuRPLQ4IEYuzx1Z/BibQPS2utWhDbimZ46+BLR4YJyEPuutQR9MOdrGWRvQrJusKvGkL0TUbj7thPwtML6P6+1ef4sfL7SB2KhDqS84ocvpG2L3CnnlEskb73yEunH6gNncShz6hbFh7j7sQRhrDjD2af1ywwGsRkE7fzqtrRTQ4oG4Rxwrln7nJ6DFmieA2Xztew/m7OEUNyX9UbbWVWrfitP5AuvjYd6jMb1/1L0pF0bzXiXuGeeUWMdzmeMnSsdyOGEj90pz4vVI8W6wp75YrtGS72O+Uu/3BlCAsR33NTByxsoZABOvvQVzhP7+epIT8l8JaPOwlx7Q+LXegJGGSR/JUKwVYvZ4xPBLfn/I8F7o+lnXL0b98fK///3v7NzoE44DjD7t9wAwloF1PQOg+YHaBzSZfvsUQFIzCdQ8Y3Sk7HU59yMwvq75WuL6lDj8EUi/MDao+gDqa4zrCW0ceEyWJw9o41pm2SMg/ccB/sx5P3Ki9/ZM73uk9i05Xlt7uKXGrxzj/cb5Oweg3rMAzapX5Rd+cg8JpwCMc5IT8l8Je9jDV/Z2y9jL3jMHprVObk1mvj71lOpC+zvA979ruNYbMIY4H5EETL7kPkr2466Nke/z13wfydnXHj5y7Gdqu17ivT5/Hc/NKMXZvCrckwY9Is1x7c0XwHh/1O592muwhvyWfIsv+Nb8/kiQOfofgV+NZl7Wuldm/j3ylnXJejCtqXnL19qMe1jGF9hAKWcJ1HMITTpm1obGAfHdXfvy035ExqXMnPeUfe1e3xvDuETGwXwejc+rRilKXQev0RJHSj1v8Z2TMvdKuGeP0/k7LUloY6n36wQTr+9R5I8t5qv3Uv074SN7yfPz3vKY95+ztD7E/idmE9dMPD/1GE6xmbYq7PkyxxihrVwCqBsZ1mVuSvOsAfM4OZH+pa4tgPqlAlA8rOuHA79kEHI99Ivksr5SALXv9K9J4xL613THkAfG/iBOYKy7vnI+jDmrM+EXT0DljBEaQP3SpSyO9CvFwr1qQqvfO9dyk1MmoOUCdb1gktZzjkK9h+dE6BPWSz9Q10p/iQNazVAvHubu4SJhQTguMI4HFA95JTRbfQlg/PHCeJExQF2PnkvfX3n/CgBj0iNr2ufAVGss+kWKezd7A+qeAcY3OHkNGNPDdtOnvgXr64OpNiBV925VvvDJOUDrJ+dnO0C9Jkt3QIuTgnVd33vC/gS08bLHlDDxrnXPm/cevQB1X6zVAmY0MIsF6joCJQ97VE8JzZe2vh7JK4W+XgL1tQioe8rX3RLHe/wA4BruAajzBWLE+x/WhpbrnIRVgLpu5Q86oK2DU4ZJ1/6L7RVwz8C0XkC9f29n3O+Bqb7j3V9hOyPrKYWRKdW/M/Kea49AvWahrVXv6+eTesryjY+9Hvd8t04pa6Q0L/WUclsw5lZYw1hlYmknr9zz6b8FWeN0Oo3hPafe7xODoO0faNexMULfEvI9spac+jL+o2zHy9rQ+k87fUohn1L9GqCtQ8aZC20M9YR+deV7oq/Z6+85xqO17GcPj9b9m3f7Crj+0PajWTDfr3LvCWhjQZPvUds5ZB14v7pZU9mP0ev6tuD7Y33G95BLn/qjAMb373Cp55gw+XIs769LpO89ZfbwSM3sb5nr2gn9y/rQ5qq/zzMu7V5f49KfNbR7mJM+9b/4nivg/hDL7jx3Qt7zmrLX5a4hf7SpH1j65KWuvYZ+AGA0gfHCloRmL3UnJ+QFtDi4lGt+e5JPAFWVF9BsaFKnfEp10dvqAtoLiX4hpxTqInWlSE5dQBtXvYdxQPHLEuEaKEWvm5OxwGxN9Rkr1IWxAqgfhsqVI/+6NX9osIY9CP/KdZmuP5E+INULaaxkSnVo8cBsPvoSxq/BufbI+C25VmPJmQutF3X9ygRMPph0/cYm0lYKQFGxjKl2/IRbZfwY9KisxX/jJ6DukeUUc72W/NLeioP1usv8j7aX/QF1SHn3OTDOX1veAJh47S0YL/QD4z1BTpQvPoCxA/sRSQB17kBS1U4DmNnJp+xrlZLsXBoj5mypdYHiPdC/aPd+aBxQv+z2y23vneV86EucqbEGtD7hUmbslgRmLqDWlYRJd+yeg/ba5ZsEaHGAIRXGC5g4HXJKAa2Ges+nrszXDfemMBZY7VFfwlyR9pY0Zg/AmAqM447kFcX1yZB+HLitVuZkjZTQ8uHXkH3fa3pyny1zfbfkZ/ezHM++koN2rtPufcndK2FeM/OtLdy/ezBGZF5KaHXXfBmj71lkrY+S0OYBTTqOPXu/FtoJeZG2UnsPxnw17G/Zwxq3jLnXtqbo87SfgbX6fO01ZIy+NT25e6X1EpmbttLXrOSVcgLafuo5daF/CfmENRPLuPe2c8xlXbjsfxlj7pJb2sBIGS+SgOaTS6TvvaR1s9ZS7+2M+W7SHvfw1f3GR9CvbuGp8V3bLADM3v/1voxZSmP2sIyHNgY0ufTfa+fYyzz4mPqOl2OpXwNMfXhPM958mHjtR2G9a8ja0MaE9rnEPHsS6salVH8PLOtpC2unVN+CMYmMgct56DMOUK37GKZ5VjKejAlRH+qJSsSTdoj6UAdqLQlt10odJl7798f6DF2TPaxnfR5rb46WUh1Q1PPa85XsnvZ8GVZ/AOgDez2D9qQfPoDaDFC/YOq5cuVwvARMdTINJg4u9cxVmpNS/R54YYi9nL62ujBeuQZ9uRbWzi+S1IG6VuV8mK+qFOrCDzF9fF9PX8KYzANqbWPLDQdwEZW1Lhwd4Ziat8QatwZ7TKTfugk56/fQp63M3C1p/h6s08OaQg7m6wKTDU0/xTuoHuUUl1SH9CWvnfpeX399f8YKuM/6mWonev531YHxtQMu9Zw3kGqNH41QgBn3yPqZE6XqA6jSJ+8FIv1AHSvvN/LC2B7Q4nruWR0YS0DT7WMkz8oad3bV3oFRJu8ceiQPVBWa1ICmA8UfQuR8bXOd/EHAH0ag/bhtLwnjhHG3wvg9ABdz2Ytf8wGVhnVZnVeeXLsMgVYn7V9BwtQzTPqv0PvfHq+vwN7+1CeyirpI+ztL7y1AvQfYp33nvcX3xsnJqwt1of7d4Vy2etzzbeWs8a6FSJ+6SPsZeUuP/Vi9/sy4fa41T6fpH9xY2muxGdPLPm5PfyRnr96zvuwn6yzt5B+Rt5zfR+ouc+w5uV5P7quk9589fFVf94wbH2HLI7hnjI+KfaTvPueevoAxHBhfc0byGyv9NdPrX92y9489fHV//fj9uvV6H7PUM04pYNo3wDJ80zY3nb2+xq35M+6v/P1WwPMtcmbqIu09Of4TQCaIPlj7GowH6s0Q0KyAppsvoRRLXVtAi1dPGJ/oOfXke+mNRFs/UL8ETztliQPaWDD/hc0YESH1AXO/pH6hLtQTvZ06tLEyxh71CaD2CE0u30hA+xIlc8v5SDs/4Jzp+l9x9LpxaW9Ja4i+L/vwixyxzLNmQl/qWxLa/KHJzEkJ1L2j3SPryQGKGfRLADUf1qVx12AdY1wHv8hSakOrqT8BEwdNB9Jdz4G5ol9TbZGB6u+BrPe7SqCe3+X8cu2W/NLeioP1usv8j7aBOkT2mRLmvEFel3DJ69sCMK6ftXNPwsRv5X4Gb085Dsx70geke5yHBFBtQHMV5qdjSxojln6g1vce6LoLY4wVrmPeJ+QFtBxAswKodWBd1qArT9ByDYNJP4WXdAAAEABJREFUT1tpT0pofrh87QIMueinkvGUNUKtD+AiFuacgZkH1Ncz1wqo/xwQtPiyOMwRC/rCNGYPJkAbA9CsPVflhidrGwbUvOxdLn3qWzBGLP3Q6sH3l9k7kGpdC5js0fHJimu7h09u52I4e0sSqOuWdu9L7l4J85qZb23hfWgPxojMSwmXdY0TGaPUfgbW+EhAm8eyR8cE6vsx9TUsc9bstbzP5uxrOeYat4y5xd6ro+8abh0j6yzj5eWUQj2h/R7IektpbWCktTWUiS1bXgCza17uM9H32Y8Ll31txfZ5Sx0YqWU+NF/yyjH4nRRriiy3paf/u0n73cN36/eefvz3qO+J/4hY1zbrArNrsfdlzFIas4dlPLQxoMml/147x17mwfvVz9qO1evat8K85Xtjc+WfgTX2AIzl+zignmt7EkCNgyar8U5POa7lel37VsDUlzUyD6jz0Ibp/YoxCX1CWynUE9pCWynUe8gB9fNZiSN9of4Rj61J5jpsya28z+KBOhQ0qWGvvVQX8kL9VgxrgRYRa74lZ9wzsB5QLwJoMuv1H2z8siXtXl/GalvTm4Jf3mSOXA/9IrnMUwpovSz9aac0VmgrRa/bqxxQL74cUy595XzIndXxgwu0m4LzMF6oGwuMNaH1K6/fOFFuPIAx0hqj0SnJK6/BHoxxvqIrU1X9PYytjngCxnl5Ds1fA0w9lycOxxauV/8DQJYE6v5Mu5dANaFJDWs5N6X2Elv8Mu6vPa0AzNd38tym9WsOU63bsj8uClov9ueeETmaez5toO5BaNKY9KlvwRr6rN9DLn3qXwV7cmxgvOaB4tH7tAU0n/oeMncv5hYfUPsq3WFt1z6hDdTz45oCNVq+Kk88Qau1VgKoY/Y+mHP2IDIGmh+4mFeJI2OBsEqtn3NSCqDmQvuBusThfVqEWr/4t46x/RrpE0DN1w/UMWBdGrMHaHnlwcM+BVB7gqmefPkDDmCcJUz6SP5VdlfAfQLTukF7z7abdKcTpvqOd2f6ZnjWSmlg6inlviu8v/i+rZfA+M+0lThyHkoR1Pj+Wv07I/td63HPtxa/xWUdpTAupfoegN37t3US1lFX7sEYsRdzj+90OtVwawqNlND6lxPyCfdU6vrWAC0fmjQGJl37M2CfOQ6Q6rjPe3/qKcfgDQXm9zPzoI2hnjBdXfkR6Gv3+keMdWtN+9jDrXX+xj2+Aq4/tP1oFZjvV7nvDueQPcI0l+SekX3tXr+lpvdA44DZfV4ufeqPAuZ1Yd2270SOtfa5IH3vJR1zq9aeL3OgzUcbpn1prnAOMMUYJy9yfdXlRa9ri57rdX1ZA9oY0GTvU/+L77kC7g+x7M7zKvJ8pzQu9ZRyW6g/APSBvb6V1PPG78HY9K/pcoBihsxxknswKWNTygH1A71ciSNlqPVG1kt9CfktGHOLr4+zd22g9uPJBOqXJPoS+SFGu9f7eHlhDLR6/hMMfvFiXInDsfQLY4PafZgvzAfqG0Zz/SJc7CaH0/HWEK5aC9q5hSaTT+lYwhpyAhjXyr72YN4eyo2HPfQwDaaelzY0HzDuJ2OWvcj10N/bf/U/ewWAugDuix6VjKfkQq37zGtBvee1twDUPP3ub/PUYeK1vwr2I6D1A03KiewLSPVCwrpvyr9IuZmwhuvWJwB1TT0X+oV+aDygWe9/VfngJ2jj9cPAxNmfWPqBOg+gd406MPqBVd7XCKD4z/74OuQ4vu4oXR/XTmhnAWC8vwOzMeB+u5wPaLln8yax1peJ8kL9TwDwJ0zz3efY7xGg7uUcpPcl997Sa2wP7z3ed6vnvcb7izLXG5j9AFB+4cM5CacA0/6SE/K/Ovp59PpnzQumdc0x7SOx5NJWAorxuodmS8Kka/+KgGkOy/WAyfeZc7OPzxxvbyx72cNe7u/gO37xJFz7bAEYr0O53qf9XoA2DvBeJT+8zqNrYZ6wQaC+by9xyIlQn3oA9ZzBtswBHC8BLT7f+wA1DJqsxjd4gu1+nAvs+3MKxqa+Jrf88sIc1wraeHJC/vfHrztDaOcLmnQmed5Syj2KwQ/tfnj3S2Bg/GLazSKfgwD1QtUWDgiNU5dLaAtg/BLEcRzDmkrrG6MOqNax+zfyxhifMFb9n3/+KeI///lPrW+cPgGMdfw/cIRW2wGyPz8wCMcCxg8L5tsntBp+uWFOicMxgDqenADqmoS7PuRENeIJiOfpoc8xhboeoN5UHdfxe8glnHdCDlov9mg951PiAMZ6GVcWh3MR+s0zX6hnqLq17TORPqDOG0iqrosGMI7vXP79999iHesv65Q47ME4ZQJaXePNW8Le9EX62AdQx815Wcu62nswrsSR9bQzL+i6N8yHtt7GOb5Qh6EQKEV/icPe5/CfHxUlYobhUIT68XgqwFWUOBxLQIsPqq65XEJOQIsBav9gb6caD81njuuq3EO5cpibIcMwxNwmAPVaNEZknLo4Ho9X5w6tX1iXWXNLwpSXMY6dsGdoMfrtyXUR7ltoPkB3ReamlExdqZ11tRPWFtbuoR9afXVjhHXsQQ6aX17b+t4D1Y0DZmuvH9pfaJsD1H+v3b19OBzqupeVw3rG259j9yH6hP4echmXfHLKRMYAdXxoUt48xxTqcoDiJgBjTRNyTKW2gBajLnpf2nKOn9DWJ+Ay33tyrqex5imN9xyoJ+QEtDrQrg85Y60lPEfa8uYqYcrRFvocD6jXeebIiRKHnP0pw6yPzHOtKxFPMNVPv+ffOkIuwupDXU74Gmx99aznWEC935gAU21tY31t9rUBJh9c6o61B8e0XiJjHUfIL7m09QGG1V6tJeQlofnUt+DchXPOGPOtk9DWB9Q9qi6nHxoHSFdkf8pK7Dw5bgIY62eKYziWNlDvEUDxsP4tMFYAs/qZa/0e8hmfElouIFXX25xq7Dzl3LakY+3BMRIZ1w8H1DkBI51xypEMRVtkPWXQdS6uc8IYoK61eqKcD2AcM33Ks3v0QbuG9Ik1f3LXpPk97F24d4Gari0yDhpfnRtPGavMEGCcg/USxoiMU8IUqy2MSQBSdY2zTkpjgDqW+wOosfrz/qJunKjOeFIX+jxnSu1wjbVcFyG3B3MT1hB9PFBrAiNtTMJcdZ3AGAtIze7rxgkdztf+sn85fdYT6sDs/RdwUd84c4U1e0CL1yeMFeoCmh9uk+YIaySyV3mY15G7hr7fNb3Wjzffjpe1gHptQlufjIH5+MC4/sCYAxQPmN5fZY1+HGO092DMM4DWizXsoYfjyj8D61kHqPN3jYHxegTqnkoeKB5A5WFfGnsroNVyrMS1XHvPmMxJCa0eNJlx5iS8xoQ56XdNvO5ExinTD60eXJeZsyUdK5Ex9rIGaONl3C3yWE5lD/4zP1u4pb5rZP/G9j1ru2bQegakKuQT5qZenfGUtj4OQykDdQ5vp2MRzkcufeoi56E/Aezu0xwrhh0fjuu8fH8saYxcQlukT11oC5jGTNs9lgAuri/A0AprJSqx8wSM1+1w/nxezoc1VJVirX9o4/Z+c6xlv+boE/JCXegDro5fdg7rJIDxflzi8BwkHCvjwrX6AOq5tvfEamBHGgd0TKk1gDqvEofj5vhA5WGeU3YOmGKBWt9x/RwIzYZ1uVO2uqwD036yTx1A7bN88OHa3IpsBaa53ppr3Fp+cltyLS9j9blee8jYPWkd96l1jIPpfOhLznPVA1qcfgFtXTLG608Auut7PcewpoDGV+fGU/3/ADBYP1A3BbSB5R0MqJsSmr/nypXDTSzMMdQGXYyE3B6AmduerJGYOb+hYb9LZO/y11o2JpGx0NYEmkz+EZm9KB0HqHvAjSXk9lCePKydYytFzz1S3nzzlLfC+ARQ97t25mdfaaeUF9rGC6CuYe758oVH39eyDWBJfVt7bx7PNO2bOO9FeQ6Beu7c+963ypUD2hoCdc9Ak6YBipsBUzw03R6g3Y+zxyx4y5oAY199nrnCmkJdP1Dn7951DcqVAxjjYRoLml6ePOxLZI/qPW4p/5Ex9rWHa2MDY0jOKwmgri1Qz6HnBOZcefJwzL4EtLGgyd63pVtD9H5o+fYsoNnQpJzocx7RodWDJq0BTYfr0vglgCV1lw1TPlDPnevTAxp/V+Ebg4ExEqjjj0SnQPNBk54PYLbnyg0HMEbBpI/kX+XDVqDfU2v62sDGrfF/IudrXO57aHvX9cl7+kevCVCvT1iXt4wP1DDgolZ1/MFP0NakXwLPr+i5Ld04ob+X6kL+GUDrD9blM7U/I9drRwDjcK5LXj/qexiTPlGxn1uH84dEsfUZ4dY6HxXnXPbwUePeWjf3hj32ewKo7zPKFx/2tQeg3lPX2gTW6Kuc42UQtBpyPfRD86l/V8B2j7Dte3Y+rtWzNR7Nvzb2NX8/rtdE3luWunYfm/q1+s/6c5yvktf6v7evv/HbKzD7AcCbdcIUNyYwuwFCswFDrgJanCfVDS0yybFSv0VaI2EdcUveV8Zkv0tpT3JLueSco1zCeAHMzovcNVjDGOUS8glote89P5l/j1z2sbSv1cp449b05LZkv77Q5g1NOv+tvOTNPx5L/GJPtDBUwCHe3LxUlDJUbluG+4Mf9rocAqgUUGAbNeiJJ6BmQ5Ma0HRoUm4Pff+9vpfzmT6grqH7RUCzlz0AlQJqPDCzq7F4yh8A2j6LjRZ+aHlyYe4+gDpWBrl+CfNF2krjoOUAmruAFgPUcWAud5NvcNrTHm4o8eEhwMUYMOdgsp1PJuR+kfNcCHUg7h/eO8rquponYKpbFgds+zLUsUTaSqCOaX3tPZgrMgZaLlD7twY0HSYfNK48ecBlTZg4x99DPzwwmtB0oK4FrMsxIRQgntsDmu7Y0HTXSRgB1PUp5yN5TWjx6vcApjyY9L5GjgPNb38CmM1TTgA1HZrUgKZDk3I9gFqr5351PdfNeQCKGWDi+thZ0AcYjrWHfkjj0k49ZfK93PP1cb+y7h4XMD9/zv0W3Dp3a2UsTGMB9VqBdZk5WxLW86DxW3l/Cj8Mw2x9c96eD5H2NWnsEr5WX8u75od2nmBdXsv/ar/XjoDWf66RayPS3pKf2b895Hi9ntyaNG4PazmPcMCY5nijcVZg3W/sHs7pm+IYZZ/BZuGzI/eGPbofhDowe/9Tnjge7f+RIe3dPIiFU7kDmWtKr2sLOaH+K8LeRd87tHWCJvVB06FJuVsA8/jlWLfUeCamH6/Xs2bP9Xr6n5V9zV7Puj3X67f6M+6rZN9zr39VP3/CuPUHgJwoUG/KMP3FaTkfnhChCe1CTFtuC/6IkPDmbxxQ/Msbv9wqNxzQ+nG8HllvrwQwewMIc3sv97180Ma0Hky6tvNRrkFfjz4G5nV6356+rAetDjTZ5/axW3of/xH61rjJ55hpPyqzDrR1AJKqEqj7SANQVMD6P6eSfdSgL3yyj63hYZrHVoz5e9jKW+OBAqy5NjnHTudS7+2Muc6TvWQAABAASURBVFd6D/JetHyj6j3L/zrg1npAnRs0uZUHzQ/UEGiyGvEE1DqhVmlvwPifdyWvvGX+0OoBpozIXKCOA00akL6UctdgrDBOKdTfCzD1B4xlHUeMxFkB6rxKORMPCmh1YF16ftw7yh7JQctbDm/PAppfvQc0fpm3ZcMUD5O+FZ/82pjQ8uG6ND9rAVUF6toD1fbJOKF+D4CxFmzrrjdc+q+NBS0n44BUbxoXqHGZBKRaeZhs5y8yAIgfjk8VyaUExny4rvd5vQ6keTEONF/f0xgcypIHak/hGh9A1YFNXw34oCdo48K6fHZY10As68B8vKXfHLHkP9u2B5HjrulywhilUBfqezDmOwPm5wnmtp8hRM6x1+WenZs1xLIOtD7k9Se0hbbyGqDVgUmaAyi+PYCL+4ZNO3+h/gyg1QdqGWhS45H65vSwzh762Ef0vdqf4QN2z89yTtDioclne1zWf9TOPsxf05NbSj8fCN9fCP3eI8Q9nw/MWwOsr5N9Ctj3r9X8TpxzyH5gPpfelzH3SP9Jn3vil7H+cGAPewDGNONGIxSYfGGuPswR6bxXz7zvKoF6fwDGFoELTic0Xj0Bl5w+10mowxQDSNX3sumvxAc9OYbI8ktdW2z5k9+S3lP83KgUva5tbZH5S11bPOrPvK+S9i5y/C09/ffLPzvD9dxD/RPDDHCpgHrxqssrfbHzCzGlXEJb/y0wxzilUP8T4EUMbU1hLvW5Bq6HUBfq4lbduEfg+fOGI6D1Zh3H1ie0PxLQxoV1+cjY9p24JR8ux848z5GAeYzcEpmTYyuT+0rp+RTZA7S5pP3REubjwdy+Zfy+/16/Jfe7xrh/+t6A0YRJH8kPUOxBwDSe6+veFdeGNMb4Nei7ln/Nb28CqK9L0KScyHzHTx1I9VMktPGA2qODAoqrgCnOOYhMAsYfflxLkb5ewlQDJr2P2dKB2jMwhgAX3Oi8osCUC4zRzsv+hfroeEcF2njQ5D2lYcqBSb+1Bkw5MNeBcT1hrt9a/1ocMIbApCfpmvfY4vsYdeOA2r+6gEtbXgCKv/ikFfAeuIdsI8+ldq9rJ3q+19P/O0q/xBP5+SbnCMz2fPLvLfN+6HoLbaEu3nu871oPGFt7z3kTdYF6LoFxjO+ieK738F36hGnt+vOTvfccUP+QcO++lL7ySUffX69fG94+gTofoO6jnitffNjLHr64vfH967LH3Ddf3d+t47tnetyal3HmrunJKX+1NbFnaNeEeg+YeJh0Y2BuJ6cU/VppC5jnGCP0fQb6sXo9x+65Xk//s7Kv2etZt+d6/VZ/xn2V7Hvu9a/q508ZN+7L9TeA2S9q0C62PBHKhAsD1HhvWNp7iAHqi2d+yWyseb7p9v8EUPsaHBtaTzBJa1/LhSkeLvVr+e/lhza29WDStRPOU6SthMtYYxLG3IPMU5oHrT6gWd/gVCWejAEqB+sywj70YQ97yMG3YtK/JYHqAuo+hWZnvXI+oPFAXY8zXXUgzVEu80fHJyv2sTUktOvYmEexVTt5uFybW3wZk3319pqe3L3S+1B++HcsoO4D71f+5U+5cpgjlmFyYskDF3sGGmcsTLq2vVnHe52Q01YCil0Ym+gDoeXCXGZsyj5nS+9je30r/hEepj6h6dbZGg+o62zMM4BWB9alr2V7gJa37GGr72XcNRuoIcDFfIHq23sCah5MMntTwsTDpe6ehInPscwVaaeUE2lfkzDVhku9z8+6KXvflg6MLpjrwMXawCWXBYBUx7y+F6DyGaQvkVxKaLFwXfY5vQ4tNzml4ykFtPu/+hIZByxdow2TDxjnBpM+Bn+QAm0sWJfPDus6iGUdmI+39Jsjlvxn230PS11b9D1pCznlNRj3nQHz8wRz2/nZf0p1aDHLexs0HiZp/B6sK5Yx0Gr0fB+nLnr/mm7MEsbJKb874HId7Nn+hfozsIbIGtDGA+r7vHLlgCkeuBJ96XbsZ3BZ8XMZYLyv9yOvzSn90HKApB6Wa+Pcy+Xg5vV6bye/lH4+yPd3+rwnCD8bCLlnAOyuL+z7nxn7M3L7NYb5XHrfZ/SyNga0nmBb9nl9z0DvWtX7+KW+tLNAzyf3XSVsrwGwurdzLtD8QFKjdA3ESIQCzOp5XQb9oY++h6WuLbKBpd7bGbOUzsHP+ErR69p9jaWuLbLmUtcWe/70fZX86P6+al7fZVzXdw8DUHs1yA1XjfMTUN8kQYuByQZmF2PZOKwrdEPLgfbBM3l9twCmfF+ExS15XxmTc1Ruwf70KUXqSmhzlhdyieX50r8H8/Qrl5BPAPW8f8b6LvtY2uXKkfGGrenQ1g+2pfMU0GL6WllzS3oOhH7zBPBp61eePOx7D0+Wr+nAKGHSK3nHk31meK8n9xUyz33fj7rQ1/cE09yBev8E+pCZDhQ/gFjL/SkM0Famrb4FY0X6gXFc8/UljIG5X24PMMXDpJsDKJ5C9rYlnyr+DsmwPUeYfDDpziWHVhfAeF5g/voIcx+we3+BFl9uONwDcBlvT+JaCaD2ApQ8Mk/Z1wfqHJNTZs6j0jES1lBXCnXH2INxgKICJl0CqD3DuswYpQAUI+xBA6jrZC/QYtJX4uh1aP6gb3rAFA+TnsnQuH6M9NmPAGbzlBPGAYrRrwETp70GaDFrvl+N69cOLucFE9fHfvQ8HWsPjq9fKXpdW8gJ9T8Nfonnj/3C/S5gOpfAuO/hUr91vfr1BcY0oNaXgKbDJOX3YN097OX+Ab76h2rO0zVSCqDei4Fy7cj9ANTzBE1ey7vVD60erMtb63xVnOsjgLEF19r3vkJ9D2PSByqOn+V7Pbk9afwe9nLv8cF8/Za5sO7f603fss5n27k37MX9INSBeg2WX+CAtvb2/Ui7fV6vL2vpE0v+O9tAvS8ue4SJB6obGGOByt36BPP4z1ynfqxez957rtfT/6zsa/Z61u25Xr/Vn3FfJfuee/2r+vmTxq0/AMB0ceUJgMYB9aKFSXpTF8DVtfr582f9Essbv8HmiXzDLbeH7CdjgPrCYY2KUlb/b1aDLpx8/njkv0W3Ju3/7XRs/ylcaf/e7/Es9V3rDqgh0KSGeQntZ+B5EdazDlDPt2vrOYJmw7p0zrfA2mvIsVPaR+rKtZxrnDWMSam+BWjzWvObvwb7anyJ8/paoR1WLUNsPNdvaP9xTXDt/7w1/ZcyQr7oYd97uNaWl5gw7l5pjv8Oo/Ie2O898Xux+QWA5wvaF6+eX3+J98v3vVx99iL2dH2Pwh6sD9T7HlDygElPbinNTaQPqNc4UJyn8xXGGQPUsVyTcuWAqRY03TwBXMm+7ranJbJX+f0KH+91nsJ7pVL0+rUO+jkA9bxkjj7rQeNTTwnUUGhSAyZd+xqAOiY02cc7fm+v6dDyoMmMMVfYq4DmhyblRMY/Kx1LWEcp1KGNB+vSGAEoHgas59uHAGbrLCceHnCRCCyYZsI2D4w9eS6Aet3DxJe/x7deAffQHrJ5Y1Lfkn1Mr2/F/w68r/+JvAag7X/XAJoO6/LZNYBW17EFTDZwU3n7NFC5hPyfjFyPXANgvOcBSW9KYIw3CFDMuFKuvb/f8pexDrCql29+5J5N6Xrn+7OUclv4rOk5/iNj5Xs5mH828HsN8UjN98xxXnt4z7EeqbXcF6/xXchbfP8BlHIYPyA/UvrpnMEPrAOr1x1M/NpA0PyWEMbsyXqODApkXKh17CqP7bshztLegKIscWzJcH3aw+95HCyl+mcCmA3nms6IDzSujXXNv9XaMLyUdo95qe+9D4cfIZs+TF8gjT9k5xWjzD1RivemEofrkwizGKUsY36znnnOmkOMmnXy9S3t+6T7yfVTmvl+0moxd5ck1GXdoOLReo+v7EL/8x4DEF9gtkVwIwLFFza/ePKNsRIo//zzTwW0eE8YtJU1T8gJoECL+/HjR9Hn0vplk/XyjYEb/K3Ey0Hs5FOAl8gLqAt9R44RofZWXk+v5efxZ8W/b//GDwv/xpf8x3KglJeBqp/eXsvbz3+LMkrFDfQ4Q6lv1pxvw6FQxI/hUP45vFS8MFQuWqryEDGpK71JK53r2/kF7RgvavXFLex/o4d/X3+W//33v8VN55ec+pUchnKKXuXNPQw/ovqhnML59noqQp1yKPqOb6X65CIxjKHG6x94KfYiylvM54zT61tJZO/6jdN2fvavrUwYc/z5WnPVjf35f/8tb//+rNwy3vkfYy6JN0qJ7IroIM7bqQw/oseXqBTzPpZTcc7C+R/C9+PHP+UQ6z7E+sNQSqEQUlv+LeZ0jBfFntevfTqV2Lsx0ulYYruVw2EYoS3e4lwcYxHFKeJEiT6E/tdYqxzDesLaguhDW6Qtd4h+Gw4F7LfEcSzWPp3eak9vbz+LY5e636LRTamvoeUfa779CrkS/cYwMVZo3Rwa5/jbeHt7i75OZRiGimg06h+jt7cKmHIz5nA4lARQ89KnBIrHKRaGOLd1PwdR9/8xake/x/DJD4fY27FHbD46KfK9jLTdh2MkgCjD2Js9lvoiN5QtCYeCiOuJFbg+4vX1dVyPnCNQYEI5H9mPMu9v6seYu1C3N33WSkCrdS5TxWtcW8fYg6fY58Q2EEMhZhWxYf+/f/5TXoaYQ+j6DgzVVsZiRlwZcYj64iXOdUJbDKUU4pwktMXLj6Ec4kY5HMLvjSDut6XDKa7iY9x3e6Qf42O/n46v5Rj7XZSwRXKHGCQxxAQEcS0knEPQZQ3DeR2cq3iJJhPa1R9zBQpQ8jjFPMUxzgdQfUC66/WgXySpLrSHqOlrn+cP2M33tfItrjFh/hLWS0CrZf0EUN2ZB9TxJOUOcf0AtWfnIyfUHdMfG0uspzjF2h89F4E3z0fIw8F6sXkiRr8w1jx91nKsBBhPsT/HViag+Up35PnMc64kxpI/DDGSfQRO0YvQrzwGJxw/kWWhjQMkVeVwPi/2BTFKnN94cS8iLvEq1Xu8xvuFt9i/wjuTOMX+FsYNhbh+GtxTIveY8hTXpch92serlyuHvdq3YcfoN6EN1HXWL4AClHuOvG+9xR7MdUzpWOpAsQ/3NLT68uIYa5PwWhcl1icxnO8L9Vo/8+pCn7nGqnsfEfrkX+M9mvoeYsIl4S4Vx7h+E9qJ5N5iHRPQ5uNcRTkf6q4JEOUbzq56LZ1iDBHOsgdizyUyLvtRljsOxxP2lsiaSuuJnKdSfhdXxoc2d1iX9mMJmPzaIn3qW4BD4YxShgiL97fx5u50RnJb0jESkVwfQIGGSuw85TiPyte4bhKut/AciGii5D7bkl63CbjsWR80PueZ0mnFVo73Haf4LHMc8fZ2qpy+cl7TLZn1rWk9INpGtbjHqnJ+MkbIJ7QTyXndJPSd02tdaLXl9N0DcwQw1RooZQd+VkgcfV8ZiK1VRpxOs+t51k/4HC8BpDrmlNi7e4jbfznGYCLeRRcxxVvvGDXdLdFdfW/+Vo7180a8JwoZt4/UG+dIAAAQAElEQVS4xxMogaUsrY/47HfawEB8for3rfrf4vNhlCzqBKcvOflyiuuvg3HGGCu0exh/LEN5i/m9xjR+vp1Kj55TN1aU+NKK+KJK9PHqb1HrFGsq9Bu/h7dY0cSRUsQp9kOiHOJ+ErZ8xqWsXFy/7lX3rue+LI7D4RDrPlSky1iReerX0NcGar1hiN7iPddpBzGjsovTUDwPW/C85jkjzrk4xHcG4uXwTylx/p5B1t6S9pU+exFp64vNXojrTMRMajeHWB+guD6vkeD1G9si2qSUOJfqr6djSZ9+EVdQEfoTHKJq5GSevLoYYv2BcigNfhwRHE8lUbyAz0jOGFHi8Lw6prAHYV+Jn/H9gZzjchhKQttc96L7sEBxrxI9pTzZd/BbEoj7/FvtdQjd76BeYr86nxJr6nc4RI/2rZ1Sv/F+jwPE0PuIEvVhv6Ia8QT4FrhYT1hviP6h1SseA6XOlVKcp/ooyylO/7H2n/nWUK+9xrort2Av4jVe6Hq8xdyPMfYp+hA/4xr/v3//Lf/GZ3RtYo30y0dY7cFrWVgPolkdAe0lvNZ7znMvTpGWKDFvwWEoSpE+pXb1FTtZQwwej3GcWLRToF4zp6FQDlHiJXo/lbitl7eT6+u9OGR4T1HyGOQQ+hyncuBU4s5TgFJC28R5HIpn5IzIAWouhIz+maEUShlR7HmGEg1GxLGUk3wJZQ3nzwoRfX5EjlVdvA7E+iaSfjsdYz0aSpyH5I/utzPk9PXcvbrnBijEeKLEvUqoxxIX190YJ3DiUBLH8Ig3mzjP89R9T/IWnzlf47OPKGf/lvSzUfqsIdLufcldyGgOiOfLR/Z+6ZmYIS8ag4WuIW4CAqg3KC+YhH6g+MLqB8ryDQ5v5sRNXync6kpbc057gLZ4zu81bjBC3VygmKsu1EWvAwUoR8pMnmLjAkVZ4tBvri8YYdZ4fW52x9PXQ04Y+yysmzV6PTllz/d67gOICRp4RsbYoy/mzqvOMebtvGIxCrGP9BubvnN6Xdf09Zyx2koBRCmkLgDUfeheBGocNCmXcA4Cmg+aLHEYo09A46HJcI8Pe0mj10s5nelH5Tn9gwQwVrZvkQRMvuQelZ5fc5fSfeGYyvQDdf/D+41v7TU49h7WcuD2vrI2MNt/ya/V7zmY8uQBxVirGt/4CRh7hUv9WuvAZohruOk8OzImpTS0mtCkXA+YePOW9yFjk1dfAqZ8YJx/xpmrnlL9UVhD9PnaIvtWF8bA1A8gNQLmduaMAQ8o1hCm5j1UXSSv/ihg6tl6zjlrweRLTgkTDzx1fmDKByxfYS8CGOtD03MdgBr7Oz/BNEfXQ+R8YfIl9x4S1uvCxMOkv8eYf1IN+Lt2n32+4e+af9aa9/eo9xvz49//w5+3RzxXe/C1tgdQX4/zvJqrnlIdUMziKvENn+CyV+eSuNZyxm3Ja/nX/LDen3mOqVyD352t8b8C57zEMT77K4Wfb9fk8vNwb6u7esJ53yvNye+51D8Czsm69rqUkB3r+TgA9VqFS2l/wtGh+VPf4gFDil9dqwC1/lLX/jhQTjFurX+iiiCqzL6rsfYU33VK40vOaYivoDZg0LvBHoUFU6onXE2R9nWZ0zYy9feU1+o6VpyFIoyt66mygf68pO73534mTdtUoP746etSiaP39Xq43uWxVRPWztN8yCGbt4jQDdQJQJMlDn3GCvWgClwfwLhryHpKYXxK9T1AnL74xbCPB2pvPbdXwzjn5ckU2sZ7AtV7yC9tOWhjwiTNF9B6dAxhPlDXWNsXkjX444CbdAvlwcPxTVUKdaEu1IW6/QtAqn5xL5+w/9SVBgF1/YHxB6T06Rfay1y59KkL7R7JAZW2t6rEk/VEqPWhrwdQ+6rO89M1v+MJw5ViqWs/i6xrHUDxboC2/7KgY8H7jGGtrLuU+jwfykTGABfnIn1rEhhpa6Whnkiul+nbkjDVhXW9r7fUnV9yuZfS7n3JLaU5QF2LXofGLeN/N7ufc84tz9Ut62eMyNyU1hVpKwFFBUy6cSJ/DITJV4PPTzDx0HTzgHr+gHNkGe+TI/Ggkq9HrokloI3hnIW80JcA6msLTNc9tDxosqwc0HzAxXxWwiuVY0PLyfWQFzXoiadlPWsKoM6xdAcwWtD0zAfqnDLAGiLtLQktDxhDzEsAtS6syzHpN1Zg2mdO07UBVN8VMNWEpsNcvuuAf1gxaGvptGHStX93wDRf9+9nzhemsWHSP7OH33Csiyn157XXLwLvJjxnj+D6QPYp+kjtRM//jnrOU+n8lCJ1X98TQH0t1pfwPZJIO2XmpP1dJczn5NwTa/NaziNjt+Qy/l57ax3tTdxb71eL31rX5H+1+Sz79Rwu5wJtT3rul/HvbUMbC5rM+kD948+1z0dAyQMudaDeJ6DJZSw0HkjXwxKmGrmOSgumVBe93ev6RM/1ur5fHf18YL5mW3Prc7Zi3oN3HLFWy+sjkTFA3V9b10fGKYV1U/Z6z8nfA+Cm8MFBgPphWt3JlPOh7j+D4F/652TkvOj8S3nlOfRh4ZhbyXu+Pse4BFAXH6ghye/JGhhPzlFAyw2qPrZyq3PxBIzjQ9MzJOukDaRaJVBzq3F+ypw1WX804By4IczTlVK9h3wi+bSVa1+KyRurBGY9y7lHUqZuvAAUsy/IjF2DgdDi1Y1RJqB98SDvXuwhJzI2pZywL5F8Sn1Cn1DXpxS9nrbco7CGWOYDs3Vd+tM2dw9Ahs7WXBImn/ajyPHN7/XeltdOADfND9bjrJfImks7+WsSGENgXR8DFkqOCdT5QJPJL8IvTO83CWi5wEXcdyWA2bxhbl/rG1q8cdCuZ/Vb18+4jFcKoJRSZn2V8wHNpwnU1z3X3/tcQhtaHFDrlPMBnLVSeWCUpTvsS3TUQ6o1vA+ZDCgqkldW4vwELQaocyvdAZNPepkrB6zOR98asgZQx4OWX+JIX6gPP4Ax13XoawIXvQJjPDD6gZFXsY5Q3wNQa2SMOT16Xj196n8CgHGay7nD5BuD7lSA2foDYwWY9JEMBRoP1FzYlhH+Sz9ge27A1bkBdY0yEEi18sCuHIN/UQXa/Jbt516+Jpd599rAmAJzHSZ7DPrNlI9e36yfy6bd69p7yNhtOWy7wrNXW1/xLzgjbutRYzace76NlE+ngafuHzDl2zxMNiBV61clnlyTRP9+QS7c9QGXedXxDZ+A2fxs0bkktPeQcVtyL/cWH1DDoEkNx+ql+qOw1h4erfto3l4va75Hx/kueTkn+1GHdp6Bi31pzEcALsfyM5qwJ7Ecd8kBNQSarEb3BI2HJjvXh6j21yMHket1bdFza3pyv5LktP2HcsBsf7kGwvkphfo2mse4LZTjafxObCtGvlVqz9pCSwmojr3KJbZef2rCylPmrbg2KXO2nNB62/LLxzU0jB/cLZZNK/2S36CE/h7GpO8ZmTWzxtJOfkv6nyf5n2CJ0/mfoJG7Bf7zNcaVQ6zDj5eS/2a9daynbwtb/TzCD0OM3+GeGlv9JZ/zUAr5XqpvwXUQ5iwBFL80y95LHJ4794Vfxuf+kRPhHh/AeNGM5I5ifo+d0Jkrc+xpTV/j+liLZcxS6vuLaQVcn7RSVwp5pVjq2o/Ceom1Grk3t2TmAKnetS/HpAcVoI4HPFjhb9otKwDT+sKk93sn9V5mbZhyYK5Ds4F6Ls2BSdf+KABjaWg6NKkj56IuYPJp78FrZs+vD1o9WJfGfAagje9YMNeh2cC7nx9fK0Suc0o5YT9/8fwKAGMRmHRJaDYwO7/6/uK2FQDGQJj0kfyrfOgKwLTmMOkfOujvXHwxN+/LSfV6ct9V2qtY9icnlvzvZvseZA1A/d7CNfB1tpfqifKLH/08tvRffIq/TPuufzarLtL+k+Xye6Fb7VvWLNcY2mtiXuvmel+AxhvXQ7+2UqSeUq5H8il733vq1u+RteXW9DWuj03/ryz9IWAPflGf/l5P7lF575r16566e1D0tdyjCfmMVYqeSz35NVtuD+aKjAHGz0HJbcn6XwA4AWh/fdkXchL+nxz6Ra66RYztIfdecGxxaz1vNMaaI9QFTAsATYd1aZ6A5ndu0HRrCWg2zGX9p3nO//yQNYTxPXoOWn76e58czP1yxuzBmHthPXN6qb6EMYBihDEaEHwAmG02/cL9ImDuN1e4zkIdWgzMZfqUCWunDlO8P0T0gOazB2GeyNyU+oQ+kXxKuYTcUpd7Bn29vg60/ntuTc/8LQmMaRmTBEy+5O6V1uxztIWcEpjtj+T1Ce09wGW+8eaKXu9t+VsAjGGwro8BKwpQ5+fYPaDxKyk3UVnrpuAvDMo+t+S11jLPOHVAta4pNL0SG09DaTHQpGHWSQkTD3Mdptc8f7BcwvsCzHOsK4ACU75cApoPSOphCdQPuiWOnFeodWzvn0D1w+VYxotyPoCapykv1HtAiwF6elMHak1rJTLY/lJ/VFozc60HpFn/egMmG+Y6PH9+HF/koECdLzSZvDFCO6X67w5gnKLzFknA5EvuXglTDZjrQD0X1gQUFwBqDKzLi4RfjID1eUHjr00HGENgrgO7aweMub+qAtQ5Lvt3H9+CZd69NszHB8YSMOkj+Zsp19b42elaP2ssde1ryNx1OazTHbtf//r5zfwsCS1nyaf/u0mgXl+wLq/1C+t50PhcB9+rWUtbmQCqCk1qZExKue8Ke0z0PQJ1XXvuK3R7c9yU6oDiXfqz7h7qQJ/4tOzlE4f+kqGA8TxCez9tI66DfzSq/ij8/uxaruOswTxg/APUEof3AD/DKc0Jqn5GUO+R/p7r9d5vjWcBzEr0Y6mnc6lriz1/+n5V6fzEsn+g7rv0KUUft7R7X+rGPAPrZP5S1wYUtVeVjFW6j+SW0CenFOpr2PNl/F4MtN4ydk2O/x8AOi0mgPFLBe1yPoDZRLcmeA6/SWT9lCalnlLuGowVMPV4LUc/oCjOxZuHUJcE6nxhkkveWMddwjiRfqCuaX6JYbw+/wsEb6Rr0OePHFsoNxyOY1hK9R49ry7S3+vJKaGth3NxDsJYoV/AFANIjTdjoK6rX9hD06FJA6HpgGaNVenrawvHVgr7Eeqi92kDtZYxCfkEXPodUxijFEtd+1lkXesAincDTC/cFnUseL8xrCesvQRQ1zx54xLL85MxaxIYafPTUBdpL6W+PRgPU21Y141bg/soeecj0u59ya3J7E9f6inlPhL+n0h9JeLGW4gfUYUfp8UhzoF48b+IisnLrSFc9Z56YIgaZYbT27EI/zogvKOv1/V5D/I8wfy8y4kSB8x9QY2P5XkC6n4HSuaXJw77g1bTMo6ntHYCmh/QNd5nM7aSNzxBywfGOVxLsweghjme0ADeZf5eT9YExp6g3c/0lTiAeG4PmHQZc4W6AMY69i63B3MTGQdTDdjXM+d3ltDOR87R9QLSfFrCVAsmfaswtBhocivuL99WAKZ1gklv3j/jtJidmgAAEABJREFUGaZ5u3+/YtYw9QCT/hW9/OJjztrvz2evz4KeMobIfgSR9vexuwKer4SBWzq068XXdKC+9/C9k7Yoi8P3DmJBfzvTHnPOymwQqO9j0t6S0OJgXW7l3crbn1jGu+Ziyf8Odp4HJayvKzT+V5+v5xDmc3HeYu28v/d8HcOxrKvUFtrA7AeA3q9e4lAmzEt9Ta75o8S7PXJMC6orxZauT1zzG/Oro58jsDsdY8Vu0Ds598bR555JaDssUO/NXjvJpdS/RPqUQn9K9Wu4J3ZZa8gvvC0iDLDxhC+iCTn9Ttj/KsD/OkD7SzG0D5/Zu71AOwFy0HTYlsblnJyXunWcL6BaAdQTqwFN94t784V8L9WFvICWoy70OZZQ7yEnjNuCPwyctpwrvPWT3tKX/oxTivRDm0v9keIYX7bFl3hLX64fkK5R6hMw+YCL9QXGnF4Baqz7V9hbDzlhDrRYaNJxhfv6Fr8x1laKXtf+zgDG9uxbJAGTL7lnZF87dWhjQJPW15fQfgbWyXx1kbZSew/GCJj6074VQN2HyzGg8dfqmJcxqS9l+r+jtNc9XOvZ3K0YYMtVeT9yQ4uBJnWcTu2u2NeGyW9MIv8/brwXiLwv+P97IzIO1vNzjJTGA3VPAJpPAai1+iLQOHuFpgN9SP0RoCeAizq9/1Ed5nVzHWDOP1o/65kP1A/25XwsfWd6JjImpU5ovQGauzCvRwYDdT2hyeW5gMZn/O8qgXFquU5JwORL7lEJ27Vg8sGkPzrWn5gHf9ftu5x3+Hsu3vtceG9675qfUa/vG+b7ovd9Ri9fMYZzTPh5eKnDtCb5GqxMQPNDk87BGr1U/66w10T2CG0u0GTyXyHtzXFTqkPrC5qU+1UB63Po5/urzu2WvmF9/ua6Brf8Fb+xWzhuOc58HSO+W1qThnidQ+vR+4PIWP2pK5e2XI81v9x7wzGtmXKpay/Rxy59v7vdz73Xt+f9eR6/Y8w9l6MC9XOqe7N0R997r3chd6tbdaBdE9cKDv2XHPlliBNyYiari34gYJygk9QvyvlQF/qWeTA1ps8YoH6YPqdXHahjlDig+Y0V0OxwlX///be8neI24g8BlPJ6fCv//flvxc+31+INag+HHy9FDC+HKjkMNcc65h/LqZhfzvXV5fT7Y8HhcKh9DsMw9m1fCefoWgjXVKgLfeYD9QsbOWGuvOfDmD04rl93HeMm+fr2Vt78Mj4KEP0cXl6KfDRWhsOhaMsPh0P58c8/5Z///KdoC2MS1kuYL4wZDodaxzjHcS7un4N8jGcvaUObkxwQHbUHNN21+7//+7+itI7zFjlX9YSc2VkLWm39yRmTAOovw/YijBHlfJgnHDtzemk/wh+4gJhuwzm92tYTxlnL/PSvSWg1gGLeGqDFlMUBjQeqx/Hs3f6sA9SeqjOe7EUYlwi6xsA81nOXgOYzN5H52tZQiuTlgNmcoNUpcUA7V66TMNeeheM6j+T1JeT0pa2McvUBrT5Qz7O1gNoDNF85H+YlztTFOgA11zrlfACVg1YP1mU5HzD5pXJ9gFrH2s5XqAug9AdQe9MnjLV3Y4CxTonD+q4RtBwg2PYwJ2GdBFDrt6j2PBRKwr+IF3HTKAl9B4YiXoZDEeqi92mvwXoJ40Uft6ynP+PtQV3ZQ84451XiAOK5FGCG9JfzAc0vn/Aacp+5lq5prltK46DlQdvL6TP+EPc+oI6gLayVqI6dJ6A4hnWUJQ7rh6hzsTdrygl1kf6+f/3JW0toy5tjT0o5fd4b9ckn9AF1bKAYk72lNBdajHlZM3OtKacPGOdnvjBfQPOpC2g1y8qRfmvr1vb10XHSllM3RqgDilUYA4xzzSD5hGO4BkBxLOek1J/xz0jr7AH2+wMuhncdhGt94byT6HvLVOBizRyvR8b2+Xu68eZDq22s69zDGGFcwjg5QFE8PyLzKrnzZH4iw4BxfjDp6c/4lMnDPFY/kO76Hk8uCWDkljxQe3Ce0OKck3MT6n1O1lxKaHWA0WXeGjIAqGMDSW1K+0hkzT4YuKiVcUqY/HCpW8s4oe56CHXHVe7BvETGwTSONdIPEw/U8PQ9I2uheALqWoRaH9asyvlJW9hT4uzaFNBqwrrcTDw7HO+s1t6ANGd707jsyf2XkN/DWCyUjMs6yqDHcT2vAqicvh5r+dZIpL90SdBqASObcUuZAUAdH5qUz1iYc/oS0HzOYQ3Q/BmvhMbBurQOYOgIoPanrwc0fgwMJddGmXMIenzIaUDLBTQr0leNeNIW1ko4vq8zygRQX/NhqlU2DqDOBdal45kKk19b6HMf2ot6Sn2J7Clt44Dan6/rpTugjZE5SmgcPCb7GjmUPQj7lVP6Pk84H33m5bpCG9tYoV+Yp0zoE9Di4bo0PvNTygF1jUoc0OrYk4Bmh6vGQLMz3zkI55PclrTGHhwvAW2cPt412MPWuMmbq25N1zvhmIB0hTEJCaDuW/U9QIsDxrCso8xxYPIDtXbvg8bBtrSecO0TMMVnA8bcg8xbSqBSfie2hTJEzBl9jN+h2YPrL9RrsXgC6r7K+Zc40g/UtQGCLcXPPyqeN2iceV7byh7ALNc8mDhoujnQdGMS9pCwZ5G+LWl8nouMt37GywnjeqQfpj70y6cENHdhrFgGARdrYVzCeJhiYF03bg/O3fmJrK0u9NXP8YWi9HO9KMf49rGDnDAmoW1c2ko5IZ84MNTvLpTGCGMS9mFfQP0uyX3k+QGKB1AA1RHGJ9xnwpwMSJ+yrw/tfbw8UDIHqGNoC2h2icPYhLWE65YwPgEtz/j0q0eZ+oDmr0Y86RtC7j4MMkAp1KEVAooNyQt9Ql3o0/5IuPjCE9dLdWEf15D9ZVzaSpjmCpe6Mc/AMTMfpvpy+vLkbknXWBjbQ04AlqrQL+fm8MVZAHXzAXVDQrMdD6gfAkoc5oa4eMgL6/Yy9eQvEoMA4vn+h7VvzTI2kTnQxoUmk1+TsB5jTeNh7gfqeuoTGacUyaWufQ3G9jAeqOdLvsSRMtRxfEDzJvT5fQJMNbZi+vil3ufknsoYfV63Ql8POZGxXy3t9ZEezMtrQCl67lpNYDyfmWcOTLz2rwTn8R79+iLuPxUEbS2AWhaoawZUe+8JWgw0uYxdni+gXnfQZPngA9b7yjXMawYu44zRD5c+29YP1LXSFnJLyIvk1fcA7Lnv9kGr5/h9cm/3eh/ziA5tPHOtK9SXa5m8vo/GR41l3T189LyAcf/ZR44HE5/cNQnzHJjev5gLc38/nv7viLz/ZG/Q5gAk9ZR0DfYA2+OYB9Tzl9cGNBuafKq5v8l/V+CBFXBfPpC2m/IRNR3QunswZgnjl9yz9qM1zUtkD0BVod1/078ma+DiybikgHp/gUmu3WsyXml+wvunSDulnDD+I+F41k+pDijqvJyLn3OEug5j/Wzul5v2uAfj/+LxFXDNgXouXPcej1f9vExovcMk+zllJ84r9c+W/di9/kwf1hHQ5r1WS/8a/9Hce45rLWHPSqEuel07cS+febfKrfqZf82fcR8l76kL0/7xPpu9w8Rfq9fnGAsofglc/QHAWThBoZ4A6hchfpncL1yJw1g5fWF+6OM0xJuMHfhP1OzBf8JH+M/pXMPaWM9Ozr+k9y/s4xWoCIahxO9fRU6o78G52X9K9YRczklOO+XP41sR/ZyMTTt1pTkpU9euOB6L59pzvkSJQ673BxXTZIT2rbBWxvb6ktOX6MeWy1hoPaS9J4E99+5cHHMPu4U7pzVyLtK+yAs5IddDn+i5Ld3a6ev15HqpX8hBXHunU/2RKLmU+oW9yQHjOkHL02eMMEYpel37PQCMZe6t38f3+lhwRzF+Dzup1ZXncFlDZ/rUfwU4h+yz15N7RALxC/+El7h/+qNAwhe4LZTzAW1vAHWPnukq3KOi7xeor31ftf7Zi9IeegClP4DaKzDOzbxE5gIlj/TlvLXTtydhqgGTvpdzq6/vQV3s5QLjfPfieh8wmtD0HAeo9VwvaPev9I1JH6T04/T6Bw33qWWBcTznJiSAum/L+YB53JneFEA9X9YT0GxoUk5sFvgmDq9BYTvuvYT2ZwHamuV4rpvQhuaDdWnMd0fORSnsN6X6X5T6Hi/XAUj1XWSutVJYNKX6rTjn1PBer8QTT32tC/0U7y6ewR19XYx9R+5e6DN1vTcJa4gcB5jdf/WtIeOV+pUidWh15OBSz/shTD5zRd+XtrCOMqH9HgDGMtZOwx5E2imzb2OFPFDXTF1OqP8K6HsFfoWWa495HjScg+dKqf0dkL2ktKfUlUDdM7Au+/ilrv0sjlHgXrzFdwbCvEjffcA0r2Xg2vyNkf+K8+i4ji96XftRWCdhjdRTyiXk1nS53tfbS15fYunr7V5fi1/zZ9xXyL4fYGzB619Dfw+59KlvwZzeB1Ptnv+uerx72W/NCQqjlEIdqDcedQHUD2wuGlDyMP4j4Y8MwgteuQRQ+4R1aZ99f2krhXV7f6/rv4aMX8ZB60d/+qBxQKX0Of4eamA8AXWeoc4e1kjoUFdCi9e+FeYlgFR3ZV97GQjTFyl93JqeufrW9J4zRsgpE9oJYHW90p8SSPVCZt1eLs+VSelf0+WuIfNTArV3rzU581OqA4oaU5Wdpz5vqa/ZPZdl5RLJpZRPHaj3iHI+9Ilcs7x209Z3Dn1YAKvrYO1bkYMb3+u9nfx7S5j6d11yTJj49x7zPevZr8iaW3r6lxLaPGFfei2AMfdhKFN8P3b2CZd+fYk+5zP0HDdlP++18eGy/4yzBkx+oLrkhftNQj2RtlIABVCtgHW9Ot/hyT4so+whl4Cph+S2JLDbv2OYC9R7F0zx6StPHNDqwbrsx1jqvf1oC9bYw6N1Mw/W5wVzvu/BXOBivUt3ZHxSQFWBej6Bav/qT16DzjXnAbzr/Ky9B2jj5fgpM2fN1pf8NWnsHq7lP+t37K0ae76tnM/m7XEPz/aTtZd1YH1fLOOu2dbfitnzZY4xord7Xd8eMnZLmpu+LT39j0hr3oKsbWyvaz+Lvl6vP1o3ayhvrWGsMF4p1K8B2j4ETBmReUkA430Tmp6+ZySs18rxldZPqQ4oaj/+E8b+tb/3eUmgvu7lfxHg+7s9lC8+nJdYtgHU+S3572a7tkBty3n0qOQHP/Xjren98OnvudT1qSuFutjTe5+xj8Aa12DdjFFPyKW+JYHZPjKnBzQ/cFGij9vSL5LuJLJupmmv6cktJTCbX/qtI7SVa+h96sI4pVBPaCfk1FOmnrZSLPm0lcKYhLbQVope1/4IOMYc0x+k9vxybGjrDk3qN76/DwPSuzBHZBCwej7Tv5Tm7mEZ/972cK0gUEOyyWqcn4A6WW+iAi7tc+iHiezLE9fraV8bOHOUa7HW8YtJpTCux1rOGmdO8kCq7yaB+sYhz0M5H/YszuYYY5zQtwb7lVf2yDpb0po9zDVW2SM55S0wN+N6Pbk12VK2dscAABAASURBVPev3zyx1LX3ANR9njHWEEtbTuS4yoz57tK+s8de7zn5RPK/0hyz50ek8868Xk9uS0LbO7Aut/I+kx9OpXw0OJ7GMXr9mXGXawRUCpqsxpUnoF7b0OQyPO9lwOjy/LvvxUh+guK4OYy6SHtLQusbuJgnTNwyP2srE8uY3gZGEyZ9JN9RyX6UW2WBOt8t/5IHRgoudWgczOWY9MFKP9de/+BhP708UM8bNPlIA9Byocms4bqJtIFU/8qNFXC9xNIN1PPkPVAY00NOLPO+o519Z29LO/m/8mNWYLneS/uWUc2pcfHU62G+y6Ov2evvUvyGIv2YvX5D6k0hfc1ev5Zs7B6u5affGmu69xChXyl6Hci0KvX1kATqvap/Lwfo+rZwDt+2ub+NfeoKuBdEDqoutL0ehHYPOWGM0KcUva790ejH6/VbxgXqtQuM4dZIjOQXK/aTLfR6ctckzOd3LX7p78fs9T5OXvSces/1ur5Ez/f6rf6MW0q/gP5KLPu513YthHkwnUOYdH3fFa79bm/A7AJ0siKTfFEF0hwlUL9sNvYjAdT+sg9lApoPtqW9lfOhLs5mFdpr0Cmv3IMxYhkDU0/pMy4hB9Q1zPmsybI4oNVNOusp5VJCi9NOpD/tXup7BMBFWl/3Fj0LGNvrvb3k0wfU/ZF+pb6E9h6ATbc1dMJlTPrSDy0GGPsBdF8FUHOgSWsLX+CBmg9NaujrpfoWjBXp39L160toJ5JTJpcS5n3Zc+/r/9IFqPPMfa4vYx+V0Gou8+31HmS+OWt6cu8tHU9Y13UBVOt/kp98JR588gv4B1NvSut7XOq9vVUMqHsCLuWhBBc/XmSu9dRTqkPEbMB/Jgia39g1QPNDk9busZbzkVw/trrXk1KsjbvGQ5sLTP8F1lquXJ+vLuQTQKoF5jpM9hj0hOLY13BveZh6hLkO1DnBtE6On2N4Pab+qIRpDLjUHU9k/S09/fdKuBwTJu7eest4mGrBpZ77F6jvdWCKKXFAs0OdPVwH0ZMwj4Vmw/z8mQfN1+d/R909Boyt2XtiJJ9QgHGPw6WeYylzGJjikku/UiR/TRq7h2v57+nPPt6z5kfXyp635LPjZ91lHWh7YMk/Y2+NtVfTnPQvde1ryNw9aY30b+npv1dCW0dYl1vjyb8nsm9r9rr2HjI2pbF5T1cmvyWNT99S176GzE0JbR21AcXq/a063uEJqPWXpbJvoLqgSQ19Kf3/KfRzDrTXKNfMPzhMaO/BOl8J5yKWPQCr67KM+2rbtc3+ofUMTX5Gb459DVt9mJc+daGdMvWlLS96XvsRWGMPWTNjtHtdew/QzgU0mbFZo5fpSwntmupjlnrGPiqtl7lLvbczZilhPq/0myu0ocXAXOrLmDVdn1j60tYnels9oU/0dq/rEz3X670v+feWjtFjS1+OC20tM14/UD+DlDh6PszNh/eP3gmtbs/t6TnOltzLfQ/f1R8A/AAicrBlo/JyLkT/oiWn76MBbcFhXdrXHuwzca1XuBzjWs41v2sL043KXs2BNpb6HozP/lMmp8xcfdop81xBGweoocD4wg2tLx3mJbQFUP/9/6yb/pQZA1PN9GWOMddgTsb0enIp06dMwDS2cckr7UHuEZhvnm/ePIdrgDY2bEtr3AKg3pyA4mHvIseV66FP9Nw1PedkXOrQxtMW+nrIJeTVlQn7A8YvrPULoM6nxAFtjFDHB1xyo/MBBaZ6jv9AiTqHzLu1hnF7yHpbMs8hUK9LaNL49Kl/Zzj/7K/Xk3tG1nrH+BUgQIhylktdewnHBRQXaytpbddYqAugxrqvhXFfCXvrYY99P9oJeZj6B6QuANQ5wvy6vQg8E8BZKzWvvOMBU+1lWee15LSh5UCTcnuAKQ4m3RzPMTTO8YQ8MN6/yicdObbD9br2r4p+HkBdU5jWu5wPaJxmn6O9BFD3ITDWMyevE3VovvLND/efsM3sX6n9GXAs4ZrleEBdV/uCaa3hUi/f/Mh5pbTd1FPK/eno1wJ4t+XIuiktnHpKuT10cbP3aHs5t/q2avf8rbUejevH6vVH623l9bV7fSteHqa9kDlK7xkCGO/FcKlbw3il6HVtaDlbuvFCfw9oefoS+lNPKfceAMYy1k7De6RIO6VrI9JnjrZQNw6mmtrfGdmzPcKv07frLbJvzwd8r/5zbZXCXlMCV68v40XmLHXtj0I/5nKMPV/GAqmO0rwtGATU9ydwmVs+4LCXLNvryT0jgfH8WgcmG5Caveatjb/klnYt0j3pF0lt6bf6M+4rZT8HaOtmP/21D8zWOn3G7SFrQ8vfi/1uvqs/AECbFDDr3UkLSaVwwYS60PfRcJxncK0/YNwU0PR8kVBey7/mH6wZQQTiSvb/batCW9/peCzbeC2ut/Cf1XAdUpa3Y/X5V7KW9i999cv75f/x52vx3x4ELuYHE2fuHqwp7KGXqQOr6ek/hVsYtCeNX/rNuQaIASIImgy11Fqn9m+FaV8DTLl9rHXcA3uAlgvUdTYfJl37GqDFQ5PGO/YpzjGgWZbnOc+30oAtqW8Jay+5tHsftLHTtyZhisk9knFA3aPy7skeciJjt2T9P6KOIVIa98g+Me9W9GtwLcc5GJ+y1+Wu5RsvjAPqG5sSh5wI9YlH3CO6tcs1fC/ZN/Z8r321S936p5O/AHj7vP3avqw0ZzxHwvrpAep58LqP5SuJEod6iA992EvC3oT2clCg3uuWvDZQ52Bej3I+gAKcresCbo+9Xm0/Ivvdi4L7+oH1eGC2Do7tuDDn5T4L2cN7jAdtHrAu32OMvRrORcB8/L2ce3zAGO44IgmYfMl9N1nvMV2f9p94j16Bur9hXeZYKWE9DiY+ewbeo8W/Nf6uwNUVcH9eDXqngPccC9i9/rLl9xwza27Je8cCxlLm9hgdVxRz1kKAuj79PQUaB9P7m2U+UMv53kjo7yEnatAHPkHrA5p0KPtIufzMIw8U/8sA4bz3YPxfPL4C7gHPhwDqXoMmH6+6ndl/Dlf3E8st2KoIrVf3CDQdJtnn5efiY3HE5ll+1pPNuJRyH4m9caDNZWt8/8+Ehf6jT4GUp8gNs6S9lPreAyfOnzlDWk+7Sp8CudojX+Maa09zPmpVf5MQxhCIOiUkxD3vbGoXrBCx8X2WIdfgPl/G9Fyv93FbfO4f/ermpFT/DLQVKOVY2mj32PYtzPQaGkpbXDnhHw1WX91F88pDcMboz7jPlI7l3rkH9mp8yuH4+lbqF4mxHy2YcCFehkOsanyZEl80Zpy8KMfG5wJYECiAaoW+HpWMJ6DGAeUw/CjxXE6xa45vpby9Rt3Q5QZeKq9P9H7z/vnx/0o5DTUmfZkvb75xSm1rCHU5feo99AvrCOOE/cgLx1I6txLH6fRW3t5+luPxNaxjGYZSAadqK5NTltg4xr++/luG0zG+vD3NIIeDvL3G9f02i5EXxhwK5Ueco39eDuVH4D8/Xqr8cRhiXSkHSonFqfIlOP3/RIzSeOOOMY44RR+JSDKxIjljRNpK44ACRGxYcRM6nSEB1B8Z5IAaB0365uaff/6pb3R4OZQhEE0XN+dr9PIz5v7f15/lLfTYocWb3ckbYMwjtkes4Kn6YCgESqGUQAxfSsjEz/ih4xh7VXuItUpoG2tvSwAFKMMwxHn13EYHBpfL4/X1tfx8/W/59+f/Vfl2/FlOJeIXOJ5eV/lT1N2DI/Z+bfty/X78+BHX7lvskWMp8UPRELUIHCJoCLzEHE5vl37jjC9xXUPMtRwKG4jtEVuoxQxxPR6GH3EqXorx5TQUCN8Z5Xz0/foGV9qeD4cYJ2J7/ylOuBiGl/Ly8k/58eM/VR4OP6osZYj0bXAIX+yLEohSRbydTnV/vMaaxMqEHiXiAdR+hziviaBvfsBlvnOxAFCyZkog5vBSnLdIXl14Dol3gXsYDqXoj5NcjrGHhPtLTt8x3gDs4TVyEm+xJ8XJMV9iLnHNuV6nqCHiRlMEjnkjjN/C6XAq5aXMYM89+t7tS5QYO9H71/TY+DHAMc7raUSc3jgXMZWhjJz34Iz1fp1wXQdO5RCx4iVumj3++XEoP16G6jcOd1Pc709xrxexlNEq5YUhYoYqB4jtSKGUESUOoABliAYTp9ir5XxA8wOV0WfcIa6bhLaAFuMe0pccMBuj91nUmse4LrwuvXcBxZgfcS+xlnXK+QDq/l1yaVtHHSjWNU3beoBm5dMHXPTmeUmsnR998p6vY6y50JaPZSxDiZqnGCru8XEaqy0XF0s5xf1NPaFfpE9/ZI4PiFoB55DQCdQ1cl6ukRIoHjk3daBAg7Y+aDYwnnfzRzCMPdubsD9hf9p7MC5hvPC9WsJc/fJK1+JwHlOffEK/kE/4HjBhnrBGwjmW8wFtrmeznnv3yB769bSWse5NpXZfK/VeDjFmDFSO8Ton1DHA6yrQc4dhKIdhKOYYc4rrQP0wDJU/DE3qE9Y6DEONVxfmKPWbC2oOWII+jZCB6bpIG+bxh2EYx9YjHKNHFK09HIahvMS9QByGoXKnEu9/d1A4lF2U/SOvA6Dubc+J8PyIaCP4U4XXaI/ivfIqbhvfKMdTeu0o/T/QPMY9wXHsQ6hnD+o9kjcn4fygzc2aAprd+6BxMJf2lHBdhDUS2onkYKqRPuWaP7lHZdaFNqa2sB6gqADiHDZI5JxcgwRMfmMqBko5o72XcMVPcdZvg7WBkhKofZQ4gHi+/gBqDmfp/IRz6LOhxTlWAqhja0PzZ673oXI+gKpZU7+GOa/xBvktPqM4d9eBw1CU2sdyKsqEvDAmkb4t6eciY80zptetL78H4/cwxEXzDFwLkethLa9PpQBm5wbmtjEJaD5rJaydSA5aHFCpfK1akweGMhSKvnxt066vaS++OY39yjYuP8md4l10w9hXvPfI2o5j/YSvwz2nLU7x3gTa6wNQXIN+3cr5cAxVoACq8XIQ48frne/f3nyNC/YUvsQxbJE+9S1k/Uip9YEqtfW53xPaQl/i7URJvMYg4ufbqSRO8fpzjDPwdo7TFsn5Gc0+RaTHfaPENRPrEn3EokSdt2KMSH/KljNEzj5ybHsTadtD30v2nDH6jVUKY4W60Pd2KjH/hmMhzk3DEJ+NBUfi41HswbAP5RArcYjPCPGZkEB8xj0S3zHENfi2gLw4DYdSDrFPYx3LGaeoUvWQnhti/wk/i5Tz4XnSd8L1PGMIQxyGSG84xfhLHKOunPItCojTMea1giH6TgAFOHfQBESeezTea3k/FbWv4IA4v69x/tp98lhOVVfGsKVErz9//qzfwRDxQ5Q8RI5Qd45BlRY7lJd/fpQhrmnz3S8cImoQ0UPkaes/xHdgRb7Eupgc8yoLEOdLxEe9kr6hHEqPaLAwxHeUeV5CDnFOi1zU9nusY/TNS+TF520/29bP2YdSIrS8RvG3QMq3cmz/ixvGKXAMKOVTGv8z3vP8jO8bff8O5M0mAAAQAElEQVRTrhzDMMRUh3pegFFm2jHm734SxaagRFDRrr4wI6RcIFbidI4tcZ5OgVEmHxKiQJmOIdSX6En8iPeyYV59eJ6F+yahbeIxnk4xxCMyUsshztULhzKEYU0xFMohah58ijPC6RivH14Nc5Q4/vPjn/IyHGKPxN49f5fua0HCWnswN3FgiHGH6IURsQVq7aynHOvFOv4sr+UnbxVvh1M5nhE3nThnx5LyxDFm4k56q7y2vsEPYMKNAnGhxIb1IhW+wJQPPlzwHAIoQDXlhQZQeaDYZ4lDn7B3cTgcitAPRESJm/FpBDDWgDZP82vgyhMwY1djT0OtaSBM8cYmgBqTdkpofM2NJx6EHwajizpP31h43twkQN2YQGze81rEmw4vIP0xXO1LuYdcz5T2b42Ujie0BVDPkfGi7BzGv8bFpYxt2SIPQzuPcZP2vJ6G6D9qen8GSkr5itiv5otWoD1DyxviIgEa2T0DtU+grgNQPGCSwOiDNb1Uf4kDLv1BX33AZR5MnPPagwPUm0Qo98rYFWU4DpG5/YCpF7jUtzObx72SWJtHi2rP6W9WdBfnNvU16Y3fnLjNlR7GagOqfzRgfQ1cNxfm6AtDhHhdrcHrcg9rOXLWPvn0iXhkqHzTnOtxTw2g3lvzustah8JFGbjkLoLuJOD2mkCBhrwnKq8NCVOO8QKo9051183rWyl6XdsYoKwd+td4WI+HiYemL1/zrWdd+xCOvwbzfH0xZg++tgnfC6VMXdvxnoG9mp9SHRjPFUy68wDq2sPEw7Zezgdw1tYF7PvXs66zwOpcoPFrFYCRhqYDtY4OmHRtAdR1yTUC6nsiaLFAycO1TiS3JTMOqONDk1vx8oDitwJ8zZxc/7WFBOr5LhsHtH6B2XmDub2R/svQMJ8PzO1rE4EWb5xr7b1QHSZe+6PgmNZOqS4AxS+Hfh7w68yh7/uXW/QnGs73qn2JW9fCXGNvgfWNA2b3I1+vBGBIhXFeh76/UCbkDQDqvS/zgFlNmOzywJHjbKX2fpjGgkt9q0byQFWhSY2sn1LuGUCrDdR1shageBcAs7pArQuM/FBCzw9Ex+l7KT/D+ll1CfmK+AzsOvgZzP1mYYhaZ2jrV4pe105kbi/Vl+Nqm5NS/aPg/LJ21eO7nrTvlTU/ku6RGRtp9ZFrp+yvOe0e+tKuifHkWoYoS1nPW/z44fdc5mmb2+SbKRV+l6Wylp/x6QfqOJkjfw+sd0/8LbG5lrnFb8l5Nqbfo45vvVuk8zdODCad0etS+bleXTQ7R1UeZ5//m79UrsRxj21P98RH+fpwvd0zCW2RdsoaHE/OOUT8COBziR8amvyyZy+KOvnY1EB9YQOKR8/7gV3ki55+c/0QL5Y+oEBcKHHxWcd4aJy6nPnqCbnUlYCifpCsSjytxcAhPG6fIWKZYYhfmEppvmiliLSHs+9UIu8hxLDR46lQ4jWlvMWTCFHkCtadfK/xA4DImFJ3AxbZxDAcioBhjInXpHKMQcTQfcEO1mpf3LpOAhoXyfUhl5B4e3uLWsdYs5NmAYo1D/GDjucVqBxQ+gOo/DEWVKQPGg9NWguavozRJ6D5YZLLWJh8cKlnfEpoMWl/d+k5yR6BVOu5cI22MAZuKJ4ba4vUN0JntPFiRq4YWbOPBeresOeVlD+OAh6es+u7h4cLf6PEfu/0+laLQN1fSz8wUnBdNximOO0ecOkD6tjQZB9/TQfG69n76y3XB7RxYJLmQauV65WyxJG6EqhjQssvccgnwhwfwKYOk28MCgUY1yPM+jqStXPfpq1fAGNP5cqRuVvySvpVd9bNQJjm4zonYOKB2r8+mPMwt0scQDy3B0x6Y0pdv3I+4NJ/dj0k7HEPfVGYxoamA7U/WJfmA3U9ck87HlA8UgdqHTmxXHe5NRiXPFDHAYpH79OGxi917V8Z8HXz8hru1zl1oJ6LsnPA1PdO2B/t8vpwAVzXHnLpU/9IOO6j9aGdY2AsAZfc6LxTyd5Smp66EtpY6kL/r4a+717/Vebhx9hHsJxfP/deX8b1tnHx6bVswb70vfmHbm4Vv+QMcBjq69Fw/vwMVNva1tyCfmixy1xoPEzS+FvhmBnb62vcmj/j7pHOQSxzvO+LJX+vDdNawP36tfFgvaZfzgpofvdBRXx54tqJW+aXcUrR9wP05qgbJ0biGyvQ5uCXn8JW7V1daH8mPCc97GUP9uYffm3B/zJDrPnNFdDWYKlr20s/vpwAxvuF9i2wTsaNOsdSepQbD3NK+87uxowvDxvnHJ30ephf+uh76fVbmhpiH+Tecp/1+cBmCa8tMfjXbCI3GlD8ICX8ArZcOYDVjWgj4kr6xZe/MK8H1Df6MElg9kG/HwdaPjS55ivnI31KIZ0SLvPTl3Ha0OLkEvKup4Dml+sBjc+cx2R8wX9+QTEfppo5lrywlx5ytyDrKDMe2jhAcY8I9wu08+KX+u4p//OtzFlK690CYEw1fjRCgTaevAiq7kWYcnxzIfQZI9TlBDDmALquwhoNLRSY1QCqA5qsxsYTcJELE9fG6f5i4Hy+k98oezO9VQdaD+nfkjcPFIHQaoY6zlldWD+luljaclvIWEB1rL8Vn3wNfuIp63yUfKK1mgptPaqxeLLnBXVhAuNawqV+kfDOBFyOCRM3DfeY1q/BUtdeYjkKtF6SB1Id1y0J2PdB8wM1N/PWJFDp7K8a3RMwqwHNhkl6z+5SVtWsr1wLgKkeTLqxMNmA1AzWBC76zCCY++Rh4qDd/+WXgBbna1GP/jXQ8X0NuAWu1RLmLce917YH0edB6x2o9NJfyXiSB+r6wbaM0PoAqvQJGPO0BaCoAKq/GjtP0OJgXe6kVhe0vGrEExDP7QFNB8ZeYK4bCdT3iJ4PAZT+gLntuiX6uDXd/WIsUMcAai9A8QCqrS4ARQVQfbAta+DOk2PvYSf1XVzAWAfmOkz2GPTOinPPkuoJ4ObzAWyeh/LNj5zvloTtuQFXZwfUtTEw97o6TLz2R8F5LWsDlYImq3HDEzDO5Ybwu0PsVWwl6ktkTNqPyqzzUdK+svZS176GzN2S1/Kf9W+Neyuf42e89pqe3KMy6wKz+5a8KCsHtP0MzLzLeO1EBmqrK2+BscJYpVBPaAttpVAH6jUH69K4PQDVDU1qWLeX6o8CWl1o0jrQdGhS7lFAqwHUdbAOrOv6hPNLaO8h78nG93HQxkheKfoY7Wvo4z9b9wvIrTGz7y2//ODTO8IxLad03YW2ABT1HEPTJSZNax0wRQFjDWh6ZgGpjjH2khidoQA1JtTdxzJXOxN6PblfSc7P/3rnzlGkt9fL8et/wOj7Weq9nf3fK6HtE1iXt6zhTWMCY9y9ja/Fw1RvLLyi+EWz8EO+F2xfC9oXBHJbyJLpTxuYXWD607fU01aKjPsM6bwdE6hvLPIDsFz61MvikBML+sJ0TUUfC4xjlTsOaywBjBX0OZZ9e05FOvX16Hl1YHa+5IxXPgvrJOxPXSlq7VNcRo+iFvh9n9yPCWjnCCa5NnPXN7Hm/8vdtwLQ1juz/q5trsQkXZO0ej25pYT5mgJjCEx6kjBxMOn6YbJh0vX1AOo9DiaZ/r5nIOkxfiRCASof6tWH9zhrL5GJeW0rodVVTwA1FKhjQpOSgKIC1vXqPD/BZYz9JQwD6jg5vtwzyDow1YVJf6a2udBqbenLdV/a5t0CYAyDSU8SJg4mPf0fLWEaEyb93nGBev6hyXvzr8VDqwtNZjyQah1/NH4TBb52ftDGz/3vsnptKhPQYrSB3/I8OLc/AXD7+QMKgVwXuD03c/Zkv+eMW9o9t+bT/91h39ljryf3u8t+zr1+bd7eg/YAzEoA9bMztO8m8r2LY4oSR1/PP65LO1wl43tpXiL5tM25BcZnXK+vcWv+jPvTZf0r/+6Uv5VT/f+McF1ct2PYNeb8h3zyt8J8YbxSpK4Uyan/CgDKUChAWTuGIEWI+vBHg0QlPvgprz2g9ghNJn9teJjHZ17+MZH5/gX3oVCUotf9q24hrxS9Xjz8a/wrOMUuzL/073XTZ8g65Ri0CFEfflkuqvGtnnI/7MkSX/anP/XvNIn+uu31az0CY0jNi/tKMsC4p8r5GNfgbD/9/wEAFOBcbhI2IyZmXzM2YSRQXyjlfFHrpTpQx9WXkE+UONSB0NpDWzSr1PzSHfpEUl6s2iK5pa6dyJhepg+o40GTyfexj+jHuEatZS602upyrou6gOaDJuVugXV6QMuHJv2SXvilvXFA/S9IfOPi/7FkWTmMS0Crk2H2nLCmfMYq9SmFPpjyYdL1C+PFMlZOyPcwp8eezzj9yiWSV+5hmbe0oc0J1uVe7Vt8vhg45jIW2nj69rDMW9peQ9BqAaM7a45EKEsu7S1Zb+RRE1pdaG+qo9TFfyG0WcPgJ7BV9734J1qrqdDWphqLJ3tcUBcmMLtvwdy+SHhnAubjwdzO4R6Rvhi6BiLzl3pvZwxQVd+oQdMlYK4D49rpF4CiAqh+DZh0bQEoLgDUPGj7fatH4CJXwviE9jUYa0xK9QS0MYCxJ5j0rRyYYpa1tKH593R91hfqCWi5QH0tyjfbSu9HCaD4GnALHCPjer08ecDUa1/KMRI9n7q+1PcktPoZA6Q6O19Jwtyf/JYEZnVgbm/lJQ+kWuukAYy2cxX6lCJ1QHW833uO0l8d8bS0gVobCO/+A6ix1kiYAdT3p0DJA+Y6UHNhW2bulswxt+RW3nvx0HrPekCqdW6j8UEKUMcB6gj9OkgA1a8uYG738Wu6Od8Zaz3fw12bW9YyzvsioDpeT9X4wKccP+W9Q0Hrdy0Ptn1r8Wucfa3xcr1PPaEvkdyjMut8lMy+sr52r2vvIWO35F7ue/i2xr2Vt4eMXeq9nTH3yv6a6nOtvUTvB+p9DZrsfeb1duo9r34rruVf8++Nk7lb0lx9KdUBRZ1/VZ54yropLZW68hqM34P5+pViS0+ffgHcND/A8BmslUhHb6/pyS1l5n8X+ZX9QVtroL6389ot5wMYzxdQWT8/VmXnCZjlQbOB4udH/wkXoOQBcx0Y8zNmWqP48i/JDWlsupZ6b2fMryq3+u7nuNR7eyv/o3l7EDnOlp7+pYS2P8zrAY2Hfdn/uLas/Sk2tAZtvv/wBtSLUF74ZbDoY7xAE0DxMDalOky8uULeGGg+9eTUBUw+bdHHpH58K+V0ZEQ5DYV6aXt5H4p+OTHwUoS60HcsQ/zW9iBs8TBEqUP8vkf5Gb9yibcS/QyHUg4vlT8y1BhtcRoORc64EuPvYRii5wAcCoHTKWoH/OGh4VhyLVICBRpKHEA8t0fGaPW6tgDGXHCs6Z+/yXNnXqLPUU/oN16oi96nrW/JySf0A2VY+XcageKRseo9tvg+5tvo8avvKXZK/kJM+4m5aMdWKXswZg/WEhnjOMfTaxFvx5+lFF/E5jid3mJPNaz5ey5OTTlwqhiiliDyRTm+pq1o5QAAEABJREFUFu1vjVMZf6V12T8LxL3ilrHK27HsIs7gr/7IdejXZEvPWGXOG0i13rtGY6HA7XEwxfZlYOJh0vuYXgdmPZ1Op+J9LdHHrunQ8oHifXAJ65U4UoZaUlf20AetnnUAqVl/0LjqiCeY20GND6D2BMxqOKbzU+Y4QMlDPv3JbUlj97CVdyvf9wfzHh1XvwDqHKFJOWHMHvo+gNGESU8SJg4mPf2PSHvcgzVhGgsmXd/e3PQZI9Q9p0JdDqh7XTshL4C6nup7AEZ3XwOoe6/EAVMMTHq4fqsHTHODSf/ISQJ1nYF6vjwH/Tku5wM4a3/FPSvgWhoP1PWFJuXSp/6ZgKmHW8YFahhMeUDl3uPJPWcdpUhduYR+IQ/v14P1PhrZt+P0uvZ3RXz0Ls/AefVz7XV91xCfUuKTk59q1lEOQzkN8ToUW8E+1YX66+lYr7khPsRABJwHswfh9afsYQgwywOkKwfMZHVcebJ+hvT6Grfmz7hHpHMUy1zXRCz5e237fQbXxnuL99M9cqxjiffZIr4kkct9MtaLPeE+GO0NBabzaYi1Eq6buvwa9nxr8V/BwXl+8TmYDkM0I0LUR/qqsXhK3yPSz3E9XhhKDz8HbiHXl1LKFuLDUFkiY8viAD2NhKYDBWhkPDtmwvMf1NWH8RnU6407hugR5uyRviTjJMW+jkkl8e1lP+de/26N9731+l6f7l13RyJj5UXaeW0s7af/PwCy4KMSbL1lO+mEDDRfcsrc9EC9MA6HQ/GFQkDjMs5YmDj5BDTecRL6UlcCigv0ceqJPhCo/aUPmg1NJt/n3K2fhjp3iDcY8ULjfBNA9TlOiQOodq5TiSN9oW4+jBfAGGNejuP6C2Ccb/qUY1KnmC86quYCY4+OKTJOKaypTADFA6g11NOnzHj5Hr1PXV8v1YU9QKutngBqr8aUOJRLBH31scxZ2tDGhnV5dYAnA2B9XGj8PeWdm+dD5I959+SvxQJrdOUcryp/+BOsr9Et62PMHr7H0r5vF843K6aeMnmYrynM7YxbkzCPhcmGSV/LlYPrMcYJmGKdQw+vQ2P2ANT7HFDvr9Ck90Eg3tueRlgv6/d6WTmAWrecD+Cs3SfsQ0DL78fPe4y9LKHP/3LN3D0As3nD3L6v28tomOql1zmoK6H57RGoawaNA8ojB+znwb7/njGBm9YPWC3rGuhQiqUOLU+f51gpjIP5/pQTwNiT9h6gxRqTddVh4tNW/gkAPm2awOxceQ6EDaRUF4BiBmP2MAv+BY29uem7NiVjhHFAvb+UOOREqF/2gMvz+WXNbAwMU49fvV4bLd5N/y7zuGfij87ZvD3k6zZM+8S+MsfPzssYfb6WLSFvLlCv0z5PXQD1fpl6ufHI2lvhW375PWzVS95c9ZTqgKLOoypPPmVtpbBcL9W3YOw1ZK5xa3rPGQP3zQ9avLki6ym1/1T4pebwjpOHts7AeH25xsJrUdmj/jDg9+Fl+zBP9Hm9vpYJrQ990HRoUm6e7xf0svswZz/iEe9tYz9S+b6c69EfM//r4z4S8Zm9Dv/zP/9T/vOf/xT/uRZfjIQvHjbuxlUCpedtEKgXibpxyh4lDu30hVkfQL2xQ5N+EDfOMR3DIHPk/YCuT06fPdqr/7yMMf/++2/53//93/Lf//63/Pz5s5gjn9A2V1hfWKeH9QVQ5wMUDznrWEMdqH3LCWOsA9Q8e9IucZhj70LeceXs0Z7lI6zmWcv62kJbJGeuvLbQFurWEdbWNk6oy+kDpOpfwllXSFjDfo2TE/LC/JTW0BbqQh2oNTNOuQbrJoA6Z8eWcz3USxzWVIdWVz9Q4+0zz73nX911lTenxGF8ziXMmmeMevrSn2NZR11/D3OEtZ1v5hljvD6g7oeXlx9FHA4vYQ+xJqeKUvT78kQpoW/BOSwB5pR6OF6iEvEEFGiwp6DG+b68vFRdTh9QbeeSKOfDui8vh/ATzCmun9eKo/9pSvzKOwyNb7/2+kp3iSgfvZQK48XhMJRE+uWF44kfP17qPSfXtsQBRB1CK7GGxwqgcrAuj69vERx9HU/FNwSihJ4YCkUciJ7O0DYuYezJv3SPPH3GKvWr78G4PVjbOsZYR6ntePauntAnjEv8iH31MhyKdkr14TyvzN2SjuFY5lhLWMf8mlNKVGqIb3KLOMWPiYnDMJSX+JG1x2EYyhDno7zDMUQtIIY9VUA7z+5N92/6ofEOqS9xiN5EH2eMMEa5izjnniNR1+NUimuTOJz3jFLOGGNdU+G4S2Q/8ntjAwWmuTtfYQ4Q19ChrknOQymMUYp+LPUfP7wfeS+iGAdtjBKH8SLUOq79ef0l0ifvfcRafSxQ+7Gu0GeueY5tjrnQxgTqNa4PMLzmVyWegJL3V2uYa6x1lCLC6jz0aws5Yby8OlDnpJ696YfGw7x3IO7bL3G/e6s92Id5QMk8a9tLiUO/cL5h1nOjT2Q8oGsEMPYkaT3HENYR8tDiYC6tq38PniN7EK6N+P/s/YuC28bVdYvWIGUn5/3f9fz5bHVz11jFCRTRIMjuVstyYoST6zbXpQogeJGsmCdg1FOP31rOoQRqrcYFDP52vnY9rGE/oQ5jT6/hWiuw1JSTuu16WFu4dvdzjsNazxnlKU0FlrrmCKB5qGf9MGokzxlE4uryzROuJbY5QJ1beQKovupyrRO+87XpAGoPjG8BLEygasoBKgdWOfvb9YDbuBxh2Ln3sJ1P7h5g1LaegGHvcfd8MPjmChi23K2tD0bcmIBhGxMwbGOuwc+JXitAnZvWD/1d1MO1ez3FZ94MGNeEcSEfqHOgfgQYswAtx8yPLxKo8+n1kmsls8CIhas0BqjWvRFW3VmNPwJQPatIf8p85gPd06q2fmDhahtUyg2A2mfnN/Ys2vWA0QPGvh/lA9esIcIdVqtZgZLZB/c2ABobJObrtfUDRj4MmR6u15ow/J26PIC6PmDEYF+26wEjfjXrPcv6QFyLBKq2c7bpAG7W6WyGgeLHbv0AytemY16XvcUUvqsmLxLWOe4mXQMwuMDVs15r1nPmIyxJdxSg9gSo9VrLfQtaP+wjXK8SKK6c1g99wrhQFz201Ia1D6y6Newp19z5PgPU60TOPfjbhPcuc4W69zP7W9d4fhMwrh/W/jB6+FoU9gHq+rKWOcK5Av2B9dr1gFHXvsJaygBG/EovMeeXoz/ZT9hPKUf0UD3URWI6YdTWL+JTyhOZeZaAlIJ5ooz+BNRnN+cQxmZYs9OWc3xvnUCdR/dXuC8w+lrPOjPa9QAa5/6toOOU7zHQLh1XSjPeTp0H5fK//Hhpl/qvRqxZzoOn9FeGBtSa7Kk/SFwJgwPHUu4R4Dg/vZWpA2uO58V1CjlCXRhbvk9dLrWm3/r3ud+/rb9h9N2t7/XWNrd+dO/f2fzbzYDum/c290QYsL4SqNrq9hXq8oB+egZorYlesOX77/Z77/l0Wvk9N7WABv3c93XUnF23vteSUsDgtOshT9DtGen9+tKvlP5dvPWaIpxTryPOp1N9f3l9/d7vBwOt+aP8AH1zv3079e85p3590++J7UYas/8tes9LR12hL+37yx/t9fK9WXf8ywyXljW7ph44fFycvTOA2h+gW+NhbMbwtoUHlG6fGUDzMLcP007d+Nb3QqjTewr1c+cG2sJYYI0j7J2/zGKst76ZUVsAfb9PFQMOZdscc/2j2RIz3Rzn+e10rv+CRZ/xPkHfHwr9chivpf76MSZOvhkFvmCC3ITbg8MiUiLVAUUtupQ7T3POHUo/v68F5/LCUwp14Yc8kRv3ud9A1PWJe3XtLe7F4wdqHfBWytnWAOrEe0JEux4w8vUBV+/7BIy89AQa7dw8AEUBhg5DlnN6Sr4u59nCPYwPRg0Y0hwYOtCAWi+81YE6d54ne4rWD6By7JHrLNJzK8x5Bo+4bTrsL+Ka9fjeK60hkgeUqk+UsXma/epipgC1r7Nv1mc+sIT0izhgjcW3lVs+rDnGHmFb7312f9Pv7+Twtqd17K3cAqj9gSGNA4oCDB3o75uX8m1rweBU8ODJvCMcpFYI9vsAtYYiHTzZO2F1EVsJow7sS19jMPYhrydrAPUahP08WP3tepgX6ALqny9qnzysmRKzrs+Z9Yno+rWF9w3hfUBbGBeAojD7y/Hkk3kzkgYs5y9xY1vdmYV+pXDWwJwjwOgDLOcr5xRY7q+pF2kfe7Z+RHb1zcNaAqiYXGG+UD8CjDyTw1MXQH1AdSZrCTlKfQKofYRVJjcS1hjc6nKEdQMYHNelL/HI2SdnBoxcoPbbGeXDsOXC2PfE2vWQF+hSd61KAVRNa/geK9oHDmDJsq5GpDqMOAw5+9QfAahzIs9ZYdj2CIwJQLHwNeREqovYsPKBuj8fxWHwkx+uNqwx7XswRxhXCvWfAc+/sBew7JM+od95xFbXDowLbaWIrtwDsOf+r/LBWCMM6eLcmxn6gOW1B4Mrp/2gA1jOrSU9t94f1L8SWUOkvQDFzTzlePJpWwuoWvBWPlnyh9K281kcUBSMBzD8MKQEGDoMqU++8h/82B3wdXCEj3SbzxVQ12bqGJsR/3uk+ff4cNzP3BnbOollTxIHot5Ied5HlGLWtW/IOwaMujCklMyg1P4M4G3d1IM1Ft+ehMEDlnMJ7FHf+GDwYEgJMHQYUt895PONe+F+CnWg3i/aFx6Xx+NVd6D2BW5lBT/55FqP8MnytYfusZ91lWLWP1v/M/mnnkzHj3q4j6k16/Ftpb37zx9b97ts9xOofYbxeTrXsPIR2oMDnHKfVGvEP2y4jZf/1vXQgv0+1nqExF1r9MiHjf9HCO7H3lJPCXgh7cF4YAF1ZeCmi9iRqRV7ltYQs+8ZfS8nNxOgbpLWAeoF4R8EtOkAJqvVl88bx44BLHUNZ10Qv7eRATg3rjid/FPMbz1lxLTP59/6XMMvr7VTu3CM10Zrp3PhLdfytEaP38HFHle89nec2NHbpc+3weW117z66H/AcBfQgOYBvNFh3JA8b0G4233UPvc/vBGet0jzvL724Ich630E1g3MV1eK6JH67mH8AS09fOrrPxda329x6futDGZ76K1+wLNP0AvVA+i1KD1PcrY6UDxj2SN1GP7w70lzwvccCBjnLTHj93Cv7tZvfnxA1Fb9+rvg/P8T0HxTueLS/yQ6tpz3wty5hvYM68129PjNPUL496R1xL34shF3FPdN3AnXuQfuytrfHreG51OoA7X3becAFu+cb575BoHqqf4MgIVmncXYURJXCnsKdTHr3gO0A+MpCaPn7Jv18I6k/CA8oNYO43WS+J7M/iU3Uq4zawOKpaYGDJ/5AljiQJ07/QJoHtYT6gLGfOoBUHVimx8A5XY2MdeqwJ0nuO1jLoxa1ohtH2DpbwyGDUPaAlAsvDIePNkjkGov30Nmn7qxGfIEUP3gVub6MgeofW/9sJYx5Yweqoe+Uq5PQGlA1XA20WLNDYkAABAASURBVN5xwKhhCgzdPRT6ZrgmoQ8Gd0/fziknAJozpo5ceylF64cx0dWbh7xArggBqL02T44xsReXA1RIjtAAah/bgyN8adGVgf5HkCtHKaIrH2FvfdYQiaWGPnXlHhJTCjmpoa5PAMv+aj9CcpVCfqT6Z5A6kdaKrhSzb9YT03cPMNaauDmBexO/19GM+B/J1FLKjVQPYMwAQ8qxt/eHcL5K2kds62etW/+R7dyJz3p8f7WcZ4oO1LWe2fQH7guMcwL70jz5SjHr2v/gczvgfh7hPdWtE/6i9/Naf8XnKtVfL/0Te/9iptQ+Quopl5rdmPVu3n3Y4wjpveW89PmEhQFFAVa9HJ98Ag5fH4/KA0WBITVg6EC9B8Ow3TPR+gFUrD04gJoP9uWD9MNc4FF6zQjj86v3C+EagIq1Jw+/6s947Xmii3okVsY7noBljabBagO6fmnAOiO81U99+hndrAf9hSPK6E/9J4Kbv2xmTF9J4x9AT/kxj9c+bIezvAdp7jo+AvPzPg/r3nr9eh3fg3FhvLU++w2sKrx6Ravrry2Hvtf+2+nL4olizT09vnsS1tlh1eVb8wit73vg3s+69iPY41cHjD0BlnMBLGPP106c87prT64B/8uH+fW2/AGAcaBuetuLaj4BbXMY0xWpDmM4oAaGVRp/D/wCKuaZ1PUJ+wo/bAde2IGxbT99wTa2te01+4DaI6DlsBbwZq3mbmP6gEo1VsrBUzhA1dcWpsBZ0YBFwqrrlCvUxVaf92xPNwfWmrDqxi79nc2a9zCvV74IVx2o+eFWmifCUc6whjZQ50Nu4HURtOsRvjK4hhZxz78QdhSvM/MMwboGfTOMC31KoX7p998hu9Kd6l3UA8YHk9m31V2zZP3OItT1JaZ+D3IFrLPD2tfYEe7VjT+5sSPhtp9+ucoABkcbULy5VnTCbWz2bWvOMbjNA5b6M0/9M4BRd54Fhu+ZuuYF8tWVz2Dmwm1PY/eQ2kDU/qZ/WaDT/wxReQSg9nTLmfsa01ZuketZGcgNYNQHllRjGkqhLra69rMwXwC1HhjSfP1KsdVzH1L6ehTAcs8C2r0DRix1tzz91hXAzVz6/INUOcJcQPEGiRsAbuoYOwJgWiG8MvoTULVcs8hM6gJGHPZlL/HwASwc+2sAy/7qC1o/1LtYHnCbb1yEACOuT3gNKo3D7X1S3xzTdp0CqJmA2pP25AG3fGDJhNFfR/qqw+AAN70AwwVY9XL0J6D48Fb28PLav9dLjkhcKfTtAdb578VhzGLcWkIdVr/2IyQv8hE/8SP+USz58/USn9JcY+pCe5bqW+xx9Am5SkB1OY9lHDyZcy98FLuXc+S3nrjHMSbuxff8QK11jlljhjGgXn95LbZ+yOni4UNesCXr1wdjDkCzXiueX+NHKPInnqxteqQ6jBlgSH33YJ5IfKsDtb+wL5N3T8J+Htz6t/nOMSNxfbMOo058SjmBNqBY1qEBwydPW2z12Tb+D96/A77ejvCooudAhLfVgTqvc1yO8PUX/z0pTyS+1bWFcbjfS84ezAsSdy51JZDwzTqAst07PzcpxaxrL8l3FBh15rC9g9n/SIe3tWD1zTVh9R/VBSoMQ2rA0GFIfUeAwQNqz+QCiodw5pCAJV/fHNP+Cvhz6lFdWGeCVTcHUHwKrvEInyrek73Gra/cQn+nfOphjSN8qviDZHfff5JopmUWferKI/hD7WG8n2Ogrkt4K/1x1z4idWDlxTdLuWL2PdJh1DRPhK8uZntPj28rgcUFtzpwd92Q2L5MUdiPw/CH96tK4O5oQHt0/RydG2On/OjrP6MwI35ftHcn+ETA5uJRCWChbPkwvkA6o7Gt1LckbxS5YuN+Y8LoP9eCt743iT/YAaOnZZ1FwOrTfwT5ic/67Is/MrEj6R7KV+4hH1hgzBpOcuZrTj3XXaQfcoD68gbc3BDa9bCWuJoPhdxA8qzv2fruIbmRR7zE5M66dhD/VhqPb9Znn/4g/kfy4t+wv/67cf6bcaJd7cvFP+X1I8pXodX5bDsH3J5rWG3pMOz5Tz/fo58b9d+2PMr5xqn+TbV78pn8exxr3ovF7weMIL5ZNv+/C56AvWbs5R31mXtGbz/o8Jq1lFJEV873C2NCf+CP3N4jgviTF3vOm/Ws5aMy9T8jYVzLqQGr7axHSM496T6YnzistfUlHg7Qspfeu9sXH3A7j+2cJYARh30p/z2A2zrJtZ97IdQD98D90PY9KXF9xpIfCaO+NtDkyBVA87CWdYT2M4CRKxdWXfsZwJoDq76XCzQY2Iv/TB+wtANqrjiAqA8lDC4M+TBhIni+RFzqIvaPkDDmgiH3asKIwZB7nI/4XItIrrqI/VlpLZE66uJZO7w9aR1hTCm2uvZH8cxr1J4z7KWt/LtgnnfWf9b8sF7Te/1n341+GX8pwTn1i62u/QjJkzfr2v/gr9+B+Zxsde3go5Oan9xZj08Jt9foPZ7c9wLW2rDq762z5Tuj0K8UW137CMCb912gUmBIDeANT/+vDO/vws9nM/SJZ2a/cJ+Vb85hyA3i+1+QMDYJuLlGtmv3B00Rf76XxTYmYv8ImR7vldveeW3pn3Xtr8Jr/43m9fWlXS5eaf4l0kvf39a/w1Ho2/3GPp3WWHtzXLpHdNEf/h4k2vVfZOiuelym910d2kox69rPAFhosOrza/Ij+lL0b6wA/RyyrAC4sZdAV3xtiK7ePPI3/3XO5+fkv5OfL6mA8SoO1JfX1g8Tgm7ePGDNSUCuuhJGXDvQrx6pfg/ehEW+fCuFPmEeUDPPFwhgqL8w1ou5HP3JvkE3Hz7k2ks5k/Vpw/iDCOMzjMNtTJ+c5CmPMHNhrTXnhKMUxrZy9kWXA/QbxekNYPhbP+R1UXs567NPv9j6gDo3MGaf4+q59nLuYPCNifgjYcRhSK8F4b5ukXmsI7SFulAX6ns4is18eYEzqAO1p+rtemx1bRjruFKWPTaWWnNs1uUE8Ufe8yf+s+S9OcB1++XNN65W685MQO3dfG2AfFqOua66fqWIHqkv0DcDRk1guU5h6DPvozrc1nIOuPUd1ZafuLqI/Yyc+XDbd45ZC9Y4DH3mwPAB0m/OWTl2noDa123IumLr144/Ul8ARC0JVH2gbJ+Spwz0C22lUH8EoOrLF1s+oLs48Fb33hT4ehbWUIpKvj4BVedqlpBbyuYp/tTWnqHfP1DVZ6oS9usbE/IEUK8/77kwcuC+bNfDGuJq1lq0XafITOrCWLhK7S30PwJwM2+7HtYCygJqHljlvL4i9SdzRFfrIUcAZfsEVC392gKGD4Y0JhJTpq4y0H8EYAnDrQ7UHBIARcHaKpGwxmBfly9gxIGqbQ2RGAy/tkgsUh+gqHwYejk2T+bAcVyOacBSD9D1rvsPsOR7XmDYVejJJ2cRT9KLll5lTE9AXbMw5oBVJgeOfbDGWz9g/zNWDz31cG3iKfKTpKN6xsS9Ukex5MgJ4lPC7d7I8Z4j1MNRPoL8YI+b2Cxh9J99e/pevff4gKLDkBr2maX6PYRrfKtrP4J5RwCW1x3c17c15r6J6Zt17RmJKWH0UpcTOetbX2ylCFf9H3xsB3zPP8KjqvM52OraM6ylrRSA4hAzf6trCwvAqAVD6nsvgHot5P4eCSyl4Fb3fuX+KcWsay+JdxTnD2YKULPMvj0d2HOXD9b3G6DqwZAS7Ks8QjiRcqNH6jtCeEohN1L9CDMP1tnNmWPaW/hD/tb3o21nENZVCnUx69ofAYw1w778SM05x+/wwmtdKWZ95n5Edw+OcFTTH0r90f+I80ws/eXOuvYR7H8UNwb75wWGP/0iYfhhSPcahg630pg9jgDcDadnCNqzPtvxbyVQ9434gajlBw4lrHETYbXhsW7O3wUw1vOeeT0HIjlb/fT777834QsTRgMvDP9mpTAhsIi6MpArYkf65iS0AcWnse1tQX0CWL5QtX7oE11dHnA7xza+ECdFjnAtIiF9YtjjX1W69HeE4LX/rina9d+DV395uTSlkFex67+13+7Iy/Tv8YcTH4w3YOe4B+czphSzri1m31bXPgJgieVFqgEsdnLdO/XEvWaE153XmVLoCwDpb2AdsQ3MPtjPNUdeEDtSf3TlI8DoY968RvNgjWkLecoABgeG1C9nrqWtX8x67K3vyG9sBlDnyhozYPjhWM61jnRrJw5ErR9xLpfXLgf6HwX0eVp/LVM4n/3DqaGPNP9A77Lw59w93XpbWEfEP+vxKfXv1Zx98j4CawPt0XG5uNaBPS7Q9+s+TqdTxa3jNSXUgb6/7u1bnM/nJTbzYeS0flhDdPWpB7Dw5rzokQvpgQLUurZfiOY6wE2VOTbrN6SNAVQfYImYGwBLHN7q2b8l+aoAtcdA84AhZx0oTs4hsPTSJ+b62qJdj8yovLpKwKijIT8AdPXX1qW/T70WyvHgCcb7UGj2g1HL2jDimdW4XGPqR5B3BODNnsi3l9cGrHEYun0FUPsLww9vZbse8n1dCHXdzg1vc2D45DmHkBuYC4Oj/gjAQoFV12kPoT7DngJWPuzr5sFtDIbtHlonHHsBtef6jAn1GfICWPlysg/myYH7cbnmAHWuwm/9SKyrdx8wagOVD6sNtEdHekTKjx6p7x4yL6y9gNq/OQbszgeDC0Me5bTr4VzC/b267gp5BiNnffbp/yhSRymsEznr+sTsUz+CazQnCBfGfsWWNyP+RzJ1lXIj1UXs1I7tefJeIecrYR+x7ZF5tv49OzMbm3XtXwHzTLPeWqv3KH1B5oVx/uO/J8NXylGKWdf+B3/dDsznYtadyOtcX6BPwDj/6o9gbjizHl8kUCoMKReoeznsy0roT3Ab9zUremh5ALv64vyA8iP2B8ZcQK3VMQBFfVZUAer9yzXBbawdHO7hEQ5SK3SUa6xIB0+ZV657JdSBWk978ug//TQRurqI/VHpLIE1okfq+zsAxjXx7Kz+MC/Cp3/tF7Fnqf8jmGt8VPc8OOce/C/q9/zxfbTnnOf1K4B6bTqP8DoW6jP/jb75m/1v4ltH+JE9PveY9R561wNY+DB06z0Lk8ONrvw7A8Y+wJCuBYYOQ5Zv8/rI68FY4N5s9ZMOLxThlz3/1qBQ12f8CDCGgCHlppEShh+GNC6MKR/BD9HCi3wL/ZnTesJ6Smc3pr0HOWIvtvXJuwdwXf3X/kp6rTfE19fv9cFUWe42/P6TKs6ljL+kLyaVAwm9T487R/3nOPI7yp5kV2uGWW517cB5hHulFLP+qD5QNx7Yl9YTqTP+PIN6c+XbufYp/XLdKYN2PcwXV7OEN1jOpyZO/YfOU6/nNaGMLTFvxFtp7LPor7smXvsPtTP6pjRhrNDjbeeAsW8JucYZsz/6LOXGhre1EtuTdZNo5wqd+h9AWQtPUPdoA03Z+nFPtvoDrk74kDyZuFyvZfQnoG8d4xrpuucShq/1wzm7qLxZ1yf2fPoNuetWAAAQAElEQVS3ALauN7a1jvAmYeMAai0bd5lAyc88AVUf9mX2zjX4OhTqQO2v8Rn1+vG11KEut10PWHvommN+qNGnFOrvxVxv1lMHKBWGbK213Ce8h5gjitSfYOV1c3nMHC93YXBPAu1yovZYGZ41XuqV3z3XeNeKB6iWnr0Flv12X4P24ACWOkDVgOGDYdsj9SL1AW0+gKo1++Rvua5NeK3AyIH7MvXMEbGB+q8I0yN9lPpE68ecoz4D7vcFevZ4ALU2GDI1jAKKmzhQtrMEMHwwpH73wGT1/EG1uj57wODCrZQDNK9LkTrmweDK0X4GwC4Nhh+GlORcs1SfAStXf/hw6wfq/dm4AGrPANMK+lUi1WHEgRs+UPdsOfIFDI4+eBuXY0zAytWeY9p7gJEDVBhYZgLK95VPnmNhD+cV6voEsMyjH1Yb3up7HH17SK+92H+LzzUGWRNQKlB7qyHH16BQ1wcoPg3rzbAgUPfq9sUHjDXAkLZzllmqP0Jytjz9R9jyv8p2hr3a+oPEYewF3N5PEpevHqk+455/5vyjP7cD3uOO8FyVtrxvbPmeKzH7geV1P/uP9G2NcLd+IKEPSaBmy57sFQEWtzw/JynFrGsvxDuK8wehwKgPQ8b/EWnt5AG1tthzLL49GZ5SyIlUP0J4kXKjR+q7B/cQxn3C9wZhHvCu+zf9S75oP/jwN4v+61Fd/87ld47A7yuBbdWV7wGMcwb78j219rjup8hnYPUZ2xzXq8+1zNC/hbzPYu7xXj29zVN/rzTnM/B7ttevAJZSXifZ4zj1CW2lP0cp26X/BiMMLFhr6YJzg9Vn3iWLldChr4sf8oBNrz6s9d/isrwutjHXr++HDPRfVmTel9Off/5ZX1J1eiH5BiOAOul+6XX9voDl+E8G+V8MAOPHl9eX9u3339r5t2/te9f/fPletj5vXK3/OOIL9+XyWnGl9skfa3uO9a3rCTufz8366acUzugPPepy1YX2v//972aefuEarKnPuLbSmGuwjzpQeZmR86kJZ9MXuCbX4Lz6/u/PP5qQ99u/fu8X4Evfp0t/s2glW/+xX/Tfz/pa/IH7e3G0z2fat2+n3peVS6/qv+N1GTz6q1qu0jqX9tL3+Y/2x5//6efpz3Y6t8rX/+ef/9c8XI8yAEqF8cZm/B6q3jfaucOe1hX+IcPJXt3/8vpn+/N779VnlSeMuc8vf/zZqbRvfCuc27ls/ysH0Ti3oO9Se+0b5z9Z/sf31/bnHy/tP//5T7t8f2n5N8n9Uf+3XlycGxV7/fN7C+T2LWrGvVb6Jdfa6Vs7f/u9pLX/78+Xvl8v/Tz5VnnqZ6TDvh32f22nmome1/oBNKCdz+cbnE6nvucvd+G1cfq91z5f2nde2muXL6fX9sflz/a9/+/SbfHafRde+xwvhZd+roX5QGutr/PSz/brpb1e0e95/bppD/HSF2yONYS6UIfTkq8d6A9OfS9O/Q3g8nLpe93RpfaZc9/j3xp9z7TvSWteOufS53/puS99nperrPPfaPRa9Fm4ysuV75yXnmcNQXFOrbV1P773a+Ol19R3Op3b+fytnTu0xaWfo9e+h6JfRf3V0pq6MHb67bfGt2+t9XOrrT88e1vbtbs+oS7Ua2/cnyv0ifbaepNWe0uf2br38J9+f/3jpZ/3PqMzOIvc7735H/1e+UprR2jnU7uHU19769cV7bXdw+vLn+3S/0DS+IlLE+r6fF33lbT0f+k/aH/3Pn3Fn/3FZUz/DH2XE83+r9/7CXRDu3NcJ6fGZaAKq3tP6Dj1e0TzNddx4dxeW+f1F3M/re3bb6d27vca70Gtr+l07su+2vqEfnHpZzk49/MqnAVoQMvhPS9+9dd+QQrjQM3f+tEvx/ZqWl/TpYPzqbUOpXvg69R9eW2XhUd//zp1GCtO3zP3SJ6wz0s/785WOJ0avZe4OEePvXz/3l67PILcU5/1fDo1pdzkWUvf+TRirV9TxoX6+XRq39yfLuXpE3PeS78+Xvv1IS79fUio6xfn/p7V01v9O5Dttd+fvvf7Yb+/ff+j/dnff7KvytaPUye73q72Vpf2xx9/9Pev76UDvQ6lf+9rNwbDJ18AdV5Sx7rqQNUxT59QB5qH+y30A0sfc43H73uW0Of58f3HOtrCGvqV2nKBvu7X6m9MGBf9JdVav2df+j1KaAv1137vOnNqwrO/RfH6ObMP0JwV1tmtb69AW7iWwNkTj6/1A6h68SUPaB76zQOWvZKzBYw4rHtgT3nW+e38bVmf68la1d2DF9+7+z6oC/3CvZB76a8F0S+KpqQXPfVe59Op/dbv2+fTqa57fc29miC39SNrcT1CG7hZv77A2Rfde9fFHt96n/4+0fVLvxmI1vXz6bem7LfC9tLvdfpp57ag9wEa0HKktjI+oDhAX8alOcMW8oNtXmxlOMrX/tpt/XXZt6n5WhXq+oTxI/Sh2mvfU/HSz4W42KTPeTqf+x2vHaKn9PW4prdo7dQrnXqLvl+suPQbrjCX7penrjydvjWh/tI/RygfwVp7sKYwZh/rCnV9FaunvuLLpdGnFX1BfdGXdumx8+nUzqcBr0EhJ/A1OwNo4F5cmue3lzx8eL3K81xKnHUYdYzdg3vUx+y9zD71p1Ptn+s8n38ru7Xh35NygtN17+HceBLpfU86XzBzLtdrYO6T+RJTxrcrm+vqS+wPoMFAN+vhXvpeBCy2vuwluL/GTj13rNmeovXaPLEH4YavdJ2u+Xv/jqMdyA3kiBrsE09ZixJoQHPNQZsOOcI9CPppaAHnUzv1zzTtRL+j9Pfu739W7LX1a7nD7+4itnlyhfoWMy+1lfKs428F3k+9t87Q5z2Xdu6vw35uulQPjAtz2nTAWL8u1ynUYfhPp1N/bawA+qp6i0FadO+B3/vnMuF9Ufln/7wijOlb8NrzXVDrc3Lu+7+idd895Dpofa8Dywj3zdkDz1W9wL1gOrhc2qnPfO7zu6au1kPeFkDF9p6sP/O1xcz1OrKHmP3qQF8vqoW5lrq1zIO3HO973/ueinAtAlTN5BkLrCfkBZz7Tlz30L0T7Wob8zoL3FchZwu5gTFzvD59PeiPT7/QBpr7c+bUTo3W+udAwaWVrd95xWtr7dL5ovXrkP7eKrI2pTzRqf311wov/VybQ1+nuKB/vB5di7526tex6DHj2qJivZg16bMF/StXO/d5/f+E81oKWr+2xKVf+0Fi96RzB/YRveWbB9Bg4NTXH1y6bwtnDy60vm+tvZz2kfiRdJ9eLq9NhLf4+pp9TYu8pvvpa4GvfWMicXXxR78BvXRm1erS+v2jY6se/Xx47fhd8Hvn1Xf9dml+V/T3w//r91bXWK+D/huan41PjSZy/fz793+VrW8PQD9d39tr/z3p0r8T+91Y+F05+/vaz7vol1Frvf4qzb00+rBv0bv1z75c0b8WNr/nK/WdvHp6rOw+Q7sel1480AX95KkcIPx78rWfH2E8ZYD+EjoVONMu9NX3YV59xZxaO33rsQ5j3/vn45drTN4M+dknJdCANh/2PcLM3dPN3fr1uSbPvXriwE1/Y/KUIjx1Mcde26Wv/tL0i9jJ8f4jYkeeLCIq6brZDhYAtdF+EfZmBzQPNyw+dRh+Y9YLrKtvC/1CP6y52gJWH7BsDAwdkFZfyoHmLM7h3L6pWNt5JQGVD7fS2LOwtvUE9IuuX+z2ss+A3ySt9nrt1V9cndf6adH7Hmm98McPL1bop7T3vPSLWcs4UCoMWUZ/GvmtLgbgOs++7PSHDxi5IVo/AModO7Kc/cl92wPnUxO/nc51fcGo01PqAdTcGjB0GFKffbzGLv1Gq/7SXwD6vQHPUr/x+OUnbkx9C/nxwegJ+/K1nxPrWHeGfpFa9hepqwQUPw2ZxYazTn8T0HfqbzfK2I9kazQ/TLQuWx1Zz7Oykg6fnPMIh8kPgp4PLg9InwxD9mK8Hl1LSsIai+898pn5gQb38Z5+e1ygXzWj/qkNCatsnzxgrQW3OvCwuvstJJ5OfcJrjr7CtcT1JdC2svX7i7nxx+53Y92tnU/t3D/Mn3ptMeva3qOEvUZCa0Dd84y3BweM95ptPgz/g/SHYWc4gn1FCgE1PwwZvxJWH6Cr1gksOenlPglJgKLer+wVZN+0JQBLHUBX2SpA6YBmAVa9HNen1NN0hiPIEUDVV38E4BFliTvLjASA6pf9eiRdQziznnp/lYSxDtiXn53LvbMGUNeaewA0j8TU/1sBY62uz/UKdQFrTPseYOXBqt/jz364z59nmXP+2/XPrvuz+T9zf329PYP5njTrmfU9a34PN/W/SjqLSH2g7tswZPzvkXO99+SF+9n81HlG5j16jwvrHjhTEC4Q9afI9HfmID5lhgCWc+i1uoW/NcSXHOVcY9aN/Wjke4s/zFp77gfoqjWU8hc+OZdwBCWsswE3M8Ktbc4jwMiBffko35mCcIFSYXzGNg7UrDCkvsLLa+u/wNZnVxgxoPJ9ApY8bVF5/XcDpfYz6F3ql6StTO7y/SSOv7F86XuzXec9+7PL9Dv0R1G9+/dD6NcJrc5zvhcqPb/Leem81o/YkUDlwZCdUtdS5fZ90P6xOPVyoosWqR74l0bnH0U2nEu3ReizHt8d6ZoSmvX4Io9i4Sjv4bP59+r+N/r7Z7dTXYDbxbmJvkn6I7exTixefMb1KfUpYb2Ik6M0pgQUN5hj6gIGL7p9gOpvMgwdaPbWJ0eY48xK36Rh5QJSqw5QshwPnmBwrSe2fewVwODCkA9K34StEcesA3VTmGNAzF2ZfKDWCas0AYat/gxcM1BUawew+jwXokj9yZwuDh9+mJIHax1rmwTDFx2Gbdw+nmdjQp9QD7TlKfXByFfXZ0w90Lenx7cn5xyg9jo8Y/ZQivhh8Fx3/Mpg5kX/jNzWnWvtxeJTztyP6qmjFNaJBDQL+gId0ZXu4wx9Qt6vDnj/6/dXX1PmA+qah30Z3l8lvWbsDbfz6UtM/QgwcsMBoj6U9hDztQosP1a2fsCoB9Redtci1YX5AlaO/s/Ce5DI+9pWt6c9ItVhzCBX+x7MgcGFVZon7AncpJvjfgXe49UlmSNg5MCQxmYAtX/A7L55DzVgL6DOBXA3B0asTQcMH7B44a0O3NQFFr6KMwTaAqgc16r9CMBCgVsdhg1DSoShw5D6/u5wr2b8iuuBsd9AnV/gh4wJP/b9Baj5nhnOPYdbfq7nvG6P6sg1DigKe74K/OJPmdsxZ137Gcw5s/5M7l/FAepagX35zFzzWmd9mzvHLpfLNvwldnpG2iS6coYxAeteGNcXOeuzb/Zvde1nMNeb9Wdy5Zgj1AWgOIR8X+dKIRl4c03on3lAve+2n3Q4W+AcIp8t4ldmHFjXMPv2dPNEYj9Tug6x7el9WWz992xgCc1rUQ8kqCu3mP2w1nI2YyI5QF0fzgdDT+xny3m+vRmNZybnFbGN5RrSB9Q1itMIQAAAEABJREFUDeua5Iu2OcwVcQNR33xOXQJfrMCYAajzA3xxx9vy8/5HVway1ZW/Cjy3QO1XZnJG4flVxg+DB8RVebDaBswR5ms/gn8Y+AY9yapv/P23/dnXacvDnjFmPb49ecRLTCn28mffzJn1mXOkzzmzfpTzvx47+SU88GIWQN3I1P/888/lR3Y31b9dr88b32zrb/0wR1jTf6JFTncvD/CyHGZiQL0QtAUMW1Zsa2oLdWFMW/hiEeqAouaGoesAqs9W176H/EC9jQPlcgZRxvQEVC9jzyCpcmcdiFlvDHMcqB4SAMUNZq4B7cC9EvofAag+ML5omiesBVS6+gwYfq+TI7Tzqa41GHxrVMHr02wDNYch+wt1IU+oA4plv/QHFehPsSO7qx7apfQndaB6wr6UI+A2rm9GL1fzAKpLzXDK+QVP1p/Lagt9SqG+B2OPsJc3+8yf7Vl/FDMeeK5nxP+snPuqA8s5AHTdIHVvnB8wYK29rQlr7AOln0oBbtYJt/ZTRR6Qsi5lqLMe30ck3M4LsZ+TziHsDdS9pvVDn+jq4QNGH0mA4gZek97flGLWtYHa/5ukbthbAN3af8CIyRNhAUtNGDrsy+TckzDyjAOKAlA97CvK2Z9g+GHIxGDYMGSnvnmEawBWHqBrgbwtDAJ1/k6n27+0ACMfqJlhlanTroe26iw9T9pCfYZcAaOmujwloKiepfQnGL6uLn6gdED3LqwpEgQqZ55lTzfnyJ96Shg11QMYPviYTJ17Eo7r3st71u/65QJvro3E2i90wLofjgWrDfd1uTNcmwAWt7aIA6hrCI6lfBgc9QCIelcC1UMCjM+H6s4h1I8QDow62sIcQPFLw1lFhtzq2s/go/nJ+yr5aPZHfXNvmt8XZ936qbHVtYN7nPh/htzOYs/4IvUJYHldaIstZ88nR79QfxbyhXylmHXtPQDlfoZbxM2TecEmVOuHtf6WByO2zfvRtn1TU13kutSvrQyAZXZ/1/B6FdGVQt82V1tYK1L9q5AekfYBFLWGUg6egF2e9YSpykB7xj0/jLrGZ/6sA2UCNQOw2KU88QQsufBWf1TC+YKZC6NWYjBsGDL+XEfac766Phh8QFdBfwDU/BWYnhKfXD9FhTEP8FP6bdepncbRlUFiv4qE+/vkzJkTqPMMxLX8HgRUbAl0xVzR1cPH+BcYDimHQXuIkO7pid+T5gnjShFdGegX2spAW2grhTq83ZsRW/+5G3n6xD3d2D94uwOnt65bTzYUqIC2Nz0NoC5cfQLe2vIEjBgMqU/cy4PxZeIobr4/0DuPb8hKfxzQZ0yf8jPwDzKA+sME69nDekB94Ww/6HCdKTXr8d2TcLufW57zHmHL39rmOg+whLRnLIGu3PP30N3He/4TLP+5HZEcoG6k6Zsmsx1d6XqEerjK2Z51Y18Je8346l6pb091pVCfoU/Mvo/q1hHJVxexZ6l/hrHYOW+xjT0Lc8KF9Vre883cxP+R+zuwPSfawj0U+1l/Hy9Q73HAh4b2/ShIAfcn0AdUD3UBt7Y+91LA25jxj8KaR4D9frD6YeiwyswDw5cerju6EigqDKkBQ4dbaSyAEZttoPYRqPdm971dD3td1Xq/iA4jJ/aehMEBbsKw2rCvzzPcJF8NWPOcUVxDtZbojySw8IEbOrDEDMCtre8f/PwdeHRtzBMBizlfI4vzEwqstWHVP1Hyfy51Piez/uxGzDmz/mz+X8Xzfn6EZ+ea1zzryZ99pSfwE6T9RFqpi9iPpFwRnrqIrZztWTf2DOacWX+UCyzvDeYJc2D1a99D+MoZ8rWVfyUyg3KLZ+bKte2P/dFnOdewfuxZj+/vKF3rV84N4zoDvrLN3dqeJyFBKba69j2Ev43HD2NdQL3O9Av5keq/It7z+eSz8897Metfff19du5n82Gcf1jls7k/gzfv+aw/03vmz/o2d47NurzZnnVjAlAU9uKzb9Yr4Z+nuztw8o0t8MUm3ECl8AdwbwTA8qV69vl/COwP7uG0fljPH8uFtbqrHrCeRB3GBFA3R30Chm1M6BPOs7X1C2NCHVDUj/YzX10YVAr1I8D4gdnaIjlAzQxDbmvIexbJlT/r2kBc9cOFvjhgjcVnfEb8ytnvWoT+I3guzZMDt/1g7E3iM0ef9b0ujiBHyJ/z1YV+IUeo6xcw5tGXGFDnxbh+QLX2To7QrxPG/Ooi/ujajwBUvy0Phh+GtCas/bZ8bTkBEPXT0trCQkqhLtSFuoDRV98zMOdZpN6WD6Nn/OEp41NqC/VA+xmEHwnUeYMh449MzdgflcCSuq0Ja2wh/WAlPe/JH9nOHqmnLmJ/VFpjD/EBN+cR9m37m+PrXx0GT/0IMHiwypnvvS3vh1tdG0benKPuLEI9gGOufBgcoNKAw/UX6eDJmjOkzjbc1jcuwlEPYHBjK/f2YC9XLrB8xjAvgLWuue16AFdtFcDNfhhJTmR82ukxS1hryJEPw6e+59MPKApwqwM1VwWnJ7j1W1uEMs+1p3vtCWNKMetASr2RQM0EH5dvim4cruUIG/q7TaBy7OFrW6jrhBFT/1UALHvuTLDacF+XO8M1CmBxa4s4gKUX7OtbrjYMrvoj2E/IUwKqS98yDp7MMQxUjraIT/krI7M641bXfgbmCrlKof4M5H4lnpnhiOO9SOS+tNWTmzVoz/rWvheL/0fLuf+2tjEY1y0MGY6xIL6t3Ma1w1F/FnPOrJsf+z0yecDDNHjLMX+GRYB6fQOaBTmlfPHT3AeoObwOgeoMQ5bRn+QHMGJA5cGt7PT6bil/q2t/NYBqAUNqzLNoHwGodW051hD6lYH2jHt+GHWBmX6jmwtrHNid5SZpY1jjCBv6GxPe9pzrwYjPPnUY/vk60j9//tBOw1kH4q71wmonIF/E/lkSuDvTV8wwr3Grx1YGXzHDZ2o617184CYE1N7OTvOD2Q9vuXNc3X/KR/kZ2Dv5W322w9nKcJRijsdWCmNKoS6OdGOwvw/GAusIbaVQF+r/4P4OnOYb1kwD6ss4jB8t5QlYT4i2N8B2PYDS9IsyNk8wODk5Slh92qbA2ldbGJvrqgtjziHk5EdrP3Rqz5C7tfXdg3+IYb30AWpfrKEPqBc1DKl/RnvikB/arMcHYy9iywFiLv0Xx6QASxyGbhhWXfseXLv9tnEY+e5B4jB8MObV/wju714N+5kbqT7zPNeeX+PCuHKGPhgzmetalPrlAYr6AFdKf0qsq089YNSQbK5QF0BdK0Cdg3Y95Ahn0aUeGV37R+Co3lHsR/S2RnpE3vPFH14k3O6dPAH7fmO/GmC8HjKXawNi/q0lsFzbMHRY5V+9OO8TzuCez9CXmPo9APdCN/eNeyRf48Le4QB1X7A/jPowZOsHDB2ovTVX9FA9YPWX4wc8AUsVWPXMCKsvs0SaCNSsMKQ+4V8OEN6rU0s/oFgA3OSHHynRfjP0wW0e3Nry5QVbW7++PXjejMNaUzsASoUhNeBWB5Z1bePa2RNAszDPUo53PsFay1QYNlCzzD71/wZ4rmb8imsCaiygzgNQ9mef4OPvL3B/Brgfy8zuea7X+IBan9d2fPekucYARWHPV4Ff9CnzOt6saz+DOWfWn8n9qznOe4T3zGed8B/oof0UmVmUwqaRQF3rgO6CsUCHeuSs6xPxbXXtZ/CZfHg79zM9wwFu1u8sYr4vaMv3fgCDr0+O/q+EfVIfRm8Y0nkEDBsItT7bJReoNSYIRC3eYmyU5G/cP9R0frEt6t6Krf+eDftrcg2BuerKLWY/rLWcDbjZP7nC+WDEgG3Jn2IDu7NlPufPIM4rYhsTQLmMJU+pUymiw+ACN30BKYXwy/iJTzBmAGo24Kd0n9c76zbXDmIrfxXknDtjZgJq/7w2tj5tQFEwT5RxfQLe5F9Du8J/Bugueob/zMuCS2szt4dv7mHbWYy/F9YQ5kWqb5FYpPFZ134Gc86sP5P7v87p1+j6b7B3o36Y8Et34AUu/KF2/gFVfYYcNxNYLl5reEKEsS1mP7CEYdXDUe7BuYDmjwzO70z65Nrfoup7MPYI1rKmPOtbE8YXLv1ArReQUph7leOJJ3P2aPC2bnhA9Y69J2FwYF/u5cw+5xKzLzqMfZhtIGb9FxheF0dwD41ve2gLiyln6APerF2OsUAbiFk3urkX3MYW4qRY4whAzbHlwPADU7VbNTl61ZU/G3NfuJ11jv3MudJXCbczZQ6g9j32ryqBZTTXI+KANRbfj5b2O8Jn+wF1Hrw3Clht4LPl6zX7dv713/971ACo+eRtX/uA7ocAlhpbsjVzD9vq2oFrSC5Q77PuV3vy2OY/mfaQBmNtsEqTYLVh1Y0J5xHq92Dc90vXKeC2DnCTCtQ+h6tMPoz3GmuKm8QnjHs523OnPSOlgaiLhNUHq74QnlCAWnOozjkj1897pPOHn7p/lZzXsqd/di6gSlg7a1bXCSOm/t8KWNfoukXWCmssvh8t537b2vD1/bc9/yr7aB+ememz+c/0+AoOUPcv2Jd5Tc73pFnfm2lvL/Z8e7k/2wdj3enrnDPifyTNecQ5in82/6j2UQzYDTuP514pAViuE22RmPrPBLB8/oL9uZxtRtaib9bbX3wANQEMqeGMs1T/qwDUebc/jM9w6s4o1D8DaxzhUW2gKDCkxlwPqPlnnzoMv59RAdPqu8r22pBbwZ0nGHk7of8519E+/cqb4dzCGZUwzilQ143+GcBs1jVjXmAQqFxA86fA/h9tNOfO+nvqvS/vbeXP5r+t+L/hOQHLxeYmegPzA5rwx2+/gAPLbgA3b57mtOthrvCmKIClNlB5QPMwT/jD/Z9//tn++OOPimtbw/7q9ncOATTt1g9z1WG8qWjb81//+lcTxqyjH6i83377rQljcls/gJqxq/XQD6NmZsgcEqwp1IEmJ/M7ozF7CmP5J5KAZX2ZofUj/WD0NC/o4WZt66gDVQOoH9f1h6ts/QCK4xqdG2geziXk2dOYcxgLgNon4/JcjzygblStH0Dtl7WczfVZx35AZ4wHUHOYbz0Ytjyhr/Xjt99/b9/6eRGcTu31cin0Jk078nQ+t/O3b4X4jf3f//3fskfO5MxKoM51b9Fp1LqcRQBNjtx2PZwnACoHaHKyz0CtSR4MjvHWD33umehm5f3nP/+pPvqEfqBqnPt63LfWD2eK3s2aFahrS9vczOss6kDx7Ass50fb2kDzAGot+gMYfOvqA6RWDX1BOR88OUsoQPUyX797E107mPnGhT4Y+YBmIeuVE1hHv1DfgzFRRfpTciP3chLr9N0HUOtzz2ZITj11GDz11IThgyHv+WHEYUh5QJ3r+by2fgD9+fEDqHyvMzHXsf4RgFoz0HLMfH3aWb9SWxiD9VozFhgX2kohP9A2Biz9s+fOP8Mcz7UwT1upbQ11oPbAPOsAzQOo16O+oF0P86zhdazUFoaBygNqvnY9YNjWspf3R9idqs8AABAASURBVOU1XDnGrGPdzKcdjrowZl/95sDYS/36rCtPfYY+OebKMVfAmC1ceXLkquufdRj3IDnOqgRqDXBbq/XDGnKsATSvtf/3//5f8z7ofXr2OxdQtVo/rO/7iTI15Atnt5bo1OWeql+ukGd/oa5PqOsDTC3AmM1zIycwaE37KIU+a8hJnfid1ZgcfUJbxGdeYL4A6pqBsb/y9ZsD1J5YC8acziPcM2EsgLUW7OvtethDXM1lBhh58csJ4rsn5RmDUUNbzD4YMXgrw5WfNUXC2B/3zz2SE5g3Q7957pOA8VrJfsHaW54wZl6QevYK7K0fqPPSpgOYrLbsp7UDc1s/gCXezXoYE2X0JxicrtbDWFCO6QkG1znlwLBhrNu5vT6nlKV/Zot0H2YA9RqzBqx1U8t+gXkwOInDsOGxzLmyl7AujDzruQb9wrUKOcJ4bEBzmTvxch48uQfAsjfA8j7hbNY5AtzmwlvbHsK9EuoCqGtKXcDIbdNhb9co3AOhLuaY+oyUkB+YI2beIz11PiphrAlWeW+tMDjGA+ezN4wY0JqODmPCNWWNSm1hTHRqnd/UjAQM1ede+aIc/ck8bWU365G8SKBy5QQSgeW8tn4A1R+GDHeub00Y9fT3tMpRfgbWClLHXoGvL+cBamag5QDq9WRcxK8uUlc9sUig6oVjH5Hz0/oB1P519eZhPfPkOidwsxcwbGNyjwBUbTnWDKytbg0BgycZqH6AZul53ZajPwG1PnNbP6xlD6DuH/pF+4GH9YW9AssDNaP9hLMK71/aMOLmzjB3a+uDwYf1/ACG6nrI3plr/QCoOYp4fXJOeZpKQLV45pVx8CQnACpvS7eusJdQF/Lch+RrCznCdQi5AkZ9c4T7l2vWuLlC3bzErKUvfZSA1Nov40KOqMD1Kdz4te0NIx+GNC6AZQ+0/d3MWa7lln4wPjvKSSxSn/OY52dupT4hR5k4jH6wL50XRsy8GakVn7aAwQeW19Bcp+0csOYAS157cNhbCox8bTH71IVrnhGeMeeboU94rvTDbX3ruK9yRGx96qltrteZdeQBtbbWD8+tvKC76gGjF1D20ZO527j9hbNsY1tbnpAr1OU49zwzUHPrFzBmg3EPMc98oe5cQF2v6q0fSljzrCM3MC46dXnEBup1AdzEYNjyghBgxGLfk8mLlAfUejPbPQlrj+QrWz+AquE6BVBraO84rHUEoKrNnHL0J6Cd2nQANRCMpPbkAdTgWYRpNtxuiidfzH65R/DFIeba5lvHG7C59hLxK7UD7RnxK80/gpwAqP3xwg+cTfgDbmR07eS26xFbeXUdCmCJA7XPOmDo1jmCXAGDr34Ea81xGHn6Z8Dwy9Wv3IP7blxEDw9YPgAaF4lFxqcM5ti///3v+gMf/9DHH3Sy9zk/4d6TmUnpNRWpLqyTaw/GmoG6DvTLF87WrgdQcXPbgwN4w0gtpQgBqPMPlGuOlWPnCagcuTNg+HdSfqprnmlPfzSM52AP7r14lP9VcdfyTG15W+R60j/X2Npz7J4OVMjcGTphxNS/Cva0dqQ6jL4wpL734GdzYZ0TVv2ZOVw3UPcDGLn6BAy7PXHAPhdWvzUDS8Lt/VWfgJEDQ84+9XuAt/y89mDEYMjU8D1Q+FqEEfP69t4qwgPqPiVPfgBjDa5ry9UHIw9IuOoAJfOeYF1nNcfPDX7x8QM2DB6w5MvRUDqj8wpt/UCdT+u16wFr/tX1lICRB0M+lbQhAbVW3XCr63svgPemfJoP+z2BWhuw9AAWH1B+4MYHw67gO5+Ad2b8vei5jp161rUD+DX2AFjOa2bLzJFAQsVdjH+U//kd8Bo5wkc2yHofyUsOrNdrfH9X6Xsg7K/nmX2C/Vz345l8eZ+FfYR1lCK68lcDrHvm55Ij/KjZYe35npruZZA8oO7TQFxfJu1t8Uh1GH2BZQ7AUNkqQOlwLOV+Bs7l+VOKWdd+VPve689caz3K9/Oxn7Xz+RhYUmDVF+f/mALUdeB+zoDhf7QdQFGAqgO3soLTkz1iAlFv5My5CXyBYS9haaDWoK5PqH8GsNaE8V3PetYW6lv8Y/+4Hag/AACWL7TeUATQPGBI9Rmw+oHKhyFbPzx53oBSK7Y+daBy2icPGHNYd4ZlYVxQ9tvC+DPY/gBgneTBWt/expRCfYY5see4/iMA9aKDIeXC0AHNTwHWNWQ+ZYp6/qI7t4htLNzIxCLlZw/lBIm/tEv7fnltyte+nBmXE222o8sVqaVMH3v5A4/wR570uSeB2t/ErRVYc/ZbW+iXYyx6bKCua/dGAC2HnECfOqxxGLp+64ajDVRdeMtpBwfc8q1rPVNgxNR/dWRm54R1bqD2xb3eQ3vygLXm3OvJ9F2adYTByFnX9wjyhTzlZ2AN8Zka7831ehPbvJwrWPd9y4H7sXCzHuDmdWwcUBwCBgeGlAxDhyH1zQDe9Jrjs+7agbpGgfoDT32tH+5BFw8fwMKBVddpDRh13YvUBmpGbSF3hnlCH6AowK0Ow4YhizQ9WWPGFCrVGFCzwK0swvUJqD2SL/KFpF0P1yZg1Li6q658YMmHocOQe7XcE5FcuK1rry1aP2DwgOrX+gH05/GAWx2oGYEiwJBlXJ9g+IDiXt1PCRg5sC+fKnIlAVetvXuOducAqhZwh9Eq3q4H3PKA2mcYMucrEoYfqDpwK9s7DmBhw6ovzi9QYPSBIW0BQ4ch9f0IeD2nzj098V9FzucZ1v1wfrE3JwweDLnH+VE+YLnurAko/sEP2gF4s59LZbgfC8lr5AjhPSOtE96sx/dIwjovrPqjvF85Diz3Zxhrcm+C9sQB1Gso1PfkJgeIWp+xFuOBkl735IP0JQwf678UeEKBtQcM3c8wR3ii7EMKjF4SYV839isie7OdzfeVAKjrD1YZPqw+eKuH91F577qL/1FdGDNtec/mz5+NzXG/lNt6/802UMsD6jrQABR1byulP7k3oqv18Pop5eAJqJpwX5rungv1e5jj0enkXVxaYw+ttfDbE8fSZ5rfNP3zXuj7CNxDoAFLurXFM/VhzVsKXBW4H7tS/ufFyY3OLgB1ImCVxmC1YeizP3pOprZ1PYH508XcaOSoC2Nyj+APucJa1pSbGubDOk/iMHyA9FqTyjZuHf1HMCdwBuGPwIH2FvJn31zfWDD7j3Sg1gC30pzUOpLyBIx89fDVA33qkTD4sP7AZEzAiKmL5EXXFu6Dvkh1/cHsNxYYV99KfYF/COCP/MJrJMi5UZp/BK9Dr4NIdQFjfc4nUju9rC1mLlCtnE8lUn0LYwLWHKDOs34BLGlAxYDyGXeuMg6eYPClmCPUBbw9r8ZnyPtKzL2O9O0MQO2H/uSpzwBmc1cHljoz4V7NmaMennK21beQI7Z+bUBRs8DQdcgX6kJdqL8Hc86sv6fGR7jpFWkNGOuDIeODYQO1D/rf4q0HqA9qQPNIL6DqwH0pP4DBi60EFEudMq5PwOKHff1Krfm8VzhbXrfasJ8Hqz81gKg3feO0dqAPxutbXb9SwKgDVB19AlAUYNXLMT3BiAHLumD1tenwHul60x+oHO+38/s3ULMAzUO+2OraQHFnHYYPbqX9vXc7Q/jp7X8tBivfeGBvAZQLhtQ3A4ZfEtzXgWVmuQEMPxBXSXuU8uAJRh6w1Ie3Ogwf7Mu0AaJWPeDTMgVh1IqtBBQFuNWBH9a7Guw8weiREBC1ei/GT1CAH97T60hk/K0+2+FEAlG/TNpfALV2GFKfgGEDNzMYEzD8MOQN6QcYwM1ccGvbAlaf9s8EjN7bnu6N2Pr/jjasa4RV/xlrcQ9Fet3TE99KuJ0XWCiw6ovzF1OAw+sf1vh29HmvtrHYMPJjR5r7DOA4P/XuSXsYU4qtrn0E+Fz/o9rG4LY+oLsAq16OL3iCtQfs60dtgeX6Cc99DuL7Kmkfa0eqA4plLmDRK/ATn2DtDUO3PaB4iHyHkOgaYeSp5zOvsXuQI/I5WSnMF/fyfpYfqHOz7edsAkYc9uU2b2sDW9diA9Ubxvco+wUwYrHvSYsBiqqlAiy6djDX2Ppme0+P772y/gb4E0kwZgaKnVnL+MQTjHp7Jezx1v/WAyz7Cav+lvnWY48jvM249cDoB/vylv3rWXX+3QBHi1SHsSD1RwB2KTD8MORMgre+Of6snhugUgB1MQD1Q8PWByOuX7QHhz9S+IOBkA8sGe6XviPIMQFGnraYfepfBXuJ1IcxR+xIOcI3A33qykeQF+xx55h6OOpia+sTzqE8issxDtQ59xx5voQ/7viftxl/BumlnAG8SZ/j87mfic4mZp/6nKsO65sLUOvQLxdQlK+U6SmcybWryjvCbtLfyOkeC9cYqe4SItV/BuZ+6sK+SqEu1IV6rh+gzjMMGb+cIDna6kL9Wbg/4ln+z+IBSytY9cX5QAGWvQsVhi/2kYRbLry1kw9EfVoCNV8S4NaO/0gCSxhWfXF+UoG1Jqy6ZWHYwLIOwNBDwDEPqJpA1fL69AuIf9DqP9FTzv7ktS6A4ndXPYAbqQGrz3rmicTy2lICSz14q8sRgOkFa1lXlKM/wRqHVTe3h+8+gOoPQ94lfnEAWDrAqi/ODyrAsr6jEsAShrc6HPuW5KsCK//qOhSw8mHVD5N+UBCoPUo5uLXj/4z0mk3+rOvTFuoCfnx/6+7hqK8xWGeB+7q14Tau76vx6PX91f1TH4j6rr8BvST9DRSgteucsK736toVnp8j7CbtOL0W4571+B5JWOeFVX+U96vHYawFqHsYDOncgOIQ7qXYkoCqt/X/r9rAsnRY9aNr29iS9EkF1p6w6o/K+p3cOYA6n55r4WcnP+c9yv+r4855hM/OB2NfYF8+qg/r7wfhwqjlPsd3T3oOsr5wPF/CcxffXy2BZYRn1rWQn1CAujZDhVs7/q+UrmnGtpex+GY9vq+SsO4FcNPmZ85x0/iOAet8sOp36P+4+w6cYGxUbgLeEHJigeWFAUOHVfb8Ja4eAMuP79YTqdn6oa5PdPPw4Y+5whsSUFxnNde/2WctnUDNMvMSMz4DVu7s39PtLbwZzrCPcBZhL+UW1oTRD4bUJ8xXPoK192AejJqwL+UEQKkwpDXL0Z/UZ3RXPeIDan9hyPi30iR9SgGDD0PqS1wJ6Fqgb97DJXBVjM+4um8EsMx6E9gxvIaE15OYe9vHcyS214A+oK5zuO1nXutHJNCt9aF/RvrKgJVrDwHDN+fIfQbmhAfUvsQ29gjhfpWEMRPsy8y37Q+D7/mSE6k+Y5u3tWHU2fpTY+vf2lvenr3NiS03OqxzAHHXl3l5QqdSqL8Hc86sv6fGR7gw1gJDWiP9lTD8wM21KQ9Q3GBrWEMfsOTHl9cOjBjsS/P3ACxuYKkPb3UYPriVzmCRXJ/aQp+AWz7s23IFoCjA+PBfRn8CakagW62uHRg6DGkg+xMJawxudRg2DGn+DNclUisynLxnZs3Gvd90eKmeAAAQAElEQVR5z/VH/vAijVtPyNOvLwDerDEcpZAbOd+3Ad31fzxlbSFXVOD6BCw94FaXEn4koLsAb3VgqVek6QlGbHK9S80MSmGyUqjDqA/3pTwBKArAMjN8XLcYrPmxlQJGTF0AigKs13fWYyB6pL4tjmIzF277JQbU+mN/lQTulob7sbtJm8C8D1tdW2xSFhM+338p9kHF+cScDtS5AWb3osPww5BL4AMKsPSCt7olYfVr/0zA6L3t6Z6Jrf/vZgM3IwN1PnQCii/FvIdbfbbvDQHrjHCrw2rfy/+r/UDtN+zLvT2AlftofvODcGHNT+yehMFNbmT4se9JoEJArVMDVl37CLDPfbb/UW1jgKIAtzpQM8N9WYmffAKWCrCvL4RfTIExLwzpeJ6bWaoHxmbE/5USxmzAm/P5TF/n9fOyElh+k2hPHDB65nN6Pi/7eV08UeJLKTDm2zZxrQJGHPblNu/IhlFj5thDwIjBkPqegbXkbWV8+oV2oB3ou6fPsXB+tISxXuvaL9AGFJ+C9e4VgLf1t1y45QD1GpIHKA5h/yMcJvcgUP1gX3bKL/1Y/gsAbyB+IVYKp84NANB8Axj+bKB56hLN9aYSWx9Qm6Uu5pj2R5Ce1gKqhLqYY+qBsSI+8eSeCHPNE0mD8QVVn3ERXSmAWrP7IeZcIOZdaY0ZEre2vnuQawxGLxhS3xbhzn7XFNv5RezE9vLkAPVmZA5Q+9CuR3Jg+GHdS2PWFurPQr7nyh+Xgmu7u2KuHRLczgTDdh0C1lntmRrmA8ua5bbpmHnqhpSpAaMPDOnrxxrwtp+5gOIQqS0JWM5B+ur/O8B5MycQteQc0wEjDkPqewRYudt6j3KNH+UkphQzX/sIcu/BvHuxPb98sRf7Kp/Xr9jW97oUW782sFyn2o8A7+Nv6wHlApa+wOIrZecJBmcntLiydtfq3gN1fwDqh+j2jgPWfjD0uS5QtVs/7CXsL7rr5mGegFHHIOzrxmbA4MFYg3WCmbeny3MuZaAt5AN1DmCVxoRxASMW3yxnXa5rFzBy9MkR9lcK/QIGD6i9nDnhwcoBWg54qwPLeuQBigUwbOCGJyH91O9BzhHu5c1+YDFh1RfnJxSg1vVMCWChwaq7PgNKEV0p9G0Rv/IRYO0Fq/4o70fFYfQElr0CflT5+oPAFHOfoh9J+HH9j/rM8wDL+s0xFmgLGBygXp9A84Ah1X8mgJoZqLYwZBn/PP2QHQBqj1tr766X6+eefKagueHNenyPJLBQYNUX599YcT8ClwHUucp7rr4j+P4qrBEeUK9ta7QnD2BhzrUW5x0FqHlhX95Je+MGFt97+i9JBwqstWHVD1J+WAjWfrCvHzXz+7jnV7gvwHJu/X7bvvjwGhLbNs4j4ne2LYwDP+T6SJ+t3Pbc2lv+1p75icE6c3yPJFDnBWgert1zp/7fDBjrhSFdKwwdxvcbfcLrSKgL90h5hPn87Onb3HD0w5hDn7aYde2vxna985phzPeZGaznmkTqAPWam3sntidh8Pdi//iOd2D5LwA8AZ4MoW4aoHgK5gTAcgI9icKbvX+6KNT1iUfF80PuPJd51rCWN6nE7J96+ozpO0L496T/DIF/U1E4izWFNe3hDMJ/ckZEVwrrwtgPGHL2qR/BPomrC22lgFET9qXcAIha0vxSpid9Ii51AdQ5hSH1BVtubKXnCkaONqAomA9U3XJcn/QL9/fqaqdL24XXgT0EsNTa5qfOG3mitY7KP5/Gm2CXVffbuX6ke7m81pfoCyNb29m8DpSC1z5gDzvnuVF1rNF2DmfTrZyhD65NugE0oGvjEa4WcBPTt4fkwODDkPGbk3W9V5rr/zGz8qOAMY97BrStdD9bP+7JHtrdB8DQQ7hmIfG90px5/e6pvvfAHOE1pNziXi15xpxZRN9KoBmX36/iuo6V8oD6P9lW/yrAOA8wpH2cZZawxmDV5dzivgW8uQ6A+wk/KQLUnmfNQN0bYPjbBw5Y15W6lgFqDwDN6gtDhyENJEe5eo0MwK0XVhtWXbbXrbCWdqS68D1T5F4J1IzeG8WcCyN2Op1qj5TWEHNdQFch/kid0ZUivuhAzQDrOUhMLqxx5xOJA8tszt92DmDH+3UuZxN2UIroymcAXzMzrHWB2vdH8wALZW8tsy/6knBV7vmv4TcC1p5vgv8FjqP9uBeDv35PMlukpwKo6wjQXACrDau+EP5R/tY7AOs5hVU/WpTXzRGOcueYNWb7vTo8N+976/7V/Hv7AtT7ZHtwmD8DWF7bwIPsHxMGqqfV4FbXdwTgbth13Q2+M3DpfV6nnMu17cvlUp/z7LWHKeWHqXBt/kRFP/cJZwsdaH52Eu2LDxizwpC2yyzK4J4fqGsD9qV5n0H6K/M5c9Yf1ZY7A27nfCY/HOs4g+fLz+z+9pXY/6p0TwTc7qs+8WhfwlHuAVhKGF+MjXIU21CfNtfO91OAuv5lOIPI7weXdmoY6OByaq0jdnc99bCekKyEUQFogO4JxyqsfFj146z3RRk/8zWleF/2r8c++UZy6j90/v7vf7V//f/+3b79/ls7dbv1H0U90X++fG/fX1+aunjpP4YK8zif6s3HZQH1hn869Quh9WuhvzF5M4FxItS9qQj1TqkT7En3jcAfy2FwtfNjuvW0lTC+sJsD1JuI/867MX2iXQ91b2TpZX0hV4px0foPt5eXvrIJ+jy5Z07t2+ncfjt/a79/+630U2M5+cbdJ9ErNPdFuF9Kof5/f/7R/vPH/zVl9lP9//+f/9eg1+twlhkw/EDLASx81yFaPzNHGKejT3d56efqpedfCpduv75+b3RCcDqf2+l8bp3Qt+DSXl5fF/v7y0v7488/25/fv1fsdD63b7/91lqnv/Lavl+6v8vL6XLj+/P1z/bS/ydHyBP65Hp+XHfrh+s5W/fbt/bv334vWK5+XO/X0/l0ar/3nuJEvxb6fP7BTOuHeUDznAug/etf/+qR1uwxX3f2Acrfd6VP19far+vvHS+iXZrXtz/ucj415Wu79DW+NuOXE+3UXyPn339r59OpfeNU8txop163b3R77fsloPvk9DV5/XViM1+cur/1Q7/zO2dmB5ozC/1AkxOuuUDzcP/kCG0RnzkCBtcY0Kzja8x10NfiOp0p64783l/77ou28Znn3sFa19oCaM5nX2UANKDNh+dX0C8b+muxietrsXV5an1WTu0suq4t79Jjl+8vSymgAWVn7e5lOQ6eXJvwvLqe136ePd+udysTD19pL6DOjeuFMUPrBwwdqNlgSHPEfL46ffcB9MvpslzX5oWo/v21NdG3o730oV9FO/VVnNprl3/2YH80Tt/a6dvv7dzRlSb/jx440f1X0M5NtMup7cGYOF35ShhrAloO5zoC0IDas9aPcN2PQF8PFQ8GX1sYC5r3nP4Kfu33H/XzN/oaaerfX/4oqX4PQPM8C8+vUBeXE81zHB1fJx365f3ZXxuXfl9q1wOoea/mct60T6dTxeS7Rn3nfq/r7hbApXMuPdRPartFOMrwlL52tvAsek/6/fytL/tS8LUS+PqRY3/nufT76Ov1ftWHbiK+U1/T+XRq35y16+GdT6e6FwN95oF2ParmtC+u3V4CBlef9yAYNtDbXpp7Iywl31rAcq0Y83Wt37h1AlhrteshV2jCGgf6vp+qLtz2tjaMOKw5rR/GrOd92fce5xH6e7hqArUOOXKNC+OB/EBf9K10bYCUBUDtuTH3INAOYHDsm5opACMm13iw5ck3tvXDmi/nCMmXYx2lgFHDa7hdr/XX/nlkhp9R5ri2CN8YUHvuHrie1o/0gXEeZhvSl85srd8ue/d+3bUV7dRjHZz7a3aCXFHvFX5O6LB2UAX7E1DnB7i5vnItyIc11q6HfnE1q0b02R+f8nzq1/CTOPWegp4YaIv+4muXfh/YIjxl8zXdMXPmaxw4nBlG/NTnDZq73z+Lel6DcV4v/by2QuytNPd0Pjd6vUtf02ufrQ/Qz2Tr72+vzc+sxvTdRe9vnXvY9tzanheR61wd6HOfCkDLYUzEBvpYK+KXE2zrwi1fnnlA9cu+KmFw1QUM2xzrej0CLYd+YUwYT+yeBJY1hGONPVhTWDfY480+a8Z+7den+bGNnfxccwWcGx2tnXroWXTqwcP7SuAeCqDBgKnOk7mAOg9A8zB2hFOfnT7zpd9YhLpQ78vtJdZ16BP6A6DBQCfXY+6XefVlz5XakjN3bH0w6iUXhm1MyN2DMWHMuvYR6vqB2hvrthwnWuvoy++vxEvz+4bfkf/4/mcT23vwG7vvXS/Qq637FNu9enm59Pfi1m9dvOEYn9HaWoNeV5zPv7XzAbK+rLE3WdbodeNagQYYKrg/whxlUMH+BJ3b96R1uC8zXi7u0Wv7s39e+6N/F7eH2PaZaxoT8gT0+r2P/WHo3VweQK1BrhzXKNRbP4BpPa/dcx/nM030W3TPuRSaZ/p6z39ttAunRv+sevr2WxPq7XQuvzKQJ8wJXGe7HjDP1fo5vxSu4QYj7l6I8/mc0K4Edv32dD/EfG72dK/XnMeX/nlBvLY+l6Wv59f46du5r73P032xz799azPf+trCGg536U44N67Q9poPWjs1rrGtPPV7j/sA/Rxc+kwd1gSafj+fu9agXQ+gwQq5M6602vvkflR6jlIbRs+5fv8K2+8ZrfDS90K8tvHdV3npaw+0hZzAuVIP3ta3N1Br8foX5gC1R7S+9wd4+X5p/Wtiu7xSUltom1vXUN93+7jW1g/r30MP10O+CK+c0xOMtXgOrSvkB1IBRd+ttuLS9Y4K9KeX/kaTz1Wn87muUfq1yvlU10C7dNlx6qAjUl30EsWz1clru98PWkentlcuYw8NdiLQXE9XS2av49MPKKrm6XTq+ec3aM06vv7bTQxOjQ7jwaXXe22tBV1tQLO2e9ZeL62PWejZfZ96rFG2sfaOA3peh7UD1xakFAweuI5L3A2GP7nOl9x7MntoERj5MKS+k4kqSrHV0wwwVCdGnoW9eMv5A56sGVhbXWkPdWA5KTA2xlibDnkiLqD5AhBulnA9MNYSXiSwbDJQbmc4gv2CSuhPwFKnm6XbVziL8MdXYa4cASNPXRiD4YMh9QtjQv0I8DZv5ltDzD4YOcDsrnXcOO4Y23p3aOWWu4UBfUonEOr68AXZ4Y9e50ZdE/o9R0qgAc1Dn3sucu7VZ8gT/f6saFvpD33WvSeN9RdFf1za6FplGgwLqBmB8sEq2/nUHh2nusmdKjdce7o2r39Y68G+nrxZWsMPEkqR9WX9l36zBnb3wzryANVPITdXi6i/R8r1OlC+B643fKD2NuvdStcp95409ivg3nyux/mMu27Pc2xA9W+DHz3opRd0T44A1PXRqfUaD1f7ZwHYbeUssB8zwXgA1DpgSP3eS+UdQZ6AkQdD6hPen4DdEsYfYTfxBzofzfe9f4n2XmpLoO7VrR/6pqQD2QAAEABJREFUjAHLvqVWJIxYp9cjay2jP8Eah7c60FmtrqtSrk/A0jM178lryl0BVAyG1JhraR8BbvPkJt890j7CzI0+y6Pc/4aYa91bh36xF5t9MPYfhpxj93R4nnuvxpEfbusDdb0e5TyKAYcUOI7fS97usfaMe3nP+v0sn8+WMGb0deFnM/FsnXs8oPY295xIoO5VQPPYWxOMmPF7MM9YpDqMPBhS31+FzKUUzqEU6v/r8Fo7wrxPQF1L2TNjQJkwpIb+Wap/FHBb19oCqFngWMp9BGeToxSw1tT+DKx7hEe159xwgVJhyDKmJ3Ni5twuPr+Xnfv3wSvCO5JLbifNejcfPk4H3z+d7WGBBwQYe+BcM7ZpxrY+7cx3T8r5DO71hTH3Xu05R13IA+qaVxf6H0HePVy4F1n9cJ9kb8+hUE8WUO8t7mn7i4/MFek4MNYEQ+p7D+Bjee/pES7c7zWvKfytBOqaAW5Cz+SasOXFhtt6cvcQvlJsf0cwxx/9S/rUcer4iof9RWqrB7Mv+lfJ/E71VfXnujDOEwxpzDXPUv2jqD8AyA3AwlsdeHMBhif3o4338ua6fni2vtAP1E0JaB765RjTDrSFNrDkwMgzZm4A1PpaP4xtASMO+1K+tZSil1keQOnxA9XLG6vwi4ME44BqAVh+FAAqB6iYT/ID7WdhjtxIoDm70CeMA9XTGfUJ/YF2EJ9Sn1LMuvY9yNsi8yiTJ0fbc67UD2NOdf1ygDrnrR/y9HW1HkDJ+GDY5bzzJPcI6RGOZYDaP6DO45YT7j1/4krPAYx61tZnXgDofgMYfmCZRZL5wnyliG5cAIrdvAr8xCcYs+y1BGrGvZg+QLHAtcaIDlQN2Jdbvjag+KUA60xZWwaEcR3GNg6Drx4YV1f+r8D1HsHXX/bC14mIDese6kud6Mqvgr2s7XxAXcPawphwVqU+oO6L4bd+JNbVuw9rJGiuiG0MqLqwzmDdoP3FB3A4n2sQsPJaP/T5nuJ6BYz1wZD6RKfW3rtedaEOqFYMWKQ5wDKT3KD1A265id2TPeXwAaNeSHMd1xj/PQnchJJvrrgJ7hjhG7qnG/ur4EzpDdR5ij3H4vuITB3g3enAcq3Amm9N0aYD1jis+kT5lAprTRg6DLlXeDvfHkcfrDVg1Y0JWH2w6sYewWt0xiP+rxb3fiGAujZhlc4Kw1Z3ne65AJbrpt05gOXz/5ZiT7H1/2zbtVxRn6W3+s+eZ6+fMz3yzxxgj/5lPnvD2hOovbSh51ioz/BaErPvI7q1hbnOIdQFUNeo8XtoDw7ridCA5XVizfi/WgJLi3ke91A7CAmoOWMr5ShF9DlfvwBq3/L7QXvnYW1hWqT6FsbcQwEsYf3OJRbnB5XUnmuqWw5Gz9j6Zl37R2GuC6Nvas+x+PbkzIvuHkUH6pzDeP3pf4S9Pu/xZX+BJS09nS2ID6gZzRNL0icVYKlgr8V4oGS+Lc3ZxNZ/ZMM6A6z6Uc6PiMHbXs/uAVDnI3OYF7g38R/J8MPRjv5Iyj3Co/yvimem1N/a8T+S5t3jHMXu5fxov9e42Nb13Iut/712/QGAC7WYcgsYFyBQbzowbIcSW/577XY99vL8Ag5cGeNvyoUXp7Y63PKAmte/xWedwHXuwTrBHHeNR5CbvDYdQL1wjelWCvmBM+kzLmDkqAtj8NanP5B3BKDC8lUi1YV2oB0AN/PHP8vkKePf6tqP4H6EM+v6UlepbVxowzqjPhG/Uts9ViZXO9APo4b8GfKFPkBRAGpfgLLlBOWYnoDm9XeE5EZO6aU6Y2JKnTB6A/UFTv8WyYPBNS+YueHFFw5Q64ytDEep/TMB6zyw6s4Aqw2rbsxZhbq4pxvbg3yxjcFtn238Z9mwP4czC2AZRVvEASOmL0jsV5FAXYewL796Thh97ZM9UmoDyxdp7S3kPcI2Z2sDW9diWxuo/dEJ6zzGAmMCVq62cRg+2JdyBNzG9QlY/dacYfwRYM2Ht/pc7yM6rDW3+c6W93ZY904ejDx1ecot9AOLW1vEASMG1DmCIe0J1OeTmd+uB1AxoHkAS762ABQPAVTuTLRnACMO+9I8GDH15EXqOwKMXNiXR7nGYD8Phl/Orwz3aZ4PWMxtbAlMCqz8yb2owM35Bd7EgOLAx2WKAlHv1lwITyhwWy8pwFJ/9s06EPOudI8DSdGV2p+F/wyYn+/yOQpo/jDnfxkg2hcfMPbA9QRpCSOmDdR+bnVz9EWqA4qFX8YXPdn3CLZNfE/X95VI7yNp/7347FefAfyQ/fW95AjOlb5w29MYUGEYUkP/LNU/CmeDt7WtB+M9136fhfUCoPYWHsvk3JOP5oLRY5u/lzdzYOSFl5j2nh5fpLwZ8UfCWl9fuOqBvlmPrRTGlEJ9Bqz1jd/DnLOnw6hjzBq5j6rHpxTxRdeWfwQ5z8CaM2DMZe7sn3VYr9/4Z766symNw6ipLvQ/grzPANaeMOa1XvrCiMOQ8UfK/Qxg1N3WeLa+PHMj1QFFvcZLOXgCbnjAwoZVX5xfpAA1h+sQz7aBkQcsKeYHi/OOMvPU79AO3eYJSUoRXfkzcLn43+u3+r5tf2FfZaC9RWL3ZPiJa8+69l8JGOcdhnQW54sE6rqCfSnvCPUHACHMhfd0eb6h/8gPuPYR1g60hbYfou3pjdQP2kLdmH7ljMT0GffHXn0iNYH6gm1cXyBni/aOI3VMiW4PAeguGEufcvykJ/umFVAXzuwzBsMPQxoXxmboE/Hd0xO/J5OnFOFFd5+iG1Pf+vTfg3xjgKKw54O3cclA7ZPnUMCwgbqGrCVaP5Siq8tD+wiuRWw5KWAsiE/pLCKxe9K68pUz4lPOmDnqianPiP9nSGBpA6u+OK8KrDFYdcPOrhSzfm/f4pf/3wzX+d+8vkdr8zV0BKBe/9YBFAtyHSlFAuoi9mclsMxgLWsL9UeAkQv78lH+ozhQFKBmhCF1Aoq/FDBmAHbn+/333+ufCcyQeT14TfjZw30+QvLeK2HMkzygVBhSA6j3GGCZ3bkEDF97cGR2afd0Y/cA3IRg2DDkTXDHcFYB1Fq2evuLD/ckIwC1z7HnWHwflTBqw5DvrQMjD25l6gBRb9awOD+pwH59oPoBn+oAaz6seorC6oNVT/w9EqiZ35NzxPU6EVsOsHV92vb+NOOZgrDOAav+TO4vw/lnkL/lDgD1WgO+ZH6g6lsc9nVjfxW8Lwj7K8VWj60U4ajn/RLQLBgX3gfK0Z+0u6gHrFwdc2zWjYnZN+vG7BFoC2cKtH8U0lsZpLb2nh7fV0p7i/QAlmsuvjm+1bWD8H8VmfMILCM56/acL8G/qQLr+mDVv3o5wJtrxZ7usVD/Stgj+Mo+P7N21jNL+2sr34s5b9bfW+fvyD8By9wwdGC5aL0RuCkiRKBUGH+iaOyjqEKbJ6D6w5AJzz1mnzqgKMgD6gsnsNTKzc4/wAiANh/maiuFf4BwBLjNn3PNt0/6KoGaRx6M/VMXsMa0zQ+0BQwODKnvCMAS3qu1BK/KzImuvIaX2fUFiWnPuvYjwJgPWGpbA1Asf8Mdhp16uS6VEmHEtYU8oK4Bz0GQc6DUB9z0bdfDfAG3ceDKGAJ4k2+ecI70UW5hf3lbWFmf0hrqgT5AUX31bzn6xNZfSdMTUDXiMkddGWiL2ErtnwWgWgE3s+qEYx/cvr7m2dWFdY4gR2w58Lb3lvMzbNifw5kFsIyhLeKAEdMXJParSKDOO+zLz8zJO5KBZQ7T9vbryJfYVlrrCMDd8FxLkjYMPnAzb+Jy1AWsHDjWzZsBg6/PWjNgxODzcq77Ef3RfLknw+29Asbse/nOET+gWdAnyuhPMGrqE9315mF/GDVgyJC2ObDGgTq/4d6T1ghmDox8OJbmAIrqB9R7qnOL9uAAljx4qz9IP8wFHqU/jGdvgJte8T8s8IBgnVCAqCXnWDl2nub38ISB5RzAWhNudeBmTfAxu10P4Kq1N3VbP2CNd/OpB1C1Qgailh8oGScQ9ca/OB8oQOXBkA/oD8N+hhN5LXhOPWf5zvCwwCcJ9rMEjPUAmgVjMGyg1l2B6xOsPuDqHX/LTsN85VfCHkewN7DMDre68a/E0WzG7K3cYuvXngHrOmb/e3WvtSM4V2rCbU9jwnikOqBY9ryMTz4Byz2rXQ97PgJQc8BjeS1bInXhOK/IB09wnA8jvi2x7T/HE4tMTHvWtWG//pYXOxJu86wljCtF9Mj4tIV2oD0DRv3E78k5Z09PnjFAUdDvda0U5exPW9377hHkP4Ne+uYB1HVn7k1gMmB8votr5qqLOabtmvQB9XpoX3zYU9hGCajW2oAbWYH+JC/o5qceMHpsizxbH6hUGFLD3Fmq3wOseXCrw2rfy/+sH+73yDqOesgJwgOW8xbfPZncWd7j3vPD6GccbnV9PwP2yBrURezI+JQCxusz8XtSbmLqgb7of5XMDJHOASiWawC4qxfx4Kn+/xpgFJAHKAqw6g7gzUvkw61/G7+In3iyrkgJoG6MuanbzzgMP4yZ9DuHsTYd2kIXULWA2qDWD2PmBukzSxh8eHwBwcrt5W/+ExV7OKNS2FvIAxQFfbDaMPoaNBZoC6DWA2g+BNzyrJckoGrFjpQjYh/JmTfrRzlzDFhMYJkHaO5fanqOYOyNPuG+mjzHzNEHgxtdaY5SAIpDyN/ChPjgtkb8zqUOIw7UumCVcx252ltkXUCF5Fk70Akjpj4DxvrlmieMA7uzGJMTmKdvRmL6AMVPB1DzpzHc2vFHOvOerg9GLuxLOWKuAej6pQDrTPOsDgnjOlAXxmHw1YPElP8rcO3+n+Ee4XRp7dxYoC2/vbzW/b71wzpd1CN6ZDnvPFnrEex9j+Nr1D4iLYAG1Htf7h+tH3JEV5e4+hHMT9xeIrYx6wX6Ye0N6PpLkdmUDgIsawfqD5hdE1D7BTQPfb6PuEYBVB4MqU/IBZbrQNtegGr5tYNyTk/ATd92PcKP1B19lvqP4Dr2+ECt5yh3jsHgAzWva/eHz/bgSG9p93Rj/ysAaqnuRSkPnuQFUoE6b+6/iE8pAMUPBaw1YdXTBKiZZjv6eySw0GHV44TVB6ue+D0J1HxwK7N/9/I+4wc+k77kOqMA3qxB0nxtzDz9vvblbAGjln5zhPoMc8Xs+yt0qFnfrB2G/6+Yae7pPs929K1/toHQfoq0N6w9YX2/8hyL7SBeE2Lr/6gN1PsGUOfSmexrjyO0B4e5MGoCC9v6YnF8sQK3vdMOqPXGdqbA9evXVopZ1/YziLzZD6Oma5dzhDlvy7sX0y/k20MAmgVjziTK8Ykna5kO1D4BmvW5aVs/XAmzrv1ZzPVgzHBUE1bOnDvr5sPg6Xc9SpEYsKwb3uryPoNtT2vB6ON5NS4yU+LGhPaPALCUmXstzjuKM4ht2JnF1r9nw9obVn2P+6v53CuRuYDletnbl/Ai59z4IoGodyWw9IO3+t3ELwy4ptp95DkAABAASURBVBlppS/6Z6R1xGdq/Khcr3Gxree5F1v/e+2H/wUAjA8LbohwGH/4D97bcMu3Znxwe4G5QN8A5QD1AcIvnTBmMtamQ56ICyhVn3B2YZ7z++932uMIwMMXAFB98mSvwB7CfsL+wrj8SHWgeqkLY1voF3DL1bcH4MZtvdkBIw5DJhZepH7Y5xibedrPAkZNoNYOVCoMmb0CKl7B/mQ/Y6KbFYNxXegz7nlV38LzH5+5R7COXKVQF+oCxlzAUkZ/IPcI8pKoHuhTdw0Cbutb03UAy9rhrS7POtbbAigXUDXKuD6ZI4Crp9WHssX4iQqsM8Cqb0eANQarLs+1KLcAau2wL7f8v5sNLCO7ByIOWGPx/Zry66ZyP56BEwB1ragnR/0rAeyWt7+BSPUtgJoXxn1RbgAjts3Z2jB4yYuE1b/N0Qbq/RoGD/Zl++LDefdaADVf3pNbP4DytX543zQGY+7cgyNh+IHOHg97iWG12vvWj/iUoruWB1A8GNKAnC2cR8QfXf4RwleGB5QKQ5bxxBNQ+wNDuhftwWHfLTK7/gfpf/uwaxR7C7nnn7lyxOwDlmsmfiDql0jYrw+3fhj2dub3DAWjxr0cOI7PeTC4wLJnsOoz9yO6n+39HOY1bT5Q/x8Afk/xnxBrnzxgzOprDVhefzD07DMMHtByzLH4YI3rg2HDkPqSF6nvrwKMuYA6f84Bq679vwyviyPM5xBu982YcP8i1QHFst9lfPApdYGqByyVjAGLHz6np7B11SPVPwp4PNO92vYHKgxDaugPtIW2cgvvK0E4QN0HPO/tBxypa6lZ17aHgNv5M5Ocz8B+whpAXQvq+oT6FrM/c9yT29yP2HO/OR9YzHucEIwH+oBlrdpfBXveqw3UX4CR4/4pgbq2YMj2Fx9ATQBDajjnLNUfAdb8R9wfHQduzrXzi2f6yAtmPjCbh/pe/mHCFITRB1jWAKs+Ub9QPS79mfVZ2XylmHXtvxqZJ9J5AMVyPsr44FP9AYDF/bLrh1lvBNYClga+AQg/1M7QF766H3h/++23+jd15ekD6oairk+oC6B5AMUB6kfGfKC2tjWB+pvg2ubZI2j9cP4ual7jMOpax37GXJ/52ubKM0+OfnV5Ql3fNjb7rPOvf/2reibHPKEN1Jr8N4btJx/GXK0fQOW6PmPdVWvf5usHFAXjziGcT+fs0xZbH1Dz2AuoG7/52Rf5rR9KawPF1xb6AvOC1g+g1gJDyhfylaLTFo577xxC3T0w/scffzSvQUCzdPdYjv2MWRNYahmHsR5jct1vGNeMtv2NWdSe9tNnP/3qwrhQF8bkCuskpt95RHjuo4hPvnn20/ef//ynCXWg9rZNB7B8cTS3TYf9hC7ruT6ltgCq3pwHw+d8wnylaNdDXRgTQM2Qua1nXLR+AP15PPQJoM6F3tTwmreGcX2BtpA7Q5/7EmgDtSag5dAvYsOI6UsPpbYIz3U4j1KfHKW250zYW7+Yc4FaH2BKwXhgDaA4FexPiaVW7B6qBww+UHbi8gN9FXzwJC8IFah5gJt7inFYY3CrGxepp4RbDty3zRXmBe6ta9LvXgl1fcZg1NM3I/n61OXnHGkDdX3oE/paP4Dy20cAzcO4NZTaxnwNXV5eW3u9FOji1GhnTu3b6dx+O39rxsXr95f28uf3ptSWC2/3t/UDaECzh/2O4D3t5fv3dnl9bbTWTuZ10PV2uZRPXWgH4dkDaIAZhfRzve6x9vl8rvdl+ZKMCf2x5QE1d+uH++o9MjWAisFYd/KBN/2NmW/99LS+fmXrB4w62qK76gGjHlD9vN8JX8OtH9bo4qZnbBi59hTmwNonPGu4LkBX39ZLSaDugfbzvUVe4IyiTYcxfUDNak8Y/Yy5fgGjT7seQPHdI2GN1g+g/NYR5roG5xHq+oy1fpgr7GUN0d21N8BSyxwYc4VvTuqoC/MD7XDb9TCm3+vWa8N8WOuGL88U+wp5M4A3MyYOmFrnJOuF1WcQqLU5S2BP0aZjjk3uqi0X1rrhKo0JGPE5N3O6LjnG9MHYB/P1AfWakwfUevXL1efaYPgBQwVrBuEqA0nG7aMPRt/4lHJgran9EdgjSL49g/hmCdRryDW2BwdQ+wL7Mn2UMDh7JbPmbQyo68R8AbQcriv6PWndGfKAqun6hHUFjNrW9XXg/UV/ANRa250jPK+LYNvbVBh1gJoDaB4zVz0+55mRGIzrRp4Aar7M4drkBnIEDB7QrGs8/llPnUgYeXKDxJTwNl68/mTdwJ5BfPckjJqwL+e83qYesM+Ft37ndp88X0pgqWGsjIMnOZlBXcx2dGXKAHWegOV7sTEYfnX3x2vQesByv7MOUK9PZ2790DfDXG2lNZSiU28ecoI5AGMOoNxyrOPrQakN1AzWDfSLNh3aR0hN6+7VMTflgNq32MY8Z+6RPm2hrs+Y9hHsa9wcMc8ALK8POVvIhzGT/YQ9Iz0/sYE6h9a3ZwAj31qpP3MAQzVHcozLNaAEal/sK+KXLzdSPXxn8/OIfBj55gk5Qn6gbQyoe5Z5rq1dD+NylboS1xcYE8YD7SA+GPMAcZUEbtZpjxlF6k/pp3SdctTdB3t1Sj1mHdbaMHQY50yyNVyvUtt6XruwcvUL6wax5QttYVxbKawLGFrW6OwwfBXYPJmXmcwXM8W4vgCo2luOPBE/DB5Q151zCjkivEh9Qo5QF8b9nOm+69cWsNaHY928wJrCGj8K2RsljFm2te0/rwEoiv7k6QDqnug5af1wVuMBjDz91hPAm3PSU+teIQ/WuLYwvoc5BiMvvsjMosyce7Xig1EH9mV49yRwc7+wp70FjBhQ63U/3ROl84r24Jg5sM5omjGhDrcxfca8Pn0d21ekt3Eh51nIF7D2yjoBQ4XUs1c5Dp7ClQIse2ndQrsewO6FBFwZrTbZgnEAVbD1w2HcCDckG9HdNzXNFfoFrLVjA5UDQ1p3ztG2/uwDTL/J0wGrvxZ7OumudajoAypP25pCHVa/tgAUBXkzgKoDQyYmWV25BbDcIGcOUPvqfO0HHHPtWbe0PQSgWXsjx30WQK0rHKBmg+FvnzzsJSwDa8349H8GMGpaT6QWDH/sexIGD6h1uw8iNyJY42067JX9kx8AtcdewyIp4ZsjtEXiSkBR+aXcedrm3aEtbvlbGNSnPIJrcN4Zs+8o11h6AMv+wrpO41vYK772Fx/OkRFgzA0sr5nEvkra/xH2eidnL/YjfTD2Iv0iYfgf9ZK/x9EvtjF9gbHoytiR+mDMAUMaC4xHnyWwmPQ/PPB69Jr//9h7E+22kWyLMjZl1/C6//9Le71XVWlLHfsGDxCEAJCSLKczK1E6vNO5QwSCg2inK9AOFuKB4hf5sNZLT6DO0EHaqRs4jRuElQMc9vJ1TsyvX4AlCpk3UidQ9QDNG8Dq2+bcEK8GsNQCbl4jgPaWC6hayYFhwyoTczYR+70SuEm1pnj0fNwk7xi5N7D2mesDtWdArR1uZdu5gMULVJ41Z8DwSwSqxzwL0B69Ulf+rGvvPaeyd8bknCHnVgnUWuQDipp7jgHFgSGLdOcBWBiw6ovzExX3wj1LC2CZP74fIYEfUeaH14AxFwz53gawn+/ZEDDi7rVw38V7+/3R8mCs/2huOI/PeXDOhfP4XOu/XQfq+e6ZnAHD/8j+wMqFVX8k94/OyZ65DljXPvuN/UgASzlfQ+ylDLSF9kL8gGKtvXRY59iLxwfHvNSONAcGH8bvuvqM78HYGYA637BKX4+Ds9xHYpnJvY4+y3s1YJ0LWOipsTg+UYG1r23SW6n9F36/HQBenV9YfT/rHgG7mwDUfAk6zwyfZ0B9TobxfPa5Ivz8DSM/PBg2DNl+wPUrlwCW8YCbvVwCb1Tc/zemHNJhzARDhmgPMb4Rj3dH5sZK9qYLdaAOhb/0wTgYHohAjgCal7q5Ql0fUBsGQ+rbwj9UkA9UKPWtowOGH6ha+gSgqC/YgfqTNddiLQHU/DB4+oLWL+Am3q4XsPSRnzkMW1+oC2Ny1CPVZ8gRxgWM+tYRQNFhSA0YOgyp7y2wj3xlesBaS78zCaDWC/vSOh9BelnDWYS6fqEOKJY5NGD4wokPhl/bmPVg+LRdkzFhTPkIgOpvjmc+EoYfhrSWfYS9lECdJXNav/QZE0D3jD9c0xbGdcJ4XkVXzoCRG1/ytGddG1buHFMXcmboE7NvT99ytIM9/pHPvZkRHlD7rg0oygZKluPkAaioM5XSH+C1r7vf9TPXtQBQc2Ut+j4T9j+DvY0rAcVPhfuQhp5tEXuOxbcnz+YHar/lCPMjo8/27NPvDDBqGAuMidhKQFGAoSdfp2szR2jD4KgfYc43T8gF6jWjveGCtR+s+lEJWDlA7aPc7QzOGMDgAVLrDyPD1wFUHaDmTwyGv+1cwOKFVdcJ3NTLHEpAyinSf0uCkQvUnDDs1q/kRHbXh35g1LaeyDlR3issPxxg2Qt9QM3uXgigeZkjrA9UjvEZQOW2O5c5oVhPxJ5j6r4vCvVw7knnDCe6MkgsEijVuApQ6wM0Sy/l+uAsmUkduOHAsI0JGDaw7A/QvIAlF9C1CxgxGHKX9IOc3g9hOecPtH8UYF0HrPqPqv+ROkDdJ2C5N61fng/R1bs/wMKBVdeZ/QSW+tYV2Xd5f2YAy/Jg1eOE1Qf7ulw4jp3EDf2Fgx3wfCbkeRSx55g+z2ykuoDX9wSosw5I/1PDPTha4FnsKOfMD+t+wqqnjzLwPqoDy72A1/pZv7MYcBbejcGa42zCOcU2wbMn9Mvbw16e/CMAN6/1qd8+cGUuSxzpxo4ALPcnnNRRxvdZ0j2A4xk+q+9fdR/bAe/PGaziOQm0fzSApSSsuk7g9Pxmdrkicyp9/sKaD691c/7MgLHmH7FG9zR1Zj2+90gY8wFLurWDi0oiQB0Gbf0C0CxoizL6A6wxoHKBHlm/0ITVNjeQBCOmfgT5xjyIML4Q9eDFp4S1DlBzxP9Ivlx5gTasdbSNKWH1O4d+AcMPQ+rbgzVmwODDkNucPe7su6dbT06k+ow9P4xZgKLKEWX0B3XR1bs/wHI/ZrL5W2zvsXFgTrvR4TgWojWjzxLYnWvmqOceq8OaA+iqGsAiy9kfzAuyDhi8Hl5+nE8Ai08FqJqzDuP8Wy9+daEttjqsdYwH8gJ90Wep/x6A+lCWL1lg9HNNot257CcFqDrmAM3LGFD7EH8kDL+8MwAVtpYAqp7Ora0vMPYI5IenDqM+DKnv94Szzf2BxTQG1H7AvlzI71Rg1LXXDLj1b8tD4uOfZkkciFpfPsOtbQ8JykA7gFs+8Gr9yVPCiO/lXxr1B8s5+/PZVNffTq5LXxqM+vYKkmKN6EcSRn7iQNQG3MAADJ+6sCcMH6BrAfAq36A5W+gPYM2LTwmv/YChAtzqMGxfR9MPqJlM0Kd8BEDRgMqHId1jGDpQHB+sLYAbPrzdtt4M6wZwXm8EOBw2AAAQAElEQVTOm3UYedbRHwnDD9Trabtexmdc3Tdr0wcoyq8ClD7nqsPqlxfA8GvLC7RnwMrTL2+W6gKodfhcCrxnAmheQM0IaN4AXvvsFYS8teOH1/lzDEYchkzsZ8k8N9IPuNkLWG14rSfvSAJLCG51WO2FtFGAZR54rW/or8zclyMJvMp5iwPWfLjVYdj2Tk3gZj3x/1klsCwNbnWg9iIEIOriBxbdIKAoABUDyvYBbnVg4cDbdWv+mQFjTzyjM2D4t2ufOXMMKBOGLOMHPMz99vR7LfZyZt+9/Efi1tvy9nxbziM2UOc3XCBq+YFXciE8oDin2FJh1N2LhQtEvSuBZU7J1g1iKwWgKH4p00NyIqfQrjrzZn2X/A4nUHPCvrxXEkZeeJkxMv73yqM6MPrCKtMjOcr4/pK/zw54Dx5BppMb/UdIYCkDtzrw6uyH7BzCz5dCXSSuBBQFY0IjUv3j+PUrAMs+Oi2geAjulQj5SE98K4HqvfVbR8BtXN+M+gMAHSkARH1Iejgk+guZ/+aYUNdnbK6tLowJ9XsAaoGwL1NHKVIvunIP4UXKUVcGMHrGVsLwyXV9+s4gT4Qz6/rcKwFoFuRYW+gAag/UBdza+s5gPeNKEV3pf1FhH6ENo7YzCf3mCHWhLtTNeQTAQjM3Brz+Utu6Ww6s+cCyH2e8xIC0WySw1FicO8q8P5nLuurGkgKjHqzrked/wSJXfea6t9svNPQB9YUHjHrJA1quM5+cxNU/G9te2gGsM793DvduC+vH99662zxYZ7X+Nn5kb7mxI4/yfpTfM3OG9AHqvMOQ8f8qct4v4NVYwEPzH50L2M9/arTAL+RFbKW22NNbv4D+uP8zr2mf0RrQ5vrpE2nsCG26YJ0DVn2iVK/YwKGduT1X6meAtQ7s6/aEEYMh9c0AFhNWPb29rxKAZe749L8FMGoAr9KAqg9DviK8wwGjFlDZMGQZb3wAbuZzD8RcxvsWZP/muPqeHzBU9VVg2OpHSJ0jmTzj0eF1XRg+GDLcWcKIwZDGXKfyCPZ9FNbYcvUBy54c2Vs/oOtPA1jXA6v+qywQqHsEt/LR+YCFCqvucytnQgJQn8/y2a39l1yw7gmsepYPqw9W/cPxFPhL/vAd8GynqGdcPVL9vwHzHmzXexbbcu/ZsD4nYNV9/xJAva4Ay+tYe8M13zfgJtOYiBOoHrHfK9+7P84iHukrbwv7Bo/UOOO49wKo/d/q7Re53IOMAkT9S/7Bd8D7OsPlaCt/JGA9M7Dq93rkeeZMQj6wPFe2cTki/vYnv4B6LQU+tFL3LAVmPb57Etb+b8m/zIVhFIEhLSTCAWqxsY15o5X6YMQBzYIxoQEs+fqE+YH2Fr4gmyvHGFCHr/VLe0Y4+qJ3Wv1NUb+s1actZo66PhjzAZqVBywz64Rhm2M9WG19Aez7rTEDBg9Y3KmhhNW/EK4KHMeulF1hXQPKQDsAas1AubacrV2kgwegam3DqQHjC3P3Uk78ytx7/QJe15InYMRgSH1Bcq0nAF11f0s5eUgNpTTnFJ4nEb+xAEb92LOUL4D628OtX0DtkbMJoHvHj1w1oDjagX51pdjq2jDyjM8wJoByA1UfVlmBOw/ugbBW9sU/9NCnfSe9espJvjnq+oD6Pzmz1ozU1yfvDECFrSmAm56w2kW8Psh9BNLlRaq7hkD/7wnnSX8gakljQO0H7MsifuDBHgJu6+ubsW0Bgy8nMSBqSWOw+rSFQaVQB2qNeW7BsI3JCWD44VbKE4CiAFRNz6D3OjXUhX5R5JMH8wwD9b4Go27rV2JdPfy5NJYY3OpAg4GQ4Na2B7D0btMF47VZTjCFl9pwW1POlg+DAxheAFSdOICo5U+dSKD8kvQpHwWsuTD0uQZQpYDqAT9GVtHrA4yankUBw4Z9ado8ozas3MQiYY1ZX74wPkOfgMFX30NyYPBgyNlvXuxIfbCeH+0ZMOrAa+ncMPw+h4TPKWF9pdBvTRhcQPMG8sXsBJb7O/u3vDmmDiNP/QxAhWHIMj7pIXuV8q4h0Acsa4XXupwzwMgJB4hadRfjQAGKB/vyIG1xZy1H0nOQWJKAej1zb9qdC8ZcoQFRa+5t7QSB6tH+5BdQ+5BlAlEXP7z2SQIWTmylgBEDNAtwqwOVD++XVfhP/JDzCbd7FP926fErjSm32HtOyX0PtrW39r2aW/7Wvpf/SNyaW96eb8t5xAYWGtzqwM35XoiT4hyPYEopFUZtc8ux8wDsePddwDKrDOsKQLNipfQH/V3U79dAxQBdiw7DLufJA1A5oVg78JzG/14Joz7sy3t1M0t4cFsn/vfKbf3UgdEnceU2BsT1l/yddsD7cg+OJkcZwI+5d8DN8wdIi/Lbd0aCQMV9jiWeWCQQtZ7rGkdcY+/Br54D6x4AtWdvmdn9Cn+rz3Y4Wwn7Pc2dkTwYfBiy/gsAg4Di1QJyAID6wOuHahi/2CVmI38ZC7SB+oIznNYvYKkvJzF1ob1FT6t/xz+1tWH094tA+clVbgFUvlxrmO8alNrmqwv9Ql1YSymiA5oFfTPfWqKC/WGOdXP3R76wVgjAstetXzB6Asv+AT1y/yd1I7cZzggsdeUJZxIwYrAvt/XeatvffjPsax1jgOoynwa89unfg3X1A1UDhtQvjJ0BqDAMqWGeMwbaArjpIdc1CKBeJHPm5BtXClhztYVcpbwZ8QHljq0x69oBDK72zAFqZv0zYN8/c9TnWtpiz6f/DNnLyHBhnQOGDqsM70gCFZpngte+In3gwfpB1uD9+0DJh1LT80hui8CPX/u2x2y7F7F9HojYcyy+exJu5wfq/Gb95qsrBYw4DGl/GDqM5+TMn3PkxlYKQLEguUDNkRz9j6xPnsVgzYf9ueTtAVjcsOqLsyuw7++h+oE17kxAraeC/QGG7fpE/gasOowY0JnjxxpiWOsjsNTdxoGFCEOHIQ3YS9gbWOoYewuAosPrfQaqLlDvwe0HXTDqOn/gOt5SHkYNcwBFzZh6MHzuq/D8GQNuePHB4Ld+wdDhVlqjh+vHPFFGfzCmLWDkdXftnz6hfQag+EDNCKsNtKPL9QlgyZcLKG4AwwcU17kCuPXBsGGVFgMUBRg6UPV0AoqfjqzDxt6PQPtHA9Y1wqr/6D5vqecZCMwD6p7M+6L/EQALDYaeOkDVDcGe7nXs/wYJLMuEocOQBuBtujkC9vNaa4b/wskOzGcwZzX0OabPMxupvoX8rU/+nxmu92h9Z7GjnD0/HJ9ve3wEe/22Putvfe+xYV2HNcX2zKWuZ0kkHpn4o9LPSMmF1/0frXPEcw3CuFJsde0jyA/CAeq9Aojr06R7nP7KNAJqhth/yd9nB3J2j6T3TDhdpLoAFD8MsNaDodszSCOgzg6wfCZv1ytcz52AlQuv9Wvan1bAuub3LtI9Te6sx/cRab0gdWCd+RKnElAsOEoMwbi6B8Evu3777bfmF+3a+j304WgDdbDUhbF7CM/6qRtfbGvEpz4jfrlCW8jRVgp9MOYDNAuwrxs0D6g1qc+A135ztsgMkcDypHP/2g+8nC/lottDAAnVH5gYdyZgmQeotcLqax+8gKpgvxk6oX9B05WXjvw8d/qMxnMrtH6pdzHbVbN9H3NfXmotib90v/TU35PQG3bAKsOr3JeX+mJffQZ0fnfMH2C6WVz3VWh/f3luz23UeBkpZRs3Jkc/9L3o8VpPl/FHHvkT35P63Etg7M8kjQGKU3h2AtcK1B7r0273rsu6Ltfrut2PSusxa1y+PLX6p8W61H76+qX+cFHd+Yv7Czx4D5w/Uv2zx7KX4HmcoSPZj36NMkvzyvmJD/YQwM0Z0yfOW7d6vhzxZn/WNa/f2v5TOkD9Mz91JtuYQ76xuUbrF4w4DNld9QOU3D5YM/A8BvpgP2euYf/v/flfvqdLA1rOdPyxt9IcXxuUcL8XnHOA2m/rBUDNpH25jPmUC9qIA1IKrklFKdQFrBztI8DKAxqsWPpeZzmqcc8PLBRnFIujK0D17eqHfua6MGrOa3hPcaDSgHodtB4MX+uXPX3tEUCtA27lNqenFU8ZwDgP1oPbfH3C855aQKUC9R5grN25gOoLFBNYbKDqWF9YT0RXtjsXUAyg6poTWAuoHvA6DrS3XLDyYdXfUuOtXNcCay/vSfDWWo/yYe33aM5n8fbWCtS9Bt7VFtY8z4h7LGD47elzS7yrwR88CcY+HC0DXsfhtW/Oh/P4zP1LX3fAsyiA5czD+rq9Mvc1cwMZ0SP1/ZkxrxPGHrre2a/9UQC7JdLnvXK36OS07mQuKuzPsxAmBY65MGIwpGnpqYTVbwy4Oaf6zuDr7t5r8FnOW2LOuIWv6/HdqxVeZPgw1hn7s+RzL/y9fwfRRVNXvlx7K7Xj/yxpj7+wvwMwzgHsy2R5ftQj1R/Cy2XQZhl9RF49Aovvpf9SWT3N6QBunp9Pl0t9Pr50v0n+3uzv2O37c/3rDNDfazpglT1hqWHOCvov9BuswR1t35VzvB997Q1fucVr9u/jqXvwCa2tOyMtgLpHF19cfcHzC/YE/RJfAMsvmL4Qt36lmHyh3xp+Qff169cm1PUlpgTqi2Xrmmcd/fKVvfTy5YM2jAH/85//9PN0aX/7299KOqtcYS2lsB5QnOTLnXvpb9fL+VLTXHn2+ve//938gwxt840BtQ+tX/qEfus5g1xtoDYVqLXIs4drFPY0p5epuHmXRhNfLk9NqLf+Zd7zt+/t239+W3zxGwvo30T/re/5l6enXqX1J9dLe3l+Lt0n7NPlUra6PIG0iaPdfAPpkGetr1/6F6w9N/bT5dKeLjVB1TZHGP/t23P79r0PwlO7PH0tcPnSv9K69DH7PvTVtR7Tp3x+wdeONWa846X7W5dfvvyt3+t/tPb0pf32/NK+9dKiv95UznPniZfO7aH2pa//8qX36l/mf3v+1n77/p+mfOl/GMBT7/Xyrb8xPnd87+izPv/Wvr98bxXva2rQnrm0xlNJ62rbQ6nd//ig2d95lNryRb2A9hfR1l881Z+/t6a88KV9/fL30rX1057a0+VrU37vi/rX//2nr/PSU+nztPbt5bl973i50L7+/W/tH//P//QWlz5Xj/UCfeqye5HWOid8/dr6eRr85/ZS9Z67NK6sMenz9Vz59oHuaN338tI8wzO+f//evn371jzHndKAdnHP2uAbf+pnz7jPmXCVxjptyTEv0C/sVWvoMzoP/Qv+S4dS23n//dt/2r+//db+0/Fb34Osw7jrtY4All5AzZnZWr/s3UWtxfmcWdsZhLYzK7WBqtHecAGVYy97C6B5WVMANWd89HfUy1NrM/T5h1Qv/UwrA23x7Jm+ot/tJmjP7Yl+Wjv606G2Rvm1P/yt4+nSKi4vfKX1zrCdK7MtM9HPwglaP2svPe65DrTpA3mvn/r5uUxn6qWfQ/dGX2L6vDfC+2McetGu+GGkb2F74tK+iMtTI9O8bgAAEABJREFUyUuj/m399vzSWn/S+nr6vb+e+pr6/Fs/0/311XpPX2jtS1/DU98Fvrdv/X//ef5PE//+/u/2fHk+hHvw3F9z2vdvXf3e+z3f4Kmf6zPQ71VzHR2e9ee+9u8956X1eS59ru6vG9ml8fgvT0/t0v8QzNe+1u/7S389+/69v651OI91n/pr39evT728z+vvzbgx+ZdLa0Key7/015zW1yC0RXxf+xyuITb9OShefD7+9u++tb+11vsL+iyBttBWvvR9eu7zKbU9p0/XOTJL6/nCOYMv/ewa1+8afus9hXHnd53GlXL0ux/q8cmTozQmR8jRL0+pLcKxnzzzwjEWv1znS0zeDGt++9bfjzrMmaHfdfRbffpz6UWA4jz3923h80EH0O9v3+GrX5/8L1++tKcn7z26mjnf+2u5MBeG36C20jwYfn2Bn1+spf2tvxcIdX3GtFNXv7XSzxhQMwKGCvL2UMHrA1B51hLpAdTanFe06YKRo38LaaljLeF8T/0M9h1sL9fz+dzPqOdT/9d+9tSNC8+sUBcV6z1T2zUB/bnVi7bWtLuodcCYDSi/sed+39r1zB/Jp/48zpny7G3hmdLXj0nfF3rvdgPjwnMsz1rhWvuob/xyzdG2hpjr6Ne2h2daqOszdg/0jb7093yhLnx/eO6vg75fqAe+lwg5wVN/sRKXp9b6i3Dhub83fvdzXkfer176e6n+GfqA5f606/XSX4eD7/15433SBvreXvo+Py3I89+9dK+E+yVcu/IMl54QwJilveFyrjPcL/XcKcfIfZzX4LqEMaDnt+VMA7WfOp3LvQu0hbE9wMjNflz63oRnnogN1L3I/Wn9gpHf1eU1D4YP0F2wTgDUvLAvwzuSVfDkwbyjMIzXgqxXrphtWOdKHTnB5fKlz9/fofuTxJcT8dJ1eOr786V/fn9u3/vvZ/HpF9py4XV9+6S+7yXOo8/7mP02DiPXmHagLYA+w6XB4FnHekK9ba7k2yeYKbDWMV/A8MG+nDmpH2ltZ3l6eqoZtQXQ9BlzvcJ5zGubC/b7wuo3xdxAWwD93vRfGLvhnAJGnroz3IOvkc/9tXIP/Ri01j+/ibxeRhoLtrnyhdxv/fPeDPuZZ8y/iOWa+vj1A9Q+OrtwdvdOjihSf1AX7mk3lx+4zbeG79EidYDl3nh/5AQw8tt0GQPKY09YdfvPKFJ/MCdIjmsRMPI7rdbqDPrl65OvFMBy/tt0AZWbnIRg9RubASMGQybHeyB6o+Y9+/7y0rxf/+mf1X7rn+m1n/v5UHrffKWX99LrKJ/bpb1w6Z9CRD+PL6L1Gq31l40Oekzfa/nSufDULv01aIa+Pkx/T6DR40Frlz72pfzmit/672ajT6s5nGXG5cvXntZf37jUHM8tc7Sye8Hlx70Xe/d0IW0U9+ZR9OX2GXuB63OqdTl/vnjpnzFEPoco/Rzy3D+P6BfaIr7LUy2vKedaxsNTF+YL6xb6KC8vL+3lma51vLi/XfY9gkujo+JyFvTfMPvva753G6sz1r+rot+n1i7tpS/S94W+lCb83bo7+++1vcXLS6vPvH3n/Rz8dOlm9z23l35OXrp3lc+dXui/fz93dFpzTvqs4tJnFfUrcA+yQa/cK/R+/fNvpzbxTO/R0fqeabceAxoM9IQ+Qx+71/K8C2foSyq/coun/tr/9QRf+meQp16/L7XvTitoC2OAbQvupyijPwDLbED3jB85waXXPwNwUwNu7dSxMoyY9VyXUBcwYjMPqPW0s2vbwGLC4vOLH1Blnvvp8cXaF22/FDTfANDME8CyqHbnAg4ZQNUJIb1iA0vP9G39kpc5u3lTA9BVAOqDpNwZri92EU8e7BWEBqMHUL2BFk4kjFhspfmzVA9g8AFphcRmaQBY+mqfIbmuN/osPQPurXHvuTAONM9Iu3PJPaIAS6i/brTXuNT9qRq+MHQ2/ZkKNGU3W7v6j+T3Nva+vyw2L3soX/qLu1K/9ZXaxoGaRY7rNh7IUdcvtAX0mTrcE/csyH5Zy31UyveLcWNK6xxJ+TDmkZc5Z7/1nHtX9uerec48Iz5z9iB39sNYH1Bu49Yo44GHo/na06VBr3mVrs+67ofPw7m0PUV8R3rikeFB73N12kNczV9WeLyFA0a2/oY72/FvpZx6g1c5gHsj3AvlFgdpD7utFzIw7vXVYQxufdfQ8nrZT0d/ExscdaB/Luhal/2x6h1JoH30AqoHsJQCXvmW4IHSP+pUZCuf+4cZA0r34/v1+Rqpzzi87pmY8SN4X8XMBdrl+sEksTnerpdnB7haQ8w8YNkH2NdHViteu17AVesfA6/rXxxdAYoPdKuV3j7pgtEj5YE39cs+ArWnQPvRF7yuCa99e31zvyLlALVGoJ5n+kTWoi7mHO0AiPphaU+g5rFf8J7CMOokF9b1wYjBkHLspfw9kRkinQVQ1J6UcvIAFA+GtM6Mk9QKhasB1Blu/drz+9lG5J512g/7AX5YrR9ZyH2wXqQ6jFlhSH1HMO8MR3n/Lf7sjeud9dhAne/EImH45Z0h/CN5lvtIDCgaDKlhr1mqfxaAH7I/zgejFqB5895Qjk94AGr+vKbAsGHIT2h5UxJGHxgyQe+hiP1eCbxKte6jgNf5KWgNP78Jf1dSbhHukYRRH4aUZ91Zqv+Fz90BWPd/7uS9KCTcv7eAblylX3jK/wy51Jw+ozuL/R4FUM9vYElJDaVYApMCLJ9F2u94ATWHr08BrL52vWBd39VVAobfdQYV6A8wYl2tPVLeAL/eliOMsM8ztAvzLz0iurj+AKXBkP6ep0M5Q1+wnIWREvcqX9JDGazhPW3PN/eJvseLL5xZqotwttL7sPXN9r34zP3V9YuLAergqAtYbf9WvF/kB34pmTcTpfwz+IZjHKgnir8gCBg92p0LKEZqwO0vbRV84wNQ6wWWTGDxAYt/T4Hz+JyT9Tu/SAxY+ukzJleo6wNabH2zri3iCx9QrQ9nxmdU4PoA1P1ody7z00N9C++lL3z6PQ9CPtCMtQcvoPbDOuLBtPobFM/+EXJ/RlNfBV6asnX7Llq72d/0hTEL3O5/4j2tweBkvXPMuHtgLJjjQO29+yZPGIdRs/UreV09/bGGBPNn6EtM/QjmGFMGmUc/rDNpy1EG2jA49gMqpN86GuqRs65vxhxTF9YU4ekLUj+xWYajT10pZl17r4Y+4WudnD8K5rXN+kfmt84ZPlI7udaHcW70AfX6FR2o55u2kB/AiMGt9MwAy/NMew/tgxdQPWBIe8DQgfYZl2dT+BqRfbBPesPYPzn6z5B8ZXhA7Tesdaw1c+QCilMASy041i0CIz7r6WtvYUzAytUWsPoAXXcBxzzYjwG1prvFO8H3QO+LgJEH9Mj4AaoW7EtZgGLhacDwqQug4uoBUCqsElbdoHsq1AVQdYA618YErH4Y50J/my5gsWDVF+c7lOyfqfabz4O+9wKodc75cOyDEYNjaS1AsQCGDUMagKHDkPqO4HrFNu55Elv/1pYjYO2Vfdyru80PB6j9giHlJaZujxn6fhSApRSs+uK8KjBiwDLrNfRpwj0Q2wbZi61/a3svzrDl/xfZtdR5b3TMtrr7rF94H4S6mGPae7DGGfZyZt9ZrjFnEHOOunMK9c+EvYFq4TxCA6jX93bnckZzgHpObevdSf9wGKg5YfSHW9k++YK1X1q5H0F8R1LeWSz7CaNPuOaJ2Edyzg/HPOG9iw+IeiOBuq9A+WHIMvqD9UVXb36sLW6cfxmHOwDrvnpvDok7AVhzYdWlWivQFsDNPdX3M7Gd56y3Zwtez5sas7QODG7y9P2eAKo9sLxOZTZYY+16wfBpAjf3yedT1gtUvdYvoD+OH1j14WlVo00XvOZM4UMVWGoBCw+GDryO1x9C+AcJC/2OIje4Q31nGMacwJsquPdJmPU9X+JbKXfPp/9XxN0/AHAxMzykwi8flH5Jpi7kuUifAP7i5t9y1if0A3WAgOVwtzuXtY4oxmDUDGfbyxn1CTkw+OY64+yDEYMhjckR4W91OWewbzDzYPQAFveWB9QX1K5BJK5M0uzXB9Qeq8+82YbBAXTfBdzygOoBQ1oAUNxg2/8meDXCgTV/z3elvxKuX5gDLHNJ1PcWmDMDqC8iU2MbgxHXD7e99ZnnbMLnxx7kiZkrX1t47s4Ao+9cQx2G3xpnkCvsAaguAA73cyF1xfrwmpt1dMruj3nbgL7AmDXE7NMvAEXBuIoyiK0U+pVCXURXwlrPnkL/GaxxhrPcHxFL79TS3tPje68E6iyYDyh+COZ5gaVHa62eezB8MKT8I8wDydFWnkHORwBjLtiXH6ltLoy6Pj9FfPOa4oPB1RZylGewpgAWmnme/UDbYKQ6DD6w3LNtHEYMzmXqAapVDyhpzaCC/QFGDOjW8Q9QNeBYJhsGRxtW3b3R5wxKWGPx6T+C+QGsuUClAA/PWAnTA4z3H1hrGM5cMPz69gAjP/xwYOTBiOsH6jObawGal3lAza8tAEUBVr0c73iwn4DXtYDqDccyLYFSgSWnHNcH4Kq1irfrBZQN+1IarDHtI8DgHcX3/O6x/kh1QFFzlXLyABQPWFjWChbngTLz5vsQvzKpQPWKbQyGD/ZluEcSWEJwq8NqhwTUDEC5gMWG13qRPvDgGk2PVAcU1beUkwegeLAvT1IrBPt5MPxF+sQHGH3gffKR0dzbPZgLo+82DsMv5yOAUQf25b3aQFFgSA1nnaX6ZwFu+6a3/YDTswfr6/+Wr/0jAOcz2GOeObY+of2ZgDFfethzRvxnMnw5s64Noz6gWQjnEQnUPTQR1vuVXL+vEL52K8WsJw/WOvoCoFQYUsPas1T/C/s7ACz3Z2a4h2L27enA4oZbHcb9tk4QMrDbN/FIGDzYl+EdSfsaUwr1YGvHP0tY+85+c4PZrw5rDpzr8s8AH8v3d6S5PjCbN/cA1hgMHYbMWpUpAJzmwxoHklYSuMkt5+7Dc/2ePYdg5MKQc2zWgdnc1YHdOVzni//G0G6WzrcDbnsBd4vUHAf/BUtiyhQ60o0bE+p/FFzuDfqPf/yj/f3vf2/+e68i/5Z93kju5X807puVNdxYoA6Tuj5jMHzaM2D4nVOEK8d8n7h+IastgFe/4LbpglFPF6B4CPYSkpVi1rUfhXlbJHfrjw1j1vAijcOIqd+D+7cH99GaQP2Nf/caqD+4mPe3HVzJBZZ7q08AB1mrW16s6EoR/5mUJ+QohXqgLbSVYtZhzAjU/HAr3TMYvjnPfRPZL+u6X0I/UOex/YTLGYO0i62Mb086t/5I9QAo1Zgooz+oi66e/rgPgXxhAlB7czSbvKBdL+2r+uoNL/4/svys9bnHArg53/rE771nOR9b+bPmAqoVDKkBQ4ch9b0XwLLv7reA1ffeusnz9Weu6TkS7qevRUCoNYcGDB9QPkD3DYCK3TgPDBhcuJUH9Bs3rDkJAFEfkkXErFgAABAASURBVLDyYdVNBm7WAcMGDD8EGFwYMklwa8e/lcDuDDPPezjb6vHBcT6sMbivWxdWnrYAFAVY9XJ84AH2a8G+/5FWQO0ncEN3v8SN847xCB+ofikFt3b8nyFhv5fPcfHRntY4w0frJx+IerOXi3NHeeTe7KT9VJcznuGnDvMrNftJs5ztvbGfNMantQHq+QL78l7jPLe3PBj1tv7Psv08sofP6vcZdd3L1J31+D5TAlUeqPNQRn/4M5zxvow//Q+wrBFWfXH+jsp8lmf9kZGA5TzCax2oMkDxYEidgOJ3RV6TtuvWFhkO1llh1RO/J2HNgVWf84Dao9n3mJ6/kf/c819u0NrqUxf5/wNSX+s/d1V0UT8v/VF00X/y/2/Q1U///gXGPgC2uwunzv9fwFbXFkdxi3ufhbpQF+q/Ou7+FwBAPxAs68jClMK/5e+XCAIGzyeFXx74XwcAS778QM5S9ETxDSo5MGrFNgYcZgNt/gMLoA6fvZ1PmAzUjHArjdlL/hbxyzkDjJozx9wZicEtV05iWwkrV57IjOryYXBgSH2JqT8K4IYKLPtlT4PAzZey9sn+tpNLnmFAUdjzVWDnIWfAHOE8SqnKewBqLfKD5FgLjuPyYMTVzY9Udzbhc0MZALVXsMrWL3NFV+sHqD9IcY4jyBcmAFW39UvfI+jU+nE2oPQ8ALU3QLnmeuW4Psx+daDmsGabLmNicr1SjQcGXfds6wtgzBV7y4utnDlbHUadmefsItwjac4ZjvJ+lN/eqbXVZzuc90oYewTUmXhvnW3ePCOsteUZ2wIGB4ac4+YE+tWVZ5DzEVjb/MhZn3363wNrCKDSPZMCqPsAlF9OUI7+ACPW1cMf4KaOxNRR2iuAwZUTAFFfSTiOhQzc9IdhG4ehw5D6hHMF2gGsPBg63Jfmw+CpB7D67KcfqNc2oD1ymTfDHKDWPOswfHAr5QQwYrGV1obhB3TVZxwVGLa6AJa+2gKGD9BcYF3hvYcR0xaSgFf7AIPX+gW86tXdb/7J67+JwNITaF5A9YF9KSeAwZntR3QYefBamg+rX3sGMJs3OhzHQoTBgSH15x5E6juCHLGNA7VvW//WhpW3vRewxsyzj1AXMOJwLOWdAUZuOEDU3fmB8gPFAxYbXutF+sADUNkwpEb2IFLfEYAPzQcfyz+a61E/nPeH8/gjfWC/hrnusYBbjj4h5yOA27rwNjszRDoLoKj7XsonPmz7wuhtS2NAzQH7Up6QG2gLQPEhAHf723duoh3M/s/Qt33gdt57Pc2fOdpCn3KGPgG3PeDYTr556oDqsqd5zVZuIV8ysPC1Z4QTaQxQVE4pfz0c7gCwu0/upzhMvAbgNh+4RlrVBW5ku17WFlfzUMBtPtzah4mbgL2EbqVQvwd5YubB7Qww7Jmjbh6MGOxLeWeA/TwY/rNcY84g1AOg1Phh2DrhVp85QN1LecIY3PoAQwWg+EDZeYBhw5Dxv0UCVXvOgde+Ob6nw36OaxOtrX9IMOe/VQcqBai5gbLPHupfCf/A3/53fnHU4yx2lPOz/Xf/AMB/+98v8v0yV+RNxMUJYNlweK3nF0i55lpDaIt7CwYOKcDSeybB6reXfYUcoH6J9EtZ0a4XrDnA1TsErDbs64P5+hGoGRNxzYEzCW3jsHL1Gdv6YXBglXLkmiO0gVpn9r9Nl5xgcu+q8uba2jNgzGFy/NEB1YcA1D7NNR5JvFy+9LynTr30Lz78wrz1L81b6a35H7icA+i560/6Z81Ar89CSFwpx4C62J41Y3Lil6MPqJrem/jUPY9KoM//0tfhnz2acQzrG4VRE4bUl5j6EdJfGZinbg6s9bTjVxfawZznOvzDQWPhKcWeb+uXI6wDGC7oE/YS5dw8GA/mkL7Y0a0fX6Q+4fzx/coya3HGWdf+KKx3ho/WN9/6sN5jGOc/MeNCWwD1/IFj6f0DltdA7T20H3BlNqWwZKT6R5DXjqOzDmMP7CHHvgKotbc7l1yxpcGoO+8ZDB8MaQ4MHdBcANQ9svYZYPBMhNe6/WH4AWmF1IThgyENwqprvxVAzW4eoFgALDFnWAIHivdEyBUzDUYtOJfmAIoCDB2G1Aksc2kLWH2ArgIMHagzAlQu0HI5qwAqpj4Dhl8+oCjAqpfjgw/ZO8vkLCi14X29gFoTYJkFQPkXR1dg+OC+7PRX+bMPRo3Zp34G1yq2HPdFbP17du5bYrDOEd+RTO/UiJRvLNCeceSfOW/VgSUFVj1OGD6g7gOQ0KfJo3V6b8S9xtnPI3kv/08aX5YF3NxLWG3g5jPy9l78jP2H23ng1nYGsSzoqmxnvbp/uPBcWRSo13r7As0rMfUjwMp1HeYIoOq1T76A6gMs5wBWvX3y5VqDtIK39d/mp45y3lN5+gSMHupnmPPDg5E732tjgKIAQweWfTUAKBZYXyyOq2JtcTX/End2ANZ9ne/znbSbMKw1YOjAzf0zwfqB9mfCPkf1z2LJkSNiw7oezxdw8/xv/ZIfdPN3/4Exs/MKoGaO3q4XcNVa3bPWr3kd4QO73//A6/xeon5gjemAW1vfHuwfP1BzAeUCytYAFAUYOij7d1T1/wNQof7Q7Sa6Wj9+wS/KaE1u0D7vApbZ73WZ92DWkzf7Zn0bNyb0R6r/yvDb0dP5gIoDdaj9ktIvxvyb9SJfUGTBHuKZAyPfuG8kQj1ody5Y84G6qeaaBigWxL84uvLvf/+7+X9k7B9iGHc+5/efM/KfN4K1BrzW5QvXpBSz3luc/sCoCUNKdo4tgFobDJk4YEoBhg77ct5b4KYeUDVSN7KcJw/hzbXjU7ofSdcOD6j+iR1Jc45iwFFo8dsfBs9aMxbSiQLUnMDCmmvA8MOQkuZ4bNftc0Goh7P3B2jGzBNyla7DcyVg9DKm/wzWEqkBI1ef0H8Gewi5M+I7ypU7x7QD/UC9XrQPXlk7jHVZzj7O515rvxXmzzkwas/+9J15v7I+z/4j57TuFu59fB/tZZ3UAOq52NrwGAuGZ32EwYXX0nsHr/3w2rdWfJ/mfGZGzvrs0/8euNczrCmspQRU6wOjtihHf4AR6+rhj7XNiQTqeQtDupcCht3uXNa6Q9kNwzor7OtJtEegD1a+9lsBaz6s+lvr7PGzr85rPFIdfkwveF0HXvvsuQVQzzlgCWVGpfc+AW0Re47Bmp/4j5DZP2sBy9mEH9Mv6wGWfQCaV2LqvxdgzAJDOkfmitR3hDMOrDWP8oHaF+PW8n6ow/D7ecVzAOguAHWfjLVPuGDt9Qnl31QSxiwwpMnu0yzVjyD3DEd5/y1+YDl/sOquH8YXJe4fjBgMqU/IO4OcM5zlGoPRD/alteVFqgOKZV1lfNKDfQVQ/WBIfeJeW6AocgMdQNVT/0zA6JPXGBg2DPmZva2dNUfqE/D2/tYwV0SP1BfAqA335V7+XMd9E74WK8Wsh3skUz9SHqD4Kfe/Gv31cLMDMPZfJ3BzH7xPM+T8ynBW54tUh7EmoD5HAG3vmnP24j/DB9T+w5A+vwQMe28GYHFnDcBSJ8HEYkcCUW8k7PtvSH8I431DArWHyQaiHkr/KwCDR3ttTNyLy/kj4uK/7w8sf5MCqC8TfJP45z//uazJDQjiBCrPXwqEcaVfzAm/dFfq90nhF+/+oYHS+vqUAqi+8q1hTK5f3tsPaImZL6xrj/D1CaDmMub6hLVg1PBLWesKOdaxh3XsIbStpR4YD8wR8gJtEY4SqEMJq3S9wpmSeyT9gwrngDG78zq/UthD2Dc11OX861//Klfmz54qDcCYSV2YJ9QFsPy7/s5rHlD3yZ572ObLsX9mbf1Kna5WfW153g+59hL6tvVgndmYfHnWAuoNw3pA85JjLaGuz/3UNlef+dHNFfrdQyVQdWFd++yXL6zrPVW2fllXv72UMPLN7eFaO1Bn1V7zHgF1buRaRzijUBfGrA2jRvL1B/a9B2eRD9RMrkGYl7kS1yfsqxQwZgVqn+R6L//3f/+3bBhx/TNav4A6T85uL+HarOsMWa95nV4/0ZUzKtgfYPSzRvK7u2bRJ7TNVQqg4kDzcgZz5QT6BVD3BsbsZ3FrWCt5ctWdIXsIo448IQdY5oG1H9zq1glgxNobL6Duu+fWmWDM4+xtumDUTz/lFF72RH9gHNY86wt7CeOu116eAaGuz5j7AdReWLP1y5joavVUCrkz5NwDYOou7uUad1ahPkOfsLB+59IW6vqMuSYY+x07Pm3/kDrvAe4bUGsGak/a9TLHuBIorz2A4hkTxlu/nCGzqMud0Sn1Y0ye98Xnpro+uRKiA0sfGOsxBizzwmtdTmq1fmnbIz77Ru/heq1Qug7XY8wcEb8xGDMYnyEHqFnlmRdsea1fwMJt/QoXqH9e0Pn0mQtjfZ1WP/ph+OwVwPCZI+QJ1y3UhTELweDDkPqFHGtGVwI1b+uXcX1dvfnRL9JLjggJRh9ry9Ov7n4Lbf2uXd1cawn9QL2e+Prd7lwwesG+tG8w91EH7lQfYbnC2YS6MKoN46x4vrMmewKnZxewxF3Yw72xttLeQO2RPY23fsGYo6t1D90/udp7gNFfjjWUQOXCiLU7l6/B3lMYfGuYAlQd551rw5hRX2LqbXPpE3M9GLlb3ya19tz9dy5lAFRsy49tXWHfYK4Bt/lyhflArTe9lHDrg9v81q/kd7VmA5Y69gaal7xAW8DtfugTwFIrOUdS/hmcwbXISQ11fcZg7aVfhKfUPoOcM5zlGnMOGDNoC662MW0Btxx7eo9dQ3j6hHx9xtTP4HNMnvwZMO6NPQJri7leYkdyrg2v12AtayZfXZ+zmKvf51leO7TnuPoZgAqbZx2hrhPGGu0p9AlgOX9AnWdnEc4FI2+uA2uOtYRx+eYJ9Xa91H3tkSNXXEP1Hq9tzHkDbWEsiG0urDNoywFUl5r6ytEfYMS6evgD1PqdF1Y+DD+MvQCa63GdmUk9/YBlT9v1MmYOjBq6geoHNC9rCblCXbgnngl7OJsAqod5Qr5SqAfmB9YJEodRB6j3KGsLoHmZa479tc+QmkfS3MSsK2Ibu4dwleECtQ9AuYDaU9fQrhew+IDiW2NG69fW7q76gZEDVJ22uewl3CfXJDaUmzM595n1bc6eHb491IGaaT4bzgJj5jZd8s8AIwdYsma+ztj2D/QZc/2BPgHUfsOQ8vYgNzAOg+9ahOvT/xGk/pG0D4y+W4599blm1+hnOeHzQls/jOe2tn595sGoCWjeALi5fzA45tpPwODAiOkzPkOf8wdA7XubrueXb+2lfW/+zXzljDlm3H/HX6iLl5fvdYZbvy5PrT19oVCc9txjvW7L5X8FIGIP+fLy0nmv/UDNmrhyZLTyw4i362VcuP5I91w9uFJf5fuHAO9Gnz91s8+RMO79WX8Y6wBSpvYjOfckcLMeuLWXol1JLfcouPg35D20Ojqnmqvr80s8k/TvAaiDOi84eqRvcOL40El2AAAQAElEQVTp6enVmwmMDWr9gjG4eUD3tJoF2F2gBFhjsSNhxJx/Bgw/DJl+MGzzZ8Dww740/wxzrT3dfTHfGd13oa7PmPdh+8KRmPuqHsifYdxaZ9ib6cwH6z6c8R6NZXZlZlcPsh+uIXqkvnt95AQzF6iz2zaX3LiAqDcS9v03pDcYQJ1xU2DVtf9IAGpcoPbWe9iu17yvV1cJoNYuN4DxuuB9BhZeKf0BVp8cYX2l8IU/AKq+8Rkw/L3c7/qTmWDMA0PGvzccsOe+8QG17hvniZF+ytCAqO+WsNawduB9EnuFf6bPeewXqQ7U3gGap/DMwuBZQ5gA1HOg9QuoenIFDLuH7v6knkR1of4ogF0qcDOTc+3BfkfYLdydQH8cP0D1gX05WMePsOaFNc8T3z2ZHM/cjHt5v2Ic+NBY8LH8ubn7qg0s91lbJKb+qwLYHQ32/bvkjRPWXGDZF2BhujfC5xxQnAT1C89pfD9LAksrZwBqNqD8wGID5fuVH1yD80Wqw5gbhtR3BPPOcJT3qN/acpViq2t/BNYUwM190yf2agN77j+lzz2YAdzsUxYNRL2RPkeFNQwA9b6f32WAm3pwa7d+werrZv1Yz7oasMYBXfW7ceLl+OADjLofLPPT0/P6aWP3I3D/9H02tn229nv6zzVc3xneU/8tOc4ikgPcnOf4j+TZ7MaO8n4lP4w1OxOseuxIQLXgnoky/nqoM3O2DbDu3RnvZ8eAej0Hag0wpGcXRkxd+JqvFNHnMwCD3/qlX3T19EeOkAQoCvpEGR94gLUmUGt8Tzlfd/3ORelc4j11zPkLP28HLrlptoT1AHgj/eLZGymMKwHVOijAIj30Arh5wlh/hjUDv9y2ZusXsPwBAdC8jKUmsPSCocsRsNqArgXWcC3KOIFlRp+oAqj69hOtX3NON3d/5J4hNSItEl2Z3vHrUwdqP9rmgjEnUJGZD9QagFqftdudK/mR0qNH6oO1Nqy6sY8g9waomd1LWL8Abv1yji3ME+2Bf+f/pf/xnghXXVwuX3r18QMM5foI1DxA7WnrF+zrPXT3B0YucMOF1YahA9UTuOH+EQzv3wxn9t4pxaxrC6D22vNqLqz3H1j2Al7r4bfNZR/Ph/GEtEXsORbfeyWwpNp7Me4o23nmmeaYZWDtAUO3lzAugJv90neG9LOG/ZQCRp2z3LfGrCvsE9yrARxS4Dh2mLQJOI+IG1j2L3szx9ThlgPorl/KUwuoMw1UPc/2DBj+dueynrhDOwzDeR8YcdiXb+kNLHPA0M0/w5JwoHgPgNpDYGGl5uI4UGDNkWJezp4SRhyGlANDhyH1HQEGB4aUB0OHIfWdAQYPqHXKBRQ3gNUHq35DOjFgzYFVP0m5G3I/hcTcK3V97q/67w0YawUe3t/3zAwsaTB0oHoCS8y9Ee7PvGcLoSuJd/VTf+xjA6DmVJ8Bww/cvJ7B8Ld+Af2xVT6sevsFLvdYbEdx38XW/7Nt9/8MH51nXrvrFak5x/TBuHdbXfsn4qe2mvc+jYHDswyEVtL9DIDKq8AbH1JDaar3RqgD9dwzBjQv505c+yOAUdMasOra9wCDD0PKh6HDkPo+CzB6uB/CPRHq4qN9Ya2fWvDal1ikvUXsR+TMj+493wKoc6b/kbqPcICFlt461ANtAVR/QPNPDVjXCEMHTtef/fIc/lk2xzVlLUDUhySsfFj1JMPqg1VP/PeUwHKvYV+f5wMWE8b3GO4dUK/hQNVr/dLfxemPZyg8uM2dY3tFkrcXiw/WmvG9TY6/6e9/DfD8/G35V1r8LwTyXwK0tvf/CeDf+hdv6/YX+8fuwCVfSvhmIrQj1dNuPkxA3Iuc44uzK/pzUP2DAHWlfwigNC6AeoLYG0b9+IF60gBte8Hqg6EDN3zr2FcJVB+geblGYOHDqhuH1YbXupxHYX8x82PDbW05xtyPAMYLimtx77KH2nKFulC3xltgjriXA+us97j34lmD63FuoS6M3ct33jO4d9aAMbNc61pfvzagWmdAWwB1Ttr1AioO+9KcGTB41/QSMHwwpPwK9AegP7bq0X7gZY8zALs9kwPn8XlUoEyg9s69t067Xls9NrDwzYFRx7PQ+gXDBpZZgR5p9YdkPoeFuQJY6gGVY68ZsO+fOertzgWjzpZmroDzuBwBgwdD6hMw7NQHota6FmNSYHBgyCl0qNpLuOdKifB4vvw9ADUnUGFr2yMAljio38IkGL6trv1ROI+Y68DoB8zu0oFlXh0wbPUZsPph6J5NAcOe+We68wXy1JWPAka/OQ+GL/fhSMLgwa2c1wEso8Ctbs8zLIknCqw1pc31tM/gnAFwc++2eTDiW/+jNrw9HzgsD7yaF1j4wBKHcz1JQNTKXYwPKkDVgyG9R56pe2Vh8Lc888XW/1YbOEyBNQb7+mHyNQDUuq/mqQ6EtvxhIQzfvFZ47VsS36gANRPsy7kcrJz4YfXB0H0+wdCBUF9JOI6FDDw8X3JmCef52ddIcwFF9S3l5MG8M5ykPhxKfRO2OlBzwr405wypB7f5W39qAFGr72L8TgpQc8C+/OhY2YdtHVj7JQZEXWbyn+eb/xkh6/m65+8YAli48Fq3IKx+bZE6gGbVmJ93cxyoOLxPVoP+APTH8QM8VHOwxyOMnGH9mEcYNWFfutd2gjWu7e937r/6RwCjrjXcc0B1ef0uoz8YE1190485IklHeuJKoO6N+kcB+7WcYw/pB/t5iUd6f84Q3q8ugRoRhiyjP7hHXSw/MOL6xRI4UIC6l7AvD9J+mts1iG1DGPNu/VsbWFxwqwO19hCAqOWH1V4CP1gBll7wWred6xfqQl2o751tY/Gry4NRO6/h+ozB8GvPMCasEz8MLozvAY0npi60lWKrawcwamnD0AHN2o9SHnjYricpwEN1YMsbFZxfDOuvx6MdcI/OcJQX/8V/JmZ7E4H6As0Y0LyAuqFppk/dAypmXTvwiznrzHLWzbPWFvqFfhi91beQI/TPUl0AhuoNu5T+AKsPVr2Hao1w69N/hKzzSJrnHEJdqAt1P6iYC9Se517oMxZe6xdwM193LeuCEZMvjMH6QqFvD/LiVxezHV1pTMy69kexVy8+92PGW3t51sw3D6h/b98Phnt7KycA6n60nct6AbAwnFnEAWsMWO4dEMoikxe5BH6SAutMezPAefzemHPNWZ/zgNojfXKE+p8BwLKM96wL1ny41WHYMOTS6I3KPNesv7HMDR1uZ0pdpbgh3zFgrQWrfiftNAwsZw729aMCvgbAyIH3yaPa8btHQXxvkc54xD+LJUcOUK+F6sLX1KBdL+CqtWU/W7/kn6FTPvUHqNmBmms7S+sXjFhX6wdu7XKePMAtH27tk9QKwS0fbm1JgKIAq16OBx5gzYFVfyD1LgWovQ3xPecVSPrymWZxfFABbuaD1Yb7+iPtgYUGq+5eJADczGEMqLC6ABaOdgV/wgOMvjDktiVQLhiyjOsDsMysC25tfX/h194BYBkQVn1x/izlF+0D657Aqv+McYHl+QUsLWHVF+c7FVhrwao/Ug5Y5pMPt7a+z4K/Jwtg+ctAQL2H+Dte++Dl5wVLzK/FgK76XVK/KEd/UBddfdPPnLPVtV2j2OpvavIX+d074L6bHKkutIX6Fkf+Le+/wYbxnHGtsOraAlYfrLqx3xN5znkv1YW6UHc2oF7/AM0CvNZh+OBWmgDDp25tZRD7npQfjvqM2Q9rL9WgNf9G/hvAS63b10jg+nvWS5et/LD2afVfATy3owtW7jzrEf9H+V962/fiR83we9a5uNnCw+wbplLoE8Crm6l/C3OE/sjo2oG+wIVHV8pRzthytvbM3dNzOJMHqNYHBPtpzHnaQK1ZfY69V7fOHqznnitFOOrCmP9MUr6wNu568uWLf7CiLfQpAWk1Pwy9HAcP9jkILXskZ4Z8beVH4dwC1lmB5cNcu3M5xxlMN64MvO/63K/4YPTXL4CaofULWPYTbvUePv1JLVjz5gTjW2Q+/TP3Pbo1zgBjrm3t5MB5fM4zR1vpGoS60C+2+swxJuTB2jc+pTAe6XMksJYwphTqAkY9GFLfI7DXGWDU23JSGx6Lhx8JIw9YSsOtDvQ328sCoM5parj+dueSI18aoCjoM1bGBx9g1AVqPjiW8Do2t4cR1wcoPgRgmWku5PrF7FOHfT6sfkBqAVbdeqIC/QHWWDd3f2a+utglHjiBWl/C5sPq87X3DObB4AM3Z83XT6DlglsdqNfQe/XbncuZZwpQawJm96kOLDnAzTrawQUcRFY3HHPgOLZWWDWgZlw97cYGWi6gYnBfzjmzDsR8t8wZ8B7NeLQgUOvY8lNr6/+IDfu9rAkoCrDq5Th5gJULtzqML6JcS0oAr9ZrPIARB5LyIQlUP9iXKQ5rPL5ZOp92pPoWMGps/Wc2jBzYl2e5xmA/D1Z/eEqRNUTqOwKsdeC1fpT3Fj+MuubAax2GD15Lc84AI8e1zoDhB5Z0uNVhtRfST1aAh87ve8eCUX+bn72C2ziwUIHm/0+ev6P5GdTPS0C9t/i7mUidI9n6Nce6WT9A1YHRb+bAiOW1FzjdI7gfb9cLuGrt4Zrt4IK11gHlrhs4ncN9SRG45bo/ib1XAoepc+8tyZjY+rf2zNnq2p4p5R6Mbeu91QZqf7d56QcjDkOGl3jsI+k9OMNR3q/izzpn6b7HzvNeOzMDpcKQZRw8ALX/sC8P0n6a23WJbUMY8279WxtuecBCAZa1xwlErdhifJICVB/Yl7Z1/UJdqAt1f7eZz7e20BcpT5gTwG0/4zNmnv7YOXv6YHy+VE9cPYhPGV8krP23vthvkTDquW7g4VSg9j8Jkc4sYv+K0j84+L3nco/OcG++i18ue6gkzjdPnzF9wvgM48Lmsz+6fuELZCBf6Jc3S/0zEpM3Y+aoy5ux9Tk7MJco3ZxwlYFBeM3X/17Yy1yliK6E8SS2/7xP8mDE1OUeAdZ55VpLqB/lzP7wlMLYLK0V6J8h9yOA29mtnXowYvq2yDzhHsl5T2eO5yIf0GH0mePAqxcmWH0wdGBJy4xxwBrTB1RNQLOQHKVrUs4o0h/owTXMmEd3XbGjK8P3Xqnrkwfr+de3h5lvTgDUL1DG2/XynourWX+DJ/pHJdze00frbefZzmsdWGvDqhszH6hzpR1kr2IfyZkHt3WMHeW91Q+jNgzp3OKROjByHuG+leMMMOoDS7prF4ujKzDiQO03jPPZQ2VbSwC66g9QgYpZawYMfxFPHuacE9qbQ/BYfwtnhq2uLQBFAVZdR3KPpJwz+HyYc8MFal9jH0nzg9QJFygVVgmrXsEHHmDNgVV/IHVZA4w8c2DocCvnmPqjgFFHPqy69kexPe/utTWBZW3avxeAag1DasDQYUh9Abz2JXYkYc2BVZfvfuydO6D2JzGlfAEjBmj+VAA1l02dSaiL6MoAMLTkaMBrn/7fA55Pse3tNHz8agAAEABJREFUfRFb/8+2gdo72JcfnWdeu+sVqZkYEFfNshg/X/npHYFaM7D0ztlWLs6uwMqBobufgXzRqW/+SQ2lyd4boS6sG2gb8wsm9R8FGGuyHqy69hlgcIHaS7mA4tPhHrgX7k1+fwCav9v5TzN9dAAY67C+AJY1aqe+uoj9Fjnnzbo1AMWnA9Y+8wxArRdYZjAeLM4/qZJ1Kn1uKmfoE/rcAmDZL0DXnwJZn4uB960L1jxYdWsKWH2w6sZ+LwA39xNubeeC1actAEV9BwFDdw+FAaBi7c4FVH/zcs7UTQMUr2BcvArsOICqD+xE77ucSciEUcPeovw8N///ANpydbv+a4DF8ZfyO+7ApW5SH8A3Ud80hXpuIPDqgBgLgJ49fuBWB5a/AWjdwDdmdWXrV2opnUfZ3fWjPqOc14fZH91QdCVQ8+ufYUykX6QcWHPknAEGF/al9c7gXgP1ZaQfYISzAPUC4T75IUcAzcu4PP+ARqkt1PXNOJvdmPXOIGcP5uhXfgTOLebZ1fUF9hHas1S/19taIrnygWVv2/WCsbdzTWD37ACVBUOW8c4H+wWWiB6p748CZ3ZWpfsttLcwHp+6kKsUxoDa+9iRxqIrff4IoO6pus+VQI6AUQ+G1Cfa73zB7TzOJGD4Mx4Q9VZeaDxdaq9a1819bi/15bNScv6keiuNfXvxDblVPvRaHa1fVed5xLr5w35g9ABan7rluryotXYmgSX+1Fa9vfOi9wQa0KzX+mV/1z7L7l766p/tvtGaVeNyudQZBMpnHVh1z7jQLwFGTP2zANRse/VhvO840xmcN5jr6Mt+PDUqFDvy5dv3+j+GOpIjq12zX0v31z7K1i/5QLt0gFY7vbIua4iZvLXn2K+mw/21ns0MH8s/qg1rXfczkA9rTPtXBezPCfv+vXXAPnfeD/OABisSj4Q1BpjyqbBvGsB+PzlCnlKo/xEAY00wpDNn/kh9RwBu7hfc2kd5j/qBogLVRwNWXfsjgFHLtc6A4U9tIOp/lQRq32HIeY/U9zYDWNx77/m+5/g7h7DGGSw0x7UFUJ8lWr/uxTvlh/7Aur4fWvgTivn7MdA/HrzU54zsuZ///f9n+GhLON6LvfsS31v7mneWA9Q5lQNDBzQ/FcDS10bOOUPfGXwunOEs91eIbdc62+quTSnmeYHZ/EufdgDO9wbO41OpT1eBOv++zsNr3fu/B1+H9MPIcdD5jMDqN3YEYAmZb00dQKP/1tquv+u36yXnqj4o6Lz34dK/UMg62/N4Debl0l+LWb7P7MXf8HOf6u/sspTird9QmJN85UfRt6AJ6/xsac/AdYnYj8rLP//5z5Yv4v3iOP85I1B/iu6BEx6sGXMDoMEKY+YIa/sm7Rty/B4aa2l/+dvX9vXvf2tPX7+0y5enpv33f/6j/e0ffy/9e/+C6rfv39q35++10fLEc3tp//n2W81ufZ+g1rOuUAfqQ4F6OPZ2jc4G4z/hfHp6an//+9+bl/9Jp/ugDigWALVOewVfnrqvPbfn778VXp6/tfbyvaBu/G9fn1pw6Xcp3O/f/lP17O98kc6i/dy/gPv+/Xs9mbKmdr20jXP50p77yROXp6/tH//8f9o//+f/bV++9vXwVDE54qX1J2fH05e/NdF6XL95Qp9QF8a0RWxzAuOt18M6HZfLl/6h9Uuj62KOab/0OcX37y/9vry0b9+eW2pZ3z5CPX57BPqFnKA37G0u/Q60wveXlzajd2gvUL7f3MvW6V/6nnX5//3v//YXq5c+x7dC7WfnwngB85x0WnG8D9qeDXX335gA+hiX9tTPkbhc+leb3df6pS3XnOTbJzAemBcADaje5oevLnrpilvXHGvokwcjd9aBmjFc+aLdueTDmMN6wv5A1fv+7aWf+9Ze+hsA7ald+NK+PP2tff3y937m/9H0tf6mMONCPycdT5evzfpbAM3LPkoBNBiY+a5B6JPnfN++fWvutc9lbeE+6VdaV755xrTNBV7NkzjQvLRTQzu56tacAVQ9GLnhAnVWvngO+3NcPwyfMwlYc4yLdr2AZS/8Av+3/tr4/eW5qb/QWr8Vrd+Iktrf20t77jAenra89Mq6lLZxHcbUz4Bfot9BfxHqQ720S6N9uTy1r09f2hPd6uvwi+H2vU/TwXMv1HHpwrpPnd9Z48v37t/GjT33tb/0tYvW1yjUxV7MeG/bAmdLv620v3N+6bMqte15w+uFcIP6606bcOl+8dLvr3452oG2/qfLpT1dLu1Lf+0wpk8Yf7pc+nPoa/vaz4nxp4vdW1/CS7Puc3890y/MpYcCbfG9Pxfk6X+6XKrP02Wto/8M1p7xdLk06645z/3+9Pvn+15/n37pkn5PfA9UarcdP/1EXvp9MyZX3ffGL72w75nKp0trkV8v9H0atrnWNq9Ne76nX673IbKXX/bPPdSvTyRfXRjTp3y6XGrv3Iuny9gDY7GfLpdmzgzzElefY+rle2nNs/7Sz3/rZ9wqsb//9q0vse9tjyUux3jw3M9X8NL3QrQ3XECDgUtfg3jqZzHQ3sJYfL4W2t+WQIu/XS/n2fp83RPQ7+R1fnnXlJonOfFr21eoyzX2rT5DvbSvX58K9I157meweb4urX3vn8te+ucx/U/9s5pQ12dMW1305ffeL818YQ25SuP6ZugzFsgV1gm+fLk0e+iXZ45Q1+daXJMA+rzf67OI++oaZwB9PpY9NrftXO5L3N4bbREfjDpA1QKa18wFKtb6BZRuPxhc5/P9dK9uu17GzAkX6Hvx1J82LwVjL/1st+u5f6LvVcel9R7dZ6zfznp+HEl7nGFeU7teQAOa/fO7R39Ra4Kn3r1D3fdOf+/wPbM/C5v2DH2X62deJTw1rujFmnjpCYG2PCFPv/ddXPqBCYAGA/pg6L1g/cCwR+ylc4/Ry/Z1tuYZFNqeO8+gZ9l76P0R7pUNrOvz8+vXrz3vqedfeg8M3QCGDyiOee16AeUDKhf2ZesXXGNXmfuZeTrl8MeeAYw6h+SdQNZtT8OAos7nW/oDyzqrwPUBVj+81q+0Q+HZ8F4E2q7XhDFfP4X99c372a6ved5jde/v9/76d4as23p7MH4GWNeUfKDuvbO2O1eeC/DUmZeCujDmc6S1W39sY/4u2d9CbvKM6//Wf780Jk/f5fpcfeq/Jwvts7UZ8/nRizfX4r67554Zfd4Tazur0p5K6+qzv30DfcJ48NRn0WeeUE9M3ZquIVKO9YyZ64yBMwmgwYD2PSQ/EkZu1uuahXFr6Xc/RD99/dS9HKK//DVfPwPt+TXWc+rr0QzPsvD8Gg/0Cf2B98A5gOU56/3JvOoidtYAY42zH4YPhnStQJ1l1xwAzcta/iGTMxjTtp79hDoMrvxArnDu+Yyoi9bGeVeHp8YV8XsGAn2JX67nO7axe3DmzLWVQMvagAo7Nwy9ci9dP4H3+wy5t0rvrci9Vc7nQo6Qs4Dnfva+9zP2rfDSbfHchq//ctJO0bOtZa/t66Q+P18qhb23MHcP8vSbp9T2dTnr0WcsMJ7YkDSg9hxoF/rvzJf+ftxB65+h+i/vnq/Wrx5uM1p76c+Fvi/997CX/juW+N5/BxPP3Re8vLy0//z7W/vtP32v+vc4L71mm76rmW11kTh9hkuf6Wuf56nLS89D9BqXHtP3pcfCb9erh9vAc5fP/Z6teG4vTXhervTm7/xb+HlRn/M3es4E7Rkezf7K0MRLX/uM9vKcNu+XfhlwhedOPPezF2h/Fpq71e9hX34t+dJXKWK7T9uFueIZl+/9SwThZookqIvZjj7LvCAoA1/YAt9Ag7lPaj/3dzf9M/zyLpCXuvaNH2i++Oo7g3XtMcOaInnqxrVhPOnUH4G58oAGK/QZc+2ZQRtY3lDco9YvWPOyVlh90I9vv9HmB3Ab72WaMddhP2Fv/VvIi099hvkzwnuvhDGn+YDi1T6V8wMPzn+UDqPnNp6cWaqLef3aW8xxv2QOcjZjK7d932qnt3mzPtv6tbeA87Vv+Xu2tYUxoO6duj4BaC7QN2MJHCjupfy9MNzW3uOYOwOoGX0ewdCTB7e2fp+DcgWga3keOVs5PvCQ2SwBo7767NeeYWy2z/Rwv/c3T3m+uQJtlvrnuLbxkv31NzW0Z8A67+x/i+4ebuFrkz7lpVFvXkDzjatq9y9/Zhn/VhbnzoNrmyF9a2/rzrZc30j3pD7f+2t2sHQBhg40WFHB/mDeW9HTbn5g1LVOAjB8sRMD4ioZf2Q5Dx7knKHS+nuTMl0iL9e+2kBDUsfs72Z9Pn+LfLpWcu/N+9UAWenbJoM1D1b9kSrwOB8e59o793+ra98D0OAY9/KN29/Xixn6jAGKgj5RRn8Alt76Z8CIddrdHxhcuJV3E99IAJYMGDpQa1gCBwqwROC1DqtvIR4osHJh1Wc68NBcyQGi3uTB6s/9CRHWWHyfIe1rXeUWR355xoS62NP1bQHrusw7wzb3rXaeM+lhPnDzO0g++wD12Udu8tqf8IJ1/8+WB/d5MDjAcq5h1f2M4166pwJGzD33s6f9YfgAzYJc88wX2lsUsT/AmtfNmx97nAGouYHKg1UCSwz2dZO2c92be+ab/yiSN/PdxzPM3OjWiX6Wa2zmJicSiPphCfu1YPhhSBtlpkh9nw1Y+8+93KN7gNe5Z7PDa/7cc9atI+IDbs6sZ9/5gFDqNc4zKuKENR7feyX8uFrvneHRPDie1X2dYU1tpZh17QBe14TXvvB/tITHe3k2gpwV7egwasGQzpp1R+p7L4A6r9YKHqtFp63v18ndyk46/XGt9D9gau3SnxfWWzH7tnpspV/+22SVWm8D0B7NyO99kds892Drm+38fq9v1rXfi/yhxc+U9nJ+8d65l/8PgPnFMMXimzd01uVtbX3CGyqsIUcZv4dOGPdPGPNki64/MEeusI5fagv9/g0V5RnsG5i/x03cmH2V4kif66iL8JOjT/jhTdhDW55rEa773//+983/kZRc1xfIM0dYQ6gLY+mnbX3zZ+gPjG91fYG11ZXCOuF/VDrnFs5vP2tHzvrs07+HLcceW96eL5xtzHquXbh+pT5hzizVXYP3UTkjPnM+AnsE1om+J427HuEsSn2BOXt6fHtyztnGjdlDzDH9IntnTFspoitFeOrGrRdon8EcMXOSmz3QnuOzbizQb63AufTdg3w5ShFdaY34tn2MyQnC05517SNYQ2zjrl3on2vNemLm6xf6MqdS+6M4q+OMYtvDmcTW/1bbNc2w5mzPurW1lYH2GVzbFubqm6W6SK2zOcJRbnnWDbJv8vRZX6jrUz/CvXjy5J0hvK10Bn1KcaYbewSpI3fWtT8LZ322sdme9bPZwos84x7F5txZ3/Ln2KzLm23vtz6xp+sL5CRXKWaf+kdgn+Sri9n2OWBPnycicX0icXOMCfXE1M8gL7CWiK203hnOaidmHRF7lvpnJJaeienf0/z+TMEAABAASURBVPd8W662kKsUe7o9jb0F5qSWujBf355uTL9x9c+Gvd4C53kLf17Hnn6vlv0+gjwn7GMdZxCeY5HPqer65cgV5mr/JHx6m6zPRtGVQl+wtfXPPvdGn9B/hnlf5SVXOe+vvMC6xvZgnvHAmtH3pPEz2HMvvlfrzOdcYjuzvjOc1TTmbMlP7djG5DwK88Kd9fj2pD3lisTtK7J3+rWVInqkvrfCfsIeYpvvXGLr/wx7Xses20v7DM4eyDMncH3RlXN81o0dwRoicfNmpLdSvzz5IvsXv7FZn+3ZHz1SnpjtWTd2hJmnLsKd9fh+tMy+zL3cG+H+CPU9bGeZazyib/PfY392H/dHbGdzX8Tcf8s5i4Vr7fDmPdZnLLxZGnsUc96ebg9hzP6uSakt1IOtrV/fR+FaUmPW43tUzvPM+qP5/428+v8A8Ka7eDffw6DUFvNGbnVtvySdYa0ZfqlvzT3YR799ose2tj5j6kLduFC3r/KtsK41hHrmtY62Mv20hb4ZxgP9cmbom+Oxt9I1CLmZY5apaXxG/EprCuNKoV/oE/rEVpejP0h8lurvRepG2m9G/Mr0UH8Uc451zVOK6Mo9mCsvmDnGZjscpf5If4E6g9wz2OcM5h7FtzHtGc6Y3Pi1Z137DHKNK2fEZ49A3xbbHON7vq1fjnWVZ/C5Yq6QL3xeB+bqC2IrhXmzDC/S2BmSv8cx5nyJpabS2Ixw9M269j3Il6MU1o+c/Vtde4Y5M6yT+OxXNybUz+Bzw3sRqS7MDcwHFAV7qkSqH2GuMXPMneF9mO3o5kRXar8FZ/2tsxe3j3AmOWeQF4SXmkpjW39sY3K0I9WDxI9ixh9B6m2ldWcYjx1deYaZL09bKdQ/Cus8gvSRe6QnphThnUl5W8jXp3wEcoVcpVCfoU/oUwr1QHtG7nt82uqR6sJ85R7OYuHLOUNeK8KPNMeY0OdcPp+U2oG86MZE7DkW356UZx8RXbnH3frk3cOcE66+ra5vi3CUxpRi1rW3MC7iVxfaSqEu1IO37p98awh166grtaPH1qcu5pj2HuR8BPbbwj76Zhl99quLo5h+4XxKcaQbew+s9xakR+aOHZla2tHPpLxfGZk9M2rP+mzHr9Q/Q98M90/oC29P9y+p+Tuwn3/kmePve/4FL/+L4TnHuLaQ5+uZemA88LVIbGPa4SitcwY5M8yfMcfu6XNees6+j+ipF5la7tEZtnzt5Kqf5RqTI8xRugfqSqEeaIvYj0j5YubaJ3ZikfoTj9T3WZj7bnVt9+gMcjynymCedevTTlz9HuY9CHful3hkOMrw5n6zLie2UluoB9pitvf0+LbSXGcT6kJdqG/5P9q2h7Cu0r7qyj0YC4ybI+Lb6lt75hm7h/DPpDUSP9IT38r57Pq6HDt66kWa77pnaUzoUwr1R+AZFOZYVyRPX3SltlAX6vcg7wzpbR17z0je7Jv1xM9k+FuO/YIRa027XS91cTUPxba+dsizHt8sP/I35+c6v5f+I+a/uMlnyOLmzZx1c8PZSnl++Mkh0w7HJ5ofgoQfhJT6hHp88vX5hLSX/+yPsNYj/8SKOYFziNiR1rKHvfQp9Qn1j2Dbz5r2Eq7JtQj3aQ/3eltPTqTz21NYz5hIfKtrB+ZukdhnSmcT6aEuYp9JeSKczB9bufXJF4m5V3JmGV2/0J6hz3zP6hnk/ArIep1l1rXP4Dk9ihuzVhBebKU+pVAX6iJ6pL4gPuVbkPui3GKvjmsQ9k3cvNzr+M6kuSIcdTHb6vFt5Rzb6to/AulprT1d34wjnn73R/kI5IpHuB/hzD1cx16t+CPleO+VR8g5OJLbvNRWzpAXWz04qhv/Xo65rleon0GOOOMYmzn21Pco5IvwrSW2tr4ZiT8izQtv1uP7TDn3m/W55+yf9ZlzpIevFPIi1R/BzJ/15M6+WU/8nkxO5MzXJ+JTF9rKM8g5Q54HR9La5uf8aQf6oh9Jcx9FajzKfyvP+smZ9fiU8StFfOpbGJv3TfsI5iY26/G5lzPif0RaTyRfXTyS+2fhzOud9fn+7OkfXb9fPAtrp2/ug+99Ira95Aj5Qt9PwSc3cU1psdVj7+1Dcn4v6WyPIPPJjf4zpP3O4Bk6w6Mzbns8mhee93ZPj+8jMrOlxtaO/y3SecVbcj6T65pSf9bjO5LhKmfI11aKI93YGeY9soYI35ivbyI+5XwetcWcN+uJzT51YSyY7VlP/Eg6S2LqYraj/57SfdzrP6/zSE/evXh475WfXf+Rud4zgznC+kqhLs72XZ7wvJzBOr8C5rU493am2TfrW96RPdef9SP+7PeL9D8i5jW8V+9n51L/HqSb7sb5Yqm0YHyx9W11P1z6RbNQ7wXrT3LMFfKFX3ZbO9D2i9NwrG2u0Bdb3XwRnxx1aynPIFdYZ4/nzPpTX926zqc0T+ifIV8kpj5DrjF7C3V94Vhb2D8x7UDezJczw7jQJy/Qp65fxNa31bXtpwzkCXNF/D9KWnuGdWd71s9i4Tl/dOcVsZVbW1+wV19+4H0Ld/apx2+NM4R3JM9yjZlnvz1sY9ozzBfxbXXtezBXjnJGfMot5lmNzXmzbkzu7FPXH2ifIfmRW+7sVxczJ30ijYUTqe8RzDXCT43EPK/qxo1F197q2vdgDXMj1c2JVBfaYqvPecaFnC30zzBPzL493fXO8HV1hn3Mi1RP3Uh9R5AjtnHridkfXmRi8oL43iKTG+l61SPVxbbmdo5tXFuOUJ9hvSB+eSK28eiR+mbIF4lHhhP7SMo7illXGFeKWY+t7wgzZ6trfxRHfeO3vrpSqAfaYrZn3dgjMEeecgv9jyB5cmd9a29jxkX8kd5XYWwL3xfjC1+559N/huQcyfTa1pBvTL9zKkX8+gL9wphQF8aVZ5Ajwkm+PqH9EVg3+Vtde34NCc91B/rkKcWsax9BnjCuFFtdWxgTrlcZzLH4tjI54Wqri+jJ0Rax5UQ/knJ+NOxlzVlGn/3q4igWv1KEu9W13wtrnsFzYnxb330Wsz885aOY839F3XVkrq2uHYQzy8SUs1/dvRP39PxFNj/zyLeWv/P5+7L/dcCcb1xbyPPeBdqB8S22sdjJP5LbOs7wHsx10ls5+9+jO4t1nN99E+r6jKmfQU76bnXts1xj9hHWUJqjrhT6tPdwFgtfzoz4I+2hHqkuf5bqnwV7idTf6t6PMyRPaW6w3dvElSK8R+VePfdMWC9yrreXY1y+UBfqezAmEtvqsx3OVspxNqEu1IX6lv+jbfsI6yrTUyn0R0bXnqFf6FMK9Rn6hD6lUL8HeWcwP/EjPfE96RkIPMdb3T0xL1I9fZRCX6AttCPV70HuDPlnPeXK+Sj2Pl9aW6S2+h4SP5OuQWw523qJ69/T49vKufZWn+1t3l/22IF+3i+leRD2UMHrw7yh0XuB5Qv/K60ZS62t7g2ec7QDn4B+MDIe3Xzj+qzvHxoIdbnKt8B6mU1pH/P1K+2lbkzoE/qVwrhS6Bfq+oW6PqE9w9gWxv2A6LrmD4z65hncA5F8Y/YQ+rSFeYF+6yvFrGuHpzR3G5fzEaSmdWfMNfVrK0V05SNITrjZj9h7MjnO59q1g5kfn1K/cob34wzmfASuJbBO9D1pPLO5LvX4lCI+9UdwxjeWPupzvcynLzGlmH3hKeOXk7r6zmDejHCtIfZi4Si9d1uOeYGcM8gzHjnr+lJbPWtSl2dMGXura9+D84stz15i9u/1cYZArhxhrlLfj4A99urYR2xjrkls/W+17RuYq64U6q4x0KeuDLTfA9dkXqS6sK59A31nkH8P5lsvPHV9s60v9lukeWew1txLe0Zy9R3pxs5gXuKzHt/Pls4g0vdIT/ytMvUiH82f+Y/oc92ZP99P/YHPx+iztI62UkSP1PdezLOoi9RSF7Htlxn15bmnntgcn3Pl7EGOSGyrW/cMyTuS5p7F7Cdmjjkia1E3rhSzri1m356uT4SrvofMco+XXPnhqgtj+vZ0Y/qNq3827PMWOM97+OYJc5VC3bWeQd5HMD8HrGNP4dnZwrjIPOZq/wR8agvXmwazHp9y69cWxsSsuz/6hPoZ3EPj4aaO0v3XL+QF2saEemCdcCITm6W1Z/sR3dpb2ONerpwZqZG82EcyvCNpnjH3wt/Vhbq+xNTPMPNm/SwnMXu5nyI+awjXrS8xpZh96m+Ftc1R2kNoz3AuMfs+W8/a7DPr2kdwDXPMPOcOjOlTilnXvgf5M8K3r0gfpTzj+sV2XxOXs6frE0fxrV/7HlJPnrpQF7Ou/RlwD9wLkfr2Fe7Z1qdfGBPGtZVi1rVnzLFZnznv0edaR/p76prj/gj1Ga5d6LOnUH8rsu/WCqyhX6jvwX5Czhn2cmefaxP6rOcMSm2hHmxt/fp+FOZ6s36vvusPZ9bj+0se78D49r/H3TgPgl+GCnV9PfTqZ/arC/nC3BlJ9oZ6uHwD94t7//aD8AvvYM5Tt575ybNPuNbzn84xfg/mCevNsId1xFxDbjD79/Tkhh8p11hspb7AmOtyD9wP90VfYEyfeSL+SH0itnW1sz7X5h8o6BfGlFvIE8lTyhVb7nts6wTmq0dG134vtjXcj22tPZ8cc13vDH3CuDCmvYV+sfVvbWt8BM4urKEU6kI90N7CWeKb9fgekeYJuXMvfXuQF8iPfiSPONZ2f4/y4jdfxH6r9HkmUiN97e3z4q31tvzU1Z/a6vqFujCmfCtSI9L81IrUN2P2z3lbjnsw+96j+xom3OM9jFla/aFx6memyPg/Iq0lrKEU6vfgfPeQGo/y5Kf/vRx5gXlim6NP7PH0GfssOMte7W3f2Z71vdw933ty9uq8xzf3nvW51pF/5hzpc+6sH/Hv+fdq7Pnu1TFuXrC19es7g5wznOUm5hnztWiGPuNKoT730SdfKeaYuj5h3iOYueqBtc7wSO0zTvpEppevperJvafP8eTM8iiuX8zc6Ef+xGc5c4/0rDF5My++z5Dpo9zCfltfbGNitre6caFfuUXWfCS3/LfaPgeE9c11Ds+O8H1ZqAtjcuSaI7T/DMjatms58m95R7Z7ZUwptnr21z5CjnBv8/lSOzBfyPWeqCc2S3OF8RnmzbacM6SmOeqR6o8gtV3Plv9ILTmPwHW5H0I9OfY9Q3jOFn2WZ7nG5l5znvpRTWMfRWpvpXUzU6S+n4m5r3t0BufKGtQDa3gvZzv6W6R1ZiTXnmJ+/s2xzBzfLK0324/o78l5pO5nc9yjox6uKZCjHhldW2xtfUd4C/eoxtb/3po5B0pfy5QievYn0r7pFalPzPasG3sE5gT2E3NeYvFpO+sZwj2S5qaP9WaYE3urx1Z+HLcV7HnruW9lDfeZfzHmHbi4ccJN9wXZL6NneECCJMoLzIvfvL///e9NGPdJJJKvni/w/XJaW+mX4OZYx1m08+V+XsCtZ31jSrnmW88a9tDnPOYE+hO3hn45cq1Sd5UnAAAQAElEQVTzr3/9S7XpV5Evz5hShG9caOsX9ndm+ZlNvzyRunKsrc98pfb//d//tdQwz5hc1ybM1y/Xdfj/eyDfWHxK8+QGzpI93ca07W8fOXLNs48ycXv84x//qL2RK8Ix33mcRekM+swNtN0XY/KU9vLeynEt1lS3rty5v3xryBHaQl0Y+5//+Z9mveSllvWEa0hvOcJc65ivnb7q5lhDJK5MHaX5+oRr155z9ZtvXevNMf3GhXmR6oE+eck131pKfUKO/Eh14bqEujG5gbZ+1+CeCLnG7edahLo+Y+ao21u/PjnW0TY2S/nGhFyhLuTNkDvHtYUc6wb6zJcr1PUZdy3RnVFdjjMK7TMk31zrWdt8c/QJ55n9sfWpyxXaQl0kprS2tYS2PPtoC+PmCP3OJeSeQa45IjxrWdMzE9+RNN9ZhDWEXGvM0DdDntjj6A9cQ3ootb0v6nKcM3WdYYvElPLFlqOtX45wJusKbWE8kB8YO4O1Ek9+bGPusVKfMrC30E5MGVhLXRloC3MCY5k1Uo6QYw91Y+6tUNdnTH2G9YRx841pqwt1oW6+9+kM8rawtnWFtYR6MNezxx5/m2OuPiE/mO3MMceMzzAmz75iju3p86zOIFLDe6/9UdjXmYS6UHc+a2sL+wp1YUxefNqz7uxzPDnyhHGlmHVrmCf0e6aEPGPCWsb0qQv5M8Lz+S7CMcd65ruHrlOufiFP21qx1eUJdTnG5InY1hT65FrfmP3ENseYXGvKFeZp6xdyRHLl+Jnjn//8Z302Cj854cpXD7SF8wXa9jDXOkJdnzFz1fUJbXN97/bzkz4hJ5ATyLXOGeR4f5TmWUeZHHV7COeb4/pmOznK5FnXvZcrtIW6fY3Jt06gLUf5ETjDGdJvuy5zjHmvjTmr9gx9zu6c8uUJOdqZW1uumP3GjemboU+utVJbn7YwJsyxv5BnPaFfvph1c/TJke/ei+SHq5Qj5J3Beawpx1pK8wJrncFcoP4rcucT1gxgxGBf2i+41xNGDXsEzmwesPxTuO16AfUXE4yLq7tmhVFLn7VyTrSF8/saoW6u2JtTnxz5qQE074nPcWOBNYQ2UPO2fsE6i/VEd1fc2QJYecYDa5qjBCoPBjd+Y+16qQtjziycfwv7XlNKwKipP3Cd1rGeJKD6J25tGPvh651wX/b46Z9cGP1gyHa9zH0LYOTv1bWO819Ll4CVD0OHfela3APrCGsJdYu5pvTVFsaFebDWNSbM3YMxAfs5xuwFqDZ7wNB1pKZ+YX/9AVDPDWsExqLDeD6ZK1IvUq6AUQfQXAC8qp/c1JNsP8+Nzz/9Qp4xASxnrN25zDNfuF6hLoxpB/qE/gDGzMDSKTElUJ8hnNnXImt5z/2eRCmMtc2lz9jstp5whiBx/YE+oPYS0CwknlxnEfph8NQTr6TpAQZHV3jOGQDV03hwVt8aIly4zU8MqPsJ6/lKrN25wgOqRmZVAi0XULMD5TLPfQDKX87rg7EARhy4RtvNe4o1wl0IXUl/4Ka+3B6uGuZ6BgJzBIwcWKV+AcOXGnMujJg84XPIHmLum1z9MHIA3QW5AXAzfxH6Q+LWUO+u5UdbGIORD7yKywGqPhxL1yLmtWpDz3lp7SP//v8Tl8p/+f7cRHvuBTvUv//2rWIfqd+rtyB10kMJtO3l2oTrnWPul3Bfg0tedHwixikpmAvs6b6BWSO5Snk2zwuwtYB6odMP6xPVQ+awrV/OIOR3s25s3vDtsY0BzVwBFB/W2vJh9csTsPraO695Rhg99QUwelgehg5DOoNwL4wLGDH1GdbLnuo3b4axM5iTGu6HkK9PGIfRG4ac67vv4e9xYeQAhhdYW9gPaL6hWVfbmsa890DdtyXxqhgPrq7iATGXF0Hns65yC1j5S+JVgePYlVI9ogPLDDB01+U6vJcChh9IWtVwLYvjDYrPL+GeubbUcS/tty0F3MwoP5i5QJmwSmDJNQgoCtYopT/A6ncOAatPrrOKTn/1Y/yV88AB1HMcqNnSC4bd+mU9MfeT9wiAXqE1c60BVB+d2srPhH3F3AuoNTt/u3MBuwzrWXc3+EGntbcl9nxbzpH9R/bP61YX83pmG1jOlpw5ph0c+RP/mRLGzLAvf+Ys7+kFY+7kurcz4j+SQIVgSA3zZ6k+A1YuUPcc9uWc96N0YCmVWeMADucJx5wgvnsS2KUA1W832J1zH1/vgO4dP8aGdvxozhnMhLWmtoDhs0fg6+UM/X6ueAuSb64Aav1AvabDKoF278ragKUOULWMwa0fbu324GUtASPfNOdXbgFsXR+24cfXdCjXcAbv7faehW/+PciVo5wRn/Iz4WfA3Lf0cY6sSZ925Kzr2wNQZ80YDB32pfWE3L059H8mYH8uGP7P7L2tnX0AtqFDe94z84VkoJ7j7c6V+3wk76T/0mH3QjhkpDpQ5xOoz+1Ha9cv/wyw1oLX+lluYkDUGznPfBOYDO//GSbq76KerQH21/2zB3XGGd534Wv7R2cBlrMGr/WP1nfOzA5UudhzzED8W137CDBqwpDhWSv6e6U1gtQAbvYr/iMJg28chg6r1P97wucmUCO41lL6A1CvzzBiMGTrFwwdhuyuX/rHdQnP24wf8fzZW7i9Zv8fWc9agOXc58wof8W1ActYl0V7p+KBSaq6X1QKN8YPp/rUgXrCuClAfSlqTI6+1i/toJu1ocoZ1hLxAcWzhtBv3DoeYBhx2Jfyz2CtQN5WB3Qv67GvHJ0wYuoCuJk18xoLYHCAclmvlP4ALHtorntnrzO062WdLQzNuUDNByx9vJfuY+sXrPFuLlxAs2yVuaa5QP3hjzM7gzXlOD+M3NYvfVvI19fDVR8GX58x64voyhnATd5cB9C8C3tJApZ9cS1iXoM80fqVGWJ316sfGM+DV4Grw1zrKPcwx64ptVbnCpI3x4GFByS0rC0OoHjacx1Y/ekDwxeeswlzA2N7enx7Eig3sMwCQwcq5oO1RXoCdebancv5zcsZAmofgPrlwljrV2RX67keCdRcsC/lncF5xVwfqBmcrd25YO0r1TpiW9PYR2Hd1HhED/fPLN0HcbTG3AdguadAnSFjbbrmOrM+UX666hk8w08f6I0N4fb5Ybp7G2ifIWvfcrx3YvYDiwmrvjg/QYG1D7zW99YJ1GtW1gbDBpYJ9/KW4EaBNQ9WXVp6KGGNpb5SHrDMBOP5kZjxI8DIg32ZPBjx2EpAUbDXHirYH+aY911bGWh3Wv0Ay3PddQug1gdD6hNAO7qAqgPc5MKwzW8fvDI3UL38PGNdoG0vWH2w6lvebAPL7PoBxQ1g9cGq35A+ycj9U7oX4q2tkqMU5kfC8XrgOGaNR+C9CmDUs7eY16R9hKM+MOodxfVbUwnUfXYWePz521oz/Q8LoGbPPpRxfYgPBgeoPTIMKOo5556VMT3oE7pgcIFX+fY4g/m/AoBlDOddjB3FuDCkFOoCqD0Aau/anQtWPrzW3eMz3Cl/GJ5nPiT1ALyeCVZfp/yuP/NrSAaBMZ/7Ft+RhMGFfXmUt/UDi+tob/ULZw6WpHcqrvEM7yy7pDmnM8cBY536A+MiHHVhPD4ljFxgeY7MfvUfAXsLaykDbQHUc9N9a3cuGLPKhaHDKu+kf3o4c6WRa1XXL2CdFV7rcn8GMpe9AMW7YB3PVfCuIgdJ1k5o1uP7o0tged55NsSvtCZgGQeGfvFvMAv/FrMDA7WIhXlHMSe/NHhT/XLXv7XvF2rasNbzUOkTlgUUBaBeNNr1kiPff6LG/5LAGf9/9s5Fy21jybK5WZLcPf//qbOmry2panJHMBIJEABZL0u+fbF4EBEnnpkAH8Uqy9XHEH0FY4U8EPNDyuL1qQt1Mevae5hj1LcARlr5igDiS0Tn3PrmGFhqFF8SGOtxr4FyxZdIcvcAmVMzKIGo62xCrmAD9ZKQsfaRq3glpA/QFTC3YA6kTy4CridtIOaQ0i5oi9mG/dg5Rt28Aiw5xSlhn9c3o+pBxgNxn9a63APv9fmv9OXMK6k+o+0c5dc16z4v674H4ppb157C2MpRFiDn1V/Y+oCg9FszjH5Sl+tqXBv1gpwAbnzGQPKQUk6YI450fXsw/gzmzH5tAcR1co/OAMueWqf1w2vbRTx3lQX9ouxHpPFnuFfjLFcfcFNCvnDjfCWxraNdJdTFbM/67Cv+Vv7zGddZcDXqSjHrQDxn5IW+grbQVopZ1/4VcIYz/IqZXtMTcs8hZeXWmiB5OJbmAIqAuSpKYHVNAV0BIHxwLCPwnSdgVIC17owF4GYeEwHFQMUrB3mgwJILax2I12Bg1bdNR/UAVrGtH/pgnQtr2/eqM2xr9LLxHqoEdnu2fgD93MLv+0EBCA5Yran8vlfPaP1whi5uHjMPWc8gWHTtgvGibCVkLOxLYx4BsFpXux6Qda9mrHlPL25PQtYAbtywcLDWgegHb5fu1xm2A0H2qut5lqsPiBLqMyQhfaVD2kCsS/69sKc1SkLWBuJ6Fl+y9aP0kp2KByy58JheNYDoB5nX+lG+rn7aA7If7Mt7jWE/Dx7jre86C5B5xQOquwDGnrV+VI2uxv3hPQj38407grV+JYBYy3aGWiukH1Iexc08ZCwQf+Qzv95udVhi4VavOY5ku3MAhxHWPHReHWfvXfquYb9MuAbhAErI9QK719W4jwTs93EWUfc97Me9dxZ7nAGyL+zLe/29xtY3DlAE5MqnHuR0khMTFSoQ1wUYdijTqfJKTq4bFRj1gBu/NUQ5gBHvtSn+SMI6HhYbOEr7MB4Y88Kt7hog+VonpK3PQQDFqKMBaw4Yflh0Y98DZxLbGpA9tvzWdg0C2Lo+xHY2UcVu9fL8e0ggrrN7Kn71qiDnqTmAUnNO3zAdVEA6feERfnE2ok8UL+qMCgXiDRqIL9OqprH2E/bQhox1HiB+SNPX+gE5V1dXD/OEdZXCACA+WFlLTr9QF+pCvd05jJlR4TP3iF79jJ31qgfEBSlbCcQ63CcBNI+qUfsjd4TKK2kcZB11awlnmiEngJjLfOONsa9QlzuDX2Dr9xdDFT/XsscezIG8D9RFxakLbSXkjLNuD0AqYOyMIB84mVNhQOyFtrxwTWLeD3sXjCmYtwf9xc+6HGRP2JfGbHPkHoW5zi7UhbpQrzquUWi7NqWQE3MsMO7bdj1m/6xf3Yeiaiv3cJj4oGOepXSlqBLq4sgu/i3SvRTASLdXrXWQB4qxupQzilN+BKxddWZ9j9vzV9y/m3SthfeszRqVP+vF/Uf+3jsAy/MXFv3vmhqWnrDWgfG+5TyQNqD5IYClFiy6xYHoD2gOHQhdElDc2EF+wMnX2G0ZuQIQvWGR+ioHKDU+m5ZRz9WS8sCoJX+GilcKQHGDej8oeRPwyQQsc8Gi32s77+FZLCw1YdHPcj7CB8S1ck641e/1gMzZxsHCA8MNiz7Idyh794NrKbylNBB7AtxNh4yBlCrv3QAAEABJREFUfXm3wD88AHLdPsdrKbDmgNjP2Q+UeVcC78q/2+A3DHA/BSxrh339V48Py1zO4txC/T/43B2A3Htf7+BW/9zuv3d19+RoQu9PceS/x5tbmGMhrwGknH2v0eF9+a/p9b85FnKfgfGdDSxc+6DDe6VKzXpxv0r6T+D8k/HovgEjFBb9Uh8gS/rF34yRdaAY65e7Si+sLzr+tb5f/KrD0ky/qFJA/GJg5rY5/mW1qB7OWfGw1JYvWB+IXz5UbOuHuuhqPGY9iIOTcXswXF4pgNUHtdmnX8iJ7az6BGQNQDNgfCjXk3blu+9nMPaaFrO5v9ry1ii9pLzQJ4DIAwyJ6yVvDBA/DKuLCOgnYOTYD+hsi9hQridz9gCMfCCit3GSQMSpC0gbUtp7znNuMXPmvRaVby17QPazjra/eBLqFatPXTmjOKXY+ura2ks/EC/U1vc51q6HvoKxBcjZgGtkXoeKlTRWW12oy6nD+TU2tmC8AOK6QObKCeOUQl2on8GYGcZubVj66RfGuAavwRmMMx6yhrZ5SljPb9wMY96Lud6e/pr623xgS73atn8lbXXtwlFM8Ufyn867/lqDuihbCcs10CfkBazvr9mnLoz7lXCGM/zK2R7pvZ29coDxGgXHuvnmlFQHFCM/jH6C5Ls6fOadwdj3ANY9qxYkD4xZIPV5HuO1lQXIOKCoQwlE/QoASl3xkkBwQLyH+boMyTlDoV2P2Q8ZB2vp++AZrAlLjqXllEDMAelvO4exwveEwtYuvt6rZ2nsTtnxWQgINxB7E8b1BFy1FNYSaeVZ+wwZdf9sDdehFJUBywyw1mGxK35PArE24MYNhK8cQKnBA58qvccEZJ/R/Kq4F2eAzAOuGe1m3tYPIPiujgcw9LcqzmZuSSD6AOPebv0A+jkfkDqkTDbPkBwQdax7BriNy0ot+pf+WfJsNn33+gKxTni7tIe9BCx15GdA+maunnNysPitpU++AIu/uPm1Zk+vuF8l4XZmZ3F9AtBcQV5CCYzrI1fQJ9yjM8CSD7e6Nc5Q/Y4kcOQar/GHAd1x9t6lr4f80gcQ++8QsHxerT2TP0PFHcmzXH2w9NcuVL2yS0LG+5ouin+rrD5HErIf7Mt7fZ0RiDB7hNJPwOr1E4jrACnbwQHpByICeCgvgndOwA1bcyqBd9W/KX4lrC2u5qcJWM8Pa9vXFucQQMyhLvRJqJecdTlgtT+wto15D+wntjUg+2z5R2wg7j3vzfbOY55tq2u/s/xvl+6ahPeG+NUDAmMEWOtAW/0CwMGhk5dL3ACPvAFBFq3FmiMg3yyKh6UuLD5Y8o0VrR/efNbp6unDL0GNBcaX01XDROBdT0D3RFhLqIvS7VU2ZK/Z52wFWPzGCECxC6D5oc4ewj4CjnO2hSpv5q0hb+3tbEB8cDFmC3PkrGWe10dbyJUExp7bA4hfxphjDX+ZY2zlywm5dj2AuAeB5qHPGKEuBzmr+hmM38NZzpHPOs7gupSuAZY59Bf0W6dsdaGtPIJ+od8a6nvQZ0zBGDlR8wFxLeYY44RxXpPywTpWHxBu44UGMGoaIwBdAeOsLSS0lWLWte8Bsi4wekLqwEgHwu8skvZxD5RnMMZ484DxGiIHKOL5oFJ1Si9Z/J405gzukTC34oC4952p3TnMq3x1w4HYC0Dz3ai6Fpp17Rmzb9bnmH833XUW9tbmNQTiHvI6CeOBuMatH9pdxGPWg/jFJ+c/wy8e725797NQwcDDzw+vl6jckrUn2oAiAIsexN9wgqUnrHXnBGK98yi1J66tdGXFwG1O+Y4kMFyQujVFOYCYBVLWfPqNE+rAeH60Dzgg+82lgGHa170oaIuaDxhzj6SuwMIDncmHucJ8AYx8INYm33YOyFhdxkDasJb6jHkPgEh3Vtfu+6FSOxz9BBnT1ViD8lEAkQNECqQMY3OCxQeLvgn7NNM1C9dfuNfMayCAsU7g4evb3nnYuwBENdcgXAOwmgvWdiT0E9DP+QAiJ63zs72BCLKn0ABiD9r58Y/3Qq59Xggk515A6pDSOEgdWH3e1Ffw2glYYssHt1z5flcJObPzuS/KAiy+4krW/QWs7klrCEge3iatf4aa40wCZ+5/tM+9AXb33vvz3uK8Rme4l19+oNT4LF2GMxSqT/k+Qrr+M7y3h7Xhdm3ywvpA7L+2gLT1zQDCBCIeCHt7eu0+wX4d6wLRS/0tqFm28i21PiPHe8vZqjYQqrzQd4YI/htOzlBtIGcs+0y6hsJc4yzntb657qy/ts7vHu/aCrWnv8PMsNwPsOjOdnFgFSA+sPmFpl+q+1f8ot05jDEHiBeCeoFyA7b/LwB9FWtfY4DooO0PH0LCWOfw3/8Xcx/9xptvPSEn5MqntA4Qs8Fa6jPnEVhLVGzpSvHUsnZJnl/ijerr5Sn29QuXBrTyK9vmADZMi18AuCe1rgpwdqApz2CecMbWD6WQE3MuEDNCyh4eH1DneHV5856enmKNckK+AFnD2YHm9TNHu34B4PU1b8acbzxQ1OhVBDC4uYa6Mcp7MO41mOu5fy99vMDLS/vx/HNcr/qvVoyf65cNPfHqKE5z1rXdY/dBXZ893T/rC/mC/hnGAuOaVpzSOCWk/0zXV/HqgCLgbEDch5DXw77GK9v10L6qrxLAmB9udYtB8s6iLez9CGouc2E9P2CpU5h/htPk7qwZqwYQ63Ue0UNOH+abuxcE7NFv4o567BV7PHYv+xHu5RpU8mr+hgKWa+C+iBoT1r7ifycJxP0I+/JXz3q53gJHst6Hy//Uch0liz+S5rvGksYBrWS7HsBVWwuv9xnW0W+3YL8/0GDB3GE7V/lgP7789yRwGALEPL62CUi7EpxJHda83B58/TuDOYBiBUjOfmfw/dfPKUJ9D65DXrkFMNYLjPdJSL71A+jnfMCiy1Q9IOpAyuLPZtdnjUdQe2iOMAdQBGDRg/jEE3xcL2C1b7C2XYbrnVF74WdV/WeApV7FwZoDyhWzDOMDlLrvYOnhWmoNtoD0AaM/oCtgvAosXNn6zgCMmuYYq4Q1L/cZsN8ZPqPnXk1nkAcUD8PrNOdC5svpu1eoXgeO5L38X+2HXC+krHlcvzoQ9xegGSif8mjdxUfCyQkY9eFWP0kNFxBye3K2Lbdne43PsJfzd3Kwvz5neGSNxpzBOu+Br9G1f9s+76lbucC77o+qcyS9TyF7OL9xkHb5Zg7SV5zyrah+Z/lAuCFlGP1UucBqf7orHvpFGG84mSvekPqhKd5bNQcwasvNPu1yll6y+N9R5vPnR3zP9/yc8uXlZ3yv1trzdeRH5TV8R9Re+HOTbuXlRe1xPF+3fysfr3Ab+cxLE3peK82BHMr1Feq+UBrzOwByzu0s/TUmv5iGDHAR3hR+yegX+CYAqx9cWj+A4F5+9pujf9ndOp5//Gx//evP9v3Pv/q989K+ffna9PcO7evTl/bEpRkj1P/r2x+tNqkPMv5K3BnkhR9wlX/++WcTztamQ5+cUsy52ub/8ccfzV8i2EO/6ZBf9qkXpw4048zzS+vWD21/ABTqQMSof6Gvqz319fb9+9lCPnX769O39seXP9rP731/Jv7SfZeXS9+XHtt5oP3143vg8qVnfv3Sfr48B758+9rkeOrxlr/yz+2l+aWzvNepV4q9A5q2Xwy7JufVB8S8rmnG5XKJePfJ+NaPWdfv3gr9QNSB3Dt598g+xpprf3kgvvSHnKmunbFeC6Bt7y9rQF9oa3FfWAuINxj7C3vMcA/cI9EuxJfw7uef3/9q33/2F7T20vQ99X01VqjLuY/ffzy3Hz9fmrexUvuv7z+bUu7py7d2efpqlYiRE89egH4d/9X7/OjXhadLu1x7PPdoZxHzrM5fL3w897n6l1dAu1x67gSgeRivFHsxkHH2MMZr4d56jY13r70X3EdhnDWBuF/0999Z9DG/tKfL16Yu1C/9vlb//le/Sfs6v/Z7WbSu//zxErG9SvzCo+q2flTfL1++NOcBGqzRwwZ36X0KtKcm7FF48dW+9yxbKedszgGMe8W1Okvrh3OI2otOxZua61effXI/fvR75fm5yTu386v//JlvhkCT02dNIOp96c/zp0t/nvZ10Oe/dKkt/7XvmdwZrPel75W9Wj+cXziPvWG9d7C23Qv3hGtv+6vL/+zXSVkwTugvuPbWD/u7LgF0psX65AtAA8JXJ2e1hgDCDykrRt8MSL914amHXfo17KJd2uXS78X+fFvmeOmODXi+cjljNxpkzepTnD0KkDH6CpAc5PU0330vGAdLDCxxrl1/wVwhX7BO6RVX0lh1oK/btScg+7V+1OxdXT2Kt8YZgMgzRgWIXq0fzibvfOrKTsdeKvUp5ctvX6+NUt89AFEP9uVFvheho99wXtCmLmaf9h4uvPQv4597TocvCv3D6+Wl6+25PyNe2tOltW/99O3rU/t66deuf8j9+def7cf3P9tLf9/98kT7Qhv5L91Pr8M1v/y9RNS76dffYyK+5zz11/0ZzmHtMzTv5RPgG8bV/9L6a1FH5ejzw3rrs9L3QWiL4r73df748Vd/nf7e8gP+j77NvU7fJ+OAuB+8pgWgx/TX+P56COm/9Pen1o/nznkveG8ADRbICf0FbVjHWEO+l+tz/exzPatGLfsAYRsj5JxNGY5+0va9Dog8OJbW6CmxTl9rhbYzKoFmPfmvX782pbYw5kd/b/CzitLZRfGQfdv1sFf55nhztjBOzlTXBsR+yMs5h/UEZB9IKScgbcCUgHwhiOsJbmOAWLvrFq7ZWZSi6ijb9QDGnhcPxP6aWwDi2s4xs24cPDWuaK0/WTte+merPRj31N8bLpcvzdh+Kzb6Z4MzXPqztvzNzxIdZeuTm225J9/DO7709/XSlfpExSu9VvM1zDXR52vxHNLvfaAsGO8+AO2pv/7kU8vnwHPzOdzac8/92e+F7yvb56vQL4yda7br4QxeO6EO9Dr0mi8rGK5fqDvTFtYoGCcg6wF9xvvP36ppDwHX/C61CxXn/hTKdyTneSpmrgMELVc1ldqi9b0uuLeiXieV7nFhG2esr6/G6dP2tVYU9/Pn8rprzAzja2+PZM4YSxgn5xdee0ljhJxQF/q0C3JCvlA2EM/f1g+g35dPzdcf97ddD2MFELH62/UA4h4DgjFOaCiFOhC5rR/O1UU8yq9hz9oPY7YwRhg37+eZ7nPM55pQr9i5tjMIaxe0RdlKYFrrc6cSXs9C3TNlPyJrpspVVp4+5xa1BnVnK/RB4gHLfF6j2ktYeGBcB0g997PFAYTf2u16QOYbJ6x7dYUwVuztqXwE9RNkHaBb5485z54zgHGPwvL6Nvc/r95ijUCEVZ49gRufzzdhXOsH0Hxtr3jIOt0V94ezAqHDvjTfetaoePPl9MkJOWOEupzwHmn9NazuE21RnK9D+rSFvhn6CvrF7K/XsoqZ6xlnvD75gra8MMb7dLDS3f4AABAASURBVIacPuMAlxPvSyquyftKAG3+TKLf9c+QKwCx19YolO9IuseFurbWNx5of/TvDp3BenICiPtOXtv4GbDMMfPGCkg/oHmKOX9Pd58KQKx/joPkYE+2dnlK+Jry1H9QKen18ucLr5OybK/Z88uPfr3690L955Kf/eeRPRgnLr3vCv3z2FPHpeDPLf3+bf3nEWGOPZ977Zf+s4+y8NI59Vn2H/76Al4OYewZKr9/jGzGPfd5nmNNz32q/tmm28VvZcT2n/tae2mXC4G+3H4N+jjd/vLlKfTi3iJf+s+yz73HDPsJ632xzxX9o2QTF+d5FC8vffNaL3eVXe1DowjpC9E9WMMniHh6ctHEB3+fWJC1rGEcEHVtUJxS6N9C3lhrC3VjlMDqBdjeouLM9Qc34ZeDzjM/ya1Tb5DmAJbtN/dLzG9sECcnoF1a5vV7JXJb/3LX2kpY/NrOZBzQgFYHLLocpA1EHOxL5zbeukJd2N/5lWWXDkstfWewPhzH29O6JdWFtjirrQ+W2nCrG7MHIGh7zQBW+xVBJyfXdwZTra8sQPZo/YlXXP+5MlSlCGM6QeYAg93WHY5JqZiS5YKsA8R69c/YiyvOOPWS6kfwGha8n9RnaY0Z1pntvb2t56g+4z8TNQvkPkHK4vd66yseKDWe266//EBw2gX9M0byJynuIeQcXhfhLEB/Q7q0ewcQ949xzm2uOiy89mdgrgnM5rHePwSEUynCaGMN7YEDHuz1QK3PDqnrYR9gtc7yAbrDB4suaUxBewYwcmBf9/4SkP6q5b0i5npv0YG4TyHrQ8rq2R44uMbsSeftT9L+eGn6gf6yTYOU5W8e9Rmoy5lHX8eR7K7f9uE+zq+3s67vLYND7cRbsl+fE9diJ+2In0NhmdV4UX5YfMUpYeEhdSDumfIDqnFfbWsCEQuLNBhQ3PjM97mkBMbzQbu987CGqDLAqr++6q0UM1d575XAm0p4j0LmfsZcbxrqFUnz/Ns017PltCHXq34PQFxP46peSUD6BrDP3wR+IAGP94THY2utJR0ZiD0Bxi8oyg/E88vrIto7j+3rKWRvywKKACx6ENeTcwmfdzPkxDXsUACxHmCsGRauveKofsqa5V66scaUVBeA4pej1uHn4hnFf8aAsKwdWF0XWNvVHyj1RsK+b7vnN4n/ywhY9gkW/Wwb3ENhDBDPpdYPuUI34wHEtQyjn/TDwgGdbeMzgf4gHjhB5j4Q+qEhwGpNZ8WBlRsWGxZ9FfROA4hr4mu18PV2RnvnMdey/hbzNQRWezX75jGO+Iq556+4WQKz+Wod7uRff5Z+6V9+O1/JduUPZf+aPId57kJ0cefh95+GvAYv1/G38jU1zmL9cl//a2TFmvdPxfh/AGwXUE8EyJ33ptjGyAkgnhg+mYAI8w3WN1zrGKOtBOIJ3foh10U89Ikwrif9fmmvaW2hbpwAxgc8eXsJIOaRcwbrFMyTF0D8pYN1K0+/ME+0OwfQ+jcKAW9O8dx/+1Lgqf8+htafJv2XChNv3OXSff3LhmphXwE94UoCsRbYl9Yw1PVVrpx6za8ujCsA4zq0k8Na7g9wEtVWM7bpAFY+eJ3t3KJKAqWGdN1iG+PcIoJOTsacoWpbX1QpINZV9pGsHMh4SClv7aO8mTd2tmcdGKZx1lRKAnGNXV/bHMaJii1pWOlKIXcE/TOqZnF7efr2+D3O2MKe/x5X8xgHjGtmTX3yBbmtDpmjz3ihDguvXXlKbWGs9hmM019y1mdOfg9eW8hfANhPmAfEtW93DvMNMWeGXPnU/27ULI/0BUYY7OsGwLFP/2cClt6u7TW9jIclH/J6WwOIexr2pfeDsIbY5mifAZa6xlnDegW59wCW+nCrv6d25TpzAYjnhfc25D6Wr03HHje5hwqEDik1IHVIKXcEYFy/o5j38MBIh0WXBKK3+h6AFQ2LDYteQZAcEHUhpX5AEYDUIWWQByfIGO83r0mFqYuyzyTkda4Y8yDrFqeEhYPUgbhfgFhT3TeQvLUK7XpAxgJXpkUusJLWEq0ftT7t+rwl112RUxJQHVwYJydn011SHRhrskfBGFG2sn3AATmzpWBf17eH2gt9zjZD7u+CfasXLGso7kgCY68h86xVaO88IGtWGeuqAzf3CKArAIsexCeeYOkFQ7/pCIsPFv0mcCJcrygKiHUDse/6Cu16QMb4XLtSIYAhgagTRD9Zo4t4ACE9WaMAjBxAdwD29XD2k7X30F13H0D0hH15t8AmwOf8jI1713T2XcdvQgI3k8Cag8We1wMLvy0Cax8sNqQO3L0+wCgNiy4JaUNKuXsARs97sY/6gRE6788gP0mBdd+5N6QPiPW+ZQTvdfMga0BKufLZE5AKwPJ5wuc+cNPfHBEJd07AiIBFH+QHKPMssPQAYnZIWa2MF2UDocJaSkJyW137vXAGr4OyagExs3tf3GdKewOjBSzXf5BdMa6LeMx6EP00c6VD1oWUPSzWtidnTn1G1ZODpdbWhlsfJGcN4X4XzP8VuLy0+OP86u0vDUTZ/5EfswMXL7ilSqoDirgR57+Q9wnnB3KhDsSHLCBirVFo18M4VW8ofcDI0S5/ux7A8AOt8owTQPyGtfUDsm9X42E9FUjeeOcvOLeQL1R9c0svKWe9M0D2gpQVa66Aha+6xkBfR0fp0O3+ywBziitd+wiQedYWxgGK+OWINYSEUqgDcc3Uz+A+QcYCN6H6hfu6hfxNwoZwnkdgGhAzA5qBOTeIfgJu4jr9psd765tfjSHn0pZ/FMbPAMIExnPFWl5/ZaH1A5bYbsZDv0pJdaEt1AteQyD2U30L48W2t5zwl1BCv1LMujH3ULNUXNmPSHMqDnIdZesrzNysA2Ea59xCXRLSB8T+wCL1vxbWFXOe9iMwB7K/euWonwHWOa7PeEi+6hxJY9+GzILsk1ae7ZXa/TMwguBWB+LaVBBQ6oof5AcrwG4f1yjutZtjYF1LHxAlIKUGpA753mCc0FcAYi44l94Pc666sI6vBcr3wnqi6qiLss8knM9vrrWEOjBeMyH3p10P4KqlqJy07p+B2NM5EpKDY1nxkDFlKyE52JfGnMHrJ1yLcovKhayvDft6+ZQCUKwAxB4AK14DCJ96AZKDY1mxrmHWXQsc50H65py5BqQfqJDVfEDYwOqegYW33ox2PSBjruYQkDykrOdQ1QCiV+uHHNC1/Qcc+yrDGqJsYLUmeUCxAtxyq4CrAYx6sK9fQyNuq8N+DiTv/gjzXEdB+yNwVA+y/z3/vRkg6wA3odYGYl+A8MNaBnlyAiJ/DoHkYJHlB0q9yRuOD1Rgvx8Q/SFltQRKDf8wDhT3UMxuIHLhVs5xezosOfqtLdRnwBIHqc9+cwQwaFjrwJhzBF0VSN/VPBX2ERWkLrQh68C+NKZQOUpfW0X5jqSxWx8QFKQM4xed/JnU1w8BxH6rC32Q3HY81yXkYYmBRd/6ylYKyFg4l8YKQBEAYlZYy3AenCBjyw2U+mYJxBzbAu6N2PKvtSHrw768Vw9YhQBjXmDl2zNcg9DnPQGZI1fQJ4BRW1s/JAcp5WdA8nAsKx4oNfrAYg/HKxVnFNs0YNUD2IaEDURcGDsnYLCw1mGxR9ArFf8AuL4z8PVoi3vlgJgf9uW2nr1mzHsHWaN66ivM3Kzf81esEtb1i1MKQBEAYl3b+uHsJ0g/0K18wFoHxmfN1o+qVbJTn/j455f+d/iFxN1/IwLypplvCsgfnH3y1Juoej1x1IH46/p25/BFVwBxQ6tbUwmssoGIgUVWrPNVf3Xz9fnlv1JbAKOmcebMLzJyBgDRS/0zYT/IXur2gsV2L89gfAEyTxtSBzTjlyZVP4h+gvR19fABjH3Yy99yVUhelH0kz9ZWvqNceXsI9RmwzD3zW90e5h9hG/9aG4gUSKlhr1mqvxbAuC5zrrVnzL4jveLLv7W3fPmV5VOWXVKuICe0S6rfg7GFe7F7/so9kpWjf08HgtY/QxKIN1BfV2ZA5rQHj6pb4Vu7+D3pa5f3sL6aQV1On/o/Ea/ZA9cHy57DousTsHCw6Pr+t8A9da3KgvYZvIe8l7Yx87229b3GtnbNoi5m+zW19mKBeJ20pn5IG/IzjJyAhQekHgYQPSoB1nbxexIyFthzfwgHS20gZgVGbdjXR0BX4H5MD1s9vEckgOipLmBtyx3BGnB7rYyva6r+XgCjBJzrwGo9I/ENCiy14L5uC1jitM8AGQspt7G1v8oZQLy3tQ86gFEJFn2Qv1iZ7yX4uPkgawFxz0BKlwsoBiBtWMsRcKIAo/5eGDBoWPRBfrICS0+gtU0/OPdvwocJxLol4Fb3Zz/hvW2M8Fr7PiO0jzDnHMVY6wyVB5Q65pWwR0FblK3UPoNrqP7qYrbPcj/TB6zW+Zm9/q7awGgFiy4Jiw2Lru8RwJIDax3W9r16QOw9cC/0t/fDsoa6r2toWHxysNiw6Po+C8Bqr4E3tYIlDxb9TcXekQTZG4h1zaWAMGEtJSG5ra79OwO4WWfN6/1W+j05x8565c3crOuH9QywtitGKQDFqwBLDqx1WOwqChzuS8V8hqQXFV3E495/CeCX8L8KMeA//HSB3G5I6XrqBlUKP1QIvyxXFrSNF8YVgLh5/ABjrH51yB/k5IwF4ocMoHkAYVds64d6F/FfApinLieAiAeiX+uHdbuIB2Q/uYI1hLML9fJFUj9Zu9DN00fllqxgyJlm3ppAhBTvPxUExPzFwWJH8MnJHN1zbSD2xV9+QNYCmofxQv0RGOseidIrD4j/B4NfErmXM+SEOR8BewKxT4BmAAgujOlUPSdqVzXOtYnSlQXI+sDIL59ykAcKMOYzXlQo3N6f+s9QuSUrFrIPEC75WpOEtlJAxkD2l9uDOfM1td4Wcx4sdYsH4l70/pwBydvjDK0fs7+b8css5SOAnMnYqqMuYL1+/fJCvaC9xdYHxHWGlMYbozzDWYy+R2EPWPc2V/4MxghjgLhWrR9yj6CHvulRSZAzQ8riXyOBEQ5rHdZ2BQJxvcr+LAn7fWpv7/U1rmJgXUuf0F9y1mdOXsi9Bj7fjTdXqAt1n8/K98J6ouqoi7LPJOSewL50RmBVAtKuHkDcC0Dc/5B2e+AADqOAURf2dZNh8ZWtFLD44FY35gz15ZdSuB8FbSDSgZg1jOsJ1hxw9bSIhcVu1wNY+YCr51YAIxb2dWeFxactgCgI3K0Rgf3k9RZdjQdkbhj9BPRzPoCoO8eXrhRGQsZBSjmhfw/6ZhijXWvSFsUpC7DuUfyZhMwBIgxSatjHvgUg1ly20rgzQObAvjQXUARgrQPRE/alrz/CZFhitD8C7oHY1oLspU8c+bf81j7LhewBbNMetue98XoJyM81+mCpDWsdFvvhhq8MBOL6VhpQavCwtssJhL/sIwkZB6xC3HdR+wFEPWDE6R/GVQFWccaIq3sIyDh9heG8KpAxwJUSwzihAAAQAElEQVRpUbtdDyBs4MosAgjfwhxr2/6zDVkH9uVcFQgTiPdB967dOapXyTvhf7vbuXweiPpZRl3oA3b3WZ8AVjMDIx4W3SBAEQBGXBAHJ1jHASMSiBqwyOHcKEAwwMgJ4p0nyHrbMu6N2PKvtSHrw7m01wzIePvBvq7vHmDJrXvCHEjentoCklMX+graBcg4eFzOuXt6ca+Ve/NZA3K2WrNxkJzP+wIkB5gW95YKLDakPvNbXfst8DssP6fWPFt5ryYQM8O+rNolt/Xdl+oBWaNsfWK2Z12fmLlZ1wcUdSOBMXs5gVLDZw0xyKsChB9SXungtjpQVMh5D4L4hNN/Sv4eO9Cv9SXe7Lfj+MIgIG+OusmAcRPJ+aZqnPlA/NU/ZIx+fUD0gOWDaetHb97PLb7QM854IamU84mpbR+hbp5QF5D95IScucYL9YJ19cM6x7wCpA8w9BQ/X15awf8FhnjpeYUfz89ty+mTcybnAVZ7CkTP2QdEDKyl6wNif2uvWj9cy9evX4NX71Q8rDkjyJNTzWjOrEPOIV+wTOnKOV57D5B1YF9WjrUFoFgBiL0pcptT/CMSWIW5d0DUB4bv0R6VX/G1JxaCpZ72owBiHuOtqxSw5u1V0D/DuYRc1VCKmVMv6BPaSgHZE5Aec2lAcsZpiyNd3x6MF3u+RzhYZqi9qHqw+KpW+WZ75iBz9MuL0kvKFeTuwVhjlKJ05T14DWF5XXWN1gDiud/uHMYbAsS1g5Ry5VP/O+H89iupfgRguOB1+kj8GxRYZntkXfNIxsOSD3m9jdF3BiCuq7GFin/k+kLmA5FurnmFIN9xAmI+2JfvKB2p9fwAwoaUtQ5g9J9jIflIunMCIgKIWhqA4i6AkXM3+I0BwMgEoh8wuK0CREzxQKkrfpBXBTIOiDggPLBIWPRw3jntXRMg6t9JHW5Yni+SXntANQD7ejj7yXjR1fisqhRyQMwCSAXkCz5PSp9lBPaTfiA+N7tWY+RaP7Qh60LKTke/WaofoWoAI89Y+wj1zwQwysO+PgJ2FD/f1pxArAFS7oR/GlUz2ABQPATzCiYAsYa6LnICUIRPBdJWP0PVBuL9fq6rr/UDllqw6N31tz5g9B7rdADY5/XdQ60XWNV07cLnklJULWDsVZsOICwgagFhe9rmy80AIsd5hD+LKbcxZQOlxmuK9bcYAScKEH1hX56k7rqcecZu0B0ScpY7YX+r272thrNeHFBqXI9hdAWIPe7q7gMYPCy6pL3OYEwBllxY9PK/RgKnM7+mlrGAIuB6QvkNTrDMtR0Hjn0V672u7ppmyM0+WGrB8nlimwPEvpsrrPMogBEKiz7IdyjOWemw1JYX5VMCYw3ajwIYobDog3yDAsRrNSz1nFf42t4+4ICldpWz/qzDEgPL9TdmGys3454fsjYQ+24uoFgBFg4W3aC5B6x9+gUsPKQOKcvvPQvE51Hfw9onH/UX/iWrnVOJsm/8L635l//tP8e7duDufwHgTSC8MbYA4i/AfSICcdNUjDekvLL1Qx7yiTNz6gXje2i8ARdnnpw+OXU5yNtDvjjnFJB95r9ANwaIJ5j5wtgZcgIyDjDtFM4kKgiIHpBSn9APxItZ64ec6Op4zDYQPLCqB2t7Xj+kzzpA87enkBwQ9epkjCj7SBpjD6G+jQNW8233z5wzwDof1va2X9lAqJAyjM3JvhvqxgTG/DfOKwFctRTWLSRzfAaivhGVo9QGFG8G5H2+V0+uYAN1pYDsCynljuD1PEPlAWOdsOjeN8If5JVi1iv/SM5zq4uj2D0echbzZkDylaOv9FnKCzlAEZAruKbSldqFCP7Ek9cG8j5wX4UzAOO1pp0cxgpDqpa6nFD/eNyv+J7esFyn6gS3XPl+ZznvAzCeY85cvlnOujGQOYBmvLeqGPcIvCcEEL0r56Pub8i6c49Zd9b3oGpta9Q6gHABsb6Kh7TD+YknYFQHYoZBfIDidfI1QbkHWwCKACx6ENcT7PNX96cJYLUnkDakvNcYGCF1zYuAxQeLXn6lOUpRulLIAav55I9gvL6S6gKI12rI13GvU/HtnQes57OctUXps5z1ipH7SAAPl6u9MAEY+9T+IcfRHgKxljYdsN4XWNtT6FCrPhD3Yb1+GVA+dUDxWwBuZ4Fb7pFhgVg3MMJr3UrvH6FuABDx7pM/+8m9F0CUAEZt64twbE7AYJxLOOMMOTECDxRg9IRb/SBtlwaCB+LePJq/PXhA1nsw/FPCvMbCtcyQE69pCst6YNGtAWtb7q2ApRYQ1xe4Ww6I2AoESv2PPNgBYOyZzzefg4ZC8nLaApJTF/qE+gzIOGCmH9bhbXkPN5gCnX8GEPvhcwWYIhcV9vmKgHN/xT0inc1rUvCz7IxHapzFVN1ZWl9baf/KB2Jvyp59s17+Wd7zz7H3dOBeyKkfbvNh4eraK08Lvdn5n8TfZQcuf/31V3yJ783uTe+X5qU75P/7f/+vff/+fdz4+rWV+v2S2TdSIP6ZHnnhDe8N9O3bt1Z/iS5nbWGueX/++Wf01wbiCwrjgPiFwv/8z/8Mf+uHM1Z/dWtA3rzmySl76OpDjJw++dKd0/ULdf1Cf6Hqyzu3Up9SuMYC5Bzyxgpj9UP+ssQ+2u4bEDMaL+ylT12oFyBrt35YU7+wjrZ1hbpwTf/3//7f5gxCDoh+sNTy2ljDPq0fxhW6GddAv3FC3VhjrOv1lTNWGxjX2+tUOcbU+iD7WwOImawJC+/arGe+cerGWKP1Q27WtTs9aqlbwxz3ou4j46wljIG857SFOcYotQtywpy3AIjZINdofa8XMJ5brR+QtnO7PlhsIJ5jzlSzKAs9fVyvyi0foDsgZw2vj3NoCyBmgZQGb+sYJ8x3fnVhnYK+gvlee6+jUtu1VY49ttBvnPFznpw+YJsy7Kpr/5pPp3nmC3U5Y2GppV3QD6z20zzR+uFa7QGZry2AkeP8kP7Wj7l2N2Ov5Uq3ttCWt57XSNta7kX55dSNK921CXk5fc4orCUHjL7y1hXmQPqAuFflCkCrw7rWE3JArNnY1o/yKwsVa4wA4rXe9ekDYi510cvEDEpryAltUVxJ1yL0QdZSvwdncc+EuvHWFOr2LGgL44Q52mdwfd6HzmZNIPbKPfd6ylV9pXah9cM8YY25VsWWNAdy3ZCyp8cDiL10Zkifs/va3R447OEMSmuYq9ymQtbWVwBGmDOKIoB4PZMTxasL+8F5vn0gY8yZYT33zNnV9alXXfdfXpSv/NryQNyXcCyNE+YIdQGZoy70CXUBxGer6ulc5Qfims17rW8bA9kDaHUYV6jaSiEPxB8HeP215b2/lNrAWLP9ClXfPZ8BGW/ujIovOfuqppx+INYLNA/9zuP1UwdiJuO1lUC8hqifwXrzvNrWsP5Znj7IvuZD9jMfiOcxEHPrF16vQtmQNdp0ACPPPs4iIGPlvCZKoc+ZWz/Kdm+8hr6WAN3TYj+AqO0cxljHfGENIGbX74zA2FtrF9p0FKe0RqHy5QUstYzRbxl1+1eMvNBX0CeMLUDWA+K1wrUI/eYZX9AWsOQAUrEvFacEYs3unai9cCYgcjxpF4DIkS/oA8J0JuE6hfq2LmSsMwhjTJ7ryIvi9R3B2fUZb895b4rXZx/lFkCsCbBdYBsTZD8Bq1jjOj0e2sJeBe0KkHO+7/3nSWfVpy2vbtysO792wRhhXEF7C8g55723ljnG2tvnhT8XaMvrL2jb0zjIWoD0WL+x1g+ynyD9XY371FzXpl2omvL2F3JA83n8xx9/jJ+dnGsLIPrbt2BtSB5SVp61Sz+S5hcqxjznF3LlnyUQpnO4F5C28eYXtIGYe45TN9ciwHg9kgPi+WqN1g9Y8s2DtLsr4pQCFl7b3tZQAlIBbdfmdVAvhLOfgJgX6Fa+plqnsI2PoJMTEK/Hzt6uBxCctdp0GFNwL5zRWcUcC8SMxhivz/mUwjzv75mDzIGUtoXUYV8aU4CMsV+hfEfSWfRB5gKaAX2uq2YMcjqVX2k/1wqZLyfu5UPGT2Vj36qe+dbR9rVUAPG9ic9Pe+oz3zihLqcPlnu1fPrVrS1cnxwQvdXl9EFygHTA3BnGCuOFujAmEvoJMl9edCruL+cEoq/xM4xxDcI4IScqzv2YechagGGxT8YaAwvnnEKfMNiYLeT1z5ADYn5ruJ7yt+kA4rW2/OUCItdeQKwdFmktcwTQ6jDe9fpzQe2JscLYgrY5QPQBokebDiB81rOWgIyDlPYTkHa7HpC2PntKA1FPrvXDGfTBEqvPPgV799DTB2Q+EPVbP3zt8HtZvzOzFtDZFq+1sOheG3sCq/VD2voi8eQEPfYlA1wTzy9NyED3dYWOetR/CVDy5cfPJswRxZdsP59bQb8on1K7oC2eGq2gXag4ZfnbOw/XfA/VAmhAmXE9vAceRfUZBbpy6Th9AKMp3OrV3OIWgozx4gtvkkLFlpSHjAdMj0VZqwBEf2vNACIeUhpfddV1QvrUzwD7cdbxCWBf5QyfXNpndR/xAbE+2JfbNVkTiCerc8GSV3ZJIH7Qd1a5dj3U5YRrFFfXjdB3BIP1KQUQ109dQNrGFOQLQLyAex+4TnnI9TijgLQB3StYc0XsGMYAY48NARQfAud+BM5hQyBmcW1CXuhTCnWhbu2SpZddUn4LfQKyn/VgX9d3BMgcWEtnB47SVrxzFFaObhSv7GY8XIv3hG9EQOwX7EtjjDXHGkA8N3xuen+3dx7WLFQpWGYpzpjSZ1mzOd8W+iqvZOUCpcZzylzjlRVbcgTuKEDsny7jhToQ+6RdNZVi5rY9Wz+AyPUeMF4Y57UQ6nLWaTvHR1KwrM+69pwhJ+SUWzinmP3AWN/Ml76VbXMAgwHG/g+yK9YQkH5I2V3x0Cfc44L39FaP4JOTNc5wkvpml/3enPy/LBE4XLH7WNgL0rfHz1zdM0Dch+YI73kxx/4KHdhtC8S8u84PJCH7wCJ9jkHaH9jq4VLAbiwsPKTutTQYiP0CNAP6YLGBiAnnyQkYXt9DvYeUYquPwAPF94Kaw301HxjvaQdpgzYHiLlLLwmMOFj0QXZl7u38whm6K2ZQfjRgf5ZH+8BtPtxy1nN9Z4DMA2IPzYFF1/5oAA+XBGIu4CbHdd2QrySAUR9Sn+8fYFS0nygC8ucn75fK0e/rpve1n3X0HcF7rWopgfhcASmtaT1hzRlyov3iA5b9cRRI+6NmA+L6WNuaQh2SBzR3UbG7zr+JhJyvZilpe0if+hG8B4BxX5jvfVCyveKApR8s+lkJYOz/Wdy/iw9YLQWI9bvfMyD5VfAbDMg6c211SB7uy7pHYIkt7g0jfWgK5EwWBRSxn8BK6nDdBe23AnhrauQBMVsYbzwBkQmM5y6k7rURkDHtHYf75euB8P3G9x11oW8urS3Kp5z9e7rxxasX5La6nIBcF+TnODljlaL0knIzZv3on/HxS/c57kyHhoLNhQAAEABJREFUnKdi7Fso7q0S1rWrjvVL/yfLV/0CYF4oEE8ibzI3o2AMEE8KnwStH+VTQuZ1Oj6AGwNoDhhnXQFEH+MKwIgtxRyhXbJ0bVG28h4qvp508xPPubTFSx/lDO1Ce24vAXUx20CsD/alvUTN49zA2N95T2CpUbyy9cN86wj1TkWN0rUFoBjQXzBXlK2sQFjyZn6Or1glEOue/ZXnzMIP1saqA3G/VIzSXP33AMRfmED2BGLtQNs7gJgNGG77lQELX9yRdEZhvjAOiPquS66gr/RHJWQtWEtrwcJpz4D0zZw9tZUFQGoA0gZiD9uDh/UMVQog9kBdHlAE5NyzeH69vIzrLr9FJHziyTnEtoXXTsg7k1Ic6fqAWLP6jDln5tUh73v3QjiL8QVjzgAMtznmC0nnlzuDsQXjzANiHeYDUjfXCBj3R+W1zXHEb8JOTSBmAUacdQuS6kox69rznmoLIGav1x9zROuHckanxgOWGSD12iMg5pxz3VdIHhh15phBvlGxxxneWHY3zbnLMevF/c5ynheWa/HZM8/3R/VyFuF1K64k5Gz6izuT3sP2ELDkmm99SG5bA5IH4r4FIgRShnE9QXJAxEoDiocAGetMDyW8MQiyDxBzwn1pK0AxcjQgOfWPAiw1IXVYy20vr2Htm9dYQOYYC8Tc6vcAjBBIHYjXQiDqVH1Ivt05juZzZn130sMN2RsW6RzCAEARgEWXsA8Qn/98LojK09c+8IClNyz6oy1gyYH7+iN1gbhusC/v1QAOQ2Dtg8WGRZ8LAKt5vBbA4Iz1uhS03wNYasOiV19rQ37GUhf2BlTvws8PBe9ndWWhCgBjjfYW3ovlV9pXqAt1WPLkAMUuIH3A6LUb+EoSsl6lAaXelZCxkNIESB2IOeX2AAQNrOLcFxHOX3yCZTZnEo4EC699BO8DAYwQa2zvn+HcKJB5kHLjvmsCsbeQshKcQZT9VgkcpsKx7zDplQ7XAKzWCIwq894bK3QC8b7X3nlYv0psr6k+4GY2eJyreavHLM98c9x7dFhmtQ6giDW5PhFEP23XDxnbXQ89YImHRT9LPtsDIObcyweCBiIGWNkawPC5TgELB8v7yjxH6SWtdQRr6jNWuIdKYHV/ys0wTrQ7x5yjXuGlW0MUX9K5hHFnqPh70l8EFCp2/iUAnRRdrB5Pl0v/SpUBY0T/QsL/ZKGpvxeXvtdHNdo//HjoFwBHawQarFGxdVPA4veG8UOPUIfFB0Sqed5wswzHdNInjBPqQDwhgJhJTl/rh3qhm6sHsLJnw5ztBzo5YW0xx+/pkC8C5gBjtrLNUS9oC20lZI76DP1CrqT6DPl5fm3h3EKfdmHOVS9eabyyoF9oKwFFYObUtwBiH4CI357meH1AxKvrUwpnUp7BGO817zkgQoFRL4jrCdY8LNfuGjIEZKy1z2ACoAg4/wzJ2Z51fffgusR2BjkBS+9tLbj1bfvPtnsp5jpA7CXsy8o3Z9a1AcXIrzVIGmsvfwF3Bte4zfO+Nsf/hNM6Z7DXGebcigPGzPqL39NrNqWzCvXCnFN1gFCBeE1r/TBOdDUeQMwQxp0TLLHWEKY4g/IMQLghpbkFr481BKQfiJldpzC29UOZWH6h0+l3P4DYB0hZBedeMzfrxgBF3Uj9N+SV0CeA6H+lb3RIP1Ah/bPJsgfAKseaM9zjgvf1Vh9FDxTI+rAvD9IGPc9ypleCMXt6cb+bdF6xnQtyv7b8R9uw9IF8v7GHMxW0BaAY0D+MBxVg3G9AZAHBwSJ1AIqVL4jpBBkzUUOFY18FwTpmXhOsfZUzS2A1H6ztOVYdFr92ofoqRfFAqTcSjn03wQcEEPOXGyh1xQ+yK5AxsNwvQMRDyh42HpAcEByk1AAiT10AigAQ/4n/3uuOnIjAk9P83uC+FkyBpZf2WwBLDVjrQLwXQe5T9Va2Bw8g9gfOZZUDSo28YRwowCoOGJHAXZ9rOYPFYKkDa13/I4B1HhBpwOmMEXQ9AVctBRC5kDLZPNea0nr7ueoo5yplA4OWE0UA8c/Pep/7vqsPiHvKzzb+hb+c0C/UZ7R+QPYAYr0+J2YAPWr9AKJP6wcQeUC3zh/AKhYWG96u2xVQvBlAzLYtAGypEQcMfQ6qPZ65X60702tnMKdQuZBrBop6lYTMg5RnyZAxkHIbC8T+w9uk9SBzt7r2ewFZG/blXB8IE1K675C6Dm2hLmDxab8FQOyfdWfAPj/HqNtTKdSFulAvaAttpVB/LyDnhH3p6xikr3pB2rBIfc5U0Ia1X65QcZAxxQOlxr4CIQd5VSr/aoaAjIVF6oDFhtRnXl1A+mCR8gV7lr4n9YvZp30G32dE7bNSyIm5lnrV8r1IyJ2h4pXGlQQ042dVleLVIX2QsnxKYUxJ9TUW6+jLZ38RsESda0Bcf2AE2rswyDcqsNTdlrDHlvtoGxjrg4/Xj67B7jpcsJid3oTekEDQ+r3xCpJyQh2IBakXp14oTinkldYrqS6068MZEB+YnKf1Y/Z18/QBy0wGmivUXZuwrh/4ROlKY96DWof9hLZQF/YuVB/9BWPO4P7oB2J/rAX5A5G+qtMODnMLxpZuOGSd0iFtY4pTL8iJspXOI2C5BvLCfsZD+uQELLb+M1gDiLW3fpjfRTxmPYjrCbI+cGXeLvbW5kzuvbhXGYjnCxxLa7iWGXJblH/LH9nOWXDW0pXWOsrb480RW1/tj1IAca0gpX3O0K6HMaol1T8CVU8pIK+DtQFFQF8o/bSnwxILqc9xPW31AOK6156UExj70x44qgcQ0doijH4Cog/sS/uLHjoeXseCtQoGqCt/N8xzzbprE8AYWX+tDxj7MwJ2FGCwsNZhsSvIHqLsf7qc1zLr//R1/S7zA+M+BB4ey/vY6yFMAqKO97yQO8MjMZA1qw6s7eLPpPPNOIv9KJ9rc3/E3FtdTtgL1uuBtW3MewGMErDokpA2ENdu5tSdVykgY+BW6j8CMFyw6Nbeg8HyyjO4x5CfC/0MIcwD4n2s3Tm8BjOOwmGZGRbd/ubY0z8KEM4gVz719wKWnrDoj9aFJQcWvfJh4WDRy/+ZEpZ+sOhzT1h4WPSKgeToEoj7GBZpHKS91bXfivnemfW31tvmeQ8Jfy7cA7BKgbQhpbn3sCrwCsO6rwjfDQXGtdoNeICErFGhsNhnM+rzeSsqtyQsNYr7FdLZhL0BxUDxg9hR6p6cY4F4bXT97YEDsi8Q18oUQPFqQOYBo9arixwkAMMDiz7IT1SAWE/tKRDdgOBhX0bQJ57q+p9J7w1RMepC29HUlWLWtf8OQL6/22vuD8ue6gMUA9vYcsx8cbDkwqLv+ffyK04JjGuufQZYYoERCkQNexV0ll5y5tTF7NP+nQC5LmcCFJ+Osy7+VwCihjB2RvGfKYG41tXjd75+NeOj8qFfANSCfcERZdsEcnMAzYGK8cO2H7qFeuUr5SqupAXUlcIXbMja5ojZX/qenDl1Yc0ZkLVnrnTja+bqKyfKrtgjCfniaA4QN5K6AFZpckWoCyByii+pr1DcLPVpQ+b7y4r6gKoOyRtXMH6GPDBT8RtBIGaCXBuwitGoXGAVKz/DWAEoBozRcJ+VkL3kvSeE/D14/YyBrG++kKva6pB+YMwrb6xQnwEZZ40zQMbNuerWNE8dMgbWUt89uL6CzydRdtW3l9AW6mKvtnxBf+nKvVxYzwxr2zwx11IXgCJgjAijn7y+j8D1ipoNiA/P3uPCmmdoDx6wnnVOs37ZW32+FvqEsxavPaPqzFK/NhBrc19aP6zTxemjYoDIhWUd7YEDMh5SOkvB2u69UBf6lLU+W8gVShavfA+qXsmqBcTzeMtrV8ysF7eV7nUBsiYwwuBYh+U1ayRcFWB3PkgeUlZvpfezUpR+LXcoIOvAvjxMvDrco3u4hsZ7w6ybV/bvKp1RbOeD3K8t/9G2vYV1lYBq3BuQ908Q1xOkX9N45aOAzAVGfSDSgRUHBO8JGD7tI0DGHfn3eGDQ2/XA4htBGwUYs8Gtvglfxc4+ewu5kuozIOvP3Ht1YJSAtQ7EvAYAihsAI0ZnzQ7JA9IBYBUrCSgCsNaB+KdzfL05QrtzQNZ0roIpQLwftXcewGpNwKgIRA/I51H1V7YHDyDqw7GsUkCpI2cQBwqscyoMGDWAooMrAwgbjqWxrlfs6XJnAMINRK8wridYc8DV0yIWct/b5gDCL+1cQr0A6QeKerO0dmEuIqcNSw85IS+A+H+o1Xst5Hrq842fe4wXckJ9RtWB7DP71H1eQfqMLQBx77Z+ALFfQLfOH8AqFhYbPkY/n2DtBdbEZEH6IOXkijVou0cFbQGEH9D8pXA2BwBiJq+ntrxQP4MxMyDrQMqzXH2AInqH8srTfM8CUcc1FCA5eLucR4KsIwco3gUgZoZ9WcVh7S/evS8dMqbs2Vfca6U1BGRtSCn3COxXcepittW3nLYon/pbATkv7Evr2kfM95L8DFjy5Y0XkLzcDH0CGDSsdWBc+xF0VcwVV3MIIHRglQuLDalHYD9B2rCW3TUe9hKDuCp73NUVPy/pP0P9HF17qxTFV62SkDPW87f4exIyD1JWPhCpkFLDeWcJ6QNiT/UBiht8NOEshaoNxBxAUW+WcFzDvm8u/GAiMNYCH6/f/QWAixTedDPkRHHqrglyyLqB5AuzX734knICUMTC68OXxBwHxA8n+iE/mPmBzCeGM0H6K0fZ+lGyq+MB2W8Qk2K9qqsurC/Up9BdFXI2+wKxJnUBaQORC4QfFmkfYXwE9RMQHw5rj5Ww5MDaDzmDdYS1IGPU23QAk9VinjYdkH57inIBEWs9seXLVuoXzjJDTj8w1qe/9UOf6Gr0geynfQbzK0+pbby6UN8DrOvPscBeyi5nP2G+qCAg1giM9bR+wGJDXjfz7sEeM7bxs0+9/L3leMhpKAuQ88gXIDmgqLvSegYpBRDrVhfO5PNJaRxwsz+QObBIc1s/jmR3vesB2csikNdD3X4FbaGtFLOu/RrA0tP9KMw15dyve3WNMwayJuQarPUIzC8YP9fy+a9vy8O6hzlbVM6Wf61tnULlwrLW4pTGKUXpNX/Z+iDzXZ+AxYbUIWXFKwWgeBj2LVQSEM8NoKg3S9d3hjcXnhKdv8xZL+6fIOe54f37/uiavTb2FpUDxPX33pMrH6D5KlijUInWE/aWg/26QMwBKfdiAemIC6Wf4Jbr9EMP5zIQsob6RwGyJhDzwmPS/oAiAKlDyiDfcYKlDiz6UUnIGCDWYZz75vVUanvN67MxLHH6tgAGBYsuCazeh60LRF/1dueomYCoUznOqa89cED2g0VaR8zpwDAhdfsA8bOCfwDjnlSevvYBB2QvS8Giaz8CWHJg0be5sPhg0bdxs+0azzDHPqoDcf0rHih1xQ9yUYYfCH2ezTBIHoj7pb3zgKUeLLr3ABDVIT+vhNFPzgTp6+bpw89gBe9ndZaZSGoAABAASURBVGUB1nWsLcqvXg3URdlKIPYJ0Aw9lJ0TLDHAaexO+i4F7PKS21nl9gBZAxgzAREKKcPYnIC2t09A3Btew/aLD+erfXAeAcSXe/rujWe8AGJvrCXMFffy9/xA0JAyjIOTvcTsBmIW55r5t+qQ9d6a/1F5wE2pWjsw7inIuPK1dxzzNXQ/RZXTB8Rew9tk1Zqlc4uZ+0zdXgXXVHpJe8OyPm19xqrfAzBCYNEH+YACSx4Qe15pQKkrCUQcMHggOAlIHVjdO5B8XWvX2vqhFF2N1wflPdQewVITbl9fIP2Q0t7iXn3IeLiV5he2dZxLwG0eLNw278imO0QX8fCfARJhnJycwT0tVCgwrlNxHynt95H1flWth38B4IL34AUo6HchkJtfN88s/QAuiqsc82YAYVYspB1kP1W+H+qB+KDgF/XCmvr19dDTB6zrVrA11K3jDNYqaBeMeQ+AuFHtI2CxIdfl/tY89gJuXnAqtyRkHSBebPxg6r+JLtStB+lTbycHsPJC2pBy5dwYsI6x1wzXJuRMBcba3GN50fpREoiY9sBhbcNgWWvVKalfAHEt1AWgOIX7vYf2dIkZfzz/bD9fngPxP3/uJV8u/dT9xgC9Z7boatfpxktH63qLa/fcazjrS6/jespWv1wuPY7oBax0fS/v/J/oQtaEW2n99sAxz7AN1+c6CnVvVlzxR9LnpPdJzWI9awhfC6rOWyVwmGqvPefMO1fBOUXZyr384oD4N5itJ4pXdz9cY3FH0lgBrO4RudYP66iXnHU5eyjle3g8gKjl/ND3p9/P6pcvT21eH3Rfm4+1Pv+nfWvPifVySaeyw7lEki3uf2DItnPM8a7NNcoJyNxaB6QNRCVYJKSuAxZdu2DNQnHAmK98Jbcxzldwzq1e8Uey6h7Jo7zX8tZ/bc4cX/fCa+Vc41foXJuWvJoPi7N9g3zP2itmntjzzVzdxz4/Iac0r+6jOfZX6EA8F/Z6A3v0h3JA9K/9gbQh5Yc2OykGHHph8cGimwDE/OpeV2UBKPWuhP1YawoLKLeQP4P3mTnAeG+AvK99PWt3jvm6lF4S9meGhbe3Lczxs4LwOSHnbMqPACw931IPHs+HJRaI6w/7stavFM6mFOqPABhhsOiD7Ars8901HpAxkFLH3hzAWJMx7wEstSB17wVIHRjlnUUUAdz9fwB4Lx3Bew3W9a1tD+H9pxTqM+SE8b8aQFyPz5gDltquV9gHkteeAclDSmN/JZzN/kB8JoZlrvK1k8N7UQAjyry6FwZ5osCSC4t+kjJc9poBxLXezjQS3qEAIxsWfZB/gwLE+qpVrR2Sh5TFV9xbZdWBrAspj3hIP6xlXQ/g9D6zbvsbj7mf+gzHKFsdck3qM699D8C9kEO/vXTCugasbWOOAKzuGyBCvS4CCD+sZQS94wTE9b48tfbl62V8hrr0n7m7q80HZO+aRzn79/RLyxxYS3MhOfMARaD2U/l05aH8zw1Sh5SRFKf9k992FYx4uaaVlDuDc8x+IGYAZvrNOuzX2fZ9c4NfmHiB/DA+v+EAYwO9EZ6enpofZr5+/dqEupw+v+D0Qvnlj1CXE99//mh//fjenttL4+nS2qV/oOpfZsrLGf/l8tT++PqtfX360l5+drZDTvvSaH/968/2469e48fPpq3viUvEfv/zr+YNSP+SU3ztcwr1l58/m/L5x4/27cuX3uNrkxPGfLlcet2/rl+w9i9oe7w/kNRFBZoH0CChrV9cer77ADR1IH4Joe+pzwF9rb23NfXL6dOGzNF+fm49L/HSN0/I/fz50r/8ewlfcfKFxf/c437GB1WvYeuH/YCuteYX/n4RWn2dQ79OuS9fvvUXla99DV/6Op863XeZp7Cfnr6GhKdGx+XyJezWLjHX9+8/h/zx4zl83779V3vqecYIeXOFunNfrnVc1zyP++FMBefW34dqQK9/ibX+61//an/91a9932dz2nS4B3JAM/ePP/4YOfLev/LqxnoNtYG4F+wtXzBeGOe+AW0+nl/6deoX5eeElx4QuND48tTa06W9XHr9jp+Xfq2faM+Bl97zuaPfq7S+xsga8uXlZ/vS8/ut1lp/DrX+THrqtb5+ferPwy/t27evrfXny+X50p5engL8pL1873Wv0P7SvrQ/nv5o//31v0N+u3xrX/navjx969fvufkLij5Fa30+cfnSa3390p469PXbshWn31j5H/25/NzoUx2jXZ563QRPX3qdrwF5c4EGa9S18Rrs7b3+Lbxu3i9KfZfLpT09PcXzQk5YT+gXfVPbyzOtX5wV5PrS2s8fL432NFBx+gv2KQDNugJo8q0f2vb3nhU+J7VjlnbpV/bSGk+Bl273S9q+9+fTX/359fTlWysYo09w+dK+ff2vZp3WCZ575ktrlwly39zzzj1//9FefA3t+lNfkTl//vln156if89uz/1CC3Vhv5L2U9ff25keee3y1H72vB/PL/213nupbyWX9tLx3KvT1zXjqe9nAWh59Duq3+ut30n9sjXoQ3aH+0OvIy69j7I/3Vp7uTQ6/9TXppzRmtegtec+j9A+w7dv35rPbahZWlzDH/21u66Vunjuz3HR5sNZ+prouNDv7yu0nXPLFa9P+Bx8unxtxml7XymFsfLKskvKi/LJe8/OsJYxZ/DeLLg24T1VuPQLcoYvX57a09OlXfprh1s4630n+14+N6XQL9TFy0v39fdd+r5eetSX7nwSXe8XsPWbO97Dn7q99Wtf8mZoPSX6O0NBzh75y1Lvr96reV+9xEz21gf0/ERvE4+XXrdwuVwO/e6V6AXzeddrXSbQq3nfuJc/+lp/9v7PnZzRy/coZ3PGHnF9HrT+XBC+Bwh14XNjhR7HFRde+n300p4ubeD7X/9qP77/2X7++Ku1XtvY2W9t6z090YT68/OPvv0J55MzrvhmP3v1Pj9/9s9m13hjRMXpM1dYR6gLawhjzZETxsjL6ZMrW05bFGeM0Cenb0Zx1hW1RnlzXvrsj+C5r9P9qz12H82znnXF3Fdb3ww5Ub3dn7rPlO16AOOeK/7SE4F+q730a/MckUC8vz3354/EHON95+u70hqQNY0zXsgL9Z/9eagO9PvgqT+fLjGD+fqEfgFZy37arR+QnLb1OhX5T09PUUtbXhijDSgGgMixbqGckD5taziX76PWL1SO9Y0RcuY4v/GieD9b6BPmFPQX9BUgZ7Bm4Ud/Xom8lj976HNfw8tA3Zvea/P9od7686j6KKt/L/LwYy8Pljlh0Wvm2i9l9VRWU8gcSKnPPu6h0jhz3T99BXkBmQfEvQS0OPoJUreO19A6kFx3x70CeZ/r39Y2RgB9j2m+8NLfIGa80F9LO55bvx7TB6KZ1yeqPhD1IOUe7/5B+p3BGEgbcmY590nU/MYKyFjrCNfuPeC9oexP8f5Z5BLw/pBXzjBO6PPeancO99mZDIPsDynlnANQDQBxDfxM5PV1DcI6wNijdj1cgzU07SPU5fRpC1hyYdkr1+BaXKPrF+py+p6u70vyrlvO59v3/p4m7ANZ274C0tYnIPu5BlEx+tTfA/ep6lhb1HpdPxDl5QQQeyip3dqlq5fOPa1wufTPkh14Y7dLxLz0z9lizqmfqeWFP18LdeMu1xrWkZuh3xmFa4Bln7x/RW98+pjr7en2t48+5xK+XQn56qssQM7h/gDRX10ADRhcKP2kr9DNiAGaa4Os53rme1lfXT9zvXatH0A8B5zHHFG+tjme+ncdrhGeuievU2sp5QquvyD31PO+fv0j3s/tLXqBeAANEnt8BPWTPmd0HcK1FLT1GVPoKeMBWd8YSdfnOo2F9AG67sIcAbTq2/pR9fRVfaU2EHusXZAXbTrKp9QnnNk+Ahh7Bbe6scKS5m7x3H8mbv1nxUvruS89qutlP3FpYuvTL/pH4Gb+z/6ztXjpPxjLGa9f36zPfutWrFKYI9TpPy/0n6L7ndSH6j/UvfTvUp/9LvX6OZT+2cHPovSR6a8L3fTlsb38fBl47t8h6DtC62v+/v2v9vP798Bz/5n3pX8ObD45O3ixVn8P7bqctri01ufquNA/f35vL302QZ858bP/3Paz9c1pX2gtvmHQ19fxxEvPfQ6/r+X9nbo5vmi9nnjpUrv/NNT8uUnM17+3Hw+vrfeBUgDD57WWKwANGP5SgFYxSmDE2Ve0fkDysEh99unuyIHFJ3cPsMTDrW7tM/Tt7HvZDnFptELFtus9rrxAD+jvrpDN3QABabc7h7GGuBFCXQ5QjY0F4oVOfy0mnP1UtrKb8VAvSKhD1tOGrKfui4x11YEGqA74gugNsgd9QOQ4s4C0gZjd3q0fykI3Yz1KyPgzXd8M65QNmQ+5Jn0zgJjDWf1AJpyz9cM4WPLhVjfeXAH0rBazu2++GVpjhgFA7AmgOWDcMLqi7b46D2Ss10LoEz0s+qlDxsgJWNtywljlWzHnOwvQXL+z6nPt1pbTngGMtQOGjfmNC+LBU3/pbmewjC+ASj/wZv3O+MLbv6yRzw/AT/0eaDGXca7pZ38j+N5fuNvmACLOayK8xq5XlD7LTfqNWbH2dD6gz3KJN3r3r905IOeBRZpiLQELD7e6McKcAixxrlF4bWfICTmlgCUPqHLvku5r7U0VAmKP9npC+oC4TpDSNc6A5NvJ4ZukP9+ehESPPT/cr195QKhA1IOUkjw9xb3QFzzky9UPGDLwVgWyDhD9WyvZ3n245xYpqQ4oGqQM4+AEGWP+DMMhfeq/K4BYJyxyvm8/e+5LIz6guHd+ICkJybd++MGli/iQM0t1739zhLZSlK58D/ZqAVES8PunQOuHs3Sxevj6I9xTodOawtcN7TMADW4/G0DyZ7mP+pxlBmRt5y3eWtqA6nhPBGI+2JcGVw2ltgD6S8al7R3AHr3LAav+FWQvAYtfn9wMWPyQeq0TMOUUVctrWfpWWkBOKYAxs/ZrATycMq8FiL5yArhbZ753gciHlHMyMExY9EEeKMCqJuzbpu/tofwWkDW2vDagCFgPWPXXAQunfQZYYoERam0Bt1wFweIr7rUSGPNXrn3VS6q/FUc15MVb61ZefX7y+SO2tp8xxXwfmmtvof7vjM9eY9WH9X0kL9xbQHED/QVg3IewvF9B8hVXEpK/KfoAATwQlSHeU/YE4vNpve7Jea+1Bw/Y72kdUWWA1T4U/1kS1v1gbX9W34+qW3unLFgbch3qZ/B6FoAItY7XXahLAjfXpXz6jwDE5xR7wLoG0O4dsMRUP6Vwvnv5b/Fbe84DVmuHxd6Lm7l7Oiy14Fa/l19+oNSVBGL2mXR9YubeqgMjFbjpNZzvUIDdbNjn94KhYp+7u9DVdzz8uWp+X/UeF8DYB0gdbuWlMbrDovdvGAc/K3v6/MdQpRunrvwPPncH4hcAQIMFtoTFhmPdG8YnY31RaK6cUPcGg+UDgS96xheMkRPFqQt9ckoBOYeuU/CqAAAQAElEQVS60OebeMXas1B+fcY4n7pQl1M3DrIuoBkAYk807KMU6mKraxeAUuMH5TIqT7t0YPQpXt8Mecg4SKnfNeg7Q+0HZB6wCrdOYeXYGMZIbaX1IWu6n8IYYbxQF+qQ90LpykLFaM+69iOYc0p3Hmf0hwilvJz15NTlhNwW8gV9s65dgNwDbWOUj8DY/pV//wXuyyFeeulCu/T967Y5c30g7iNI6VpF1O+/wa11lpQXc43P0CHnqdr2fA2cV1SOdSBruj5tfcoZxRlTgMyb496r26dgLcgeQHxwhLRbP+BWd7buiofrFGH00+zr5psfQOQ6ZyivOAFxXzlLAZID4ocqX+PFnr/95of7LbZj1lqKB0pdvabDwltH1D7D4hvJn6BA9gHiWtkCUNwFEDmwL+8WeGeA+1wl3DtR9uwrbivd6zNs419rO4/Y5jmb2PJbe+95UTHOXfqRtAcQbuOFBhCvL+3OAYzrayiguIF1XadSp32FnDYw6gBSTR+w4mFtR2A/WbfQzZjdvVEvAKVGzWGcKEDEAiOq+ihdAyw+g+QLwMiHRa88wJQbQPJV556sAsDoZ4/iH5HACIPUIeVwTAoQ+2wfYPSF1ItvOwcQrDEzIPlw9hMQdbsaElBd6UEcnIARC8e66bXH6kC898i1gwP6Z6UX/wSjjR5tc8C6p2uFhduE35hA7DHQ6qiZlFVPn7ZQByKvvfOo+kCsscrZR5T9Hll1gJsyQPQFbnwb4tCs+gbAug4Q9fUZV/C1R8gLeaUAFH8rPrO/tcVbFgTHewHr58d8L9nP/YXMh5TbGYyTA+J+rhqtH/q0uxoP64kw+mn2dfPuA5YZYNHPEu3nHMCYr/VDTl9X7z5g6QWLbqJ1ZqkORC9Yx7ZPONzDM9gScg5gPJcAXfFZ1jUcIYLeeYLsBdz0t7S9lTOA2MN253DtwCrKejPKaayAjDemfEey4oGYHRZ5lDPzwGyO/fbeE+WEJe6RuSpvlnNe6WfzA6drqhpzj60OtzVg4Sp+rgUUHRIWGxZd53Z+OWE9of4eALEHb60BmQ9ECUgZxnQCog+knFzBa8PiA6QCsK+H05Pf5L8R7m8Blj6WFUDMB/uyYpQCUPwHv9kOzM8VWK7RRYeoeWe9uDPpzaPfFzOhLgfZpHTr6lcaoxSzDsTNJi/KpxSQfnVhjF+CW1cb0g9ojhfbijFeGC+nLgyGdY6cKL9SyInSldYT6jOME3JKsdXdH3mhb4vinVf4ywthv/Kpb/O05c1RahsPxA9O/vDtF+D2F7BevznCPNFODv3GCnVDgXgDh/yQKQ/E9W3XAxbflYprtqcXt5XWFcVvddcJSx9gzNX64cyiq+MBy5zWm1FBcuqwxGoX9Iuy96Rf6ssbJ/Z0r7XwOlaM1yvW9XRp829KIWe5XP+LHqVxhbKVhZrB3nvwHjHfeMh9dL+cx7kge25znVXIK4V5M6xxD+YVrFWA7Gt+1ay4svVVfMltTNlvlUCVXslH6wHxnNjGwz6/jZuv/2qAqwFctRTmp9ay79rdzg4gcoARBtxwOu0j1BNvO1ujrudW6ruHe13NN6akOqAY64K0g7yejBeQPnXhjNeQyC/9syRk/736cOzbxju7nFKofwSsdQYg9mkbA8nDuTTPOZViq8N5vvFnmGtWHBAqpAzj4FT55QZivUC8D7U7BzAirCWKAEYt2NeNhcWnvYU1Z+gHYr7iWz+A4Fo/Zr6bhw8gfBWvBKJOvadAxrR+wL7eXbsPIPagnNafAekHIkRfKNeTduFKhZALpZ+A6AGL7HRwSgHpK10prCPUC5Cx8Licc490IFzAarYgrydnEVczBGQ8LFIHrG25gjUEEBQwekLq8H5Z90g0uZ6Acf+06YDbfpM75oOMKR7Srj6QNqSsuCO5zas490bAUkdbGAPJw7k09gyw5M9x9hEzt6fDkg+3+rYGMMrog8UGYo9HQFcgOdiX7t8e/Mwp/AxX8L1VXWnvkuq91eoB2W9FfoJhb7EtDZ/TH7IupNz23bNhiYVFn2MheWDQrguIawoph/OqGHNVR1zZ+iDz1GdA8hV7JGEdB4xQWPRBbhTImLm3IUC8hgBjbtjX2/UArlobOVW3XQ9g+LyvYbHhVr+mHQq4zYGFq/5HEjitfeh80AGM9cK+flQKGK6afxBdgcXfzd1HvQbotIYSGDNtOa+JMaJ86o+g4pWFR/Ig5zG28krC4tNfKH/ZR3Ibp12x6pD1YV9WLCx+OXOF+ntgDbGtAet++gFFABjXEFLXASgC1gVu4uBxzkKwxJetfARAhAExRxjTCZisRYXkIeXiWTRgVRMYTqD78o8bBvlBivvq80rcKwmMEFjrsNitjbB/lAL0fT7G774Yr6XYzgm5pvELAC+2MLigvU3c2sCWii9xrVEO9UJxSjnILxXV5YS6AGLz5YScUBeQueozjCn4BaYv+kJdqAt111ixSu36kGlNQBFzQOoSkLrxonJL1xbGiiNdn9A/Q074IVipzy9cnU19O799tzCuckvXFkCsyTqQurxx1rGPkCvoU59lzWRO8UB8uLJ264e8gOyjLsrfQ+KeUQp9ytdgzpl1r7G2/1yO6wHinwOyt7a+Aqznk691qc94zWz3Yy89ZB8v/Rt60dqlX6+ngLqc8/TE+CWAXwTvIf49Nf+rgR0Apn8IYKlVc1nY/SvIl17SmDOYM/uBvgcLZt+ebr6wn1LM+l7Oazjvo4J51hf2mDFzs27Oe7F33bec/57eDP2P9HVW4+B2z/UVXKt6SXVh7ntgPWEtpZj199T+iFxnsY5SlD5L9c8E5LWpHrC2i9+T7qdw9hlyYi/nP9zjO+AeFiqrXi+UxR1JyGsJ+/Ior/hHelTsW2St7UhaE3L20pUCUARgXw/nO06Qded7W92SQPxXDHuz638E7q8AVu9LcgKStxbs6/ruARghsOiSsNiw6PqE6xW1TnWh7x6MO4P5wGrtkLa+jwJkTVjLvfqwxJQfFg4oeiUheUi5cj5oADd7UamQvtku/a0Slpqwr7+19pwHWRtSlg/SBoralwes95aukuqQtWB5fpYfGD9b1M9G7d/4cN3iI5YIua/WgtSBuF/lZthTwNoPzGGRCxzKVfA7DGBkw6IP8kCp12DX4s97Qh2I+6g9eMDSE9Y6MNb/YLm/NQxyvmoKa7v4z5Kw7geLDYvudRGvmcPrKXxvqzyvua8NAggaiGukASiGHcbByXlm2GfGQdqgIXsVAWlDyuLfK52xasy6HCy9gFg3oCsADA5S17GtI7fFvBd7+jb+yAaGC9Y6MOYbQR+kwPtqQ+afjQMZA4s0HlDcrA0ILpzXE3DV2o2vvePwGhfq+pWtLO5IVmv4nPmq/n/k5+zAxbJeaKVQL2zt4rcSiL8q94W39aNulorTVu+ueNOd40rf+soG4oY3fwYkDxgamP2zbn/fJIpTl9MuCVlHrmBRIGYGYg7nhdSB1RfXrR9AP7eIbf2wVhfx2NPltojgfrJXoZvxAGKv/WLbf9+/3TmAMX/rh71cs3sgtDu9WkdxxWuLsmdpDevpB2LdkNI4UX51QBGA9f5ZIxz9pC66evqYY7a6NmQPZxBVTF/ZQMxdPqU+UXHKgn6hDbe55dOvfobnlvlAhAENGLrX3w8ySklruuf+4kW0l3gK64prqH+e21jtI0TiyckeVcPaQNxPzuQ9CIx523QYO0OXthJQRJ7rOkMETidrCCklEPNYw5mEugDGFzzGirY55N4DINYxl31LPcg6kPLRGnPfPR0YtDWH0RVYfN3cfZhTMEC9pHrdV6UrhTEz3qvPNbe69hHu9YXcA0hpvLVKAjfXt3zGFeRgiZ15fX8HYOn/2n7zvOqvzT+Kt9YjgJwdUlYOpA3H0t6Q/iMd0g9rafwZgHBDSg1nm6X6EXx+GF+Y42CpOfOzbl7ZwOpe1AfJwb40Fxaf9haw+IFwW9vZgdGzOANg4bWPAIQLiNdpIOpVLaDVAWsdFrtittI6ongg6kPK4pUVB+kDxntm+YwTZQOaq5pA2OG4noDQgJUP0gbCXyfrCyDi4VhWDlDqKkcSCE69AJQ61jmIqwIZA0Q+LNIQZxTqM2CJg9T1w60OycGtNOcMc29gdQ8BbXtAckCsp/yQNlDUjaxeJW8Cdog5FrI2EL0h7y/TYOEAqbgmwIiFWz0CT072F3MILHVmfk+HJRZu9bk2sCpRPmCswQBAEQCGD251P1sKX2v24Oc44ec64WfOkurOIKLZdILsNVGfotpbbIvDx/Sv2iXnPsBs7uqwjgHiehgMi65tj4K2gIyBlHIzgGHu5RYHRF9IWfxIPlCA4YG1Dos9gjaK9w5kXPVUGgasZoJj23gBKALAKl8SUATsA6xiYG1H4MkJ1vGwtu1xhrk0ZO4eB+mDtZxj93RYx8PannMgfTPn9RFA0Nu1BHlymuMNg6wDrN4rWj8qtqvjmqi/BtYwXinU7wGWmYCYyzULIGZpm8PaYkPfmHPMVp/tSpQryEH2h0XKfxTmXnNNWPoBwwVrfZsPxH4BsY+w2PA2vV0PyPyr+ZCAzIGUDyUdBMFtDVhzwMgG9edhv0Wp91z3+S35QFyPygVKXfGD/IcpQKwD9uXvvhyvq9jOCbmeC6QC+9LkM3gD+ULmhzE/mNlIrjB/uNMHSx/rAtIB64gw+gkYT3Jjq6Y6pM940fohP6NT8QXg/CWmNZxJTh0YF9g6gGnBlQ2EDSmLVwpYeO1C7YczRdF+2uraM3pIPCBrOqtzSlZdSN/MlW8rza0a1cc8QNH0CeP0S841tB8BMPbIOtazLuQPQXJAlFIXsNjh6Cf5Ll71mHNm3SLOoHRNQKzXa2+cnL4t9AnXoNSvFOp7gFyLvrM4/TOg788JfHn/+eL/H6C1lx6nXZj7qM9wdiGnFKXPcp7ls3Rg3BvuufC5IWDxwbG+nc01iOKBUqPXMCYFCJ/9C5P7TWrt63YW60P2A6I2EP01IHXztYU5Ql3MPu2PQM0JPFTOGSpnlupbVEEg1gkU9WYJxHuA+7IFvL9+1Wybw3WLomHp5bqLN0YbWK1ZTl/FfZYEojSk1IDUIaXcEYAxN9zqR3kfxc97tL0Ws++oH9zODAt3lPcov52p8pxNlH0kgeHynhDmiXpvGgE7ivHSwHgeQNYsXzs5gHF9DQMUNwCiPqTf+YTrb/2w14xOjXhg9IC1bhwQsdYCmoe1rK8OyW117XuwTqFigTFP+ZTlVwIxEyyxsOjzrEDbO6C/d/f3ZmsfoeoAMVPVqfiyzyQw3LDog9wowOi17Q/pkxemAoobwJoHYs/MKwCjF+zr7eSofbgngVXv1g9zuogHENITMGbSngGLz/wZxmkrxaxr78EYUT7I+kDMWz5I230Dmkf51N8Ka4jKB2LtQPRvH3wAUbF6AtEvyOPTQ56qaTCgiD928nNi7Ruw228vNwr8Tae/uz/w8MqA3T2zQO2r8wtfk5X6gy7gEAAAEABJREFUAMUpKt8g84Q6EPef9dr1MFZczfjZvPQzCcscsOhnOeWzf81kbwH5uq2v4h6RsPSG1KsesNpje4pH6r4nxv5nAKI8pNSA1IGYGY6l8e8BEOmQUgNSB+IegbRbP9wzr0vJTp0+gLGGObDy3RvI6y0njAOid7tzwFIfUq8UoNS7EhhzOpPwda0SgVLjF8PDeECpNRk662XLFeQKcqUDY77iZn9xWwlLHtzqFT/XAopeSVh4SL3ySpoAxLWDjGnvOICbdb+2HGQN8wDFAKztckDyT136J5wlZ33mZn7Ws159I/QWmRXqDMTeen8KYOwP3OptOoBhwaIP8j/KL9uB7fOnBnn3LwAsDIwPaq0fvoCLrsaLmTHqwLi52vWAvFGA1Y2mG5JTF9YR6gLSD2iOXhWj9EW24C8pRNlKYMwErGaAfbv1A+jnFvE+UY7QroezXNWVkN8CiLpA++uvv5pfWLufxlWytl8gHPUt3vz652/MAWK9rt3/gsAaQp/1IXvrF23nMK5oyHj7Qer6rSkqriRQ6kqasyJeaRzl1wyuBVj9AqA4YOy3dfZQ48y+4t4sXy7R13zIGbb6fO3sDYzrx9OX/kuBtjqMEV5PAVkXiDggegJh3zvV86Wub9V2X70v7+VD9gFibusI91444xlgyW/T4RyaziG2NeSEMcBYMzDmsH9751F9ax7IXrVGWGxIHRZpnoCFg+UD6zvHG+veqwPs0SvO2Qo6Sp+lvABGP0hdvrW3n91HIK4ZZM2Za+88gKgAKTVc2yzVj2Cs0A+M9WsXr/67AnLm2lNIG1J+9tzukYDsBynlxCP9IXOMhbUu9x4AkQ4pNWquknJHmPfVmHq98LVJyJ3BHgIY9xZ83OuDvWG/trNC+ozTdhZ1SB7O5V6snHWspy4AxathnRlVAIj9mn3q+iF9sC+318ycI1hzC9dVHCw9qoY+9ZLq9wAchsDig0U3AYjXznlNQOyNXHvggIyHlOaJ+f0TGJVg0Qf5RqX2CIh1ADE70OqYY4pTQj5P1AUsOdozrCHklEL9ERgr5lgg5px5SK7iZl9xr5VVo6T5kH0AzXfBumKviDwsPYBY817sEed9VPB+Kl2pDUtN+/nc8nVTPPL586jvP4l33fO8QJiQMowHTrDEQ+rAuGb2KVgO0gcp5baA9FVeSVjzkDakrLhtvSMbOHKd8t4n9gLi9aPuKTnvpfaGA5ZZgLF/VcraouzPlJD9YV/e6w37eZD8vfz3+n2ew22vR/fPfAHEKOZ5XQvAuD76CgYDilNYWwBRR11A2qfJGycQ9yCktE77oMN1HZWafeqFo3h5Y5T3ALkPsC/v5e/5gUE7hygCiOsAKYv/VRI4bF1zw34M7POHBa8OeFveNf1GALGn3o8z6rUS0g+38qZYJ4B+nh//0X/XHbj4QulwQNwE3rRyBW1hzAzIeG8SY/2iWRgr55fL9eVhSfP90CbU5f/nf/4nvuD2jbq+7DRfn7WsrQTixdMbFPKDvT5zlMYordP6oW0fIS/Uy191nFO9p8T67S20jVe3ln3+/PPP+ELeWnKQe6At5JTmKc0F2rdv3+LfnS/etQlnMadgT0ARsziXcc5oDW1rOIs51te2l7awpn558X/+z/9p//3f/x0zGG+svHHqVV+pH3Jv9RvnMMDYe3sIcwXkvMYLc/RD5nhPWFc4l7a9hLZrEvqVovXDGsIY69pLu7viFz3a8pUHOYf5kLrx9oH84t8c/XJK/f/1X/8Va9NXcA3q1gbCb7x2QVtot344izCvmzGj9YG4loB0QL5g/PPzS//FxHNTbvHUv+S/XPy3/y8912vTeu3CSzx32oV2+fLUlEKdp0v78fyzff3jW/ie20v7+fLcnrt8oTX9AbrRrPfS+z+v4Izd1fstPm2h7/n5OZ4PrhtoT09PsVfAas1A2x7mCyByKrf1Q76LqKF+hsvlEvlAyLK9xgKyNxD1yl9y29derR/69dW90KmoL6dPu2KB8MkDzcO9MdeYgrwAYhZg7Jkx5gj11g+gn5cHEHn2KXgthde9oO219vp///kjrrvX+unrl/bl29d26fdKxQDRwJ72niHn644BXmPXU1Kfe2G8utDva6QwzhnlgdgfIO4vfa0f5hsDxLqMndFD+vPiZ+TMfdSFdSBzYV8aY83qU3lK6+tTCsgaxgrnky/A2m+MACLEWgKI9Xr/ad9Dux7WmgGM9V9DYp+AG1l+5dzPa+IeuF55/bDkyxX0CVj82gVIfp5RHxDrlW/XAwjO9y73wb3UP0NOyLV+zHPI6XN+UWuY19FTVvtjjgB0xetW1TySwNjLSOqnObabNw97CNclnFO7AitfW1/FbHVtY40D4jOC+yUv57qtC8RaXLswB4j9veev+NYPyDpdjTWbW7OpywsgajuH+QJozma8/YX+1g91YZxQF9015vb6ifID0aPdOSrHMMj5rSHs4TzCWVwDLNcTMh6IXhXT+mG++wvc+Kzb+gFLLWt3avVaBESuviPYw17WhKw3x+o7g+sXxlhDtOsBuT59Qp8AYi7Xa3+hv/VDf8G66p2O+0FpnLxSn7NCzq0t9AvrCj+jCXWhzzjrQebCvrR+ATLGvILvP67Des40wz6Va7wxW+gHdMe1Kz8Qe9T6AYz34XY9gPADsTdAq6NqKJ3P54V9tIVx2s4N67ya39nVjTEWljjzBTB6w75unD2F9YS1hdcC9vMgeePNBWK9NYucPp9btT5t6xojp0/O2HY9gKjjukTrx8vLS7xOm1vx6s5nLaBHtXitsNaMigdiL8pngrlKSB+krBhz78FYawjIfHWhzzWK6iXn7AXjzmC8mGMg+wBB69+i5gZi3QbOMdrCuSBjyl+zub/GCMgYQDOeC/YwxnhzdQCrfsbMME5UrLn6tZ2loG0coBr9jBUVD0QvOJaRfHKC41xgPK8hXyudqfXDOb0/td8D1yNcU6HqaUPO11vGHsjNAHTFvT/z6tYBTvfIuDM4m3UEZC11oS+an5ysbawhkPmQsjjlDGD1GuA+134rWz+saW2/D/AeVO/0aq3axp3BPGEM5Fz2gNStLfRbT6ib4/qV2vJCWxRnzBb6jRXGFbQFZG8gfj7X70z6nMX3SmFdOQHEnhnnfvmaI2Cp1a6H9QrGnwEYdSsOaB5VQ70gB8RnUd/bIGP16xOuXzi/8gyupTD3B+Ja65O3/lxHG7g7+5zjbKJNxz3/FHpXhZzZeQvWN7FsdWcQQDzn5Vyn19M4QCoQcS+t0fHEpc24NNrLz+fW+vdD+kuq6wPiOlkbemx/n23XQ85+QINzmOIcwvUUvL76zuB6ChVX+UprKK2tf9YBqZv5jBXGVm0lELGRdD0BoRlfCKKfgGaNwtbfQ1bvD9ozgHhdrrw9CY/1N9faQKwBUsqdATIO9uW8tqoDNPdLAK2Oii3pTJdyzlJH2XUBTZIHRnFvMrm2c8jPMAQYi9fWbw1Rw8rZy77CuDN4k5svrFHQ1geMdCD6D6IrvhD7oizsZ+9Ox8Na8nKQTzZryjunvgjsJ21hDfmCnD1ED4vH7JOAnAvQDJhnX6WEUsx62XJHsFfVmePVC7P/iLO+PsgZgZu9NGYL90oAw2W/gvtVuvUNAsY9BkseMHrCord+VG5XVw/5LexX3KxXImRtIKiKLWmOcPZ5fw0GYsbtmvXtoWrO0tplzzlyZW/1M7tyPkPaVzjzHu71hNwv2Jf38me/c5Rd+t5MXjd5pfFeK5/X/lAr1OX0AYqANQsSsLxBWK9gjLrSuDM4wzYWGPd/2znmus55BF8DIec3Z4ZlIX3q70HVtYY9BeTeyOmfpboofqtrPwr3Tsy1gPEcLL4kpA94tMW74oCYBfalc21R65H3XnQ/6xoDMY8+Ecb/4hMQ++tezIDkf/etAWLEeXYJINalfgbz9EPGQ0q58qkDik8F8NDM94YARoj3fqGeA2UrR+A7FVh6vrPUh6a7Ztif7dHrC0s+LPpbB4V1DVhs4N33ADBGc41CQgn/n71/UZPbRrZ1UfxZsnud93/V8+0921ZVbfyBGiTIJJlZKtly91zsHIyIERcEQJB5kVqm6sOQ8p8F8NmU03jfv4W9zZATR4lAzWHvAxYKVn0h/wIFqF7m3tVh5R0Whg1DyhmnfBaw5gLPpn0pDqj5wbF8pvh+nrDWeibfGGuII11uD6A+A7YHx1wzobD2B0M3bgYMPjmfkcBnwi9j556O9MvkJ5ypOX+mCqd8osRlyFzXQKCum8/tvD85jmjTAdS+nKhD1bwrOA6MWnAvD4tOpP1fYQr9IdXek6geyKkrrwD3c4KVu8qND4i6kc+Mv0m4MOB4DGBznWHYMKTXTwBLdfvKNVnISYE1NjTcc/F9RdqL+ZHqQM0J0PwSUhdYagJVM74yvniCUfOLZe7S7TGIE1jmMnPRZ+mP+bO914GFAqruQnTlG7fm/vFZM0NO9JBf/rIBQPG/DkBdMxgyC7DfM+H/bnmzkQx6pLuJYDQP40cd44QPKaVIjb1MDKw1jDFHXzat48gLeT88C+0rmCeMsaYSqJtCHsa47eTwh3nhWMKxrQMjT07bWukVxjrogxEHQ2YYc6xljlKoW0fdXO3EywdyxvjjsnpqKUU4dUCzNlkp/QQrZw3HMra7Kg6GX+4R7CMx5gug6tiv9hXmOQIVar25rrYoZz8BVR/oVlt0OLbn3L0+j9P6EX94peiu+tM+5RnMNXaGayv0AbXvYPTZ+iEfdPPu9fZOu8J7uy1+9T3e+lDBa3tvIrZSW6jPkBN3DX2SgN5Az4EhnWs3l2umfQVgiYV73VqPkPpHcV4r/corAHXt3NPQr8nbWzM+tjWEXOsHjF67WvtGX5AYfY9grEhu4oHqp02HMTGjew2PMF/r6ImLrUy9H5XAMn+g/kTdH61dN+fVPo70qwkoKk9l9s26vkcwfkbigdpX+uxDqOuH4QM0/1K4DlewJ2ETSjHrPj+FNYCak36RWPUzAOUCKhco29Mz+cb9kwFjPs7FayzU7RmGT/0ZwIgH7tbqmfwfiYExlrn2LdSBu/u/PThgrTWHAosJx/oS8Ekl/R6lXfmO4uG4Nxg8UNfFXEDxEHAeB8MHQ1oM7nUYHPCXjO+4M2CMA0Pu733XNTAPUBRg1Ys4OMGIgSEPQg4pWONh6LBKGLrJwLJW2s8AWMJg6M5zIT8UoGq7Lh/UUwJY4uBYXwK6AmtMNw9fPm/isB8Re/aFiwSW+xuo+bSLA1i8R2uyOD+p2C+M2tYVlgCqv9mGwcEaD1TvQDs6gKJh9cPQYcgKuDjBcRwc83Mp53eFOfZI9xq6BkFigJp37DOZPKUxkdG1AzkYde0ZkLrEnGsgUH0Bdf2s0z4O5yI+zPJHf0YCSxis+kIeKMDSD9zrByk/lZrX50z/yoBzTRjzc839zCZmv+PAiAGeWv/kn8nWD6BqOe4eQPOAIWcdVk7+CHAeA+e+1Nr3PQtiVnoAABAASURBVPPRf4W0L8cFlv2p/SMAljRYdUn3AAwOqLFyjYDlusHw2ZfwPhVtOoDFgsf6EvwFxV5ESgA1B6B6bz9wwFpjTofBz9wjHUYOUKEwZBkfJ1g5WPUP95eE18j1CVIMqHXSBhQFWPUiHpyApc5R6Nv79/49+rW73vr1aD32vfD+/tp/v/jeWnu7QHf9pNf79P8+ADZVYbVh1TdB/6UG0K/HQKboWgXhfpWs/weAzaSBve6POcKHVmLc9P6wLOTMEYBmQXuGJFCLoR6f+ldgHfvxR9hAWz51YYwLFAVDasDQ53h5AcOnfgag5uT6CB/4Ql24dslVF7MNIx+G1GcvzkHElhPaQfyxYa0Rzpjk2Q+MmOjGweDUBax2cuX3APbUoW0NAfSH1K0/sN6bR3oAag3ljLPnAIYPjqXx5okzXR+s+bGNdxylCA8jdrbVZxgfyMOao60vtbWFnFDfAygKWNZCYh+vLeIDVGtN5QNJGD/Oqh/B2CN+5oy5gtfwDN4H1jrKP+P3scZdwfjZry3klDDWR1vIRarnmeEfAs4ID2u+8YE1gLpWMKScABTlK+XiBCN2DskY2T/a8e/19OmzWMRWmn+WF/6rEkb/9gXUHwB43WHsPRjSXoxp06EtQu312U7MXgJ362yecEzj1YU6UM8goP0dh+NeAaj+4Vg6B2EN+41UBxSXAKr+ZdA/2AnH/bsOAli61xYhYPWFeySBWi/gUehTfvsR+2CgxvHZCZR7H6evHE+cYNQwFD6nm/MVADUX2EprwpaDY9tYASgKsH12eB8I1ymyAp84AdWjobDV5QSgKMDQYcgidyc4982hwOHYc4w6rHGzDVten3AdANUCbHVgM24F7U4wYuBaJg2IuqkNlA2rNBBWG851YwWgKMC4/s5TAHdjwHNcFewnoJ/HC6h6WjB0WOUZD2sMDN33vBkweMAyBedQSj8BNTbQrfUFFC8DQwc0N7CWACoeflymsPVEbCBqSZ9HQI2XOKB8noDyqQcwOFilPkBR8cClNBDuY+QfwT6vAPd1YeXm3IwFqz/cM9JaxkXudW0Ba3241q0lzAvgPseYGXAfA+fcXPtID7eXcF4THvv29T5rw/UYn623j/eeEDDG2ftd83BAqcCy34v4CSfHEVelYIw7x9j7FYyFNQ9WXd8j2FNgrLoSUCzrABzqxl+hilycgFOvdWH1A9XDnACDg3OZeCBq1QHuvmsAiw+272/pB7YxQMsBWx229hwHbMaCezvxZ9KexOyH+zpwzB3lhQOiVp8xYOXDXUmg8oG7MFg52Oqw2neJnyAerU9KwToe0PyP/LYnDmAzP6Cy/H8P5Hu+PQR+NpYXFXh68g8HTp3lSM0yphNQPT3yA0sWbHVY7SXov0wBap0yraxXZPgflbCtnzrP1q8/ADDJBKWYde0ruNnO/PpSSymMnaWbVITTDyw/JLUHh3liHwZjYWCV+xhtf5AXfngHpOrHVBXrhle3T6EOVI/a8zyBuuB5U21PHMBhVMZRBkDVN0FOCSu3t2H4YMj0BdSbkzbc+2D42xcP1yZrZCkYYwG1fo4vgObhnJLjD5pyz8C8xM06UOvlGDNg8MYKcwFFXX85AVQ+HMvUBJbc9O+8rRFUwO405wPLWOHncOvEnnU57RlyIpz6jDN+jvmM7pxF6irNVwr1GXLCnCvMOY906yUmetZRCdSeh3WdYXwI81rlDwDUzQfaoyN1YcQCdQ3lxTP5xgEV6rgia1JkP8l1Ua9Zl9AOzFOX30Of2PN/hW0PIrXVhTaMNY8td6bru4JrFxjn/ITPDgHbdTUGVk77VyK9A7U3tWHVnYP7UTiv9nEAtc8+zFMBIw6GPA38hzuApcP9XtE+w5L0A4rX4gfSDlPsLw5Y5xJOCSsPq67vGdivOIqFtR6s+lHsj3BA7UcY8rM1gCUFVl0S2NSGYet7BsASBqu+kF2BlYdV765lbHUBFKf+GQBLOKz6Qn4oQNWHIaVh6DBkOKUAFAVYdQkYNlB1Z079GQBLGGx1uLeBZawl8UIBFi9sdWBTC4YNLDmPFFhjYdUf5f0VfqDms79XgWU4WPWF/AsUoHqBY5khgVLhXgJVowJ2Jz58MGJgK3fh/9UmUPODITVg6ECtIQw5+9TPANt4oEKBqlfGTzgBSxVY9YX8QcV74Ao/WHZJS23g8PNV++Lh7wMZI6X8nCb8zBYuEqjrAkOGP5OpfSYdR/j5YsZcD7ZjwdaeY690YHHDqi/kEwpQ8zcUUFxintORfpn84QSWMaVSRx2GD9D8YcCaD6vudYPt9x1g6cdrJ+wpgwPLXm0fB/ChtSW3TQdc+6fQT6nAMh4c658q2INh1AG6tb5cK7Eyj7Vn42EdC1b98Qg/JwLWMWHVrX57b+0ML40W7GPa33js9+dnhwaWFFj1hfy/ypdWANY1na/Vo6IP/wkgf4AQPqRSzJvOH82Fg4n44P5hp88YMdcBmrZ8ADQYcBxzHwGoB6ZvxoG5MOq0jwO2trRzMCfxcjPC25+9CnWgxnRtfKMPr09oC/3t41AXH2b9B2KAmMsPzxJA1QdqPVo/YOjpqVOLT30PYKnR+mFfoquVB6hudAmguOjKI6TWkW/mXAcBa139zkMAmgus+yxMMlYpznSg5nQ0nnl7WMeelWLvh/t6xiXHeO1IdRFbOQNGPTlAscA8IaEU6nvIi5nXDsLHVoY7k8Zcwb3vno70R/TZNtfayj3O+DnOmEdIvHGzru31ngHUPoAhvfeFMTA4dTlhPesIGH5As+5XoOoVMZ3gmJ9CSgVK5uR4wn0k1GffrOsDanygXEDd8/Yu2sdh7IdafUf/qgRqPNes9SP7wN6B1qkaz/GFdqAdzNyRHm4vHUPMfGrag33N/uiJmfP+Cj3jnEn7ucJR3mf6nGvPedad7X+qnv73/dl/EN8+Vn98z8rUUD6bcxVnD2IfY30RXl3M+/UoL/F7aW64WZeb7TPduK/C2mKuo/0IiTdu1rV9hl0h8WfSGvqUQj2IHSl/psc3++UeYR+vLcyLnHW5QP5oD8Q/S2OFnFLMunYQXvkM9nnaV3n6xVXM7DNWyCmF+hlck+AsZuatJ+SUQl3MunZwxscfmT5835sRPnW01YPka5/pe592YD2R3B+V1kjN1Iit74jTP/PRlfEpg5lX/wyscRQfXnkF53CFo9pnXMaZ64U7k6mV53rsI7mv4ThHcWfcnG/ujH1OfHv+yE5dfbM+2+H30pgr7ON/tn01tr6fNZ7raS2l8LOncn/djRH6hPrPwFmtqznqs88rGDP3py3kItUfwdgZrouYuR/Rnxn3LCZrNo9rrLZSqD8DY4WxSqEu1B1LqIdTlwu0hf4ZckJOKdRnyAk5pVB/BOOuMOfPcel59h/pydGnrgy0A7kjPdyVNDfYx+157cTMergfkfs6WRulPpG6Z3r8e7mPn21j/Wy8v4+05YUxX4FzEPsa9iH0iTO/MSL+Mz3+/zbp2ojMy/nPCP+jMrX2+Y4p9vzerv8HwBy4131zkAsyoNKNti8Ye44PZy2hT84aQl2ox6c969pHsJ5IrDWMkxPagfwZzBez37yZ0xbGyAvtQF7IC8f3S4HrJNTl1L05tY0Xxgfa1jROqMsJ9RnhIvVFn6W1HTvQ1q+8QsZP3TnHWtpXmPNTwzzhuEqhLqyVuEj5QH/0SDmhrRTRlUH42ErHCPQLeXs6gj5jAm2RWHV91vQaawu5I+h7hKM8OfOUQn2G3B72JPb8V+yMmflHhn8k7ecKj3qz/lnMlW/OcXz3qX8YKNTljHE+1tEW+uTljpD4+Iy9wlm84whzraUUs64dyM8IP8v4Z+5n6K6LsL5/+OMfAjkva8sr9Qn1mdMO4teede0zGDcjcY4hXENl+Fmmx5n72brjXyG9O+6RPuc6D2GsMF75CMlRikfx/0l+r2HWwbkJ+5fTp/4skqsMns390Tj7NNfxvNZKIRef+jMwT8yxs32mz/E/qlt7xmfqmJf4WZfTFle6vs/AesKcyDM9/sg5bubkz2CcOPMf8cYL90BgnJzIXpEL5Pd6uMj4PyPn3Fm3RmylCKcutB9hjpt18zLPPa/PdVE+wpw76+btbTlxxuubYX+xfd6I2PrmOulXbkbi99KYcLOeOvF9RaaW9e1XqFtTX2x156bUZ0x86nIHqL+cID/HRI/Uf4azmDN+X8cer7CP39vmOlYQv+sgYp/J5EXu68nPnHWsG2hfYc61VmKT7zULZ6yIPfvCHcm57qwfxe45469gD1fY1/usnXUw70zX96PwO7z9WzvSWs450jWPLWfsLNXPYOwVzLP2DMcL4o80LrryGZgjnondx5h3Bnvcx+9tY66wjz+yHf+Il9Mn1L+Kuc6se/3cG0I946hnbmfxxs6+Wdc3Y/bN+hzzWd3+rBUk395F7M/KfT3zjzj5KyRHaVyk+h6zb9b3cZ+xP7M+85izfjWeccFRXMbXl/3ldTFHn/zfAcfMOI4dfZYzP+tzzH+b7roEmZtzD8L9Kll/AODgNqncwx8x3UjCpo1zownf/LTFPk9b3pzo2oGcvhlyIjFK7Sv88f17+/PV/+DFW/v+8R/u1LY3febmX7o6ks5DOFZgTvoKFzvrYIw+fzAUrpOY/caY99tvvzWhLYwX+oR1RPowRv6olnxg3CMYa0zquy6OI+SC2Z5184U1lMarK4X6FbImxpivtH7w+v7WxFt7b+/jLzHXlwbnLuYx1IU1lEJ9j5l3HO0j6Jtz098ce7ZexpirtE6gbR17d+7axgl1oR5oC/OVeyTuR6X1znKvfGc5e955Cue8h/w+/s6+9YveYW47kMZnX+ylvmfgPM+Q6+v49ivUvR76zMsY8oGcvsB4ETvSuCs4hnnCHOunB2Vy9UWfpfmBNdRnaT3jzZ8hF5/6V2Ade7W+4wt16Nf2o7D2h7oR793aX1efBZ1engd7f2xjnKuY69uPsCelMHaG8UIu9T4rzX1bp6h5B8e+gj2IzEF9hu8TPkdE5uMgiVG/gmPrj1T/uXiwAD93sLtqWQfnNyP8XcI/jLBPW5p715YX6ldIzJyvbk586jPil8vV+1FpjZ+Buae5nvfFFebYM32uPevPxJ/F/Ag/jz3rqSUnZvvqGvo8SOws5xpn/FnMHD/rV/FXvrnGlX5WQ35G1kMprmrOPmvM9s/SfS4L68+QE1fjGH/l/zt8rqGwlxlyQm7uQ07I6RPqQl2ozwinFLPvr9Yd7wrPjG/+HOf8g5k/0s2dYcxsew9ry+/hGHtub5sbxJc8ZZCYyPDJeSTNexTzI/6rZ7u+H6k552Ses7Ru7Dn2R3Q/64rUtIZrJXJt1QP94tnxE3cmM4YyyFjajnUFY64w51o39qyHO5LGHcEx5Y9yZs64K8yxR/rZGK6n8bNfXch/BfsaGWuW6sK5GR8pl72kTB/GRH8kPxP7TC3ricTao3qk+jOwhkisemqozzAmPvX6M80jAAAQAElEQVSfCcf5bD1/KD2C/46/9ZTWNMa+ee+/Z3Voh480PrzcV1B7pP/u+d5/Aw18HrXOle9RcfKr6KPAH/Ef5bz13/f81q/vzVNHZFf/y17uhRmZnntAxP5V8gYvfexbe69fP27tdvvWXl5+KxmfUl605ta9NXipmG/ffi8p3/dce31141M1b71Wa7dGjxXqInHfv/efet7HZvAB6I/kSjewf5O0F+n7eMS4WPqULqgx/k3T33//P+23f/2f9vLbvzp+7z8avTRevrVb70u+D9F/YG4dtLfGnezVO/9eGEtg3Hv74/uf7f/99//0Oi+9rvWse6u4+Qdr5+I8xJ9/vjbley9En/PLy2/N9ZHTF9sc1+l2+9b++PPP9r3fvK+ddCVEgxa8vb83breCMcb/+48/Kk/7rY/1Z59k8PrW2nu7FfRFb7z0mgNy+ox1HX1QAH1I2ny43n/0sYwJD1Tcy8tL/aHG6OG9j+e4A/Ys9P3Pv//dlO+9QOZ5e3lpt5eXZsxL/8MR1LvfP7j58/V7/4Oc19an1dqNxkufC63Zo30I9R5efdz62gRy+twfQLNHf0DTD71Ia5UD9P3+XjWzz1o/kps8oJmvnRpA1dAWXt/b7Vsf67e+Hv9q6l7rP/743rzu0Ofa/ca99P3w3if22u8RoW68MepyfRv03hxj5Olrra9BzzNGaAt99Nqi8dK+97rC6xvkOisDferKf/c9+6d5b6299jHe+lhCXbxbt/v6FuvX5KUP+63i9DXH5r33+9rv+z8L7++vrmRBXfSr1+hxQl3cbq19+3Zrrv+/+71W173/YVBvob336658be/9D/e+t++d9z6Vb933Rmvl7/y7xvc+XAevtJf3l0Lr9vufvbcO+dvbrfhv7Vv7jX6tOr69/N48rHUG91+N2d77vN/a97fXwlu3hbbPA/ONU2o7H58hcle49YUA+vpgK7UnX30edLg2QPmA8ntyfwe/92ed+Ne335pSvDQab+/9gr611z/+LPmNW/vt1tfmw/f+/bUJx3/p95/7fA/53BP2ZD/a5gh76AP1lei12mu7vbT2+7++td9+f2le69fXP/v1/aO1/tT89u3WXl6ovfL9+x8lU8O9Vc+ivnhvHe+8NG7fGi+/NW3931/f+7q3Ptat6X9vt/JBn+sF0jPQ+2jN/u371tfd9xuv05/9mnrN3Gd9+PZmaN9n7eXWx+o53ZZ3lm/tvRm3xPd5uwaC23sT6uK9+17f/mzfX/8ovL1/b/LGxAf0tRpoH8f7+3tfn4EParH1yQHt1uewt+UCcL1HHecdJKf1g9bX+gL9Zmz7GO85YT2w91uDY7y9OX7rx31ca2t/m56qpvGP8fLy0pxv64c1RFeL06cewKhnfPDWH7jmwPDB6On14/7Tt8+PrW9GeFhrhTuTMGL124vjKoHm/QjDD8cy84C1b2tYTx8M3pry9qtPKbxPb/S76f2tX42Ofi/Qhnx/+96fGb2Pft/euv+t38+tvz9/6/bvL7eKt8db34dvfR2914S6nD51xxGOK9RF+Xre+wf6Jm+CHhS83Byn9bG66yNu9jkO0OAerR8Zx7ECue6qnH5qb/1+e+21v/drrv7encpAe4axwvj3/mAQPb23zh1ut/4c46VX7M+Sj1jjRWu35h4V8zzUBVB+oLdJywFDB4qHIeN3fkFqx2ddoW2M8gqwrZ1YcwUQqs/de/29uc6vfS2FMQkAqt/Y+t76Hgve+2cH0fr+C/6f/+f/33wf0TZOXem+Fal1JmGMCUMmboz91nv9XrCuY1vzpe/vvu36M6TV2I7n+PqEupw52e/WdV2FumsQn2MBvV7fy11quzZ+f1EaK9d2hxyMvoHKt77XNNAOYI1tTx5ARTpWIAHUeOnNMXy/zD3t3Ix3DVwL1y5S3TVq/TrGr61f2/d/deN+//33Zk3rt35YM+hm7RdtxxP2Ex5oL/R76AH646299w8Yr39+b0JdzlxrC6DZwx76MmbrB1D3pOtffX97abzcWrvR+u290d/ae7vt/Mb42UF8789aY4S8NQJrmhtbaYwwfkF/8NijaB8HUOt2u91KAuUxJvsNqHk4N3nRPg6g8uZ8GBxspWvgWkCf//v78gwANusJNA/HswevpTA/sI5w3MC+AvMFUP3Bdkx9Ala/41lT6LOW42nrgzUW7nVzrmAde02M9Y+gH6g1gfu+YfisFQDNA6g8+fZxAMW1fjiea+p81GHUl3ONw6vLWce+YdSXF71UvdSFRuKsa26Qmj4P+zbrvbR+Td4L3tfe36/984JQF/JCXd7ngHWv4DhB4tp02I+mcwpi27u5sfWrC3X9PoOdq3HWB/pcbnVv6IdhGx/AWDfjWz+UwhqBdnc1awP1jPP5aQ19iXMNXAvXxLWZ19PvTHKBz1BhTLCv55jC+o6tfgXnaA0B9OvHEm6frq+11IHym+M9lPnA4JMIw7amufJArSuMvWlv/+6/DVnLuNYPxxBdrVh9gGZBnyijn4D+3t2fhB/PHaD6gyF7SNWxvoCV1yf8LnZ7aU2ov/fvbOKlv0H81j8H9K+tTXS19U9wBfpn4UDe2Pf+ufi97/e3/lsG/XOMvPnyrX/GUcav1G79+e/1fOs/wp/hvX+nFHv/q332cfoTvvVWCy/c2u/9d4B//fZb2e/9M9itT1J0cfiq69u/l759wLmL1ntyPVwXoT5DvwVfXl76vfKtcLu9NAG3Bgz0/ue8Re9Nq3+jNdfvxffKvq5+z1AX+ujfH4Neqt3eb+1l+l98Z/Kl0aPPATQ4x/vH3jqTt9Zz31u/jO/tzd9U+ueM944+vb5XaF4TMce1PqfAuK/grV83r5eoa9Kvm7rQJ+c6i355mlAX+m7tFx9Ae/9YZB8W6rYEtJvvLG0c8kIL+qJ/wA9Ecmfy5Tc3Z98GL7eqx06auwewUD6o6ibpH7Tsbw9g1O0SaDBw670DbT7Sfzjtl34DJRaofPmMA1Q4UOMYOwOonLY7rCF29J0JVF0YdWAr28nxTG1TnZ/wDUMpotM/HFsn1w76XviAueXre0NdAIoNEqMEai1gK+cEYDYf6llrWPMcy+uTfaG9LwTUuraPIzGw1vlwlQCq9zIenFLLsLk/daClN/szBlAsMD+Ac58xQPUFQ8rNyP1hcRgx6o6tT10Aijv4Yyv0nj/c2gYpa5zbcLz2NwjtSP1Af+N5qf7K19/wHFcdWNZfW7guM4wFlnxjAhh8e3DAiINj6RhXeFD+odv52HOk+oxHBeberLGH+bDOTVs4hrHqZ5B3Twrve6WYda+jcT8ik2P+GWD0rh+2eut7CwZnLcCPVYaWrDlSZtOvtpdyn4V1P5vzo/FA7W84lj9at/L6hzHncoWK+w8+wfG6wXP8P33q40P16LI/SWuvyMloe23pH1iBpg1Dyov+4a15wHY95Mqv8hfiagzgLxkZ1rpArRkM6YAwdEDzEkDlJ8j5zAj/nyCBpU1Y9YU8UICaPxzLvF/M7xlywUHJT1GwjptE119dCcMfW04dVl77V8KehD0ohfozgDEPYAk3f4bv87FnXW5JOlG8TkBd4+iRQP1Alpow4oD67Ab0x4vfrlvlw+pv/Xhm/DnGcUVPrVd8QNn7U/x7fraBu94cQwD9D5Bel8/jzlNYN9JaMGoc6XJ7AAsF3I0PK7cEnihAeWBIDfsLtK+QeQD1Wdz7FMZ1iy+1lED1m/VpP+kAnqoEz8VdFXMe8UcHal5AXCXjL2M6wTZuch2q8Ln4FPF6CNdbwKhjXyJxZxJY5gUsYeaKhZgUWOMm+lAFNvVhax8mTSSs8dLpSSnkjgAUDWzGL7KfzBVdffiCUWMf+Ez+fE1+JN8cQLEBDA7YzA+29lWPQP3Bhb/X2GcG8L72u70IdyaBxeVYIgSsvnD/NJkfZ9OXn43r87CfiTucT8X0ubxwa67TrX3Mq/uBpg33sj1x+P3c9XachANjnP4bo/0EL31c4+yn9SOyq6ev+dlQvfeaQANOcxyjnP3H5tbO49rVUbk9YJbRO/3ZF/xYH87lCo/6MPcoRl4c+f5J3O3vbAbGRQIaDGR8N7lw0YBlg2uLtjuAimkPDqDigJbDesLxwilhjYGhJ85YdeMEsMwBznVjRXL3MjedEjB0+dBrrJAEah7esDOApY/2cZgTfFCnIuMCmxig6m7ID8PaqkpA9RBAffh17fIgU98jdYCaY+uHnOjq5gVUXzCkMSJBMHgYUh5QVJ4KDHvW4Zib1wdGjOMdwXoCqLEAzTsA5b9zPCAcMyHRXUvXVtteBYz6sJXmGheYCyNGX/DIb1xilEBdt+zL9KCvTQcwWW3Z5xvyw0gujBxt+xUfIbWGcO83Fqie2schJ8yfAcf5psHq0zZfRFc+gvFXeJT/yG9t56OcYZ628gp+iBPuIWEtYa5Irtc0kDNGqP8nwzkBtZcyD+ct5vlpxw9EfSiBTe2HCf9hAa7RFf7DpvNf2S5Q8wKWvQgUd3YCKtZrmxjvFRF79snByFEPgFJhSA0YOgwpdwUYcUD1ZCygqM8X3puiiH4CKm7utdOnL6B8QOVpAIoNYOVg6EDlwJCOCUMHNvlHBrDkx+9cAjlAsYmDwZXjF5+A6u2vaAP4UlnXMQWA6hMoCqjPCMCGb/0wTwDdOn4BlacXUBRg6DBkkX/RyR5TOroyiO9MAps1aNNhjZjq3u/KGbM/OtS8Y9YaARvpfSKsKQwGqhd5GPFtOuCem9yHanqFkQtDhj9M6qT+LuoFLBJWXRLYzAuGHZ91hHYA3M0TRh5sZZsOYLFg6MDh+DD4JeFEgW2cvQa5LqbKKQWgKBijD9jMSS4+9TYdQPXsdZ7oH1aBJRdWXRJYvmcANa79CMCQSxgnDIqMPttyQNUHNJdx93Hl/MQJRj1TYKsDmzEBwxbkO5kSqNjF+aF4HcSHuVxHbTjO0bcHsFAwdNhKA2DlgOoJHss5V13YN2xz5V1zoX4GYJkr0DzMEeoCBq++B1D5MGKAmkvrR2oA3Tp+ARU/z8FIcwPtZwCj1hwLg4NzeXSPwoi3r7nej+jWgHEPOpZwbkCtXXviACoKqPXSABR3tiRsfXI/CnvdY66lTxuo+WS+rR/6tI8ALL330NOX6yWsJRII1HhyAmg5tKM/knNvsNY4ypvrzvpR7N/Jwdo3rPozPTiPKzxbwzj43Njm/Gr8rX8A4GSB2viAZulegGxySaB4QLNgTCn9BNTmd/O2B4d51g78kWsGUGOlDBC1eKCkYwW+maorDXYMoS7UxV7X3iNxMw9jTKC+4Nr7HAerH7a6cTPmulf6nDPrsK1/VANGjD5Yde251plunICRC2jWByhzNIC6DjCknHBtlAKGD1YpfwQYMbMP7jnHF3NcdNheH+Ng1HB/CGPl7VMJwx9eTl3AvU+/0C/2uv9Ek3BPA8vfwnFv+n/RA9r+sEYALOsabpaw+lNn9juGYwnnK9SFPnMARQGGnhowY6qeTQAAEABJREFU7HLuTsbA6s8ayhsK1B5RF0DNRd0YAYODIWef/nZDqqAtyugn2Nbv1OZlLFBjwrF0Pa6wKfiTDFh7eVTSNQ2cj9jnwH0948zbx6720IwR7k+lmPURdX4GTp32cOr8cDieceJIh+v65omPcosA6rovxAMF2ERYc8bG2Q2g6s8xV3pP2bxg5MO13CT9gAF/bf0faOlTKTD6368tDB6+Jj/VzA8E2/dZGozer/zxAaUCte+Asq0vgIWH8VyUr6B+Avp5vGDVBzPOQNUY1nNn4DQQtn3YD4x4oMaCx/JsAFhzEwNE3dT3GQ9sOGCJPVOATU7inIsAQt1JYJML9/Zd0o6A+xxYOXsQu7TNuLMPRq4coLgEsKkFW9tn9gzfO2ZcFr9wwnYcYBPtnIUkbH1XHGxjgcv5wbXfsZ5Beo18JseYed9qB9YRQKiNBGpexoiNsxsw/F19+IIRC9T3Ohj3tde9fRzAh9Zq3Pbkkd6Aqp35tn7og7VupzavR34YucYJk5VCXQDLuH4mnuHfrIVRA1jmBcd66wfQz+MFqz6Yz5+BZdxk2/8e8UXCyIMh5ZOjDoP3GoaHwXkNAmOvACMHzmXygag1J6DWvvXDHoDiu1kvGDacSwMBxSWAqg1s4hx3Q0wGsOTAuZ4UIGrlacDggIWTDxw/CAcjFigK2OTCasPQYchKmE6w5YHFC6suCWzGmTkYPtjKfYz2DFjjwzvf6LD1w7Djdx8CMU8lsPQOq24CbG25PWCNgXsd2KfUd1ugxoVj6Vxh9VlETgkoLmGsMEgJIweocf3LYcL72BjhmvnsEtpXgFHH2jNg8Fe5+gDFIWDrA6rnw+AfJOeer0rAGBuGTCwM2zULYHBAwk4l3MekJ6+J+pysHR7uc+fYMz01Ukc7sWd6/Kv8ezRY5whbHVb7rBvn81XMtWEd07qz75+o/+1/ADAvgjcEjAVzsQRQNzGMD4Gwted8YDa/pMNaC1bdniysnCEn5ptEXSRO3ZhAXn2WxviFRhkeqDVwfeKL3xihLaz3VVhPWM/xhLo4q228mP3AYsLQfZO4wpJwojiG0A3UusCQcgEMDoaceXVAUfmlTCdgw8NquwbCHoRpXpdAW8SnDigW6AskzYURM/P6YPDqM4yLPesw7hM5oOahLoCklJQTGso95MXMa1/BLzTOxxzXSajL6UsuUL3FNkZow7kvMbOcdT+c+G+y1z/N8tIfZx3qcn/47/L1H/jfTwDr2lnzCPYXXl3sbblfBRhrB0Pebrf60gOUbE8cMHJhlaYBil8O4HTvPGrOa5U9eaQ/yv+qH7a9n9Wzt/iAqE/Lr+Y/PdB/WSCsa+0aikwRVl+4f6K0Z5HegM39Atd28iJhxAOhnpJ59uyDgct+9vF7G76Wv6+3t+FxfWBJg1VfyK7A4GHITv2UF/Cl9fsZTez311FNYKFh1RfyBxRgM/e5xNzTzF/pMOrBVpoDg5t197T2EeKDNc842NpyfzWAGgKGLOOTJ2BZaxi6cxQwbBhSTpwO8eHwvXfGB70IPyNaR8D285h5S2BXjBFd/dQLRs9JgmvbfSWeibdHY4+gD0iZkjBsGLLIJ06wxsOqO8YVHpVO38ad6frO4He7XJP0YaycPvUZMHoHlr02+39UB5ZU2OrOS6c9werTlr8CjHhg6ReGDqu0RsZRh+FTlxfqAlaf9jMAljDY6rDaS9CH4nd54bWxB6ELWObjOgh5oS7UE68uYOTBkHICUBRg1SWAZawjW+4M6ePMD2ttoMJgyDKmE6w8UD3BKo/majqgKMCqF3FwApbaugFFAVZdAoYNLDmArrJLeeJ0tE5yXvcrPFH6SyEw5mIR11eoC1h92mcANmsBn7PP6v4oD2N8+Jz0egighp7XooiDk/EC1hzz5mtqGmz9cs/AWkFqxlamxpke/6+WMOZvH7Dq2n8HgNqjMOTfMebPGKP/YvYzyjxfA8YCAZUEQ2oAyyJmM86b35jPAqgfwqwj/MA5A2g5YKsDy9/ATz9K31CFPz6a680h1IW6mPXZDq+0XmCMkA/2Pv3h7EF7BrCsIZAyD6U1Ulc9AKreXEBfbCBqSWCJB+pPsY0/A1B5nuYYbVh9sYGqD+fSWOF8lICi8lSA0mFIuSPAtv85Bra5wOJ2HovxoYQDlrE/XIsASochzRFF9tNe1/Y/ouZ+hjXHfSmcvzBO9BLLC6g+5PeA4YPj+cPqt75wLzqmUJcTGRDWHLmMCWgeIjFKA4DqWV3u9eO/C6AuB6tfW36GHIwYGFK/vIDBqYvZF/uMkz+Ca3AF6/4MwNo7DB14WNpnIrCs65zgfLSVgbYA6rnaTo7Q1hfuUaWY9cSdSeDMVc+WU+eJA7b1nNdJaK2JfrGPAcq/5x/Z1jrCPg9G/aPYI+5H8/d5n7Vh9AnH8rP1/mnxR2v9Ge6vno+9nI0BbFzA5Z6FrR+GDdv3AccE6r8J0D4O4ENrmzFg5dvugHPfLrRMYFNbElYORp/y9ihg+OFYGhvAiImtBBQF2Oqw2gY43izVH8GcGYkHLue6j4MRD1uZuDMJ23jY2ultnw8jTh6OdX2PkPpn0vcLMb9naANPvf+0fli7i+UFo18Y++XKbxKg2AAGB0NunB8GUNcQflx+lDoVcF876wOc5sWxn7s8cNe3/B5wvH7GwaihfgV7FcASlp5g5eBYX5JOlLm2dYWhQO0fWOu23ZHY0ECtS+xZGivklGLWtefPgX5GFvJz3F4HpAqw1WG1K+AHTo4fzOlAzfXIZxwMPwwpN8fC4AFdVauUT56AyoVrmbJA1CVPwt6A4tQFDBvOpftHALVf9nrs1g9riq7WOPpiy+0B5+PC8JkDKAqw1YEaC4asoOnk+DNgxMGQhsKq7+3kygsYsUCtB9BywFYHqrf49xLYU4c2UHWAO/9Vf8BdHgxuX8g64YCam9cPaB5A1VIPYPv8gxEDfCq/7Q5Y68C1bt+wxlhKTgkoLgEs84IxHxOsIfxDPOFayAufY37PF9p/F2DtNWMCUe8knPvugi8IoNYIVul6CBjcPh1WHoYOLGGurViIEwXWHEPMEV4DoS4faAewzU3MLK0hzJn56DO/12c78ZF/lwTq2mQ8IOqGX8hPKs7xEVIS1rHlzFP+k/G3/gEAjAUC6uIAy9oAG87F8wHjTSaAipUXZTxxMna/wYEay7qt3br+0ivdCrDq8ckJ7fd3H5L0Pxjw3zCnwTV60YcvoGLsVdivHw6FDhh+dWFM4I+ggX/zWcx/41n7Cn0CTdR/astxOtRFePU93t7fm2j9AHooXbt/OZc9nFc4rwFQP+Y5J3mrAFVTbrYBzQVAxcGQcZgnYl9JoNxA1dIAFGWnxyL6ybrCXoGK6fTmpV/AOjdtgwBFYc/B6quAfkpMV2udlIFfjGGMIWesUIfB26eckA+AduUDarx9nvlAzdt8Iec6CXU5oX6G1AXOQpb+DABqTBh9Wd/xYLXl5rraM/QJ6wl9sWHUl5ebfdryInqk3Blg1IRjeZb3LJ8eI817pi/jBIy+1IW51grkRGyltusu1P9qAHdD2OcdeUDY4wxg+XAu73ysJdrHAdQ+0/9B1X0QHYj6UMKIhSEfJvyHBbh+V/inTwfW6+IeEOkZVl+4f6Kce05/MHqHrdQP95x8ANT+B+peaR9HrvOHufjohLgZ36E+Q15bKaIre+rlC0YUDGkwDB2oHoDqt30croew3w/qVADlgyE1YOiwlbNPXThOEFsp5JVXMCZIHFDzgSHlAUUBhg5DFvmLTnDeA5z7nm0XqLV4Nv4qDtZaQIVerb3PfxhxFbw7wfDBKmHVd+F/iQnU+gCbewEG3x4cmb/SUBh5QNWTn+E9pd12x8wBGy+sNWHorq0w0FzrCnWgxvazbZsOGLkT9VCFkWPdGTB4CwCKQ8DwwZAGwdCBWvtwMGw4l8bOfTzSjQcUBVh1CaB6gGNpzBWy5ukjsTDqxdYfHYi6fD4H6pp5TWH9PA5s+msfh/XEh/lTBLDUgaHDkDqA6kVdAIpLAJWTeQE1T9jyzkW4nq0fQMW1kwM48WxpWOPgXIfhgyFTxXtI2L8Ib6/R5cWRbVwQP1BzSw6sY8Kqt48DBgfUWkoDivpcnfpHEqgcoOJhyDL6KTldXV7Apr/WD9jmdapeR/k6gKrRDg6getKV/EgYPtdGGLMHjBj55Cm1YfjMBaSeArD0lAQYHJzLjAMkbbkm2cuL4wcU5yWA6g+GlBOPSgIVAkNqwNDhXsKWM/4rgLUeUHsia6YUMGKcj2j9ACpWW7Tp0A4m+lD1GiRWmSDHFeHgvofEfkYC1be1RetHxuhq7Q3lPxEw1sDeYNW1zwBs9iVs7bO8Mx4o17xmRfxDT/7q/ctbg7FoQF0MG3IB3fwwOBhSn9Av1K/gHyLMPzhbc0Zygagb6Z9+zm+g3hQCqF5hyJmb9U2xD2PuG0Y+jA9N+tKvElY/rLqljA20Z8CInbkjPb0q44eRC4SquS7GiQL38a6dyDrudVhzMhelQ8Dq0w5g5YHqDVZpfnCUE+4Zab+uDYz65lg7ewgGD0Pqm2H8DGA2NzpsfdZJwKyHU9qH+0Qp5IB6iPtv8JsXtI8DWNYsvsiPkBKw7sn4Yc2F4Qea6+Q1FuowfO3isCZwGKFPRySw9BxeHy+34tVdB6EOVE/arssM/aL1QylgrQ+jd/kecvky5gquxRUuiz/hnMfOHGfuiRIVMudEt57O2EptAdQea4fHSlpDzNdh1tfIYw04dnR27qebh6/bxz+JdCatIUxWwhgPqH0l/1UAXy3xw/nO6Qo/XPgj8aq2vo+w/1jhHL6Cv3ri9nY2Bnx93wF1HzjODFh5x4dhw5Byxiv/SgCn5X/m+HA+jg04ltjr2lcwRyQGqPWGIcP/t0rnfgXfO87g+8iPrAtQaTDe5zXsQSmAzTUApOvLb+KAiinHLzzB6AOoLoDqC4Ys8sEpc0oYjFwY66NfeB2UInpyzqTvuzDqRY+EbX3rCqA+W/hZUrv1A0YNGLJTdT2UV3Cs+K0lYusDYm7kHLdx7Aygek0tYLP+zkH4GdCYPVo/HEt0teY063ICUNwB2IwHW/suYUc4VhAXUCoMWcbJKfsAqM/bzhPGddUHVH/tbzyAZTQYvYSA1RfuSgLVP1xLa2QdldqAoq5pKbsTDP+OfmjCmgervk+0D69H4N6DNV7/PmdvGyPCA5v1mPnof6dMb5FADQ9Un2V8nIAP7V6YL/QAlQtoll5KP8Hgulovc4Ii+gmoHKBbrfT2ccDgPszLveH1StyVhG1NY2FwQI0P59L4Izgvfz8T3suJsS+faSLcmbRGfDB6iD37wv3TJIye4Vi6FkC17XyEBlDvC+3iSOxFSPMzjmsvjAeqLgzZDg7jxIHrkAJqjziXGT43kvCZeq0l69dI4G8b2HURRwOe8Uexv4q7wVgsm81mU3cjeIO7CWC8iQLNHxXlbdgHA1CbRxuGDki88k4AABAASURBVCybtE2HdYWbOdB2LMdx/D///LMeinKOY5wlYNRWN0fA6EfOXDn7859FAVpq6RewrWFtc/RlPPtQl9MnrB1ow1pH3nUQ1jNPGKfPWgGs6+g49mosUB+e7FtOmAM0OWNjKwWMHtRffvvWhD+GvtPaW3tvr+9vLXq70eL78/V7+/eff7Q/vv9ZDxegedgvsFw37fTf+qHdRflfXl5KAnXtAV0LjA1Cxla6ToFjyAFV09ow1skY1yIcjBjnLNp0WCPQZ465QPWoz3qOpzRGv7pcoG1ZoK5JbOsJ84DmAdQayltLn+MANaYx5gNVS7+2e0U4plzrh3n69tAfwFq3p9TLOvrtASgu+h9//FF9wOAdI6jAfjLWfAFrnH3Yn/EwrodjeU/1tLpWSmGMsfqFupw+Ya2ZdyzvbddMP7D0CUM3BqhxgDYfQPHGVN2+1+c97t4Pbt/6Xp2Q+6DfHe3722s9a+xV2KdQD+zTcVo/9Imu1vj6tI2VA+o6yzs3713X4grGeQ1gzNFaovUDaM5P2xjrKoFlvcwPb59Az1xfMGxrzACqRjgzgJqXY1jT/ls/gJqXfMZInhyM/eFaONfWD6ByEt8+Dm1hvrHqMPLlYPRluPVE+HCx7VH/FYzdw3FdV/ey/acHWPuwpnHxG+P4M4DDObZ+wJiHdRy/U/VSF0Dlwohr/ZAX5ji26HRdJ/twvkoYfRoHa762yNycn7Y1gbq2zgPWfG0Bow4M2T6OjJlxgaoDQ8657eNwPOHYH1QJGLXNCawrtM1xzvavDiMehqwi/aQvgOGDY2ndAEZML7F5weBhyNS2f/UEw/DH1gfrWsZ2PBh8dHP0z5B7BGAJSW4IYNlD8QG1X7Rdy9YPGJy9CBh2d9W1lBOw8voCoMZxLwivF9A8kud4AbDEw4hr/Yi/q/UCqlc4l+5h94Mw3/ECbVHFDk4wroExZ/Aam2pN5ybU5fTNeTD6dP6BcQKGD9isaZsOGDHWPwJQ0Y7rtQu0RXpRF/rDKSu5n4DNuuozXum49t7D6rMLoLq8DwKVK2k8DBuOpTHC+AC2sfKAYoE5wn6EPQVeg8D3N+O8/ibLG6+u1AfUmusT1tE3A7bjAzVP442Dda+4VgGM2tYUMOLsx70pZ76AUbP1w766qL70CVj9+p4BjBw4lunTvaDuuEBzXq6d4wr7DPQFcw/mBuG1rSuAmo91gPrb39aG0VvL0SVQsa0fMPwwpDWFNV1HdevYk7W15f/nf/6nvm/K9TI1njn6geUZo19YQ6gL6/kZ2LWB7Zq0fsh3US8YvQFV17UTQM1jrqsuYKyB/bR+AHUfdbX2ljGOYc/h5lj9QNW3V3uG0Yc+beOFNZR7AC1HfLFhzNk61gNqbtFbP9SvkHF76DI3x5EX5sKYt7wAahzn1J44gFoDa7WPAygOqLWEY9k+Dtj6rSW8R5WuAYwY+9K2/4/0GsO4AEas8xFex8CaQfKtF8gZ695LPbkARm0Y6yYP1HwTr4QR1/phDwK2nOPI95B6OSchB1RNdQHD1i+Auqf2c7GmsIfMKVKu9UO/96jSWqLTyzomHqh94/jGiOizTK5S3rqpr34GryWMMawt5nzryaWWtnMwzx717TltedcF1tr2IK/fXJ8P1lIPAN21rsbrB2pdYJUGAYplfcrYnYC7XFg5x8187Q2oe0/esfVdIetir+YH5rR+WEdYq5v1MsZ4YRys/WjrNxDG2kUHaj9az/UXxgft44C1nrWCxCk/QqsejPhwMGx7fgSg0oCqZW+i9cP5mQ/U9XSthHx6iDQu6KkVbxyM+s5BW6nfWOcPw28dAdT1NkbbXowN5AP96tZMbaCuv/H6geahbtysmwOrPzHGifiB6gnupTlXgPscWDnHCVLHHgNYY2Ho+mDo+9x9DRhxgGmFxCiL+Dhpi9RUAqdzh/X9Faj72BxhHcuqX8G4K5gbv/VEbH1eZxg96hMwbH3aV7hdOTNQpAO6KZRy5jpINikgtWx+Y4u4OJl7BccR+xIwxjryGQvUDe2PWMKH9Qw5Yb5wTkI90AZqA7R+wLne3ZsXULZrYB1rSrheQNWEIeX3gOEzL0gMfPj6D/vWF3kw7XXHDswHal2qj5db858HaheHuRk/0nBA8WUAm7UAqj8YfMa0DzHb6q0fyhnGCddCqPewzTjaAlCcwrqzU1scceFnCdS4cjNg5edasw7M5i/RXTv7vt1u9cbivQrrw07+CkDN3+atI7wm7lehnTGiawtt8/aY+YxtX0f6Pndvw9of3Ov2KOxnhpywnv0Ec4y6/iu4FuYmBtYews1yjp35M32OVxfGKgWgeQpjAoOAuj+z3vbvPIVxrbWmLvTJCXkx69pfBVD7C67l0TjAEb3hnIc9R866nHNUypsILP24H+V+Bqwvzmqd+WD0o38GDN7ehb7UBuoap399ovVDKbpaH3hmXU7AqA1o3iE5OtQFsKwbjOdLeOOOoP+I/yoHfKoEUL0nyb5E7P9k6Tyu8FfPDcbawpAZLz3B4OFrMvUiYdTLeEDUjfQeucIm+AcMoPYWHMtnSsI21xwYnPpfDeB0CNdbp1Lsde0r+Pz1fTgyeuyr3L0P7vu0pxlAXQ+vObAvUTZQMWUcnIAD9seo9GY2sIwb3vUQ/pilFLPujxB5L3dOe1hXAIo7ZJwzeZewIxxPas7XBuo9qD045rwj/SzdWH2zPNLdR1ewhoDj9dH3MwBrfVj1R7Wdk8h7vPoMoPYMsJTSr6GElQeWWBi6cVfw+l7hKvcZX2oDS7h9O18BW15fAoHNfMIbE4QDolZODOPUI9WBioH1c4z+wL6iG3+FzO9MXuU+4wMqDIbUsLfI6NoiNoz4+dmh37l5v/icEYnXNwOo+9t5AbVebTqA8sPwwWrPOXN9GLHt49AHgwM+2CH0qcHKywl5AeP6qQtYY7UFUL0DmqWrAKXP9eQDIGrFwbCBsnUCiocAKgdYYh3Xa7EQJ4prKebrOOtHabCOs/fD1gerDVSf+xxtQHEIoPLgXh4mTKTrcAUYNU2BVY+tFDB8gGbBurDaRU4n/ZP5JRWOx4GVB5Z1cjBAcQe45+Geu0t8kvjZYUDNy7qw6tr/F19bgdu8SYGlmryQUPow8cEu1OVmn7aQA+qC+WDRvkLqKWc4hrY11ZXCWjDqA/W3mOLXlxh1GA9w/dbyDUmoyxn73n8BD95eWwvk2nv/85EHgLUXWPWM71iOExtY3tjaxwGUlrgyPk5Ln+/v9YPLB13rC1Qt19mHttjrc37rh/4APtanD//a3lvQl6T+YOC9/wHD9/e3FuiPT6m/l/zSC1jmAve6ayIcRLmHfKDP+c6QE8YAtV7wMe+3t+YBY1z1I5gfxA9rTnyOq26MUrjW2kK/UBf6tI0TcgJGbf3azyI1lMGzuWdx9qcPqLWzJ6B5xKd+Bhix+u3JnCD3xsyrzzAvkN/r7sNHyL5VCuMjMx9Y+wRqT8an9N7yy7JQl4MRB6Stukfn+S2OE8U1MN65ATUuDGkKoKi6xpTRT7PezS+9gBr3qMh+HBixQO2HPE+Nm+G89LWPQ9+HWnOJ/kjOeTDGTo4+GBwcS2Ph3Kf/Co5xBeeZ65c6cDwe3PPJeVbayz525mbdOPepUtinUBf6tIV5AkaP+oTcM7CegJEP1P5o02GdmNEdO5zjidj6YNSTg/HcVjdfqP8sAEspGDpspQFwz8n/N8I1vsLtvbWvAKhnD3C4fO4HoGISYD/uDRHuR6X1k2s9ETs+INSmD0mgOHgsE698FnBd91EdWPMzn+Ts7fCflUClALUWGoBiY8PKAeXzWl6hijxx2td4ImUTAqMfWOVccw6GEeP6GTP7Zh2YzZpvCNj6wn9WZnyg6gNVQt69bI8BUM/k2EoYHIy81g9zhfndrLpKAWuctnGRH3q9v6sLfVcAlvrGi8QDUX9YAkt9i8z1Y8udwZhHAJYQWPWF/IICLP3DsX5VPvMy5kjPHoC19hwLLHsGRgyssj04YI2Fe910QHEHOObnQPsXsMY6T/euiG/m1IGaF6wS1hqtH4mDwQN318IY0cPrBSMGqPr6ROuHUnR1uUfUfyVcH7HvwbUT8vYs1MVe134G5sJYH8cE6i+Vqbd+WKOLWmO5fM9Sh5EHQ8oJ4wUMHoaUE7C1HSNwfoBhhfBl9BOsvm7WC6j+NIy3BxgcrFJ/YFz0vYQ1B+71ffyZbR+BMc5NqD8CsITAsW4AnPv0B7CNg9VOzCxh9cOqG+OcgFpzuJfGXMG1vwKsNa0Dqw3UX2YOP/eSmjDiEyOvrnwGgOF3gJWHY90kYFkb7T2AhYLP6UviL1Tgvmfgcs6/sN3/uKH7L9zHPWfzwljs2ImGwedvk/iwMQaoh7o/lIn24DAvMF/EjpQT+1IwbtD49hKoPyDwhyhhr0Jd+OPNvmZqhLcHuSPog7EOQFIWaQ4M3oeHAOrN31wBw58kc6LD8M2cPmC5AfwnTVIXqA8dMPzyAmgewJKn7fjWFtpH0BfMfmA2v6w7hkWUQn0PWMcElrkA+9BaY+sAFTevg/MW7oF9ojkz4j/igHLrs56yiI+THFDj65sBW94U/YBq5cDYK/JnqODpNMdN9A+rMPqxQGqrCxj3l/fRGZKjNEcAy/y0AyDqIs0TIfa6aywcXylmfY5PjUh9QPUSLhJWHobuHhIwbGO1BaC5wNpiIU6U9Bo3cNiPtWYk/pGEUQ+GTK9APSva7pjHUJ/jgU20fhESaEDM5R5MTOQS8DcosPZzNJw9XeEo5xnOmu7FZ2KfibHejOTInen6gNpP6jNg8LCVc0x06z+jGydgrTnn6dNWCvUA1hxYn3vGCUBRMKeUn3ACan1SCoi64SWBQ07fEX5mn0f1/xM4uF8z+3ZtBKBZAO7Wd37+GGTODBg58DU511SHtZ7jCkBRAKpX7/ErGAwjFtD82wHUsx7W8YHqvz04YMTBuTwrAcc5iQdKdb2FhlJEV17B7xj+UCTcK8pA31WuvowFoxcYUp/w2hojgFozxwmMCWD44V7OMbMO97HwPHdUS85+RfpUui7KGcY4x8DPIzMAyxVgqwO1HrBKA2Fry53BXoBy20sp/QTUnm0PDnOuAFSPlpnjtIPw2nvd/q4AmFaArQ6rXQE/cIJRA1jmAUMHHlYEKg8ey7lY1gHWPNcBVhuYUw717KszCaMGcNenBeGeh5VLn8bOgDUm/D4WqD0GI7ZNR2KBYoHqTwOGDvefU/Z+WGPhXjf+CmfrFv4q9xkfUGEwpIZzj1QXsZUz/A4tfGbYkz73ifB5k1z5AKi1BGr9jQVaDmDhWz+OanS6vl8oBbDUBKQKwMIX0U/WC7pZfm11oQ6oLgAqDlg4FWDhAakNrLUhJgOoXCk41vU9AoxcYAl1XK8HUGPAsUycsTPCw8hLYSBq1Y0BnNowfECFw5AacK4DVRPOpTW+CjiuP9eFETPvVdcoMUDUzb5cyAsFuJun4TC/O1YeAAAQAElEQVR4dQEoCsBdDgzOAEBRgHMdnvNVoadOf00QjD5hyIwC1DrEjvTaiNj/rdI5XuHRvOsPACwwB2oLHwgwFhi20nhA8SX4JnGFFLefGTOvDtRGSEy4q9r65hs6OTBq6bOe6xA563Lm7CEfOIYAljB9vmGKkHIzwj+Svvn+8fq9/fn22pRi1vn20trLrfm39QP/BnT9rf7v3+thdTUuUC3AkBowdBhS7kfheoq5B3U5cbvd6roCJbUFDBuupbHz+qe2ay9g5J/1b/weR7HGyMN1PWP+Lrh+Xx3L9bOGtdxrQl0uPvUzGJu1McYc4TXxCzqM9QJ01zUGFllkP801Zr27Hr6MFwlUF7GvpHvkCs4FWD6wxoYxh/bgsI9gDgVms/TEKSXgPkZ+xtzPmQ7ndcwRMGIc22vqmrgX4gNqDYDl2ukzPmg/cJibNBi1Y+uzlysYI5LzWQljTDiWzhFWn/XtJ+uj/VWkf+uqi33NmZv1fdzetn8BLC7zHUss5IkC1PXWDce6PmsqxaxrXyGxSgHbMa5yP+MDlnBYdUlgmePehq1Pv7BXof6fDPfGFZ6dG7CEzusC1NoCi3+vwL3PGmIf+1fZsPYAq/5oPNfuUcyV33vwCle5+rJGsPZ8xBn7owDqGiYfVhtWXT8MG4aU+wpcXwGjHgwpJ56pDVSY8cBmLuWYTkBZwGkcDB9QsZ7gWNf3FQBLH8CmlNc5e+dM3yRcGLDWhlXPmikL/fP6LC9K3rlgrQurfhf4CcJePhH+w6Gw9gur/sMFp0SgrjFs5RRyqjp/AdTnsyMdaB5AjbPXtfeANXbv+zvt7G9lxnWOQbhnJKxzgnsdBgdDWhOu9fQBHK5/+4cfPjeCH2kVqDSg9hYMKQkoFsDW1pGxzyRQdY2dAcf8HBPd2kDMqie3EF0BiochO/X0y1oiCfD5Gsn9qySsPQF3w8DKwVaHrT0nA8u6zfxeBxYKVl0SVht4qp55IvffmTTmWQBLKAw911UpgOrPQEDxUwBrLVj1zAuocWHI/aDAQsGqh4SVg1WP/1dL19YeItVnwNrzWcwc/3/1sQKbfwJICsZCuohBeGDZZHL6/Xf1/SHPjQjjT8Tz44c/EBl3BWv45n0EfcBdurwwRydQfamHVwo5ASMGhpQTsLWTAysPGLoBrJw5gT2pR7ouAsbayAuLGQfbOvIBDB8MGd68ILWB+oAB1FrIC6B5wCph9FL/DEp7X/4QwLgARrw1ZsDgE/ezZOZjPXVlANScgFBlaxgr1GcAFQMUbYxw7ZVCBww/DCkXJEZbfQZQ9V0bwJACsFyH1o/kABUPQ+75Hlp+eXXlMzB2xpwz81/Rrem6zZCzpvO/gjEi8eow1gDQLAA1/zKm05y317Uztn+gcKRPpQ73efzWmhHemrDtDYatzzhAsQCouQALd6bAiJnHjj7nhFPO/Gf0OTc6jPFhyLmeMUDNRV47e8BnvLprIABDmieg7gF5c/ZonziSC1QfMGT4R6USF2nP0Z+Rj+rrh9GTunimbmKMvwJQbuNVItWFtlAXe11bAIfrBytvvjA+AKSWXA2g7FkHNBckXxlyr2sDVUt9BtzzqQPDB4T6YQlrDdjqQPV2VhxYXEDFZg6L43+5AmNd9sswrxOMGKDCYMgyTk7AZr1T70cljHowZOrAsNMGELXG933nCgYDFQto/q3IPDKodp6B4a4ksPQO9/qcC8M/c+oweNhKfQIGf6TLPYJzCjI37Ud5sx9GDzBkfECpMGQZFycYccCybgkHoi4+4KfoFnbOgTawvA/7Xizcq8oAtjH6Z8Dor30cwIfWnuq7PXkAVc++gMpyLqVcnIDKg2tpCesF2gGMXG3Y6ok/k7DGJ18pAMWXACzzsxAMO7ryCjDi4VhmXnMNWGNnfq+bu+f29ryXjnTjYR0Phn7Gw/DDkPYgjJ8Bqz88DC62eSJ2JIw42Er9MLhZh5WTF9YVMHxwLI29gvfDFa5yn/HZo3GR6oCi9p38HuX8OPnbj/Da2qe0z2DhdwSg6gC6Npjr6gAqVn3vk5uhX9sxAdX651ocVwOoZ59xQfs4gBoHqJwPuuKtFzu1YsOaF24vM9Ys9zGxgfpOqp34va79CMlVJhao+cDaM9zrXjfhvJVi1oGWA7Y6HNvAsr5A0hduIboCFN/VegElPcGqawvnGGj/DKTeXlrbtYDRh345AdT6ygXt4wBqTvCcNA3uY2deXQCKAnA3TjmmE7BYcK8DVSNBQNQNv5APlJ/tztrO0vsyNnDYZ/w/u59/Wr3M80w+6vc2BwBlppgLHciVs5/U5fOAz00C9/k9/PJlDZF6ex2oCwxUHccWxislgYpRl9Mn1P0nf6wptIW60Kf99uaP4K2/GQz5/t76g3ngdnvpN/oZbj3OnC3e3t6KV849OZaQA9rLy0vbH7Nf3+12q7nBOkd544R+64i9rm1MYJ5cAEi13m1776pSqAf1Twz5/yK49YAJ+iv5iydgMz/Y2un9TLrGM4ybW9Le+4Faez+4tJPDvLiiK0V4WHs94xw7vqx7bH1yMOqEdwyhP9wz0hzjlIH2V+Af4tmH9VJHXU6f+hWSozTOPOH9J+SEnFAPtJOnFPqUzyLxkeZFn6W64wl1Yax7JPcWjOvkNZPTZ7wwPjDvWVgLqHDrCOsUsTvJBzvXqWm9wNy9fpZorD6vkTAvXKR+GL2rzzHasH7A1f4rAHz6+WGfYp7HWW/GXGG/NtaBtaerXH3GPwNj9wA2qfpDRHee4dxrIra+IPH6gP6edysAl+trPVhj2sdhPaEZude1zVeK9KIu9O05eaFPqH8VwFICVj0kDA6otZAHFAVY9SL6aZ5zN/9jX87jCvTPSj8KFwVY1lR7j3nsve9n2O6v1HE/idizTw5QFGDVizg5ATU/oCJgyDKeOAFLPtzrj0rs56D9M9cUqBZgSA0YOlC9hwNUC0D54FpW8MXJuehW7ucmp+8zADbhwKbPOK0tYgNRl/gQsPWF/xlyv19dg9QF6hluTABbzjmYo2wfB1BzMOeDKgGU9ARDT57y/f1dV333me0iT06OrQuoXoEa+9n89uCAUS9h1o2uhOGHH5PWCICoNYfF+IICLLXgWL8q73yFMUox69pCTsAYA6jr0fqh/wjd9eUXcFgDjvl9sHtUwBpvr+6rQBuo+SRWTr8yaP0Aar2Biodht37AvZ56sPp66OYesP7M7XXtXwXXQOzHd14ive/92jDmDNfSOjBizLNm4Njq8gJQ1PrpM1cAy3UB6trICxjfM6wTwIiJ3T4OWOuY6xjGAEtNGPXia/2AkdfVw5c19jD/MLiTQD/7G9P2t6N9jQp64uRYgeHOTah/FjB6Sx6sNqy6ftjacjOA5brN/JEOLDQM/Wo99C0JJ4oxz8IS+1ig+p996gLovxm+FbRnuPYCRj4cS3MAxR1gy8Nqw9CB6g+OpUUBRQGOdZ1w7tP/KzBfD/f3bKv/ip7+m8a8ZTKwXny5LO7+Bw75wAsi9jFufH8gE9a6gjFXMBe2vcmlBxg+GDJ8pLHCnmbItff8gD9u4re317qZI9/f3z7eFDiRI7/1473/qcEjuFY9tG5Ye3HeQNnye8DwwZDxz+O49sIfY5Vi1h0zMB/4mMutvTTqjbZ59D8EUfDuubXIF24NaJHdah7x+88JCbnPSnOAZk3XA+jjDMCY8zzXI935Zn57f+tHfJHGAM3x/AG39QPo5/VljFZk9NmWEzBygVonGFKfMEfA4GFIOQEYdgj9h46/kcz6OqRrJtRdz/jUzwDr/JyPME+4T5MnfwTHEvqUeyTfekf6Pn5vp65yhnHaqWmvM8LP0vg9rHMF1xPGGplrPaUAak+Zr638LKx3BesBigUZSzmvq7YAqi8Y0kT59/f3j+fnm1TFqOhTCp8RIrryS7jRWgfQjqRjv7X3es5F5g8vy8f16BUz/YGua3nEyVsJqGcLUPM39grtE4d1ngmf49QFjH5gSDlh37MElv7dm60fMHK6WnMCVBcdaL6XtH7c+vuH9WbZ6cbH+4u8tlIAVcecGXDPmydg+ADNnwL4sVrvfe+d7Wfn81Oa+wlFXOsjPCrtHK7wKP/K72eI7BvjgNoL6kHGjg0jBobsN3Z/jfs7sT8iYdSDIVMj484SWEzvnyssgT+oALUmcCwflZ3nET3yUe7P8gNLKaDmEwIoFVh4WPVyXpx8RsGIh1XKi4vUjQtG7obsBhzz3bW8XE8NQLEAVhtWfQn4CQqwrJt9BCmdzyz+ZacjXW5+j9/v5dSZJbCYjmeOUsy69hL4QAFqHsAS+Uw+sOTBvb4U2ympDZQHqDoasOp+R7uC8XsAe+rLNqw1YdUfFXaeexxdI2NSC6i1gOn7YZwf0njxYZ4Kx7rCaeKTDu9xASwZ9pUx1eMAal6x44sMDyMOCLXJgy0PbPyppwzsJ/oslwFOFPOucJL2NG0vBkeqA4plTvpEkbvT/OzQ5bXwfvG7tdCGUU//DGs6N6U8rHFy+oDqI3UiYfCAqQVzRBn9BGP/yolOLS8YefICqHFgSDmxJHwowIeWH+9f++eP1+Le31dp7mxXQBvfi9qHxA9A3TFi+wfnA71TD1/JVyYYqM/x7cHhGu+xv6aWgHXe2jPg3DfHPavDtt48L/XgmXqJPZKtfycJ72djdb+nqFtb2/0WXVtoA7W+2kH7OIDNXoJz+yPlUwJY4v3uMUPH8v12Dat+9D0DmBIfJrhvhYGR6k/i/dbajCWt8238vjqvb/TIJfw/WMn1enoKfDxHIp9OvA+8efMDtZlhfWC68f3nfXyYB3IwYn24/+tf//p4+L31Dfa+oPUHnA8/8fb2vWn7sHt5oY/TKk7f6+uf7bX/yN76l2he+gXv0h9pvvcf4l0UOaWcUvvlt2/t2++/FcruNa1vre/f/2iON8Z6afYobrdb6yXb9z/fCuo3ep1v33r/770h+2/t9tLRe4ikPwn6dFtk/xWjvb5+b99f/yj53l77eG9VA2iOAzSg/oa56wfD1vfy8rLEuIFd+9fv33tvr43W+jLQXm63ws281o/+Bwt9gPbef4RqH7q+l9utfaPj9tJeeragP9Daa59Ll7314uX0CX2vf/zZhLxr863n//7tt/avjluvY55S//ce+/79tb33msrXP79X7lvnjHvp8xG98eZDyGv52n9su317aS/9Gv3r//d/mv+tgb5CfaXeW6Rx/ncK/PLx+8vv7bfbb73XntPP9IfBjNd+zcb76q31FepL4B4dgJf2++//p1/n39vLy28NXtrt9q3w7dvvTbhs5ukT6jPX+uG1CLrZgF7j1pwb0DyAhZNv/fD65YvV6+vrshe6q2JdX6+7gFEn40QCFWvMHo6Tuq0f+uWEutAv7KWHVC3Hde+JjHMqe1teF+F1EerCe85rGfBya0G79cQOr3vw3m3Relzg9Zej74nbb99apPvj974/gOoZhrz1fS2co4A+ThvH6GC7mQAAEABJREFUPAcZYMmFNa71w1jXxLUA90vff/3Cy3f38krv6csexdz/a+u5vXxitZ2XezjckXTexgXmicTqf2u31m59z/b9+vLbvxp9H7/z0kR8ykBevPaL88f3fq/3dW0vt/4eSnujjfusS2vL3/qaK7WF83Tt5YU5Qp9xgbYwfuaiy5vvc8Fnhc+i31++1XPkt9tLra/r3270OTlH+pxac38V2nvdZ2/v35vP15dvtG+/3Vql+sb2gd9+f2n6jHmv2bmC/XnZH0C3l/7kZ6AvR81/L2/felBfH/twnkrnIO86VKMfJ6B6ut1uLXh56eN3ABX13p/BAqjYRr9Wra9/R39MNvFmE53n1t9fOq+89euq1GeMeS/ffq8aMGrBvfQZ6TpuxqxO+rx3+xnWfEPMufW5AJr92fleAJrz8t5wzV/62geuc+D73e2ltdhKuc11eHtv/VI03lt7aTjb5l544daf653pfPx7aY5zE/YKVF8vfb1bP+SP+jdW9JCaj/oZ5hjricTq+7O//4rvPr/7tX3raL0PXLcObX3GiFfXvCfKi9jt5dbME33KzfyXb9/654TX5uGaCO8VN0lfmVof7x9t10ZOqMvNPjnzhbqomN5v5jNLxxHGCXoTR7hBo/v6QrZAW+j71q9F8HK7NTl9fh4Rr29/ttbv1dtLa8q3fj/7+Ujpfsle0TdDn3jvb+70D2Si9c9Wylv/TNi3ZN9Hre+p95La3mn6hfpL/+wHVE/2dQRaq/kp43+53frlGgA9Tv29uTfEe1/TmzEvL833ViEv9CmFfP9w1Ou/FW59QwvasPVpX6Jvmz5UO4OfZa9Be+l9+l6vtD/7UgJNHnpHfd/aM9CA5mGcnLHaQN8C7wWg93Sr2q0fxhlvLFA1gO5pi+6aCaC41g+gn8fLXOvMsGdz9j4zgKWH33//vX/W+736Aao+0K/Z99b6ert+377ZLz2n9eOtfPJB1tH4wHGFPTk/n7dK4G6s9nEYP0Pa/CA+eecWOFdRz93+bFAaEyQvdZThzqS9Jg7GuljPeHmgr4fr8lLzcXxw3d5qb7d+AP3cljVtH0dqKIHyOxfdcnN9+VtfaCVgyLKPyphOxojRi0/Lca2+9+9vr/074dvHd8Zero/5fgnL2ouwH6Eu9Hk95dTXMek1qf7kjTVmhpw+19caM+SMrRjf/xrt2+2l3bps3fb70Xt/k9d+4VZ8fzQ0oS30aZunbd6cIyf8DmY9/dqJTz7QnJd46c8BoS5gzLOdHPYfwIiFsS7O0e821tsDRqxlAUWtpbWABiwcUDYMqcM4108AUqf55XziBGzWwXsrgHVOzqv1wzn5TLEXYJOrT7iGAljm0D4OeWH+B7XEyIvUgJFv7AzzfGZln/teKPJskp9x9PySM94875vXfv94HwXagX5hbOAa2YfXwj1uf9owegZqbYCWA6i5OkfjBQzOGG1ruX+sqw1UHXP2AJqHcUqgnlXprX0cwDJuajiOYxgSTl1OXzgloKv2mvtA+P6oL/HmqAPVA7D0DTR9wl6B6sf1d12Fa610fb02Sv0z5IzzGnl9jRPywtjIuZaxIrH6ekfNzxcvt9aEutx7f4a+9b2g7ueQPfQL95+wruMGjr+H44qX/rkruI3ElkPbfQ+EupQ+z4TPNp+HovVnqFLcGk2fUlvfe3+2+luUz0Z1ef0zzPnt5dvmuWyuscFb/0zkZ2RRdT7GtY759vXavxfkWjsvv/O60H4L/ff3P9vv//pW8HvU7aU10frn4bf+OVi89++sL/3Dq9AWxvjZ97V/dp73G9A87CsAGpzjrX+P3uO1f36VU4q3XhRoXpvWD6D0l5eXqt368W5OX4+u1v3h+M4dzscGerjVxfuHrpzR6Y+XY7z3L+H9434LwB4GWrv1yFsfnwXhVtka0JbjpcffenxHL92E10bkd5dIOWFMUD31uStTE6gxgFAlgeJvfc8H7/36Bl534bV9Cr2ePxW8td5/6bNsTd/tpTVrvfRNi9+VRF889fpe1/fs7f3Wv4Pf2svH/2LTJxn9VLZ+OHnR1buXfOCmUI9UfwRjZ8zxDgZjUWcdVk4+MHevW1texBcJfUGniwtr3U43cxZ4ITtZF3OS//7j/22+kXmzOpYXA3qdvvpA80OE8I3kpd9Qws2RHp6V6cP4Iz2c0j6Uwps0trmObQ8BIH2M2jytb57WgL59KFk/MvRN/tvtpXn0qSoqTmW2HVu8vr/VevZzfbH43jepD7fWb0ygncnqvz9ke3Lf8T44WvUA1EMKWGy41yu/P7jswfVQznjp10Q+ca6PHyyAZn/6ROsH0M/jJTfDmrFnHag+rStaP4wzxjFh1JQLesgyJ2OuAFSsOUf5zk84Noz9nrGta95XAGP8jB0Jg39U23j7Cexphn6xryMn9vzevooB9uF39tzXkX6X0AkYdWGsd3qYpbpIzVmf569fn4iuFHKiD3n4AppxM4z/DA4L78jUcxx7974RPhfl9CuVe+xKLaZvboX+rE2uUlgjUj0wWT0yunZ/r1PUBwCVZ21j95jr7n3Acj/qg60tZ36gHcipA4qnAOexcO5LccecIT/bs541j5x9e32p0z+M++G5crq+l8b1zy6KtpdFfvEE1PWAY/movM9NASyhztV5CBg8cDfOktCVt76Pu7h8WdcAQFHw2Q30t7/35V42Dmj62hcPRxIp43v3jPDPSGDzXue6tY/Dnj/UWqfoj2TygMoDKsW1F/rPQP/8UsFfOGWMSKDmCEM6R69DoB3ItS8eZ3ML/5ny5sBYv+TJqUeqA5u1hmHPvuhznvMGdBVmXxEHp0cx+gWw9ATjfpA/KFkUUPJnnIAa21qw1eWukDUB7sLs/xHukjoB97U6/UMvYJmbvbjPLQSDhyHnecw6DL85whpK2PJyPwvAUsrxrrAEdgVY5trNp15XtfVZBFAUYNWL6Cd4juuhhy/HETpnqQ7b2nJijlU/w1EsUOsELM+61g9jRVfL7z5QD/SJ2M9I40ViYR0bCP3LpN8F53l6fwT27Wdc8ccffzShLqL/isZhXTdguYbAct2ck2hPHEBFwZBl9JPzB6om0JnxkldTOgYMn7bQB1Rf7Rcf87WcewNqXuH2bQJP9v/WxjGkP5CDtcdvGf1nlBqntf7LSP+M+N5/wDPeONdu6Cg2gMEBH/mtPiOmX1j5TeLOSPyOrpoZPzHAJgy29sb5E42Mvy8J1G9JfudMDFDXxc9eAqi5wJDGzYDBwyqdN4w6ficpdFvZDo65nrohs1QX8gLWsbTF7J91GLHGAIplPvZZxMnJ78+63Hkzwin/Pry1MVY6Gdbj862HHKHT0wvG2kxUqVnLSEkYsTCk3D8R77hWo0c18bjPRCmFa/c46yxiyXYBhYEwmtLeP0DlxBmvb8Ycpx4fUBtdO3ykPYSPrq2+h3yw92nrUx7hypd4exJzrLqcSJyc8GHlj2PCDwpyidlLfTP0ayuF+iM4nj/ACB9gt0YTL9xaoC30i+YX5w77t377OIDmQ0f4cBVtOmBcs1DmCmtaX6gL+/FvrsidAcYD/qgPoIaxF6ABZecEbDigXMDC25v5ylqn/gasnXnJzWPDNjc+888AIwdWaSPmWh/QrDdvudQBaq1jn0n7hbVG4lo/gKqxj3Ecxxbti4e1U8K6IvbsC7eXQPUIYw6tH5mDtdQ7VdcMWKRcfOpnSI05FkadZ/o7q3vEw6irD1AscPw97M0eYBtrkrH6lVeYY8wTQK2TtWe/dfQrxd4nt4fxVwCW6we0HNYW+3raiXlGGn+FeYxZT86jMYwzJnLWZ27m97r2GbwGQF0PY6wp7FUA0nX/lzKdjJvMh6rxYg6EUX/mosP6Q5p5wp6UgbaIHSkXhNtLx0nMmTTmrwRQaw/H8tHYXj8BLKHOM/MBqv7i/FBg5Y3/oO+uM1CuOaaIfpLL2OoZUx2o+6794sNe0gJQawFUb3PvbXfA2Hs7+tQEqibQPBzX9VBewdivILX3NYBlrrMPmM2KkYCVh6HDkPrPkPFnaWxs9SvAGMP4xMHKyYvZB1TfuX4wbLiXuQaw9VlTX+peSWPFUUx4oK5/emr9iK+rdV/NthyMntSPABzRGy7jATU+sFmbNh1AWUDFwLG0z6ASnjwBSySs+kL+gOL8TEs/kXL6gMu5JMb4OReo9WrrcajBWt8AQHEIWH0w9IypNEkp9rr2Honb87OdGKXQpwy09wBqzeQBxQJg8S3khTKPo26oUnh/Zf1hPE/lhT6l8VcwRiQGRn9AXT/ri7Y75IS0+UI9gFEn9pk0L0gMjFwg1C+TzlEAzTUN0rPfFc9g3jONw5gnsOwN4JnUTQysOTB0oGrCvXy2PweBbb6csAasPjmR9Yl/5tSB2l9AOzvg3HeW81k+11Npz3M+sLyvxAfUes7zmnPOdBh5MKRxwGYNHEO0fgAbX+sHrLndrD4A1UPAuS8JjhfIAVV3Pz9AdwGomDL+4pO9OUSk+gyvWyAP1LrlnoTRK9ByWCsIpwRqXs49CK8UgGJB6pzJubclqSupD2OPdarGhlHfejD0+CLNdX5KuZ8BWMdy7J9R8++qAWvvsOqO/2j9jfm/OF+BG4wN6qYQc2hs2C56YuCYj18JIya1wgF1I8t7Ef2xUinCRW/ToU9IKfcxMMaLf5bqgbnqyit4Iwa5IY23X3/gd3whpxTqwTzGXteeYY52pHoAY15APUgWvv+QP8erC/sQsMbDuNbmGiOMCbSF/iA2EGojXRORNVLCNjY1TFQPtLeRMq3elNPTYAaXPH3RHTtwbBFb6XWyBlDrZl7ygfrQp1/AiAGqB2NnXl3AiFNPLXUBKGosGLqEtQJtAdQ9YJ9nAKpW60fyld18+DIORj4cy0dFYORZawYM/lG+f8Nmf03muc41U+uIi28vEyuvDqjWmsHQizg5pZe5x1k3zbrKADitb+wMawUZC1iue3twpJZh6oDqMr6ckITVd2SHAypf+xFgxNp75hEpB1QJoGrCVpbzCyfvr8B5BikZ+0wmTpkY9WDPae994WDMbfbDltNnvLDv2ZaDNV77EWDEA5YqAMtaF9FPMLiubnypby/RZ5l45R6wPgeTs4/5T7fP5gX36wmDA2raMNanjH6yVhf1UhcaygCo6zPz6jB4GFLOHOUVYMTDsbzKfcZnD/u9M+cBZRongM38ynlxMufILe+4R76fycHoF1jKOvYR7GdGPlskEVjmHu4zEkY+8PT7A9A80i+w9BBOaUwAIwaGlIdjfc4Fqq/2ccy+D+qhgDEODDnXgMGlyOzbc7DGwrGenCsJIxdWmfc14C4VqPUFymdsAIODIQ1wDlcAqp6xAlAUgPLB16UF3bv2og6jprqcUBfqQh1GnHYgL5w3DD8cS+Ng9WnPgOELB0S9m7sOYMMfcTBi9D0CjFgY0ngYOgw5c+oBrH7XRh4GB9v3Bn1HSN7sk/NaCRj14tc3I/yZTOzsh3gji70AABAASURBVFETqPsZaB5zLFC+Nh3xw4iHIaeQOzU5kQkA6jrGPpMw4uBYnuV9hrc311opzAVq/n5/uUJ7cACnEXDuSxKwWScgroVPz4ujKzDigIqD52RPXV7WhTVvcXRFn4Dh79TmBSsPx7oJMHxwLI25AhznwT1vHXsOcs3lZ8CaO/NHurXkYc2Be92YGTBi5GDosJX6BKDYAAYHXF7f9Dcnw5oz8+qAYqlZxhdOjv8ZHA0FVD/6AEUBKB4oez6djWmMPqWANRe2OoxnuPHCeBFdOUOfAJa+YK0B6K7fllSAesbA4IFNnt+z2xcPGDX3ZdL3nv9x+0cz/Vvs57nA4oStDmNtDXA+SgEjDoaU++/F9fq5LmI/f6D22i0Og4Q2oKgfR4EKhGPph8BHgPvcOQeo8TzJAzWm9oz0Jzfr2gJQFPQLH/JFHJyufHM4UP3AtfSG9Z8CEv6zQP/617/mMsuNL2lvyhlAmTCkhushgE0PcgIGb6w1hV9M8/9AkL+CayDMi1QX5imFOtyPJX8G8wJri9hKbVhrWid85rDn5M2bYY5IbKSc66DthzjXyzw5pbY+486kMTB6VBew2uZaS6gLY4T7QVtYfwasNYw9AzCnLXvImsL1EBnfYKD2ijW1/8kAlvacjwgBqy/cr5ZArS0M+dV+YNSBY/lsfaA+THjNYdRq/YChywsYNlDx7cGx31upoRSw1gOqprx7X9keHLDNh63tfggelDp17/P3tolySjHr2gEQte7Dozi5GTBy5JIM91x8ewnUfrvigcUNq76QH0p6iJQGqj4cS2OMF+p7eI2vsI//2bbPvSs8Gm/OTew8n3CP5Lw+sw5U6hnn+AY4pu9RQl0uPvVfBXu4Qvo6ml98V9K84CjOtbjCUc5nuDyngLoP0otz9tkHg4chU9u46LD1wdZO3JG8mpu+o5wjbt9PYmDtBY71xP4V0r7EWW0YPcGxTJ41RGyg3mvadACLBau+kCcKUNdeN6AowKoXsTt5fYBNLlBRwMIX8eAELBGw6gv5Fynuc9dVqAt1oQ6jFziWS1snimt04trQMOpLwqqbfwRgc/2BWm8Ysj15WBuoWup7tH4A/TxesOoyxitnHHGz/0yHtbbrLxKrPkMe1njtIwC1LvrgWNf3CBk7cUCtWfsPP3zGC/e6c3Q6QM3N6+h3Rf1naE8csK674bC15R4BWEJg1e1b2LtI0KyHu5JA7ROgwswXQPGScK/D4OBYmhcAUZeaC/EXKX6emt/jHcb1CmD0BFRPMKRxgOJpuF9mmAhs6sLnbOtZ5whXvsQDpQKbPiQBxR2AJfbO+ZMJ95hI2VmXm68djB98jcn1M+YKxs4wT1spkgtErbkvxgPFWoYoBbDkA7qW74pA+YwTOmFwgGbFlvK/6uSP2Nfwn8xqbcTM+v+qZTqd7FiXrM+RHP/02Iib12/5fwB4M2RTZhxtGBszXCQc8/FH+pASMOKtGZ9yvsGN0/ahrQ5rTvKUwtwAqBsrtn7n45u2nLZyRjgYuXAsU8daybE3e/SHfj8gCONEYmDUi52xtYW2EkacNWHosErjBAwuesl+Mm9Gp+ohYi/p2XHCA6q1XjB0icTM+szJBzDy9DuGcA0CbX3GK4W6mHX/LeLZ1i/k7F9oC7kZ+rTnMR1XhMv/Q8N8oOZsTnLDK+XFkQ9GrnECtrbcnKuea6KuX8DIAzQLjneF5APVP1B58iK56qKc/ZTxgSUP7vUeevmypoBtrpy4TO5Or4XXJH3uJdCj2rJn9acuDF8FnJyAmp9uGB8Q1K0h1K/geGLucdbPcmGMC1u5j7dW4DjCvpRiH7+3YdSXh/v5WUtfACMetnL2R39Gev2Ec7Bf4ZhKYQ2gHcE9qP+vQMazl0c4Gz958WvPuraQc7xZqgv9Qv0IyTNGaAfGy13BWOOOoE/oUwr14Mye+VlPnnLm1YP4Yj+Sxv+TkbXf95h5ySdmlnteWxijFOrWiR5bToRXas+QM155hTnnSL/K/azPfoT3faRjWkdbaItwyiuYE6Su8db4K58fjiEcQzietrAfexF+Hp1hbGz1Oc/cGVe+OS668YG1RXxn0nh99iy0RTj1QC4wNpA7083VL4xxTdTF7NM+gjnykeqB+SK2MSL27JPTJ8Irhb5AW2hHql/BmsKYyL2uLawZaAdy6kqvW6D9COYJ45RC/WfA+Qhr2pM11eXEXt/biTEv+eqJU7+CcbNfe4a+2Htd+xGSq0ys+rNIzplMnfi197rcvE7xh9N/hcRnfedYawTee+r6k6N+hcQp5zjriLOa8c056vJK6wn1KxgzI7HWEbHP5Jx7pJ/lPcvP8zfHMZQi/Sn30P9ZWFt8Jm+O3+va9mW9SHWhL1L9szBXWFeoB3OtI07/zEdX6hOzrn0G465wlhfee8r3a6WQTz3npR2Ej9Qf/UwmJjX2MnnP8EexcuYqZ4RTPos5Xz29q4ujOvJfgWN8BvuxvGaB/elPvdy72vIzjN0jceYFiUmu9qxrBzOvLq8Us55xZj6ccepCPXMzVk7Ym1LIfwWOIfY1rC32/I/af1WevYvU3+uxI43LvCLl/rfCNRD7+bteYvP/AEiQDpOEm1Goz5ATM3ekp6YyfvMCuehK7T3MPYJx9jpDTlhLqB/lyl359AfGWcsfwYS6nH51EX6W6sYYK9T3mHtX94GgDMy7gnHfuLUztNe35n8sT/iDu3hpNGGO4wXWav2I7Gr9MKsU8kI9sJ61HUeoy6W+co/4reXaCeeYmkp9e8gH8ZkrzJ8hJ4yT91oonasfCOTllEKf8UrhOOG1z+AfBFnTeGPmGubHVhfGKhNvziMYK8wV6sLarXkLr3iv/zLMrV83fyymh62+tosddg+5eI0xRoBji2G1+n8IRT+Tzs0aysQ4f2EtpdBvnFCXE8k5k3ONxJgvrBXuR6V1kms/gZz6PL52oF/Yw1xDThhnrr4rGGOsME8k3tpBuFnqm+3ocw31KziuPQh1Y61jbaG+hzHPYp+7t63juGLWtYXcI1jTGKWIrhTh9rr2jIwXad4e+/jE7nltc5VXMF/sY+TEnteWF7M+2/JCzmso7GWGnDBuhvtgxuz7FbpzuMKjnjIXayTWdXDuQl3EFyknYitnO/pc1xgRzhjH11Z3PKEup8/4Xwl7EPYj0os9inDq8R1x8e2lec55hjGO6fu0/isY+xXMtVPH/gM5daWYdW0RTilmTv0K8/jRjZ917TM4nrF7f3jXUT1InDnPIPn7WOvpS73PSvPNsUb0jCEvp0995rWFfrHXtT8Dayc+ulKEj9yPp21coL1Hcq+kOfHPerivSO8r8607Q07fzB3pzs3Y+Lwm6vJCX2vtVBgbGKSunDFzs26MYwSzHV0pzJsh9wysbZxSzLq2NeWOoE/MPm0xc1e6sSLrGilnnj3MkBP6hfoV5npzfGq6B8S+hpwIn/jYyrme9hGMCeJPLWW4Xy3tMWtlL343FL4HHcFYeWOvYF39kbM+c/JnmONm3XjtM9ijMc8idRLv9QnCJUZpff36Ysupy82+cPK/CvYg7FF4/WIrhb3Zd6D9DMydYY62daI7ppCX0xddW12oC3WhfoQrX+KNyZjq8o47Q+4IiT/y/SrOnmYczWP2e42dfzD3be5smxc7uvIZmGdcairFzKkLY+Ozr5mT97kbGPszkDGs5RjK/zTMc4ju+on9XH72+u3r/7fY/jq4zMWNkYUNKSdc0FmqP4O5jjX28E1W5G+ZRoZL/pnc92tc+nKs6PLGCvXw2lfwASKMsV76sk/hD8CBccINGThW4Jh73boz9M+2OcKxlXskNuM5vohtvDWPYG7iZnkUe8bNedYTji9cF21jlEJdqAvXU2R+jiOfmEi5Z7CPtw/XIGPoty/HkbOmujDOPtTlRTjlDOO0rW/NOTY+/cFc01htfepXME7MMdrmivBygXwQ7kdl6mScyPCP6hrv+gSu1wz91rCe6ybU5eJTP8NVTOqc5crPfR3pxlzB8QPj1CPVU3PW5/nbo3MW0ZVCzjzrHSExxgntYLb3+mwf1Z05/19O3i/p2fnYkzBujPfe/8DpGMZcIb1EWi+6MuNYI/pe6vsqHPeoxp7P2ImNPzL8WdyeT/xX5Fxz1uea8kJOKdTtW7jWs1QXxs0wJ/j/2PsT9baRbFsDjJ+UM0/1ff9X7a5MW2LHv4MLCEAgNFlVec93UVrc09pDBAZStMupX84Zwv0u6QxneKuv17OwRriux/0Q6vqVe+g/gry9P765jxzvK33G7SfU9RmT89+EexM4U+BM6sogc8f+iMy6rWGete2rfQa5X4F9hT1SJ73T33jgZ4ZAX3I+K+17hvfWtUa4zj/r2iK+cGf5SJ/zXG941ppj2o8w58hJnjKQMyN++UHisffSnPhmPb5Hcq6rHt6sx7eXRxx7C68f5RlST0703ymdT1jTHs6krk/Ep5whT1uOMCc+dRG/+ldhr6Ma9ghy/WlHP8r5iG+utde131PraPYj31EteTPkaCuFMwTawnigfYbwlOFZT10576McMcfUjxDeUWz2yRPx2XNG/P8t6Wxe10LdOZzPffH3e/UzyP9PILPte+kXmT967D3/yDZHHMVcu/5IdblB/Nr2FOryElMX8e917e+CM4jUdwZn9LOVUNeX+CznvNl/plsrkJca+uwl1OeYenxHemLWEuHEr/0Ic789J7X2fuuKvf87bGcIjuonpkzc2QL9M+KPdP3zeY7fWurKPfZ+7RnytWepvodzxfdITzxS3oz4/9nyPztd9t6u0SP1uX+zVP9/ON6BS97kvEn8okeab37ZRH2BHOFNFcgPPAkiMaV8fUI7tdTNs4+c//mf/2n/+te/mv9uvrZxpXnh5RcvZxbaSqHu3PLN84sr/x1+6wtrWFOo6xPq5iXfuDMqjYnwrGtNZ1Taw37myzNPTuxw5BkTxq0tzDVvlur2E9ZxX8yTp888EZ5rD1yDME+usN8M84z7z+P8+9//rr/F/ddffzWh3z6BXGe3n7WMKwNtOcbt4ZxK841lLmsLbWNyzFG3vra6swt1fe5feinTK7n2UNdvPNB2Fmvrs5bnTNva6SFHW74c40Jdv7nOEJ+9AjkitdTlWVM9PM+ffns4r3uQHDn6leYIdX32lp851IV+edZ0TXLlzNBnHXnyReLGROzMI0e/OcL6rkX/GTJTOKlrLWfQNuaaw1Vq//33301O+rnX9jTHuYyr72E9a8gR2vabYU3r2Sdxe8lRCjnmW19bqZ1rVa59lM6VPQnP+8eYtjz7qMcXWymcZQ9nsLc5QlvEl3ragbz4nUkc5cixn73NMT88Y85sPNAW8oPEIo2be1TLHGP2UmrLE+mrPkOu2PvMFVmbHHs7h+cokGOvGfrCjTRPv3UCY0L/Pl+fMWGuUp888503a9IWxmfI9Ro237gwnlracs7gOuXLtafc1NA/69pCn7zkmKceGAuMBUfx8JQNbFBwAAAQAElEQVTWFfYQrktpLLnG9Qtjqf1ImvsWUjtSvn2srx7oE/oD+3qeZsx1zDVHGSTHe948pVA3V55SqAfmCbmB58+4uULd2dIzurUCY+6fuT7DvAesZ771A23ryRfWEurC2HsgN3kzX58zOIuQZ9z+zuNc2s7tLPrNEfrkJCc8/ULbmJzAfGFMGLeu0B9oJ0dpPXvKl2NcmRrKI5j3FvZ58q1tD6EdzFxnEbPvSLdGYF2Resrsu3p46tY2pm6OMaU9jCmNhbOPG/P8Kc1zHwO55lvH868ML37twHxhzPNgjrC3PvP1ayv12cN+6iK1lNryhLo+65sjtPVbd9a1hTFhTKhbK9De1zPPeKSz+hk5+eYYC7SNCX3mmjPr5mvvubPPmPsg1IXnJbb1z2CtM1jPeObLjNZ0D4ydIbPMXGsKayjb/UVbyA1cR86ZMamJ6Z97GxPyAuPxJS9SjrpSXqBtbXsnHmlMXSSuFK5VmGvcvrmO3TdtY3KV2qmnre4+J8d5rBMYF+YF2vLMs4fSmDn2Uc6Qb9wcoX6GzGJt+cIawrquN330Cf36jFk7PtdozBrW8/rW1i9fKXfOcT0zzE1crrHZN+vWlhOYJ+QEcoI9T65zCWcTcvc8ZxDGfL8V5mhbQ6SfUtuYsKa2+2ENa+tXylXuoV+Yk5j2jEf+mbPXnUPodxaRWaxnTBgXxoW6/nCUrsvzr7SG0C/kCvOMq7sWoR6u8fDVjQuvSaGu/wzOJ4449pphL2H/wNxgrhGf+fojo2tbw+vAmvrNid+YcP1K/eHIU9cn1F1roG1N88LVJ1eoC2PyZhgXxsWsyxf6hbH03PuNWdcZlEKfMDd844EcISeQG92YiD3H4ttL+5jjPruXxs3Tp21vdf1yReLGzFOGI8+4PK8xn1Hugf5wjGsL9fdArvnCubw3/P5FXV9qaIvZ53zCOYS6MMcZndX6+sxVJt/1Cf36hHnmCPXAGkJOICcwJqwfpL81jEUaT191YXyGPWb7SLfeOZ6b/z69aNO/8e+/Uy/ii9QnLpfWrleqpXMc4WjmSvjAy1w3afN64nsk3fvww4ltTN9s64ttbEZmcV2B++LeiZeXX/373F+n++neJUd+/TcALGyjNFfXJ9S/AhfzKN/69gy8OURs5aPc+K0xw34zEtNnPaEef6T11I2Fo75udOsbe+sb/NK8aXywiHCVzi6iy1MX1grsJewn1MVRXL8z+AAQ2sI8/blJjWkLdWEsNWe+H3B8ePnldGoZVxfJUQ+MC22lUA/3kcwcSnPcC/dFuFfCXGOZXV2fXHucQW4w88zXNqbUtp5Q15eYutA/Q+48p7bzCvUZ5s12dP3WfoTwlHKdSbgXYs4zLuQGc/xIl68/NZX6hOuwh9Av9Atj9tBnvr4Z+ozNudrCmJCvPIOcGXKtERjTd4RwlMblOrNwfqF/D3nxmattjlK/PqU+df0zjOl37epnkHMGZzyDfa0fqf4ROKdIjnVmxP8VeZY791KXqwycTcTvnqvrE9rh6g+MRT+T8sSek5rGPoLUSX7sR3JfO7z35oevNMd66oH2GcL7Lnl2bRs76us6jvz/RF+uv6PZ3Pcj/1d9c137C/cs8qv1P5LvOXQekTxnEc4T32eldYLUsNcM/drKwJzoysSP/MaEPBFOpL45rv2d+Eivmeu8IrMZ8xwExvR5zgJ9iScvMbmBMblCPX6ldhA7vNSOLU+OPfzMFzs+pdC/x+yf9T3vI3bmst4MaxgT6sHMUY//kZSzh2sX+h/l7f3zHHtd+xH2db7DTm9rz7r2W8hnm1wnkR+t81afR/Gz8+AMmUd5NKvXsDVEzuecpz73ljNjjh3pc37ywptj8X1Upmbmj9Sv/tF638V3nvfWfos7xz2vged3r6dncvZ7Hn54kXv/o/zUizRfbqBfxI7UJ+TvIWfve2SnRqQ88wPt3wVrzrW0Z3i9aUeqz/wjPdyj2H5NRxzzA/uJI953+35X37nOvP635p/z3uL+J+OeG/u5FuGcQp/3mD51oX/P138GcwJzRWxlcmc9PqXPf5E853EunyVCW575QlvEpwyMH+nxHUl7idSUYx3nEdpfgbVmzLXmnrN/r3+n7Wzvqf9PmPU9c/5ujvtzhrf69Wuo/1FKZ7mBM7qr/nau8qtIXeuoK/fQP+MoHp8Ljt4XUHPOPut40wjjiWkLc/UlFl3/nKseX6Q+EVtpvlBPTN1eM+ZY+JnBWLjqxo3pU98/hOK7Xi7terk0/yxsxvUy/LeXlyZenp/bDH3CHtZy3hnOkN7GhfHI6NZ4C871dL22/qdN/ilKzdFut5rbHvaynrMIe+gzpv8M4Zsj5JobzD7rCWPyEovUZ0zOHvqFnJm/t+eYujnBnqs/fdSNB+YG8ckJX7m8Ad0ufV9f4/ZCvy6uG7Q79+W51R9muX/CXuljbWH9+JT2F+qBucFcQ54I75G0j9hzrWXdxOa4MWFcOdeWZ444mj9ceerJl69PO3X1yRHq1lNqy/GeNEfoO8Ics7YIz5h1ziBXXmR07SA+pdAfaT+hT+ifoe93wbrWUj6C+zfHXPtRjj5j4WsL16I/Ut8Z5AXhzf0Te488yo/vkZzrhjP3j++RNN+YOUpx5NP/nTjqbz/PxRG8N/TLCeYas574V+RcL/tjPf1BbGVgTD1y1vWJXIPqxq0faP8uWDO1oueZM8+QOcL9TukcYt/DGcTe/1HbGiJ59gpy/WgnvpdzbmLxmWcNZTBzZl788qK/R57x97HZnvWzPpnfWWeYbyzXRWroF8bEnCNnjhnX1n+ExJQinFlPf/sYN2bdYO/zuSBH/5wTn/7vgj3EXN8ZxOyTI1zD7D/S5R1Brn7lW7C/CF9dvJX3nrg1gyO+Mf2Rs65vniO6MmitmfIQR9eHdcXDpE8E5nrOlhL6PY9Kod94EJ/+PYyZGyRurusS6iIxpXnCPO0zJDd8c9TNSUz9EeScwXrCmns8qjn7zdGOnPXZp/+zmOs80q19FntPXM4R5rrZS3n6tZXCZ5dQF8ZEuPrUZ5+60C/kBJ6XxPRpC3W5iamL+Pe69gx5gTVE4vEr00tdyIlUfy/MEeHP/ewhjM/QJ5LzSJojTynkWT/Qjn+va3u+zBfyAmOBPnWliK78HUhNa8269ltwnXLME+p7xK8UxiPPdGMiXKWYferfiZyXPEvt7zmzZ3zugf5w1Y3rV74HyVGmjtJcfUox69rOIsLV51x+Lhfq+uSY60z69SVHv9D3UVjLHsLa5lvL2kL7K7CG9cRcx15i9v23dGcTj/rPc876I/7/Jr/n7wxvrbV/J9u/JITiuXleaBpAA/9Dorf+Xe1jyD2DNWfsufPwMHrOvuTu82BwYZXhJEepz3pK1ybU41OHUUPdHDlB/ga4tnGgebML/4Y9rDaMOtYWQH3Jas0ZbTqAxQonDqD5ANAPvDofQFGNO59coa7PoHMIoM6jMTmuSwBVF5BeMDcox/0FBgeG1A0s+fBan/9fEvKtq3Qm908J6Kr5jAsdMPzqjwC8+gOgdj9SR1N9hj4Ba4857j4JoNbnnMLzrhRAXQvqe4SXmm06YJyLuICotQcacx6sfP3O5TlU1hf6PUG/6GrViO5cMPLNEZXXiaBfbO/vHnr1k3oGZh2o/QEMfRjOYr1ICwBLTWNCvxJQ3cTLMb0Am7h5Ce91GOu3vwDqepKn3foRXVtoA8WLra/dD6A0fe53IFfEVgLLrPBat0ZQRe8vQGnGSjl4MQaDZ1hbOINS6P8attnWFHqVwdwzPiVQ65cfjjoMvz4hd/bDiOs7AwweDGmdGebu7fiUMPLUxcxV13cG+Hq+9e0lYK032zD88HulPYQzzIC1j35AUYChw7i35vxHeiV+4sV6Yp8KLNeV8WDPm+0jTnzKmasOKL4EYJnTQoCiANTnB69/4QzCYKT6GeSd4SzXmH2F+gzfV8Ts+4w+zzbnw9gHGHKOmaOtFOpA7aN2MPsBzQXhwOqHrQ5UTXgsUxAGRxuO9cSUAlCcwj2GwfM8CBOAev9JHKhZ2/1wfar5HKIuAEV9RphrlXN6gcEDlrrAxBgqUHEYUm96K2H4nTMApBVg1XUAVW/WYfjgtZT3HgALDVbdGQOgesMql6QTJflSZl37LQB1LsyTC6sNq278CLDOCse6dQWMuPoR4HHc3uZEqr8HMGrm3Hs9znirBox8OJf7Os4pYM074jhLZttLY3MOUCawXCf2CGD1w9Ar4eTFXMMw+DCkvsTU/wmAdbb3zgMjBx7L1AKi1v5qAIseWylgxADNAmz1+Zx6PmNHzx7D9l6zmFyg+sufAcMvD4YOaC6Atebi7ApQNWHEu6t+YPjL6C/OBlsf0CPjB1ZdD1B11QWM+tbRDmDwgHIBlQeUPb8ASwxe66mdvUouUO9PrR/hdHXzox9e14Rj3ya5G8nvav0AJX0Bam7nEjBsYwJQFKeUgxcYnIPQ4gKqBjyWIQNR38wBirMkdAWGD+jW+IFVH571FdjUAJYgUDFg8e0VeBwLF1jqwMd17ylreS6VOVfq+oQ6jNr7uLEzmB/Im3VtQFGArQ6rXYSDF+sByx5oBzD8cxqsPmAOvVtPfeW7kx4QgWV2GLp1gwdpixtGDnxOLoXeqWSuWSZV36zPdvz/26RrPMNb6728RfhqPMO9VSe8yLf4icO48GJHznVgcPyFR8Cw5cpTwvBpB/rzwIERhyHjlytPWFsbBkdd/1fgl4TCWkd4q7ZfsvuQdV5loN9/x+yt/Dluf+1I9Y/C3BnOBeODiusUxoHlA0Q7OYAlCkOHIQ0A9YBTnwHH/pmj7ix7qc9zLdSD8GIrZ47xPbJ+oELJcR9EOe8vxvYwpE8pZl3b8w3UF0nWE85kzN7qwjyhH6g9M64dyBOxI80TsZXaQv0McoScSPX3whwhH6hrxjULr/F2P8LRnHVtMftm3VigX8QGNr+86wcUC+SLxXFX9An/EO4Mcmbc0zci8ThnG9Z5Zr9cWGPavxP7XtbWN0v1t2COkAfUdan+u+D1bP1AW8T+XX0+WweoVOcppb/Aa193/1d+nOsMGUrOkR7fd0nP5Vu1nU2Epy60Z6kezDH1rwLGObUOrLq2PWepLuJX/y64f/YJgLoHgXrWtv/SkXmUjgAoCrMPqHkNwLGemFIAincDVj6s+lwAVj+s+sw50oFl/jkOw+/7nPC9GiiK6/e8Cd8DjYkK3l+M+b6z99/DJYwB1R8o3/4lveXOMesLYMkHZkq9d84OWOOw6jPnK7ozirkGsMwXP7z2JbaXrtH9PoKxPf/Ilmd+Yur6Yn9FwttrgcFJH9ja+gFF7VUpeXlDupZQgCVfv0jsuyRQpYHqDUPqBBTlV3EeoQ4jph3ED9Szz2sJqHyg5QBe+RLbS2BxAZUXBxD1t0mvqxnvKQy8mgt4T+q7ObDWg1VPAVh9sOrvjYd3JGGttz/Xsec9U4/fekDtD6C5PNeAjR+G0c20sQAAEABJREFULQmGDudSrgAUBVj1cuxegKUvDF0KvNa9ho19BTDqAlXGvVGB9fcjfUeQdwYYNYHNmswBFAU41g0Cm1xAd/lUgEU/svV9FcBSAlZ9cb6hADUjDDnTYeuDrS0XUBRg1XUAVVtdwNbW912A0QuGPOoDlBuOZQUfvOReVYr9NZg0GLW1YdX9vkSYZ0wA9Rc//ezTPnDAWhdW/ayE9yewnB/nEK5FnOW+JwajNrDQgeoHLL5vU3hp7QRcbk0cctp6uCexZj2+/7XyZO8O92zHv7hZwg0C6oNN64e+96BTT3+sIUEp1Gd4EXuDHcGYOWLOUQfqIjUm9M2ANa4fUBRg6OaJct5ftIUm0PwFSnizezPqN555/Rvu0ZX+UmVcOL85QM0KQ1ojkBcdtvHElNZSwsrRZy5Q580ZRXq2fjifcC7nSw15Qjvo9PqB0QPWN3B7hTdLWLnwWvcPGexjYfMincX/QCagqz40GRc6gFpTe+MIPzQY9YBNvnsyo92POR9YzlO4rnsP91JkX9Vdj1LMuvXFvV3Vj64fRk992pHqQnsGDD7Q3Zfat66U3PO1nV0ZyBVAo12XPOPt5Jjjs+5atfc4KXUYMt+Acgb0OTuMwbge1cNRnwGDn/MnL/G9rp39kQ/UH5TEByR1I5MnT2iLDakb+oC6Dq2/B9DgHNYQ7R2HPDFTtcXRnMBM/ZS+T7LXjDkOox8MaSxcdfcHRmz2GwNqr9QDOdEfSTkzYNSBIec8ebHVZ8QPIw+GjP+RTI3EYeTBkPGfydRQwsgDKkXfGYDaN/icTO1qNr3AqGdcd2R07UCf0FYKdaH+FVhD7GvAmE+/8UB7hv7ZnnVjwOwqXX9Qji+8wFoftjrw6tzZ6iO9w30krXcGYAkD9X4RhzWjf1YCyxrnGqkNaxyYKYsOLDXMEwZhzBtbn4CVD0PXLwBFAVjqwmNdMoy4egBbH5DQUndxvKEASw6wsIHyL45Jcd1+9vK5GjdQqjHfEzRg+NQDGD6g6sMqw1FaW8CI67O2UsDw65uRWCSguvQqo78Aiw9e653yrh9g4cFWBzY99nMuiSdKcqTMuvYZYL1GgaImH9jMBR+3LQhrXmylABSHAA7778/3YfLd6TUmsiZ14edGcac9FHA8A2z9+wLpp9zHYM01Ps/jTEKfsbNcWOvAqpsX7PP3Now8/XMOrH5jjwCDB8fyUd57/cBDKjyOJQk4vIZg+OUBigJsddjaReovwFK3m/UDlPQFqLjnMch51Y4uVwCKen/zPGgA9fuAXOHvdkJdWCfc3BPmCaA+9wM1B9DmwzwBq19bhAdU7mzPOhBz4QGlAxUDNnY5+4t9RFeXOKC5AbCJw9aWDKtPOwBqP2PP8qg3rHVg6OHNuTBisMrEgag1t/k5T+oJwsqbffDan/iRBKoPnMvkAlE/nAdUzlJgp8DrOGx9wJIFq64TOK0vZw8YOfA56TkBlntFW7R+AOVv90N/AKPfPfRQhK88IsG2DrDQgLr/zQ2A2iOgZgPqGj+K62v9gJHT1SVX/aOw3h4frbHnz/VgzAmr3PP3Nqxc+Li+r7e3gXLBkGXcX27tedn7u6vsIz2+/21yPn9H+lvrvfhwlAQsFyegqy7+Ur7wMg9lGW1lAKOXtjGhLmAb0ydg9WubI9QFUGtRd32w2vpg2MbEnGs8Nmxvbv17+EFAn3nWUgLLw8EPBgHQcsw56kDlyIXR13rarR/qXdSfPPoHErByEjMe6BPOJ/a6tn0jkxcJ1DxyZoQfn/YZnF+uHCWsdTPX7Jff+qHPnK6e/sgTMwmo2WHsNwzbX4aFPWDEWj/mfKBy5Yh2P2Dw5Yp5dm1nFdGVIr57mVfCuJCbIFDXL1AuY8Dig6Gv89F5K2631h+E3dVoP3/+as/PLw0u/dp5Klwu14rb93K5NAHmm3er+96Ya7RK4BwitjI8pdjH5ZwBRl8YUq41gswGr+P2g9WfXP3OLuJTCusqA7nAsgfG9bV+AA226O6+d2OPrC9f6D+CMbGP6ROu7wxyzFUG2gLGM0DdmFJEV+5hXMBYl/rvgr2spRTqMPoAmrWfpfQXoK61rpYfWKS++Txoz7B+4rN/r8sLEoO1DwzdGAwdVplcpRwBa1z7DOYF4cH784GkvZLWfeX8JsfcCx7PZHugzqO6mHNn3djvwlwXWMrqD3SqK2fEpxTGIoFaC6C77n1jXnvKcn7xBUZty8Cqa+fZANQc+oLf1T/1juT1eu3vGdd6Pibu2n32ifg+K2G7LtcU2OeobuLG1JWAYgNgOV8JALWPwGZNrR9Afx0/sOrD8/5XoHokA4i68S/OdyhA5cKQSXGPsgf6YMRz3RgLEk9MCeg+BFA9D4PdaV37C/XuKn7qRuo3Lk+o6xOA4hDwOHaY8IYTqPlmWmYEZver62YTnAwYeUDVhq2cqA9V90NIgNfXrP7PAsY8Z/lAhYFagwagKBsoOe8VlK84Zy8weMBCc63Ca2FxflGBbf2Us0+gD9isRd8ZXHMAFNV6zi6MAVWzgvcXOeJuPhTJlyBfqAOvnk/t4IDRG46l9QW8jh+UO3QB5QeWdQLl++oLrHXgY3p6w3Fe4u+RMGq4/8IcoM6B+9d2hz6hG1j2RTv56nJgxAFdBTkicZ3aQh2o3q0fsObBqvfQwx+gZkp9GHYS7CNg+IEKwZBlvOPFGtKA6qc+++wvYMRhSH1C/hmsFciDNR/QtQBWG4buPZr8yCQAy8xA3Ie+JfgFBV73+Gg5YJnP9QBVAobUgKHDkPoErDYMHbZy5sGI6fsuZA1+zvR60Pac2U9bwJjDmDAGLPdHOzlg5AK1bzDkXDfpQNTiasDWl/7G1K2j7mdhbaA+L7d+uA5Y87tr8wOPYyFa1zoiPqDWnt7tC4czi7kEUOv/HfXnur9T389s7dk368b+t8JzdIa31r35fwBYCKgcN1CU8Y0v9jzDW63PZoTxYdoay/+NpBvgGm/jQ/79T5G6u35SD6ibIH/LOzeiJKBuQB9aMHgwfK5Fv1/SK7UFrLx2P+wl7mb1A2LWfMnVCSx99bd+7P9Ggg8KZxXG/vzzzyb8m/jOZB6MHumtFL1c/QA1i4b+GUe+Ob7XM4+zqAP1gMws+syB4c98+lxDe+OQF0iFMTsMaSx+awtAV+1vKfcXoNYNQ8r1HM7QByNuGgwdqHMDqw00D2cQ6nu4fmFcGAeqlr3awQFUHFL/pY1jXNP9a/xhtlsb+/5c63p6utb/o+VyoeLurz0EDJ8B53AmAcOvb4Y8oL7A1S9XGRh/L2D02POtBccxuYnD4Gg7h+sSrl2eMKbcQ74+2NaQD8OXOFD7qG3cXKXQNyM+55B3BGNvYa75Gd05ZqQGrGuJ7+OyLfvRDg77xg1rP1h1OUIeUNd164c+AXSrVR+gZOuHMdHV0x85Yk+CUQuG9B4QsNpAPSPMD1IHBo/+h236Hsn2cr8n7zK8S6OJ9s7D/qECUV/NJ2/GQvwmBWiwRVoBUWvOxfgHKZkwcj8aHEfcY+/pPf+zNhz3ma9Ja8PKc4ZLv/6OUFxf3oFeoliRZdxffJ/2/S9z2NN1+9yan693+ocFsFw/SbZHEN+RlOPaEwNK1V9Kf4ke2V1LP6ChYwc48u5IkwkrH1Z9ojQ49s+cI/1o7vCMeS6EevxAPUc9b/qNi3Y/PJcCqLmAisgVGkDF9rr2DOuaI+IHqn96tH4YlyvURXd/+0/6wFgPDGljYzBsGFJ/YDz6Iwls1gqjDgzZ3nnMvWYdRh04lm+VBxYKsJzTxfmGAiMHKCZQNWDIcp68eA3O8JoQ8L78k9LvCs17OScAdd6czXmOYEwYgzGv9byGAxh+GLJNh9zJPFSBxS9fxAFrLL69BDbnA47trCESqPW3f+ABvJoKXvtmEhzHXW+Qc6kd3Rqwzc05AFp+bw4/ub4vGjM/gG0dYHNuwkt9JQyO+gwY/uQAUR9KoPqFAMOGIeO3j3qk+lcBVIl9TaBmct+AuuZg+ID21rGvFz5QtdrBAWvd3KeP6hykf7sL1vneajbPDe/PO6sLv6fOWY/3xlwfUOcSxu9bnrP4gbp+Wj/0dVE/sPrL8eAFBg9WmWvx6XI5zAIWP1D9gcXnHAEM/2zD6luSPqm4F37W3td3DSLf/Hyy/Kvfy4BlvcAbZf8zYdjO4V6026XdXrb+TFPxGP9gSV+D39V5FQZj3Fvj1hptf3b3duf0vQEaHKO9cVyefvxo16en1iv07ypuhd67bH3PLy8teLndlrgc4cUpvFBneBKEPmXrh1KuvzgqjakrRafUj7owVo6TFxgL92YIgJ7hZg38/fe/28+ff/U382v748+nvoZffU0/248//JvQz+3l5Vf/ovTvQuubfr3Svyi9FLQF/Yz4vBDq+m635/bHH33veo419Itfv/5uf/31/6t6z88/m/2VT0+X4ltDmOvM2Yvr9Vpfjrt2fXMse+c/myOMt36YIw/o1vgB6oFqzD0U8q1rnRleZNdLa0K99TXd+n4o47v0tf9w9h/X9scdT32PjLsPrvnabden1HZvXLNxfT96nvHElNrugzE58oW6MXONB+YI/YF8e8Wv7rkQcvTr8/x7HpTm6Lfu83O/pl86s+N2o4l+yfdrorU5Fl/rX9tdLv5N+h/t6emPdmv9QXTHS88Pnl96fgeXpxY0+vXWucrg1m2xz4v9y/l6XTnCuj9/vTTx6/m5/Xr52Ue6tWvf38sT7dbP1fPtV3v2PPLSfvz5o1r96uf0r5/9PujX4637e9sm32s110eui9aPy+VS15C+bpZ+vV6bMKbPWOa0ibrzCXUuT+3ff/Xr/+dziy/y5gBcW54/l+u1+bx5ufWnCjSfSX/8+WfrVtN/BPqM9rFm9qn1mpdrX/PlqedZ8xzX+zm0hrlPP/5sf/z5r97/j2Zt4ayR6kKuuF5+tAtPzTejl+d+Hd2hLf7841/t6fpHcVp/4IejTru2P/74o/3oz+BLX0vtZ7/QXjrUWz/Uu2jGlZ4r73//YPK5n397pObzr1sTsY0Jeznj9fKj5lCn99Yf7iM5c601w/xfv341j2s/f87ovM6l7+mp74vnsxtAMy5aPxZe3xNr2v/5Pr82fT57/3j6s2Y2/uvnS60vcTnOoD1DnzHzrRlbnzxrCfXWx7/9vLUZ+nimXV4u7Qc/2lP/3/V2bfqMhfvy90ufknZpPJRPXCruDfDs/xvn759Nqe05dq8C90ToD369sb9Ag8fwWrF+ux/WF0B76ufnV99T8fPv5xZoP0/nwn0S7pkwJkdAf+b0c2xN+zj3vVVT93zDmE97hrye2nnt23C9PrXrHfRzIbY9b40+yOXW2qXPKei2cCjX1c1+CXXP9dLaHTxdSwfapd+7ovVDfvYBqBjQgJYDKNuceT+OdOvFf5jfnxXOKZx9g76ma6OuTaVrbP1Ivef+dP3Zr6+f/aT63K3P03221qH93Gt7/fis+dV5zmINr4f+978AABAASURBVOkfl2v7o+9r6weM9XS1fuS5B+Zc788FoGL2VgFqb269x0s9x16aDOe/Xi79mXktGBPyxGadnXfr73P9odBuv342+jr6W2AT6s9//9XXfmuX28shzHUeWqvekfYR9nWeIHFnCEaN5wa9T788lK1/HtT/0t9z/Rxz7Z+N9AtjfeymzxiM+8f9Eu5dmw6g1x6I25mDa+8ZYN/e83ZHbD+/PfUZlK3v10v/DKA077l/Vo0tXxjTZ0yoW9N8IUfIc53Pvd74HPF3c81Cn5+1/v3v/29Tum4/5/3xx1N/z+tP1KdLP/+tf0b+1Z77+X/p10HW5DphrFl/MMflCK8vcXFTu0NO+Er9QD9dtz7bS0EO0Ptflt5y9bd+ABWzbnxtOvTJd25hSK5QNyZHPRLQLOgTQD+3t/4cvjT3xj1y71yKcA+13WNhXKgLY15TIn59wlzPiXJvm2t9ATQP53FuoS3cO+1ATmC8veNFvvnu06/+DFEK/abb4wxygL5P1DmR6z6Lp/7+Ba/9xuTBOO/22sOZBn71a+O5178tcH/cN39fcF+FvkDbPRe/+u+Vwa3fd94f1/s9qU6/J8/wMl33MNYJQ7Z+XPpJmgF0b+szj+sZ6HM/hnst5j7uhbZ+WHOrcH8xvkd3V09zzDUO6C4AyxzzvPLD9bx4zpRA5VlLhGNcWAOocw6D2+4HUL3k6DJ3BqxxGLo8+wTOpe5nb2Nem9ZwNvvr++uvv/rv8X/139//rueE8cB8oW0dYU7ygcrRB2MG2Ernv/mLx0t/72i0yx39raS9/Hquz4nqZ/jR34OfLtd25dLktV7Lmub/6p81u7fqGhPGlcKYPPlC3wy58VtfGNcvolvjuX+2lSvHeaytrV/IMUckT11OoC2MB9azlohPTnLc/xntfri3AVDXrjwY50Ca9q3fs4HvZwH3+1Y7uveziG3MayB46feyqLr9Q6Zy6dPt8CLl+r4srpfWrC1SXxnbXrc+q1K/fPOe+3uvz3fR+swzfF75jAoS0x80vwvouPkXYTti90uq7eFfohXhKJ3vDM56hpf+XcXPX3+1v/t3E7+e/66eTz8u7To+xPVT/esQz/17D9E/2PWNuzW/09igr8U1OaOgf+659b0SL/0zz5A/2+X+fAXarZ8j8dLPo1J4rpRA/8x27e/VT5Wjr2KtNXqNa38vulyvfdbe1fzWyn9rfdd7XT9Lv3SpHehrl96XTupSXXCti6EpL0/XJvSLl3brZ/nWv/d5rucL0OAxLpdLzauEwevdlp/443BdgfugH0aeXAHDrlh/4Qh9kd6vt/vzTf3S6P/rZPeh79FL/9w36rXWS7bW1xYANfdz/z20f6xvt/7LCe3aRPM7g/6dWC/RPIzN4M678NTLXU7h7zPvxehO//3isgDnOsGPy4/O7Z93+yyXPveMa1/jrfbnpbW+GPq+iNavVTr8juDF52r/3ebWbej71+H1fOvX90u/d3yunuHKpV1az+vno/X3hhl0X/0TQLfeuB0cwIF36/IECli51vPiEUADWjgwbBiyfeKwftK8Ce0TGBPGlekb+7k/BPyFRPgBDzBUAGpWDXOF+TNg5ciDYcOxnOf71T8AC31KYW3oD4F+DrSFfYHas3ZwGD9wf8plfwFUvrXFfj+deYYcUUn9RV10tfYQKKkdv1LMPkBzgXF720u5BB4osM2fadZybdf+YPZDnbo+a7vPyj3fuL5Zqov41T+LfQ3trwDG+l/6hwNnGm/2+l7a2L+Xpt8HiH2U2v2JU36gzhNgeNGB0st58gIrDyjmqN+qvnsObGoZF5KdMToMnrZ+oS7kvhczf64RPVKeuvBaEOpi1rXfgrUyH4x1uPa5jhyg7msYUp+1le1+wMgHimsdGLrXsnbgLzBn8LpPTuuHfezn9S+66/QnfHNci1AXxk6TexDor+NHvhhW21wT7cHx8+fP+qBjHlA56s5h7EHab3Pby2KR6oBimYX+xup+zFK+ttIPGCZcGw2oz6ytH8bh7usf1GDosMpO+9KP/YXzzXD/PP/xybERjN5eX143+mbAGpczx/5v1D03wtkj1f8p8LycwZkf4dEagE0IaP0zbPmUooz+AtQ1C8eyU179AItvP3sCQNU1Hp/6jPgfSR4FJj9QfYDFmx65/wzAGoehw5DGzVHuAYNjPAgHqPdA/bNPXZ/wHgKWGfe23H8ynPcM8/uP6xU+e+bnjj6hTzkjaweibuQRVwJQe6r+nUj/ox5AuWHIMu4vMHxZcySwvOcfPX/b7oBRB6j1AgsDqFow5HyeYPiAJQ+G3voBq97NN3+ANzkhwMe5sOa459aKVH8EPxvN1yCMOuZmz/e5QO2J+yVPyFHCiMGQcgJYffBYlw8jbl0BKF7BGYW9DQJ1Tq3xnuuj9QOOa/fQ4Q+8n5+5lMKCSqEOay19QWJA7bX2UUz/GbI35oanLuaYduJKGH3zLDIu5pj767Uj1GHkyBHhq38F1hHWUAr19yDcSHNgzAnU74DzPiTu9SO0vwJrCBg9ncN+gbUBxQI5GpHqsOXoE0BdH0Bd97BKWGNAm4+59uz/p+nZp8wb+dE5Ybv+9+bP/eB9NeB9vPfMACznFVg+LzmXaP0A6hrIdaYM9vvX6Qt3vmeBpU/ltlGz9SN9ulo/wCJh6HKE/ZQSYMTUvwIYdaw7w16pC4MT+58gPzMD0GCg/8r7iRKXniO68Kd/qa54BPfzUQx4FDr1n9V8lPgox5Vs8bJ8P2Ct9fu8Vs/yW//if/ipfVT/Ci4O5oWmFBaDURzQPEXdTP1Mwsq1jjUFUIPCsTwtvgtaN67o9gj0CTmRgGZBnyjj5AVGjtysTwnUWuZUGD44lj6E8gEiNZRiruMa/EJGqM+x6M5zpMf3GekcAsb81rCPcA5j+oS2UBfG5AntGUA9cBOLbP2IPsvoPTwu9P4HIurBHAfiLglbW2f4fsDTdlbPBWzfZGCba54wRznDtc/2Z/R9Dft8Ba7LOVIXqH1v/YjP+CMAdU0DlQerDbS3DqDynQOGbo69hX4B6C7Ms3h+5OmrYH9RF/GrBz1cP0D1LeP+Iueu1geJWTc2w9pCjn6lUBfq74E15AfJgTHfo7h7Iua4uTDyjAlAd63HHhqw9el/BPlfBWzvGXvBmAGG1Jc+sPXByE9cLgxOfI9k9se4+yFg1DOm/zthD7Hv4RzCmHBNM/QJ8/TDul4Y8xsD6jqGYynnK8gzb1/DmZxPOUMerLNoC1h9QD0rXH9747C2lMhZn336vxNzL+A7W32q9n9iPljXDUOHIR8N7Tk+w5wHay0YuusKwgWWaz6xvfTaFMl5JIEKwZAaMHQYUt8jAMss8Fo3z9mUYta1YeSoO69xAdQ9El/rB6xcOcZg+LLHMGygZ7TluS9fR6T6fwIw5oAh7QlDB+pvxfmMeYR8AQsjxzUHrsV1A3UOZh1oOeBYN55a6gKoWjCkvu+Ea9gDqHOf9bTpgO1cZ/PP+cBSBYYOQy6BuwJs9gBY5rGmgMGJHgnDD7Q3jiUMKxdWfSHcFVhjsOr38KFwLrEP7vdtH48NvNoLGD7rzucOhh9WaTy1ImHEzYehw7E0B17HzBWJKwWgWOA65xmAWo+5YiE+UICKAJWnAUMHNBfAasOqL4QDxdnO4IwwPu/Icz2WAWqexPUZD7Rh5KkfQe6j3x/scxSD0ReGnDnWC2DEfa45YwAso8iF1V4CdwXWmNy7u9YdffZHVwZHPNjWlRseUPWBuufdB+Oi9QNGfL8eoEfHDwwdhhze49fsD2y59hPHWeN9LTFYc2HVjc9zApu1GYPhkyvsGbh2fd8JGP2BagNDlnF/geEDan7dgKK+63DOoJzTS9bySEqFUWuvax8BqDmAV2GgYgbsqQyAqAtncXxSOTqHlrK3UBdA9ZQ/w32TJ8Kb49Fh5MOQ8ZtzBKDc8mA8h+wlDAB1f7UvHjD6pIzrsEegH1YOrLqx/9sA1L7ludG++XA/hW2UMPYPqOtJ/3thfrizHt8jOXNn/RF/9nv9aZs3Q19i6p9F/QFACu+LAHvXK/ssF9b8maf+qtADh1yR8F7XDsJRApsTDMP2wvMLeX8x8Z/fAKTXL1oqQOVZ05swPqXQHxifEb9SrgCWX5KA5gEsPfwAEp95AtC1/M1XfeXoL3td+ww95c0f80MCajYY0v0SMGwYUp9I3r6GF6cwnphSzD73zz0Q+5j5+oQ5M2DMER8MW66I378l7B+qxAfUA8jaXgcw8lo/5MzorrouZp+6MyuFnDPIEXOOdnCW+54YbN+cYF1Pelpn7jfrMPiwSvcGVhver9srsI/XSOrp1xepPs+oP9B/dE0kHmkNMdtHenx7CSzXg3N+BrDuT7sfziSAu2cIfcL1zTAKbO49fXLch0A70Bf9kfT6lyfsC6OH50XY4wxyjvfkUs81oNKtLYBag87Y6kJbqAtAcQr7C2cAqra6vv39Oxeyj5h9RzqMmvuYuYExdaUAFDULDL0c0wsM/z4Phl/qHFMXe7/2V+AeuVfumYgOYw5gWQdQrZxDeE2V4/4CFNc6QN037QOHNcUHUr5MtZ/YF4Kxlr3/P207m9j3hTGfsTPMf1t/X0MbRh11ASgKsNVh2ECdZxjvLWf9YXCrYH8B+uv4gTV/eNpSFyi97Y59r1341ITXNeG1zyLpow4oah5YdZ3ylGKva8PgqwdyBazrBzb1jXt/maO+hzGhX06g/TsB61zwWp97wYjPvrd0WHNcQ/gw/D6fAp9NewBJqf2LAZRtzcAYDL+6gGHD90h7CGdQBrD205c4rH59PksFDL/cwHh0JbzmxB8JgwND6g/g2Df3h8GBIZP7SAJLCLY6UOcIeMhZAg8UGLkwpLTsS6S+R/Czv/Bekg/U+1auuXY/YNQHKu6eCHMCYFkPDD0xZeuHUnT1XT/AwoOtDtQssPrb/bCHAF7NBOe+e4lN3uw70uM7ks4hjClFdEC1oD/QASwzaCem1A60hbZSqM8Aaq88Z0DLIVdoA0s/QNcCoGJyhdeLQfVAWwCK4qsAh7qxfa4+AWuOtrxZqgv9Qn0GjHxj4igGgwOrDG+fox8GT/0zmGt6HgRQpWDIMu4v8mH1w1aHYcu7p2yEfqD2Hlhi+oPF+UkFWOrDa92ysPq1ZwCzudGB5Q8AnNdgpPp7AGt92Oqw2tYCai3qAlAUgIoBZecFKP9sH+nx7SWMfDiWXiMBDI57ILwHlcK6MOLqgbkw/EC5w9/LCk4vxoWuSPUAqLUD5TqaxzxRhOkFqNzJ9VAFNjHrBbDGYKvDam8K/EeMzzcBam88d5+v8rFM9zMZQNQ3pXkixL0O1FrgWO75c505Fv9ewqirX77XoDoMP5xLuWeoPwCQYPEZ8SnP4EBBeJ7YILG5tnr8yXlLmhPOrMP5BsCIz7n7/MSUzq0Uzih3L/UFxvYwFp9fwPkB1C/g1IW6UDcmH9h8gNFnrN0P7btaX0rtr/MMAAAQAElEQVRH/6p0TmsLawE1R34Ra28cMPYXeDUXUNmwSlh1g/Z3L5RA9QbqpnKG9sYBg7unuR4BVEhdBajasJ3X+Ay5M4xpR6oLr5czyAmSGxn/V2Rq7eVHawKVAkOW8Y6X9JUKLHurLeC1b/arW2MP/UeQp18p1MUjfX9u5L4H1hNvcb1GhX3kmuO1LLx/9QvAcN0jM0e9AvcXoPbwbpaQE5Sjv2jbw9pn6NTqGWledOV7AWMuGPK9eV/lubcw7lWfE8I1APUHEO1+AHdt+7eLFucDxS9Qxe1C/TMo6s/ttujaZzDvDGe5FXt5qV8CXNMMz614MPa73cByPVnfREBR14X7K7yGdMqxr/ss9H0V1hSpoy5i/z/5tR2o66if0jPpNZp4dLsCy/URW/lRAEsKrPrifKAAm/4z7b3XCGxrwGpbQ8x11WHlaL+FucasvzcvOUdS3wzvP+H9p3yrx3fHYbtXsLXP+ju/cH3h+awRPndgrQWrHm4kEHVzvaQusPFLTkz9uwAspe0n4gDq82zbHa49LnUBLPNbwz0T8mCNHdmzDwbXmiI15OxhTA6MHGBPeWzvIrDmwqqHBqsPVj3x75KuMfupFPaKBJZ9h9c6DB9gWgGoHKDeQ60l0iu69h5V4OAFWLyw6t4jIudJkvWFtbXPANSs4cCwYcjZf6TH910S2JR2XTqUQj2Y7ehA3WPZH9ja8kTbHfqEee6vgDGL+xr4GT66MmXME7GVMPL3uvZbgJELQ77FTxxYzi+81l2XcFag0ly3yHqApYYE2Nr6HsEaQTj2Ev4hG7yvFpD0zSzOeYYl6b+kuM63WgObNcHWfiv/PXFgocGqL85JAWoeYPECiw9Y/FFg9cGqJ/5ZCVRf8wHFBo/Ofa459z+YExN/lL/3z7mzDtuZzDMOLHNrx68OKN4FGFwY0iQYOgw5+/a69j8ZsK7BPRLOC2z2T9+nwEvz38R/hPw3K5Ti1vzt/rly1Ns7j8wtfdZb6/3fAf/p7XBn3Xr/TVyAV/1dYPAquHM84gGbEyzPVKVQfw9m7l7XhtEHeFXOuG9+MGI+FHxD94t3/+N24lVSd8D4YCffGkK9h+oDnzLQbzzQr64MgM1e5IEF1Jc/QH2IaffDOIzYXGuva7+Fe8mHIvl7AlAz+UuoCC9Sn8is7cEBY+1wLM1PKgxObGPpF18kDC4Q1ytprv8vD68BgzlX6s7udQBrvvw95AoYPBhS30cBIxeG/Gj+Ed959btXQF2fWSewXHdwrJsrUidSn4CRB8dy5gN1zcDgtn4A/bXVXKXcX4CaDYa8uzcC2NSzl3B9gXa7H3t9tu+UV8Lr4Aip/5aEMT8MaQP7mqcEdG2gX4STIKxc48JrN+dWKeJTP5p99skVQO23NRP3+k/vR9LnpfzMar66PmNApeoXQPXRGVtdaAt1AShOIT/97BnoE8DSby5knph9Rzqc5wOVBkNqpG4krDHjAYz7cbZh5SbfeHSl0Pc74B65Z54rpXag7TUE1B4CS0tnEIujK9rC/MjuPv2R94hwFnuU81G/PcQ+D6g17/3/advZxL4vjPngXO7z9jawuGCn72zYxmFcv873CLDNSTOg9heGjH9fB0YcVhkuEPWhhMcc2M6fIsAymz5nipz1vS+2UsgV6rCtqc8YoFrvf7lv9OuEMZ/6DOOB/uhK7d8JYNkLONYf9YMxv3M9gmsW1gDq/dxnjgDq869x4fNoDxgztfsB3LW2mbv1AyhfV2u/nQmGD75X2jOwb3Sg1PiAmhGoGbMPQPHmF3PgtT8ceB0DlvpAqCWBipXxxou9xRu0qgcsNNjqsLVDBCo39iOZGSLlAYp35fvZxz0WMPY815rvifoDeF0XqD6wSmc5Qg3VX4x18a4fGHVDBqK+6gtrLD2AQx4Mv8Vg6LCViSkFoCgAVbeMN15g5cJWz5yWgBEDNOv6TxyofsAmlng5+4u26Grle+5g5OgLgHrWtH4AS22ge8bvI9YBimcd0foRP4zrRVv0UP3AqAFU3XLeX2D1wZp/Dy8CBg9eS+eA4bevWBLvCow4rPIeKmGOSK1yTi/GBDB5tyo8jm2Zw7Le0Nqyp7Ej5cwANnsIhFp+uYtjUuJXBgkDlQvE9WkJLLXgQO+VYfV38+EPDN5M8PwIoNwwZBn9BTjvf493av0AJX2B1zqw1JMzA17HgIUCWx1WeyHtFGDpB6/1Hb1MYJHAJt9AzrefFbJ3MHiJR8pV3+ORH0YdGHKfB2xc1hEbZzeAmrur7/4BlvvGdQnY1gFaDlj1+P5T8r19YMzoHgW+/wrt99b5LA+o8wAsJewbLM4HiryE9ro2sNSH17oc8ahG/I+kucI4UNdH64c+Aa97wurr1NOf+gMAGAkyLSree4K8SAVgeiH51gBON6gS3nixXiizHp9Sv7Cn8OGgNAYo6gNDKdMLbGNAzSvFekIdUNQJAEr64RKGH4Zs/QCqBtCtVtzskdI/GRfmawuJzivU9Qn1zLDXtb8KewigZk49ezqLiE+eiG1MWwDlNk+U0V8SiwRqP2BI/ymmeR+A+qVwPn+tH3NNGL26+80f91mSH/atCSz9rQks69YO2v0A7lpbeEDpQF1TyTmSsHJbP4D+On5g1Yfn46+uyazsr+ckPmCZE451ZzZfRFcG+s+w58Hax5nmXLnaMDjGBaB72UsN/QKoNegLrCNcqz51pZh1baFvD3OF8Ucw51Esfjkz9APLNWYPEU67H8DCaf0A+mtb1rrnzzYMrj7P9RnaF4/MDtS8OSf2NgbrLO1+wNYH4z65h+s8w+DE90jaw17AYf/2zYfrFfs2zjXDGWckZp5+WNcL634Adc7hWJr/VdhfWAeofYTRzzmNBe1+wIjfzTpn4SjNE4mfSfnGlSK68j+F9LUfoPhH4Tvng3W9sOqPNgBWjtf+GawBKx9WPTGgrnFt4VoDGDF4LeW+B0DRgKUPUD6v0fRSAsUB6j7Qd4Y2HfJiRlcK/e4TjPr67A0YWu4ffcaAmqN/AG/B9XJZdH2Y6X8L6Y7YykDKdwPs1mpeWPXWD2Dxw2vdtXZacdwfAeP5l70wHsifEb8SUBRgq8NqS7CG9dW/E65HwFiTfWfAdi6g9iIzOaP82DDi1hT6AUXlwarrBBY/PNatNQMGN72VR7DHAQ5dwOKHt/WFfKK4P2JPyVr2/r0NbPbHPKDu/eiw5cz7MHPa7pAH21zY2qbA1gcs/dt0AIsFQ3ft9hEGgVqPcwl9ZwAqDFReGf0FVhvonvEDqz48569A1YVjmflhxDOz6wnSwZiIba76nqdvhnG5+Rysrk8OjL4wpD5h/BHPGYS/O86/m+oDTC9YQwWoPVB/hHCNA4oCULlAXROw2kDL8Sg/MwFVZ+abM6/RGAyeeSK+SEB1U6scD16yPzDyQrO30AbeVQ+QXoChO6MAqgYMqU+0l1sTdCEujRZc6drdb+wIlx7/LFo/gHa5g9ZKp8vAmHrkrOtzDTN66uYHaPAYMxlYTFj1xTkpQNXN3vWdauJwj1rn9n0ytudMJT+leo2IJEPvNcG98RoT6gLW99pc36kBNDl7wOu6clo/zBVdffWjXxiAUUNdn1D/HYBRG4bMeufawGLCqi/Of6gCY1b3y/M147tH9hyLfZ/MsPcf2c4d/6zH91455876Wb5zGgcarNCXmPpn0Z9BHOY64HsauLkC1jrJNR/YDA7UDQrD3955WPMRNTGlsG+gLcx1TuEbu188+7fD9Qewnck8IOFlbmsEwLI+fbDaQPNv2frlczB/SFGfb/TMbENrGVMXzqL83bCHvQRQ5e2VWYBan7wZMPywlVWgv1hDdLXyYcsDDDXPhXXtL2A83NO/SG+8ANUjNPsKbaX77P4r9dlT2Ff7LcBaH1bdPOufQY6ANQ9W3dhXYG/zAcXyRYN+GD5g2R/Y6ibJFXtd+y2YJ+QBiuoFQ0+sAtMLULycc0NyhTqw3G8wuDCuDTleH8p2P2b97ioRnvHokfrs/xVYS1jLhrDOal2vuTkejjERe5appTTXGoF2oM/r+Axe98Ic69nHvl775mmfAajzkBzzLpf+RVX/sgpobx2wcuwvkgNrLL69lG9vZxU+t50B3s7d1/qMDaMPDGkNZ4pUD7LHkfHLFUBd8+rCOAwfrNL1wrDlfQXWmuHeBfqdVThL+gDLOW+7Q54wR+zC/8/8zTsA4zqAY/nedsAh1X8WaA7AlgfUNQvHMrlA1I0ENvkJeg0JWOOJAaXCkGV88sUeYp8O1FyJRcqLHqlvxuyPDqMesFCNAdVHp/eLPnUBIwbU/QZDel/CiLV/+AFjTjiX+zW5D+6H/gCofdCGUa8dHMDihaEDyz5bO1iI36QAh5Xn/vCaA8PnHgj5KQTUPvicbl88spfKGUD1aP2Ye3dz8xlS+6OAsbY5D1775vgjPbNFyoNRC4bU9wjurUi+e5DPEX6W0AaWa2euYw6MGAypT45SALWPMOKwlXP96JFAOzpg9Tu7sJeQD1RP67R3HLDWAw7XCryj0msKjDxgqQurnpnNhOEHNOs6K6W/AJUPdKtVbM7VOdt7Xdt9EurCHKDqqgfGgvCNweC6r957wmtFqMOIyxXWUAZA1Fc9l8BOAYoLVARYbKB8Zy/Awg8vcyldn1A3DizXjmtqXzzcKwFjDvvYLwA+3AHWHKDWlx6RMPz2C+ZGwGx+i+4fHHy1sOsRMOaFIVMXqPXDsQxvlsBsLjpQteIAoi4SVp/7mgCs/vi+UwI1q3szA4YfqPa5zvazmuP1DSx1gLr2YfhgfJ/QTo59XamAop5RpfymF+DVrEelgSP3f9D3/lawzupe7vH+Sp9jArWnwFJgnmFxvqGY8wbl3eGP1JIrLO41DWMd+oT+r+Dil0iBhbxp8oanbdMAqM3UHwBR64ZwKKD+fWbr+CU70PwSyi/Djbd+eONqd7V+gKoN1E2ankoYMXNntH5Yp4vKdXaRHLn+Mz/2sX+44Sv//e9/N9cPaw+gOff/+T//pyUHxsNCrrWEumtMT+sJc4wJ68SndCbnEdpy1fX7gVToN1cJNH1CW75cGPNoA7Vn+kXWb6zdD/2BLqBy5Ohv/VAG1nBt3V3nVZ4zuW7nnaHPPKBqwjqbdWDY+3zz/vrrr9p/6+dcAXX9WFO03SFXWM+9B6qv87rfIn57OIM+4+bZ0/mtra0Eqqd58tv9MF/YK1xDcoR6AOMa0h943qwZjtJ+1nMGeTDy9rHE4zcPVq7z/Otf/6rrA4bfXq5TCWPfzZNrz6wFqPXqE3JE6wfQX9cf/XKcJ0gd1+carB+femCe0LaitYQ++ULdmDM7u/X05TypmyNHADW7vVPXHKCeA60f2taypjqMGFDXiv4g8bY7gLo27W8f4Rwwapk/x4y7HjHzgF3lVveUHHsbVBdArU2/8LoVrtX16IPB0WfODGdwJmfwXBlr/QBqb8zvZj3X5AHLfhgDmodrs766Na3n/SnU64GatAAAEABJREFU9SWmNFepf46r2ydzyFHXl/m0hbn6hXlCvzBPyNEGap/UResHsKzR+UX2TI51hTU6vdZ9o5+LN/Dz+VcT7UK7PF0b10uL/uPPP9r1x1P54lfK0y/U5b/43xa4Q1uec72F1g+g1gZ0a/yY51oCbTGi49X16oORp+2+mgPUHlwul42E9bnhOQrfOq0fwMJv98PYDOuLfe29DSzrgo/rc737KHVt21sAcW/8xpzXoFLoE+rCmPVh1NA3w7j7KfQD9QfaXnNA9TNmTblArVVdX2Lm6pul8SB+QFo9O8z1vNy6J3i53Zp4fnlp74H1geVcAlXbfsDm/tL3GdhDmNv6AdQewJCuA6j3MPetU+qZq7xerzWbcgaM3HASm8+VPUViSuP67BkAlikYm+HM5sDgwJCSjQl1OQLWOFDXQurJA5a1awvnSB0Y+58c/bDmwGs9+UCdL/cws5gv2skxc/d9jZk61wDqnBhzT4V664c80dXiGHMepT7rO6+QB+iua86YPqHTmuZpB3KE+YEcoOn3ftAvH8b+qwdyhJxAW4QT6Qwz4lfKD6yjLtdZfM90zTBmMm4OjLXK1aeE4TN3D3PiUxfmCHXx3rh7Kdf98XluLlD3WWbRJ+S9iYmQHHsAy7mUAtR5kSP0CaDug+TAsGGVxoR5AtaYtnNnLe6J0C+A5fqDkdf6Ycy87IP52uYK46JT6wfGX+CaOfK05QG1XnUTjFlbhKM+Q458oGaM3abDuDDmteR15V4AE2uo8obWak9h5SSmnNH6AVR/oPLa7gh/338/i3M5p+uFUSvrtaRxGPsUntzUV85+Y+YBNZ8xOa0fMOrDkN1V15cSxv3uvHNP70egeNYC6jnpOmDorR/pod98ubk+nEnoE51eeyZP/QxygvCsMcPewrhyjukz33UJ59Mnx32WL5wv0AZqnTD2CoZs/TBuvnz1MwA9oy3XuVwdQO2BM6TO7FeXC6jW/ssT+rOmCt5f9Atnm6FPANUThjTNOoG2PHt47oR7Zjwx66rrcy/ltvv/i0Dp33IX6rfnl3ZpPATQ3ns4l1z7wshzFvsLdTlCXqB9BtcQWFsADQbmuuoi9dTNNcd++vUptWG9b/QfAahrwzWI5Jqvbo4SqPvZXjByjAmgrlVjrR/he+662eRYO9eauhxjzi/MhbFm/caF14B5wjxhvUCukBufuj4BKAr6Ax1Arcn+M1o/rGVP+UCdj+6uvdIntDOPdmCufvPV9csVMGrBkK47gOGTF5gfWEcktpfGRPjKPeczNlD75PkU7pUzw5gXtteDfZ1jBqxcGPwRf27t/m/w919je5+2gH4jv7z86tfPr77vz/0c3ArXq+8Vl/75/NLmY9S7df7LAmChJK7UCXTeqO0M9pux92U++w9c+zy8CXu5J14TYtv/pa/tVpAnYNR0j7XPcIFBBl7x4LVvT3IwBxLAspjw9KsD/cRcKt6mw/zAxe31iXqoAovfXiIOoPrBkPErw5svyPidwVmEvjPIkf8IXuxBeu3tnChnso43vg8ucdbbmLlnmHvKA0yrC8Z+mV/dgFI4h9B3BKD29ig2+6whrAkjxzmyBzB85sDQYZX6z5D5lTPsqX2Wa8y5hLqAtTdQb0zO6sxA85BvbaF9BrlncWC5L4DaU3sF5gftfgClgQ+gl/4QGnjEK3J/gZHX1eUnfSKBmiEE/a7f68gP08pAf3gfkc4ZvjXsAaMvUPuhLzF1oOUwP+dXXWgLz8ke+uUkH6g1Wlf/GYCklXzENZjYXtd+BHMyn/oRzIUxh3H5+jK/ugBq79w34XkCaq2tH0B/bWUDJa0XWNe9U/oMUofBgyFba+0jgJEHQ865MHwwpOtx7kh1oFIyY6ROYHmOxX8k5Qqg1qwu5CrfA7kzkuM+uV/G9AF1DlwD0L77AGpN6QfDhiG/2t9ryPMQ7Pu8VT97k/0JH37PfKk3S2A2v1UHav/TxHXOABJartU4gE0urDYMPfttjnWVAqjrrH3iAD6R9X0priuYu+iLPevxKfUHudb0A5u91fcZpKY91IPY1lRX7vHIv+c9soFHocUPPFwnvI7B8MFWep3NgG0chp3Grm0GjDgMmVj4j6S8xGDkxp5j8Z1JYAnDqi/OuwJrzOea64bVZ9+c53vKZo9h5QKbWPhKGDF4LPe9zQucw/nOEO4/VQIPR3N9+6A+kf0Han/1zYDh3+d/1IZRB96WH60tH7Z19c3r0P5vIvvsTJkDqPcWr7t2cACLF6jzA4+lZEBRgKHDkDph1bXfC6D6y3cNQl0AigKw8MrRX4D+uv0xX8QLVB4QV8mZU44PvMBaC4YOLH1g1X0+WNp+gTZQ50hf6wesOUD3tPq8UcpveIFR86OlMp95QM0Mo9Yca7/xgFHfkl7f6QMse2zs0l+uXBafew10b1t87eTo3y+2o/8XAIwaj1LhPP4o7zN+WHsBta7P1HmU457NgG0PGLbnYAYM/1FdWGPmyIlUhxEHNE/hM2yeb68DtSdwLE+L9yDQX8e95rUmnFXAGpMEw1YXwNJb2xyhDiOm/jsA/I4yVeN3vmS91gRqP9SFMUC1oC3K6C+wxrr5235gWxdWG1b96w1fvlwCxjwwpAXdo0D7DBegNh2GDBm2dvx76ZdEXvT6geYNBmuucYeB4YMhWz/0d/Gln/SzlnMIdeDVLK0fxgK58wMC6IxWX6g6t1/ulOMdL9Y8olnHPmLWtYV5Zziq+RGf+xMAda6Tn77aQO2XXFi/WGv9APrr+gPDBqoesAbvGlCxuYch6wv3XeiDwYUhjQM1D9A8YMhZB6qHPrHvBeg+RXKUIQJVFzj8AwDPW9DecVg7mOkw+ugDFEtfoHT7JFdZpP4CI76/puSITqkfdVHG/UU7cK89DzDqAXfWEPLUgDofcs1pnzhSy9RZjz2vFah+MOaBIc2bAdQ+wZDtfsix3gx9hoGq7Trm+JEO27qtH9YR8rv5pR/rCGvNiM/zawNnBerZJM84UB/y1eXAmFWu50nA8AFSFgCH+ybBesI+1hLwmG/Oe2GtGbDWjd+5g7muM4kjn/4jyNUPqBZg7FsZ/cV/BuURnv0b+z11H4//58tzE8Zvl068XppSW8gLYitFb/3lH6DOo4XgWDf2WcBac67hnorZd6RfLuMXrDlmnvD6mv1f1YGlBKz64vwGJeuDtZ9rC2wJ2+vNGAw+UOcPhgwfhm19ARgqAOvzq7u9lt6D+bqM3v7Lh3shvBaUwpGUIrpSxKcemOtzUinCcd/C+ay0VmqqC2tFqgvtGfreA79ACHi5NaF9bdSXC+pnaLvDGXRBvzC64h7M6K5XP0CD15AIq19b2CNwb/SJ9FEXc0z7EawFLGHY3i9L4IEC1PwPwosbeKVnZmBTw5mcH1Y/HOtL0a6Y18VSC0YOPJbOACNurjUCGH44lvIBRfWEVS/n73/5UMX92kzO2txfbRFfpDGR/JmjDtQzEPjSuq1/Bljrw9Db/XDWu/pQpDaw4Zjr+mDrn0nwODbzvqI7g7MI6wC1r5m7TQes88DQgYUP1LlILgwbHsvWD6C/jh9Y9eE5f7UXjBzXEAA1i/ajCsCj0OJPfaDqGbBmoP1eAAsVhg5UXRjSfgEMH1B5+54w/BXsL0DV6uq7f4DiwpAaMHTYyjm217WPkJmBzXUSfzs4gFoHcBDdui7dDK6dv9f7L0yN263pN/7UP48K9Z5affb7rQ1UTM5byPvz/J4dPVLOkf5W7a/G4XwdzvVeZH5l4F4FMHrBKo0BtYz5nAN1PcAaa/0ANvs+5/RwxWBwrK3vDDC4MOSeC8NvrQDY0960ndNnqVDfJ8BaE6h1yAEUhwA2PFhtE4766N8DWFyw6ovzv6y4Dljngu3nP9jae/57xoe1vvlHObByYNX3XGA5L/vYf9qG7SyuLfBafGueC1A3ohc/0OZDX4o9kjYRxudcdX2JAdUHxsk01vphj8AvffZ6p5z+wDqzNUUSgDpRMGT8cgLYxmZO9DMJIz9zK11H4Pr3SG+lf8hgXN0+QH3p7N+8FO2Nw9wzWHePuSS8nt81AEWDITWsoxThwBrXPwPY7D9QYRhSA3jFAZZrpU0HDO7kKl5mUQpg8TuzaLsDRi1jM0KDEQfiqjk1gEXXPkNqn3GMhRepD9Z7Rb++AMYMOffGReJKbaF+hKOYvsDaXp9i/oJFv9B3VHf2pVZ82rNuHWEt+whtITeInVwY6/ceyb3muRcwYrMOJLW+NLeeWJwPFKDONWzPReYC6lqDwZt7znrbHcmPG0Y+DBm/+yI3tjMLbdhyw1PKEYDUgv5S7i9APWuO9s/ZBbCsH9RpHjCk+lsAlhpyYbWdSegPYI3HN3P2uvYZUgNG3dgv/cv9szxj4T6SMwdYaPrdfx3qgXbgl7bRPytT95H8bN3kzXVdj/CaFN6riYcfCdQ59xoKjMmfa2ifwZwzwOgTDhC1+i/GNynApk/WknZA1HruGI8DRgyoGrCV8tw7QLWQfGDz3AEOa8Dwt/sB3LVW/PYPOFxTkHG0vU6Us2/Wjc2QL/QBv319MGrCKu2VmWb5yD9zZl2+mH2e+9k+0oHFvc8Hag9gSIkwdEDz1TVZzv5iLQFUje6qH31HgMGDIcOppJMXeQnDyI1tDIYPHsvwlTB4sw5oFmCr26MC0wtQa3b/gYoA5dOAocOQ+sS+FqD7FEDVBV7xrOf1fAZ4nZdC8DgWzlsSWOaD1/p78+XB+Ayl7tqEeqAtXG8kkPCraxVGDFhmXMh3BdYYvNbtcwbY5lgWUCw9gYd6rqFIE+d+2jDy97r2dyNzwTqD89lXCatfH6AowDifQK1fvoDVlggoigOrrhOGfaQDSw4c65nffHsLdQHUP3M1+9RzfYUDqB5eX8AyQ5GmF2tN5qEKIz9BIGrV1YDhA8oHQ7o2AUir+UrpL0C9/7f7AYOjCauu/V4A1X/mA4sJr3WgcuBYZo+AmvfRelo/YNToav0AJc9egOofDhC1/Ptznf4weLGVAVC5wFLrkQIUN3Eg6uKH1z5JQHHgsZT3VcBa31qA4lMAlpkfFcg5VwILTVvEAVSt2EoYPhjPFvnCWAArB4aeWKQ5wvM/Y+8Lf5ZyhHmz/0iHdU75wly5gGIDGD5gWTuw4WjA8AELT/9HASwpsNWBqg2P5ZK8KL9XyV5ZFcYc6sIYoFrQFmX0F1hj3Tz8AWqN+6B1BGzjwEIFllxY9RCAqF+QL1/IbTUfbOdwXUF74/APRjdFTPQiNg+2hfXtIX/v044/Ekat2faBK/e/CdcqMpezAMubVfvikS/XlH5ZuYd7ANQ5UBew2l9sX//tBb+sEa4z9WD0cN1HkKdfuQeM3HnWM0544VjXWUR8kTBqA3UOWj9g+LpaP7C1y9lfrCu6+upn9gOv4o8czijMF8Byrjynj/LiN2ePxJTW3kO+MaEuzvTEIuWL2VafYTywv/osj3Q5e8w1z3TzEt/r2uIo7inKC+sAABAASURBVJeMuXbDAera8LpqbxxyYJwzqdZwbcK6+s4gPwgvtnKuf6QnB4j66oM8rLGQgLrO7OGsSmFcKdRh8NT1yXVdwr3TL4zN0PceJEeuujIAop5K88QRSX/g7OqR6nOOfjH7vlt3hjN4zgWMvZDrjO6/UP/OGa0v0nevf2fvubb9Y8PYC+3sQebSB7z7/m3vPGDtCav+zvRP02Dt5R6IFIM1Ft9/S8I6C6z6f2ue9IUxi/sm9AP17FMPEtOede3vBox5gLpuYUjv+9YP59mjuzfPee1HMDex6DB6xv+WNG/GGT88Od6XgbaIrdT+vwXAMiqsuk5YbVh11yjck/CAOs85v0Bdj7CVbTrMn5GQtc8AFBXY9NAJKN4EULkhwtaO/7fI/3ARGGuBY5lz9F1jwehrfRg6rFL/GWBw5QCKh4A1Dqv+MOE3BNy/YC6XazY+WOeBVZcXjrqY7ehvSVhrwqq/Jw+o6x94Rc/nj9ybzie09+TZByw1gaIC5Svjgy/AkgGrHiesPqD6AAmXhNWGVa9gfzk6j9395g9Q/UKEra0fUBRg1ctx8pI9BaoHDGlKYuozYHCA2X2qw8qF1zpQ/eciQD3nn7i0a2PBe/9GfJsOYLFg1eOE1Qernvh3SaDBwO/u4fXmOdzDPvqUMHrDsbSGvD1fn4CRd6YnphSppQ4jH9B8hTwLzJmhX7xK+A0OYDknWf9RWWOwcoEj2rt8sObCqr8r+R9P8kv0z2BdGKx7AqsuA1YbVt1Ygd77M6jkr73kmrXKI93YI9QfACRoAS96oa5feYZcpOHuc/XPSC195soP8matHV3eGayXOFA3VmxjM+KHwQOavc44yXkknTOwVpCas60ef2T+QMAvk4FqY0zu/AVeBQ5e3MMzWEdY0/RIdaB+SdX3aA2wzmROANRewyqPYvHZQ115BGNHAI7c5QPq/Lk+53e/hLo+kV6VML0Ar+YHFkby9jWANu93e+NIHeUjqrE9wgVqztjKmQsjDhjaYOYlAIM3x6KHo4TBy1ph2MCyfq/Z9sZh7VD2ujZQ60sfawptWM+v3NSBNSfn++ice+7MARQF68wo58nLzI0O1MzAJtP4xtENoLhd3fzIFXHC4MGQ8SvluRahDSjq3i1lepE7w9BsWyO2MfctMCaMK/fQbw5QawI0T2HOjEfkcOyprhTh6zvS43sk5zyg5g7X2FsI95HMdWo8tZxbXZ9QD7R/J1L3kfxqLxh7Bmzue+9R37vSt+0OGHn+d2yE15hcae7ZPt/YEeSfAVjCsNVhtRfSNymZPeWButaAuOp+lRcHjJi+I8jbX0uw5hgDlj5wrFtHAIoCUHll/BdfYJ0DqGsMVl/2pd0P7bta+wmDC1Su1xZQsZnbfuMBa8/fVdZZRerB6BH7kQQ2oX2NTbAbxo/QQ5ufPSdBoK4b2Mo9H0Y8eY+keYnBNscYDB8cS3NhxPZ6bKUAFAWg1mGPctxfYPi9jgQMGygGUHkasOraYq4H6DrFzA8RqB7Ack07yxHadMDIm1xfVmHUhGP5VgPXJ+QpAdVlfWXcX4Dyu06g1m5Oux8w4nez7nF1GH5AcwOgasKxtP57kKIw6jijgGHDsZzz1OE1T38AI64NKL4V+zXYzP2IhHUG2OownrNA7bF5AlY7dSKNR1fC4KoLQFEAqi48lkXsLzA4rqebdW34/ph+gO4FwFJbZ3iR+oS2UA9g5KZX/EcSWNyw1WHsn/XFQjxQgJrXnkAx5hwYPgOw6tpngMdcGDEY0jqw1YGaCx5L8/aAwY8fKBVY6pXjjRdgYcBWB+oZ4p61fsz71c3GrdU/s6ce7DnxH8n6g4LGEoKtDjTgYdwAUBw4lnK+AmBJB6rX4viEAqMGUNneY2LeN6D6wLi+i9hfYPi7Wj/mAKXnBahzBiMXWGq16TBXwIhPoVKNCX9H8XeNwGtBXSkky1MCinp26HNd5Th5kQfUjNYTQGUYK+X+AhQPVmkIUGwAwwcsOTNhX3uOzTqM/PiAqEtd4KG+kO/K7xbzOmDMkR7GgJjLeYkDb+AYDyRQa9uHrX27PW9iwEIDXsWAigP3WP/ivzz/vZexjlvtzTwFZMbZ+1q/WCBudS96oS4SeyTnCz55kfsc/cK6QN3o7YvHvl7msUdi6mkDY2OA6g+rDbQc5ojYH5Gw1nEGv/wQe13bHmf4SN8jrg87kX2BdTb75gE5x4H6p0GMtemQHxO43wTxtLoIZ44R1y1cq9AnYOTLP4Ic/UpAUf1g1ct5fwlXc9a1zwBs6so1P4A1Dhj+EKyThFmHUQuo/uEoYfjmc6JfWCNwP8OJBKTVuSjljRdrzRSg7gvrzddNux/hJ353n4rkSJp1bdcQnzWBZT/0w7AB6QX95gn1GUXoL0CtQ04gr/UDqB72S+xMmid66vIDo8acJ2e21ZeEB4qcozx9AsYHIf+gQy5Q6wLqD7/ktPsBYybXFRgPzI++l/cSJWCtY06QnCK988Xc5O2lJWD0AjQLM68c95f472YJoM4lHEtJ5gGqBeDd94cJ5iv30B+4zgCoc+Q5SFzZ+hHZ1d/yA9T6LQbHurHPwnnFPh/WXvvYbLsHwOyqvc9ebQKfNGCtD6v+yXIfSnNvgiQCdU5cuz7YXm/yAUO1F9qBzujK7JO6MaEev/ZbgNFLHqy69n8b2aPMAdS9A6/ndN3tfsy6NfJepQ4j1z260z8t7PMWjoqbc+Q/8vl7jGj+NwD6lxLq4tKoLynUj5BaQKmPeuo/QvYHaPAaFp3ztAWsXPdbn7CeUBdzTPsR7AEsYdjeL0vgQIE1bx+GEYMhjcOqazsjsKxfn3AdAkZMHzzWjbsO5QwYOXAszQnMg8HLXIk9koBpNX8p/QVe+7r7d/x8uIZ7mNmTDNS8rnHvgzVm3Fw5QD0X9AHNwxhQtQBdpZfyzhfrncEeIuWAZQ6fOe2NI7mR0oGaE9Dc6OX4D77szw+wrM99af2AMWdXa1ZlACx8oOLmCRj3sWt/hDYdwGLBqi/OA8W6uoGaA6gZWj+MwbCdR8Bq78+f/J5W78lKGPOrB7DmA3GfSlh5sOom2fMIxoTnRwls1pecNh3AsvbJ/aYKFAdY8oHFV0p/geHr6sJTPwOw4Tp3+EDUVxLY5L0iTI75fXLWfc98ulzblUu7tF6vv7fenvuXdnmf7T2mMhvVOcXG+cBIbfvNuraYfbMOPKj4+9xAg4FHVemB9+Binc5VCjCrO+4/QPMeE9frtb5Dyh7CGoORZwyo+dTb/QDuWqt6QHGAxS9fLI4TBdY8WHVTgKU2rLqxjwCoWV070HKczQhU73D3EigXrBKGXoEPvsCaC6v+wTK/ne4ewToPbJ+7sLX3/PcMBGt98+ccWGOw6nJga+sL4HEsnO+Wvj+4niD9gNNrK7yLislKoR5ov4X5gjdvHii5sJ5AOQJYbhhrCB8aShG9vXFYKxTYLtrYjPCUgKJmADab9SinEnYvzvoIrmEPv1QPjPm3I0W+4LO3LaxpXP0M7vcZ7GUd6wmgytlH/Pjxo8kR8oS6flHk3QuMGsBm33a0ivnlv3BG+wmg9t15tIM2Hfom86HqvNY5grGHifcAbNdg3xkw4sA9Y/2DDnmL80SRJ44oQO0TDLlfB1BpMKSGtYLwgapjPAgnNhC1pHEYPqDygeXcWLv1Q57nL9Du7g/9PMrxus/1YX15Sn3CGQRQ/RKXI4CaW47wnM+QI8yzAGz5+j8CawRAs/YZwn0kH/W2pjHzlLPtOvXHZ1xbGBPugfdxYkox52jD2A+gzrt55purLl/Ivd22f9IMtLeOOW/WzdMG6vzBKo2JxKNrB/oARcG/jaMSqS7kKwVQvdSFsff+O/xyZ5gv9Lk/gT6RPVQ/w43+POmQo678CIBaE6zS3jDsj9Q64ub+9F4UrtM1L+D1/FmH8o8//mhPf4z3mHYZ98uvl+fme95fP/+ulvJUPirNyfmDPoiOb0Kuq1mqL/twuy1fHDgCsJwXbRGuugA2OXM8evY7fKUwbkz9PQDeQyuO61LZZ8Rv7HcBqH2yHgwd0HwI154gUPlAPb+A5iFHqJ8ha3ok6V8WWOeRtLZx5R6P/OGlp9e93FlCvzbGUpp+c/ZS37VRf4vRWkHrh37oNfp12c26zqpHt2cJNKD2zudGAMM/c9Xb/YARhyGNzYDhv9MfCnMShG3OHAvnsxI4TPU9bl6zPb2vIpMEaz4c6+EqgdpXOJf2kb8HUOfEZ+4Z2j/8eLQ+xwYUGwC1bzkn5gsYfhhSn9gkf8KAUQ+OZXpEwuA5H/Cujsndk2GbD6sNq77P+52217qYZwTq2vPeaPcDjucB6nzBsUzdSMtFj9Q3A5jNd+nAMocJ1haep0dwfYD0BeYsRle0g27WD7DpVc43XoCHjNRXPiIBr3rKF+bAGgd01TO/lN/8AqP+e8oCNbfczKoOq19bwNYH6H4X4JjruYcRs3+Qon5+FNrPrf8JQVci439LNl7GGrvs6U27eUw29Pfiu327y9ZeZP1fDT9zALV+oJ4b7rnw/sp+w8qBvhf3zyFtOuQCk6ctdWH1y2v9UK7e7jj48dk2w/dS7efbS/33QYDNzM4NLH3bG4czSAGWOjDyE2u7A0ZcN6y6fDH7Ac2ap5Tf8AKj5sdL/Y4Mr3kxamW9WsBmncYAQwVt/9Z+7hugXX7TPQRrn/ZPPm71lX1rdzn25LZ51sNYCwx5tpzL38+/2s/+C/mvfkPUg+7aG3RY2JslyZa69ILierm062XgpT806xeTC+3ydC3Q81u39etThldfBvQvBIz/7L31yxF+MfD3r5/Nm1O/trw5f65t3C+qgLqZ//777/piwdl9+Pz555+bjWn9AOoik9PN+gJP3YeCMjCm7hcYMOr7ZYg+GDXkAIrqYw0NOery3UNt/SL+v/76q/373/9uf/zPj8KPP5/a9cel71+v15+qvkm8tOf29Me1+RuetvHw6G7t69NT6wtqL/2ByuXSxK21kj/++KM9v7y0X8/PhXDMuVyv/cy15ozO1PoB1DqcWb+yu3t5Fmi7HmGeHEB35apce21h3D9EUNdvTqR54uLMPR/WGvIC5zDH8yzXHL88UsKYVy5QD2B5ovVDjrEz9PZ9bbc+e3/bvz33Gq1dr5T0/2J06z5tof7y8qv/gcmlONrOBDSP9HHd6vrUlfKEulB3Tq9Z59TnPuk313V7jQC917UA4zoM33z3Qq7SWkK79SP1YMzXXX2t9LVd+hqe2h/9+vDeEt5z4pfPggnGvOcu/d5u/Z72vvS+FXJdn/O2+6EugJrZ9YjMoj7jX//6P32O/+kzPfVzQOuXa2vt0uf7o/z/8z//nyUG10WXd+vDWav1wzlmuAfuRQ81oNlfhJ+4s7Z+6DfunnrNBj3U5/L6uPXZXuo5k732/LS+J32M/jZ0K2i7X/G5p+6ZtjGltn73cO5pb+cA+jq9xq59D/5omUUu0Dzk6QdqfTBEQWjhAAAQAElEQVSkMdfkXuQ60WeufKFuPlBrk+d+CHVz1V2n10jmso61BVAzyjVHvn7rWr/1Q59x0c1lTnV9wv0I3B/h/gmvOa8x90q/dmAcaH8+9efn9ak9Xa/t2mh9Qe3267m9/PzVnv/+2fLvezqb/azl/lc9b/4+DNCAWk/md83CPPfM9xJt40qhbtz1ylGKxNwXoK494/G3+wE033ef+5PYPfD9t2S3ndFZYT1Hzt/fGpY1uV7738stQp6w/xyHsc4QjbkGWHuYY64xeZ5/Z3ddgK6+xf1a7zegPD8/CM9TraV/jpjX4/v5HHd9t37PcL00+jPFdbru2Jfuaz0mzzrGz6TzBs4jnD2oge8vQJ3nu1nrcJYZMPbCfOvSyeLS/e630nPQk/vPrdApVRdktvKZ6/VvHeOXfq25h0JdnzF1GHmwSv0ifNjGvJY8L34xfQbvA+8HOc4faPcPB360WKBP3Pq5Fca1g9a/DJ9R8/PUaNe+6MsCbXHpMaHuB9abJ/p2adrXy4/2dP2juUYBY99z/vS5Rtf/CHJe+meboGa+3Xr91i+hS8Hz1U9IMyZord/6LHA9rk/peeXW+mp6vFe5doxpH9tX2X1dLz/7lfrr1n/3pz3x1H709Ynb3Xfp65arL/Hr9UcDWk9vfaB2u9C4Xkp673vfeB8YV+Y+yH1WezX9jcYrl3ZptGuH65nPX+sH0C7Tdej+ttbn7p9xnp9/9ve2AT/X+NmnU9ss1cOX89I/C7We21fQrpfWnvrnJqGuz9iFvif2uHO15/iPp0vlyb91TmCuPvlncA5ncjbnnaHPWKAtZo5rsIaQZ+za1yGe+mz69ghXf/TUVeq3rnuqfgZaa8HF89Oh3fp1fOv34fVy6Xv7GHLNkx+YJ176vXG9XJb6vkf+eHpq8sUfP370lOf20vf9uZ9/pXANWb+66GXa5dJn9Xx2uCbX/sePa50/z5Hny3PrNaAttJXCuPDcCs/1S1+jz5HWD6DBQDf7bLe6XoHS5Qr5QMWcIXAm4byB6xKua+Yl3gu3M1wvl0brx/18vPQ9Fbc+t3lAzeEzyvtJeek5rR/OKbq6/AANVsgFKi53RjmnF6ByzQnkS9GGsU+xf/Tzq34G5xXJB4puXaEBvOoLGOrXzkv9zu1nxXL0F9/7hDW7Wbn2gDFf6rpfXkpvod3fd+Rd6fdCh/qtP/u8HoT9hLo97Z2e2ukZv3L2qwNN/wzrmQvUOtT1CXXvk1xXuaZe7vdT87nXn49K4WUxQ/7l2tr1icKl67f+O7/obySN/oakT/3l9qs/zn/2rfjVtI0lTz3xOVe/3DPAOCeuZ79/dX56vPXj5vXfAdQ+dFe//Mf96X5dr9cWmDfDOIw865gbGBNAuYyLzANUP6DieZEjtH1vfAT/komfTY1zvbT+8GvqL+3m2WnqwvfYil1oxetcpe/J8e8lMM5Hfya0fs4vfX/c60uvcennUun3Nq23pdutv69ov3jx9nPbeg/nbxI6bn0Q4aMl0A7Cg2vjDvfgDH4GdS/tc7lc6vpW12escnX0tbSOW9dfbrfmd0Y/f/1q2o/Qqf0aeO6fH1/6Z55WoH930Pr3ekrxo+9Fv7yLoy0ut8E35u9o9Pv7R98wf1fzs6qfWfvF3q6Npq0u5Am3TgCtrtm+/zc3rM/dB+pZrQEF1ww0z++Mdr2064/+Xvh0bXS99Tn79jehfel+4/q1Z+iT99Lcmf55rRu2f36+9XlufQRaa5e+108l1QVcGx3qt54jfvacXy+tvXR+u3T+HdrPnWNsluoi8cvl0oBCb1Y/dU5vt+Y5rv3pw8Wn1C+MaQeV3F9g1AP6Wm6naLdLO0Sv489Lvx6CWz/voif0UF90f/1xfWpPfc2Xvn76eoX60+XajLX+/KTvzrW3eer3j1DX13e71thfGn29ndJrXXretf3x9FTQF1z7esRT37Pg1vOCdj+A2k+geY+4VyI8pbYAKktfUI7+AvRr4FK1Wj8Sj+yu+497Edxdd3Fxb+6gXzuiueft0pRel61fu0fo29n0K/19QqgLdZ+LFw1x7/dKAIvPwTUigdOLQ54XmRulLrQDbeud4YwDo7/5wKvNtq9vRNf+5nTpJx0GX78zeHLbG8fcH2jAkmGdGDMvPmX6qgugaugXzjHDmtYK/BJTOGticx19Qr5+AaMHoFnnqJTpJfzkRuqHkSc9e6cM3NPAD37muhb5zum8rgmoc2JMmK8U0ZXWUh7BeaxvPSXQ5FkDqPow5p258p0FqP2GY9mmA1gsGDpQ+QaA6tf6AcPvTN0sv3MJZ9NnTF0AugqZ03j4sMaBpZ4cYU7rB7DMow+GbR33UajbUwA9a/zID6wpRuTxa/gygOoNaNZ1lbjSekL9ESpxeglfF1D11c035nkU2vqB2hvX5jrbGwewMKwh4gA21xIMrhx7C3sE7q3wFyu/GBXtjcMawppSM7d13pOfPHP3MPYWzIF1XdqBudEfSffe+cUexpIHo0dsJVDn0zXD0PV/BPA6z7kDnz/P/YNqzdLfzIH21J/37q/n6a1ewEJJTWv57BD7Ne/tJfmuWOOuvhJnMT+cmqAU6v8JOJOwV86Tuj6R9bonR7o54uaHkJ7o7Ob5JWXx79urv4fbkQzfHv5lBPOe68N1O+TPddTPYO05rj3DXrHDA5brNjEld8Il8S7vrn+s8NzA+rkn6wXqOdp2x7LG2zbAzk708sCfuPsmtCHV26v3jsRhcMwRMOzE9xJGHIbcx2d7r2uLrO2z0hqPANS1ZBzGeVB3bYULmst1Pt9HBo7ul9mv7jkItPfr0PcWYMzxFu93x2sP+nPbukDtldesz2+h/zuR/o/kd/b+XbWd3VqAYgGM6834IwDLnrvvAtY8bT//KMWsa1vXhsogzxilsT2AxZUcpXyliL4QP6k4o4BtT+uLt8oCtT8wZPjOKIC4NhKoPK/h7BmMfbWv73V+vtgkfcIAHmY538PgbwoAtU5gqZi+SvdeAAsPqPceoOWAVY8vEh7HwvluCY9ngBEDao2ZBejfTb2cYuZGn6V7ONvRgdrDdnAAB97HLqDmBhaSfb1OF8cDxet4hjmzbR1huhJGD6B66v8IrDHjKBdY3ED1yTUYCWz2L9+BfUTK9X231ZEPQjt5fzOuL/07by9b61/kdf9bP8BblMO4600g+xbbWHzK+JVA7Zu6ABT/KKx7/3gsr8d5bUCtC/q9yeO874zM83y1T2pFWg/GwmBIfb8Dv7eG94n4bNWX/qV/q+9vHr2/+hz6bPXkAaXCkBrZ60h9n8Ly/wR6nG2P12D5/andXj8/5M8VZ3vW5bzO1jsBqBtGl8lCHVa/9iN4AxrzYQPUm2FOTHzWFDBqqgvA1IJ2Kf0FVr/1jQE1Z2p2WvVSfgWpbw0YPYD1BPSA/buon70OI8egMaEO1MXrh0DhnthLyBGtH7GVcmbokzejp9RsSmFMGWiL2bamtUT8MNbobMHMk2sdAdSbKYwcY60fnosuTn+sKczZQ7/J+p1BCdS+pbYc/cJZRLsfwF17LGBwYMgjZmonZg8RG6j1+yASzgajXuzZZ641xd5vrPUDqJpy9AkYPnNaP/SJri7XvjHYngcYs8iTb81An4AtR5+QZ446UDPBqK//COYEc7ztDqD/iflz3afyElY3P+c2tlIOUHO41vaOA8a8oVoHxnqBqgXDbv0wLpwBWPYWKG7OqRJoRwcMP1D5MKRcoOoA7a3DOd4DZ52RnNTXnvXYkYnN0thcU33vm/nqxoU6sNyr7z1XbXcAy/4ZsrZwlhn6Cp3kxwoYeX6BJrr78AdY/ObPNXP9zb7oiZmzFNgpc2zWd7R3m6mhDN6d/IDoegwByz4Duuq+LOXkxfMqYORIdTbrCm0YMaB6zD51IXeGvt+Buab6vqazir0fxqzmGA/CgxGP/U+VOTfO71qEOlDPoPbg8J4RCfvLrogdaa3oe2ks/YzBumf7mPE95OiDNQ+GDu+T5u8BI3fv/4oNLOmZW0f2H7ZxOe6NHBgx2Epj3wGg7kOgysOQGrDq2t8N90H8/9l7E8XGkWTL0g8VkVnV/f+fOvMqMyOk8WPOCzghAKSWWKp7ULw0s2urO0CQopRR9gHqmnTPgvaDD3uf4T3tgZv9PasBlBuG1IChw5By9wBrLFD9zTlbmz6g9tzPMsJ9B5pH/OqttaXm1jZuC69tkVgljLqzPufJx46u/Aiypu26nE3cqw3UuoElNDMmH4ZPfgn6iQqM/nPLnzVL9hWofcoM9hcweBjSeAHDNh5QFGDVJeDWlnsL0is5wDJn5otPO5BTVwKKAjymA0sfEwFFAVZdAlYbbnVnCBIL1GsWeLhHu3O4T4GhXttC/QzOpl+5B2uEN07AmNt+2mcAFnfqKFN3cXYF1lgYuj0EUHsFq+wpn/Swpl+l0ev5s2YXbejND00i9o00bgWY0xqwoPUD6M/jAas+mPNnoGq5ZzNg8GbPvDZQ15f71voB9OfxgFUfzO/97HUinNL1BNo/G+5zes56uPdI1ya2ub9yndtZfqTt+7twvenjfvjzuQj3Xmldsc23h9jyv9Ker6lZ384Un9K71tZ/aps0B2ifAagvgbZ/CQGDb9fDGsDNzQq8mY7/BOUatgi4jdXhiYJb3i+OvRA8WelhnBeNM5l3BnNEYoBS5VKziP4k10U9trqxweybuZm3CNCc0VmdGcZ+uB7X5V+/hofhs4Y1jRHaqaXUDuA2R94YGGtUt4b1hP5An3A+Z1BXavuXt84M1JdI5oq5VvTU0y9mW9061lbXry5iuw+pJe8M5mQOoK4p2JfmbAEUBUPaV0imr7a6/YDqoV/AsPVpbwHDD0Pqt9YMOUCx/EIHqNeS67M2UP+Jkus3t/VD6WzCvenU8tA3wxjgZvYEz3HqMOKAhNRcwG5+gszdg355ZxDaM+REOCDqIs2/B1jzEpsCQK1hy+sHal3xOYu60v0W2V8YsbDK1PA69HwBUvV6SK751nwElTw9JUcqurOJ2Pq20CenFOpCXezpcq212o82HYkHFp+cMAyoD5Iw/EDLAUM39gy5zmHEm2+86xTubWJmn3ssjL2H5CkFUOsBNG+ukdQqx/UpnPJKVY66nFAX6kL9PTBXmBup/l5YQ5gP1Plq/ZAT7q3IPm91Y0RPuXkAN3t447waQPWDEduuBwzbXlfq3cLZAotEV2rbQ6jP8NoScolVFzDmg/vS+I/A3me4V9vcxMCYN/bsC/ceaR1hrlKoi+yhOoz+sN535ed4bbHHyQcwamkDipvrDVZOJ1B+9QAGBx+XqRnp/AII9Urqf0VeCaDmhXN5DX9IwKiVYHhtH/nC/wgJVFn3Y4ty/Jc8AXXOMi4MG45lYpUw4tQDGBzsy8RFAqUCNQvcl97/ZgBVw3Ph61fMunYA3PSpxOkJhj8UEPUmD/gh9tJsUmDtNdGnKoycBLkfAghVUq6U/gTr53P3Sx9Q73m+oOS2ngAAEABJREFUn/rZEDhdd7tzAIcR9jt0fpIDWOafS9pbAEWrl9KfYOVg6J2uOkoBHNowfPCYtN4MoMx5piKmJ30CRqwueK3DLQfU3DCk51n4+lKKWQcsXYDXujOUc3oClh7SgKIAtzqwxMJr3SRYeW1hX69Z9TO4Fhj50ZWBdY7ygSPXKZ+aSqDWlwQg6g2/kJ+sALt9nE28tR2MekClwpAacKsD1RuOpecBML1+JslMQN2H2s4BVN051zBAUQAqBoYscnqyj5iod6kw6sP7pNfwPAesdRxI3xmM+QhSOzW09/Rwb5WpF2k+oKjzU8qnPP3fWQRe72X2OvIjO2ONz0BmsNasx46ML/LuLwC2iTA2RF6k0HsljB8Gt/nWhtFr65tt47SBuuABzUJ8ZbzzaVtDO5hLysWedW9AW+gPzIExM7CsITffrYQRY56AWzu9/PJLaBs3Y+aAcmUeoGaQlPNDauCHF6GtFH7Zb5xfZtpPzn/aBMaHX+ucIbWUwnyhLly/SA1nn6EPqDczGLPDarcHDqCigGXtQHGpD1QPZ4PhUxfGuAeZS11On5y2aP0Aqod+MfvVhbFC3RgBt3lyvVw9YPiAmhFon3U4h7Ui1YFaA6zSeWC1jRPJU+7BGLH1yQnrChi1E+feCGM+AmuI1LWW/QIYfeWNMVZ4rQv5ezBPmCfUxb08/Xvx5gp9xgRyIvaRNCYwRl0pZl0bxvqzH5EweGNmOJOQMxZGnHWFfABEvSvNPYLJ/tW/UBf+9fL3tjL+EY7QN8NZRThnDrz/yAOvrncYnDMZE2iL2LOceXUx+9+imyvekvMjYt27IPWzf0o5GHulLmC1YeiwL43/bMDoZV1nhGHD+CzivgrXZcx/M1yDcJ0z5MR2bb5iRHhfRyK2ryERe5buWew9Pdws92ZIDX3GBuHfKoElBVZ9IX+hAmMeuJU/ciRguZ+lDxC1fIvxgxWvybmF51z4eVLMvh+h2/8M7+kJ1B4CD6UDFZ9guLXDPyph5AP1efAt6wPa9gBau5JAzQoUAyw28Kpfux7AVWsV367H0WxA1WofPLyW5vsHUP3T9155cxMDIzf27FOfkZifIeH1XM7ys3vDOgesuucgmGeSiw1ErfMTA3hlx/eI9DwDSyiw1NvbI7kZSQSiLvkLMSlA+dMXKC8MqQFDhyFn7kgHqi4MeRS35bX/TwOMPQCWpcG+vgRcFa+5GVf6txReQxkMHltf4mcJ1LUTDlYbVj1+JdzygHQBVr2I/gQr5+unU///Y9qBeU9mfQr5/9V37IDfwYh5T4HlD2Xb/yXHvP5Zd/mxlWLmHvoFQJK8IQHLzUQehg370hhPkB/mld585YQ2rD90w6ihzyGFulCfASMWKNoYUcb1Cfb/gt4Z7O1M19BDAbf17SFg8CZqK8VWt4/9wsO6Xrl5T2HUhFXu5fvFsl9OCWuk76xvORg1jQmA+pANw9f6Adyc304tvzlOnusJ9Kv7XyM4qzaMNbq/ri9w7q1urnWVQj3QTj3z1OXsY4y2v4AQ1gak6q+s7S2MOwOMHBiyCkxP7rG17a8u1OXUYeTZw9mEuiVg+NQFUHsLqzRWzH51OWGf2Zabbf3OM0MuMDaAtS+wnHugbQ/7iJnXFnLAzVrCKROjDigW6HOPAqDqLAFXBQYPXJlVWCOW+hlgzU9ccmFcp/LhZglrLlBzwpDuNwzdHBg6rFLea1B4zbpmOaDeoLx+7P0I2uZIDrDxrCbc+pKzlWaEUw/kgFo3UNfLvG6geQAVo26OUId1f+Vcv1Ls+eX3YOwR3FeR2sYBNauvgb16W671Q66LesBYD5zLCj54st4WhoZTfw+SH/meGnMOjDXKWdN9VIfBa4vs8VY3R5gzA0b+PU4/jFivLQHD1vfZgFEbhpxnVweWljB0GDIO4wKgrn3Yl8l5r0yfI3mvrnmJgTFj7NkX7q1y/iWbudYU0QHV5TOE10/8sPoqaHpKjPGBXDCFVm3t2acuFwB1nrThtQ6Dg/dJ686wfzDzsw6UCa8lUPPCuawCDzwBFQUsdSVg2OoCUBRg1Yv4QU8w+mS/ZvmDWn56WRhrAHb3F1YebvWjYeA2Dl7bcy689sM5Z/683+pywPIe6j3Z91KhHmgbL9p0AJVrHNBywK0OLHsFVBhww8HH7Cp6fYLXta6uQ+HaRAJg1Jjt6HOcHNz/+RNGPdiX1jkDcOjeznMY+AGHPcRcArg5h/rmGECq7ttAxRbRn4D+PB5wq8NrG6h82Je5BtMfRpwdZk47kA/kAEUBXuvA7gz2znvXkbQooCjArQ4stStgenJGYGHgtQ4s+fBaN9k6gbYA6jXc7hyuK7nRlQFwWMG8Q+fVMccANZP7GsBaH251WO32gw6g9ndb3rnFlr9nw6gHVChwUx8o3iegfHAsMwOw7B3QPPS5j0DVkdsCbn3AEgJUHrBwUawtYr9XAksPeLue9aW/MwVy0Y+kMR+BdZO/1Wc7MW+VQKXAkBqpGyn3Ufyu+d5nXGcALNeL5/6jc1vXGpHqgKL6lPKBJ+ueAag+sC/NTfutPtuJUYZX3v0FQDYYWG4grR8m6+vq6SMnwVhztP3gaJIcrF8SwVikcQIwrKBdSn+Cle9mbZDSmEAbbuPk3goYNazrvCI1XIt87D09HLDsn3kw1t2uB4w+muaIuZe2PqEu1P1iRhgbzvpBOGOFtlAXngtjgdpHGFKfcamrFPYK/GLTGKC+0ISxJuNaP6zbxenDWOsphXoQOz0sJCdgfLiWm6HPeKWYfY/qQIXCkNaxZpH9SV2uq8u/YQ8s5xeoX0K4juzvvBfJt4Z66wdwk9/6oQ/GDNZyv5XmBUCdtx5eH6jNEdrpGVsOWPrE3/oB9Ofx2MbLys0Aqs7Mzfp2PuBmPv2uxRlg9E5+6wdQ9Y0T+lo/gOJhyPbAAaN3Qq0Fo2f6A7v76IwiMwDV3/PqF/itH0B/fv0AqmZ6GAGDgyHlzuCsQeJiK2G/DgweSNoraf4rshPyoqt1zpQzYOxnYmafnJAD6nXg3gl5ER8cz2aMMH6bKw/U3gKtKy2HX0gKc4R/rSzi96+ZZ0DPvzrTyzzheb+6SugvpT9tdW3RXQ8/3htvnni40Umg16Zu682Qi0/9CMYI2N9HGDwMaR0YOqzXh/wM91/M3Ht1oF8ir+HcnmMx95L39S3UYc3NDNmr2L+rzPzO6xqFOlD3sfm1oN6uh/8VgLia9X9Se+Mnnlb3CGuuzKoBtff601vdCKBy1fdg3Jwz6/oeAbBXujg49lXAG55greVcSZ1nDgfUnnhuwv1sCWOGuS+wmLDqC/kDFPdKWBqoa9J9CdoPPux9hve2B+ocP5IPVBiw5ADF3Xty9qMYGK8vY+7B6zQwFqhz0foB9OfxAGpGoIjcO801r8jrE4wYGFIaVl3bnGC2oys/gtzDvZ5Sx37OK8IdSWOMF4kBbvYgvDJxgOb/8XC9IgsFlr1xz2G1gbqmZr5NB7BYsOoLeVXg2HcNWQTcxgLLfEvQVXEdQjMS0CzAvl7O/gQstWHonV4esM8lAIhadTSA2jNg4ZwtaP0A+vN4wL4+vMfPXueBUZ4joX4GGP2Amg9upTVgcKmT2e0X7kwarx9GHWv6uhbhlQJQLDBWAK/mW4I+ovh/wtlBe+ofhPrXaV1/8YNSl+P/oLNz7QxtOYDSgWXWIq5PwFVr5W8PHO6dACoHhpQT7o0AqppcUMT0BCNGClZd+3eFaxPO5/UWaP8suJ/pNevhPiJdm9jW+BXr3M7wM2xYr0MYn3fS9zP2+mgf3XORXr9SzuucdWeKHSk3wzvTbL/SkwjUDcRFAxWnDyge9qU36eQA9UWxnADaRw9YaziPsCYMfv7SVB9Qb6j2zxd47eSAUcfcGScpuz/UugczgNq31Jlrz7pzCnON9YL0Q7fr8q/ulULePGOAZY2tH+G7ujzCWRfGLMDij+Jf17tPwjkC84R15Pxnf4w1Tw5o2s4VOPdWN3euPev6sjbrzgDq/x9Bv0jtxAC1v85yBuMBRQFWXcK6Ij22urb1jXU/hLqcPm3XAdzMk30wFljOl7HmAC2HtYy3XqAt4lOffeGVqQPUDED1s0+7cwAVYZ2giP5kfjilMwSxgerZw5dHfEprAOXTFhpAzeia5pqtH8ByH2l3Dhi1DbO2UBdA9ZhnaP0wxp72vvca6+GnD18XuabtY3Dq20P7DMYe+fUBy/7Cvr7NN0+EP9L163t5mb8K7J9zX4atzxgBKG4A4w3ZdRob3ATdMcwxJFI98Iv9pz++1n3A1w2Mfp43X6+eu8QeSVjntodIvjW0A2tsdbkZs3/mt7pxW27PhnW+rf/RGtu82QaW6yfnST8M3mtWuL9KMevaAjCt4FzWEkWcPLnXxpmTMHU5feHeK2HMBdQ64VZ6ju1jP/sCdU9wjb5uYY1v18O44Er9tiLnxnldo1AHap3tEw/rplx0IFR9LrK/BFDnwzgxc+pyW4SPjD+2UsjPUv1XwVmE/ZWAaq0dhi4Bq679IwBU39QGot5I2Odvgj7JcE+E5YCaz2vW156Q/5Gw9xne0hvG/MkBov5UCdQ+2vRsbfoS4+tShINRQy73R/UzmBtYdwYwm4ue+CO5BL5T8VryXg7UnqRP1nGvbOITB6MO3Mr4Zwks/x9d9rMWUPddZ/oZ13f7wYdrskWkOqx74/4LWDmg9gBoewfs88bCsU//FnAcP88854WPnH3q8LomvOaMde2ea+WMcMZsAWstc2C159h5PtiPmeOPdOsEiQHqHLU7h+uY4byzDdTrzjIwPp+rb/vJ7cG48DBq2SOYfdFnCWsOUGuClWv/hQfw8NTz/m33TB+wnJ8UlQ/CzRKYzd9ad82wzpt1KX/m4D+qH4y1wZCuKb0i5T6G3zcbqOsXWIZ03cFCvlOxjqmR6jB6wZByPwrAsj54rafvPF+4rZxjotcvAGAUNkGHH1bUcyMH6i85/WHZL1X8QGgcUH8BrW3OFsboU8LooS2MBeqHQntpywPNL83k/ud//qcW74tYWMeYzGCOH6Li09avNF/+3//+d31ZqC30me9arGeMvLq5whghP8cBUrUX+s0B6k0le9X6IR/AyLGutez9999/N6W2dfQJ9Z5ea4Y1T956+pw3ANqff/5ZX7Tb373wS3d1c/7666/yGW++AGpeGHtvjL2B6muMtrBGZpSHNUafsJf1lfZv/bDmf/7zn+Y69XWqenpejbGWnLo1hDagKMg5w7/+9a/l/MH40t81Ajd7WEn9ydrmKrtZ15c6UDM4z4ysL1zrh/Hargmo69F9Burcx9dDly8fjZUX6iLrcx3OJMwBak2z3xhnEerCeGexlv2FeuuHfBfLw1gNGHuobS2l0CfM09bnNShnL3WltnO5x/YSrglGXf3WMN9zbI6wprwA6loyT5/Qb66Qt6595IU8jDx1OXuoG2uOnIARp+6c1hGJA0xbzr1xgQ5ndCavTxMfxiYAABAASURBVHuoB7GNs97//t//u3kN2gfG+U8tJVDXlbHO2Pph/S5qD9SFsYF2/EptMfu1Z5+2fudU6rOntj57awdArd84/eYIbWOFevYNqHW4TqHfeFj3UnuGdWH1w3h9OoM+9xdGXevJK2HMZq3st+vQFupCX+uHtbqo9agHxtrjn+fvrf7qf4xS+3758tS+/vlH6cCrv2B+7r/EKDw/L3WBindO90W4F0JdXmQNQL2OWz+cqYt6OLeQMx646WG+gJU31vUoA4uFUxexYey1sUCdu9YP/aKrNZu6ezlDzjxjwmvDWD+sUj4wPoARYy051+ma1IF63/F1Iwdjnfq0A233VdsemSW87xfqjwCoPbCWgDFfux7Wd1Z7eG6E97z53MKYMzH6TZ9z9WnLA/V+YF25QNs4YdwZYMwJLGGpo1zIdyqu03lMd18CbQE0f5GmLvzjNaFufy6XJsyDHntheS0ZZ4yxwM3+J17pteF5DoB6PTiXPhi2+yWsCdT1qy6Aqj/HJ98eom0OoF7P+gQM23rm2gsGByzZ+oPkaZsj1IGaB6ge8Ji054zWDxi5XV32Rd3e235yMPZLH4xcwJSC8wXGRFdqC2fw+pYL5IW+wP22pwBqrepCXzU8ebKe9WHkqgug9s8awnrtepiT/jDygKu31R5ZQyzkgZIYoPrBqJMeQK0JaDnMCYwL4nfWLWDkz3muATitD6Tssq4QQM2cXkDVatMR3yx1Zw4YOYB0IT4lUD08B74+lQJGPNAu3gO6BKo/rNLYwBmA5uGeuX57nMGe+o03X6jL6bPWGWD0M8YcYb6wv9f49h5oXd9b/DxtP3ONNxeo/Wj9kDPW9cHoY4zo7toLexinLWB9beqzfmCd6DDqmXMPQPWCIe0v7CvsI9StBSgKxp3BnPgroT/F1ue8QPXvruUB1D65Jtj3w9iLdj2s57kQ9jA39Q2RA1TrtWB8Gdcn/XIzrq5DAdT7iH1aP7we/PnUGl4D7pt1ncXPAkoYM/TwegC1VhjrMdec1g+gfNquS6hb15+P1AWMmskFaq747Ou1JmD0sYZITrse5gT6pIGao/VDXxf1cN2PwP7GAXWurbFFFexPMGKA5RdczimcRyR35uR7ep1bJVAzG2ucUIfBAy2HvPnCPQ7MCYwR5gC1DuPlBAwOhjRO/gzZE2OtJYzXBurznzZQ59Pz53WkdE/bnQOoPbBP0K6Hda9qCW3hDIEO+6QfIFU1Z868eZ+Amtc6+oDKsZZwFhi12vUwTpgTXF2HwvgzAHU9ZLbUVcodFr46jEv9K1X15PR5nVhHWz9Q14W6XNapbrxQB2o/2nTIC2OC5AMVKW8/YW+g+sG+ND+AEVOFrk/64JaHYetznmvo0kdeeB71izlGXe4RwOgF+9JawlquPdAWsOYZFzifiH0kYc2Hx3RrZQ5155ghB9T59TzpA9p8APX6aP3Qvwd7AMu+99B6zLHGaJfj+qQt9LkHAYxa17ASxpwhuUp4nW8RoNZiTPoqxaX1Q8Umym7WgpRujvIMFgV2Q1Jv65x5YOnnDPYUQH25au4crw0oKk+fAMqGIeWENZUmwPDBkFsuawHq4gDavcPaInHAzRy+CEVuxltdO31Tw3rOLdyLMxhrHoy+2kLOuupnAAxdbprGSgA3ewAjrvUDWNboF3CBNzzz7et6/YDVw08frtEcZeB61SPVj7Atbq1wsM4pH8SvDDfLI94YfQJGbTmxnU9OyCsDbaGt3Dv/QO29vtaPxBqv3qna/+yzce63UkRXAlULxrxwK60XWD/I3senbNOhLWDUm1w31xIMP1AhcCutUY6dJxixO67qIW/+DLkAqLW7T8K92crWD7jfp4fVA0bs3PNMzz6aDNR5gyHlPhPOkXrRXe8R3A/nE/N51xZy1juDr/ktzBVzPrCUcbYABg9DGgRDh/HhUM54pYDVr61PqAug9lndGb69jC/5tQWwXBftzmFdayiFeqANoxfsyzvl640Zxjqt676lruftXr5+45UzwlkjAJZ1h2t3DuucwZmFcytnyM3lgcXc1tQB1HytH/F39e4D1roGJ1cJ1LUAH5PWhVFj1mFwcCvdX8DQXwoYM8CQDuO+KP2lWfRIeRixMKTc74J5zt9lph85B1DXr+ueAYP/aG8YdWBffrT+j8gHHi4L+7FA7evDhQ4CYdSBx2XuDcBB1d+L9rrLRLMe7kwaHyQOqPu8+9CuB6x7Aat+dR8Ka+uMVAfq3MKQ4ZQisZFy/61wD4Hd8V2f78dKkSBg2X/zz9A+eKQv8OqcxHfWArhxw2sbqNoGWlO4buFnUz+HADdrbv2Qd+0wPn9pm2M+UJ/NWj+A/rz/MFbEC9QsQPVrDx7WmGEaoPgtAPuzwMoDtfZ5YPdX+LOGUsy6sTDyYJXyjwBuc2C1gUdKnMbkejAIqHMKvFpnux6eQ3OE+pX+oWKvTzgYs8K+/KGD9eKe7zN4LZyhl/ihj6N9sml86jOAxcx5jgTqGnHNrqv94gM4vFaBh6Z7axCMusBh76O9fWsv6wTJhdEXCHUogWVGGO8Dqac8TPwvcdxbwwWo32Lmzc91AYriSzl5AuqCB5aNtGnQpkMuZnQlUDXUnUMA9VeE7eAAyuMLr5T+5ItOdLUe+qyllNAngJoVbqUxMLjoyjNY27kjEwvUmuS3yEzyziNg7dv6kZreRPQrxaxrWwOoXrCeS/ONVZ6hXQ9jrKWUMleow5gN9qUx5gmgZnE2v4Bu/YCR19V6wGoDC1fK5ikzzVI9ewgj395ik76cZ3nzAm2gvkiWSz1rCDmhHpgjYPSEkR+/8SK2EkaseQKomaK7x0J7hpywRpDaxulzj2HUg/vSPBhx6iI17RHbvfCDs5Dfg7HCOWDUBKQKySnj+gS3fultfzmg9sja2gIGpx7YYy9fP7yOl98CKAqGLGN6ci/sIQXUtQ0j1v73kHzjWj9cE4z8bn7Kw9riqJg+ceSfeePEzJ3pwHKuXFvga1/A8M81rB/A8MO+dO/FnK+ePuoz/GtmEc4v/823n3/x34dt4ii/bQ7zhDWE+gwYc5sGQ4dVyp8BRqw15/rmwLi/qO/BnPDqIrZSG0b9rBdYrmGgffSAUcNe1gL69qJakBdlbJ7kXbM0UHkwpFx86keAEQ9UiDWDt+YDNzMAVfPeE4w4oPLda6D2uf3iw1nEdgz3ZoavmRnt6dIK10T/0S9xNT9VAFUPqP3TABRlAyWLuD7Ba+7quhG5FpQ6ItXfAhj9YMi35H4k9nL962trOLtQBz7l+oKxHtiX7Tc6gGUaWPWFPFBgxGbvDsLeRQN1bcK5tDiMmK2u/Rvj1Wjuo3jl2CG8xxgrdAN13cLrvZhjgPbIYY5ILLCcD187QfyRziWSC8RVPxNowMpp/44AXu2na9qiXQ9g2R/gyv4cAVTvt3YDKgVupSTwqmbW7vnNzzCJna8H47RhfM4yXsyx6gJQ3PSCkWcdUQH9CVjOSbtz2N8Q8/1ZQajLweip/iMBow+wrA9YWsK+bgCw5GhvASwUvNazVoOAV7UAXTc8rBxQPmDZc1i59sHD6yEzeq6ApU/rBzw1Ol76hyfx/Nz6/cPrgv79WQ9o/XOUyP8nwFb2kNRXik71Gm/7tGWeMDfY2uF/JwnruYLX+s+cFUb/o57A4oKhe32IOIAGA14v4X8XmWsC+PSRgFq7hQFFAVa9iE98cu9dU5DSQM0iH24r9QFbul57+qz9yvlfSLgWsTd6/QJAp4sVwLJx2ntJMwcjHpjp0q0bFNGftLuoh3re8IC6sbbNYYxUpHoALCcLqLlhSOMD42HwwE2fxBzJdudwj4T5CYW1l/w9JG+WMGp4ExFAzR0dhm3t1g/5Lmo/nEc9HIxagHQBhg5DWmeGQebD8GsDN3sMtP/1v/7XzT9DNOc4hzVh5KkLWG2/xN6DdQRg64K5KlspJ+QDbQEjP3ykPhHbWUVspXagLcwRwLIX2nsA6pzN63NNsdVbP6wr9nrJC31K0VOqt/m+fs5grDkiempFAjUn0DzCz7r5W+gHbnJh1Gj92ManbvjZ7uF17cLIB2qN8jOAMlNjTwKVC/QPYc8L3Cd7zrKKTU979eQMARQFuUeQXsYCy1xA1fnok3XnGtpCTmn/LdyDAKjz5zXp9SSAmlPu5eWlzou19gAjtl0PoOpZR7TpSH4obXVAUT1h1SUTEykHa8zM65sBrDWvuvEz5vh7OvAqJPt4VHPmz3Sg9g2omVs/jO+iHupCQynUgZvzE06ZmK2u/SiscQbPcQDUGrxu5GDM1nYOa0orhXpy1OWE+hmAV27zAqD2E/blq+QN4flNra2cfabpn6X6rwZQI8CQGvOcz238oBlOP4xYGFLuCMCH9hc4Kr3UPQqA49w5x7UFM/9WHaiZ3pr3kXhgSd+uAVbfEvTJSnoeyXvtgNoz2JeP5icOiFp1F+NAgTXeENehFHDrk/ts2O8Mn93vs+s5uzWVQj3QBuo8wL7MPT3SXPNmwMiND4ZtDAwd9qUxwtwAbmPlAUUh8UohCdQ6tEU45e8MGHMDr8Z0Hdl3uPXrE76HneFV0XcSsPaHVX9nuTpXMD5fuA6RWkD5XbucEtZYbf84RZk8GDmAKctnqjKuTzB8V7NE8svoT0D1hiE7dfoAym+dnAd1SRg+9R8FOO4B1FrSG4haPAwbeGUn0DW5HuUW8okDolatxZgU4JUPBger9LzCsKf0XRVGHOxLZ86cQH2+BZoHcDNPYpUiecYe4SxGH4wecCyNC+wDKOoaBmpG2JcVePIE+3kw+JPUcrkPH0EV+cATjDlhX6Y0ELX2Kwbwyp59XmsCbuOM8ZwofyWApf12Hlh9S9Ar5T6xVxeofQMOC2zz9gKNOYM5+pUB8Kq3McIYpVCHNVZuC2P+TwKs6wX81WT70AFUPrBsOrBwpfQnN7aLesy6X05pA80vDgSMN2tvHPpE+6QDbmezxx7sKX+vrXFbzDl+0DiDPYQ1zAPqTcZ9EO5P4F8zRI8Eat9bP6whulocULVgxMCwtzcsGP62OawlNnSZMHJcm3MCxefJPNelbT+hLtSFOlCzqu/BuBkw4mHI5NhvRnggar0hGiOhFNGdNfbMqc8wZkZmm2PUZ36O16etFOpvhXkw1pW592psfdqB1496amVeoM4HDKnf2koBgwc0K1YFWHRtAeN1bH5gzxnGPQK4rW896yiD1ImtDHck4bbuNs4aM+IHop7K5Bo069qfDeunZvTsUfitTFx4bXNi35NeR96XAv+NVaGtz3rBthY8tofbvNn2C0zx0kuJ+F4u/drrmK/rxffy0r6/PNcvhsIdSaCua6BCgMUGqob7dYRKOnlyn8wF6p+8834Ko64+U90/pZh17cAa0SPlAvOizzKx75XAzX0Vxv6knn1FbCBq7d1ifIJiH2EppVA/w7wXe7o15CNnfea2vD5x1vt38Y1fAexP47/zL+I1dkb4j0igXlMFDrqMAAAQAElEQVSpAasNqx6/EvZ5fTM8L7P9Xh1GPxjyvXXemgejH+zLt9bbxrs/Z9jG/yobWFrDqi/kHcXX4ow74Q+7z/Zu9tk79qw/3OhXBfa+zttFPWa9iDtPvp/584HvwzDOmzWyF6bPPm2gfm5pDxzAcu+Aff2BMv+1IUDNDtQ+wJCSsH6mcI+FfPZeqf2zYH/xln5AhcOtLLI/uQbhNdXNum7s4XUX5PozTgD1XYP+fEaFwRkL4zONPmDZ13Y9YOWAYoGKK+P6BFy1YwG8yjMa9nl9nw247QW3tv0ARQFudWB3DRV8fQJKAw5jPW+iAqcnuM2BW9tQQHFYu5zveIJRd5sKg4ch4891CDw8izlirjHb4c+k1/XWv8dtY3617Yxn+Jnzee2JvZ7AQsOqGy+A5Xx77rKmJekXK84040eNA2MfYEj7wKprZw71nwH7pc+sy2kH2iK2Uvu/Ga5BHK3hohNY3ji1BQyu3TmM3YbAOOEw3kjjn2PVhT5fLNF9MYnwyhmw1oZVN38GDJ9v6NYDqkxiNGDMN3PRI417K5L7iLS2cUoB1I0EqHMCQ7qGLWD4Wj+2e9ip+mJGGQBRlx4wOKC4BFhPONuM+CPz7//7pZ/x4c3RVsKorS7g1pYLzJkBLPsAtzrQciRfGU4520CtUS49AMNqr+Q1YOW0g/iVAYzYxMwSWP5Psv0wOcMv97SdI7WSGzs+eaBmBzTryzP9uSaA2idtWHVrtX4oj9DdS27ygeLazgEss1hzDoHVB7f6HKduLowYbRivR3V9Qj2AERteCYODkSs3w/UEuRfMcq4dXZka6iJ2pBygOAWMmORFnia90TnXnHXLZO1AnbPYkV6HXkfmKb0mA235M6QOYLsCrLo1RGpUwPUJRpw+KaWIroQRA0PKbWPCyQO1TjkBwwY0C8aJ5+tfPxd55wm4qZtw1yasF8SnDHcmjYNR3/2E22tZf/LVAzl4HQtUiP7AGYV2pHoFnjwBtW7Yl9aw3nzNaAs5/WLbIhyMuvrN2eP1HSE5yUscjLryZ0j8mQReuWFw29qvAn8x4XyOEKkOY3agzu3MqSc2Uu4IMGrAvjzK2+Nh1Jh9sHLzPLDyc/yebl6w57/HwegFt/Je3mf4nTt1YPSPPfvCfba0xxnu9YMxM+zLR/ITA0St6xZWe3FsFFhjXMfshtU385+p2/MMn9nrR9bKGuwx68ByLuC17vuZAEwtJD8SqBraBsBqw9DhvjQ3sFYgp64UgOKwZ2JhxFXwb/qUWefxgFobUJ/hYdhtOswTnpszTCkfUoElH1Z9IU8UGPGwSqDWmDQYNlBrdk1+zodht374WUF0tXJdfxAORh1tfcoZwGxWHXvB4GFIg/by5WcAVQNY5oaVaz/xgNF3bgm3HLC4gZo9BNza8p4D4R4pxawbIwBFAfb1ck5PsMZlryOnsFMVqDXAvnRWAbyqA/scUDXNe5V0Qji7mENg1IJjaU5gLqBYvtOIb09W4MkTUGuBfXmSWi734COoIh94gv25YfApDUSt9caAYx6o1yxwk9Ouh/t9VX+ZAG56zzPBre8m8Gq8VwC1J8BhiXmWoyBjzmAe3PbYxhsTTj0It5XA3dlT43eXrs0ZI9UDoNUvAHyB5sbc+pFg+W6ePowNDISxeeYCUnUjKqU/GdvF8rAv0PwiKl8YmCtgzd/mpYBx0X1zF7H1WV8pZ40ZcsDNyYZhx6c8A1BuGHKur+48wrUpt3A2AdQcVaw/Jdf5z2CusakPLDcle+kTrR/KLTpdfYElzxhzPSdKIbcH+wpjWj+AmzqtH3C7Nri1e8jhAygfDOkMEkqhPkNOyAH1Rbk2sKxTn5wzA5oLgJs4GHYCzAvMj67UFurB1g6v1Je6nscZ4WcJ6yzJh8HBY9J6MGLVncFa6oCiANR5bP0Alj2BVXdec4MeWg+gcmFI47aA1QejZrseqedsUnDrl0sMHPuSb/wR4HX+Xqz9rCf0A8saYdSA19J1A83D3MB6ch/FWR19QfpoR1dqC3WhLtRhzK1+BP+KSniPcq0CqL1Rd73WU7brAZQfqPcG/Uewhmibw3pC2lzlDBizf39+biIx9V8JTP9lwJyzp5sn7CXUA22gXhvmwtBhlfJnAMo911QHlroVMD3pFxO17OM9Ln7zReyPyrkWjNnlRGoDpYZT5tyqzzAwPvUjmON5UIo5Dka/mdvqQO0z7EtnOAPs58Hgt/1+tu3eiG3f7ZryV/2J87+QEbF/lASqNAypAUOHIeXeC6+JwBrqykdxFn/me7T+vbj0AOqe6XmDsS/xtQ8cwOn1/4HSn5YKLLVg1RfyDUr2DD5WJy2B0/2D4Tce9nV9vynqfeVotuzlkV/emEBbAHUtA80DqD1UNxZWW+4MeT3AbY51hPc+sa1hnjBGH6Ao7HHl+A2fnDVwPKD20rXB+vlKn4DhhyHlfhbg83v6uVO43gDWPv4M6/7Auhfa8v7xmjlAbYHXidAP3FyjrR8w4mDITi0xQO27nLCGUL8HoOo4S9B+0gFUJxhSA4YOQ8oJWG0YOlDrBgw5BJz7TQSqlrrI/gGa5YNVl0zMrMsF8h9Bri1rWDPXh7rcHoD6L0w8l+3OkTqRhkePlLsHY8Uct7Vn3++iA8t5hdf6z5wTRv9tT2ChYNUlcz2oC6DW47kXcr8aQI3wI66HuSZQaweqHwxZxuZpztu43mS6x8BNXwtYX6hvIS/kc/5iywVA1P/jJIy1+f9QMjbv6VLSlboZ/mff3vy0z2Dsnh+oN7V2PY7i/PLIEE+Eb8rGAZUL4027nRxAzW3eDBj85eD/RC0lYcTBvkzcmQReuTOLeyhcp1LMuvMFMNbrXgR+ue6+KMWsa5tr8/QDaj9mTl/qqQttpXEwcmBIOX3GRNcO5IS2/V3TDED36Q8PFdCf5jxrbWGPHnZTSy6A0Wsbo70FUHsDY5+tMccAZcKQGsCSox2YO8O9mhGf64G1Bqy6PusBdb1nL+SB5mEdJXAzh7z9lGdILRj5sVMzNbT3ACw0sMwAQ0/vBMHggWVN9pwBwycHtKPD2rMPqP5bbrbNmeH6Al8v6rOcc6ObHx2IWtegPiEJq097D1mjOTP2Yn8El/VmzdoznM/rTvkal7sjWcvagfcn4X8RpMyaLaSuDGC8DrVnX3QljD2GIedY/UJuD8DyC0DnNPbSqOtS+cSl3TvME+buAWhwjHv13XOgri33ML2A+iGi9cO+XdTje3tpvjdrRM5+eREO0CzArQ6rXQE7T8Dp+nLtfOl76Vq+Xp5q7tgXv1nudbeS55da81Mb9fXXzN+fe3RrMy+hf0+aE+gXQIOB+I4kjDjYl67pDPA6b453nl8J123/SHVAseyx1qVzSh3G4nnr50j7DP5CTRgTqf5ZgEw1Kjrb0Fqd4/YzjwvVM+uM/JEjuF4BozcMKSfsnftApNyjgFEP9uWjdX50HPCuFkCds71kYI9+EwdUfTiX3hPgdcybmv0XBuf9LNcq0LIXynY9gKvWaj/bQ8dzxQIlk5JeSiEfqQ4obnKK+C98mtc1jw/UPm/3v/UDKJ/7r/8M7YNH5gNqv2FIy8anfg/AbsjT0/i84VpgjbG28DOo6zMZhl/ez1r+AsB8GJ+/jJPXD9QetYMDRi2g1jWHmR/M/JkOow6s8iz+V/qApb3vgVsszq64p8J9VQb9g3l/PPeI8QBqH2GVw3P/ed7rWb+feT8i1xWMa2Rb3/dcYSUlrPObK/+j4UzbHuGUZ9jmfbad830kz2bT99nzbOulB6znDaiw+DRgcOozsq5trOfee8sc+yt02J8bqNfb+Uyf4wV2C817thvwAAnUOoAl2rqBpLpSzPqw+0/UL8KfR79XrdaeS1I/BBn17FPHVnaKcF1/18N8YfJbZc95oP92zTD2CmgXb1rfXp7bP8/fm3/xxdOlXb48NWXflta6rfSvKJ9fXtrl6al9+fq1pD8jtpdLe+lFRC/RxKx/efqjiafL10brdTtmf+uHL5SvvaZwWN+08wWSvsvl0kQPbfpFXnh+X/DsOxBPjcuXQuu6nL7/5//9T/vn23OTC4zT/9ff3+pNyFrWDNp0OEvevKSBmuVyncmZ/UJfu10P61zV9tdffzXXYg9jXA9Q7op77hdeH/Slo3X9y+WpfX36suDSd23GE5eWmD++fK3/cgJoziGAZq/M/NTPl32Bpm7MH3/80ZwZeqxfKHW4he1CEzz1jh2Xfh14TcipK7W/9ZNs/Jc/vvaXyktdN8+9hjAm+Urz5M3T1v/P929NWMNZg9qP1hrQLn1/ndd15ByoGyPvOv7888+KMxZGDtDmw1xtc4D6J3nkYOzZ9+8vvd9T35t+ffLU/S99T/v10i59j/7o11vfo24+T3hx8O6nxz9//96v+e+tB7ZLr/l0uZR86Qnf/vmnff3ypX3p58Cp5IS6nL5///vfzfMB9nlezp0zet1k7nY9XKvnTl48v/RreIPmTaHj8tQafnPW9ZfW5+xx35//aSK2+wj0dX8vvLy4H07YapbWD3s+9TUogQbUvsu5Fc/Tufd8C8+1Ps+718tf//zd/v72T513bc+/tuc0538rncU9cC+MUwrjgH5+vtzMnPmUzubazDe39UMexvxAM8Z6+u2lbY772/qhz3ylPTvVT/NL7Yvc33//3V/b7ttLd136vjyVfOkLF61d+nwvPYfyXS5fSrY2+G/9vuRe9PBO0dy3p6895ulStnzQLjT3VL9Q1yev9By41zPkrOnr9OuffzShnlxjjXEGEdt6wtqep61PXsC4Zl/6vUtcGu3Pr38UvEe1fj/748vXpn7pPm3jROkvL632uq/3pa+vv430txNa6/b3fk35vvS394p+v6n3p87JGyvo96fn1veyD9u3sgltkfeYP7782fs7w9ce+dSev720b39/L/z9n3/ahS8LaE9N9CFacOl+udTrozR1/fq8Zi6XS/PwGgm0geZ1FcgJoMGAX5TbdbxMX/pL96WVfvV7TvryWh+y4PnkqffruPS+1lbOc8gBTa5Nh3wwzzmFvFKNlwTqNW+v1g95XzftW2tPL0/tqe/T5flS+/v9r+8l+d7X/701+Ut7atrf/3luL/+8NOP//fXfzevg8tJjGq32gkvT9hp5+fa90X3060i737jac+fkY/dRGlBQdy7X5my+RmH4gObswn0JjG/9CK/sZkuNSOsF1s19oZ/g9tLv9c/9feD7t2/Ne77QFlisX+etwzihLvQJdWP1aQs57fDqcvoufS1Pl0t7ulzapT2d4snzco3h5dL389L3vFfpL7Y+dqOfv9Z1Eb81n3rOl57b3zaaMLb1TuJy6a+ZK1ye6V6j39tL62e3ec0G7rN7Chha5/ap0avTgPa9vx777aOJl3bpFVY896L0Po3+uu26trpx3/r79l/989vT5WuzWl6TzTX26trW1neK536B2fwKz3e7HsDNerwHeS/0vuT6vHaen7/1DxWiEwAAEABJREFUa2XgpX6Q+N6znxfob70KvLR+ugraxuqra/l6TdNnEdkfpb9Q83UhP8e6Yfb/8kc/U18vja80N/elv9c/9xMWPD1RPZ/c2ZfnHrJCrt05Ln3oM7hfziFSSl3oC6eUE/IL+qzOLPppbjP6sE3+DGez6fveX5f2BPo+XJrXI9BfSi+tfF7Y/bVJa+3p0v0dl+7vAe2l+9QDeoxoPT5Y1tFj7SN62PKY/SGdK/BaOIPXSfxeQ4Fc+frN0v3J+XbPxMypB9/7Z0Bjjbl8oX3p10fwdGl9D1q7eK2KDjm8fifolxe9RL9vt4LXk7hM1xn9DVPbOH3arb+ny7mWP/740pSupW9983pVl9MnF8gJ1z7Qmueo9dedyJzOJ5xPGd4YoR3euZwlM2n/0ROV8s58BiCnta+DwqUPLIDm9RDkWtBOEn1fnUU8XVoT6kKftjMH8tvzZdyL96Hv/7TnDnVhjr4z9FH7zC+F1mcR7rHQ57mQE3KBdvn63m/r29f+8yzfv/3dt/jvJm+86/r65dL7dqu/dp473BP3Jvoff/zRvl9fv/qEtlD3tawuzNmDn+f1f+vvzcZ/+bL+zPCvf/2r1/+nPfe9cy2u90ufyWvQ9X3ve+l61YW816Qxxv/zz1/1fv/cZ2z9nkAfSni/8Ge7P/v8Sn/WkxPqQt3YL1x8KTbv54Lre4C69/unRvn7y7zFpy70yRkrjBfqQp9xZ/jefx587veEXrxdnlrBnxmF3Bm8p3zr+SL3Fe8t8hn6S39vEn/0ff3qvebS2lO/r4x3+edGv360u7t47dbPh7j061GfUugT6kJf6zO/9AWKZ9/7OtSFvnBH8tJPOtBe+vkTQINhP/dr0uvG60cdhg9oHsa7XvG9v4+V7Hv5z/e/21///Kf9z1//b11bz9f1uKYtnhrZqkV6TYg/nr70JXCKl/65CJ7a5fKltdZ35blfqR3qT09fe/9h96X0NbouKq71WFH5fmbquPROgq43P9R19NPTC1CQF7PPumdo1z5K5xSXPmsANDiG+x6436IvYHm4R1/7hSueGn0FK9zDfmks+7qnv1z6nnT42XXGET/HqL/Q3x06nlvf+wnf+3kRra812It1PWdo/dj6O9WAfs4vJVs/jHGflN0s39PTUz//z/28v1Sctte7AAwrHihZRH+yRuC1H8z1geoBIxeGbNfDfOMDaRgxsEprG6NfqAt16Ofm5aXmt56cgDW/30r6PaSz/b7ZrpDrO9PPRs/vn+tjP3FpXy5PBXXx9culPV1a83010Kb1feuvW/XwcoGcvvR8RDqHuDRa0Lxf9XuH7ycvV+m91/edPmrrL7xmzLFsy+EeCfcvABpQMfqCIvrTBVgDLtRmd77kc3tpFtKGEaftSbMQrPFAe+oXnACahzHGC3U5AbTL5VKQF60fShi5wDJXd737AVSutWdIwvCpH8H1COeFEW8d1+Q+KIWcNSLVhbkCxl4l1rjAOAGjvnp896SxInHqAqj9dUZhX5E4ZevHdl2dqgdQ+X4Ic35zWz/U/RDV1f7l5z91jqwh5OyVN01t84T9IuUDuUdhDWEPYR9tYT2l2OraM2DdZ+cGah1wLo3dwv2Qs37W4QxAc5/UhX4Y9dXlhF8kCdejrc+a5vrhVVte7OmAdM1fSn8yNgDqPDqjsPaMxM3Sdcz2Vp/91hQw5tAnXI9ILlAzwjoPjNdEYvak++C86WFM6nv+253DPPMD7QDGTClhXREbxjl0BnNgjXeOPZg/8+adwV7GK8VWh7WnfusL99b1G38PxgfbWBj1AcvfwNgbYmNs/TDO5xy2jYlPXnzrXxY4m7o+oK6T7NnMx68U+mDEa8PaX59I7UigPdHffru0R/vgYQ8BYw4YUk7slZ/5WZ9j5QWMevpgXV+9N/f3Z/mPwB734N6JXHPqwrz+QaEJda6DXPqcQIsMv5XmtX74oaiLtieB1s9WXRP6YdjtetA/9Nk7uNIjvsfGnqWxsdWF6xHqgXbijiRkVbcR1rhl9i3vS16HSrHVtYEWCfv92jsO99O0vR+M5IXr2MJ9Cfd8HWeW0c2fY4HT82L8FrDmzHsA1J44Rzs4gAPP2+msaZbRz6rBOkP2IvGw+sK9VVpTfO8/hWcvgNob96v95gese+D8IiPDrS/8Z0qgrklr2tu9VIeV1z6COVtYI5znQABLCX3GiIX8TRVnPRoN1jUdxdzl+w/4ezH2FXu+W66+7bqlJgtYzm9o64rYH5FndWD0Bm5amCNuyAMDeDW/odt8GHGwSuPuwWvzDPfy7/nznmYPGJ9fvO6dP9IaQN2zgJbDmOi/SjqDsH8kUOcEkL5BYpTixvkDDGCZBV7rj7QEdsMemd/z2p4uzS9M835Yn037+5HnN7CWaP3zGi+j3fK57tpfv9AL1Lou1++JjqSxvxKZ1zVnDhizA6EOpfnCgFmqPwLzPoInLm1vb/O6vVd7L3fm7uU/6of7e/lorZ8Z5zk86gfUNQ7H8ig3vPWFNqAoyIky3vn03rRf1XdvXlj3RL+zzZAbyOeIt8qRffQMt/3nOOdY7P6LgNLfKivJH8GvN9Wr/ajor9V+G+5Dwjqog4ncvC3WAxVNzi8ClLDmADcXcwX3J+OE9bpZD2C56cS39cOIaZ942EPMJWNH6ouuzI0QxvrknPkI5s/Il4dyc666nHWUMOqr69vCuHCzDuNDVXxKoPbX2bXbzgGjHwxpiLFCHQafGp5zoU84g19cA9Ur14dfSgrrAM0cY4Vc0K5H7CNpGLD0AJqH8XNNuRn6Bazx+oHlOtU2RinUt5CHNQdWXZ/rFoBm/05rvBDl3LvMCLxagz6Rnq0fMOoANWd8RxJGXE+txxyX2pEV0J9g5DjjHL+nmyv2fHIwavWytXY540XOvZx+4GYPgHbvSG7kvfgz/1wjOrC7zzB492gGUC3MDyTUXXOkutD3CMybkRwY/bTjt24gf4bkKJOj1BZArT815ALjws8yfjn1+vB76fchWnvp0FYKdaG+hfn2CKwlB9RM7rt2AIPXNtY8Y2Dl44vfGKGtTwCvrkMYNeBWznltc+iba8PINSw+9UDuTAfiXuS99S2B71Sc6Qzpb0zWqm47fepbXp+AsR4YUi4wL/p7JfRrrn+BZC2ROsDu9TPHRFcGriOQS717ErgXcuoHal6D4FZ3jwUMHoY09mfAfTjDvRnyHmAcUK87eL0GoOWwX/RIWP1A7RdQ7nvxFfSLnnLunHEGUHvRPnhkf62dUkDtj73D/Wq5nS/zAKXq3772YPVVUH8yrotPe2SPrDvDBvGpH2HO2dOBOhfAUmKOW8jfT6mJPCeZt4j+BNSaHtmfHn73YX2DAMUuEqMTjuP0z3BGoOYFFpf1BHDjA5aYR5R7+3Ov/70eQN0ngJqz9cO5Z3SqHjBigFc2UPnwNlmFPvB0tH73TbgOy8OYK/Hy+vX9SACH5YH6viOzKIUJQJ2Xdj3guM41ZFeknjJIINyvCZye19R6q3SWR3I8X/6l9VOj/tK6vtzvX/J77rawpmjTAUzWrQrHvtvIX2e5HpEJgAYD7k34e9IaW7h/W25r36v7iN+axkWq/04AlnFg1RfyAwqMejCkpWDoMKTcR+C+itQA6hqJ/RGZa8QasNa1nz75jwBY0q0ZSKorg9me9fh/hQRe7bWziUf2x7ijuc98cw7czmCemGM+os+1Zv2RmhfgMM5iAqhNBOpLPjdO3kS/5ISVjw9o8QFte5gfbH2x4XVefJGpcSTnuD09nDI11IOZU5eHdS7XK+KLNE7AiJU3Tsj75iDktYHaY3W5wHihrRSzbryQC7StLTwH/hJCqAO6C8BuT+sYANRf+eeHTHv75b6QM07OWBE7nP3VA/0isUpjzuDMwvkDbcD0uh5L2XlKL13RgVozIF3QNyPzzlK/wTDyYhsj7xqcSwkjRj5+oD4wAtXffH2JB5qHvNCXPZ75rQ5UPfnA/CDnynp7SA5QKvCqHlC+vaf0maVx2kp7qgvtLeTP4PzCOsJ890y439pnMMd9FLOuLWCszRn0C3Vrwrivac+IT+kcyiBx2kD9Asw+RzAuOVupbwugzg+8TaaOPaLDbY3wxry8vNRrC/ZjjK0v9PsXsOqBudlDoGg5AcOW1Bbq8JrXZx39Aqh1qwv9AtDcRfzAbq7+3cQNaZyQVgp1Metwv88cry6sEwBRl/1fiI2yzd24HzZh7QnUXgGV72tMeJ0LoO5jcsJz5ByiTQdwU2dyLeo2Z3FMylzf+Bn6Eho+Noz+W147MbN+xsW3J4E9uri9+uWYnlzDGdxzAdR+Tqk/VQWqH/CmOVxb9gFGLlC1fAJ265kjkq8uzNnKcPKwX8+YXwFgaet8ricErL5wW2mO2PJA7RsMufX/Lrazi+08MOYGymXMDEkY77/qQr9SqD8CY88A1D4a47mxpjqsvPY9ABUCLPUkrClSVw6oe6iv6/aLD+d6BI5pHKBaa4ShF/HOJ2vOqbDW1BfMMerAMgM8pidPKaythDVf+y2whjBHCajuzqYDhl/deOUZvEaAqreNm/NhxMDbpNfmGbY9tzac95tnNBdGvOsScgKo1wTQcmxzw3+2BJb9hVW3jzO4P0ohJ4BlXqC997CmOMoHajZ4nzyqGx6I+kqezWVwZfYv+/figJrbvQsSB8MHWKbiSpmeYPiSeySnlF+iuiYxNwdqTXBfznnq1noLzPkI5p9L3WPtWd6rbewZ7uXf8wNLCNzqsNpL0EYBTs/FHA4jdubu6TlX2zgYte75YcTBvtzW3drufThYa6QvDC4xkfHHfi3PmeRHJlp7Tw/3syWM9cP4LOl8b0HmTY72rGufAUb/bcxbamxzZ9s6sbe69j1cknwkYSwAhtzG+SYOY3O9eQibAvUGqT9o18OLNrhSP0Uc9XRekSHUhbbrmfNg7INffghjzpBcZWoCtTfJh1FTv3FCvfVjlltd+x5g1PYcAPUXDa4pSH5vVV84be2///67crb5QP3b9anjzMJ8awG1xtaPcJGdqsfWLvINT8BNNFA3+5kEbtYF1FxA83BdRwBq7VmX886Q98tpOc+lv6BQWlefe6OuXylg9FUX+raQF3AbK7dFcuWPdH1HyNqB2jsY8oiH4YchXaewtz1g8HO+vDAm0H4LzEv8rIc7k8DiNneGjtjqYrY9v8I1Cv1B1qiEtQew7GVi70l7Wl+oJ15daAN17XqNCa83e58BxiztesCwk3Ol3yycSTivyYBiea2V0Z/i7+qrhz7nAGq/DEhNfQJuffqFsY/A+gJYws23tlA/w5LUFeO6qEd05RkquD8Z00U9Zr2I/gTUHsCQnfopDxj93CMBwwbqWmtvOFyXMEUp1GHUVBfyQv0ejPM8ia2uDSwltEUIuPWFn2Oy5viA5TzoC38mYeQkxvoi9iNyjp/1R3J/ZIx7IGCsEYaUEz+yt7U971u4P1sYOwPGnDP336y73swPRK3XKH9C0YcAABAASURBVFDXbEhjhfsW7neVzpnZ1MVs39Pj/1XS14CAcQ5gSDnhZ0DPg+sSsPp9D/9Vc9/t+5MDYOwLDPlZ7WHUgyG3dT1HW+4zbRh9Ycj31oaRD0Nu68DgXQ8MfRvzK2yvfeG1b38YszmngGEDun8pYJ0BVt2hnD/Qhlu/XJA4ZbgjacyMo7gfyQO77x+P9Kxz+/25vXT41//0pKfLpT1dBvwnGkWn62cDZQDU+1c7OLw+Dly/DQ0sewf7+m8z7M4gdf5exh97eR3uhPwWFLDMAau+kB9QgOUcWgZubbl7mPcOWMKBm9pxGC9if0SmzpG0NqAoJK6MNz6ZOyPpcnt6uF8lnSvIDLGV4c7kHDfrZznxGS9iRwK710X8b5Vzj1m/V+dyFgw0P6QCLYc35XDm3gOwu9DkASn9ShrzitwQxpwh4cbc0+OPNMcbpFAX+twD4T4oBYx1wJDGieSqC2DZD1h1fdbPDwza1lXKK/cw10+cnHWEX14qhbrwn+7RFsaK5CqFnLCnc/hlY9YL1HUhZ4x1ROuHsaKr9eU5jDXCkPLWF+rmncH6Yo5JrvkCRm37Chh2fMoAqA8dQPNwDcK1BdYQ2va2nzB+C+fSByznVVuYazyg2IXnwxrGmgNUHXsLoPKA4jVg1c0J9AUwYrI217OHbbw2oCjAqhdx5wmoOWFI12DfpDmrOrCcBxix8FomPzXcJ+G+iXbnmPOtIWDtY615JqAqysWnPsMAGHFArVcuMDa6/c5gnPF7iE8pAEX1S80iTp5g5CTEPtGB+lAuJ2YeqD5A6EUmVun/EdLi6IpcAGv97qoH3HLAqz7Jd/9dJ6w58VkMBq++B1hrw9CTH2mPMxg319YWckpAtaAtyuhPcDvf7FMPemg9YK0lsfXLzYDb+Nn3qA7U/iceiFrSe5PIHjmTupyA23iTjAngtd8YYYzyHoCbGed4uPVZUyTmTNcHr/PNhVtebg/AHl2c9Us5eQJqbbnOYdgwpHstrCVOSv1QF4x5bAIoHkLWZbDzB9oCqPWrz0ic0vUL9RnGayv3AOzRP5Wb5wPqPa9dj9l3pV4JY8TWAezuW+LMEbF/lXQGse0PY359Qj8MTl1uhpyQUwr1ezDuDMk3Zu9alX8EsM4OLCmprwwJ1LkDQv0y6VxnAGpWB4T1/Sw58u+F/98j1kk+ELWkvqCI6QmoueBcbvNhjfd8WxJWTvstgJFrDrzen0f6m3sE87c+GD2dP36g7i2wShhxcCz9fHyGdueA49qw7sdcBkaO8wezPzoQ9YdJuO0B1HVlQ0BRcJ+30AFUPAwpFxgf/UgaE8wxQJnATX24tSvoA0/AYbZzHTrjuH55HDMSOJzbGEBRgFUvoj/B4HJ9HMke+ksfwLLOeRD3TsDqh/v6XONn6Ef7mnvCvRmO8sPfy7/nh7FniQOi1r4vxoECVBwcy4PUyjvyhfcci9iR8LpffMY/iuQcSaBcqZfPyZJArQHQvEHib8jJmFW4zU9uZGK1Z322w/9s6QxbAMu+bH17tjOHVw/koh9JY4LEwNo/3HvltrZ2aqnfwyUXjIFJhDGgL2K/QIT1jTw3Bn3m/PXtn1b/R4707KdLax3+n8HIxafuF0Xywv/DGOPEhS+N9lRoLz2/46UHiefvrYU7lD3k0Yfzim18OKXQH6l+BGMu/TfdM7axQIMV+s0TfoFiLiBdX5h7PoREfDD8MKQ+oOpaJ4BxnrSt7Rf9wi9KrSkvzBeeS+PikxPGyOn7+vVrfbCU0+dM5qnr11bXL2DMZb7/9YB+AYM3NjA++pEEymWsKKM/WdM5gNoH7Rkw+B5aj+TC4GFIeWGQUmx1baD2IT1g5Ld+mCNcs3ui1DYW6BHjIRfIADU7oFmIX2kdYImB17oxxgZVpD/BGns0xzY3NWZpTDDz0T0HgX1665svlf/444/mPcQYfTDmMjac/Ftgb+Mj1R/BNl47gDEXDBneOWcA1Sp+jehn+5SYrTRfHPFAnf85xj5eZ0L9DHNd42Z71q0vYPQD6npv/QD68/7DGv123W/PNKX3eaF+BmOEMwXWsgtQa86+A9LL/dE4oOYzV1u06wEs+fqFfgGrz/pyZ7Bk/OpbAEUZYx+hLgmrT1vEp74HuM1JvTkPWNa3V+MtnHW3MD9c+gO13zB6t37og2EDnelv19cfCM3XX+QHnjxHwLJe7S1g+NPG3oGculLMemznlI9UD4x5D8x/JM84sdc7/J7vkdqfEeMMZ7jXw3u858s468xrkQuAqPX+sRhdAer8w2vZ3b/1I+uF29mzFx8dPvWtl1pAvVbd+3bn8EvYj+BO+cW9nS+OzK8NY4/UjdenHsjt6eHeI9MDRm8Y0lrxqR/Bmc4Aa725RnJm7j06L63+z9PfK9v+sbC+duF2DZn9kf1ZCp0odF9wsVe3+02ghVPOdmLk7127/vWxMZHq/rSZf7ccaDBgW0DxMFLHmtYW9hLNv4p+fhn/NvpV6jc2efcaZa+VxgI1b86LXADU6x5GDDwgW2u09m60O4dzCqABS7Tr8fqJT0c4JXATr/9HAY57wepzri2OZjLuyLflE6sUW/+ZbfwZznL15XpUvhWV37//eLpcWl6T1si17/Xv+RVw3ccLrQfX/1eY/4QoYJldwLFvN+EXkPPaYJ035+TeSNt84Oa6h2HDvrxX/54/cyrvxf5qP7CMAKu+kO9UYNQClr0HHqrWv7FsZ/jSXxviqddLHP1npP7DbCs81OU4CKiZPX/eT5XCDEDxabCusGDkma7vV2O7J5kHqH2L/Rbp2sUjOfYXczxQ79O+9tsnHnOPWT9rUf8FQIKVQMUDtUEOCfTPX/2TZvcANTwMzi+X/SKq9cMfOERX69++1ufihbXlBVA1UhtoHjBqqhsv1D8CGLWtNcOaMHzqRwBqH2BI4+Y6rkEAuiq2lOtTfJEw1uieCWDJsa57JUwHFK8AK2+OmIO0rWF9oS4HVC9n8UtZEZ/+uYa88Hzqyy8SjAHq/P711191HgHppTYMvzn2AspnEKAoWFf/owCqjjMJ54fBwb6sRidP7s8WXrdyStivC7e8e2WOULel6wJU6/XjeoUEUGtxDa4lsfrNt7eYY/d04wP9AlBUfX3WC5xvhn6hX3kGY7ZwdpH5q3F/SpzrE/oFUHOpmwfDhn3pHjiv9ZwNqGvOXOu2O0dyzRfagbZICRgzxNZnD+G8sPqdZYax74E10m9PB+Kua8gemd+90T6DNcU2Rm6LpVEbGlDnSgtQLDB3MTaKPiGtFOpbyGcu9fiB6uueCxj3TGOMn+PkhJwSUK18oH/Gei7oK0d/Auoasrb8Gdp0GBczOlC9tGfA4LfxsSOTE3uW8SnllYBq9YShF/HOJ2u6p0qhLtQFsOxVXnPum4DRH4Zs18O84Eq9W9jnDEDtRRqkb+TMR59l4lzzFvrm2CMd2HU9ku9r2dexUsy6tjNZJ1J9t9kPIu0n5v7awb22njugzlFylPfy4oeRC/vSOOsJdQEjVv1XY54re5GZZl+4t0rPi0gtYHm92q/95kfmdky4PW+zT39wxMf/FmktYQ5Qe9f6ISe6evowRuQcqM/wHABVF1jew40xp/3mB3A4oWs4dD7osIbYCz/i92KPOGuI+IG6F8GQ4d8rgcNU+wYJAt7c3xrJj4RRJ/ZWAltq1/YaPMNu0htIPzPkNZA015Oe+mY+uhIeW4OxnwFY+8HQYcjUd/boSrj1y70FqRf5ltzPiIX9+R+Zxy/7/UWW5/CpUb/oav0wN+cXaLCiu28eMHyS5gl1GHzqHEljfyVgzAksY2QNkYtjRwGW/dENKG64In7Qk/uaz5lKISfU77U17gz38t/jh7FH78n92TnAci5hvP97XTyKe/MCS4g1PRcSQPVVfzvOM+xjRORW1/5d4Iwz5rmA2TzUzY9z1sOdSeNnAHVeYMiz3Pf67Pdobr93X5YPp92oPAt4IfnD6P/8z/80v+j1ZiAn1PWpm8PTpYnWf7vrb3WVwcw/t5c2w2bWsh+gWYjth4f0sVc5d56AWsOl/7YNRh3jU9t67XoANydAX3ANKQEjrozNU2pb3y+5M2PCYM2N3xjjhflzT20BNP/iXuh3311TAGvd9HKPBIybS3igyfvlZeuHfZ3BPtbWdjZj/Ctte/aw+rIMqFz7mtP6YZ3Y/mW/+UCzRmqmrtL4f/3rXz2zLfttPtyuAcaajbeOMM65rCNaP2DNcyZn8No03lm2kBfGKoFepdUvLuSMl1fGhjXGvs5kknGuUyRWzlz9SgHU/y/Cn3/+WX/1bswcb+wW+o0Dln0yBqhrGm55Y+3lfECdJ+d0z/TJu3faxsHI1xZA8zBWGAuDMxe46Ru/vtYPoPyp5Z7Yp/VDLnAmr6n//Oc/zTUClQfUNSZnLlDrtr7zCHUYvHWA5Qfn+O1pDe0zAG0+gJrDdQmgzpW6NYU9cw6dxfrygZzrNAeo+bXN87Uk1OXcA6B5yAnzhfnGGiOvDSPWePsapy6Amt26xgr1MyQfRt3UBOraMbf1w7j4urmco/BZu1IOqFmcu/XDXNHV4pWx1R+Btb0mhLp9vAdqqztr1mw968vBuD6MMc/rwhzvEcYByzkCpJb7gDlCEqg4QLNgLWvay7gZcgbJqSuBWj+MGs4XAFW/TQdQlrmBhDnurcia5fQJY+2pLmLLCW0BVE/Yl+bCrU/OXOsI1+8+uKdCW944dREbqPU7q3PrC4wJr0/okxf2FO16AM1zaO/E6TdWW15dXFNqrfaAsSbjRfyRMPzaQM3sPAJoHuYBVROGlA/0p5d5Aoh7uWcZJ+JQF85tvud4vgfIWUteCdQM5icv64dbn35hrIDhh2NpvLMogdoLGK8pOM4D6j5hrmjXw/mDXC/W1m2csyvloutLjlJbvzIwx3NuTWXsOU5OyFkH1vnlhD1nyAF1P3TPkyffNoec9ZO/cb8yPX+S5gh1ucBegT5hXKCtP/GA1AKgzlf8xrZ+OKczAnXtAJ0dD33B8/fvLXh57p/OO/qF2wKzjmA1+wHVQ1vAsPUFQC/ZP//3+s7l+fM8AqYUMlMZ/Qmoc5IaWwlrbjs4zAFu5jMUqH2D1Zf+QPX1NRnuSLrv9hBtcwALY74GUH3N81prdw7zxF4YrPVh6F43iXcmdbnAOnKeA++t2q+wIYDaP7iV1k9dpXXFJn057/qAWj/QPICqrU9YR6gLGH7A8IJ8YGxvUNerESK21/OXp6f2dLn0H0cpPF2Gboz+dueAqtjDxx/AuWbPnRKo//ri0mjiiUsTXy5PTXx9+lK2Pv8Ljfb80l6+P7fnb9/b93++1WeQ1o+sJRJoQLOHr5PWD/WnvhZlN5vrNt5rSB4ozvNqTmCM8TBqaotwyjPYz17Ws7axcoBqfbaXN0bMtWHMtOVMhJGvL/XMF67Hdcnrn+OBZW+M02eMM2RGawC1f9YA6vwZp6/1Ayg/jHqwL9udA0Zt61rfmZzMG9mIAAAQAElEQVRdCaPmXAIGZ6wz6wNqlsza+gE0a4Qz3h5CHagcGPVgXxrbrgeMmKs59qRfj61fl16fuU7VhbxcICfkA6/ll349e12HMyY5mdeeMPrDkHLxA7We7Xq1A1jz2vVwfTD4xOmSd3/DKWHEAYYUgOV6gnEuzQVq/z0HAYxY/TPa9YDht5cwz7iru/oAyzr155p1VvdCmBPAqAm0HPEp53hg6QFUuHMEQPnLcX3yWhXbGGCZE0ae/Wa0fpjrOoQ1gM56O35pzlbGyROM+L0Qe828trBuMPv39OyreVu/HKz9UzNSfyAXfZZA3fu95me0/poKfG34OhHqxvk+4Z7Ntdr1AOo8wZDzvsLKyZsP1LXquZBr/ZAX2vcAo2ZPq4d5wjUX0Z+A5XqwHowcWGW7HuYGV+pQuAdw+7qDYXvuDhOvDmOEs849YczlZzj3RWRu44w371rmUMCoA/syr19rpoi6tfXNXPj4tn5jM6O6MwKqda/WnmE9ncoZQF0/1pr5Pf1igUeRAsZDP0mXjpfxQndRgUMaa9wZ6pcFZwHdB/TnVgtq1yO1I6XVZwCVE84YQFGY+SJOnhIbCVRtN/gkrVwwYmFfVtD1yXq+ILxYg6vr3cKZYfS2vgCWel6EwnPneYsDqBd82xzAsnZrOa/yCP6Qt60PVG1z7WlvEd1484TzB60fQOXaz/xZAi1HcvJFLrDMDTR72SdfwOZGYU0BI956cKzbHzCsXqTpq5TUL6ypFLPuedY21hyhbpw+9QBGn9iPSNfoWoW1gdo/e4p25zBHGKYUW11bxKceyG2hL5zrDJxHxFYCdd7MCcxVj1Q/Aox82JfmWSf7E3225eA2X06Y/wiA3TC/4BZe674GrAnUmt2L3aQ3kNYTpgB17ls/5ERXXz0+k8g5TM30BGoWWCWMdcPKtTsHUBFA7ZkG3OpyIr3VZwBlxh8pCVRd2JfGCrj1y3kNWeNRmCMSP+vh9uQ2DqgwGLKMX/QE1P7ZHqh7pLozC0BzidGQn6X6EYw9g68h4XWYGsb7WhOeIyEXv7HBXgxQ164xWz8MHwzZPnjMc21Lwdi7oxgY/m3ebAO198BCWy9YyHcqwFIfjvX0i4Q11n0OYPDaMHQYMiNaQz1SfQawmEDNtxCTAuN6nevAiIchp/BPU4Gllr29PoXXWqCtL9AWs62+FLqjwNrzTuiNm/6Drn2OMAcDN3sNzO5dfa6bABh5QNWDY5mcIwkcuepeddQfqN6HyVcH3MZZT5dSqJ8BKLexgQTw5v6AqZUHlCziv/TJv0Dmv2h2WKeFobsGlwDDVp8BK5/zrzQGWN6HvB9u4fteu3MAdR3AvrSGP4cE2kJbCSwdgKq1EA8oWYuhcJuvD9BVAF7Vh8HBrTQBUNwAVi71gaoLr2WSgaifKmF9j8k8nkebaCt/JGB/XUDtiTOcwdn8QlP5KwAsbTNnCFh94X62BGofgaW1c2ooPddnMO4RwFr/kfjPipk/c7gekdpwf6Y5PnmRcD8/sWd1EvMemXPjvW5P/+i1f+8LWNcVwLofcu79e9Y051hHO1IdRh9guXZhXzf+I5j7busAW+qVnXMCa6w13RuRBLnob5FAvccCtRdzPxgc3N7D7QXD137z4971t4zvomLMuh8ERF4gSiHnl6rJOZIv9VsAx7hF+MvlSz8BX3r6rf/5ufUvcVudlNYPZ/KEK7tZD6DHPNcHeQlYT4pxxss/gsQrjc+FoH4GGD1hXzqDNcVcB+jrds3tU47M67lRB2pf/IHSGYQzCBvCmFc9gMEBNZt12s5hDaFLeYZ5HuvN0GeNAEb/bUxsGP7EK/XBWGts68o7lzIADKl90SeAusZgXybXROOzj9oBELVqxQDqN7fWgBFjDaD21znb9QAqF1Zp7NV9KDy/Yp4LeFW/ffC4N8vsn3Xbbu2Zg3W9gK7CXk45Nk/G3YN7IxKn7p5pq6ek50nEnn3httIa4dQFjHWoW0MpjAOW86wt4lOKmVM/g/X1w1oXkKp7YykfePLv4s7Apd/Dej9jnl9emlL0RTZ9QFePcW80OM4FXqW7f0IHUL3Vg/hiw4iBfen+JgdGjLlyQv09MFe8J9ccQPHDAWsf5w1srO7rBbjZZ3nh3ukXxs/QJ4CiYUgNGDqs93XrzTBO23uo9YFlBusGxgjjBYw4c4S+YPYDdQ+1TvzKdj3MFVfzUJhzhrl+isA6o7nykepvAYxaMKR1ZqQWELXeHxfjjgLUvsO+nPfItYqU1Ae3eXICBj/rQFJrRtexEF2B1Q+r3l3LIzkw/NpBgoBlTeE+QwJLGRg6UL2cwb0R6ga6dnWhrdxCXsgrBaBYAKsNq74EnCjWPcNRKlDrOvKHz3rTIzw8lp/4I+kewm2t9Ervo1zgyLXwQK0TWDjrBgt5oMDIcyZzlAKo+49fIJ/hqdFm+E92xFZvr48bxl5nuAl+h3E2+z3fO9r9khSgAYe9YfXBqpuQ6zPnwGtAHjisCRjyEHItHEn/utt/y91f9CmFnJADDud4ZADX49qAcT33z4sw3tf1tX4A/fn1I3nATW72DEad1g9gd04YPOzLnnqTB0jdAKgYGP2c6ybgxHBW3a7VPKDWAtx8Poe1B9AePWDEwpDmwdDhVtpf/wy5Mxy9RlPDL0hF7M+W7h9Q7/fuoXBeoPaxfeIB634Bdc7vlc98cBvvjAIGD/vyXn39gKIAq17ED35yvwPXk3bAQ/tjrnlim+vehTuTc+6sn+VsfXMesHV/mg37tWHl51myP/MA+uXFzL9Ht4bY5rr3AqjzCPtym/dW296uRyQXRi/7hzuSxghgCbGWdYWktlLMuvY9AK/Wbw4M3t7awn5CXcw+7d8R/duZ87FgLNQoN0+oC+i+p0ttkHZ8QN18L/3NvN05/D+KNG8L0+QA1aWHhvxWyglPgBKoGbTb9QCqDow3DOOurlNh3AyDgarf7hyw9oTXuvMFfukY+JfbYu57pm/HgNFLHobu+QgAXbUfKjDsrW7PcEDFWwOo9Wd2ZWaPdH5/ESTyRUzrhzUTo26u0rrGAVXbPLkAaB7GKoV6oA1UbnLs4xzCPkB96W4fY+QDY4VxAYyeQK299QNW3Row7MwR2UNvPpikptKYSHVjBaAoyAsNGDwMKfczANR+ArX+eb3qzifa9VAXV7NyYOQCRQML795v99x9kdNnAqAowNBhyCJPnpzlDK4h6UDNlXj56DB8MGT4RyRgqeVa0IBxD/KXpEGud/0itdX3oH+PnzljhJxrhXWW8PpWfK4G1J5a1X5CHfZ5fcYI9UcAay241ZNvvSCcEtZ47b0Y+SPM8XBby+s4/iOZuvrVlcHWDr+ViVPOgHGNbeNne47/TD09gMOyxsDww5AGy89SXQDLtaQtAEXxwCIlAUUBbnVgic3rAqhY+wvPHwwOhpSfAYOvxP4Un7miU6ePxN+TFjEGRj+g5pebYdxbAKPONic14dy/zXurDaN++kXC4Lf19M8cjDhgputeayxQ+xQnELV4WG3jF2dX4PXrp9P1ACrfHFHk9ATDP1G7KtzGAUsc0PKe4DU6w88vYgnuCtzmwjp/d988gJofWHi41WG1l6BJOfdOgV2FEQ286tvdhw/3NpiDYK0Dx/qcs6fDyNUHY7/U09M9hzVm9j3y+oaRC5i6XJfmivQ5kjDyTE6MOlD7qP4IYMQD9XnOdQlYeXittzsHvM6BlbuTftc9r3kOhtFj5n5HHbgZC1jOW//JedENAhQFoHxA2T5lL5TaQP0zQn5WFl5PgTHCuI/AenOd2DMH3MwKPNxyr06S9QFLbaBcMGQZ/QmoGK9nAcPurpsHDB644e0TxKGtDmss3OowbKBeUzDsvdx2cMDIyb4CtRbD5ZQBrL4tB8MHtzJxShg+9QCIWjKza8CtT25GffnfYy5XADU7UL90BNqPPmDt4ewiPWH1hfuoBJY1WgtWG8514wPnFJ7jMyT+SAKLC251YJkV9vUl+Z2KawjeU2LOVQeqDHB3dljfr00yXynUhfoZjBHbGBj9c27m+2t0fxm6zTuygcUFjLW9tCG73TaHM82IGyjVuZyjjJOnucaRbro+ZWutZmr9gNGrqz/sYV9hAyWMnsAyh74jmCO2fhj5s2+rawdn+cbEP+tysPbRF8DgjfmdcfnocP47kv/55+/217d/bvD3929N+AX/ET7a2/xseKTcFvrkjqS+X4XtBxZn9MUtHnmBZ27zogNRlxcRsOhxAsuX4f4wmVna9ZhrXqmHhHlBasLoD0OGr+vnP/+5+beeXbfrt1nmSryctY0JjJXTJ4D6QGauvDBGqIvofsmcOkp9ovUD6M+f8wCW/QeWovZ3FgnXKNSdRZ86jHh9wFJH3z24B+YJoMJdnz3tUcTJU/KA2lOg+odv02HdmOoCRjzsS2OSs5WzD0a+MYCi5ijl5Ml1nsF1JF1dzHb090p7mwvjw4prgjG/Pm1hjABerUu/0C/Uhfp/G7Zzz3ugLowR6p+1PuvNSF1Y91t/+OjOcIbEzXlyItxbpbnBvdxH4+7V+Sx/5on8jLqwniPrwWr7ej2D97icv+Qa731R+AWrUg4wpL6kS468gOEzwLUd+fWJ+I3/kbCXSI9ZD/crZfbhSN6bzfXMMH62geV+Cfu6OYCiAKteRH+aa6p36k2POQde179XDNYcWPV7ebk2gdoHbQHDvpev3y9ynhr1f+K41bWP0PphrzP0kFcPGLMBr3xbwn0V8kqx1bV/FHJvcI0w3sNzLXtvebSvcwvjt1LuCHuxMPYNhjzKPeKBBgOvYn5TIvvgeIBiwdH1eY9fCnxQudcn/u1rbG4L65pg1eeYH6HnWj6Svj9u4WshHPBDryV4rD6sccCrrQKWOYHF77q9tgJtETuBsObAqusHlp+NWj+SC7dx3fXuB7A7/yMFYeQmFm5tr8/6rzmeX1qknPC/EjqC10FqKulPoot6mF/KzlO+E9px/ddQ2/XvDQ7UedMH+7q+jwJYSsCqL+QPVIBljWkDr7n4foT0NZe6sx7uR0qv8yN4zxf6I9UF8PBYQO2xaxMPJ34w0HvhGT5Y/sPp82wp5usyCDfv2azv+YHQ9bOg8emjHsgtgf+lyt1fAMDrzXCtQF2Q6gKoN8FsPNAeOdxM45RbhJ+lOozaQP1ncuaFB2ouOQHoujmR8pIwfOpnAKomDGmsNT7jAvAHDJF9i4TRyz6PwJlmwMiHIa3hvEphLAwfoLmssYz+BBTX1WX/zE0dZeaNBG6uA7/E9gclY1s/gOWXDn6IBJqHdVNDW7gvSlhjjLOWSF11oS/xQM1uTevYS904ZxLmA6ZULFDSuCA1lcJgpVC3nrqAkQ9D6re3sJ5SzLp5xsHIATQL8WkANRsMKfcI7CWACremyNxFPvhk3jZULtA361tbn5xQF5lNOQOo68iYoPUDqH1IbKc+9LBOCsCovdcvXCTcxobfk0C1mPccqNeUvwDz3//3noAQUAAAEABJREFUetQvrFEJmyd5saFPTaD2y6C5Nqy8vuCzpT3FPLe6nLCftlAX6kL9ERgrjFWK6MpAPgg3n3+5rV/uDEC5zXM9yiL6E4xzLHeEHrY8EhMi9plMbCRQ5xuGPMvVl7yPSOAm3bozbpyTAWN/pIxXChj1gFqL3B5g+IFyA0s8DD3nJPWBuq94HxaefwG0+TBeAFUThjRGPhJQvYF+Ye8bx45h3BmA6m8q3O7XXp5xb0FqbHNg9IUht/6jvG3cPTt1YPSBIcNv87f81jYeRg0YUk4AigJQ+wqUnSfrRQeWGBh6fMbNCB8Jt/HhtxJYKLjVgfo/2fQ62sLPLsJkYJlTWwCKeo9xzjKmJ6By/KEUWDywry8BH1CA6pkSQNRDCdzkGOh6HoXxZ0gdY9QB1eoJQy/iA0/WTXr0Warfg/lAzaUuzFGewRhxFAOjJvwYedT3Ud7ZxTYeaJfW8dI+dPCh7Fa/NLtXAmhAhQGLLgGvbXkB6/0+Nqzx7gsM2/ewwPe1wLyPwPuOfVIjdjggrloXrPbiOFFgjbemSDhwUxOGHb/SeKG+xczDyAW2YYs9x6sLoGZIEBB14YHSgcX3qGIPYz13MM73zOkDlvqw6mc+uI0zdgug/lK/XY/0vZrVM/qRrNdgW3sBzf8iAAbXfvAxzwy3PWffZ40BowdQJYEGx3AGUcHXJ1jj8zo9kteUQwGjVgKAqKdzAeVfgt+pODeMWrDKR8vByDEexvWv7p4JGH7Yl8YIc8SRrm8PxoutD0Y/X5fCdSrFrG/zjmygXDBkGf0J2D0PziTSq4fWZzmlgP08fTOscQagwmFIDeNnqf6jACzrh9fn/15fZxXbOBh19Yn4t7q2iD8SRr727FcP4tOGEQ9DygljfmdcHh1uXsysA/WFrl+wzv+UhReuaA8cL/Uhjh55C/nn/ltp0dqt73J5qh/kn5+flxcG0ICWwzmB4tQTq24MoHgIQPWDkWMt0e4c9jqDNYQxcymg+rVPOKwt7CPUU9YfIoW8iA+ofUucUl9grJAP9M167FmqC+OUf/zxR/1n7k9PT3UdXS6X6qvPGHsEckJeAIoF+kTiXZc2sNTW1g8rl55A9W7Xw9h7sJYwBahzBrSzA1a/67Z/4u0HVB19bXPAmrtx7ZrWE1snPFbHtQXWiR65rTvbc7znIjmzbkxygNP9T5z7FYQ7kjBqwr60f+ZSF9rOqG6f1JYXsWdfuK20hhyMN7fYcurwei599hHGaEfO+szJ7yEzGjvD2PjUfxTcx3kdQLWS0wfUOYd9WcEnT/Oa9nSgsuMrY/MExzHA6XxAVbO+axLqQOWV841P5gePpL4l9pF6742Z51C3TvYjthyMvfH60y/kZ+gTcoCi9hNWXdK64kiH23jjZpgrZg5Yejmb/sA4uPXPMfoFUPfwdudI3SPpHsDol1KJtW+498rUioTRC4ZMXSDq8nlrIU4UYNlLeK3Pa3CtIuX0acOapy1gcJk7OTB4YNl/oOWAVd9y1goXCSzzhzMuCPcRCSzpsOqS6QPUerL21g/3J/4j2cPqob+U/gS3PTpVD1h5WPVyHjxZ9wx7acCrPd2Lk4MRqy7mXq5f7iOwRmqmDoye7rXvUcYI44DlPOx9Pmubw5wZcQNRT+XcF7jZN+uaTH86Qn+xthnGLXbP2zxemcDSE17rrxLeSPjvg78Xb2z1S8KBw75w64PVhqFvz7/XpAU990JdzLr2owBa/4nrEM/fvreX7/4f7r2UVJcT9gSW66O943A9MD4bu1aRuvFZFlC8grFBnLGV4SKBmldbP6w2DB1WaVwARF1qAKXDkAZYVwkoTuF6DchazZVTyin17+HMN8fDmAOoWfUBildITRh+7TOkQF7DsX+WzF4By30Z1uupfeIBY0+A2kfgbvXsXQKBJdfzG/4zJLCUgVVfyB+guAbfB5UC3tY3ObDmZc88t28Z2bzEz3q4MznHwzrLWc4jPnhdC6hrYM4HFnOexf0RsPoNBOp6bx88rC22Zdx7AdSssC+3eW+17Q2jdnJdv7B/uCNpvgCWkORu8+UTNOvh9iRwuv65h3OI1Jl94X43ebk3EIwN8D/Z6h8F+mfHl6aePD8gCxfrpgba8ok7k/3jRdsi8dZTj1QHFHViXl7Gzb6I/gTDZ7yAYXdXzf7Sf2Eg42+pResfffSdSaD3euoY0rr2dY0j9/3P+etf/wLY/bKm9a0Yqf5eAJVqLTHXB9q3f56Xf0dSn8HAda1o3sAawtgjZB1KXxDCIslzra5bzLz1zPGvogNtoc984wWwzAhIFYwxNjn20gaWeOfxF1b+8gEGX8n9yVhzg06N6+alfkv1SjfensbBqAVDyunfwtrhnMN5EptacvrkBaw1tR+F9QJzYNSBIeXOkDmP5FGuPfUd5YV3L4S2Usy6dYS1BKBYzmUZJ0/u4xlMtb49lUJdqAPVS30GDN78twJYUv78888m/OWpH6Rg3M/s714sge9UgJrfdOe3rjqsvPbA5z/bz75zZW2hD8YcniN4rc95e7p15JViq2vPSIwcjH7qR4ARA+fSujOsByg6fHfr4tW7XHh974M935f5OVneFYXVIp+v90ql8yn1K6Ff392Avjcd+vtb+Livdqq7WrtQIlK/xFbK5TNJ1el9txJYrn/AlELivAaFtg6g4r0efT3qE7Nfn9Dva3T2p4Z+of0RAIfpzhT4n+4b6H9a/BbZnl/G3ve9M08AtQeA5sfguewAquZL1wOgvyJGfxh+GHJZ19WGwcOQ7q14bj2fNtbQZQ3be0A3utT2ugGaMrZSOEs+z0bKAzUvDCknMlek3GcA2C0D1A96rtXrLdCGvqZ+3jLLnmx3jnnNCYX9WeKf5V7PmZtj36PDmAWGtMZc/55u/BnMP/IDN5+NjQXqfOQ8tDuHOWIOg7EWGHL2bfU5F1iuyTku9909ab78Vpovd+9+0X/qqZ57Us46/7eCvvC910+n3/yYzwOw/JcF830dqL/YBsrv+cv7j+9Be2gnhz2BOr+wL73O/Tkk0BbaypPyD7mAJc71iBAwfDBk+FnO8VtdWyQeXtcBav3eTwWsNpDUGwmveRjc3O8m6cAwHqgZYNzPPY+GA4oFQMUtxCcocFwTxjzOeAhava/63iocyfuN8gxee+Is5hGfcyUOuNmf2ZeYny0zQ6T9YcwJNM/1GYx/K4C3prw7Pq+ZSODmHNwrDByGzHt2GLTjeG/eTqnl/Mz32Vnfy9lyMNYIQ8YPw/ZL2Bn6tUte/yBWXbg2oPYYkPoQYNQA5ShlDzUlsPSC17pxHwFwmG7/Q+fV4XUnYK1jXl5T17Abof+GODGA0/VbS8BtnJw4Kf1buC5PL0/tS//fH5c/2le+NuojxlP/2buzT3+0Rv+Yd/nSnr78UXi5PLXnfqf/3iNf2qU9PT21P56+tK+XnuOd378W6Lh0Xe6pxwVygR9s3KCnL196C1ovVbh8uTTRnvrNsf9a+dvL9/a9/5gIrX/wpvDy8tw/mH+rfzeeL0+tPX1p7Vrgpc8GTz29z8yXxsulfe3r+OPLn+3L5WtB+4kvrZdutKdGj1dWjR7ff0fQvn97af/8871dehzd/9I/6X3//lJ89eh5l74vMyqu99dvLX1f3Lenr41eQ06fUJf7+ucf7csfX5vy6euXFlz6utS/v/S1djy3l9ZLF1r/wZanSxNf+v67rqc+56U9NaEu5F2rcrbVXfu3f/5pQHPtX9yjr/9ql16nfinQ1y8vWt+Tl75+pf6nvo9Cfa7/1HPtH2jTc1vPtZ/QJx+4109Pff1f/+w/xPdz/tzape+rXNeafvdLaAv9whihLvQJeGpcIW/ut2/PdT49h3NNbxTteqgDzV8M+IUs0ICrt/VZngsvLy+LvFwu5TfXNwYhIT/X0Aaq3qz/8/ff/Zr61vri26X7Bb2Av6j6/u1bUwp18fz9e3HGiKd+Ljwvgn7+lZ6/5++t6bv0cyKvnXOoLYx1bqB5fOv9tJ/6NeXsrhNozis3Qw6Gr/XDWAE0oDMuqd8EugY0c60Z5AcIeaCZa2+hDiNHG2jJM771Q969VgpzOl2zAnV+XE/m1GdMoC2MAWq++JzNfq0ff/31V9WSEzBqp7f1nUmfOUJdHsbcMPZDXqSPed/6dRl4bbZ26bOM18Off/67r+dLn+LSZ2gtcV6/xl3666Q7l4f74HqczR5A7asBQK/7VHC21g9jzFEKoM4dDNlD6mG8cN5AWzz11y489T702Euj661dynY9ruFrf21fatZLrcP5X7yZtR4v33N8T5nROkf3fev3XBGfvLj0voV+n7SU98nn1q+3C817p9y3ftF7b+Xp0rRb93lPFXLGe379RaT7AD33cul73ufqeusH0ICujevZuBnffT2+vFSOe3Pp+UDPkWudF7Sn/n72pc/69euXfn/5Wviz3/t7eMVCn709t9ahLvS99JtmoE/oCxrPjf6mGmg/v3xrzuW6vn792ns/9bqXzr0UXvpmPPX9G+fl0me8dH/r5+zlFVzry4uzVUg/f8+FcN/bS39/7nm6ny59lo6+Thz+ar/0fe+LbMrnXqu/HTTlt5fnvjn9GtXfod9z53t6pOeq9Tqt+yvv2s/zbe9L7yNsP0NOOL+Yfc4e0J5av0zaP39/r1+Gq/dB20tv5n30/2PvXdQbR3Ks21iUs3rmn/d/0/nOdFelrYOFEMggTVLyLS/dxdImgI1LIIJBWpadLr8uXqZvMfxTQl0YY6z5QnuE+WK6PX+NeQ+sMdYddetNsV8uXNtT7K9vgcsUSxrcy/Nf7fmvf0XP12YMwRF7yTc9ZZvnOlyY2tN0SUyNFhenRcnII6X2CGMSt7WfbhIiPtDiiOVrBa+T1+slrl2bIuYyNWVsw+bzcIr8SGleJ6Eup0/bHuUK2vLCOPeN9RzPmo7nWO4vZdnlr/jMcffGPXS9xB6P++ga+nPcP389/9n+/P6vGPIlMV1fGnHBleISc0lcLu0SsA+gARHfmj0K+QIw+zMoTte4JoXWXoJ5iZjrjEtcU/nv3/9sf8X1VL68xPuFiPUZEAkRS3MM+xBAju/6QB8TaHXYVwEiNq6Ja+I6ib9ingXXrDj/n15Cn1yvF8+P6/vQ2tSI+69xaeIatqhnvTK+lYiVnhJMT23EhHZkxGadDuB+L+CaBcZY17DgNhRle12+fbs08RTfl3gt9Hk99CW8FnENHaPqq4tr+Iobpbx4jmta10HZbgfQoMPrOUVTQHqNe4kvoIXvsS+9Fi/xXL3GdYzEVtJr9xTP/+nbU7v4fdbTpU2XWOvL1IiaU4CpNbeYqRda20py5WM/7kh993CJgvHKuhVbdvqinfradfVeHBA3XPQZY8d9qT5ijo1izlO4DkJduA7z+hBXLaAtjMsFjVPQ7QgTtMs0tadYN/W4seLrRWTHNfBa2LvPjiO8TC9NX3tqjW+sMMXcpxj5ElDmNK8R9xKnAIE/noHmUVAAABAASURBVL61bxGoX/saN4RS+ykunjBfmC/0F8pukSe0hX730CUuPpfW6rn3HM++F69BPAf9KYP895e/8lnoM7F8xvksiqVp4z3R4v7Stu7T09S0r3F/jNAvzH2J8byuMcX29G1KqMuV7znGL1yjN9dcv7jEEN7POG7A+06U/S16MEb7GvdjQbujNa+pINTLNLXLFEXjfnqJ93Zy+q5e74C2KM71dz2v35+b63tpNLlLSNdY6C9oC/3fYqKuk2vzPZ4Fz/E1u8Uc+vDP+bx3neSM0S9enEesaedjr0TfvoAGqCauMQcVpXiJ/oW6KJ9yikEvl0vza65SG2jqBTkB5DhAc/SXGGdE3B1xla7tezyb4BYbgdwwNZqwrvUK0GPbcNhnoWjocUAzF7rdbgd0u3w3ehZA5jl+ux01Rq3PjY7LfD1FzelIXphyrs63Ylrc1+Ia96T+R/E0XZr4dnlqwmvlHAtAA6r1lEByQNqeaq5K7UcBZK0aT+n3GH7PKZ7jftmun7WB3Ef2K8wDWh6xFrUuWzmumT7XTLhuhdFWF+a5pq6VUJezxgrRA5BzArIdT65LAUi/PRcucZ+MIL6utku8R5loo5T3HvB+8OvRKJOP9bKvLS4xppyyxT0rqp/qr9Z5ivsWkE5oC+hc5SkzIE5AzgmI0i/z/g5XvqD7rWPeGaDHwr7Mgqena/TSdjHFel4ucf+EbPGkeYn3pQXtGDK+n/2ekL/G80aUT/8W+oRx5pS/uOKfn3tdpXFCX0Fbn3bp2kLOutX/t29P+f3+U+wTeeON0d9u+9/r7d50X7/E1xKlvnsY48wXlaPPuqd4jk3ozVvYs+XccOLaWlwsPLVpmlod1/giUHrJPa58JZ/jwha8SeSBYEMLeYmbzXEgxgzKF5Bj62t3DnsW17iRhLrwi7XSqrRLzqnkxFOvP31rHtdq7NrnS8S3OLjJtjnGeTvGiNGnXhhjXO+Ccxdgp30gc+b4eN9R+siX7gN6hNfZeKAR/QPNw/iC9o+C/ThXe3JMINfeLxQCen/QZYvDPkPkg6vkyI26flhytUcYewbX/gzmWg+WMeScT81L/QjGnsHaZ6hcY+wTeh8jr65feQboufZavZtXMHeryxXKBzRYUHzFjbJ8j0pzx1ifAQKW8YAmJ5yLOVsU75oJoO0d7kFzvYdcEyBrA80acu5hYYxQl9c/6tYRLQ5gXqMw55c55gpzK94A6DnqQp/xSm0g7x2gnR0Vv40pe/RDrwVdGqN/hNwIYDU3YHYD2aNrLsY6e7oxAsiaFeP6OHchB7Q6yjbPD/j910Supah4Y2HJ0d6DtUZUDJD9lH0kX+JNi/lKx36+fTP7Et/4qh/lnfHX1ddavyKL/Qzn7550bCDXvsXhWsiHOj9H1UcAo3mq15dIpf0pTfCNrmP7oaFS22un1L7mm7vWxnj9xtuj7w2so9+6oy0vJ9SB+ZrIieKVW+gX0POAXAs5AcSby/jBQPxgNHsZ3ivZo9y25tY2znkeYRv/Vts3fMK8Pek8WrzJdHyltm8MU8Y+8oMJc9+LR/O9fnt477iVZ031I+l+ca57Us5ccXwH6f35gL5HfaYBc0Ow6M5TlBMWX3HvkUA+N/x6KrY9tC8+ak5K4XAla8/L/QwA+cyBfWlPsPa5fsK11P8Z2D5Hj+6HkVd3/YQ9vFWa8xUAvqLsL1vzreu+jf/IxLyPhDXck9DXXk7In+EoRl5ULvS6Zf8oOfbgmMDqfpU7AnDk+lQe2O0JyHHO5pABHzj5vuAMji2MUW7h11CfIyOqHSDnpQ0oEtZIJd6XpPyFTrDT5y/U37aVe++/XGtxdP229d5qA3mN4Vxat3pQhx6v/lEAcwlY9Jk8Ue6t30lqfs/i2grjlEJdlK4UcgUg183xR+j/zOe79R7Frxg3rhv0Nas+R19xR9LYQsUApb5b+jVTQK8FXVbBGnOUo6/0nyWnuimrwa09fgNbMdtm5UdutEcdyE1fsfq245UPeuy4uMYLY4D8pqTdOYw/w5gOy5iOK0b/qANpWjuVOO3prp/QJyJs/pBh1F0HYWzBDxjsQUAfr3KM3YNjCH1Ka6krhbo1gPwg029CoH/woc+cdjuAvF5wLCteWbilZ27p75XOXWzz7VXUmEdyzANm8yh+y88JDyjQ61vDtfb62eMIfVtb7gj3hrWWMUCuN3Qpp++o7paHdZ69OwfrVKz6Ftsxyg9LPSBp6xg/Qgd0P5Bz2HLa5gp1Ufq4N6qufqHPuBEVI6duDPRxoUtzhTHeH+quhVCvHPO1jVMfIS/MKeg3Vh76WNClnD5hXKF4QDUB/X7VsLY56kCuH3QpN6Li5EZdW4xc6bCuJV+oHstWWkdAz9uLGeP0a+9Bn2stAMsm5IVzd59KGiPkhZw/vFG3trZQL05dTsBSf+TVC8YJYHedK05p3CjVHVdU3/YuP8aOevnkxGjv6XJijHUMxwTm573rZJx9tIMDOPAc09Ysb+kl5fd0WMbRb6/C3oScMH8PH/U5lnW9z6HfV44rV+vkGEcw7lfGUd/FP9I79GsE5L43B1B8GPZhkZKjLjdi9Kk/gjF/T3+khjHmKgV8ztyt9Sjci+5RpYDeQ+n2514W6sBD74/bg4fjjHgw7aEwv+E9gj+0OoLzfGiALwwC8p6AfTkODT1mXEfoHJCh0GUaD55gyYFFfzC9wr5MQu8JyLVyIECxAiwcLPoq6AsN6GMC2SewGg26Dez6V8G/ieHzwlZhmRMg1cqXxsmp7kPoedtQWHhY9G3cV9j2JsbaQF4/78OR39OBPTrzdx1vJIGsZS/QdehSzt4LlobuA/L5DjQP6HLUYeHk91C170lzK2bU3SMv7dqE//pONH+pI8BlagX5Ef6LQGGtnwnn5PhAXgf1fyc4vzN8dK7Q1w325XT7JeFtD45bPvXPBPRePrPmUa1xXsaM9qjrE9B7A/L+bXcOaxyFnPmOcn5H3nkCc+vQv0+biRMFep41RgAPrX+7c7iHR2zDHTOfkS8vr76e6tvGb+2zmDPfts6RPflNhahJqIuyTXSgEeOE5I0R6qJ05T0YXxhjgXwgA0lXTElJ6D71IwBzHXit11zGumMtee2S6gUg1dG31a0vJ4BVL5m8czJ2zNPehkGvteXLhu73Q7C6ltA5IDf/yDtGob3heE/OWN7+ar/JW8+5+8GVAKRz3VKJkzEhdn+QsuW1BZA1AM1VbhIHJ3s5Q/UCzPUrvj5IGktX/Mh9RLeesAaQ17XFIXeEcOf8lQUgPyB0T1Rei0M9xPzSFhJbKSdgWQtAKsczXtT6qEP3Z9DmBIvP2BEVWpxrPaJ4WGpUjlK/Esg1A/L6tdtRfk1AkXMYe3et3LtCHcga6nLubegcLDKL3U6OI25mClhiRx90PoPipK/6CTPHhtcxxukXW11btKa35Ry71nVY19Nn/B70Ceg5QP4Gtdel+lRWrrFlq48wpnzqI8a4igFm2lggr6vX4Nu3b/lPm9Whv3kwTwC5bm1zWGNEuaHHQ5fFb2Xljnxxo9zzn3Hmll9dlL2V+qD36Z4c4f7UNmabVzZQ6qE0X1TAVncMIK+F+gjo16LtHMB8XaxZMFRdWdja8sUBmrswRugEcjxtUZzrdAbjzgC8mvtYr33wgHXf9i6g85aHRd+z5Y4AHLlyvQ6dN4e9nOEWlqLi0hhOxSsH+oeojim2gwEPzX+b91bbsaGPBeReAppH+dSFtlAX0OPU3wufkdYUVUNd6ANyHWBfVs6e9DffuDmOZHxB6hHX/m80jHNs5ezrEb/k2TUS9iz2mgTmNdz6YfHBvl45QKmH9eaAH6TA0tN2SOBVn8AcBos+kxsFmGvAa30TfteEpcZeMJz793J+Zc49KewRyOdLi0NOwDJfeK0bE+HzC5h1fbDYsNZhseekT1bsoQDs7hWHrJiS0GP1QddhkcUrPwog1933Ru12QB/Lfm7ULKD7gJlTAXJ+6gXoHOxL/+UQ7PvgnDf3JT78rx6VQA4NZC/AbKcSJ+NCxOO7P9PVfwUAq55/hZ4+qwfoc7MeoPgUAPOawbHuYF53vxaqw3EsLD5jzwCkG8g+0ridgJv2tcJ57cFR5ZUCej9A9gpI34U1hIFKoS7Uz2DMY/g5UWe9l686A3LdytZf+pEEZpfxQgLIWnAujT2Dz2wBZBh0mcbt5Jjue+WNymffaBe/J40T+pRCXaifwZgzTMDpQjg5AWQdB3Mywg92JOWE+gg5URyQY5WtryC3pztO8epitM07A/QxYV+Otfb04s7G0GecUow69HFrDYH8Yg+dh3PpfAvtdlirAD2/7K2sDxugx9mb9bx2ArhV7QKYr5FxnT0+W2/EceSv53F+2/Xa2ve6hmW9jHUtSqoDq+ttfeg56vfQvvhwfCB7dK/A8qGcdhsO51PmqBe3J4GZNkdIAPM+g0Xf+rQL5hbkAMUpnJ8AcjxYZCVWzVHq0/aHUOp+eGwd7xn/dIq+7fpAr20ckGtqnnGieKDVYZ3Sgcwx1jzRPukYxxn1Kj9yW71spTBHKdTPMM5ZvQDk9bBGoeqUrfQeFerCGOi51tI+g7n6jQVUE1UrjU88WXcEkPOEfenQFa8utnZxSqFfWdAWe7Z7ybm7Du5d97O6sfJKc4W6gN6r+qMY80e98otTiuLtRVvI2ZM9C/e/fEH/FuZvubLLB+v5nNWr3JJA3pPQa9gfLHp74HjLeA+UW4UAs70dB3jV+3v6B3IPt9sBa/tGv1ts+x7tuobvLe58z/Deuv8peXUtjuRH16F+CPAe+dGxPyPf/XmGWjdj9nT35mf0AcxlYNFn8p7yhX7g7vMDmDuARZ/Jn6Dcuzb3/D+h5Z82JJDXGLrcNgLMFCz6TH6RAsx91RCwcNB1fXV/qv9IQO8BmIcF8mt3Gw4g5yIF+/rWp32G3MOXqbU78MP+iil9uv1291n938UH5NpCl79L3/f69BoJ6POCLuXEvfzfwQ/MbcKiz+QvpADv3mc+n2oqo17c3/L1CtQ6lTQCUOR1SOWLT44tahjgXWOPNUa96r5H5p8A8oMB36AWRht6s8Cq/lED8gUTSgdy0tDllje2UL5R6oOeq14+9TNAz4F9uc2turUWWz+s6xhfMUc6vM4x1jEqF5YYH8wC+oexxlZcSYj4dvt/F6jfYN6IygUyVdtx/SDIDzKTHE5AXqeKUz6KoUzWGO0j3T5qvxkD5BsfP/wRjt3iKBnqXBt6r8UBqumHricRJ2DFW0+E6/Q1ruWeDr2uRaoekHOoeOgx2rDW2wcP6PUs4/heW3XoPLyW5VcWzIUeW7rrr19bbHVtAShmGFuYyUEB8lq4HgOdHDBSs171lDMZCpB5fmA4AjofIfkCUm5Prpewrih/6e5NdXsV+rWF+rh/q45SmAv745pbqFpAzgUWWT5jofPqQp89ibLlhLY40/UJ48RW1x5hTAF6L7DI8o057iFR18ZeR1QOLHWAoudclNsIAAAQAElEQVSflFtzJgfFWtCfk0VDt70G9TfwvRbWEMYBzZ6AXPO2OYwTsPbLjTANUMzY+ssB5FjQpb0bW/6t1CeK3+qjbYy2UC/AshbuVZ/5wvVwfbbxlacEFKcY87e6tuMIx1KKUTdGbAcBcq1Gn7rYxp5xwDZ8ts2D7lcXQI5rkLa9ilHXLhh3BucrKn6U1jzL/SwfLHOyJqxtuUcA6zz/bMu9POd4D0c1zNOnLGj/SByNC+u1+KqeoN+/1Yf7R93xoPvUBax7qjh9H4F1hGMLdWFN6GPCvjTmHvzw35g9Cfj/Is17svzxrrd5lFT/XeC6CddR2Dcsa6c9AhYfHOuVA5SaazYbO0qt547rSyjgVU/APBasdVjsOWijAFkT9uUm/K4JS529YDj37+X8yhz0+dhj7Ut16DycS3OMF4Bihj4gr0+RQKkrfiY/WQFyHFikfRXOhoOeYwx0HRYp/1HYhzUARb7f9blQvO8RgZxDBtxO+gVwY14LIPPgWFr/DHCcC4vP0WH5emRvBX3qSgEosrdUfoETkP0Av0A3j7XwyPuvqgR9XkDOU/5HPP+97sLxgPxcpMUhJ6D3A/syQh96Qc83GBZd+whvWb+9GrV+0MeDtTTHewsWXk44d6F+hm2MtjBHeQ/GPYKfFXOvf/3VG/R1LHv0FbeVxgh5eJ0PnYN9ad4ZfFaLGqNk5UCvO9q1J4o7k9t62sIc5T0Yd4b8AcBYpCYzcuoWgT4ZJ1Aon/5R134E0GtWrDUK1Ys+IB8ejgs0D+OUZzDmDNYrAPPDcaxZ+SM36vrL3tPlhDFK4YcC4uW5tetLfOG8oV3jp/EB/HA/MPHUhHb5jDcv14fI3yASWqH+7p42l6lNT5eVrw0HkGsMNI+sf702+z2CcfpKlq79GbAHsa01TdPcK9BgH2MeMJv2+QjmhAPFPvZc8n7wuecbuXs9jLF7uuPIb+vI6QMO1wZi38X1dX23MN8PSK2rvgd92zEqTp8ouySQ183aldviAOLcX9B16LKzsc+jV2uK4uy7dOuJsvUZu4V8Ie/B299nG+OqBvQ1Mk6/9e1dvx+oyltLn1xBW94YpZArP7C6LvL6hbFVt3hANQG9Jw17ge4zd4R+IacUo64tRm7U9dmLXEFOANm/6wFdB3QltvGSxVmzIC+ArAddygnrC0Azn0WV6xrVPVacscJg114J5J4DcowWByx6mDOvbp9KAT0O0EzoLyRxO42cunT1VbYckOMBmjknFWNE6UpR3FYf7b0YOWA1VuXYl+tXtvK9cJzKHfXilEc8oDthjLA3YX/ahQzanPRtqNksHyxjzM6bUnulxgLyB0MtDnuwxhbhymsmr/4oxng47unResbBUsf6Ql5Af07IHcG4M0CvD10aC12HLv1G6L2wnr2VHPWR2/L6HoF5Z3ikhjHWUAro81b/UXAvukeVovopHchnnPsZ+nXX1z54WE9sy8iJLf9Wm2trZ5ga7Qjw469D2xxAg2O4RgXocWMJ6ByQNHSZxgOn8b67NPKHJXKjrr2HthxfpkGfD3TpQNB1WMvRp/6jAUs/QANWLUC3gfQBK//vaLg37dvnyQi58qk/CuhrYq1tDnSfPCy69lfBOQB5vcYx7E8AM60tZuKmwBJzo1LAPp/OB08+o8cx1QuWAPK5DuzOocUBxLmlHxa9fcIx9rKnu77XKb7eBOIjjCae27WJ79eXVpAf0S5TS3xCj59ZAsh1tKbzVf7q2Hu2F8fLtR3hM+ZnjTO4v10/6OsKXcqVT/29AA5T4dg3JtVavVVaA8j9AmjOOjDrU3xWBaTfk+s1SvUzGC/OYv6dfc4dlvWDeN7EZ0GPzNk9VvnA/CxtcciH+NDL+iO2xWDpW597oQBrn/492KfY832Um4B5o8KiV2En5+BCDnqMHzwJOVF+9bcAyHDoUsNaBW0gL5zjCRcQlvh2ctj/Gape1QTm9bCsfSjv4Shu5NW3vYycuhjHsi8BzLQxVUdSW6iL0pXAvHZ+WFZw3qLFYVyIV/N2DH33YK4xyrfCfuzDOZprHcf1wzuhXbxSQF8LWCTs62O8+hbWP4O9nAHIdbOudZRArrlzkhMtDqUIdf4ASfsMxp4BlvHt01rGw8IDUtknsJLGm7eFvP1n4skJlnoVZm6huJKwxD9a31zrKbfwQxGhf4ScGDl151lSfYS8GMewR7mq5V51zxrj/lQKYL7mQKvDPONqHGvpA1bXQU5fxVWenD4BPUdd6LM/QDP3lPnySQynPW5x9x+ujHbp5hWKgz4ekHMovmTFK53HFq6H8DfRzQEUWQsWXdL5Cei8nHWdpyifnD4B/Q2C/n/84x/tjz/+aP5/AITxxogxR3sPwNwXMIeYK2ZiUIpX2oOyMIS9STX/TQm3YOcrat+6d9Vv7twzpY8SlrmO/JF+1J9jC8dUbgHk+povXC/3i/tDHI1XvDlCG3otdTkBaL6CPknoe0VbANkPdB4WG7peeYDqKcb5ugYFefXT5E9wOifXVDmiuE8Y4pcuMc55T/+lmx+aq963102+woDcu2WPvuLeKt2j7lVgTgXya52+9gMO6GMD8/yAHNlv2lP5SScge4J96Rq5fgLWMV/VMvBVpb+sLvx+PX/ZYvzAwkDuX4ccny2w8PqO4DNG7PmPeGAv/Es4IOcHXY6DHPVXMUCpP0RWPyUdFJj71xb6C9pfiRpnlLVPXuKDfj/8Pxq/cvSrKwWgyHml8hNPe339xHY+fWjnt0VdP/lPH3BT0DGEdH0NVJcT6r8zgHkfw6I7J+g2LFJeOHeh/ijG+FF/NP847tf1jPOEvo7V7egrbiuNEfLQ8wHNw+990/ngyXtJ1BglKx36WNpA7hVYpPyjGGuP+qP5e3GTb1Chf7NrUSDf3NfN6uSA/AClPkipDxHMVQeah/lKcwWQE5azjt/YC3U5oKmbJ+QE9DxrCH3m+YGRMAfI/7GjPiGnBCyRF9cc6GPot5bIgDjZf/2JCOsaL6wjIiRf5tQ8rWOsH04Ya4Cx8tqjXjH6jANyPYDm2H4gpc8coV45LQ5jQswvY4QE9FrGywHSOW/rCAl7UjdGWbY+5+UYSm391lNCX18ga5pvnPHGCnUg56QPum6sNYTrJow1Rp+56nKOVz0BuS4V3+IwDkjeeCEnYOmt6iodV1Rd9YJ+Ab3XGgtoHvqUQN4H5rXb4Zhb1BjmlQ/I//mpe0veOVrH6+09JGeeZeXswVxtfQVt6H2pj7w2MN8/QPY71nFMe3C/Op6wF6W+Fofxrin0cdT/+7//O++tP//8M2WE5atiNYB8JhhjPTn9whrOy7k6jn0D8zU0RgC5d4wXci0O40OkT90aheKV+hzHXHX7qPnptx70MbQFdFufkNsCegyQex+67RjWd872Y75zHMeXN86aSiCvS9scFWfPxlnLfSDUoY9tmrZjAHm97cF8oKlbQ9tYYT1teW1zXSdrA7k33RPC2sIYpTDHGkIekJrXQkOf9f/5z39mT+aNsUBeb+NEux1A8sbajxKYr7WxI2oeyuKh1zDfa2Ef7XYYJ4Dcu66PMfYptK1jjIA+dvVvP0JbuEbCPOPNFbfhmj55c2qN7UtbaQ2hrTTX+Mofdf1i9MHSH3S9aphbY5jjOgj92tYyZoQ+ARiS1047jTgZaw3nq7QGkNfeOCD3s7xwfOcmgLyO0KV+c4R1lVuYX7CGOUohD0stfUJfodZcHpZYc/VB51ocjl19QOedIzDvSehzhc6Z0+KAHq8tgsq5Ks9QfZnjWLWu2sJ+zAcUeT3kYNm/xgG57tDjWhzA3EPVtr75jusamRuh+ZIbAT3fmAKQ47Q45KyrFEHlS73w/Nf3dn1+ae3luoK/1X1hevXb2/LGmvPy/bnZa9WC3g906WD6lNW3cwKk5j1pzBGAeY0yKU5jLBBMtH77V2D2I+F4jmWsNpB1AM2EPmDm4bXu+llTGC/Uhb4sdHIyxligVU/KFoe1SjfGay/Uw53x8LonWDjjzmAtxwGynuNBv0f0tTcc1hHmFWDpBfb1GqJySloLlpyKky/A4ofXutfYOYnKLwnMc9a/hxrnSNrrka/FceQr3vxCcZE2v4A23UBrTcSN0QraZ8ia12uE78P9V9j2Ye64fkADWh36zVGKkdfWZ22lKH9JY4CsCRSdsq6FMWcA5nx4rY+59iDsqTD693TnX6ieYBknmz05jTUrDJZ8+6mYrd/xgKLna1gEkO+BjvozbqxtPb9uGg/9HjemULH2VBjf/+o31jpC3bjitYW20Kd9BmC+B+1LWFvA4tPeg+MIxxLqLQ4gv+a3OIB5jBaHMUBy0GWN2+LQHyL3lfoZjKu+oK+pfYjyqddz29h63yJftY0FckxAMwGLPsbqhMWnvYfn60s7Q37IH2X86wGXb0+toA19PkCu1eVyyTUdJURy60f157yE95ic+oge3XKurkcBSK4Nh/mFoqHHQe+v/HvS2kCm2kPFADkn6NI4ffYs1OXanQPInoE50twRs2OjQO/fvoTjCnVhDd9D+V5KtNt7MN9jianRlAVtcWFqBWuMqBaA5vyOfBC1H4A1oM/D3kX13uIY6+/pcD5OlGjQYxyrAOhKAHMMkJxj2YfrUah1qnVUuq5CvfzG1/plsTgBOUao+ar6jiG0hU5lQV+hOGMKQF6H8Z7am2OLA3oP5VcGPb+qfo3ntdBZfEk5IMeFXhP2ZYvDPGtaT6kNZH67c1S8YbAeQ845QN8/xoqxPiw5xgv9BfMFoGsGkP1VPePb7VAX+swtAKtrbLhfL4UxsPjNF9YAcqwWh2vks16p/xFEWo4LS305cx33DO4b/RVvjrpc+mzwDAbCcgFs3g9U/GBRVK4T2tOhNw370mZ+JlyEgnMVQF4wdRes0G4H7M8FOm8edB0WeUtPAZ3XAObxKrfF4biuqWsrylaKCDl9GQN9HNiXXkuvqXAsCwJzP0CrA9Y6sNqY8Nq2b2FtYU9KOVG1zyT0/WfuiKqjFPqsA72PWksg5wOveXsQ5m8hD7Q6qr5SGF9jGCOnLMCSay0/LHS91fdigVxPaxaq1nule9taQJYAVmMkeXKCHr8NsX/hw6/GMEbO+bmfhGMLQHdzzUTFGF/IgDiVrQSy36DzJTfCWtrpjBP0eCCslh+QG6Nhn9UvsKqrfw/OwV6rBpBvcq0j2p2j5l7SXq0lrGu6nJAT6mLrKw7IHqxZXNs5gHm9jROGAXk/VL68aMMBDJafJ8QHfCvmcwzHLVRF6GNDl8U/Kq1XsV5zIK81rKUxXoMRrr889Nh7umsIGDZ/Az6On47baeRH/ebeFcYVKgCY5zP6znoxbsxXBxSngNcx1nKdxGnyA05rbNdfTsg71ghLbm25I4yx6hUH5BqW/VXSMYX1gbzvWhxyItQPvawhLAJ9TsC8F+U/AuAw3XHdcwXo43rttjDWQkCue+XInQF6/F4MsEevuBqnJJDXoGz7EkD2BV3Kifb3eWNoNgAAEABJREFU8cutADD35J+VmI0vUNwDZwBW+wbW9ntaAh5Om4bY6rOS4fE6lXMkYb+WY5pTUh16LHC6NoDhp4D9mHG80wIfdJ6NA/u9fXDIVTr0MaBLndVTSbkj+DW0nsXGjzjKeStvzW3OHreN+U+wXQexnSuQ98aWLxso9adKIPt0DiMgvtZP/NTevmpweD0vYH7fAMxr0j54AIcVXO9D580BPR+6lK68knJHAHIuwFHI3/xvvAL1PndP+r2xU/sIjvaYvPhI7d8hd/zaWv0C87Oi3TmA+f6DrnutoOt76cAevct5DQSwGkdOTLtZAwk9UWqcbOnyZ3CQM5zl6jNXuYcz3178HleLvfVZ2zkqRelAXlzo6wL7sup6k6m3OKwjQs2L0XkvwRT2Jeo+JeASIdMKxU3TUyP8SuE/wfOboMJzu+bf31PK6T+D8xL2NUJOwDK/aKhBt0cd0Jx9wKxbw7oGQOfV5YT6ozC+YN0R8lUHiHWcEtDHhH3Z4gDi3Oae23BA9xXlOKLGhsVfvLFAju81Fi2OejNuHJDjqYcrX0DmwCLbg8e2TqU5toA+XvFAjtVuB3DT1h/2AtkndOk4I+A1PxcKxbEFxBvG22+auQ71wbq1XMuSpWuLyi0ZJfOlz9iCpDEFbeFYxgDNe1FsY1ocQJz7y9pdW86w+Bf2vrYdy9oF+7KCtn2OkNMnjCufPJDXxLloC+OUgGr6oa+5+UK/TiCvvb0Vr0+0OIA5P8z8MFEpKmarl61faD+CvfHNg97DWa2tb7RLd44FwNIJ/QV7qPVVagO5RsC8FvBa9xpYf6xlvnaLYyuDetOrallHVDL0XvTLQbehSzl9Be0R9ixG7p7u+FWvpJx5JUd95OT3sI3Zs+UKjlv6o7JyanwgVejSOhJKUbryo3BsawCrfSSnD1CdAWSchL0AqgltkcbtZA1VIPer+xF6TvnaBw73CDD3ZCl7ENa/5zdGGC/Mh17PXO23YKzxSB4sYwG5Ro4Lnbe3djvkxc3MH54CZb6ScOyrYOgx0KU8dB26lPtPRf0/qh6RLT5wqjj1cc1qX8jB562rdc/geI8Cel9A3k/AKhUWGxZ9FbQxgKy17RE6vwnfM+9ywBwDiy7p/SPUR3gfCSD7g2NpHqBIQNdhLdP5g0+1rg6rDktP0HV9XwXXUGzru+Ziy29tYwr2L7YxH7G39bTFR2r+O+W6FoWaFzDfE3KAYsUl8QNOfkZwhnaZ8u/6G7P9e/7T5GcU8f1i9OmvB70VkfZLvaBfB5uCRS/b+QpY+/S/F1UPlpq1X7xvrQvdB+QeGTnzhdwIc8XIfUQH5nT7m40fpIxjwtLLveHhOBaOfffq/u1fVqCuDfx+6wm9Z+jSWUHXoUu5I3iPCddAAHmPek+Ko7ziocfDvqw4JaBIwKIncXCq3nQD2Zu6veqb/IbxDAYKk4D5Gyj/mZpwksIaSjHqfqByhvbgYQ/CcKVQ/yhcBGE9pRj7tb4+oS5gvZD6hL5C2a6HAMqVEpgvBjCv6xhrDVh8rqvwN48L7eAw9xFYx5oCyGq1Bn5Im8TtBN2vCV03Voxj6R8B5PwcozDOs50c0MepEMdxvIJ1CkCO0zaHOaJodaFdudVXyeKNAeZrZd4I4wDD5g9K9QOZAzRr1jobr640ruah1G6bQ05s6Lm2PnHkB2aXcWImQgGyVqirl3ECzv3uEe+X6r9ynLPQHn3a40DlK6lfVIzrJICicp2NEZVXTiDnAyRlD5VvvEhHnIBVbFDzyzjhM66uF5B+x3TOIomTk7HCWmIMBXK/wlLX2BYHkL5t7+VvcYz1Rh16vQhZzc8YYQ1lx3VeT+NHQP8BQnHGb3XoMfoKFfOIrBzlGA9k78XpF9pKsdXLVoqKKV1b1PyV4/7YxmkDiuwFznXrWb+QiTsn/dIl1c+wjQPmfvQJ84HcMy0OuUKYeY2VAlBkjVTeeKq6zndMLX7k7ulA9gFk7+73gtemajpW6W+R27x2O6CPa60b9Urou4dXSRui8qWdF6Ca10MfLLYOINcBOt92DvOkod97pVtfQOcrTv97AeT1MR96XXVrbyEvoOcAmnO+xlGOvj1Ar6HPXGUBFl9xj8ixjroAsk/oUk5YDzq31bXfAljqPJoHPQfeJx8d5yjONTjDUd5beD9cMn5PQuy5+OC//EB+IKWdv9hy+6UC7RHQ12vkvkKHPg7sy+2YsMTpg26rC0CRgEVPYnP6Ef//A1h6gLUO5HPMttwjSgE9DrqUewRA3oNjLDCaK30cc+V4gwHkmLAvq9Q4FlD0XQlk/W2g9cSW39pAUtClRuWVlHsUQPbj1wnxaN5RXPUAZIh2ATqXjv/QU61FSSDXHxb5M5cGlj7gWK/+S0KP9UP/s/6hx8FrGQtxlvopPng9LrzmajCg1GivP9+A1L1fBDDHfFQBsrZ1oI+nPq6z9h5gnVsx5qqXVD8C9BrQ5TYO9nlrP4JtvbfaNcY2D/b72saVDUs8LHr5jyTsx1ZfJbf5sJ93FAc9HtZyG/9W288oCn4vNMLeW3trxXX8tgYwB2x9s+MHKkDeX7Avx1agx4ycczgD9Bzochs71jrTzdOvFOoCel11ASgSsOhJ7JzOaunrP8LdSSwK+iAGF7a+svck8PAF2MuXc1ylGHXtrwaQQziuAHI+ktrjDTXq+gWgeAVzJYG5nnZBvyj7EWn8FmNPe7p1offgFzcB3dZnPaXY6tp7NUfOmII1Pht+OCv8sMjeq36NaS+jvrUrHvqcocuRL10JKFbXDNYcLLYPXxOqP3uE/oW+Pjw3pnosKSfMFfJKAb2++j2YJ8Y4bddBjPx7dFh6se4I6zkHxxHaQH7A5XqIim8HB5BrDYs8CN2l/QDfcXTaQ/XjuID0Q4AlFhb9XrJjCscTxgO5Bu4FAeQc2+2AbuuzdyA9la+0pvsHug/IGvqECUprCEAqf6vV3HEdjNOpFOpbjPyoV5zciOLvycox7kzXL4xRbjHyo+5chdwIOeGzQ9QawbJOrtF2nD3busWrC+09ueWM+93hnETNQ12UfSaNG1Gx0K9D2UrjRqn+VlhjhPllq4utLfdVAPK+rfrQbSApYPaPfcHCGwjdBjTnnDS+8uTf/w/wcm1+ICkujfbENOMSttBnXIv46/fn/H+RtAePmnvJB9Pm5533esEapT9axzjoa7vVtc8ANGAOAVb27PgPVPzQ3w+R7sn8sD/Wx7hYvPmHAEF96cuvC2f4yODWrXyg1Jjeos/kgeJe9r4S3mNCXXivKc/QDupuaVh6gkXfxm3tus+OpPHAas5wbjtnYe5XA8ghgOzRcYVkSfV7AOaQt+TNSe9UgOzbvQav9XeWndO8rrNxU/a4m+tvcbACwOwB8poBM/e38rUrAMtaw6J/7aiPVQdyP1Q0LPbZs/0RHyy1rA8o/q0Ay5xg0Z3kI2tkzNHXVWuI8ZkO6zH0/0oAVvvpM3qDXhO6/IyaP6oGrHuGtX3Wh19XBTCHuRf8Gihm8kAxRpgzQk5UGiz1YdHLfyTHmnv65CBnGCdnAT8UEX74JCpXbk/3A6wzHDVevGOqK4V6YWsX/xbp/ATQlGLsF44X2/FHtOGQ1yypDr2WnHC9YOG0C/rNURbnGgvXvWDMFuY8CutY0zGsA+RvrLsGfjBmHX3KPegTo68Nhz7rC8cS6hU/hO6qxo0OYL5OXivo69d2jspVigpRF9r2V5ATZSuNgT4GkA9Oxy0YXzFA9gY0D33O1zrqSlG6/08A40aUzzihLcYYdSB70SfkRsDilwde9eZ1gB7XNoc1R2zcOTaQ/yNg9wqQIfZsXecttKuOAUD2YY5oOwcw199xzz4gawGtjhpLKQdkvLq9FPQLWPzGFPQJ5yLM0wfkmN4b/nCh3TnMs47YhkL/QVDxsO7lKMd469oXrHP0CXOF+1RbaG8Br/MrxjEqTyn0KcWoly1XAKRPAczXpwIrv6T8qGuLLactL9SFcxilujCmAOQ1da2gXxNjKrfFoS1Czd96LL1iyob1fIovaf5bAaxSrFUA5vWTsx+DofOA5hyjYdwo1d8CIOu5XlVrL//MV/Hu4RH2X7Z6xSkBRY6dSpwc4wzQcyI0r1vJytEunHHl28rKPZLA3K/zMd9Y6LxrqL3liwNU597TGE7Q/QM1jwevfWPcI7p9CWOV0GsCOY7cCOg8rKX5I8xxPfwfq438VgdWlHlFwNpX/CiNF45VsnRt4O48xnrQ4+UAxSngOAaOfVUUyP7gfbLqvFe6Rmd4b13z/DDfD//Vj2RMXnfTD/FsTitOoeur3oJZvaCv14r8AqPGP5LbIaH3BaQLutSAtQ6LrX8PNS4Qy7Gg+L2ct3DQa1YOUOo8ngQsvGPLlVQ/Aix52xggx9jyZT9Sv2KPJPQx4L6sGo5bKO5IQq+79T+ab5y5JdUBxenaZECc/PoigIfiI+VNr+oLyDztAnQuHf+hJyDXHbqstSkJnXd5YNG1fwSgjwn7ctsn9Lji7/UIPR725b38j/phf1xY+BoDKHX3mvm+QTj3OfCDirWEZZTQewCyB/kCvObM0V9SHVC8yk9ycwIyDrrcuGfflne8R7DNe6tdY2zzYL/fvTg5eB0P6DoFkGuwDaq+Sm79sJ93FAc9HtZyG/9WG5i/t/XrQMHPXkT74OH8qwRQasrRl8RPOAF5/eBYHrUF8X7z9i9MncseYKlbdca44u7JyjFOXSkARQLWOix2BuycYImxrqgwoE3A6QK1zQE93o30yAbygXmGTfmHTCchHgq+E2Rve7WA+cYB2vYwx1xgd/1cHyB/A83Ybb65ftDReeIb/Bax10TsuaBZobiXl+sqNoJaNJDfIPlN0ksEKoW6viMAMd5Lwh5HvLwc82McEOVpHkDqsEh5YY41lULONVI+Cljqmiv8kNl1FGP9GgOWHHitj3H2AT1GvXzq0Hlg3hfuf2MEdB56XItD3h5FmLnO9qkOPQ7IerDIdjvMv6l3xRgLrOKBHMN+RfVzlDPy6iOA1TVucQBxbrEv3XWLlARW8dDt8ilHQPdDl46tvyR0Hrp0LsIYr39BW9T+MB/IdQCah5xSQOfUR157C1hit76tbW+wxFtbVJ9KbVG56kJfQRvI/qumnLqA9RiVpzSuZIsDWNVpw2GsqHj1ch/p+vUVtB8FkPuj4quG0h6KH6U+UdyRrl+fUBfAPHfXrfbHdixzHoH3c+VCnwvQPMxXblF8ya1/tO0RyDUCZpe5Qr+k+gg5fQXtEfYsRu6eDqzWztotDscNkff/qMs9gsoxdtS1gdXcAekEMI9p3h6AzM+EOI0xzl876KyjFHuc/HswrpF1C9Yqn/oIWPdcvjFXDnocoJmoGGA173S+41RrZN1Kh17b/oHcE9A540TlKYWcaLcDyLz2wAFk1JifxAMnc8ReqLxzKJ99irLLB3xoLYEsCcx1gOT+PsX7hViK+tv+ezK+S2nFr/Rh8byWZUIULMadUBwAABAASURBVOOD0rpneEt56H0BuQ+ATIcuNWDRte/B/Wp/QN5P7lnoz0V97fx4kxeW3qDrjie2hRxbAPNc4bVuHqCY4zSgc+p7cM57/Gdzzk1s6zo3seU/23YMsa1rT2LLn9mumbBe4Sz+EZ/1xjhtMXL/yTqw2teuhetT0BaAIgFdhy6T/Ekn90kN7X4TZY++4n5HCcs6w6KPc/F6OV+hPvo+ole9sSaQe8a1BrI8dKkBXQfyMwVryI8wV4zcng5LrT1/cdDjtMdetX8ExjFh6eU9YwO5vu/J/R1zPnPt7s0fyJBxzCR+4RP0noF5XwAPdey9J8b5AvN7sXbnAHJM2JemA4oELHoSd07Q4+3PPoW6aYB9Tp4OMSb4QPE3X//444/2X//1Xwk5UR8sbnU/IDmD/7ymxaEUob56VcM6Rl37oxh7c67CMZTC+UBfxHGsigFeXcDKgf6ANtZcQJEfNsi9PLfMbXGkffvQ3XG1g87rwuWSv5V/NX+a4pshEi8G7MBcoQvIMWBftku//oDh+QXFD8XEn3/+OfdqPWGQsgCc1ndfiCn6hh6rLiesdw+OBT0XFmkd+xR1Hce1sy7Q1zAkrHOBZg/WEepi1NtwAHMtY4S9tdsBpL/dDn3+lrj3TMXKAU1O38RTfE/bQbu0RPjbdWpnB/2z9og/i+o+IPtybsJe2u0AbtprYa+FrRdoQP4ZB9d+XHfrO45Qhx4LrMpYeySArFkckOo2ThLI2KovJ4wtaLuH3R9yxhb0ySnP4HUSzgXIUOfqnK2bxMmpxoOea6jjVg2lkBshJxzDsdTNBfJaAjl/WGS7HXt1ijMEyBqXS+y30KHXaLejYpU3aiWO+FXQgwaQkdClhvULZSuFvHKLI9444NVaAXnvu77C9a0aQPMoWymKG/XttQFyrNbq/o1ndd6rRHro+Wuv4fP+FsGevYCsB8xhjl+AqRHQuZ0D0ABds/RrrLkl03lyMnbrBlrt6/bBA5hrWdP7rKDdbgcwzwEW/eY+FfA63nmJ08RPcMIytuN5jSwLnQc088/nqMQdmfP0+mifSX1AxhtrfaEuAMWHMNbbFgLyHvI6wTKWOc7Te0OoC/kWBzBf8+uS1vYO2A8A5nnv5RUH6zigXJkPpLS3EdD5OTgUIM79BYvemd/vPM7AveQM3irN+QzM72fyWdna1o6nXPNY8Ry9AzbyczDuiffoj3YB49V4neV12cIoe1IKIPeyuhh92nuwpvxbJLB6XrU4fG6FSN5xraeUB/KdLbyWxrU4ziSQdVscY5z1Rzvcu3FnvL4zQF9TYA5z3MJMfpHiOJYuqQ69F+hS7gzmjvBZLHw2n+U94nP9t39qyjw55X86gNU9WetR16PsrQS21Mo+965CTw2v31lA9QnkPKDLmT9LvuMj/L4dDvHTX2A3x204X+8ZoS7gPOe42uKxzmKtNbhfv/JLWgF6HnQpdwbYjxtrnuX/6j5Y5geL/qv3PfY33YytvNGHwme8e1ZZ0O54md9nHRa443CPiL2wI34v9nflXEfnWRLI722gy3bnAPK5Wt9DQbehy0oHSt2RtzfN7bUEon67fY77Mkvo/OpfAIyVnZTww69qTlv4gck///nP9r//+7/xMUe8xfODjHiSX+MDbfH810sT3/98bk/TtxnfLn808cfTP1qBGDQqtMs0JaKhJp7iQ+9/xA8awp2vKN+uE42nS4vA9hyT/fP5e/o8AYr8ANseNexb/QzGCD90UJpnvBLIDzjV9UF8gHO95hhy5lxbfCB/w0t8NyueX5p/5jZxefqjNS6pf3++RtdTmy7fmvzl21PWul5f8iJdLlMrtAsx39b+evnevotY2JfW/3sOXchfYp1enp/b8/fvbYLmuuVKRJ/a+grX+AGDiF3QxNWYWHfX1fV9ju6U2lPwXntjgEZrrepcpql9e3pql2lqzzF2i8M+BETfUde8oJt7RXiDaMsL8+TlhFzB2BHllzNHmG/8f/33f7c//vGP9vTtW6zrJWYQfcb4zzHX79HbNZIF0WuL3oR2+b/HNfGaNcydmvq1TVFnakxPiamuV1xLOf1/fX9pf/71nPEtco3R57WvmtrqxinzmkcNY+SUz9Hrd3sNqIfZJp7a09O3WON/tEvoIrpp4sIU3NS+TZf27fLU/GFcXQuvbV0jdTFB81rLf//rr+Y+kb9MUSOu4fe4V8Xz92tc35a4xiYQbkDl0+WP7IV2mf3+8Mo8r4locUxR8xL7Ecjr/q9//SvY/vJaPcf1+B771D99VOAytTbFnqHF7r62uIVSfo8B/vXXn+356p7vvD7x0q7J6+vVWwPadBtf6XiOod7isEfHF/rs8ynm/xK1CvYhpnjGFP6KZ4y9OJZx+oX+S9y/OGbUcf8JbfeXiKZif1xf4Tmutf86R0yXSxtz1IX5+i9Re7pc2nRZ4irfuL9iD4rvsR+vsTjT9NS+ffvHDG1if7Y2NUJO4Rfa0UZzPYTrE8vUXC/hGrl+xfnDKtdL21j9QAOkEua5rgJoFZfOOAGreGvU2MZGSL6sI6qO+ggg48w3pnxJxslawtphxva/7sIYr2ksW2uxBwva8iPkhPvVa1/44x//3byvfSaMz46y8x5/aU2pn+lbazyFTfsr7rnn2H/ffZ7Hrn++4YVrfH17acrrFLktnjXPfzXjWnxduPzx1ES7TM1nnLWvbWrEtb1EfeHzwb/DHrumKae4jwRR6xJjTjHGEy3XxXVwrZQtDghHSNdX3n0gvHeNkVfqU1fqU79cLu0p9qyybPXi1Ee0mCDtElP51nzO2Lt23P7tOdZHXRhXuN6eT0rjCtqi4pTWEMZov0JbH/YsnJOY4v4GMkh+hKR+pesh1IX693jWGa8N5N6HuAJx4+lzTf/6Zzwj4wJepql5zabwx+aI5+xzU/psz+sXvNfyMk2xWnjhMsb6jlVSXdi7aHcO84DszVBzBdC8Ts4Puh/WssURlyL26nXGdaK1S3z9DKnv8kdc13/80ZTyf8WF8H3b9+tLZLdXzwhJexL2oZQD2hRzB5qHPucH1+i9I6qF6yX29POMl3jvdI37q3zKyolyzRrWisSs7xhCu8ZWGlPQFsYIdbHnh97vGKcuYPFp7wGI+R2juY43EPe1iKVvBe0jOJ4fAE0vU3wjGPvqemlxbk/x3wXP8ZwJebnxFcczsYyB29tvr/MjcG8I94HIdY5EL88IrlOL6tFLnK/XGCswBpT+0p/rU7gvkVHQFoTfe+gMdf29fkAD5n0A3YaFs2fviwIsMXCut9vhWHu4ubOHmov3vrhMU5uiviACC/Zxncj7z3tLxO5vcsT7mFjedoRmnah5aTRX/J7MNY21znWNtVVe4/1z/hwmbucpvkASuES1KfDEJfZV1A5Ovvxr2Zp1WtTzOl3jWVj2FGNpyxN6VIuq5PNvip61L0ztKaDULt5481++9+eotv4xTv81FucMz/E1SBhDjnxpl/ga+y2+hxV713HkfCbUHlMXLQ6guZemS2tEIyIWIox4fuXVfI4l+d7u+X2WRVtN4Bf0qPcSF+Q5any/fo/zc1z/l4QxYvo2NXH549KyhynsAMSTIu43+29x6FMvBJUvoEFHfb95ja9pgojwekz645rG1GJa/T4d6wA59iXezziH53h/89df/2p//vnP9v37n+0lntutxab6IMZajuPXgrG2PbXbAczzktJ3D7DO2cvzmlsHaJfLJd8fPcV7JCDe07X2gl8vL61d4vOA0J+b14HWYreHs+Xz8DqFFdcrLuCF/mz2sxXaS0R3+J5OXKbWCtqFim2356drkX3FdfKe28Mf0ZPvSy4xyujXnmLPJCC8bYbXXlymaeZo7ZXe4nBtnts19mnskYl2HRC3ZhtRvnlyl6jPtXldjxAttELFxIo7csK9cI29JmpdaH09SxbvOj7Ffo1hm76X2LO985rBuWxxXwrv9RFye7D2Je5pMV1aE8a9eF+//BXfP8R7x2im1mgcvTieIvEWU359rqG+5/ieXLzE/RsLki8gpafJxQvlGs8FY0SYDUhcmNqjiKsVezjyrq3FZUu0O4fjHoUAzf4gagaMHdHi+B7vwfN9dnz2UVKu5lxronRdRO0zpe9T9Ql9Ql64hhf3Q8C9VfvK+8p9JeT0iYot6dJab0S0vHrN6+Q9Gtfg6tfHm7zGtbvEvKfIEARf0Nb3x9NT+3a5tD+eunyKQYU+cN2ucf3aCvE0imvzEq3HrOPzjxbv2QXXl5nXvobPPSnabW+7Z93bck/fpvYSe/UMtbfNqRol5ax3irh3WzzP6t58utCE9nyP3mK0R5hn7ervOe4pUba+6uVIOk9R8zB3W8M6R3iJtS1cY31Fi+dhQbtQXFy2uPdaYppouU6R++JaRz3Hgtbsy9qjvY13n7RrbBzR4lCKUF/xcgJQRANkjEblqMPi1z4D0KYA9JyqoxTtHceYB2Sf44MCOge8o/rbUnzQ1ANHvVDcvWpMU8veb9KHTsEHuL4zAOfzn+Iast+F6whk/hghX3A+zsWHq79trdQW+vzgUPiG5xIPopLqYqy7p1euc9TvFyBrO5YfMDuGkLcnINfL2o7lB+RK84HmoS6nzzhtYDVP6HbVtr5wDGGdEXLllweyD6DtHUAf7xq34IgMJs+txbW53ZvWFtf4hkbYl+vgNziODcxvLGs+7YEDmPsEGnRsazhG2zmAmTVGFAFL//Ji9MGSW/xbpWtSqPpAzqPmAGTZ8isrJx0nJyBrGQJ9PurWEF4DUddDWbWV9iBqn231qqUU1lQWRlu9UH6g1JTlL5nkwUnavoR9ATlXoMl5j9TcnJdwTsL6yrZz6Nuh30UBc551RRHQr4ecGHl1WHK19wBLjDVExQHzekDX9QvnrqzYfTnFOn5LTNNT1Lok1C+Xb801hl4X1nJ7PYAcwnG9DnVdwJrdZ4A9jSjOCKE9y6gZ2Q1I6BNjPnQfoGuGMfaiBDIf+vUY+epTKar30s0X5oyQE/OAP1iBPqd7w571CMzpR3FTxMxRt2d9vKnKPH0q5d9Kfe/B2AtU1XUlY7wea/a1ZYzwuirFqLvH3cujVC/A8fivR3s7A/v1reQclV8JxzjDR8cG5nsPXuvn9a+NeO/BLWhP2rt8SUPnfRnjaX8UfpNrjVdSMuD4IaJXz+0mr81viMbnF3C6FvB2v/OOgeKWjA+o4v7c6tpfCaK4CJEvP1AdkeQ7T37w4JoLS/yO0ueNH4r4zFFq+55YqX00r7qurqUxRwDmPVUx5haKe6+0zlEucORKPu+A2JNjDWDuF8i4rzy5fiMcq0YtKXeEvE4xByD79msFkOHjvJJ45wnI2qbDWpf7mYDeT80bug2LtD9Akf/ChfgwUKOk+nvQK74ns+d43bv28TN8tJv39fBzRn28V+8Bsc0AVnu6/ECpKcdcYM7RqQ86d7b/9Il6z6YOPc86bwXwcAr0WOjSRPsepfoRgJwz7MujvOL2vpN3AAAQAElEQVSBUmfp+MJnV0F7DvgiZWo0CPjgjzG0Q5y+/Loo6vst9cI1foBwmvyAE8go6FKj1qKk3FcByDVxrBHQ+XFc/WWPenG/o/TD/ZxL/AAGYs63h/LI57zCvycnk89QGzyTh5MPAXHPP6TsqhBNB0Zn9WPtkb+nm1cxpUOvD/uy4t8rHaewV8M18sFZctTl9nLuccAc4tjA6iaAxYauw760EHSfurCmUIfugy7lhH6vjx/QC+c1Qk44xwJg6grQOehSJ3QdaH7Q7w8VfGjpcwzr/uMf/8g/QeWDzT7sRz+QH2gbJ+T1G2cdpbXkWxzGCOgfXsmLcOWammu8Uow+WOfoF5XrvEtXVq76Ea4xdTH7HSMMCEdIX9ZxnJJyQHMefmirhCW+nRz2uAWQc4dlfpZwPKE+AnpcccYAaaoXkogTMNcPc34BqQO7/nRuTq6DcAxd0HNrTtBtfcI44wtyAlAkjEklTtYBsp8w86VfVI2SchnwwVPVUbr3lJZUOpayAOveKk6/sdpnqPkZL8YcfXKFqgOkCl2mESfjQuSrdGUhHe88VY2SVcZ+i1MWD6yuWfF7Eo73L7yu4zjCsffqjRyQpvHCHKUkdB/EW7kdTNOlFS6XpwZTpNlrfPQVbwKtA1WjywjID6vqN1e0RYQ3oS6gxwMNFugbMd1+8Aw9Rp/jFpyP3CV+uAs0baEfyF7KljvSyzf65az9o7AdD3ho6G2eSbDkjv5RN871hb5O+py/PJDXRU57D2e+e/GVC30cIFPkhX0ok/zAyeeXX3PHr71yQh7IeQLzKI5bmMk7ivEVAkutWl9YOGOFc6yc31kCuYbOAVB8GlwjsS3ouoot/6NtIOcOH5f2Dr1O6e6TMxj3m+I/om1YrqcT9loqH4V7XGzjvSfEln+rbQ17EpULvee9cSumZOWVlAeauUCrAxZ9jC3/kQTm++so5iN8zR/Inse+39JnOziqHpD1oc9n5KFzLQ4gzj/uBczrC691+xTbjlw3seV/RxuY24ZFn8lPUMa9BF8zxie0+aqE19jeC8C8X/b2hQWgx6gLcwHVBPT3mxrAXA9e6xXj+/v6bMFxBaD7YcASD4t+VsBxxDbGdRFbfmube4Zt/NYG5vVxHbewhy1XNYBSP10C2de9wl63LVyP4u7l3/NbS2zjXBex5T/bBrKk18DxhLokLL7i5P+dcDavM1+tQf4AQMNgsacXpxTQFxaWB0nlbv3ab4F1RtzLrdiK0z7Sy1ey4s6ksfdQ+RVXttKbA8ibFdZSnzFn8Bvlgpu7UGPpK05djHbVrnhtdaWA3pP6CGOEHPQY6FJOn/DD+HqYOB+h7RcLMfaibn/Cb/6FtQqw1C/OHFG29a3rb++L4kcJvQ4w/xN/e60YdWFdIGltISfURTrjNOpAvpl0ni0OfdscIGOg12+3w9ibmnui9CPpGMJ5C2CuC3H/RXlrCnsQLQ4g49obD+uYUrL00ZYrQDRwM4wRNzPnpy1GDkgfUPQsgUPfHDQosB/vmALWfrmCawXdP5RMtWKAtPdOxsgD2fN4fdS9bo4h3PNKMepVo6T1RhgPvb4x2kpjlNB9EHvh2n9LUb4A3W/8iOt1ibWmPXk/CvVtPpD7yXkJ5yYqrt0O7ZuaH/6e2RX3iLTOiMrZ4/TB/rz1jQBms2oVAeScgby+5Xe9CsWdSWNd01pbdbmes75ubedwvQtARgDN9Qeyt3Y7es1+bWuMm+uVAPID+8oxAMg5j+PB/hhVHxa/tZyfEsge7bPqla4UQDs6gHkPWW8PR7mP8vB6fCDXFLhbxp6OgqD3X/4xVl3AMoZ2wRzovpEbdWPuYRuvXTnq0McoTin/KLbXVdvrqhTuEeGeUFrXMdSF+hGMfRTbGsB8DYF0w3I9qm46vvBU4xzJe0Mf5Y2861j2qMt9Rn1rjLVgvZ763gtrfxTj2FVLrvQzaVzBuNJLjtyeLvc3jleg1vFIHmc+5vEZI8ZnzqgD+Ryw2tiDtoDuh/vSeLFXR/49qFrmqgOq2TNwV5ojMilOsOS4LtDtcK1e5ogVuWMAMwtkPzPxgAL7OY49ApjfdwDNQ7/yIwCyZ1jkdl1g8W3HgsUHr/Vt/Htt5yrML6kOKHIOqcSp/CWD+m1f0OfnBGCtw2Lrfw9cI7HNBVZruvWXDT0O3ierzpGE87r2XqgasM6Rh86pF2B5vyMH6xjrygt1UbpSFKcOPR96XX2wcHCsmy8ARQIWPYmdE/QY6NIQxx2l+hGMPQOQ+wDOpfUBRWKsOb7nSmecYIkN88Mv6PWAud9HivqsKwDDM7br7YMHkBWgSw3XpiQw9wuvdeM+AmBOd1xRBPR9WrZSvyhd+ZVwrK+EvVtfOaI45Rn8lcIx76fqNmoDyoL2IzC+4kbdm1PIjZATlfNeOdbcqzF+6KMu/GZYqO/lvIVzfCBvMnUBi+0chfwIOVHcdkxYahiz9cuJ+s0+51KQE9rGbLEdF/pYNQYstj9g8AN/H2L6zbW2f/7H/w9FvdmHngP9pq8xzTHXGv7AoCAnrHcGWOpC180rWL/gmOrKgrYou6Sc8J9hj5AT/iuARHyoqy3MNfa5XZtSG/p8az+55urlM+8RGL9FrcvIP1Lrs2Jc43u1xutvrL1W30ro1wy6NOZXgz3bk1KUXhLIL9wtjvIDYbXVB6RJxMmYQpj5gh6voU8p4DVffuh7q2ylMG+Lkd/q2mKb84htntjGyo3QX/ZW1/4sOIa1lEL9DMYUjFMvqe4eLWhv4f0sjNFX0hqwXB99ibicPjf0C58TPi/0aee/Aog8iMAgrCf0CyC/lnjveW9BtyM0X8YUkticylcSej6spWlA7mvHaptDTmzoH2Y6tnhkwJprxUKfa9lKY5Ri1LUfxZg36o/kj/F7utwIa2orPwK/7rqOwv2kXdCuMUqOYwGj+be+swLeu8Kv+Uox6jsp/1aU83XvFLTF1pZ7C8w3/t9qscbJ/IfoPnc+MlXozyAgvy66L4Q1S6r/LEDvC7r87D6g1wU+VBqW/HHdRh3INYYuPzTgkAxLPWD2APn+o/3Ew2eMcB1GyImf2NoPHRrW1+WHDv4LD1Z7YtsikPeKPKBIwKIncefkHhM1Tkk5UbZya8vdKT+7YekLFn0O+EUVINcZFmmr0O1Rh84B0pmXyiefgKwN3K3s946+H9yDvrsFfvEA9+AZxvaNK3vUi/sdpffkUd9nvsqZoG8iIDeVDljrxSlFLZ4SkJpzNeRHqX4EYwtjDLCqOfpG3dyyt/rWNk5OqD8CY89gjdFftlJAnweQbzZ8QwoL1+4c0GPNK/iNc0Fu1Ld2lbdHdaVQF+oFbQF9TFg+YNrygNSr3yBNMk7WdANCjwPyelZ/SgFE9P4LaH7Y74NK1EPMutYXQNaFLquSPmFOxW998nt+IEPNrx6hc+m4naCvjyaQfagLc60PaCbkUrmdYPHdqFfC/rZzt26h+jOxOMcRcu+BuYWzfODVnM2rHOh+oKjVB9ZjbAUAWRMo6lQCczwwx1pbQOeAjHO9BJD3I3S+bQ5zCxvXbAKpV5zrr64UXjvHEt6jSjHqWWBzsoaUUpgjigNyLmUbMwK6HxZp7IiKt271s5X6Ks75COck3JNCf9Xd6mUrC8aqKx+BY1a8/Qjz5PRBn6NcQV+huCMJzK5tDiz3t745cFDkzwDkPnNtC85BwOXV/WCtNhyusetd0Bbazt/4gmnqSgFL/9pbQPinZf7QdaABc/hYUxIWH0SN+CFl9QJkrjly1af6HgBL7gJ6bWsdYTfxDSS8Hh/IOQB3K9nXURAs/VfMGK8uygesxtUnyq/UFqUrz1Cxxmx17RHGjICl/zFu1Ouajtd51Cu24qwPKFZ7P4nbCch7Bu6PX/Xb5gByLUe/OpCRQPrT+MIT9HFgX94b2p4fhWtcsaV/tD6QJaBLDccoqf4RWOezYB9VS12UfSSNOYN5wLxXYK3r/xvHK3C2tvqOMx/zuM/F+MwZdViul+MVqjp0P+zLijOvdKDUD0tgtbdqHKWA7ofXctpwNgMoEmN+EsNJnxioQxXIHoGMgS7TuHMCMncb5thiy2tDz/E9kvZH4TjCOiVHHfp4gPQKQPYP+3IV/AGj+lKKKlV6SXlAkX2l8hufgNU8gHk2sOgz+UbFdRPbNGA17tZfNvQ4eJ+sOkcSHqu7zXdOonjodbRh0Y9ijBt9pSuF/oK2z9gRcvqhjwXH0jgBKBLAQ+tf45Q0GVA8nG/uEYCsA/syB4oTdL/PpD1A90dovoCUn3kCsteqCZR6KO0VyPfTo64u2gcP19USJdWh9wVkv3Asjf8ItuMCc7nyKYUOpVD/EXCsr4RzsL5yRHHKM8R7CE4vkptEjMXV62GgT8iNKP/I7ekVV00aA0tP2vdgbsWMuhwsteC1bsxH4HjiqIYf+rg+JUdd7ihvyx+NIQ99XuoCFhu6DvtyXP8aE5gfGPqt2W4HrOs4B+Fv6hf8DT8551q5sM7TZ4xlAcW8DzWgc76ZF1XHPOsLf5vf2C2AuZZ5zsEPzeqHCWM9fcZAz7Enx4BuV21jjC3MNq3/Nv4UymVq15D+xq1/g/uvl+f0+Vu4hef67f2Ik6v6JV9CESHy9Xx9aS/mBOo3e4Gc3zTd/gFP2NPl0i5PT226XFo4I7q15xczW+r+5u8erAG0ktBrQ5fOc4sWBxDn/gLyw5xuxXjxgSB0PxDtdIz+qlmcElDM8dDtJA9OXo+qpTQMyPk4pxYH9DrAXFufCHe+gJSeqo76WF9bAFnH/BGA7jehxiq5TZYH2iWuK/T6QM4POPwBHJA9tjuH9YVhsM6RB3StIF/Qoa4Uo172lpN/FLX+QM4HurSmPuh21ZMv6C/+TAKH+7dqlaw6sB63+K0c82DJKR7kLjG3fSz/w+BvGdNaPGPiQXC9weeMz5TCPH48X5oIwrF81ogw8+WzQMV9JdzHgFTuKddOmFvQCT0GiH7IfdjiqFhg5uo5Wz7rHOnlG/1y7Qce2/GATx19rF96zRdYrad+YQNKof4ejLmjbi3t6kFdDnovgOaHYE3rF7RHbHkHA1ZrIXcP1qwYoNTcy/pEkcCb61furyyBbA/I+aXxwZPPBbEtU9eNeJD4/x17N6LwtId7dW85sMwVug7vk1Ey1w1QnXXgUM/A3+/0H9Mx9GtXEx6fA8WdSeOFMUpAdd4PaXzg5L0FZL0q4zjCe6y4I2l+vHNohboPebk2Ubb+0kf+qG7xsO6t+M+S0Os7X1F1ofNlv1eONUtXCmtCHwfQXF2HJL74BOSYsC/dA2LbhtddbPnf2Qbm9mHRZ/IDSl1vS8Dn1rbmzwIczwW6z7lD1+0Tlu93gNP9B5iSsI57UQlkXjrunIA5AhZ9Jk8UxxPbEPe+2PJb25gzbOO3NpDzhEX6/dKIqg9LzLbOZ9rw+DjVpz2WPsqP9uW1Eds6jie2/Gfbju1+tC70dVGXG31yWxiz5X43+2wOrzNTyQAAEABJREFUZ76ap++95w0uCcsiwlrXL6qwEpDKGqnEST7E6kMV7T0YW9j6odfe8nu2NfZ4IHuDRboxodt7OW/hxnHVxZjvhyDCD6CVYtTH2D3deDfyewF9nrDIcf72OwKWOOhfKMo/9gc9Tp88dBu6lBP2bUxJdflH8T//8z/t//2//9f8n/76AwZ7t4b1XEeldgH6+EB+EOUPCfxhgXlA81CX06ctgIzXJ4DcN+12VH3HK8jd3ClgydFnHCxcBg0nYLD2VSD7AFb9+RCfni754T50n3MS0K+be6fdOZyrAFb1oY/b7hzAHOGcRRHA3Dt0vXzGibLfK11jUbWgj+OcRNUFUgVynkD21u4c1hWGKQHVzAWa6y28HiUdt2BvwmuhFKOexW4n69/U1bMTyPHKp4TOmTNCXwEodSMXs3qxhr2VlBfOq1BzArIfYC5k3mwMysiri8F9Vx3jgRy3kvQBaUKXGvIF7TPA67yKh34fWau4t0qfUa6jayuspZTTB+ScoEvXGMg9qu4zr1D7C3os7PcH3d/icLwQr15AcuO1hc6ZY39CPQOHEzD3bI+6nJNQBxT54SuQsRLQdVik9YW5I+SEeT8D0Hv8irHHeY069DGBHHb0SYz2qOu7h6N41/zIB72Ps9pef+E+UopRd88KOaVwPyvlHLvgOEDuF+hS7iOw9lE+cOT6NB5YzQfW9kcHgnU9WNufUd8agCJRa1oyyZ90AnJ93XcCFhu6Do/Jo3ynBr3GVtf+Gz9vBbxmwmeJUoz6UWeP7t2zOOCo/MM8HNc4G7sGAHL/l600T6h/FMBcAng11ux8pwKsMse+vZYr5zsNawrTS2517Z8BINcUFum8odvVb0l7BBSZl8q/2Qn6/P7NpvWu6QB5nYE5371QmMkDxbhyAVmrbH3QOVjkuP9KN8d4JfRYfdqPAHgk7FVMjVnSAOi1oEu5IwA5Z9iXR3l7PJDfl0GXzn8E9DHaL3T4PdwW379/b8V9tNW6LiWtByhy3VP5wpPjCiDHgy7lxBcO/UuUdo7CZqDPXV1OqJ9h8kOIgoG1oaF/uFDfINaGUcoJBzC3OPOFNXwT5jd5xozQL4C8mYwFWh1AXkhzrA3kb79ay5otDn0i1LlG1YGeb6yAbgOGJ8wtQOe1nZMBpTsvIPuxlj0Ideg8vJbWsFbBenJA9mt+YYzZxjknAX2MdjuMK+ivGupitF1D51GoPKXl/GbcXgDNBHTdGD8kd87QOSDnAMzrYpzjCMducQBxXl72VZA1ruLVrSHUhT4hVzAPel3n42/0A9nHWLvijQFMyxggpX5r+/8QcG7mGgTdD13ah7zxQluoyxemy6UxTe3783N+IP/tjz/atz/+aDFY+//+7//an3/9lbz2tbX2co0ztOlyaVfaDH9f39qO8f3lpQntFkdkNGGM+P7y3JyDsULd9RDakdKcl7qwTkFf4X//93/bn3/+WWYzttbNvWENnfJCHYipdFRN6Db054Y17KX85hb0FWCJtw9znIvjOLa6+9Ne5MyTlwOyX21hfeOVwlhtawp1IW9fVU9byAlY5uL+d2zHcwz9ourbszpgufzCOo7h/ipUDetAjzcJyPVUtw/zrek4jq39f7GPlPIF6xSqtjnWEBWnlLe+AHJvmGtvzvG//uu/8ods2kD+AKLyrFXrJwdLvuNCj7c/YbzjAfkDEnXzjHVM/QL6vKFL44S+gjktDuv6//2o9baOfRtnToTMcwI0E/oce4ScTiD3jz5toU/b+TpWccXrUxejT3sPXj971Ve52sK5KYG8/sY4H+fq2ELb55TQX/FKfyjqMyGS40XOv12m5lPIscwlbDHF80nor3+lZJwxjjdKx2lxAPMzBnqPQc9r5hjmGm9toS6gX3vjz2CNijd/BPQaQO5H6+h33YDsQ+4M0PuGfem8q6bS+dS6Qx+jerRPMY5XPjl91hPawNw30OxbeI8Jdegx1hHQ4/QLa8m3OOyvAATT8nnjuBqjD8ix5fRZxz1dqJruT8eBXs9awhxhXsUCuc/k5fS5XgXtgv5C1VPqN16p3zWwR8CyeU31V59JnpyA7AmYoxynYO3ZcVOAvFf0Aaf50P1jrLXtXUBfZ3suG2gezrF4bWFuQfsejDXG8b1OQl2ufMA8B+j96LOfEXLC3AJQau6X0Q/MdeWrlglA7megTW0fF6Z2fX5p7eWaMdrCeLnyqQv/NUHBGDHzrbXJsQKXaWqXqP00XYJt2Xf1prRXkc7hJCeMKWzXE2jAkNVV87q2Po88sModfeusxRpj4HW+e8hex7jKliufevHQ69Q+KX6Wg2LeGYbQXRX6WMDsH+vZQwFYrc+c8MmK41fJWh+g2ccl3nMrBSz3ijnvQdU3t90OdaFPqIubO/ertj6hvgfj9e/BfSGu8X1CFPQmaESCmGJel2nK++UydSlf0C8u09Ss7diRmuvjurhGQt3nV/mUjilnHlixNSBhvIButzisXQgzX9D9QD5DHEuYK6D72wMH9Fhgjq7xlPZZPSvlCvpGFD8XCgXIuQFh9VfFKWHhu7ftriNQ7lnCmrOeGHsC5vGh68YI5zMXC0VOjPlBz/mubQHQNfuAXT2DbifoMVVDCZ2DfWlMAXrMrVyK8inhtR86B2S8J+dYgH3eOOj3t/qIWh/Xzzr6HN896NcDpTYwX8uyYRmvxVG1zmSNAazWONLj1r2ewpiCPQh73MKeBZDh9uN9Wu/vzEvH7aRt/M08FLVGzgHI/tWtr09ZkBdjMX1yonhgXleg1WGMKBv69bPGyAHZR3HKynNegFQ+2+yxYB1hbAGYa8npHyE3Qp+2UrjG1lfPQYeTcZr6hHGi+LFXOWNGyN2D9aHPwXoFQNe8t9K4nYCcM5Br5Bi6YOEBqXw+V80khhOQdcwXzm2LvfkMJT6s2huQ86yx7AXIPQa9xzYc+gvVr7Yh1vO+8L4RcmeAPrZ13AvVg7aAPj7sy7Pa+mA/Dzrvc8B+AcMTQF43fc4HyOvUbgd0W18g3mbfCBehcIvNRCAXM4JX0oHbncMc6APeCd11Vz8lKwh6TaColTR+RRwYwDxH6PrY8/aCelFF8cYWXA9RtrL6gF57bEMfrHnrWt/NJKD7YV+O9fZ0ewDyukHfrI7h2Moj2IO+ilPuwZgR5hXkgVZH5ZcN5NqXPUroPmtUvZJy21rmyilF6cYW5IBcC9dF6JMXR7q+FgeQuS0OOT9AM0fYm7JQdu0H6POJ1HyZbyx0Hu5LEwFFrhuQ/UDnrClaHED6HENUP1vdh4Q9Qq+hXxgvoPPtdlhff0FbV0l16DlA/j8c/DDHWsYA+aGwD1c/wJUzR3g9gJybvGPIqwt1QJExwCzNFdC5M12fgB4L5FrBIqH7HHdEux2w+J2b96rSWEOU9i8n1OWEfiDHbHEUF2q+oNeGfr9KwsJpC/NgzcNiw74OC29vBXssWFu4Tu4PpRh1bWPsRWgLdTH6tAtAqbM8ii0emK91JZVPW70APXbsxZg9AHkdjHVuBe8L0b7oALJy9axM4naC7q9+7E+XcXWN3HNyZzD+CNax7j1A78VxrKUEct3a7YAl5katBOz7YZ+vcZRAXnsLatu3EpD6EFxf63kPKLV9NlnU55byDK4dkP3BIu1vm7fHQc+pWGNGyAOKGfo1SqofwTkZB2SP9uscldCfL/rHfOixsEhjRsDiA8b0le74hVrjUQLZFzDnATNnn2eo2kfSnufCoQBxfvxlfqGygLm/kVM3VvnZsG7NUf2z6x/Vcyyh3+sAqOY3XPL+ORFlIZ23kxz0eCltoS6g+6DLkVMXsPi0R4y1Rv6eDktNa4xwjctWv1frZ/uBV3vR/u2rpPrf+PdYAejX23tRfPWsYPka4X4C8us+dB5odegXZcPiK+5HS2B1f8BiAz+6nb/H+8VWAMj9sdcWsEevOCDzYV+ugr/A8H4TllYCqnNPaXzgBK/rAVn/kbLAbpi9Pvr1FdY1zC3sFn8DWXVKVirw8Bwrxxp7OlD0So7xK8cXG+8p/zv1+pb5+TVUAHm9naeo71EeqQU9F9bykdyfHTPVN4M24sS9KZVCrgB9ci6WME+U/0gC+YbBHKCNx3aM0Ve6MYXigLxY1pQDFO8CkLVgX1oUUKwAnavegFUdg8un1IYeoy7nWvshk3AtofvL5yaEzsG+tNYZXCMBzGFV3/Fn8kAxVhg7ojj7rv63urZlob9ZVBfmwtIPdF1e/whYfDV+xcHiK27MVR9zxhgg92WLQ77iSsoJ7QhZXVvo4+qD9dyMNU/pursGAnoOdGmM+S8RKELkq/5FQBqeLlPzN3aB7CFOLdH6ATH+1OHf+DZ2hNwZ/LDL/qxmP3NfLy/502H5gr6CsSMqpuQ0Tbm+FWOePujzGP36gIyXb3HImVvSeyHomDqKBJA2vJYGwMJbV8DCAfOYsM87fqHdDlhiram/enUt634w3L71FeQKQK6x+YXRB4tfHsh+gfkDmBYHLP3A23Q/RC7Yq9j2EkMcvioW1uMWrzQZ1j3Lla/kyKkLfULdtYY+jpxrKq8utJVyxnot1N8C80aYCyjmvaYBnVO/B+ixQNYY41+eW7vGDVqIm73RLjNGW904/aW32+G/BBgRJVvidh/7/xIRrpGodbqlH4paCwPGHCD3YosDiHN/waJ3pjVYOFj0djvgNXdz5f2hbh/Q91D1L6fvI4Be03vA+blnvH+tKac8gz0IIOcJ7IZbewvgVU7FOEfvxd1iQRoX4u7LOsYC+Vshzq/6bXHoF8aEOfcDaM7XWMM4oS6qDjDnyQvrCfUzADkGdFk1R6l+hPaGA8ho6PKR/pyvcYUsECcg5ywfZuqAahu5JD5wgqWmvYixPnQ/dOlQ0HXocuTUK1/9HhzPGGCeIyA135tp3E7Gj5CGfo+pC8eHXkN7CyDHkve6w2LLmS8cR/tRAHMoLLqk9QrWLegr6FdXFrS/ErDucxwLmO8dYF6zFsdJf+H9/JfjVVWg1L/lJ60AkNcXuvS+EJ9U/rBMjeHXIq+xtoB+T0PvR98I6Pxh4R/kgN4H8OpeAdqvfkDvEbq0X+g6dCn3Nz5nBdzDVoLPWVs4rgPHPnsYAUts9ajfr1PaQlsA+azwPtX+CKDXgn15rzYsecbap6i+5c7gHGBdw3hrCPVHAMxhY556oQKAXD+gqJTGqSgLo62+BfCqVuUqt/G/oj32Oeq/Yq9v7cn9JYA51b0p/Jo3kwcKMF9fIKOAmUviFz5N0Ju1Ry9uQVuUrdQWsOTAousrGC/GxQXKPX+TNBN3FGuJCgPuLvIYX3lHsmKVouLqG+aaB5BvJLT1uUlqs5inXtAn1+IA4tyy5xZHxVhDVD31ERF6+rL+o6hCQPYBzHNx/BH2oN1uByw5wI1tcx0g9bY5gJmpPosAXuUYM/rtQUCPBbJn+/ODmjG+xaEtQp33GKCZ0FfwGiS5cwKyt4o1pPpQLz7/x7vxYTeQH7BUjFzh8HUAABAASURBVNIeob9RbrejeCX0MeBxeSuTwg/8/J+A2guQ449juv8cR8grxahD788aroeybQ5YYvQXxni5SgNSBZo/YBCOCb2OeX64JioPyPWGLuWNA/KDBnWLQveXbpy6UqgX7tnGbWPkRPFKISegjw9dOi/XFMh96Z50vkp9QBsPaxWcU+nKigPmtSgeFq7iylc2LDHVkzFrHP+TU/vZ1pJzHynFqGtb2xwg51/jtjj0CSCsltdRWwPI+7Nsua2uLfQB85poC32A6grA3Eu7czgfUXMpWWnwuv4jvkdjnEOhckpC/xc01ZNSn/uq9pf2WwDkOlaONc9Q1xPIFHsFskb50hEnIM79BWQM0Ik4w1oHMiZcuy/HsjedNZa2kHsE1jiDtfRD7wWWfSl/bwz7KgCrcPOhc+o6S6oL6H5YxrWnAix+40dsa42+0oH5Xqg+WxxVX2kdEfSrF5DXSP8I6DyQOdBlGsOpxlS6b7cSyPqwL4dSu6r1zmDPJgKKHCuVN5yqRqUAWQdICljZScYJiPPHXtBr2MMIq0L3qQsg+1AvwGtOX9VSP8MYB+ReanHIxwM8tBZi+Zoioa8ASCWKSyNOwNwvLHq48gWdA2bbGhpKoX4GYB7DOECRANIHr2UG7Jwcs7Dj/hIKen8Wh0UfbUBzxqM9AodrAMz1jpSjcYCse5RXfOUfyYr7XSX0dYD3yXHe0Gv4vAPme7F94QHL1yWHAfL7DOg80Oqoa1g2LL7i3iqB3EewL+/Vg9d5tX7w2gdr7l79H+mH3tuPHLOu6ZH8kb18xVjAXNY5zkYosPjC3H0Bd/cn9BgLwKKPNnQe9qWxI+y1MPKjDozmu3Ug52gBWOtyZwBeuatv5SvnhgBybGD2mFeYyQMFyPytu/JLlh96PHRZfMmKV8qVVBfaonRA9acB2My/t2KPolvH5zFmq4/2cYVf2+MctnhLx8AcDsxrDV3f1v5sex78ncp0L89vEI/gZCofKDW/IShjjCl9Kyt2T8K6buUaC90HzAsvb4xQv4eam/Ejir+XD8whY74kMPelT045wnH8AEpOvwDyzZ3fMOs/Q7tzVO5efd8I3UnP/oFXYUD6/DMJI/z7ydpK8SrxgLC/ERVWnLa68gijv3TnKIBMk3dNXHNRPuh+g4Ccmz7tMxjjnwIS/satv32vLtplan5AL/56ec6/za1ffsatuP8KQNzMtv2XANYWs/+m+CG68wGa+0UA+WGr82t3DnOFsa6N4VP8QEMAmh+C/VhLQK/nOMJxqziQaw4kpV/AMpeylSOsU/aoF1fSwqU/Ks35CJy3gPW87FN8pHblOpfSldDHgr52jnME6LHbPHv22snfA5DXruJgsR1XHsivC/YKSOUeTSVO8iHyNepJ3DlBr7cNg31+jKuxlAKY5wJkKDBzErC25e4BmEOArAfLmuh0fKFeGG11AT1f3TifFco9+MwQ0HPaRBNcpib2ct7DAXMaLHqRsHCw6PqBXA914byEulAX6kJdqH8UPves4V6f4rmn7TPV+tr6PgprWcN7QV1ojyhOOQLWazPmPKI7r0LNxz6cp1+na6xtrSN+G7e1gaSA1TVNcucEJAtdakDXgXxG2O8RjH8U0Osa/975mbsFkHMF0mVtFei2+kcBSy1YdOsCOb66gLUt95W4NJqYrq29B2PuqN+r1d5wAHM0rHWgwRreK2JO2lHckzv0l1HAXBu6DmTvOmBf1zfjb+XfagXu3SNn/vcsBPQ9Bl2+p8bPyAFyWOgyjd/kBMz3uC3D2pb7Gx9bAb9mj/hYtf1sYHbAos/kv6Himjot5YjilL8rtl//nV/NpfSSxSuhX3voUu6rActYez3dG3/MGfV7eb+632sonJOwXyCft/fe/xn7u2Ny0sKJQJ84oDlDf8HFKvhNJJCLNQfflL344m4hDwlY19/WAA7rGHvo3DiMFdIlSx/n65zLNm785hrItXDjyPtbmtC5qmWO0BZ+E+4HDgXr6y8Yc4aKe1RC7we6rLlspX3I1djQ46HLPV4OUMyAxa4eywnkepWtv3QlkP8TSnsR+oV9aQvj5MRW1wYUr2C8AFY9bANh8TuuOcZA57Xtw+unX6jL6RNyQr1ylULuDMaM2MZWXfmKUxf6Cvazp8uVz3z3rgDyA1s5a0GfLyyy4owBFAnjVZTWF+pywPzDLe8RYLX+xol2OxxDW0CPVR9rGionRr3skVPfYowbffLQxyxebkStnZw9ee3rntZn/9BrQJdjLegcUHSuu/UEdF69UIFAfkBW/CgrZuTUt7A/AX2cygPyuujzOinFqGsLINOqtgaQ11kOFr9r1OIAVvMMKl/GpxIndVhytUW48gVkjxpAjgc0D+NqLO0jVP9KAWTN0sc86L6Ru6fDkgOLXnnwmrN3Yf+ut/+iRGlO8fr+ev4u9WYAc47zPIPjOKYwCZbrpg/I9dInAEUCSB+QtidY67DY+kfUmHKOJYC8zi0O7RCnL2ucYUwe4+ThuDf9wh4K5ssVYMnXN6JiRm5Pr7iS25jij6TXFnof5lavJffyjBPGKAUwX0tY7wH9AnqMYxasUfB5qD5K8+yh5KjL3YP1zlD51oXen7rQp7wHYBVi3gidzheWOGDep+2DB5Br7xgCum1ZQLELIPOAV/7q/5VjQwBZQ9oc11odOg9rqW8EMJvmiyJg8QHzOLDoxgtzlIBqxgKNtI5PsETAWodlH1cFIK+b6yza5rCHwsb1JSYsPTsA0ADVlHu9AOkDMu7sBMyx8Fo/y9W3N7489FrqZ6j8I3mW+zv4oK8DvE+Oc6w18h5UV47+9+jcSXIcIO8JWO4X6Jz+djuA3Es3M9/flf5eCb0m7MtH61afJSsP9utC5yvuZ0ngcGg49h0mvdHhep3hjeV+uXBYr6FzrSZh7St+lMafAdY1gPkega7DfTmOqV5jApq7MGbX8UbSOsI0pShdeQZjC9s4OO69YitXWRyQawgUdSiBjN0GWE/A2i834ijPmPKpC22lUBfqPqeV2gVYj1v8Z0tYj1P17UeUfSSNEeU/0sv/u0nnU3hP7+ZWnrrQVv4IONZHMNU3YxYB5i/0QPMAVjdQTWpvUxu/hXGFyi25jd2zfRMO+z1YZy9H7synvwC9NuzLihvrjXr1JzfOE5Z61tj65WB5Q6W/UHWUsNSB17p1zmB/AnrudoyzXH32YI5yhJzwhxx+OHUEa0Cfp7owD1B9BX2S0P2OOXLQeWNGn/YW5hkj1EXFALnX5YQxI+RaHK5diHwzK1eQ0we9H3m5EUCOAUuMcTWOHxa3zeFv64oN/Wr8qmMP/gawf9/bDwT//P5XU5fjMs3/kkB7C8ewjrIA5P0ub5/FK6H7gJzXNE2zbJvD3IK1hCHwugaga55jGreTY6hWfunWLg7InuFYWkfAEqNdgIUH5nnBwrfb4bgF+wAyHmg+T72uyhaHcSHyBb1Wjek9ow6dBzLOk3mi/MU5njyQc1Y/A/Q4OJbWFnt15M8Ave42Fxa+8isGSEo7ldtptEsHcp6G1Nz1AbnmLQ4gdeiyxWGM8aE+/DKnYK4AMh+61ICuQ5dy9wBLLHQdmOdW+eP46sVDf4bKAUmrpxKnurdDzdc1zsI5FIwfESF3X5VrIPRx1a2jT70Aix8W/VF/xSmtr3T/qzuWEshr3eKQC/Ghl1+/LFA/tFP3voS+3tpnsAdhb4WzeGNGv7lCXpQPmPcGLHr5H5XWFI5RqFwgVSDHAtI+ivdaiAyKk/WMFWHOLyDrjbGzc0epfKUwpKT6z4RzgD4fYG7F/oQEkPNVF8WrfwaA3PPuS1E9tdsBpAbMfQDJ1QkW+y39OZY1zBkhp08AOS6spTEC1veSdQBdmZfKzglY/YC7QoDMc+ziziQwu2HRJd3Dfq1W2peQF7COLZ+yYNxXA8j57o2z7QN6LJB7pq2PL7Pso4oDpf4tP2kFXN8R7lfxSeUPy9QY3mtAvkcvzmdR9QTkHoUuiz8s/IMc9lFDla4slO9XlkC2B+QaawCKv/EJKwB9Ld0Tn1DuVQlgvm6vnA8SwBw59ln3Jaz9xtR9Oie+Q7HOGe6VNNc+lMJ4INcD0DzFmFv5JgBZQ/0RAHPYXh1Y+40Rc1IoZStHhGv3ZczYv0FA9u11E3K/C5xP9Trqxf2O0msggGzfeXnNhO8Lkzw5GT/C0K0t96ticqLVMJCbE5j7BfKNJHQOumxxZJ4ycPSyvjBWeRR3xAPZU/mtM0IeULyCca/IGzF/yBq5wDxHIMeDLn2TI9wkI+SEYzgvN0t98Kcupw96nRaHdiHMfFmjUPWh5wBtCsAiL402ot05xpoVag/2Jyaecu4VV9Ke1I3dg7nyyiO4DkANm28ezSkCaNBR3Cih+4D5z9vYl7A34gPoduewB/vbjmu+kC//ng69B4cpvzp0vnqxVulArulot9thDeGY9nbNPwz03NdG/br8Pd2Mu9mma5dUj6zGZZLKb5Tdf8LaQPYwxRqJ6mXUzfVPEtW9oA7k/zzU+v7ZImX5lUBrl2muDTQP6FLdnJLTbXzofn0joPMVP0ogx4Elpt2OquEcgNxHjgVdBzJXTsDCw75ecSXhdVy7HfP4EePa+kGiEsgIIMf3Woh2O4DkjRUtDug5oearaiuh+9QLGRQnoO+b2x7RH/T80gZybUD5GhVsrLpS2HNJ96m2GHVt18o8YbxQF6MPkHoIYw3oeXKFKgLdB+QcHQ9It7H2l8bJyRhR81J6Dwn1k9QPuaD3CWTvwFzP3gt+MG0f9igHNPeN++3b5andOyrPXPXC1i5+Txpb40DvU87Y4kcJPWbkRh3WfljbFesY0Pe4Y2nrA3LNypZ7L1xH67jOXnMg1xf6D/PanaP6ssYIYJVZvhUZRvHKMF+9YF3nVcAdwv5G1DhAPoeAXEugjYdxI4A5Dvo1Gf2lQ4+re1FZcN+ql5yeLvn8clzzlaJ0JfR6sC+tdwbrjYBeZ+TOdOjxwBxmX9F4vPwR20zn+ixWe2W3DxxAXi/nCksv7UPH/TrAPA/3Uc49xoTOw76MkMwDVBPmijTiBPr8w4ciiLaV7dUaG1UA88s6l7Afe/3+nO+dam72J86r/Rwv0HwPJqDr1WtJOwNerb38vyv84bdze6s0x7VU/i7wOgv3q/jqvmsMnzvC8RxfeZmm1f0Jfd/pExWn/jNhH8IelEL9b/xnr4B/HgvYXQQgn6G7zoF0L51hCF3VA0bXu3VgrgvM92P19Ghh18LYreSlv8dRWlO/Utv4e/D5YfxeHLBHv+K2+UDOGXgV+1YCmGsBc7pjipm4o7guhmyl62SdkvqBdmk0IP9kYotDPsSbbfrlMfUBvA7pnx695s8Y53Pm/518fk0TwNy283Pfipk8UYzfw0nKL+NaXX8n7DfBfuDghID2f//3f81vjl0kv1lWAvnNiN/IGffcru0lPoTaA5Ab3Q3/xJQb3M3uDdGeX1rVzDrPz/kbtPYB5DfBN9GnAAAQAElEQVTijt3iAGafOf5ZBIgHXvhyXFrzA8x2iSkFfDNYvwmtHk20gveMOc8vL82x9BM5l29PTek3puLpj2/t+8tze4n5aetXtonk//XXn/nABXIef/zxR7OvKd4YWbd6b3EATV60OPSL7/kNyDXqBNmIfq4xz/hG6Dm6DFy/v7RryCaCjmYa0fDU+n/X4AoteEH4xER8g33zy4/QD8S41xj10ohYcY0azzHW9xhXOU1P7XL51p4ufyQmnpq4TJ1zrzgPr19BuyDX4nDehTBjni8xz+f2f//8s8U2aMQ41xZvKAPqU4zZuLTL0x9N25i/oqc//3puSu0Wsfb7/draiP+fvXdRcNtWsnbxSXYy85/3f9bZid2tg6+gRUJsUuqL23Zmwq3Fqlp1QQEEqYsd76dGe6bXOp1Lnv/4s52+/lExf/X1Tux/vn1vfz9992f35t6h/yBx7tdcnPpeEE/t0mu08rfzqQm/NPjv+jv3v/76q7mX3dv1ZbLXdH8L7b6y7Y/zl/bnl6/NGHnj5d3H0Fejl23nS7sw8Nyee08D/gj/vd8X3/s1eb7Qedqlz0uc+pr17Aa00+nUzudzs6ZSW7R+eA28Hk+9zgw5/6uBXra186mPemn/6Xv6rw7n+Md//dnHorW+37Wf26Wv4XMzx7j/+fuvGu/L6dxOjQL9WqifObWvfd5Prkf3qYf/w7XoOc/9Wnz7q1//HtOeL80cawmgedjjqc+tdfz9/XsTl+6jz/W5Bzi37T3K+dTaiXb6cm4XWlOXe26XZuzf37/1OgPWt8aMrNH3Pp7XVyn37du3+iepEivfp9HoF/XSr8zT87fS//jzS/v6x7n1jVG28vnyve/zb4XvT383YfylP4PECfolOLUvfV5fv3xpf3z9WqC1pr9dLmX/93/9V9N/Pp0q/nQ+t9Zz+7L32fXYNvDU67pvlN/6PP7uvSu1hfb//Oc/zfv80hcJzo2O1vradaifTl/6sPSKp5LGtXZq9LhT94k+TAv0i9hPfc/++ed/90s36nz58kf7+vXPpZ51utFrXwrq4uTc+rzcyz5PZ5w7rx8wtI/9XM8Rr6O4XC59vFMzzvzEypsgJ4DKPZ+/tvMVzkfY16WvifNwDkrt1k69xFgL9XDGW8P5CXU5Y+bc03XN9Jmrz17s0f7sX/RBWvrXr61fDqj3Y///VdyT1rk89Wt+hTUdl8upndq576c/Gl3Cudbe/sx59iHYb2rrtusBNOBq9ZqXdS0d2162AJYcawnnIOxPyFkURqx2/OoChs847fidpzpQe8R7MJw9AaYUzBPGO66wXxi5+oDqV93712eZz4n//v/+X/N599wuzeefnx3k+zZo9wCjHqzSZuxBALUf3cN/TJ8PHD9+GLly9izf+uH81INOVe/yzsuaAuj38ffaF8ZaR6jDqO0eCwBL1Xo6Xq1Dfz4otc0Fqu/ktM0R/vy1fx64PmddM9dTfO+fm7SVz60/nU59zA7XUlsJ47r4Xjqjb8smLj1e+dTzhXo793uwQ90cODeuaH3Hi0svHpz6PeeeV3ov+7wzRlvpGFu0Xt/1LfTnzfl0aqfeK30NfBYL38NLdt4+/urvKULd3uzX925rWV9OyAv1Xq61/obZV6Ed4XyifBfXs4/x1KG+xNPXo0f0Qv15drnBxWU/ndupA06NCca3fnitu6gX9LE6yugnfe6H5/FQaSfXoQPo3lb7xzXoSlMGzYE7tI089fjz6dSfRef2tb+3+R53PvU17bD+99b/5/sjT76LahW+Xb61S/9c9Hx6rv3gmq3oK9DnB9S1cQxaayLjR8oJYwJt5+c1/vPL1/p89rWv07lX8NqK/rbuk3OBn9+EcYHxxs0wRhgz82/R2/Xwe8qMPuXW+pzdU7ke7Xp4nbYAZzoCLl6TjmG1XkbfCl3iuX8WC+B237y0aXCM9uDIHI7kg/RWz5j+BUjp3ui3fvOe43wqqR3+qT9Hnju8R41XXvqOu4fnvi+DxnMTfZu0BX0PA7UGl754M1o/tnanKhZGDtyXp15/D2efSx3O1b0gnKdQF/pqzvR79dRP57Em8gI61xvyLHK/eN8G59Op6Xvu3x30n0+nnjo43y9oZ4sXLn1w0S6nssvXTg3O7dSfw4G2aM3PUpde9nVo1wNoMHDq/cDQYcisjfe2fgFcs9uSC/TL+XQXrX8/pD97T5fn/v2t9dleCnL6nvuzMdcYuKndrgcM3j7E3B9c+tq0wvlME31KZevzu0VvsInnaS+qu2+tJ8Dn4ct1bP247OxLoI9xavOROOcUADdzgmM7tVJHGU4JI9d+Axgc7EtrBNYQMMX2Z1Weq+dGvzYDcj7D5dSFtlAXQHOe1m/9APq5b92+XvW+1L836QvK2U9Ag4HMQwmD6yE3L/MdJ9AWBsHIgX1pTAAjxrGCfI98vu4N94lw35zOrYV/6t9No7tvorfn7z2oo3+JoKP/2NSUfWX63fnctE/tuZ37VvnSIX/ue1b7q/v1C81xWn82pqZS2x6+fD01YYy20JcegHbqG16cz+fSWz8u/Rq4XnIC6Gxv58rrE0X2E1DXxDzRqXoZI8LNUl54rYW6SUBzTJ8fcslp/dAOutm+ns79uXBqaPQfpS79edC6bL1P99jJWt2r1Nb/3H/v+Pb33+3bf/pvR5c2fhPtMecOKxnXl7hZRxl7V/b65hh3cdx+P/SL3q8d7cypqd+DefReW+/70p/xQdYDaEBrJ9oe5rUBRmwbh75HGOO39l7ZHhyOn+sVmRSgb/+ngmuXHs593b54XTvCHUnrWw/G3AHNgj6g1gQozpN84L4PgIo15rXInI6k46QW3NbX13dI3Pvyzz//bH7JtEkjgKZ+7jerfH/Pbx5Kob4HYI/u++653yv9LuheoBYA6FYr3rGA4tUFUP6cnEj0rQQqd8trQ98A/QOh+YG8eiSgWr3IiyL6CWjeKCIXQL89Zn162IsXsPRk/B6sJw+05SL1m7QvWPMmfe5vToXOGbsH+2r3jv7pOHmOlVCgrrHzkA8Sa90AxlxglebBsOfc6LN0nRLf+hFf6sfurlozGHW19bXzqXoFpAry6TVSTiew1HFsQLpgTFBEPwFLPLzUT/3NyzpCXfS02i+OHd266scY98Ce/959tRf/Fg6o9fPHrppD/zFHyflU8/aLkvPod2nz6FumeP3G+SVAv/MTxgh1AWPN5AL54NTXT8DLOOOtDVSPjgfU2tpHOw0eBpc9M+dkHGWbDljHi08pDIu0t3sw7h7mXPuPPetygMMWrOccRHww/PFlrvoFDH8VmE7AuF7Q4Fa/l2cJx1JuIS/k7UMdaJkT3F4PY5yLaP2A0Yfjd7P6UwpAscDaIgQMv5wAbvKNkw+0Axh9xVYap9wCKEp/UEQ/ATUm0K37r+TO0nWY7fsVWu33oxhYe7CmcZGw+uTfA3sNvI4idmTG29aHsd6J81kx55sntnmz7Z4S7pUZQF0DY2HosEpzxDymYwHLs8QP+HJBux5AaTBkGQenzM0aCQGqN/uVnzHHRP+IdHzrWwPGuIDmu5F6KbC15cN5PdWBWlfnDOO662sPjr33NusdpR35jvijOns8UNcNRv/WzPpGnhvjC1+PyVyBZe5yAkatdudw7n6xuBPy8N6HMQ6s8rXj3xv3PT4YPSQX1nWUcz2Fuii9/3AAPc9vt530BwKga63BkO2Dh+Ps4cdUf19z6ed92f09oSf6BwNd/J991WfA6+y9l1TfKs35F79uBXxW3cNeZ947e/weB+MuhyET89oasOa9Nmcbpz3D9xLxmvfH9HtPpva9mH99n7sCXoPXjvCW2Ec1gXqfhMfSWo49w88fQl/zx+OuxH4ke2jzR2rrActnIKA+t7jHA2Pa9QCWWHnRrgfczuNKH4o5dxsEay19MGx1AShu1q+IfrKuvQPVK3AT5zML6G/E/Xeb/gO68d1qHqfOA/3nicGMc2t7svKqxKV+BG/96L+89HNrkUfXwSA/NllDaM8yurw4Quof+eVfW8vY3wlAA3avIdB+l+NXre/p0QK40Y3xzcov0/4NPKU3h9D3CLAuNKy6edYQ6kBdLFgfII4Pg1cXLpYwZyvltoCRD7fSOPNn2It2JIwcY8PpB2pT2Q+MfuUDGH7tdnDAmmeIsUJ9C3lhD16LwDhYe9R+C6wnrC1g1HJe4qiWsQJGPNxKc2HMb65vzgx/pBGJdzzjRfaZ8TDqz3Hy2gIwtSBvvlB3rdR1AsseSx6MPo01TrmNhTUPVt0awTwPa8y1rLcFsKXqTWB+IPuAFy8CQ/imfQfWOjWqrlLMnLpv/MozpyYS45+KCv3CGH3GCOft2grnC32cCXLGpFUY6+y6CHn9gfYW1pbzxzrXV926Amjmtn5oG2td9U6VTz2QEzD6NDe+IwkjFvblUV54x7sHexAw6ifPeQgYPIy12/rnXBixGc9YGNwcpx8Grx4Yr64U6lvMvLprroRRz2sEa6/6nYcwTlgTRrz6FrD6kmcMrLx19MHKGSO/B0B3QX8p19PWvtIlZp86rHVg1fXNqOR+mrlZt/fZ7qE3L30SWyk3A2hAUcYKDWDhtYU+oS4AxV3Yp5iv46xbT79SWAyosYG6B1s/9InEAi98bedwP7l3A1hrAzcZQNVMrNIxWz+A6klbdKrs9CMn5AWs8dqzL7pyC2MFjHzrC+PkI9UBxauRXGWQawHU3IGaV+sH0M+vf1kz0dEj5dWFulDP3IAa3zWHcf/ra284rJfwWQ8XufXN9qwn/p60R3OAWjegwuX0Bdrl6CdgmWvrB7Dkwqp318OXdYO9YMff+mGMkbUGKhWoPjRg1bV/NmCMn96V9qCcASMO9qU5H8E8lnVmW13uMwFjXhnDMWeEf4tMvjnqs5z1+ORaa/+KT1yBea2BTxzp55fO3JTCDiLVYcwXuHn+zD71LYAtddeex4y+lRbYcvC2caxxBGsL/XBbN7y+WdcWcj7PZ4SPNCa68hESvxcHt/3txfzLfXwF5msw69vKs2/Wt3FvsYG652Bf7tVy7CB+7ejKrS23B/eyscDymQjWz3/6hTHtegBLrHzQrgesc7lShyK1rZEgGPnz5yOg3MDNehXZT8YG3WzWFYDmTQ5QtvGOKyqon2D4gJpje3A4htiGWVts+a09jx2fXBDuI9JayZ/1cL+zhPV6wEv9d+h9XtNZ/xm9nR4NYkNuUKGeeL94+gMtvFxUuOWSA0StGwiov0GfusBy08iJ1g+l6Gq97MXxlUVMJ2CpDUOf3C9U6wbWi67UBipHOyiin4D6ryPyI4V+c4T9iR62vIAXvcHgDIJbXc6aQl3AiIEh88OoPQQ+OAJz7wFGHRhyGwuDB+raWNdxHNf/AmSOb9MhHxOIWhJY1sG4IxisTylgzdMW+oX6DHgZC4Pz+gjjAcXyJ9bWCnQYF4RX6hNeY/0zJy/k9qDvZwHG/PbGA5Y3OucgEue8hNcbWK6XWG+GvgAAEABJREFUfucU6R8QxAaWPQJDd68Atb6tHzB0c4CbvzUOtO2RnuxDwMg3Dqj+rSVg5KsLc5XCeAEscwGWvuaY6MqPwh4C13Orb+vDy/62MdrORQC15jDy2vVIjOMNapzlxbBenvXNAJYgeQ1lAMMfW2kMsKyzdqBf2JcAygVUfBnXE4zrYzwMP3D1trr2wJJn3B6WhK7od1wljPqd3n0BN2sLI95cYZ324IDRH3ATCcO2TnAT0I3wym7WXo2uvYcj/5YHat3k78Ex9EfO+syFlwuAur99BuTeVQo50TYHjL5gSN2w6tqOJVz/QDswJnAM36uUMK6f96GfXZTJUSZHCbdjyhkj1AM4jpt7U9/mpsZbpDUC8zIHGH0A0nVtYehFHJzmWoZoK0V05R6MgTHG1h/flj+yjRf6lWKr79lbzjwhL9TvYY4Bat3kvF4CBgcsZfRvsTivSvxX81AYF6e6iK3UFtFh9AEsvep/BPNnwMiHj8nUBEoFqi+gbE9HvemDEQdUXjhA9cPI2Baa9djKnw37cMxI9SMAtS4w5FGcvPWE+o+C9e7hR43zT62Ttdn2D4+v1zbnd7Sd31Ff+oAjd+1bncCurs9n7D04hjBWHOnxzX45QHGDxETeOA8MY4M5ZMtpx68OLHMPr9QXaO9B/x4/c8ZsMft/tb7t7a32r+7/0fjOJzFbXTt4TUxif6TMvZWa9gHU9xo/h898ux5yqpHqRwAWl/EiBFB7Hwi1SOP2kACgcmMfydTQrw6oVi7c6sDCAxXnCVh4bWEt104ZyG8Rn3L2AWUCS214qScv0iRAUXnyoojpBJR/om5Uc+x/Jd+nWSeZW322E/OzpT3cQ/pJjLa68nfA3MtWn+3P6vXhHwAA9SXeL9H+G7b5J4H8Qv2WBoGWA1bdTZo6sPLGygu/5BonJ9Tl9AXye3jkP8rZ438UB9TNCywPYh/GM2D42nTE79p7PQSstabQV6upCSw5rplrLFxnpZwAqvfk6dvDUuyqJH4rU98a1jccWNZFTrTNAaMP84KEzGO4Rtr6IhOvBHQtcKwZxmyhP1x+SNKWFykG4wcnORF+T/q360V8/q1/EdsuRey3SKCuWXJgtYGi0x9QsTB6d82CCryenK8AlmuVOKV7VAmjTuq3fqgLoFvjpT0DqD6Gdz0boxXp+m/7AOrHYX3GfgSOcw8fqW2uvQvH0BbAsqbOwXtEJAZWf+uH/Badrh+Mt7W1A2OOkHpbv7ycUniNY9ujCJ97zxhhnMj4xmoDigKsuoS17kl9gbFBOMdSh1F369e35YBl77mPBWBowXh7F+r34LxnAEtti9mf+eoCUCzQFyzkpOibzKW2vNA3y+jAEmvMEewdeOEGao+mnnJG64d2F3dfxoijIH2u0R70PULqAjXfxIef7dfo5s1xrk+gL31634rEHklz3gvHsq75gKLueTlRxCtPc/xW1z6Cc3cIe3G+Ql0uPvVHsH5itvrWTtwsXxMzx0eHsW7a1hCz7hwE3MY5xy3MEzOvfQ+OF9yLO/JlLGvs6cnTHx3WuYT7kRKoew34kWX/kbVcd2HzkeofhbWEdZRCXagL9QX/Kv+uwDtXwL0kkq4uYgN1vx/ZM7+nh7sn5/Fm3RxtoS7UhfoR9Isj/5Y3dsaeP5xx0WGsDexL44wX6kJdqD+CccGj2H/9n7cCXoNUn/U9bs+fuLfKvOcfSb+jCP0ZF8Ze9HPNPJ5+MXOPdGsI68+Q2yK15rhwv6tMr66LunLGz+rbMTMWEHWRQD2DgYWbcxbyncpca9bfWe6npXnNhD3PkBM/rZEHA9lbQmY93GfJh38A4CLNDxCgNppN6oNhw32ZCQBRq46GtWbICRg/5GV8OZFY9UAuuhKo+vIz7Hm2jb0HY/XDqAdoFvT5TyKlP6B+FPHB549Gom0OGPlA9Qf3pemwxqR2pPMJ7Cd6pNw9wFrbscQcnzpHco41N5CPDkQtCSxzT91tPFBr2a6H/uBKVY0tN/tgjLPlMqa8+UoYsYBm/ZCSOGMCnerKQHuOlQde9GecvmD+gT/cWyWMcWBfzvVgxMycP9K6T2H4sq/khDYMH1CpmQfPl/rDQaDmWs5+gmEn13gBdG+rtQUqV36Ldj2Aqqvfe0yoX931I7/rLifkgaqvrQ9GDX1CfgYgXeOU0k+wcnPsng5ULuxL1yDIempHn2v2oesFay39zkMZVND1pE9sfdqGRKoL7cRrb6FfyEeqz5APgHLFVkoAtS7OFYYO6NoFUPE64VaXs276VpcDFHW9tz4djp1YbaEdwNgr8nuAUX/P91oOqHkBlQJDltFPe313ul7pc5Y6tJVCXag7X6DG05YHVGuNtMu4nmDMX/4IQD2HYdRp/QAWDla+XY+5lvesyDyVQk4Ya1qkegDUfyFofGDcjMQqZz7x8/uzfqB69/7zv2ADlvVq18O4GVf6hTAGjvPtYU4yfovZ/xp9zjceqPkAzcMxhToMTv0I1otvq2vPmOPCwxgjdqSx8Hh/GW+s2OpHtvwW5gt5pZh17T3Acf/GA7U/YEhr7sHYGYmZua2e9//EKo2JVIcxbvT4lG+B+TNg1IWPyb2a4YBSgZs1hGHrdA6Re7q+jwDWsWDVrQkoPhXei4HzE0Cth8/rR4MDL0KsIakU6nu459uL3+OscQ97Of+XuKzNds5AXeMt/0+2j+aaOcHLOQNxlwSWdQHqvcv74AiO2a7HVtcWV/cLoQ/GeDDki6A3ENYLkqZ9pOsLEhMJL/s5ik3Onpxz1PdifiVnTx/Br+z9NWNnbonVnvWtvfXp/0zM4231jCuvrgy0RewjCSwu40UIoO51INQijRPAEgO88C/EgQJUvm4YnzfVrS1mXXuGPrHHAfVsmn3R23TAGB+Y2FbftySA6g+OZeKUwnEi1YX2DLitNz8/gTm09PeeHFsk/0iP/2dL+7mH9GOMulKo/w6wF5FejvT4f7R89R8A+EVazH/D663NwLoxYdWt48T9oKzUBurGUZcT2eQwfNrywrg96NvCcYQ8jFqwL40R1nY8GHFy1hDqMHgYUk6feQJQFIBlbk+XS9vDc4+U70+hdunxQXh935+fqw7Qo8cLVn0w98/2KOw3kUAf9lTwh5KjefsDDrD0AKueHOumvvoWbTr0aSoDQKoeqHMdoPpzHAEjrvXDXGOFun2qd9dNr+bJGzP71OX0wagLQ+oDljr5Ad1a+swT6oCieg8nMevab/mb//5oMOPcaI9gvDFKEV359XSufH/MD+SD9tT3WP+hX19yv3Cq/yNE5ww0GG+8rlfgHEXrx8wBnRkv8+OLTI4RQDNGzueOUG/XQ12/pro1vNbqcvqA6g+QKugXxgOLH368XgPeOXE6NdGbaJceJ/w/93vq97aQF/KB/Penp35pnm9+IHVOQS+1vIBaR6DlAIpr02GupjLQnrHls95A1cuaJ07ZrgfQp8ISdz73Xda5dnDAiNdtHeE1U8LwqW9hPKz+2MrEqt8DUG7nJxy3iH5yjvYujuptee2eujwLtGfoC2CMHdu46LME6g/B9APLurZ+yM09d+rmBdS1uCEPDGvtwXAYdQDNZX6ObY5SB1DjuXZAxcWnfwugKGOEtUSR/QQs9awZAN27vpIDVLy2MAIGB2gW9AWOK6kdOeszJy/kBFDjwZBywhhhbSH3WphnrDJwD8IYQ86aQh0w/CGMTdCsy822upAX6vNY8zWIz7hHMDYxsy63teWOMMfO+lG8PFDXSd25BNpA3V9y1hMw4jNX4/pTrN5Dt9L3y3sw15pCfQ+OA2PM+I0X9gWrD/b15P0sCaMPuJWOD7ec87gHcz4CWMezDqw2IPWp8BplfvNAwLLvZn5PB/bohbO+hlJEV17xr/jkFci6Owzcv17G/FOQeUXad3QljLnCkPph6LBKGLr+t8JxkjPrW06fkI9U30Kf2PJ7Noy+jRd7MTM/68Z6/8/Y+mNHmhM9Uu4ejBOJmfVw/8rPX4F53V+j/4iOgHofgX3p54fA8ezL/eh3GhFOGRgT/ZG0lvHA8v0DWD7f6xfGtOsB3MTC6L1dD2ODK3UonBvs52fcuVb0yBQ2NpCzrlAHFDfrrA9YuArop9RVWq9Td1/WEdsgc8WW39rAspbWgbUnoP3Iwzml3qyH+x0lsFwjeKn/Tj3Pazrrn9nj6VFx/9mffMk0Fqi/uevfnvOfA2rvOIAlC1bdSQcGwOoDlo0O1EV1w7edA1jY1JtlnHLRZwm3+fqAGhPQLJjv2gh7EUB9afTh6h+YGGicEtbc2PruwZoCRq6xPhiEY2TsSGNnOM49WCc1lUCtMwzp9fdazz90A/WATzywrA2MPBicMSLjqM+wVxixsNY1xhygeWgH2kCNab4ApAvGmTtDTidQeUDt4z2+9UNewBqfcWDlXBehr6e9eFljJmMDM/1uHVjmAy/1R4XtJ+vkD+zR5cVspxZQe8Q9BzSPxLonkxNen9AOgOpbfg9Ahbqu+q0r1MvRT46jH1juucQA1SNQ4wBtPqwj5GD4gIqdOevfA4wc2Jf2GNjbVrc2sPRqT8ZE6hdA8whvzFxPW58wLgAaHCNxr5FzbXVhD0rz3Q8CqOeDPvsSiXEuwjhh3j3A6N2YuY42jHGsHcgLWPO0Z2xjtWd/dKD+gCXzMA6oa2Xvoj04zAnsX8RWPkivdUyM8SK2MjaM+bq2gK7d3MQbACNO/RHMm5F42K9hrHMFar3sy+eka6YuYOQa26YDBg9DxgXDBuo+BeoZbk1YORh668c8Joz9Yl9eU593QI9qVa9dD/sJrtShsJYwPkFA1ZvnCMRd18V4sZDvVIBa33Y9rCmu5qvFo5zZP+uuozZQfWTOcvraKw/jj0Lv+fZy3hIP1LUyJ5hrem2FvvBAzdU/CD91HYbt3AMYdduDY66rLuYUYDZvdGOB6t9xYeiwypuEX2DA6MWhYdVjK52H2NPlPgoY48Kt/Gjd1+Q7r+wfdXhbD0ANA0OW0U/W6uLf178r8I9ZAVj3MAzde+MeMrnP2O/vqTnnwJiDPc68duB7YOZnzIzEfERab86PDWtvs/9f/fNXINdgHmmPm/3v1YF6/4d96WdjAcNvH+5H96XYjqt/y92zrWUOUJ+J8jlETl+g3a4HcBMLtBzGzQh/JGHN3cZs68ROnLa6MtAWQPUI1Po6rwBWDoYOtByppQx3JGHkwZDGJS9S7ghA9Qe38jb+x1qv6evHjvj+anC7LsDNdW2/4fEz17d/fxkL5OaGodtAbtw8JPQL10ufX56FtvFCXqiL2aetT1gz+Pvvv2sD+4cJ/thsnD+c6wfqC768DzHHE+16RNfnF32gmfvXX3+1+IDlgtu/sZHRYfww0PoB9PN42auxMDh7m2EUvPSZY21/ODceqB5aP6wpulpzg/4j0+W5fXv6Xnjq+qWXFO1E+/v7t4V/9u8Id47zqYnTl3P98Gk910uZ8RzfNdF2rNPpVOPJq8vpA24st2wAABAASURBVKo3eei9PD3VGrp+1jRGWFtbqLd+ADU+0BzLGqnd3XVdtYW2ecIagTnWF9ZwH7hu8krj9ZkPfWFUOuSt4fW2V2McZwaw9KDfWPPcT6KXqZc+awXaMHJhSAPlhTUS6/79z3/+00Tqw8gBam1h2G06rGGty/enJtrTc/NvCy4hl0vrvxRVvnPyx4ZzW+vUfzXwfOkhl7oG1hNVs+fan/1opyas+XL6BFB7w3GSZ66618Rroa9Nh3mT2YCqYTxQP5zmPjTf62oNayZXXU6/11ok32vq2rZ+GCMv1DtV81ZmzsCyVkD543Mc4bhA9WmdAG7XBYatv/XDXAGDt47QL+9aCTmhLvQ5DzljBdArri/jjDE2/eo1R6gLuM2TE9YMgLoO8tYS6o6R/QnU/PV5fZTCsazjGnsd1Fs/gGVd9Qmvl36gasFYb+fhWM6l9QOo54Kx1o/fGHXRw6q+NQUgtcA8AVSctVo/5BzHWkqgetGvT945OzfHEertemjrN1ZKuYXxrkXmbJyctd2brp/jwZi/PmEdoPrVbv0wbjs/YLle5gjjZyRHXy9T8TDGc96zX9t5GQvUethn64dxXdSzQr+x6T/j2aOYbRhjmQM010PAuMetm/UxV8CYF4xcx7Iv101oO4Y17UmoywXaIrVh1LS+MMfY1NIW5shnPFh7MNYYQLGsRRn9BNT6Wl84N/u1XnfX9ZRXl9OnLoDFbwyMWtaA0YO9AXVPuIbOrfUDRqx5AQzOHNHDqr71zDPf9zBtfYmJT2ktQHfN1fkLeweqXmJgxLXrAZTfugKotYEh5fbQrod1RWKkYeTK27eQFzB8MKQxM4yxb6+rc4Cxjury+rfxji1vjtAWyTFeWwA1X7kZQPNwjDlOTts5nE/981gnLs/9E9oVZp167vl06h/jaHR/f1O60Y13LChvgyGtG2Tc2LO0pJi5WTd3RnzmBECNC/vSOBg+exUwbH3WVM6Qc1zXOXqkXHzqMGrBKrdjzLXfqmfceUzH1dZnPWWgLfS7Z2DtS14kVgmP/c6n9sn1v3gzz9p5fjiWkBPqwrFg1DcnkA/CHcmKu3NynCBh9jsjvUfqAxK+yPSQekq5BJg3A7i554Dai206gMWylggBVDwMGd6YGeHnsdWBuA6lcQFQ483B8SnhpR8GByxpe70tzo2yFwtUH8Am+qU55+/p9h3AqGec94jQB4O3urb7AFZOXujzfSd+r7+cgDXe+voEsMwFXurWCmD4zQ8cFwbvOAKGrc8xjFUXMHwwpNw9JNe6wl6AStEHPOzfPAEjtpL7yfwu+tvCpWCvQl7o074HGDWBm3upXQ/r3MM17NPEPHYGgbXncO+VrmsAo+5cSx+Mz19ZR3sCar3agyM5R9J0682A0Ydj678H8+JX954T6kBcJeXE3IsOxxFwO099WxjnPernRwHUOriv9bV+OEYXd/c1UP45b9sXULWtC7Qc1p9jna/ve0pjjBfAq/KtJ9r1AKo3azhXe4TBXUNeCKA46wh7EebqUBfqQH2ezvt3OKDG1baGUH8N5vUwfu5dHahnhDWF8Uqhbm9ZQ3V568DoCfalMfcAa559CNckAJZ0xxQh4LZnfXtI/0pzYdQ0VvsRgGWftOsBFGeNwPrC9QlgjNX6kThlN5drqX4EY+/B9YIxBgxpreSo30PijuS9XH3uUefqvIW6sB7Qf3PsPxZqiHY9gJo8cGWORfIijYyuBJZa8FL3BjXOHyOETQKWqR8RbTbQFz1STlhDADWeCy+q0AdO1nxr+pyTPuebU1383X/0tzaMnuFW6vNGcx4CkKoHgXMWEkDNGdAs2IN+uOXkK6CfgCUPVt2xBFAPuqOcXqL8juM8lVsYk3xAcwFQc9EvzI1UF0vwgQLUHHQbb746DN79JbKO+uzV9ffmAKSqBlCyiFeeXCdrO4ZQtwfHyI9vQFUDlvpAceYLGLYkUA8v+TYd1p2hC9a8IxuocWFfOo6wdz8UCH9cEq6pdQWMfHUx+/b6AgwruB5zvLpcOftpL9+ejDH2CMCLufVyC6d+D/O4e/q9XH2AosYrpZ9g5ZyDAJZrqj3DdY8963LtjUfmAKMH04HqD9AsAMVpmOP6utZCXU6f90k4+S0Aw14g+eaqO5fcH84RRp719IvoSiE3I4PAyAVqDkC5kqMBlM9xAanlWaMB1PVoDw7HNyRSHUY9GFLuCLDGzDWO4uVfG2escxaus1LMujFbvKW+sUCtFYzntWOEz1ja7XoAFe/atw8e1p2RckBdX8cP7Es/UH/44XNszlVv1wNG/tU8FNmzzgVGjrp7WJ9jBukj94xy9s16YmHUBJYe5rj0rAwSGFsZLlJOaEeqvxVArbM1ZsDgj+oZq8+1EoBmQZ9zdA2KuHMyVhgCVC/qcgLQXO5tOSEJw6f+XlhLbPPhbbX3aqQmsMwLbvXEHMnUjTQORg1AswCrXsQ/5OS87uF3nwawXNvMw55h5bWP4D3ivWJuYoAf9nxt/x7/p1fAfRXMCwGU6d7LHtzq2hU0naw1mZ+u2sM9pIGf3VfG/SdKGNf+n9j7/7We3ddiO29Yr+Ge33hYY7T/N8K5C+emhDFnYHlfBnSXDate5AdPjvkaAMv4ML5nmffB4Sv939OvW4H5GqqLn9lNvnvBur8yvr2cfPNUCeKEkRD7SG7zEnfExx/pj4zq/hjrF2Z1v1zbuDW0g9kGipZzDkIdWD4cwxrT+qFfdLW+MCrFzM26PiEn1O9hjonuXITzCWID1SusElbdeGB5MLR+WDdwzp2ql7GBhD6hDuOBoi7MB1RvACxjwdCtIQxMfaV2YD11ZaA9A1hMoMaRSHykY826MfeQXpITaY4+baDWWRvGWjiOaP2A0Q+sstOvelnfQGt7XYW6nD5Ya8JL3ViR+L4xG92QE/7b+4VLa/49wwBo0GHsgaT7zqdTO5+OYYzwbysG59OpfTmfC/4tRUFrbYacaP1wnsL1VHaq1tu1EHL6BNBgXAO/WBg7+9XlnLtQ3wJGjZkHFhNWPfV0AjW2utBnT/dgnAAUBfNK6SegasJ96VwEjDh18Uxr9/DULi0wTl0Z2MuM3tLygl78asGqSwF1jdr12K7Ble7b8VJ/yOcY4YCas/3LAYpdWDe5xrsflAnWdw/JT0zygJse4o80znEC7RlH/Byj7vhCfcZr8+cc9bk/QGqBvhizHm5PznFH+l5euG3O1s7cM19tYb6cepBc4ObaGPteWNP6ytQASgVqHA39Yo6F8ZyRF8YJGHmA5l04RwPMnyEXH6x1EmMfQtvYIwDLHIwxPjBfbov4I/WrR6rPkA/gdrzwRzJz1G8/Ql3og9t6jqsv2Mbot0aQuCNp/Gt9xoo5fmtvffqD2Rc9vsjwSni5v4zTN2PmZt0YGOsH+9KYe7CeSAysdVx7eUBRgFUv4hWn1FcKUyLVPxOOcw+fOba157FjK18LOF5vOPalfu6T9BEeWN6/YdQBlmcJ0Dwul4ui3sdL6SdrdXHDaf+ugDEX4MX8fteef3RfwFIy128hPqBYS6QEUGsMLPurvfGY670x9VPC535m/VMG+0VFgWXk984R1hqw6kvhf6DiWoht63Jiy7/HhrFWQN071gAUPwxzr7DWlvc9QikcEKg+AM1dwLFvN+EBmbENg9fXhv1Y2Oet/xZs18ZcoNbHz0cwdNiXxn8m7C/17UfEnn3httJ1D/SpK38WMl6k40aPlPtdca/He77Xzsca4rXxPzrO/RQAS/n0dJKJoS6AukFgSLk9mAcjJoNEwuDhsTTHv00XaAf+YBToV58ljPrb/uwt2Ppiv9VvfHIj5cRsz7rzAELVh6ob7sTNWsOtndqRcOu3MKyctjDeBwigWZATZfQT3H6B1Tejhxz++AejrtdDAMs8nF9gjRlAmUDFawCKBfawGA8UYKljnnM2BQbvHyzlh2YYHHBzHWDlgZbDetGPpOMFiXfu7lH/cAtGPRjSOjB0oPoAljm0fsCwrRPA4IDKCd8ODhjx9nQP6X2Wrpd/GKc0N0PAqBl79qkHMOLSI4x9Zh7Qsl+Mb9dDPZACbuZpLfNmuMbJiWz9iK7s5t0XjF7hvtwWsbaQBxR1DWHVizw4mStcd9dZKWZd23TjAu09xK+89Q8LRl/6BbCsL1C9t+sBw3bNgSVOe15/daAdHY4zw/nEBm7GfE2NOQZGPgypz9qOoQ6Dt2dAqn7wMEYDqHm1B0fiIw2HUQ/Gvp59+gVwMz9jAv3BltPe+uSOkPkpt4C1P/Otuydh9KpPwEvb2jDqucZznHUBxbLG+o0r8gMna1grSCmg1te/5e9zwP6MMd57KJAT2zwY+eGPpLnCej4Thbqc8B5wbAGjJlDlgNpj+o5gv8JaQbseMOrISymPoH/GNk4fjHrqrwVQ67ytB4OHIa03x2iLvbkBuqouULKI6ZRaUurKGVtutmc9OXJCWymiK4WcUA+0g3BbGb9yzxdu9qsLoNzAsg6w6uW8c7KGmENg5MOQ8QFRayxY7cWxUba1Z/c93xz3T9edZ/CeucDLdYaX3F5teBmXXry34KU/deDWl7z4/wkSbucw9wws+xj29Tn+V+iw3xcM/lFPsB+Xa/kjZXqBMSZQ71/ze9ys+57Wrkf6uJrL54DYnyXt4R7sK2Nv9dlOzD9NwrhW276dm4Dhh/sy+UDUurcW40ABduMcWxykvZq2xkdxNJh1j3yv5YHDUDj2HSZtHPYoNnStObD8PnMUs8enFnx+fxnrngSW+cDQjQcOnyOwxhl7hEfzByoVhtSAocOQcu+F478GwM0aJOc14yZWuY2/XC7LGurfYhu/tbfxW3uOj2/m/in63PueHm4rXzO/Ocd4beVrYOxHAOu+2o5n3foDgK1ja8MoEt5EoQ3DB9SHBd+MYeXag8MfaA3xi7yAcdP74VYe1lrAMobjiHz5b5vDfL+sS9urUBfqQl2oC3WhLmZ9tuW3iF9+1tOHvWyRfyLm0v8QwL/RqxTRld8vz03Mf/PXmHY+1Vo43kdgf/6goRT2Hqn+mtqJUwb38mC9pqfTqR58SgHDdy//PT5Y66ZHGBxQa/me8f1ADGPPuo7C+kDT1x4cpx5HjxGld7ubzf8/gHOjwQr7C86nUzufxtoZDygqvpRXnqwHI9cUr71wHu5XWH3ATX3AlLtIfeUe7iYfOIHqA8a6u973kDIw8mKbE/2zpGu5B8cWj8Y191GMdbaAMVf5OV9byHk9YMTBvjTuEWDkJs76QhvGNXI/+awX6vph5MGxNE5YSym2uvavRvqyD0BxA/0zbpzd0NdFvWa9iFeckqMUeynhZznvL3WR3FkPt5XuITHz5gUz/yN0e7+HHzHGXAPWa5lx44fVF25PmievFNGVPmOF94RrJgcs70ftepg3w9gg/DV0+cA/++MD6tkZ+6Nye+239dKDcvaZJ8IBUav/GNu88MqtT1vom+H6xJ51Oe1AewvgZr0SG5k+iomNAAAQAElEQVT/7x7fr+/B/4ov/lnfjvdWG9b+YF+3JqAowKoX8eC0zPUat7Wv9KcI98g9fMqgU9G9/TS5H6r2fhR0z5ccYwSMa5a1ty9hHHCzR2Gye0ByulqvrV3kb3yC2/nArf0bt/6/vrXtXtL+HSc99zXrv2Ovv6InYBkWVn0hHyiw5vxO62svYtu+nNjy77GBu8/f99R8a45zmTHnhw8Ht/2G/52lc0h/QNT/8zKfAX7lQnhtRHpQF7F/dzn3Ous/om/rBT+i3ltrOLY5keoi9kkDbm8onQHc+owPEhN7K+O/J/3y6yY2xnylduAXYxFbOdvAzcPXGsI6Qj3QFrG3Up+Yee0Z8cEYV1+4ra49f3g3TlsAmgXjVJQieqRcIAcjt/4goBPxKbtZL6B+RIAR2/qhX3S1XsDNnyDrEzqVYq9XeWGc10N4TbaQNyYA6lrBS5mYt0r7EOYBNefWDznhj/DCeXR6+f+VsDf9crD2Yxwg/Sr4B1DWB+qHC+tmHdzbGSPSotGVQk4AtT7qQp9QD4BSgSUWWDgVoHwwerLGEew9cO4CqHWEVQItB1D1jd1ysI7pWghjjAVUC9quXRn9BFRNoFttWUvzZziP2QYqzyRAUQCKN17AsGFIOQHDhvuyik4nc4XULGc9Prn0rC5iuw6uv1LMuvZcwzztGXJbxA80x4lfPTBGf6S64wl1oc/c5CiztyMTZ+wW5uoX6sIaymCbs7XNFTOf3FnqN87+1ePLeHL6hbp+fer3kPhIY82NVBfaM4wXM2dcEF77SNf3CLkOzmVPT37G2Er99inUhbqIrrS+Ut41Vsa2prZSLjBH7iNIXWtYN1Jd+AdKPmczlvH2F2gL84Q5M+TuIXWU3ptCPXDNHVts62rr34Px8kphrJh7mfsOb8we4o+cY+S0rSe0XwvzhHkz5EQ462kH2mKemz45cyLVhfYMY4VcpHqw5WZ7T5cTyVfGVgYzr57elIlROi9hjHagPWPLa8evLrSVYqtr34N9BXOctcTWp524WQ93T1pP3Iv53+hzzsF75re3znvcXu1tXPpw74k5x1gxc8bP9qzf881xv4vu3MTcj/Y9zLG/Qr/Xm75HPRkjtnFeux8BawcZY67rHpvfp2Zd3zZHe87X/kzYwz2kl/SgvaeH+6fJ7bVL/85TxH9PJseYWZ/t8FtpjNjyji22/Ftta/woZOy5XrgfIV0H8SNqpUZ6jR3pOEG4yOR4X6iH30rzt9xbbeuLbZ61xZbf2olRbmGstYX6jMTO3J5u3B4vZ10RXSn2OPn3wPFfA8eckZzXjDnnbeNn356+jd/aezlbbpsT27jov6tMj0ox96n9CHP8nm5+eHUR+zXS+I/AZ4DY1nBsuf499lQ/lG03nE5hoD7ljPgsLrRnyIk5Z0/3b/3L+yVeqOdLtvW2HzisKT9DTsjZa5/U8gOmnDUjZ11OzNys6wvkj2BMfLMu51xEelLGttfER5oTXWm8cUH8+oS2cP6BtnlC3dw5Vl1O3xbywtxIdeNSX6k9w5pBePPlYm9l/MbMsH6wzdnaxslZa4acPuuqKwNt5+R1mHPU9QXGRz+S2Z/6zRfqjq3PGvdgnDBnhpy4PD03oS7q392/XOoHcuvOOXu687yHuYa9G+u6zFLd2sYKdTmhbp7QVsrZq/P3B7rkyKvrU3ccpTnmCnU5Y4R6EJ+2ujBHWEspZt3Ye3CMe0iuY0V3DrOu/Qjb+NjKC/0PPA7Qr34LjFNXCnNnpIdw9uzcwiu1hbpx6kJ9hpywhmuqjN9coT/cVuqfOWvkusjrN195D44rzBFzrPlC3pgZcvoC7RlH/Byjbt9CfcZr8+3JvPStvoW+cLMe7jXyUV78R9Ix9Al1oZ65Z77aQn+4SOPlnbNInNx7YR2RfMcIHDe6fuOEurx+7UBe6Au078E4/akRKRdfpFz8zl3I7SE5iU+MfGD/0V8rrWNspLrQDrZjht+T9hDe+YjY+ra1tmMZP8foNy9IrSNp/Gt9xoqj+PDGCG2lUN+DvTsHfepK44VzUAbxKfdgXPjoyntI/JG0N/sKEpeasZXGKMWsax/BOvoiZ33m5D8DjnEPnzHmXHMeW15b+VrcW+d7vtTf22P6vO4iNSL1RQc067Oiir2L6MrfHdu52O8eJ/+/GZmzc8w1VP8orCtSx9qBey/8kTT2yPe78XOvs/679fmefrbX8C015txZf0uNf0KscxM/stfUi7R29Ei5j2Ler3Nd9cAxjBPeu8pwys9ExnIM+1G+FkfxR/xr6xqX98i5lr2KrJH6EazxmbC/1LcfEXv2hdvKuW992sqfiYypFI4dqf5Pg72LH9G3dYIfUe+tNdxP/g6nFPYy1zh5YwRxGBToC7+VxszFHWCGPmPu4b//+7+bPwwZa66b3j8U8G8Hq++Nf7k2ojRHZAzjhbniGvphYf17RY78zkv4hxtKoR5YM7lKMXPOQTin8M5XXL4/NX8IrB8F+4/CyorpPyYaz3n84Y4x8vqtH5tTa30DFCoe2rkNAO10OhWAlqPy+1hKucQcSWO2ABpQtHUC5yRiKyvozskYYYg9wG3drLN1ReLcX/4b/doBUH0BoR7Kv/76q/kjt7WB2svpA0ad9KcUrR+R5nWzXkCNX0Y/6XuEHlYvoOT2BFRN2JfuR+E49iSsAdS1dy4CaDmAxdeuB7CMI2UdkdpywnGEOqAoAEu++9Nc4xy7D9ZfYy9qn76cy/a50ZX+mnzXPVtxXa/id06Ocw+mPnvqUG7x1O8FOWsoe1iTiwT6PTrmph+GrV/bOWaNtrq2ca+B44vb2P4HC70/+cCa0Y3N2HLaQt04fd4nrnPWcyuNBxQvYB1JoO4L61jPGvqsr3QsEV0p5GDUhiFbP/Rt0enaBzDi4reGun6g9pi6nD71ewDKDUNqmDtL9dciucbDy5ryb4FrKVxb5RZzrXls+a0ttwX0/dr3kGtlPLCss7bXML52PYCKsZf2Aw5guW4p59jCMZy7UNcvb18+l2HkwpD6hTFC/R6sI5zjDDnhmIE9CPd4ZHxbqV+uT6wJ6Ovcxv369Pw8/ku1LjvV/JxzJJ2D7+vlx3Ov0eUe39/o+1B9nO4fka35zwxG35PWEUDlwpByYi9HLj7nKADpgj7X0vUr4s7JWGEIUD2oywlAs37k1A4kYfVpC/3KYLbVRXxKGDVgSP0zjGl3r5ARt1fwcvHJv/KXfn+JYja63D0AtSbAEjbXWshJgTV2on+6OnfhP49kA1vpP5fkfI6kOb8zgLo+9ug8hDqsvPYRvEe8V4S5wHi2dnk+ndrvcPh5zT7eKs35KB49vz5a/397Pox9CNxM1b0m4bM771VbXduYxKofYXtf/yj7C+Oz/5HcG8d+5cVRvz+Lt4c9eDVE+khM7Eh59fdKrm9NMI9mxf8d8FrvzaRm299r93z/NA6ofzK49SP7YH6/7PQL/7mxcO2dR/aO6Rn3Z0vHvgegARUC/bPv9Zq7L4SOWc66vke43j6HYUCND8fSz+WO6+f4SKDJW/jofVXf/fc/Ix4j9R9H/u+McM0zs1kP90+W+dwY6fyEcwL6FutvoHS05s3R+kGj2+fzl3bu+N5/ZI7dGu35+dK4+k+nczufz+20+SCq7ZfgP//8s77IOqAcUF/UnvsXW6By//6f/9SD6L//+LOJc6M9f/teea0fp3NnrN/jW8dzv4Gf+heufEnuITV++rB2PjTHB84JzQLQS1F56av1wz4FUD5rCmNE2xxA8w8r9AE1H/X00Prx/fv3mrPrIawn1PMDtA/NGe2pf0Hs8Ad++XOj1kjbB/vX07kJe/XL5+XUWut47k/k5/bcvl+e2vfn7+3vp2/Ff+v6pfvOf3xpXzr0f+u+p34d6oNT/0LK81Mf47mde50vZ0r2K9H+/ut/2qXnYyM8tz50+/rHuZ2/4FVop35tgAYD2q0fz722P8B0tV4w/EDT57qIS+/1udcPtOm99rLty5dT076Hc+9CnPoc2tP3dvn+rfD87e++j/6uOclrK43trRf/5Bo8PbVv/RqJ7113TS6949P53L58/dqwEWh9gn0kV7s1dXnx5cuXdu6xrR9eD/eespv1mnWgp1K8J32O9dz39GJ3Hag41/L89UvjfKp1dpyz43X0gOrne+/d9RTWiwSqr/R36vMA2vYAeimKNl9YQzgXHXJCPXW0jfn+dOl99P7OX/t6/dlOXTZc5X7t2qn9+V//r7i+nZuxSvHt+3P76+9+vWh9x17at37txPe+D60LNFzX3rdvUE/9+gp13/T8/8VwfxX6dfve91u/a3qt1ms9tb++fWv/0/9w5tTXyjr6nvraCvXW6wrauZ340r6c/2jn09emLdrJdf/a65066PdTa32qpbdTz/nytZ2//tH5S+Fbd37vz8Y+rXbh1DFirKMt/9yrP7dTa6e+PpxbV9q5z/HL6dzOnArq4o9e/89ev/Wa/XYoX2K0L30Rn/q8e5EGVJ1zr+X18droc23m66/+xx9/NGXrh/4u6mWO0LCGMT7b5AKvi7C2+07ok1Mm13xAs+kLjBE6gOr7z/4e4VjJcQ5Ac4y///67YmDEwkt57vvtdPrSS/Y175vj0gHnJnfuPvXWVl/8X7780b5+/bM/Xy7Vo+MFc7/qvXi97HELoAHln0/OU7jGrlPqwBqrn/OpBe3UfR19Cn3/tIL3w1Pf+8/t0mZeXc5r5Pq5bqfTqVpwLOF89MvHrjGhGS/+OH/pG/u5oC5a31tC3fdi9UD76e9v/dn6vdbN6/f1zz/a6cu5OQ+l87A3e1cK+xX6lAH0Obc+18ul6tmnsE/RXcvLeQj7ds7OzTkKc5RCHejXt9/PXZoD1J7Sp22+dU6N9ghnTk14Xwp1Yd7ZN5P+vvj0/K0v0bd2aU+tdVv5/env9nz5vnC+hwp9xuu/nC+t9UvAuad9pa8jjS619T31/Cee2sWaxvb3Yfn+BtaeT8/t1Pf4pQd7yeoZ0xdWu3VOqb8XbdpP3fcs+oy15V2vS197oLkeWRegebjG8uqunZjjzZfTDzTXFmhA83DvC2PME/LGCT/PBH1qTqudGwv+OPdnM6fi+wLXPlUmdlvPmq0fjmdv3n/qnWr6nAtQ973+c1+/U39+BHBudLR26imn1t+OWusfsOgdKcXlmeKs112d6nuXuqr96j+37/2a+ZnrW98Ts//Sm9a2VOufsbT9rNP6u4p4vn4Oulw/Eynlj9FqTzsP4TxF6wfQnGv74OEcgQYslYCy9Z1cpt6/vc7927O+L/0znDj3+Qrnm9jv3//uYZe6tn35Fun19f3t0r97nBqtX5F+NfZl64d7wHmLbtYrnDIoRz/B6B8Y69cuzUsqvvULLtT5cu7Xc/ja+dSE3OVExfe7sldbXxnHPrbQZ+SpLwr0/P55xfvi++W5ajme9UXpPdgapx5L14NLzxOukdf80oMP0X19Oi3+dulz6Iitz34CoAF9IScn4AAAEABJREFUtPUFq+0cAiOA1h8nY43aZZF92NZONOcy+53r0+V5idNHv/dE49xEPZ+6w+dZEK7vlD7KqT9TGeiPWtdo7qn1I7Y+74FTX3PRXTcv4Mae88wVBoTfSv1ew7oO/RlqLIyaxuqXuwcY8caYI9QF9Hn2620dISecSwDUNQN0Fawxo8h+Aio2ua6Ne+LSL5h7QajLnfjSzqevN3tH//dvz+3b30/t6fulfN4P4tKvt/fD9/59RDi+43DpAz/3k+gX1PvavdsvYN3vtfn7deyPvNY3RlPS++Fy6vf9uXm+9LGeO77YU4d+877aX8+d8+RPPdd8pflK+eRpl7+PIB/IicrpPqV2oC3OvQdx6nvX98vT1/4Gfu77klalXIegT6U45aWvkegL28TJfdnH+XI5ty3OnRP93a8p04PypoeeH//p+VQNKCtuss2pWr33SPPcV14T4TURXrPg1GjBmV6lw89Awv3j3hdVp98DXvfWD6DBLTpdL2OCr6dzE+dG7Qeu+6T2SN8v8sEXx+4wPnCdfa74zBbqctDr9fU9n07tpN7Ren9BjdP6cvX7K710s16xnZPQLkc/aYuFu7g659a6DHIPKc99jwanvvaCfs0C67h+Qv18Pjeh7mcX9wjQgN56v+f6HPSJ1o9zY6xbv8XUvS6uzZlT/xh6abOtnx7n3J/7e2uhz9/5OL7S8RxfKYDm4XgCaIBU9dNHqdkoT9YWXsMOx6n91PUjSXtu597U+dRK1gOgfw5S9juqXzuf+s99fZ8a/eFwMrbDPO3Gc/Mz9bl/Dg+0fTd67p/DhLpx4nRuTRj75eupXfp6AjWn83XtYdj6fJa5LjXhftL2urhe3WzaT30NL904nc+99rnR95x2ePUjPLdL89lALcCpKbV9n3Q/txOtdZ98pP7+Ftkfe5dmz6f+OeXcn0FKYY7+QFtYQ6gL/UPSLtCe+xzEU18T5y6AWpveWevLXvBaBuF9friflPq+nM7t6/lLxSdvT7qOjnPqawY0bddUDnpPfW1d/yMAvetW1zE5sHJznn5RCdfTbAM1V6C8+oCFg5d6BX7g1JepZb9e+hV97ntW2a77WnkXD8Y+9z0JVBTQXOdwl36dTy64i1TG9SK0fsjnQug7ggV7eL2MUdnKmVOH0ZC6+UAtsnnCfgJtYazy4g3RDaXo6odevoG7IOnDMRzb+QttB4hUF4Bi2XhlTCeg5gRDxmWdGd4s+uRmudW19+AaAG2WzkVbmTdDHxrmb22/kJ16fmAfM8y5B2PjB0qFIfXNKGc/AcvadHPR7VfA8OsLgKg3Eqj8kDBs63hdYdgwpHFzT7DPG2Ose+AejPkIMo5SWEsp1GfIzXCfAhUCt1ISaMYEydUngGX/xreVyVXOPm3XxTry6r4x+sxQl4svurYA6prBkDMX3Tck9QueV2Qfy6jDGmBPQp8Aav7b8fUJoOavbozY6s/Nt+7+BnMdxjGF95Fwj4mTb8I+bM+nesj6Rgu9/jUv85ilumu1hWvoWoqq3Z/L9ubchPqpc/rs9wgf5R3H8YR66gE1R3to12P2X6kSzs185zRj5qOnhnWdmzBXXlTB6QTXxZ24rWotAWustawrtvFb25h72MZrW18pHHsL5xXOmI/ANXX9hH3OtWCdszzc2nJzr+pCXqjDyAHqnpWHVXfMwHhhTAAjFoYMb5xI3+qB9eRF1glIat2ziXEt8x6uFDNnDWOtvRS4Knvc1bWIezEwegKWtVkSrwoc+wwBFM1nimP5TJHw/RsoXlv/e6T1UndPWlPoc50CbaEvgNFr7NdIGDnWEsCyVtp7NWY+eqTxgGKpozH7tYP8gSf0texfJo7ulzl/1lNnj9O37q8nzY7n6qs/nusZ+dy/zI7c5+7ztUrgGtu/Rl11uOXMOEZqHUf8ao9zF9s+YMxTnvEW294qzfVHB+V7cB22UoGS2xNQ12jLawOKTwVQ4/scBNq5DcCQ7cEBIx/25YP0u24/vyTgPc8nc9wbPnOUAm77TP2fKYFlOHtajI0CNBjYuMoESv7KE4weYEh7yZwi5d4Lr51ILaCee+5X0abjrff3j47vT9nqxrqwrkeRHzjNc5/LwOMxfH4ZdYT+YaeVr9cCGlBDOGZgjLpSpxFA/21PrbVxbv1LzHjiaVd8pxy/i3e/PppvHzNsBGgwoP0IMGKBR6H1Y3l6jryXBCz7GVj6gqG3fth/F8sLKB2GLOPgBFTNA/dDuvbyuKy775/VW/8BPtKClXMdF/bHN/41SL1fIR3T90OlSL/qAlB8CD7D/D4hZl1bwDrGe8b3PdAG3y377xN74wJNWPsePvoJ0rGt71iuj1LI+76g73eDvf3ont5b0zxhP65boB1e/bNw8iJtB9KW98vNo4HTsNJYc4X5Snmhb4Y+oU/o0zZPOLZQlxfGCOOFG077Hsx7DaxhnHKLI944fTPsa4Y9xjZezPFbffarP4K1jVHOyLjxKTOWurFK40RsOeNcdzHz8elXF+pC3VihLiesoQz0CeNEdHvwgSrU44tfKWZ+aztGOOv4Y1BqJc8YYV/COGPM0xb6tZX6tzA+MO4jcIx7sG+RMYy1x0DfDONiq+ceSrz5Qt9rkNjMV2l9c/W5NtrqjiXU5Yx1XG1hjrzQJ9TvYc4zX8xccuVmzPxRD8bMOfd0x93DPIf4rZMxw71GznnmC9fXMczXL9Tl9Kk/QnKUwvhI9S30CXl7ELHlXDfHF9qzb6vnbxDbq3lCXXh/ul9ExtAvrC2st4X+wPED49SVgTWE8fqEPscT2j8K1k2tWQ8Xec+XmNdK1044FzHXds7aYq6nPcM4EU5daCvvwbGFYwtzMtY2L7wxM8J7nYR5csbElhPh9YlwSqFfGeQHX2Nnn7b9yj2CsSJxqR1bOXOJldMn1MWsawfmCP0ivFJ7D/rEkW+P33LJd2zXQ6gbF1907RmJ0z9DPjBeX+pqe03ljFEGsx3dPJGYSGsI7cRude05Zt6n6cNcYaxS7OlyIn51YW9CXsiJuf7Wr++1sNY/GfPcXZ953rk2v3p+9pQejvT4nYP6HKf9WXCce7gzbrnu5eqroF94mvfH3Ia9vQZzzkd1x0uN6Hv96RP39q9+kXq/Stqj2I7vvET289avPftmfZ5XasSvb4Z1RPzq+pWvgXnGC3WhLtRfU8NY8ZrY98bM9dXFe2vNeVlfOWsGzj0+dWGMSIxSW59Qfy9Sy/yP1rJGYK3MI5zS8YT6a5BYpbCuSO6s6w//SCZWuYejfGOPfHu88UKfMtD+CJx3kDqprfTZoAwSq/S6PEJq/kpp7/abHtTlYn9EWucesn6OmbVSN0ffR8Y211pBbGXgmPErwzu+iP1ZMmM6lvMV6vL29lnjvqeuPSVv1sO9V861Zv019Vwjc1wzkfUzV175mejj9T8XZ/wplgMKBwTqTz7bgwNY/gTT3C2AqhAe2I3PQhhnAoy42HJbAP0PvS+FPR+wpV/Y/i3b+UcCoOadH6j2xodRFx6PDyzzbf2wnuhqvdRFGe84mRscpcPoIWsMwzYehg5oFlJPKQHczEFOn1CfAcxm6ds4oOoBh39D2xz7BaqGJ7jVYdiJjUwsUOP0TV5SPjBWwIiR13ZMoS5nrntBOQOofdJ+wOFYwlJKER1QvelffwDc+Cp4OjkXkfjJVfdN+CMJ1Dyduz/Yink9ZhtoHkD9p2n++Ju67XoA1S9QdVs/YHBdXXzRzY8OLD3PnLpxzlOoy8EaH04+AErVJzSUInqkHIz4mXO8Pfhjk88VY+/B9ROuaeBaB8mNHRn+WA6PfQ/t5VkfsKw58CIIKP/WYW4Qn/ZWT78w6sCQ8s53Gz/X0DevbXyR+rfQF+ibde0ARh+xj6R93sO2vnZqqbsPhPNQilk3RiQnEl7XHxzHWVek5lbqE+HVxWyrwzoG3OpPl+d6hjsnc4U5AazxcvpnAPUc8B4Q7gnhmsN6/7adA6j/ZNQ1Fd5vSjHr9iZSYh4/3JFM7NYPY176YejATRhQ9w7cSoNg5WIrZwBlAlVHA1ZdW8DgYJXh7e8eXGcBmLIAqDHNlQQUxZWyczJWxKUOL68hUHX0B3POrOvXjlQHFEuNMvppjlEX+XyX6w/Ue5Nzdp8Z0/qhFF1d3mO0hZzY6towetEfyAvHVAbxR8LI3fpnO/q+HPmp9zvKue/0B9S1A0J9mgSWsWBfz+BA1MrRgJVzLnIBrL5wnyUdW1g/Uv0RgJoL7MtH+Z/t9x4JnJeA0av36GePD2OsjANErXWzHyGphOEHyg9D6heJATR/OWD0AUPakD1u5cxFT8xsywmg5q8uAMUCc2YsjqsC3ORf6RfCGjBi1QWs9ouEDQHcMMAyLnDj+xEGjJrAMs5H6jpfYQ1Ya8rN0C9gxMCQxsgH2kI7Uv0IMOps/eaKLf9W23s/dSJTA4h6KIFlnWHVTbBeoD0DbmNn354+19nqxsspZ8AYA94mrQEjR/0jsC+RGjDqwkuZGOMDeBkHK5e4I5manyWBpXR6CAGrL9xbpTXdoyK6UsjBOoacyBiw+sK9R1oz2MvXN/NAg4GZ/ww9YwP1Pc73bHj5mb990uH4r0GGN3ZPD/dWeVRPXjyqN8fAuGbAkgbU8w325RL4TuW0/U+k3dQ25YX0C7n6PWTcbUx460TfSscKzFc3BqjN5Be09srD/IQCUR9K8wKD1ZWPANSFeU1cYqwtYgNRbyRQtYEbftd4em71b6116b+bpz7D/8zN/0xKyBsTzupAjbWtbZ8C2LoWe88vZwCwW1ffDOO97kJdqAv1xAJRb+omztg9Hda8FDBWfSvlgvis6Q9KgT8sCW1l4j9Twu0cgJs12I5t70F82urKQPs1MD5xsx7urRJG/8BbU3fj7UnEqS60Z6kezD71I3j93+M7ytnyQF1LuJU+N2H8wGnPQP1w5TMRxhuse7C94jBfJFRdxN6T+oV9BIlzTYJwxu7p9ngPqQ1UunWsnRxtoVMptrr2HqwzIzEZUxnuozJ9WWfWtYWciK6cEZ8cjLVQfwTfo90TIvOxlnDuSrGtIyfqn4g59f3UoS7852eEuv9p6hGsaQ0RXfkWwO1cgbofrAHs/uGC8wycY2AfW906HwGs/cx1HEuEgzUuvD3CyhsLt3a4SHjp1ycARQFWvYh3nrJv7FUA9dkLuLkOrR/xA906fjn/GUDVAm5+XAeWIsbHmPVwj+ScM+u+R8d2rsJacvqia2+hL9C3p7smp9OXPr9zd/tvyjpH+r5thUv9Oykrry1aG9zzc+trQkFd6Bfqxh2jD/mbv1w3sW0T6GvGlv5lNqy9wKqnIecwI/xny/l5No8f/nD8f4jD9xjhe0yk+mvxo6YJ6zWHVX9U3/v/KOae7yjnV/Lur4w/6+H2pHOcYUz2Zp6vcr8DYL2usOo/ujegnm3Ah0vnOsxy1t8yQPLMmXXtX430E2k/s659D9mD92Le43Mv28ceZt97apsD1LvtRQcAABAASURBVF5RF3Bry30mYH+8zPczx/7fUPu171NHcY/WwD32KOZX+2HsIRgy/biHov9qOfcy6z+qr7nmrD+qb6zYxsHtWm79P8ruz83b/wIgGw6oL4LtFYcTmGEKjAkAmv0Lzvib+sDywDOnnJsTUGP7ZQ1oR4f5wTYGqHHgvnQM0ReiSlgvPz75AUZ7RgVNJxj1J6rU5JTRT1sbRl59P+x+GDZQc7cf0R4cqas0VCnUhTqg2r+QPtd1AGpt9AUVMJ1gxMCQk6tqmCcHq9+9Iy/im6W60B9oC23zhbqcgLV+bKUAFAtg2OYLr6NyCdhRMl7iYNQwVM5rsAeg1tC4jwLWWnCrz7WB2hswpH2162GvgXMKYNQDrpGrMB6oecC+TB3vhfxtSnXXVkQ3znpWV+ozHkZd+SMYL/QrxVaHUUef0A8sezo2oFp71J5g2EVeT+YHUkCtwZ4+x8U/c16DPfhM8cdZc+7BHmekdmR82xpHfOL2ZGrOPmA2SzdORQksayMX6BPakXs6jHzXyDVRBjB8MGTyrbedn1z88SnlZhgXyM+6dgDrmOH2pGPcg/WTt9W1gbpnM+dIGLwxom0OeF1/sB9nzRkpD5S65wtXAf2k3UXdS0c6sOwPwPAbmCdCAhUPQ+oTrrHPDKEut0VqKGHkA7W+MOzt+moDzWOup/0aAEu/iZ/rqANLD206YM2Ffd18AVSNbb9Amw+g+pGDlzoMDjCkYoFDaRAMv2MLQPoGwE2NG2c3nEMXy16J7bWU994Hyu81lnOsxGlvdW1AV41dSj/Jd1G11IW22OqO6zhKGLXsyfct35+MD5KvPeuxwymFPJxUF8gJxxAwxlwCuqI/6OYyD3Wx5wu3lcb/zgAa8KLFzOOF4wcTQI0PL+Wpcw4HKApwq8NqG2DfSgG3PrnPQsZVis8a53eom/kpH+Gj/cJ6DeFWB5a94zgwnl/q6UsdRpyctoDBqf9KpKdIewEUNbeZl9QWsx5bLgAqf7ajK82ZITcDbvNn36xbA0asuoDVnmOPdBjx+mHVtT8C/y31OR9GbVjl7H+PDixpvp84fyEJ1DUANAv6ZkjG3urajwDUGNs4a7bn6z8+v3W+wQZeRFs7c33h3BDA0h+sumHWCbRnwG3s7Nvqc41Z38Zpw6gLP0Za8yOA0UdqpP+tjD8SRh7cl9s6Wzv1PksCS+mMHQJWX7i3SqD5+VHA0IHac3KO2a4HDP5q1ue66B+RjhHs1QFuaGODG8cnGK4BUOvxCeUflsw878kUMWbWZzv8W6U1RPKO9PiPpHlBYmCsKxzLxL5X3vx/AMAYyEZ8AOeL2r3ixhk/w3igbhwYNdvmSLxfzAS8jDNmb4PJC8felH1hwqgL+9IEawXajwCjlnH+TckZ/i2WI+RPARM/zw1GzZlTd4zXAKgwYFn35AN1g85zBFqOmZcDKl49gJeceY4B44Ox10OYA1Qf8cNtvrnCa5+Ydj2AytXXpgNYLBg6UL1aw3glrP04RpBkGDlA/RMSc8+w+oy35haOIeSN+QhgHQ9e6qkNq8+xheNnbpHOZdaNA2o9YdRo/TCmi1e9jBXW9pmg1DZZWx148TfUjYMxJqyyXQ/zXgPDAUXBHBUY11kbqH0AQ8oJGDZgSr0py9ubErjJg1u7knZO5orUUU8YsKx3e3CY7xoqrSGSAqMXbf3GCXU5QHEXqRdpcPRIOK7jWCKx5gM1P/fWzO/pwLIv/AMR/1ko9625MMY1T7SdA1iujzFbzCn6tJWB4whAV0GfcxJFfPBkvZSY9T1u9s96Yt8qsx+ci/VEasA653BbaTxQa6wu4NaWOwKMWKBKw5Bl9NOc1816ATUeUPsI1vs48bD69q6fcc4ZaB5A1VQXgKL23pxvXjn6CUZMVw9f5gpYY63h2CKJcOsHXvQDJLx8QEsN4EWvsw/W3LY5YN8H+/yc7lwEsPSkLdxbc6w6oHgI84U1gGVuzklOn8+B1g/1Luo16xKuvVCfYR0xc3NudHNhrLPxGds8fcYJbaXY6toivlm3pnygT1hbAMu6yicuebD64aVuzr/4vBUAlv9jyHO7r/tf0Ppfz85on3zAyz0BK3cw/EJnvx3JJfAXKTDmkuGP+jzik/cRCSzpsOqS8z2sLdKL9zDQAOnfEvYots05LyGf+agfwZj4YJ2vtfUJ/UCtBwwpJ+JXBxSvgnlA1VQXsNqPigCHIXDsO0zaOOxnfh7M+vw8mfno2z9A2JQuE0aPjuNai3L0E1DrAkN2ql7Gzihy52TMDr1LAQu/zct83iOBZQ4OYO1gnqu+ewDKDVS91Ciyn7S7qBdQ8jUnoOrBrTQXUCzfKct45wmocZIOt3b4t0oYdYAl1bUIFvJA8Rrcw0HaT6WBugYZ1LnBOt/w75HWugfXRj9Q32V8psLoR1/74GHtwFLqyiDjATf7xziRuM+SsD8u3PKfNf5r6s7rMOuvyX1LzFx71u/VAMptvPtFKYDaT+2Tj5NfiBzYcYBlE8n5t6Rs5h7Mm/3aMOoAmgVjSuknWHl/FHITCxi8sY6vBJaeYNxYvUTd8PrV7wFGPuxL/xaY85zH84upsLfX1t7G2dseEge3/cgDipovULKIOycYcUBtmKwjDL5tDnsCFlZ7MTYKrHEb12LCiLGOyDoaANQcYEg5YVww96tPwIjXp70FsFBAzdvrZbyA1d/64VhdvHjB+gcAxgBLvwn2/jiC+yZx75VApQI1tgasunYAg88clfYtjJmlujBGwMg1LtAPg4d9aa4AKg2oPuVcc0mgfuDxx13vGXmgeQAVD2gucGyNWe7pxtyD+y1+oMaKrQ+IeSMda/YDSy6sunHiJvlqyG/3hjUD/dfQuwLGeLBK1zcA6ofCjGV9oPZ92z1eTwIVDEOW0U/p3bFE7O6qdUpv2lvMsd4jwhoz5ISc8UFqATUOEGqRiTV3IQ+U9AlrHfPNFQdpC538I5lAa0afpWMIr51SzPoc+x7dNRSpaR8CqPVTT10gakl9oox+UhddrZe60FCKrQ7UODCk/hnmzIgPRrzPiqwtDE5bPtCG4TPfeq6jUA9mO7o1kp84pXUAxV0AN/Mzd8acDNTnkpnb6jDqhU8tGDxQrvBlXE8wfJqw6tpHAG76h1s76+R4qaEuL8LByIu9J80T8akL7fkapC6gq5C4MqYTjBgYUldiI+VmzLxjeW8I7xNtoPk+5T9/mbw5Z9bjn+Xiv5yWv0BgXXmgnsuwyrZzGGsOUNcn6wMs+UD7px9AzQ9YpuLcg4X8jRRYe4VVn1sEal4z9xk6jHFglfNe+Ywxf4ea2R+P5I/qFdgtBfu8wfYG+37gp+wP+7gHe9QfqQ4oXvQ3x8x6BR+cfIaJxAP1/HKPivZ/8ABerO17lwGoVNd3hiRQ48Aq5UVi1X93ADctpnfljePAAJZ1OAh5Nw1rbRi6+1rA4897bx0YxhhvzTuKh1EPhkyca7tFfDBiYcxvGzfbyflVEliGTl8hYPWFe6v02eZnRzHr2sIxUxOofRh79oX70RLGmMBS+nIZ/9rKzxjf+yADb8eDtafE/Cq57e0z+3jLWDDWyJzA3oCbvST3Gaj/ftmN7ZejeUPDaMAvSjZmjBdbWwnUG7186wdQPwLqa/2Qt6bxMGp1unJg2MY4plI4jjAOUNQPX+EkrC/8Ym9tOQHUgukTMOy///672Yf1Hcsf/GdO3vzUg/HQkxcw6hgj7MU6InU5ndrpfG7Pl0t78h9u7TnnL1+Ki0zMl69fm+jNtu9PTy29znWtrS3sVzhWxp/t8+nUGI729P37gkvvQ3yxrz6Ovv7rRMWql6/3mFrO1TL241oI11fbPvQDDWjqQp/59gvczMWcwFj7N04ORp3Wj9l2TAHDr89c5QzrCGvqj24vckJOH9BHaX3q46EIw9ZnPAzb+nKBtrCOEljm57ztM+vT+pG8rtYawahrnPHyxlhPqAt91g9nnNDnPJTaQM3Bnt2/xps31wdqbPvyx43/+q//MnUBDL+EuQJeco5pfWEsUHO313Y9gOL80R9o9vo///M/Tdgj0OxD3jqi9QPo51Z7yHnYvzBWKWZd2wR7Eurpw/4dPzGOIeSNsY452sJcAVTvxsDaj7GtH8aqWwtu/XL6e9iy1qkjnzznLeQCcwRQuUD1AbQc1hLac56c8wm0gfbnn3/WOgNVU94Y12Srp2ak9Y0B6no4NxE+NZTWDMwxxrnqAyxZkAdqXsYFrR/GW1/A2B/q8t1dL/NVrOu1BWpe8gFQ7zX63Wuuc2rAiG/9MH72a3e66sGIS3+OF90YY4X9WV9YS6gLfeYotY2HsZb2A9Q9az3jHEOoyxmvBBTNOt4TQh1oznFe922u9QJ9AVDztLDjzJAD6hqdv35p356+F7780d+bOvw/9hVf//yj+U/UiXaiBZxPLbAujFqn/l7U+uHc5QXQmXG/ywfOz7X8z3/+05Ta+iKT+9dff5Vf20KRjjXPWx9Qc9IHY+2t7Xp6fYx3PfU71gzrBm1zmGsNYYz5XhPr2W9gmvWFMcY6hlKoW0uoGy/U7VOoywlzIuUzjro8jDlGV+ozTmn+EYwV9gnjGiUWqHV0fjB81kvd1g/z9CuB2mswZHeXrc/3IW3n5rzlXB+52HKppa7PXhwzeY4tpw/GOMaGm3lAs+4984B6RtqLY5sngOoTbuXss5BjCHWh337dA+qn07k/j770NeufAZ8v/T5+7s/TS6E1a58a3MIc8fT03Pf39/bXX3/399CnRo+Tf+515My/B6Cd+n0nwLHGnnjun/+ce5sO5yD0Bdr3YJx+4GYcOX2w8nMPQHvNsa7h6TAcaMDN+EDzcI72ApS/XQ+gcuwxME5cQ0qcjFPrn937humPOAq0fnTOz8nqxvlZ+nw6NW15P0f3qLsvx57H1BYzd6+A8xPmzDBf7OZOJNDgGFPoruoYQQLgtp7XfQZQoeapADc9yOlzPqcv5+Z7ie8xz+3SfN8Rz12Xi79flKY9Q85awvFh7P3Y7i24HRtubWMfAW5zYNiO6RycizW0Yfjk4lO/B3MFjFx1Yc5cU07IC+trBzDyzQmAuPv2vhTME+4r6xgA1P2TPCWsue3gOPfvl8bqtpZ1hXo49SMYAxzvj36/WU84jlAX6rDmWkvMY2kbK2evQk6YP0NOGB8AUrVu1gCqV0nt1p/T/k1+4ZNBXPoz/fn7U3v69r2dOS3QJ4wV1sg4SusJ+QBo9mjf7ucZcm1zAMVYR8BqO8YM/RV857SN3+Y4n8A5CdckcP765YVrI7I+eX+3hczTecHat2Pegz26l5XGAf39+Fzv+TMH1Fq2fhinr6v1AkrK6dOwH22R+vL65fz8AtR+gCH1i8QoA3kBIxbQXJCajmWO4wvXYwZQY5qoH1ZbTgA1V9dX2Kv1rdumQ/seYNSGfWmvwhqWBWpc+xLyQbsesNaK70jOPcP6fAdqnMzLsXJvqJun76hueKDlCBcbqH04HfkxAAAQAElEQVQEI0Y/DM4xgOb7k+9Dvl99f35qQl1On+9lgbyY38OsGbTrAdT1hVXqck7CeG2gaQuvgVLEByNfW5gn1AWguAvrBQl07sF2XGPiUwLLXPQJewgSExtGvLbjJl5dDqjrDrTXHNYPgOrlNXmJcdzA8UV8Sn1yQlsA1aPjyhsjXCuhLvQF7XrE1i+u9KFwj29rmifk58RtbWNOc0B0IGptMBMXoivaJotu1pujUgC1yDCksfLBbAOVO3OJUwKKh4DbOOsFj5KB6jfxkeYBikPUP+nTv2i5DsnbSi+CMEaoB9qJB6oPGDK8DzUf/pGzLmetxKZRNx5QmzD+1g8YteEq+4eX8+lUcUCPaHU97Esk1/rl7Cfgpk/HsielmHXtnnL35TjCMZRi1mGMZy14qc/FgTKBmpM5rR/ATc8w7Ph7yM0LKBvW/WlPgT2K2AYDyxja8bmGwnh5YOnNtWr9APp5vGDoQNWThVtdTgBVC2geGVMdKJ9cux7q4mqW8AEi0p+k6+LeEtr3MNcDqmegUmZfETsnx72H1Ii0RHRlIA/cjC8XAFFvJLDkwNCdPww9wUDUFxJ4UQN4EfceIvObpesVO3tr5vTtjQVUn/HB2N/aMHwwpJx1AuvPCK809gj6hX6lUBfqrrUApAryGauIfjJmRqfqBdzMqcjrCcb8rCeklUJdqAfaAVDqPOaeDhyOb11Y/c5JzsKw8rMNaC7PYe9Nr7HSfFEB15P17uEa9iZhvTcl3Am2lkgIUM8lGLJNR+IiJ1epMx9deQ8+w7xusO4F13DOsXjsra4N45rAkHJ78dbNtfJ6+cUrcUfSWjMSJwfc3VvGHGGusxdjr2LPN3OpcyTn2K0ObKkXtj0I68cJ1B7x/RGoNYAh2/UwXgBXZgi5obWbPBhx8StF+8UHcNNn2oHBu3fvIfGfJWH04VrNgH0+fcDwxz6S1tQXqQ4oal1K+T988h7w+sNYE5fCtfKeEdq/EvZyD496S27igLruMGT410hrJW7W5ba23GfhR451rxbwWVP4aXWd3z38tEZ+0UC5ghDttpF7a6PPZ4BQTyZQ758+N9ovPuxL2IYSxjyBus/tEdBdn3mN0QBqDu2Dx1zfUj+6vjXfivTw1ryPxMNY44/UOMqF29rOLzjK+VF8xvEemBH+R43zq+rAurZA3TOwyr2+3sO5Xu/J+9U5sK4FvF1/1L/rsoX7LBywW0K/cbvOH0j6/dbPiGLWtcWjoXb/AGBOchJORoRXl/fLrlI7PiVQG9WH79anf+aSHw4wZIH8PQA1FlA5c6y1YeUroJ9g5ewRVjv5QNXt4XdfiXcssbW3yfGHT442rGMapw8GB/vSuPb03PLvk54bbcbl+1PT77/P94VTC7RbP5x/AHTm9g8BrB+Us5+ABgPd/NAL1jrwUofBwb7cDp65RAJLCLD0DUM/mpv5wPKhJHGRFp11oJkjgOah3x+CvI7qckDFeXOK1g+gOBh57XoA1e/VXHRYeRg6UGEwpAas/Wt/BjI3oPpz/o7jfIX6PZgfGB89Uu4RrA/UGjo+0DzMU8Kwt3psoHqHlzIxSgEoFgA3uTpg5bQ/AucgrKEUs+4zWMgLfa8BjB7nWHjJWTPYuyZz/qwnZ5b6Z1vd6yUA3QX5jDXPDai11i/0VcJ0ktcEFHdhrOMoAxOAGgfQvAvgJjZ1lNZ2bhbQniGnT05dAPU3TuRbP/T5/BDO1XpyorvrpX4PFfTgVH+QTWtP7dIe6fErjbe040fOulwQPjZQ6xY7MnHKQJ+6cgv5e/AZO6/nvIb38uJzPKCeLUDziE+ZD12OAdScAMN+GOC4HlBjZjB7mgEv/VkDZfKO5FxrT9/Lg9sx92LC2cNcVx5GPtxKfWIbL3eEvevylvyjugt/6R+hPwBuPq2d+4evUU/+xJfFbgdjbOei3X7gAVQ163qthLokcPP5SE4ADQa078F6YhvjdRPyGU8pZk79nwyg2ochNWDoQD13XAcBg3cNxN66tdbazzzs4x4e9eIcfB8RvqeIy6nvqytmXt+MjOsY6so9zL5Zn2NnHsY6z/7X6HONWX9N7lGM62MtkRig7i/3RLh/5T93BYCleVh1Sa/7Pbg/hDHGC2B5brRffKS3bX9A9QjUXtY/AwbfPnh4jwhgqQTU2PLtwQEjD4Y0HIYOQ8q9Bs4vcbMe7rMkrH3Cqv+I8VxDoK4hsJR0fmIhPlFxnD184pA3pef3pLfoN0XuGEDtV1glrGvdPni4dikx6+F+Z2m/9/DR3o9q57kG3Oz9xMf/0fEf5QPL3oDbXoD26DgBNxMAKgeGLKOfvNEFUPGdqg//SuHElTD8MOR2IYwLoH/Q8z+z7TA3AEpN3D0JI7YSrifjMy5w0y9QUcYI4MYvVwGvPF2ucbDWkYJhA3WB8kPEvIZy83gwctr10OcPP/dwbiMHhjTVPOEaCHV5oHoBmkf4ra4Na4xxgT4BNKD+CxH7cxwx69rG3oNr4JpEzrqcuduxt7YxAlBUX9YR9pD4yArqJ+0uDl+w1oOX+pwI1LhA0dZ27DKuJ+Am5kqXgOEr43oCSgMqTwNQFIDmejsWUD8eumbOu/VDXxd1nxojYiuFP2CJ5MjZtz86CnMewRwBVJ+AZo1byitPjrMXGl4pjJlldOBmfOMARQFudVjt1FCKSugnWGPgVgdqvB5WL1htWPVyvvMEow7sS6+V/QowhrrHvZ6iXQ+gNKB6BsrOCVYb9vXERgJ1jR17y2mHV+4hMfrUZwDVp3tYGDNDTgBLmv7F6ApQawFULbiVro85QdscQD3fXOMjwFpzTremNgy/upx11GHltQUMzr60jYXBAVLLeltLFHnnBNTctyHm1n+O2t971ePf6rGVW5gjp9yDvjyPgBe96wdepMqLF44rEV+kNFDzBOqau4aiXQ9jAymg4lo/Zv5Ih1G/hy/zmPXkKeWF48PIg2NprDBXqMMar72HxG594SPj1w7cW9HvSePuYZubsV4rYcxzL97acOuXmwGrXz51YPBAqBtprLghf5EBLHux9cO+gOJ8xt1D64fxQTdvXuHfK2Fdv9TIALDe0zMHLPdi+CNpTX2R6oCiasx8kdPpnm8K+6UqUPOAfTk3ByNm5jLHSBgxQO2P9g8+/O7kvESmAWN+sZX6xVb3xxa5LfZijQkfXTuQmwEv+5j90bf52rMv+nul9YT5SkB12VNl3DkBSyy81O+k/hSXc7qHn9LELxrEv4QHLKPDrQ6rvQRtFKCu74a++Yyy9f1M22t7NB5QLmNEPmeoi3J+8JTPYJaZawJvfn4Cu2vd7hyOKRJypMf/oyWwlIRbHVZ7CXqjAtSaAEumcwwW8pMUoMbflod9fhv3Edt/yucj+b5/wX6fe+uXvQzUsDBkGcvpbYrjJGOrz3Zifjdpj/cA1P6AffloPrDmzbFAmTBkGdfT3M+VercAHvbveA6g9BmqFOry93CanUCZsEo3nQDqgRm99QNGXFeXJtUFUJxN2IycUBfq8PILhLz+QPs1MN64yOj2G10pAEX9uANDL+J6soa4mncF9DmcBryh57+9or39Gyza3y/Py9+0dJx7yPrtxehzfvmRRd1mjfVL4/wDrjxQ10RdGGcNoS7kYcSlntxnIWNGOk505dybupAX6sbfgzF7MF/AmCvcytR0DeDWB8Pe8yUvMtdGCSPPce3Ja6SeWKW2PvVATmhHRvcaGw8sfwAA1N7WZ3zQfsNjXsM9/VHLzs0YQFH7G1hkkf0E9PN4waq7dsI6M+TEyGhVr10PWPOv1KcJ10QAN89fOQFUb+ozYPBt54DhA268yZ/JPU5/+KyZ3Iwjfo5Rd40DbZHaswRqnjBkfMaLjBcpJ4C76zbHz3r7SYfzcCjHVsKYH6BZ/46pzw5hLAzeeCF3D1Wkn2DkdbW+HCpnWCv2rIe7J40XiVEX2vYGY2w5r7XPvcAYoS9SPQgXKR9daX0BLNdZO3AcxzRPtH4AFeuatgdHcoHaf3M40HzGOkbkNj59HElY66a/eQx1WGO0jRN7utwM4+5hjt3T7+Xq28uRg9ue5faQdYE13jUM9nJmDta81/BzzO+iA0srrqmQcG2U9+A63fN/1Gcv9/DR+q/Jz/iJ3drh3yP9Ee69eM94eznAzbMFVtvrK+Y890Uw86X/5FP6OJKP2vFaJgbWecvNvq09+6IrxTZ2aydG/kdhrjnrP6r+v3V+zxV477PDvHlGwGLCqh/dV3t8Cvi8CMJ9lnQe74U9ea+I9BspJ4z51QAOn8+v7W2ey6y/Nv+jccBSAlZ9If+hynwfZAp7XHy/q4T1muztDxh+GNJ57MXJvwdzrVl/T62fmTNf6z39o73s1ZRL3ayVcoZ+beVnAnjxbHrLeCe4LbBNdrICqB8OMikYefoEcJNqXDA7Zg6o5oEKgSGN8Y3AL9bq92CcfgtEqgug6qvvwXihD0YsoFlztXYZrzzByE04jB8IrOM4SucUaMOaY4yY811bAdSPFns6sMwTxnWytkh864e1Z3Rq9wWjHryUSUgd6/tDilLMunbij6RrkR9P1INw5mUsdbG15YR8pHOfoS9IjNIeBaBZSJz5RfQTcLPGQGdbXROgdPNK6Seg4oElxnHa9TDW+kL9StcP99pCTrlFcmbeWBFujpEX8akHrrMwPpx9+l8FiOQcSSBpdc8kThJWn/YegGV94KXe+gGjDlBr2qkX0nHlI52DgDVHP6AowKqbJ3REqgPLWLGVAsa9pi7ME1td+72AMT7sy9SF4QdCvZDA3bkkAYh6E7+QVwXW+TtvWPO0haFA1YFbqc8YoT4DRqx70GeK8HoKdaEPmNNqD4aA4bO+CD9LoHqbOWOF94Tj3YNxwVwDKHP2AbXXWz/CW7ub1becOlA9ARVvDKwcDL294oD9WMcKUkZ71mMrtzBOThloi9hK7cD1DMIZE8hFV2qL6MojAOUCbtbOfKETqPWEEdOuB6w23Or2O+dfU5Yx3IPZi0oh9/Xr1yYS/0hmjEjjYe1Fewtj7S/QFjDy3Dfa+pXBXCfckZxj93TztjxQFAxZxsEJWNZyDrHujPhgjYehx7eVsD6f9nzAlv7pduaYgb1WQl7Oa3gPxhgbaM8I/xGZekBdq9jWhJecfJDYIwmUC4bUMHeW6kJeqP8uWLve7wioNYNjuZ/ZKi/zjYS1jvui/S85YMwr03G+QTjlzG11/VvMMfq0lUI90J4Bt/3Mvlk3P/ZWn+3EvFXC2geszzNri0f1YOTDvnyU/9l+2O8LBv/Z4//q+nA7T2BpCVZ9ITcKUM+JDX3zeXLr+5k2cDhc7d9n/zugVnPweSZg5JS/feyY30th1LWitfWp3wOsOds4OPYl1nGO9NmXmB8tgVrb1AWi3vAL+UbFOQRJBao2EOrTJFBjbQeAfX4b96tt2O8zazrL9LrHxfdWmVrJ097Tw/1u0u9b9+B87uHRfGBcH+AmFIY9174J6AaM2mzkIwAAEABJREFUmK6++wXU/oZ96fNSuAZKASNW/dHAy38BAFQsvJSZpA/MQM4E4KZBOX2B8eqArhsAL3INMN48of4IiTM3gNvaqQGDj600B7j5cUDeuu3BYZwwVqgLdaEuUkZdaMPoRV3OeKEuB8MPx9J4kfhIGDluAgHoWj4YZIz4gLoWBllP+GM8DB7QVTA3KOIDp9RROqZQD4DqC/bldmjzZ8DIMw6GDqt0/gIGZ1zGjtzj4jNXzDHqAlDUmpfSTzC4rtbLXq2loRRyIrpShJt1GPW8Vv6QL9StB+MLg/FC7kfDucM6jj06BlDXTf0jgFEH7kvHcI5CHaj7uU0HsFgwdKD6hH25JHQF6OfxgqE73gy9W1vuvUgt8/d0OX0iutLrkH2gbwawzHmPnzlrBdYUsWc558w63I4Fqw3UNcoeatfDuo4jrlT9wZh2EF4JKG7usyL6yXjrCfUtYOT20HoZJ4xTFnnnZExgGLCsrfOyzpYHpGpOxsC4fxKrE6g6cnP92QcjL/49afwjmJeYWZfb2nIi/FZufT6PAucijAHq2rfNYb0ZG3eZ+lWUM+SE3CzVgRoPaB72YV9ArTPsS++h1DMPUFSO184f+7cfvirgenKce4BRz/CMEyl3hMRYW13MsUD1GH9kYmD4Yx9JGHGwL83bji33Wph71Jvrqz9ITTjuZRuT2nMNWPMT/6ukfWVs9blfebnXIvHKH4X0Yz0Y66ZuT/pgcIB0QV9QxJ2T11hsQ6wtrKMvctZnTv6fChhrB9Q96zwART2zXB8Bg3PewvWpoPX00zX7uIdHDQE1Z2AJTb3ML/YS8EAx3pBIdTHbs771wdqLvkeYa836o7zX+HPdYe3JMUTW5zV1/o35/VcA1msMQ/c634N7QBiTGQLLc6P94uPR/gXq/vcz1AwY/Efbd23EvD7qcuI19YEKA6pXDUDxKjheAmc93M+SsPYMq/6R8V1D5xSkFrCsVbjPkhl7Kz9rvJ9Zd15fx3WOkfrUfxRS23qzrv274v9n71+0G0d2bVsUXXJmzbnO/f8fPa3dNSvTlg46QiBDNEU5H66qudtmaQjAwCMQwSD1sMtpn0f41b4f1Xbt2zfrjgdj7wOafwnsxYFmaV9yR1h+AGAQ3DcMq20x4QdipQMJ/wa96P8NzDqiMq/jp7vaDXNE20rg7mahXziO/iMYN8NYGPUAzUOY2wHAuz70+ad8Wqo35MyfYc+iOV8AfWFT7gHGmB3fEvb59isjf3ruWEJbwMibxwJstb4gM0ZIKI3r/pqTt6YA3q2J/oYxvSe2urY1jwDUmxUY0n5g6DDGbg6GDas/psOeNJWOLWDNgWPd3IY1GtYRbc/S3jpH2T51IDpPW8Dag7nG54nJx7VgvCjehIS6SLViZv18+iJd4/iFljAfqD8JFE8Ov8AS9tKh5ltHNPdIAovLvhqSsPq09zDH7+kwasCQ1oChe9+Boc+5xggYPvUZsPJA7W/nD0OHSd5uYdyk9znHVQrr9thbqe9X0TU9J63P0vptR8SyP4wX+o9grn6Y5py6nL6GtWY0b9wjGAOjrjGw6m2fTi8x1v4slTjVHC6XqD2t9P7y+nqJ79+/J95uf3blmv6ocxc7B4yx5p73dBhxwFLFvht7OTPXcUvypAA1F2OkxzzHOHJijzMWqLk5d+GYxusTQK2b3BHiwdF/v9LXMkOsofzd8B5i/8I5WB+o3p27fYg4OObeZt0U7RmOMdvAMhYQHvrtR8DggFpv/bDqXa/5ljBi3JPO8du3b/Hnn38W/vOf/8T//u//htL8I1hvhr21DZQKQ5YxPRkr3q6X2mf5XHMAFtljT2m/VXV8C7ZUF4DiKTwH9hj5XqZrAMs5k5sRtwOoOd7MRRi7GKloN9JccmA/35gjeL0IY1oGebOS+FGZOd3bLGs90udD/QjG/Cz69esov/uCsV4w5CO+a7W/7UcSKBcMqWHuLNX/qbi9Lfi09vq9OYz1cc/5Z0TdE/4p0V8Z2PPvvVdY50elOfbi+XoEYx7BGQF1TZ5jSHsyntv9oG2lYyjbr+76X26fM9WN0X+Ej8Qc5e/5PqOm4wCKXXzWmLuDfRIJBDzGJw17V3a77++cf4MBLKN6jo/gfUAY00nA8voZn3x4PzpC/0lkY9S9X6gr7dm1B6pf73XC94WwrkEcHN4DdM+ydfm9tZF3bH3qH4X3F2Nbqn8UjvfR2M+Og4+t7Uf78H2nsZ5LZZyoa1qp3fzvltbufeS5nOF6C2M+C/2dgPV7z/2I7FjzH8E5CP2zVBfdw5BG/Tqs++tV/poKfn44gnM5wrMu93LdZ823vlcH2KN/K+fc7UGob/FssNOfr9/i++U13uJSeL2+RaO5a/6Y4PTlHIKX/ILmFFFcXuhvr69xeXsLp3rKCYv8NBpv377H65/fwjd2vdG9sXuDF2BG5Bc6f2b4W/aZ4799Lzuyl/OZeHGs7OqaIIu8fDmF8vXtW35efI3zS8YkpzSncc05XJxT1lMX9SHND2g3WKcA4eL5IV6oAzm/gTif4nQ+59xfgtMp3vIbKXHJN53aX79+ja/nl/hyOhfUxQuZl68Uf7x8CfVzrpAwTr86vsm9vEXkB/gTkUNRUJe7pu+cRj5CZEdZ5Vq69inX6JQ9ibgdvTFb6gNu3gggzjkfv/S199c8d8L5pDPIekJdyOc0Ql2pLbQrLiJV7hB5OP4l10oJ1JhAuEH90kSpL/KYpTqMevae7pAT1hPqQp92Q1uY5xxFx8lBrmCeN+ONg2Hbiz0J9fYB4Z9xMNccoe7aySvPee5f8hwrT6dzrsMp08k9lbv27RL/8z//T+7jLznvS3zLa+L799fyXfLcv76+xdeXr3mNZM7bNU75CvmvL3/E//zx7zhn3bfMN068Zd+CPHenl9yLKTmfItwInCOzg9NLnLPe6fwlXrPef/78Hpes2TBGRMY3vuf163723Ap1oZ6TybpRUCf3xul8jtP5HNrug0ue4wYQL9mbiDzecm8BGUqcMjfy6FjPC6QvzkEiL7hFXvMd4tW+L5Hr/0eccz4Rp9wHrmvkWl5LN8bz8PXlJb5kT+esd4oI5UuOJ9TluGZO9nNNXHLOQt1zbk+ZVg97lvP+dclzdcqFINFSfYbzOufYztlehLo8UDWPnt6ul7zbXRe85jXf0CcunoE8z5xPIXJpRnyu/Uue769f/xWi1ylyrb7kPvr3v/+fyJBaKznItb5BW3j+v+UX63/mF5jKt0zwvOaUQ0muozjnGs84nbNW+t6ur3HNe2qWzXKZlQulnZs5Tnl/fr18j46R0ycueU9/zXORGbVXv+cX/LndIycYnF7iGqfiT557iyfktZXu6dfc47lccc39EvmCRJxzs+Y+Sfvt9Rqv3y9x4mXh9Gu/nL/Gl5c/Qnk6nWpvAuHhvhTynteGNowY4xq+zmSJrOG+HK9f13z9gWsov359ydBLva59//5nxX3xtfQ04v/ML40vueYvub7ejx0vE3KPvxXkgNLfcr30u8fsx7w8SZFDxZlTvJzOBfXIw3k0XnOM75mvfPNayJqRjRPnWqPz6Uuou5au3XZdT7xUXOQ6C2PlwnOV5+aayNXOfZnrn7q2vnPuwy95P/vX//z/4uu//ie05d9yE4vX6yV3wjXSjBygcIlrvGYD399ew8O5+rrZ8PVUaP/ry9d6/c1tF76eKs+BW22x5cPNNcE4IFzDt+zB8ZRb/PHvf2W755C3H+Ul+xPqloycL65DnEL9i9djzvmUe1e/0vuye1qoy+n79j3P8yXCvGvmy3kt/PntNf6T92/117dryCuNF9rGn7+8xCmh5CVnfs4eToTrKb7m+5PeL0Cti3PPyHAN48lh/ul0Wvaf4ee89oV8XK4hTrnmZ04x70F1uYa2aJtM/ZKvc8Vlvra1rjm5RuQBRJxPC66nnF/iQgSknvvZ8wiE15Fw33sf77lHHnIi1TD+La8H12IPxgjXsHGJa+7vgdq3uW84Z1S25j3tmhPQ5pyNZVHtS+7ui1l5j9S+ptR+y/vmW94bgTgHdS7cz19zPZTu2Wu+PzinT3iusmTURsj10S9/upzifD3Hy/SfttD39fS1POqRl9P1ey56Su0a2Z4TeRLrfnW5vW9+y/fOr/nZ4OUl6+d8vJ8ZI9TPyelzHUWvKxCwIp4cr74W572p8+dap9x3T9LDGKDCrDGjyCdPl7zmjkBew3HK1yPOeRZPdyDPXJhP8onr6Rwi8hw23oLcAQOXjBHGNL7kffeFPHuJ0/WU1+eAdckx81TXKb9cyd13KkTy9nTKnMjjHGQnxEvWd5+0fbpmlQNEHte8iN6ytvX3pGNdHS9xybl6z1F2/Cl7IEfPiYfQFs1Z/whcI5zgW77XuiTikiMkdwqyKjkiDyUQpzw3F06WiHzJX9Ynq5R+yv4EVeUc7vsGb0S+zMS2v7csJF7z/UPkOWl0nDmNeHJ4j3FPi96bnQJEc0ey47cSCO91XgP6HEOoy7UPkKqx9NuTeM1rrxwHT9ZpAAHcRVvP3iWB8sOQcvZwPue6n07lM9acHr/9xrZPHQjzjJUXcTvUhb4bVbVhjNv9Ko1TCnWhLtSvRFwSs1RvuEb26lgVn/dkNxu3fep1fMn9J/paVxezT3uLiFyT3pe5T91fb7n33HdK7VPygoyb92HvP9fIuQDRh33ar30DAY/ROY8kPM4F4pJXWeNKhIh8bW74Hkm/vOCcc06cXs7he5Zrxrr+r9dLfg/1VlCX0xcZ29AW+oQ9Q9aJc5zE9RQkQucNL/le/5z3WNLv+tU9LqOvmRenvO/mq+M5Xz/7nnDarLf3kUs2rvR8kjlxfsnbFPX5ZJ5bhoVwzsL3lJHza+gT5jTs6ZcQp4gbyDmJU/bY0G503DWbaJzz9a1j29+y847k+eVrLuPXcF1cU9ep1jjHUGrL68/AJS44xyWy91yfayISe/KU+yTOpww/xYWo9W1Z8df05bn1HHuuhTrJfWRdgYBjnE6nmBG3w+ssP+pFvW7neL6On1KSDb7la8fbt7wjZH/62ZFyXqPC63VG1b7m6uXYQN275YxxeKB6ijy4RvYQufffI27HJeUe4Jye0x1Ot/1znvZGc+/lqfoAssZ42GMDKP+8fjBinc+MuB1AwIB+aUAR1u310ncOXPHCqdfhcl3WK25HbsfYQ+S+a7S/r01l+5ScTyHUO/acr23idDtPMPp0WPsT6gIIQLXQPqB4azSAinG+R4ARB4R9NObX1bgdjifmeqeb76kwsdHBMAbvhb+T04IANcHO6zrK5n5EAkv4PBl1N4dQF0djwFoHVn0pnsolL0JrtLzmhpnhh8zXfCPVY1ZsfqBx7I8AqLWBfZktHD4+MoYFYK2v3X3C4LVnwOCNfQYYsbBKc2C14Vif47e69mfBOVvbC68vHkCqbiIqHaNs9Lp/84vThOdfH1AXol88+OVJ810fRm2gboz1xfRtj5kvrK0UQG5qf70AABAASURBVO2PyAPGC0Gq1VumlQ8YtVIC4eF4MHRtWHXtBoyaPaZ5roMS9nPsS3SNPQksvcGx3vnWFG3bg9eWHFBzlBORh7z+7h3GOPKuuz4YnDkCVhuocyUvYPW5BiLy8L6Wol5k1fvNv9w1P6E73haA7qewd2F+BwN3c4VxjpxTx0LG5Jsj8xp70jn03CIPY6whrKdPALvnyzhhrLLRdpa8e1i/CaDVfcklX9B1nWq+cL7t65GnDaQvv+TM15NTvTE5xTnfmDgvEU8OIIC7KHt8BANhxMNY9zlWvwCqbvuacy3Vm1dqN1w3oe2LtPII5lvT+4nzNdfXHCWMHjrfWNE23PuBdt3W+RpeI9byvJoL5Hq7xud41J9x8cHDuqLH2OrOTcT5FL6uAjX+qc53ct7k4v1hD9ZSNt5HRZ0j4J20PhB7h/WaVxfaQNVRlxPqAqi+YY2JPIB8zg8uOQ/jG5JAeE6F/cyQEzEdwLvxv+c3Aa5ty2/5Q5PW5efxuhSMOkBTD6X7wxr2ImBcE679Fo7X0Kdu7qPiwHJPjTy8t6b40KPrOo4Jrh2svc0cUOsGj2Xnw32MdfbgB4A7nvz0IbGR1/BjVzomHohTfoGOe/yWFgcHUF6g5qEBKO7QayLZuuvTOlD5MNapeeMFDH+vhVL+7wRQw8OQGjB0GFLuswHU2jkODP3dHtD5F8GxxY9cM3ut5XcVRT+TbzE2qnHuG2Ul3p7kbuoPCSBOMdaz5ZlTuPe0I4/p0kkr6ouO2Bzdj1K0GygVCHiPcn7iE1DVYUiNXquWcj+LuQZQc+xa+kTbShgxMKTcZ8LxhWMoAdXqE1h+sKxPh+cdqPMPQ8o9AlC1Ig/Y19O1+/D6aUfvGaVoviXQ6m+Te+P8aPFet708+P09z+P0+jmPn8aT70rm8ba6Y3pvEPpaqv9uOJZrrbS20ver6n8FHHtvHPkj7OX8Lm68Ioxqrofaj8r6YU/ugUfyWT3H/DtR769u3wFEfvFsL75ueb/ydUy79+VW6tsDfPy69fVfWKel+mfC/batD+zeh42b42dd3x4+EtN5pCJSfMrDXsRcHFjmOvO/S9+Od1R3jn2kH+Wfjpyzz+JudqEOYxHUGx0Pw+dFAENvX8cqrbXl4T4e6JD60gJYFt8awgBAcQcYXMfMThg+OdjX9Znb0BZA9QDjDUzPA1beOKFP+GFYKWbdmM/E3DuM/no8fUCZ6vYm1CVh+NQfAai12Pph8HAst3l/lw3cvekEYj56TZSukejz2JzSHKDWBAi/rJP3WjjnTwsBQ8qvbR39ReaTtmjOPKDi010PfcK4IvIJ1hggmaj5qACKAqy6hPWVXUvbL/6U8lsY59jysNaCoesTW7/2HoBlbuYJ42DwvcZy9uSaAZp1P9AvJIClln3Kw8rB0GGV1jTXeMcW2jBi1Bvt027dPKHd0L8FsFDGtWGukBNAzcG+GjC+sDFOmAvU+dXewjoN10tYCwgPfZ3TPFDj6oehA5oFWHXzJZUweHUh/yMwB6ixgbAvz5u8vWkLbdG1YeS0/UhaA9ZYawhriq1uHbiP7zh9AlBUz/o0gLJhSDl9zkXdPpTaArj7gt0+Zhgr5Mz1HMJYn/5SFjCkxjWujHxSh+FLs/yw2vqF/Skbxqor9zD7Wlc29nKecc4NWHqEocs7Z/Ot7xdQfhgApOrat/+GpHHKZ4BRA4bs+Dm/9ZYdM0t9Qs5+GzDq6pPTrz5Drn3q+pRiq8+2/hn6hOug3EJeyJsHLGutLX+E3mv26vmAsQfNMX8GsJjt77HbNgCoHqypfQQYsR0z15GzvtJawLIvZg5GDdiXnQvv/dZ5Cr8J+QDIrzpPnGNB/gDA+TRi54C1p3YDpcKQR/muj34TgHrNiNuh76bW+QAW6ZqI9v+q7B6sAyg+BGDpCd7rHyqSQUA+j8fcy2AePwPL+EYBigKsehFPnnpc5R5Ml1f+BD4lxX6ExZViT5cT7d/q2nsAlvWFVTcWUPwygN0x3N9A1YchNWDoMKTcz8IxxDbfa09s+R+1reGaA3VtOxas90F9IqYDqPUwdqI/Re3+5h5gHd/3QsY4OAwe0PzHANZ+YNX/CQ26dq6t6H6Av+z8whgL9mX39N8u5/V1LoDiKYA6F7Avu25LC7a+lbNPXRhzBGP+m+Hc7L/lrM+c/B5gf91h8Hs5P8LZg9egUDcXWO7F8QMHsETDqi/k36z0/GyjdWDZ3/KAogCrXsTtyVxxMxcxc7O+BPwNSp9X+xHdAlDzbvt3yLn+rH+ktvEztjn6mgNazc8iaQA1GdiXRltgXgw5QLHAGA1guQCApXZMxxzb+uSuHHmgaHUVoHyAZum+kfHDqbKh7ReZnVfBmyeg8psGWi0ehm2NBnDnMwEG55gzYLwRM9c40bpSwMiFfWnMEXq+j2SfM8cGFAVr6oN7Tr4C8glWX5q7DxgxwLIuMHQTrHcEe2j/nm6NXwGsvcx1ekygaMeeoV9Hy9a1hW9chXuszzmM8y3vFyd++a9ufJ8fGOMBdY1EHsCydmkuDxj8QmwU69qzsl3qcm0DrdYYbQBlw+jZPGGfzkdprJxSqIuuD0gvdcqYnqwBLH54r0/hdyqMWEnHnAHDN9ef49RhxKg3rDHr2sL5eL6EenPKxpw368Y3jG2fEkYPgOYdjBXA3frIbWEirHHaxjiucuBaX36pyze0hTnPYNwM490LwrXegzGNbW7zR9I+9cPYh9pCzvE8J15DLdX1N4w7Atyvm7H22fnqQlupH0aOevP6hJyAESMn5OwXUF3OhfcA/a6hgHWeFTg9GScmqurYg/PWB9R9A0YdGONFHvpFqvWA1ScB1F5T77i+f9l7847legvjhD6x1Y9s460rnLtSzLoxwjpCXQCKgnyjiHzqNVFufemudZPXL9T3cIlx3ZgjjFGK1lvKNZprKQ/UuYnboc/5Ku3hRtcPueRmn37XXagLY0TnzVJeAHVOrQVDh1V+tI61HgFGPf3dn7pjei6F+hYw9qix9q4EVKtnYJFFTk/GChgxurQb2sL5KWHEzX77afuRNFefsqHdaO53Shi92p8/2Oraz8aEkWc8oKh9Xsrtaa6h7vlS6gaW9ZYT8jNgxNibMOZ3YB5DHcY46s8AVAhQ/WsAiqcAlpw5uOc0c890oEJgyDJ+8KnHVXaqeqO5j0p/KPrR2J+J676U5ivFVm9bKTpG/RmMFcYphfpnAKj9AEPOY8B7bvb/jA5UGgyp0fNrKfezsIYA7uYltwXcxwA/O+yH8+zhUTCM14f2AzUHbfO8t38ExgpjlaJ1a/0KgCUd7nVY7SXoNyvORWzLArVW+oR+JaBaPmCRRU5PxoqJ2lWNOcJu0g+Qvnc4wg+U+pRQYKnb69AErL7mfkVu61tLTim2+mzr/2+E7zGOMM/J+YpnnH6g9r76Z8LeYR3L/sRHx4Q11xxAUYBVL+Lw6XOczkV09Ue6fhj9wpByHa8Ucg3txszt6c39qOz6v0M6tnWUAtZ5av8MrCc6d6trH8G8R/7Zpz4DqOvj5P828gz9Jy867hyEgFEEiL0D9vk5FkZMTwIIoELkYOhF5BOwfMjWP7/Qw3hDIR95wMjVFknVA1jGKCKfgHweD3ivmy+AJVfbjK2cORjxsC+N/avQfTpe68ojGPsr8PwcwbH1K8VW/5Wx51xgMR1nMVLRdly/rPNLLz80J13nWZ9oG+7r+AIgYPDGWktYR9tcpVDfAgjfBHUdoMbWjieH/TrWHuZUYDFh1RfyiQIjx3F6HkD1CavUJ4DlOo2Dw1hhCFA5sNZzXWBc166nsAeg1swvMF0na8gLdTl9bcsJbaEuIg9lI81lTnLa4pGu71dgnwJYyjiWPTa0gZrvvB769R2h16tjgVpj64i4Hfr3oBtY1kRbOKayoT2j+WcSWEIe5csvQT+pWGMPMMZvH1BzdRg55Qy5GbNvT3f9jfccu95KbddaX+fIzWhe6TXunxpTmu+fFrOW8fqPYIyYY2DMUV7MvlmffUe6PjHnflR/u1xCuB6i/nzN/KX8Ka99YvnS3C9M+0svx9QWcg1t4f9W3LCuaFu/+d3nI92eOmYr93xdpyVk87dEYNlbUoDiENYR2yA50fyRPvvm+D2+/S3dZ+rGul+F8wbqPhJ5AHfzSuqHH8CS41htuN9b35PGCn1KGHWA6slej2CeeBSj7zNhz+5F0ft3K9unFPpbqjdmrnWle94Y/2SBUBeO/Zlz+z+tdq9Xy1+dX++5X65DxOUn8ZGxne8e5lz9bc96c4+ka2D8HvQ9yvsVHqh7Q9eAY7vj/onSdeu+4H4e+mBwQIfV3IGSC/k3Kd7fBVAd2LPn3dcZUeTBU8crhblKoX6Q+kMuGP2ZBKuu/VfA+fQ48OPjw5oz1+qa/1furwBwd518xtpZU3QH6qJt5WzPutfOEcz9b4fzFT0PddG2crYBqb8Evj8WMMa0D+G9R3y0CRj5xsOqa/8T4Jy6j1lvTtl8Szkx27OurzHzs97+v0vay4zP6sMxuvasN/dMmuN+E+rP4tt/AuoGB/vSYjB8840GBuc/OgVD76KzNL8x80CZMKQxReQTrByserruetX2TUJPWilmbq5r/Axgqdc80Oqdb64DI0au0eP6JY2wBwHc1YHVhvxyY/O3gbveR6XjHqEn0/WMVZeHMb66gNGbuug49UfoGOUW5my5rW3MDGA2f1kHav23hbqP5d92yPMwx7hOouPaB6MeDOk5Fh1rHFBfjvjC4DVjDWOEcZGHXOswagHpifqtPqBqGBcPDmD5YqxDjO+6csDd/AHpArCMBVScuds+KzifrC2MUQLJRuXB0OVF5AGjvvYRMrRquFYNOXO2tpzQL4DKVZcX6vCeb5/+1mHEOY7nyx8aCG0Y/RsvOqd1bc6nOk+n02npQ78of9YANO+gTwCVByx++UavtU7gLtYYv8jR9wjmC2M7Btjt2ZhG3A5t80Xvi1newmofGSuaeyqvY83MsabSHEBRNT0nwvVtAHfrUMEPnqwpHrirjr6OmaVzBnQXZp+6AJYaxssZDIOHIeVE+411zs3Jb6FPdKx+oM4dEB4wpLp+oS6Au/sDUL3CKn2tEvbSua6za+510Jz1tnrbysY2zt6F9ZVi1rX30PXsxZrGdF77lPpmyBm7B3176Hx9s952y/YpZ059Hk/bmIY+Oeci1OX0u85yAsZ5URf6jBXGbiFvnSNsc7TNE+Ypj2Af5sxrD6NPeXOtM8PYBqyxQF3TnWcurH75hj4Bq1+70XFAqY6vD6jrI/LQfoYMW3pSF3OO9u9G17dna7etbFsp5I4wx2z1tlt2HW1xPY21U290jL2Jtn9Vdv2WQN2L2j6Sjq1fKVpXPgPsj2Md8SzfGPFoLZ7lb/3WarSvbWVz/xTZPSmFfSkbbSuFvFLMuvYRjBXGKIX6r8I6DWu1rtQGFLuAx77dhB2yx2lpCIy6MKTcZwGo6wxWaS+JlYbLAAAQAElEQVSNzxq36wKtvpP20K8vOrX7Omtb/xGMmwGPx5vjPqoDtX4dD7R6xy/kb1ZcE7EtC9T4MKR++PHXV/OO4NiPEJdrvXY+8ssf1dbn+T6CMY/gL6Q+8n0G3/NpCTwdxthneFRkzusYuT29uf82eXTu9c3z3c5NX2PrA+r6aP8juc37URvGOOZtx5B7BmAJgXsdVnsJeqB8Fu2cuvZW1270uWq75Zwrp60UrStFc63PttzPwBq/AqD2UY8913LOzf+stF7nbnXtZzD3UczsU58BY16nmdzTLS7vi7AfSIU6IF0ftrTLyCfjG2kuLxDqAqgFBSo3boc5N7X8sw60WRJWe87TOduwxul7BljjYejODYY+5zuOG6DXo205dbGNb3vra/4zpP1b1zHn3oBa5+aMgcGpd7z6EYwT2xg5AaMm7Ev7mwHUvmgunhx+AfqzsLRfftmn4/kPbfqll7o+v8TQpy5gzEE/UH26fo2OhREH1G9tRx7W6rGME+YpRYYs14p2YxtjHIz69qEtYHCtK2e/NqAowNCtL9Gx2vaplN+i+5p5oPbSluuaM7/VHceaQK2nOUB4yAt1oPxAjWWeaypeL5f6pxav6RP+s4vf395CaB/B35Bs1Bci57wlJtxT8rPc6pHHKb/4FzD6ApJ9/4CV7zkZdXmLEFeLX3PsBHGOEy8LtCN544SxcsZEHqbOuOYXO42Z39OBgBVZbnkAi64Cq+0chH3NsDchR85D+RARdU5ThOdTqLueSm1g6U/OMYU+cSXiCJe45t5Y0bG5uKEOWcDCCeumqOvQ2u4toMaXF8Y0jOlem2tprD5/W19pLa8rpTH6BaDYBVDrAtR9BIZtHceGkQtUz3E7rA/DZ5yQ0w3UfIBl7eN2dIyyoUtdKWa97S0n/6PwB7Gi89yr7mHXTu7teonX3Pw9l/bDmI8xDftxnUVzQKvL/GFwxrdz1uW2tlyjfUrheKJ7NE5eqDsXoS4n1GH0od6A91z7lOYKdaDmtKfPHKBZe8UehTWewThhsu93hDn+H3NyR3C+wNKfseaKrin3CPA+d461vrVcdyVwd63AyIfH0hqw74+nxykjPoZr3nDypSqv6VhgzyKL7D5cI/0tt7r2bmKS7VOKuQaM+WZYPfTPMFaU8zc8WbvLAK0+leYd4WmBWwCsY1rvRj8Vxs5wTWb7aYEpwDxN5R7ap/xBfFp49+kAe7qcPvFI1/cIMM4LUPcIuJeP8j7Ke75m7OUBRQPVgwag+GX02NtC3nPElv9RG6ieXfsZMHjHgKHPtTt25j5D3xu/x3ZtZr3v4fYB1H08nhzWnwHU+5rm4jcewFINVn0h/wbFeQK1B3r4eU2b+yzpWOQPAh7BL+mPcA7yU8JjHOXGX3AANYrzVGmp/hEYfwRr6G8563Iz2ifXuvIIxv63w/k5B6VoXfkMxh/hWf4z/1y7Y4HlHhQfOGDsMUNh1bX/CXCO3cesy2nPmO/pzRu3B/3yLbe69t8NGOcDhrQf++15av8qrNc1Zr25j0jzZmxz9DUH61z85NL8oQSWTQ0EJCKGVE/E7ejBlDNu7rscoOn6YAr7tnUMhOGHVfoiKPxgqmxom/OjgFHbPGsB1bO2sBfhJvALY8cRc6y6ME7MedofhXlHcIwjdO48XnMwvjjSB2OOMKSc6NgjadwWxsvBqAf78qh3fdb5THgO7dPz5w8AhLpcvyFVtwd4PAfAkILxXdc5aFurOYPktIV6Q7vRnLJzYIwD1J6EIR0Hhm5s2+pbAAtlbaCubSC/mLjE3Kv+mI7ZhrVOh+gXW1tuD85V3nhgmZO2vH515+N5Edry395e80v+1+rXWBj56vr9ohQGB/vSuQrjReeqyzuWkFduYV/wvvaj+G2+4xjbEljOhbWdL1D3RmPsyXhY4+B+/JgOGL6JqlrWEI4hYMQBNX5zSntQ7gGIPqzX+kelNc1zbgJY9sDM6xPOf8azcazxKAaouQKxd3QuUD3NMfoErD5tezQOBt8/AJD3C1N7Nw6osWM65MVE1bly/fu+ZH7XgTFGx5sr2gbqepYTMw+U2a9fngegxrNXx/H6qaB8mvPTXB4zry4WZyrWFc5BKWYdRh8ZevcAas2Nh7Uve5vHgBEHLPn6hbGSMHxA1YRV6hfGK7eQF/Iw8tTlhLpwLCEn5IS6UIf3+eYI13uGnDBXbPO1Ra+lUrheSqEOY0zA8AXWFAvxQDFG6Lae+0Up5/7oceT2APfjWqdhjdZ/VHYurHtDDqjrCgYPvDvn8J6zd3jPxy8ewLsK9um5FeodoC7aVmofwZgjwBh/rtHxkGs03EV1TPelLMff+GRPDt9y1mdO/jPgGDMcY2vL/Z8O59xznPXmZvnMP8cCdb1+1vW37UV7Rnzy4VgO0VIdxkUHQ8r9LGCt4RiiawHv7n3tU86x2p8BGD1YG/J+c72q1vsMx294r2kdqD3ha4v8Edw3R4hPOIBPqPpzJeFxL67nz1X9eJZjHOFZpaNzp+9Z/l/pd549HlDXVtuPpDlHeJR3xFuv/epH6Lh/qvQcH+FX+z5aG32/Wr/vTdYSMPaFc/L+9dH6wEdDd+I+n3Jue6PIzzBma8s9gznPYv4OP3B3ndvnjN/VkzV/ttac+0h/VPuEnnxRvry9xdvrayjz1TlOOfGX8zn+/a9/xfl0iu/fvsV//vd/49uff1bM9XLJsOvu4lhSAPVC7sUAVCwMzotD2LAwxi85lF5Ucn7Y9G8f9wdjdaEv8pA3RlvdPPOF+p/ZK1A9OJaA0Ycxsw2Dh3vply3WituhLjTN90Owtj0ANRaMGrE5YPCO3ZhDYN9vbeE4Ql3MufKuwRbdv+PZr3LO05aH8eas862vTwBLinbHS2rD8AOhz3Oi1GedyAOotZGDMZY9e45cQ8fVVtpzY86HkWeMMB6Sy+FzN9ZviPqbouqcT3H+8lK//Svnb48qrxmbm7t++9c4v6CzX8dxzP/85z/Re+yc+z9uh3771Gdcj939G2aMfjn7A8IcIBxDQPbr9Xa7fv7444+6LozrHOPmsU95/cmJHsex1I3T37a6sD/71G+cgDG2PeqTs6bx6jPMtx/z1e0PiF4vYx2zfdYz3lpdE6hzDtQc43bAsI21nmPoMt9xhHXlvCfoN1bbMYW60P/y9Ut4rk8v5xDqcl/++Bp/fv82fkhwzbNNhPuiY4zTNlbIuz8yMtwj2sqGPqG/Yc/OXcx9A+Fhrw1tAdR6ALU+p9M5r5uXQgT5pe01981b7sPvAafQ39D/9nYp359/fqu/n/4979viGhHnl6yT8Lep/5P3P+Vb7rWW6sYJoO7h9pepi+7aA9nPuThtYxoxHaeT/Z0CKHSMOWIK3VVdMyA8j70XYNQ65/VnDaCuH2OE+0spuiiMnO6npTWEtrGeL2Gf2l4LSmsJGGsCY0wgz8el0HXM7b7s33rWcIyO0Tbu//1//9/wfgDUHO3duPYrj2A9/Y7nONZsaAt9xsBYA3U5ffN4cg1rALm3TuHRvLpjmie0YdSFIc0V5hjjfGD4jG+ffntoyAtjYIonmRPhtXg6n4PcU+Z6Tf3vtz/Dv93vGPYVGXeJa93XvRa9p4vXy1td599ev4e21+7Xf/2xxFlbmHOXn+97cvRaB0C19rwKUOfMse1nPtfO23u3PQF1rbh/5Z2jseY4dxh15YT1zDOuAaOGvADqerKm8dYSwHItzHFxO6znmI7j+t3ouzkB1a/51nffqwPRB1Dja1vTsa2rBCrfvJgO40RTMGrYPwwd7qXXn72aZ5wAqoRjzZCc/fYjYKwJEM7Z13ClNWHUUp9raQs5x+86MK53OX3GOK4AljXR1reN0Rb6jFEX1m9ot9996r50X7dUb2z3qzHm6Hcf+xqm7p4XxmsrtY0V5jWvT9ifsBcBYx09r+4H11p/wxhh/432KfWJ9im1jwCYWvvTOGBZY22dyhkwYuxv5lsH6nrW3z1EHtrCuQl1YImVE/ICxjgwYmC1Yeg9ptKxRJ9n5bYOjDwgPPQ3gGXu+j4Cz+OViEfS+6L7wL1ijHvAvSDcF/bd6PGA6gO4W5vuc5bO1/zIA6jzmGrlG+d1JOY4/Y05F0b+zKmLjlfC2t/WBqSqD8fUMP8RgKVXY81pwPDJz3Bewr0yQ07AyANq/WDYcTu6F8cBipVTMd+aSqB6g8fSGp0HY/1mzj2o3XAcYQ6g+DDME11LOfe6LQTk+9jXeu9knv6el3KGr5tdy7ruGd83maPdsA7cz9MY+UbHKptTagvXpOE4+oDlXMXtAJb1t1cYtvHWEbfQnxZd15oW0RaAZu1jfUeowHwCql/zhevZeem+e8CI7XVwLnMsDP+WtwgMn2OcgmiQHypEXFK5QfsIc+yefpSrz/4ac/9xO5pT3qiA0T/Q1EPp+wjrO1fXE8be63WT72TjRNv6gLvx4L29F9dcj6N0DgLWGtpHALqdZS81AWMusw378UDNo2Ptz2vWsZuDEaNP9HrpN861mSHnvOSMgZGvLjf75Kwp1IUx2gKQKlhXn9B3BK9/xzGnkvNJXU6fNbSBes/rnASM8ba1YfDmdG48OIBlTY11TGGuKYBiOW/GNLYxBravpTEzjBFAjQuEsXLOw/Mp1OX0wRorJ+aaxmjLwxoLSFXvxsw4ijdJ/x70CWDpX/ujgJHn/Bp748zctjZQrxPuARF5GO/8lED5gfDocZRA9S3fgMEBTdWaWUsAlQPs+t2jxlnfc9fv3Q2Wt0d9wFLXXoX+k4EC2B2oP6DB+HDgIHNBBxBywloWdyN3cw4k5GepDvfjdox1rGftGXIwctSNAxQ1QRXrKgWwOy/HEcZuMfPW+BVsa2/tvdrG7PGPuEfxMOZ+lGeu2MbAyHUthOdTKWbd3CN03W2MPIwx1EXHqIs+v+ozYOT5ZyDsxTxguUGbJ6cvnhzGCcOUgOqyZ5yvvCSwXNwwLihgiYV7PfKA95z1Gl2/7a3MEr/0sN5eAaBo/TOAu/m4lkDNu69DOQGDh5ETeVjLObn2Xv9JHT6M7Rxlo5N8AyasZU39+oDqSa7RMdrqAggP8xxLznre1/yAIS+MgRGrLifUnwHWvI6F91z7ZgnLLXimAyjMJFB73Htww/MAhIfzc+4N7Z6DUhinLKShTBHWmQHU+K5X11NaU5g3wxpb6J+52W7dWkfofOPFbKsDinojY3/CepJA8dqdC9S89Av5RscpG+0zdgasdYDZVa9Dnec147oa0JxSG+7z5LZw/e3FHKB6tx4MveerX8DgjXFsYFvyzjZHSAK1DyIPOZHq4aPHt8c9HCXXF1JHAR/wzT0CtT6dNvua20pYc4Bym9dwTurAu9r6TNA/Qw5Y1jI2h7Eb6qG5FysnTGqpLmD06fkXgPRd77ByQPlgX3p+5zGcs5yyCj95Mm7On8NhjNmccaJtoNTmlFtUwMFT92pehwF1bub10T8j8gDu1iapemzjinzw5DUotmO5BTAoygAAEABJREFULmJOs662Up/QfgbjtzHNKY/gGEfoutZo/Z8u7VVs+5y51p177xH1RnPbGlsb7vcIUHsLBt/jtIw8gHyO2lvxyQeMsXoY+5jR/Cz1z/av6MAyT6BKAcUBZf+dT8DSCwzdfgDF/8UvrgCMdYQhLQdDB+q9kty852D1A3V+jIFVb1v5mbCvRo8Dow+gqf9a6euSgHUuzrfvgzB4GNKJ6p+l+gxYY2f+v1GHdS7OW/Q8YPU1t5XGfxSdO8c3B8/H6tjfLeHx2DB8MKRj2/8s1R8BRp45M4yH4VN/hDlnT3+U1zysY3T+nq+5H5Uw6sOQ5vc4s5Sfr8P2yT/Dj/qt3Tkw+pKboR+GT/2fBPvc9rPHbWM+0342/jP/z/YG6zlyDNG1YPU1t5WneLuEf2ftHMQLpzinFORPcMXrn9/CGLkvp3N8Pb9UnDn6faHoQYHYbmL9wpgZciLyAAJILZYvbID6sut8Ppf0Cy9rC6DiYciYDseYzKUfoGj9jqs8QsdU0sETjLqGdD11AatP+xnM75hZb+5HJKxjw6p3ja6vbLQPWNZXTr9SbHXX6QiAafVGr+OsAdS56fMZecg3gOoh6Xoc8QYAtU+sF3kY73ipHj6MMVZ0IIyxrdV+fdoC0CwAd33qFzB4WGUlbJ4cd4Zu7R4XkKr1ky/j9rS1b/SHBbBcb3MtYDk3zQM1Txgy8ph9adZDzt79AC20dbScdbmOVQo5Yxp+Ue8X9v1FqDH6YPThfaHvEcrt2vsTUdFx7beGYzW0BaAo6Cvl4Am4WxcYtinAct6OagGGV2wp05Nr6JzNF+1yHgKocxV56DfWHPWkqqb6IxhvnLBeA9aeOtcYASxzjjgltQLOZV/r293Bq4ttrLbjH2E79myX7m+EE/EW13i9Xuq3xdX94aB/Q97fHpdvW05dmJ/N3q3RXi/GNYwXQAC19jB0IPro+N6T8nLWV2qL1ltuOc+lOfLAu/E8XzDGBWoukYf15jwYMem6e2xjgJqXQe2zlrZStK783XDbFLLwNdEPz5dou6Wc5/vuvOaekNP3DL1+QJcs6TyFa6CUBJa1kdMn37q2uhxQ5yqmo31Ss64NKApbnyQM/+yDew6o/npOLWHw8F5auwFUz7DGOafIo2tpuyftA+73W4bVQ5+KUpijFPKw1u+6+owT6kD1on6EeHLMuYbC+7EBXXXtGK8B1FoCmrsYseMeF5v74J5N3hvF6fSScxvY7k/vVTPc10fY7nNt0XXnWlu9fjPc/zvsAE58zFMtao2GNp71NWTUlb8bwFJyHgNWfgm4KR2nFDf6oTBGPAzYcQABj+F+FttU973Y8j9qX4joc70ne+/MPveH2PY1z33Wf7SnOd45wlgfeUBRa6avjH/QE5DX5ukf219sDhjrOZ8veM9t0n6b6biNvaJArSXsS/eg2Oa6NwSsecbAvS33KwDu0p3LTNibXKN9QM2r7Z+V1n2Ue+Tb5gAL9SN5rrGA+3znLfSJpfhN0SduZglYa8Cql/O/+AnW9zlOw/WF3zM/a7mOLWddzvFgHQtWXd9HACMHWPYs8JHUp/HuDbEt5jzElj+yna84itn6HOMI2/g9G56fX/uasVdnjwOWNdQ/1+i+5WHEwZBy+pW/C47dtWZ95vb49j+SnaMUxrVU/12Ya35E347bOcrGNuZnbGt13p6+x3X8R+VcA7hLg+f79y5hMk6tA7VRvZiBoh0UuOPlRAXk0/zlHFBvnvzSoxF5APn8/gFUbRjSug2juxdlQ75jYOQB0oX2lZFPXkRyLZO6GxNYbH0NoFRzj1BBB0/AUh/e6127S2jv6c1t5Ry/9QELBVQfxot2qM+AEQer7LWfJVDnGtY4eK9HHl1/PgdJVz8wcrSFsUpgqR95POI5n5Y6xogMrwdQ8uhpjt/GwXphAcs4MHTjT6eTYgFw17dzFj0OjFzzRNwOGDyssnOU2xqmySuPYIyYY4DF1NdoEljm6pc9jt0wVl1etN25SrlZqgt5od7oGvIz2j9z6s23dA0FjJ6bb6mvASMGVrlX01x5oX4EWGtt48wXzauLtuN6qnVe7FRmP1A/oHGNXHPRulIAmRVLHfOB2oPegyMPOZFqfYEz634pZF19M4wRQNXuNbRmwx+qGNN5QKsl9Ykybk/aQrOl+hGM24M59q5PHahe1eWFa6TsGH1C2y9BYM0BdBX0qyg7X10O1jigxgR0FYxruFaunY7mlNqw5mjLC/UtgLtxjLOv+YdbQJ1f5+wPzHxt3tYxbw/G2SegWnU6roidJ/1A7TVzG865EU+OS/7gxjqP8CS9+uwYoNaobWu2/kjCyIEht3GusXWEPhhrrN2QV59jgVoXeRG3Y6vD/rjGNWDEAFVFXgVGL+ozgFoHoGhYJay6TnsW6qJrK4Wc59XzqdSeee2GvGhbqd3QngFUn81t42DMr/mWxqsrnwHYDTFfwPCrzzAJqPtv83ICqL57PeQewetQuMbWMce19Lr1zy/Nefq1lcYL7SMYqx9Q1PUgJ4DqEx7LSjp4sk67t3rbykbH/i4Jo/dtvb3xmtvKObd9cuqejyMY9xFYyzilUBett5QDFHVu5D8TQI0D3O0Nx/T1TymqoXx6pKfrpx6wjt8F4D3Xvr9Dwn0/QN27gXh2uF5HeJb/q34YPXYPQJ1v68opPxPzGOpiOx5QFLD0BhTX8S0lYfiAiofH0vjfhW0PQJWeeQlg6Uv7V2F9YR2lUBewjgWPdWNnWEPM3J5ujNj6YB1LH6AodLwSqLUoRz4B+TwesOqD+e97hnUOzlf0LGD1NbeVxv8KYB0D7nWg1h6O5bantuE4D+jQRW7nAiMGhjTQmFmqP0PnGDfr2kcADtfAWkcAlvId1wSsPrmtf+bat5VA9WdsYxujrQ+o153IQ06k+uRx7LaG6Kif0c05QtfeSnO23I/a1hCdt9W39hw3+7b8nq9jZmncM3S8cVt9jzNG/kdgzgwY+wpY6K7XBKy+5rbyNBOwJsDQ/aDiFz2+SXYAv1wQ6s2pW6elegOoCwCOZefCGmcNPwS1T6kt1AWMeGO1laJ1P3zZb+foA+pCs/9HiA8ewBLpmKIJ4OncO3bOm/X2H0njRcfAGFcbVl27Ybxo+5k0VhjXUv0ZOnYrOw9otSSwrJkEjA8u6gJYzl3k4d6M82n5DWC/0KwPNidCfv7Npz09Sxw+gLt+OrjnAxTVtgasXO+79gPVv18CCGCpf8ofJghYucjD3Eaa9djaRR48beNhjLHluwQMP1CUcSotgerba0tO6AdqfjD8kYc+kWo91EUZ+aQuUl0e2sI1Er0uHaBPfHt7jRn+xvds//n6PRr6GvM+cV+4Z2bIXXMPKY/Q/czSvvYwx9zrp/xw7j5fEeGt+ZRr+ZLrfM7wYfub9JdL5BdT4lK/9W5/9up+b/ByjvPXL4e/HZhFc9xrofepcoYxHwGQfa7Yy3FNmm/d83oE42bM+fLe3+0XCPeJ9wNwHa/192eN2SLyaC7VegCL7H5gcDqMV4pZ1z4C7NcA8tyewsN6Ql2oC3XnZD9Ara+8cM5ee8YcAUbeUcwzn+OJjlMXj+zmPyrdv41tjv8XgGi+41o2/7MSxvoAVQKGLOP25FxnSLe9p8sJY5Tika7vCJ0Hoy9tMedoN+TVlR+Be8i9JMxraIvef70HWwK1Hx2jc9TFbKvPnLZoTvmZsN+G4zi2cG5C7gjb9QHqurWmaxN/87E3hz3uUZswziNQ84J7O26Ha3ZT6/Wi9R8Zq3M+W9prYx5Lru3Wt1L/Hie/B+cvzJkhJ/Zyfiv3pNjcU4c+4mZ/679LOqa1WqoDir8d9iS2jcA/o79tX/8k23Vr/JP6+mgvMM5xz6Gl+TB86n8FHLvHmfXmPkN6j2p0fV/bGs09kv4lCHEO6i9JbHXtz0T8lx99nls6ndZbysG6F2HV9T0DEMASBtzZi2NHgY/H7qT/ELXdhz+U/MnBnosZHx2uc4x/pOv7bDh2jzHrzSl/dv2tJ6wh1IX678Jcb9a7/szNevv3pPPd43+Gm8ec9a41c7Pe/r9L5n3+tNwM5saA+kCQASUjD/0umkizeL9wEYBUfjF1uQMMvpzTEwwexpc1XdMPVdYz1A9fwnG1hbpQB6qHmA59oinripkDas5wLztHCSjqw465jwBUra0f9vltnHYNlE9bfbbTvfs4ioHRw25ikubCiIEh5Wa4/sI1VIpZh5EH+9JYkcPVAyjpU4+jDtQ6wpD65Bttw/A37/4EyjRGaABVT/0IwEO3tdyPjtFBcqJtpbZzVGo35GDUhyH1waqbA1SvsErjBKBY9qEGDM762kewvngUA9TYW785wmtxXgMY8XL65jzXCYYfhrTGHDPr+mDEAbNr0a3ZAO56Nb8DYfiAuid0TtwOGP7mWwIVYS3XU6hLwvCpH8H4Rue3NK99yraVAtYx2i8vgJqLa939tgRqLS6X8fVo80oYPvXIA4adauUAqosOw77kTxa2sCfRvNd/wy/f9VWx2xOMWprtU4rmWtcG7vqAe3uOVd9D15nXSc5Y1wDGa4x2z0PdmMt1/ACkbVjHN9cYASiW69A65syogHwCljnpT6oesPJAcbO/iOlJnz3AGivXMNTf8vc8eE7kgeUHIf7wHkYuDBnT0fEwfD0nQ4Cag3rDeNG20nGFuVtsY43fwpgjbOO3trnNwX3Ps69jttIYMfMw6gALbcw8v3bIqwO1XjD2Wse235itrg0jT/8MfWLmgDKbhzFWkbcnfaLHl9ZuOetyHScv5GbZ+08OqDnOnLw5e9AHvHPJz+gAoOq3bQwMDlapH1A8BXBX0wTrzpCDEQdDyhmj/BX4Gil6zVxvrxevW/+83VwbKBOo+7459vAMkQeM3DkWqLnDc+lYsMa13fVyiHpol5JPrSsbSf/WB4yetkUfjSdvrFIc6fo8F6LPy1Y35iNwLGFsS3VAUeehlHxqv/LvAFD9wP39w16yvXqoizJ+05NrbE1hyZbqfxfmnrb9bO29Ho05wl7O7+SAKtc9AHVuJeWUnw3HaTiWurLRtlLItwQ0l5412qd8BuN/BcDu2HNNYDaX94D2duf4CWNbQ1tYSglUf3AsjZ9hrpi5Pd0YsfXBGK99LY0DFEtfZeQTDD7Vdz65/0bAOifXQPQ8YPU1t5XAshawr5sDKAowdGDJLUc+Afk8HsDih319RI5nGDHDGs8wONiXIypqnJgO16Ehra4UgOJdTpEPnub8WX8QvtBAjQP70lpHAJZaHdcEDF/zW2ncljuyjW8Ad33Lm+vrkToMv/oRnvms2TFbfWsfxRm7h85Rtl/9d8GaXWurazcexTTfsuOVzR1J445grn6l2OraQp/Y6tofgbkzYOwPYKG7ThOw+prbyhNQG1HHXgE3pDysccDyAQWIPowT2kDFmC/kZ8gJP2jIq0cefokjgLvf4EzX3QOoLzoiDxg9WEcktTyAmh+wcMY4nr6tL9QAABAASURBVPIR2r8k/aRinSNY1h6UYta1P4Kfyem6wO76WFN03Cxn/mhu7et4uB9LXlgbqP3ifojbYT5Q1hwHVM86mjevAeODjfnGHMEcWOsZa01hvnuxY+RmbGONlxMdZ77oGvqMaxinrtSnnDFz6r8LsM4ZVt36Pb569y1nn0K9fT03Jax1jDHWOPWWsy5n/QYgVTBui3JMT0DtAxiy69jLHto/Sxi5jmW/Qh0GPw23qxq7RddoqX83eYfsWKC8/YWEvJAElmtFDlY78nBc8wRwt0Zwb89fTmXq8uFGHe5j5YRjNobts7GnVLhDfr9+Z0es/uGLw6PHURqoFK17njnluNlrfZmfDn8kInc6n0MZ5P0g+bf8AUejYrMB18j1EtZtZHg9gEyndJ/arzRHqDeMEUDltX/mYPgA6VpzlbmG+sxpz7Xcw8595oyBUROoPRIPDmN1WUepPUNOn5x6y1mfuZlXh9GH+s+g/h2AqYTnVOzVsg9YgyHPd57bvdgtZ25DH1DnzbkLQLrOkXHzesPwGQBUHqBZvwTh3tIwTylmXbsBI097jmkdhl9bGAeDU5cT9tdwfLlnMF8ANQfn3ba6+V0TWPaV9SMP/SmWNWpdCaMmoLnEWM+8lkDVdTwY508fUD3BvownhzUcR3QoUGPBGKd9MMaIPOSE15g9CRjx1hQ9/wz/0MN6wtzGNtFxZhj/DHONjm2ux3kkO+4j0tod17qyoU9d+bsBLCX3xpg5dWFCS/UtZt8jfZuztYHD/dnncpvX52PL/6D9NNxxnJuYg2H0LTf7Zl3f74A1u4+Wcr+j9q/WsI9H+NXaf0U+UMM4h1LyCd5zSX/Kw3HFo+L6jvDs+phzHWNry/0uWHuuBSyvE0Bd53E7jBU385eEdcSvFAGW9B+p1esP9/lepzOW4jel8zRhzYVV1/d/AmC87vdcXF/4ffOEUQtY9hjQwy0SVg5WfQnYUWDEwZCGwNBhSLlHAJae9mJ6j2x98/7Y+h7Zrqt45N/je/xHci9ny8Hj8wtswxcbHvs6yL6cU6N5oNbVdZJrf0u59qn/CqzZ+bPeXEt9ou2PyI5vaU7rLeV+BXOdWd/WnH2z3nHNKRvt+1lpnc59pH/U33F7cq4N3IXA4/17F7hj5B7LL0/S4QCNNJfN6W8XuolnLpPKD4Qfghodp98vlvwNxK6pT72luoAxGXXH8AOXUDc2br/hSn76ByK/0in4DxYLIPTFg8NeIGMShjiOdWepPqP9cub8Cqx1hK79s2M9ygO69HKumjBHaAPlV5+hX7h+W3h+mjPmI7A2rGPNObMP1hj5GeZowxrj3pOvfZFf+PkPVUP6c9+47v7vh+bsSTnI2IQxsF5I1hTOFdBdkBNl3J60H8F84XpB1sm+jL28voV4yy+q9lAx+YXlbYjli5O2lcYofxSQfdySYNVv1CKsL1xH11n0/UBeOK+en7rJ8uYI7SOYA9QehCE7vuq4TrkO17dLrQG5fp434Tl/+/a9flB4+f5a8prx9uk/XO74xiub7zjz/C1Mazie9RzPPKU2UP9ba+ShneLOljNWXvkI+kX71RvgnPPmVsSlniOGJG9srvf373/W3N7evkfN5fp2i1N0rnrUGhnjGpgLlAOoNdaAVfc+7Z8LAsI/q6K/pX9WqP2eY+M8X3E+VS0453hmvMfeXOeonFqZHfdIVtDOk/H2eTrnGczey8594twNB6J6TgmExzVy3fJ6axlxqdev17e3PO2pZ751jG0AAbS5SOOEREt1AVQOkOtzLcz8KX9gAUg9hbWF81KaANTcPDfOsevBOp7x7oHIA+7H6jpKoHo9ZZx2brDUIs4TL6F/V+ZcHF/YS6Ntc44xKnstiePY997q+UYDNZebuax723tyzm8/jDpAU1XLNTVeLI5UgBoXSGs8jDF+WFH5rf9OCfdj9riOLbQdr6XXzFuMe4YSWHr3nAng7osPc91L1ovb0dzNfCiAXZ/51lN2AFC9tN0+oO67QOTVXjEt48nhGGKuBdT83KtbHtYe9Bkjel3krOd6iHhyGCPMMddwoMa3ZkwHUBaw+M05QuShP8XdoznlU+Swxlxu+6J++Jb3ydm2uLzyEd/+v0pWL9k75FMaziHF8tjai2NSPAdHmELfqb6GAbUfrQFDh3tpIqAodF8ti/ykJ8eYMQ8D+XqRbXm+PKfKLeb4n9Edu/PUt2jfz0jXv/P6tUMpmn8mt/20bZ668q9A9/zfJn1/7frYt+s12/Jtt+y4lpAbMANhyFSX10rrNZrXVhezrv2j+Mj+Aer6BpbyjttwHjp+RnaO+cKaSjHr2p8F71sC7ufn65XoPlraB4xYGHLm1P9PAow5eq5cg3kf+x7k2VyBZf/Avm4NQFGAocOQRU5PsPK+kxO6/yrpL085nvA9pNK1UQoY/cGQco8AI8b8GcbD8Kk/wpyzpz/Kax7GGNvzqx+GT110ffWPonOU5jgOsLyfBWp/RB7z9QYrn64Hjwjfz88w0NfwWZae7+eUWwBF2d8MSRg+9b8b9rbXg3tezL5HsXPMZ+rPxn/m/5HeYD1H1hWdD6uvua089YeTdljAjeiXR35B5pf4QH1R0rFKff/5z38yLd861hdSl/zQEvnFBLmhr/k9wmv4xdUff3yJr19fFt4vtcT5TLy8nOLbt9escYovX/5I+2vmRea9Bbmrv5y+5Ae+c9Quf4twmMbl9Rqv397CF3F/EPD1/BJ/vHwpqPeHNudSyAvgGlnjBm9iwrk4ZyD7P2Xv9j90awDZ10v275ddzutSMb5omifyHUsWzuo5hvopc86nU7ycz0FEyX/98Uf8+1//CuXXL1+icX75Epyydkbmd5uRxoJrcqI540TbkVc6EEDMhz15/oRz15796kDN95o13t6ueX6dW+Rxynrngr78TqzOySyNbxvI2Mc45xpk0az/dvsSM18yrlepgmuFmtwN1yxu354bpWt9+vISfgHp3273b7orOZ/ia67fl1P2a8n8kvgtvwj2S16/XL/ml8HK/HYvIhfXF+9rxmi7b055jhyj0WOds+eXl5c65+5xeVs0Tt08oObj35T3i1J7UxojgNz3X3OP5hfU+SW1fTjm15eX+JJ79etLzidjnMM55yZOLzmP8yniRJA9nHOf+MOBK9S5AsLxReRhn8634RiR8zwFceYUjuOY6nL62la+Zl+n00sc4fv3vMY451z+FV6jX7/+q3RzXl8vEXHKLW9fUfJ8/hIvL1/jnPJ0eim/eufqk2/0Hu05AQGE17T4en6Jl9M5PMfOQzgX4Ry+nL9mbM4hzuM/Mj7B9RT1fe9bhPcS7VNypxEV54x5SbgG7hPX5hwkf4pzSm33i2NrO5Yv3o5vT67tOc9RZmT0OU5ZSz1yDKH+kr2pi2vez5TyonTINbsUIlxLN/ElLpe3vF6+533wW655zj33x8vLKc65N3LLRsQ1c7yOLtXr65/f4tv//ifc1+egpHr1m7Zc666pun7v4d/y/H7P8/g9901dGhl/uRIXTqHM26yhof817xPKJS6HOuU+vuY8XvOa/fP79/j2+hru2XOujf/I5SnrcY0QWTCE16B7VaQnLhkjsnzmRrxerguu2UcjTucQi30l1+g1e7uE94O3XBf30Vt+of/69i2+v/55q3yJXLr4kk9/vJzjjy8v8e+vX+KPvCdfiCA5/72Elz++ZvlzVrHNa7Z6jXPO78vXr+FcgADinHMTcTtg8Kc8OUK6+zAOkMpzdq18YJFeT1/yte+c1wvk/CLX/ZLjJ7zPRtozrjlnoc/rr3OMkRd5KkIY07x2wxh5cy/fL3HNk+zrqtcHuX+9Xi7J6evr68xLvmnNs5n+jlNax/P2PTeF5+0S1PlU/0/eX9pWGif0Cc+Te8E61hcnd7RjpNS2Z3Jdzrk+p7yfXCPXJ9cgOMc57zNkXGR8XjLxlj0Ldbn2qT/CNevk9o/v2ZhQf8v6Su3IMcmxz3mOTjmetjmX7EP9WwYKY0WauYdZYJwwVlhrhj7HM7eh7RjGK+X/9Dp9u4a2+ebJe66E9zrhWvq+yX31r3/9T56e3M+cMu9U5+US5NK95J7/Et6LPQeRh/vW9wneE4T6S+791vVnWBgv95rXuXvcOPmWkPUTxgO15/VvASPuer7Ga/737fIt/vf7/8Z//vz/x7fv/wmv3bdL/sDTH3omIjfo9fV7vL1+C+X18ppn/hreo0Xk/mtoe48751yF97wvp3MIdTljrvn+IPI8nk65HrkP3GtC27VRas8wnow9uycSztO5XTLItVEHQl64Lo24HUDAwLwv3bfiNa/J7/ne9tufr3Eir7snsIZ5vsaQq2KOUu58+hIPcT7nvfOt7p05UJYh98i17LfrJbdT6lnE9zhtX+IaFyLyEil5yntnDhCcT5Vvnfa/RZ6fG2+edV5v9bQ7ruX1lIVF5ljPuh3v+B0n77g4dmQv12s+v38Atf88N8LzYBQQp9Mpzjn/y/U1jnA6RwhyQzXOL8TLl1PhmmO7l0SG5D0y4hwscE/qE1u/e7HmcD5l0lg/18B5NuLmU+oT7bsQNd5eXWuLr+eXUHZP6sIc14SX9NzgGMIxGq6/ay8854Ls6XRbv8gDCO2Ga2Lt17xHNDfLuB3GCU3grobxsHIwdO9J5zxv+iMP4pJr4F1tlXKNa+1id+Jb5M0iLqdLeM9pnPNcel71CXVxzbxL7g2lvJAX6kLfabo2iVzLRFzzfN7QnLL5a57AhuehsjhlJpGbMdwzSn1cI+cX8Ugadw7ilHCPXfKe5uef8boaVU/euD1JhtQ4Kcuf+9nxr3k/U87+jpvl+RRxzubI89DylHrk/RqRulI78p59TbRtXK+na/2W93sRXOJ0jvjy9Rz6G663ccIYz901+71krzPkcjoBPMc1I/O1w/Ui33fmVGotXa9ay1tt7+2O4fvMPH1xzfsUkMlxeH6s6zoqrW/dWr8cl4QFAMU7OI9TXmdKx/d6soc5kMg1SsT1FOqn3I/nvOf72ePLyx+Rt9twr+nXJ4yTy6mFh/Wt25A75zX2kq//X77k60fq2kAAYbywp2uuwxFcqyO88RZek6KvyXjJDhJ8Id8ZvIa8nNL412SVxeV16r5wP8zoPXM6RzSam+O2veXIdw/PW52zIF44xVmkLud6Re7va55QEedMTaiLC5c4grlAwGNkxcOHa+8c3Epv+Xrrd1ptl8/rg0hP4pRKjtV+46+52y85p0cyOOccTpmfyIU8nb/E6cvXkH8L4px7A8aeGOuR4+SY7o3v+XkQCBiI2+HeafT+JM5xyr0r1Gt/vmWtbNaYGXE9peMUxnl9HAHG2PBA5jWfpy/Op9M4vym165rNe6mSjLHfyONKxCVXQ/ia+JavEY2LezHveUacrpe8L1ziS655vsRk7SibzM43sXHN++A138/6ZyC/v70mew3Opzjla7FQF46XC5PJREu5Hn9+fZYTr3lh29t5EBhjAAAQAElEQVT3/Bwcp1PmZd2UQAA5i/VxyVjnBmToGien77STB1QdfecgPgrXVbieDcdoOKaI6YAxFuxLr7MtsqHwO2bhuRDk+djDKbLuNYKE17Twmhfe/9vf9pvfL+a+0DbWfXnNPRq5J8mBZ/2U+1lezjjxlp9RteU/Amt0XXMbXcPrzPWLPCDnkkg15PT1egLL+fW8CUgunhzAXaIX/IzIA8jn/YcN2My+NwJGbscZqy6AGtsbrw0rt/DNzmu+0ey8yMNcJy+f5jKG+gzjgPLDvdzGGSsHI671yJtd670u2vbj+OYJ+2noE80rnZ9Q1yesA2M8eC+9IcA9b441GtpCWykAxW+BdY/gILA/nnn6HwHI5b3WZjbWNRHq3uCUvsh4Ubq2kTdqIF5O5/DNy9f84YBrWhdx8niR52BbmdS7h7XfkT9BnPMF0h5wn+TN1v5PWQcIfUB4/xD1gmxcRHiT9/ym+u4x91a1s0ZLfY7R8l3yLxLWbXQp7T29uZZzXHMfkb5oGKfcQn57Pn/EBsbNPwtt89xP9izfMsOieWXZB099XlpaZz4/2iN9bM5s53Y/ipIRg9+TkQdk/zdYS8DK9bgZujxg+PUZX47ktLm94DuqPqX+ltmUZnVVbzZzTxeRTzDqploP5+k90GtT3XqnIM6cau97jcaTw2uk+sra5ltnQXYB7FYAAigfEKe4JCIi35SfIo+U13yzZu04jTjreg16LQKVb/8N/faQ2WGeUJ+hXzSn/gjW67VRN848oOo7dxh9OBYMHVbZOZEHkM9RfQNVw/rGwLC7jpy+yGNkRexJ4/ImnI/r4j9lrcgDOiMCVj0+fJyqxzOnyodRwzFdD2Eppb0q9ckptdV/FOZ2jnuw11lOn2P1OdeW34M+oHrXD+91Y/QpG/bdaA5GLgzZvNL8BtDqoew85RaO7eunHxYOi6Rzzk2z5uoeEq6ba3UEc45gff1AdE3rel6EXON8uu2XSZov4sHhXEX3qC60lQ/S7uhH9YG6LtoP67mRE3eFdgxYc2DocC930hbKMY6wBO4o3ufO+WWR63s9jTHlIPXzqe7Rp/xhqecj0j7lum+l90tLm7eVQOzx27hfsc09gj0LYDlXnnfPvzjK1WescI21hbqc0P4VWKthHfWWrbet3MKYhv2ot1Tfxu/Z1yS3SKoe7gvPIeSeKCbfifR71JQweMdyXKEugNAWpgJ1/wA038GcJmddbmvLNbpay+YfyaNaj3I+i/e9pbD+z8rIzz17+fmqKh1P61ZURK/f6XZ+2t7Kd/7cPMDzcTIu8uh+Ug2/CFIKyBoJdfE7zhOMmrDKvh8ADhPdT8siP/BU10XOqfM+Kvt89RCP5gnUPavjuu+2zfPaOgIQQKV0vAaw8NqPYI6+luqAovJh6EVsnuacjWsxYeTDkDrMa7StnAEj3jURMGxjzO010f5d2J7fX63r/rEGjN6BWtOZU/8Iutbvlr6+u5av13y3mPd7pXbz9uZ6K8Wsa38G5jHs5QjPxicDhDWVaUZL9d8FawrrtSw9z7myYR8zmt+TxfmebAOvh0hOOdfa06vGwVPnuMZ7+kHqp7nso4vbl/C9nFLMesc9ktZqdAyMMwTj/qu/fbP8CG8/xgHh+2gBo64+IOAxzBWRB4y4VOt1oXntn8XJRECxNKIBg3MQG1XKC6Bi3WCAVNml5BMMLtXo3L18YMnTb6xQNxfIfXxaAKsNQ+/YyAPWemkePjoPRo5zETDsTjZOtN0SRlz7zG0Y4zzciHLawlh5pTZQv0WubRwgXWvWcUCtETyXlbx5grHZNnTVdNwt/6O2NY4Aa99de45vrqU+dUBRfQIPZa+TweYCqhXfa6oUMHwVkE/Gp3j3aH6WrRusLtRnADVuc8Y4rra6vQp1oPY1EB5y+oS6HAyfumh+1q0vYI01zjrC2F8BUHOyprBWS/U9tL+lMbOu/U9Brx2wtGSvwvXbyubkxZL0QLG+gPv61hHWEHM6UGtu3szv6cYIfdYT6nINQOruRQOo/Re3o2Nb3ujKUQeqJ/UZ9i5g+GFIOVFfrp+oFMh7Uar+cAvYrVeB09Pcj/Wcn1AXhsKoBfdy69MW5jWsD9lXvrmV69rG6fMHjH4Z7L28fTDG0W/cEazZMK51a4m5tn5hXd8oCBhjycN73Xr6GjBirCEcwxigzrccjPnqizzyM2zkycgfp0Th4lrE0N/yBzzaDWOF8TDqABkdSQ3peJEHDDvVh4/uB0asucLehInKXn9tGOO6dtofhXU7tvWWzc9S34z2zRywzLv9SrjnO8e5COcj1I0XroVQF7NPG1As41mziHwCFj7NerRfuQfrA0usMcBSR7uctycYPntsGPMrgFHTIYDao+57v/wX1o7bAWuslL4t5GHEAZrLPUyj49VF20ey45RbuIbmygN3a6dPXgCKQseXkU/AkgdDhyHT/amPPo/bQZoH6pwA0Yf9C+cn1EX7gZqPNZr7iOwaysZH8o5iYPTSMfYrvPZE84+ksUI/rLXkhPyvwBo911nONeXbnvSizBfyM+SEQfLKLR7xc5znUMycurWFurCWtlCXE66xtoCxfoCuBfrEQmyU2fdI36Tsmr+Su1vwH0zC/Rp/pFVYc2DVOxdWDp7rnXcke78AdZ9xr8F4fdcXT475nG5D9QF1L9IH+7q+vwL20+PMenOzBMp0DYwFah4wpJw+4TWmFLOu7XpayPgZcu1TfwRriK3fXAGjH/0wzpt6j6V+BFjzjes8peMqZ8CIhyHtQQCmF4w3VxTxD36C0TcMaaswdBhSTjivlupC+zPhGjqOaF0p5PbGbl45w1ht5RGMacxxcm23rjxCxx9J89vv55z6fHMj/IGKuJkPBaznynrmCHXRddXnIkBd1zNnjHCNZ/5ndOsc4VnNo1x9P5Jv7FFO+5QNcxpye3pzPyNdY+s2uga8Py/6AMXdZ4oi8skaKerRuvUlgN3XN6DOP+zLrhM7x5FvJ3yXOgG7DkmgvqDevqg4qYZxDaAmow1D77huFtC9C2MaewGw5sLQ/ZDoB0YYtnm+IMj7v6/Byuub4VhA9Qyr7Bj9ou2WMGK1HQtQrU3hfM0RkvYmOk4p5IRraxxQG8S8rhF5aB/BWGFMhi9zcQwBa2/GABVjrLbyMwF8qLy9iDnY/oXrtIf2KYGalzWEa+Lats+6gKJgTCnTk5yQUgoYb2pah3tb3nhYa2s37MFeOk4p5PQZ17ZcQ659rbetFPIz5ARQawFoHmLO39NhrdF+C7aubFu5hX7RvLpo+++WQK2VfcA4t+r2+BEYe4S5RsfBGBPGeB0DKw9D75z3cjBA3TdgrQUr1/sfiPkAKs+xIw+g7I6PPNqXaj2AWiugbJ/crx0HlF9eTp/34b52Ye3Rvf/RL3CtJayntD5Q/cbBAWs/j8Lm+VpfzGMAlQpDljE9AXdz7lxDAEX5gTtZjttT57SUbl15hI41Rh3uxwGk67XJmIYksPSkPaPjZjn7Ic/liYWCoXe8DsgYf5hwgF7vOa9zlZ4fZccBdd7hvnZsDqDmtq2r3aHq7kHhfnQMfUCN4b41RsTtaF0pgJvnvQCqBxhyG2F+A0YMDNm80jxAUfVKefAEI848AVQOUBkwZBm3J+PEzbyLd/0bMHLnWH1ArVfrQNXQjs1h7gwYsTBkh3eM56Xh+RFtKztO2bmzBJbe7GcL834EsTnspykYc4B1b8LgOqZlj9n2VsJ+3jau6/ystF7nOhfRdvvkGq75jG0sYFqdf3i/DkD55rxKuD01r5SCEa8+Q7+YuT3dmBnGaCs/AudtvOh4daGvuZ+V1pmxraOvua3eNtAhdxLG+ksau8Ujfo6DURuG7JyWMMYwx/UQ6vqB5ZeZtAVQ51/dOKHe0BbaSqEuHun6HsEc0f6trn2Ezvu75FFv7XvUG/DItfDAcj4kAUUBKB9Qtk9wr8O9bYwAllx4rDsH4wWMOHUx+7SPYKwwRilmXXsPxvwK9mrucT2Gvlmf7eZbAvW+bbZ9/WrbXKGtFOoNbVjXdHttwqg/x8GIl2tYT10pAEWd31LyCQaX6l3P2kcA7uoY61gNQKruI6XkU69BxyiTvnsAVVffr+Cu6CcZQFUGqmcNQPEO81zeOXeIOf5n9C5pbuuzbL7l7GtdX6O5PbmNaVvZ8VvdvXCEznskt/U6Tv4jAJZz1rnKzp11Oe0ZMPJhvRaNa8yx9/qwvKaPMKJ+7RlGj10F7u3mH8mei/JRTPPGNORmvW2l0Nfn3s9qe7pxR7BGY46DMUd9zQOtltTXKCKftFPUQx3WHM+TnDAA9s+5/oZx6soZzSl/Bcv/AQBro8Dupp4baB1GLNDUXa7NLY5JkRfAEg9UBFAcUDd+48S8gK170k3S3x9M1OX98kkfjHrqQr9QnwHv4+CeM95coe7GA+pFbzu+PmN+Bc7zGexFOA5QH3gdW8TtaL8moPgtcJ2PMI/bA8IYH4Y0ZoZxQO0B9V+BdTu/9a1sf0v9Dblef3Ux23McrD03318uacPwq7tX/O1idWsKdaEuPqJ3L3MsUHvA8xK/+ejx5rI9tlLoa6nemDl10b5/upx7VW8867vXy/iOBZbzA2NPANEHUHsfaOpQep5FB6mLtn+HBJaegKWkv81/iWsIdR3O9S2/9L1oJGCNh6EbC0PPkIcPrxPhOlrXQGBZv3hwGNvYhsAYF6g5zf5tjvdQX0dcTwHjXr+Ns4acUsCoDUOa24DBGdecurCGcxU9b/WZ3+rmNfSpt7S+tjW8Fwl1ufapP4J1hH6lmPW2YZ2TnAAMPYS9NMwxGKjzYn8wdNiXxovOVQcUd5j9W137EeytfV2wbX3NKZtXbwA1F1ilPhi2+kcBLKHbsYAapwP0259rOANGHKzSHOMFDL4593/nA9J373WK+MCTtWfYm4BR0xL65dz37lMhJ/TPkBN7nHxj9s/6M3/HbuO029eyuUey4/akOY09/2dzPfYj+avjW7drAO/2aPv2pHuheaDV2n+L8USxhtj20Xv6SfrdWNYQnTPrzX2WnMcq/TYQUGsK+/IW9rcK+xXdxKw3p5z5WX/m0/8Mc71Zf5b33+B3PqJ7hbEX2v6IBJYwWPUmYeVg1T/q77jPkPPcZ92xvPaFvFLMujF/BRyzx5l1OW2hLoC6ptWfAUYs7Mtn+Ufjzr5HdTpGKWD0YTygOIQ5wiClmHVYa+iDe9vz2TBP9L1dqf1Ph/OyR6VoXXkE533k/50+WNcdVt0x5p5nXd/P9GiNhjWEtlLMuvbvQP+GvrWs72/vC23h51WhfgRjRMfUn0yalsv/u0C037EaR1z7flR6DRzhWT1zgbofqQtY7Wf5P3P+u+ac6xo1P+vN/ay0ljBfKba6Now5w5ByMzpPbtb9/ATU99jOx882+oH6k0ByzxAPDvMeuD5M1w8AOhreT84vP5yEJ34PnbsngT263lS7CPMEgOVLHaA2XORh3Axz2lZ3P4jnfwAAEABJREFUQRvaWwBZZf/RdbZe+a7jnIHdfozpXHNE20DNZ+5Nvzmiedc28mgfUHlAeMgf4vZbmDDizYH3etcA7uZi/GfCcZ2vch4H1j5mvnUYfnN7rbayfUrrCxh5njfXVl9Dv+gxZtm8cgaw7FcYtdsPzCUWHQZvnGMr2wmrT16/UO8YdTmhPvOzrm8LoM4vDNnxj+Q2f2sDS2r7JGZde4Y+beWMmVP/J6D7sxd1GPMFah3lBaAowNBhyCIfPFlzBlB14bGc4x+UjeaNBZZ7Bqy6vt5D6jEd2vqAYtuWU5eE4WsdqN61G0Cp5pgr1CWB6GtWvjmvy3pd+fIidQjzrCcMBJYe5GbMsXu8+Q1Y68C93jHW8D4Cq1+fvHA8QKruESryygZQ/cIq9RkntvXlrCtcO+0jdK2WxprbAHRVf/oaksDSm/aMjoMRs+czxh/86AMUNU4ptydjjtB9GnNLKQFUb/LAsr+1zYk8XDttkebdA9b8dsxx6sK9aB2gwqztuvvlszBG6GzZettKYa5QF9s4baDmBffS+Bkw/M3NuepCn7IBa46cfhicNqC4AwzO2HbAPQerbZxzFK6TcubUG/qsqd1SfYutz7wGUOfec7QFcLeWcTus3/n2uIf2G/sjuA2xCKD0rmFddUlg6U97hjHC+IZ2Y4490mEdA97rXe+RdOz29Tht6wPu1t/rZQaMMSMPGO+VUq37gHXUfwTmNMyDtb52Y45p7kgC5QaWcwIUd/QEa8x2TFh9RzV+xAfc9bcdU7vrqQNt3klYeeO2MHjLPbI7Vilg1IZxvoHqua9PwLDaA0D5JKzvnlIKOaEutrq2aN+Rrm8PR7n6nmGv5l/JPetP/6N+gEeuhYc1Bu51YDl3JgCKAlA+GLLIfALyeTyAuxjYt0d01H6Z5wO066HseKWYA7WfYY7/Gf1Zff1dd6tri/ZvJVDr17yxXj9tw/DDvZz95gg5r09A9d1aF7nzBCMehjSk6yln6BNA9Q1oHmIv3wSgasw9yzfMcy2UovmWMPL1/Qq63p7sfxNgz/cRzn/P7llv2zpz/Na3Z8/xP6M/qrnHN+c46rNUF/J7aJ+yYZy6Umx17b33djNn3hHqi//r+pW8NTte/Rlg7LPOadl52q0rtWfIbQGjJjCH3ulteH0coeN+RQJ1LXYNuLebfyTn+T2KaX4bqz37Zl2f9wDhOVeKWe/4RxLez8W6M+ZcYDE7pgntWdcGlrXTFsbA4LWPYKx+5YzmlL+CE1B1YUgNGDpQzbvBAF2FHtDFLuL2BFS8JqAoAMUDZftkrlAHlg8ZfrhwvPjg0R/SgfqJSufboxsh8oB13DTvHsaJJtVnAO96N9behWMo5ey7oW2d9mkDNU8gPPT7RRhQPyHSlu8awDI27OvOl5dzxPkU/Q92+VPHRnP1j7YQ4U81Z87xfgX2fATn337HAWpOp9s/UiLXmOPkgOWNSvu20jqA4VVXv4bSsWfIzTAORq76DOPaVhd79swD1UPHKT2/dY7Spy2A2gf67K9rwJovpy/yUE9Rj1mXcP4CRq5+Ya4w5lcA93WtZX2laL2l3EfxMzkfrf3RONfIPkTnwJjzvK76YPCtK5/BGgJGruMIxxWzb65ljJi5Pd0a8taZIadPdB0YPeiT06cu1GfI7QHua8CwrSf8QljA4P2/AIT/FoC/GdHYq33E9dxg3BO874oa079Tn1Dfwjk1Z30YfXU9uQYMn3bnzPlyW9vYhn71ljB6bVuf0J4htwcY/QDlBpb7C6y6zrmePQrXR6kPqHuO84bRlz5fD0S/JqhvXyu2Pv3CfGtHHrD2M3PpOnzYjwAqzlxhbTG/vhsg1/PS/gis13GzLre15Rr6ZjzijbGvGXJiy2lbR5/SuSuFPqEuZp/2IwDLvugY6zf2uPYB7a7XWri37afROZ0A1LjwWHbsLLvOLPVrK4Flr8qJ2BxywjUCFq+c/bZcHDuKMc+wk3ZHAbUG1ulx1Q0CFAVY9fbrmHNm3RhhzF8B13FGj2kP3VdzQM2542HY7TdHPMqb41pXmtNSXWj/CnzvJbrXrmVt0fYjuc3ruEd8+39UwlhDWKVjzHWmfuta1ecaC30z5ISccVs84rdx1hBb3t5E88ByzQLRR6+9tnUajt/Qt4etX7vjZr25R3KOnfVH8f9t/K/N6ZLXsl+AXXLalzs9Py2+42CNHf4MuT1gPe+w6jf3rnAPwfR+5PY+Dqj9FD9xuB7CVCDnhGpJeK+X8xOfuheHmHVtscfJi3l9jGsAy/rIxe2YdSmvNyWwzB+QuvvOQQKoGHVhLccX2jOsO2P2qZsj1I9gDcdpdCyMXrx/AE0v0njfBzqGgDVGn3XFkvCJil/k/wxsyR67X6WYOWMa+tSVDe3PhOPYj2hdKZpzfG3lFvINferKZzBOGNdyq2v/DnhHs47j+PlHqBeX28rPrOpC3x76M5Ix5ppTyB8uaNfnJWulXTE+JXoNjUlzeQB31+Li+EHFukd4Vu4oV9+P5Bt7lNM+ZWObIy/3uwD362z9hufGcbSVgOId2q9j1rWtIQfU/brvVXL6gDrPsC+NiwfHke9Byjv67v8AeOdNwkFstOFNd0aG1ASUewCKhiE1rNnQFsDdAsF4UwBrHrCMBUO3TuThl6lfv34NoQ7v8zNseXTeLFs3SF3AGEeuId/wCwrXBqj+5xes5oGQb7gJBAweqBfjjtcnIg8Y48O+nGsC9cHA3vocZYnlIQ8s9u9QrPkjcEygziOgWbBGKZsnoNYVhnRdYOhA+O88eL5dBxjzd+6eF//EjmsqrK+Mg8MY0SGz3tyPym1v1gRqP+jTjtsB1LrczDqXe3pzStdDAJoFazpXUcRvfLJ2Y1tWvrlZb26Wz/xz7GfqR33AuqZwrwN35+pRj54bASwhjum5EUDVgSGXoFSMS7HzWCljYOTCvdTnGMo1I2pfyekDytW2nLokjOtJXcCIVW/AypkrZp973GtzXgNj+hq9dPADCSzXP4yx7M8aXuPqcTvUn8FQYFlz42dOXcgL+2w4plz7lYBiQfub0N6DtWZ0jHnA0h+813stAcMXWMOaLdXtXRuodexcOX3x5IAxBgxpuLkN7V9B9wOjvnXtW9ifUs4xlNrNy30U5u7FuoeENTsG2L0/x+Yw/hmsK+xbdHyXAupcN98SBt9xLWGf1w/vfV3PscXWNk/IKwWgKNi76Nwi8wmovr22j9B1lY1Mr4e2dYU6jJruCWHdHtuYLfTByIEhq3A+GWtN6xwhQw8f1mjsBQILbZzjSgC1PupHMKdhnHrL1rUfAcY4sC8f5c08UPcG11u4XkB49LXhvPYAI87YLT7S/zbnd9vOR/ScYLym9VyejWdexzgf0fbsa+5HJbDsE6DSgeKAsrdPcw/qwvnMUl1sc3/U7hotzYfRF4y1bM71EED1bw4M3RjthvbPwho/mvszOT86xt8R/2hewA+1A8fxcOyfB4Ofi3UuomvBx+rMObNuHaD24rwvYXCAIX8Jtn31oI94GL3BkMb3Na4uYL3+rHOEjncd1DtW/QgwxochjTW3pXpDTgC15oDmITpX2YEw8oCHdYwXzkcAnV6fb1wrsZD/YMV57OGf0LJraG9KsdXnHvW1PevNPZPmiI57pLdf6bk/gjE/inncH839kfj6QUJca786ppjzYd3TMx+xWp6TI1jzCGulfc1c6ytnNLef9ftZx96r2ue+3+Npz/pezszBWGMYUp9jzZDbov3Na7c+Sz+j6AOW99gw7tv6gOUeB+91c0XkAcOf6rJn1H8Fpz6RPYjF1IU+m2xoyxsD1IdkGE258Pr8wPDt27cQfgErF7fDmBlAGL+FOUDV7y+QYCxaTAdQln051p9//hlK+wUqP/IA3i2yfQDpjeqhcx3bDdTj+gUzjDigvqjv+n/88UedVIvICXvRto6wDlB/CsN5GiPfmGOBMN7x9TsX/Uf407X+/j1e397i7XJZkBMOTqe8vWQ2ROvfMvY/uU5KewEyIJZ5yfUcgGWj2U8F5hOQ5QfSPHy4fj0nA63tGK6F0Bb6gDpnzj/yMC7F0oNxwl6Evj5vxsoB0kuOY8+Yz7vxBgM1H30CVtvx5OzJeNH1zJWHEQ/UfjA+8jDX/uwNSCbCOct5bvWbr0PdOPU5H1h6g6Eb07Be9+RaWw/WOH3WdTyh3rlKxxLAsmbmNMzxWu5xjHX+SvOtZ+8dr21sc92Pflj3t7nGzX5z5GHtBZCq3vQLCcc3t+sCtU7aHQPUvpYDlr1lHhAe9jvHw+DNmfszpmPVZ1gHWOrbm4g8OifV6g+4k13HOKHt2MZbA3i3p4zrmMjDc2SvqVZt/cJ846ypbUzHyrsOnssZcgJGn+Yd4fsl7zt5l/E3IE5fXur+5bhxyrVP3rHF97w/veb9yXGBOL2c64d3jiXMmQHUXIA69+aJyMM4e3a/y2mri3TXQ/3f//539WN9YZxOc+xJWEfOOWoDdR6B2jvmAMs5aBuoviKPuV6a1bfSesrZ35x17EmfMA7WOWsLoMY2VpgXeZhjLVhzgIqFIY01B6i5OEfzIg8YedrW0adM19K/PiGnbGgDy1jy2/zmIg/1RpqV57r7w3rH1Ccv1GfOOG33rj7nBBi6QM55ShjbvcgDNR/Yl8Y0zBeOYx3hPtIvL4DaH44nIg+g5qQtjAfCQ705dSHvGDPkBHDXr/M3H6j9Zk/mATUmjPjIQ5/rpIT1XuuYDaDytK1rrcgDRh1tkVT1YVwDRgys0vFc745XOr73GV839GlbE6ixHdd5ef4jDyCfx3sQ65nbecYYb4CcsJY9eW66tpwx8sab5/szGLX1myscQ6jLN8wXQM0duDvX1gbCwxzHVgeWeTk23J8rY0XcDmCp7zqYI6wvYPW3fUut69hx7b3noD5Df4/X0jqi66j3mLD227lAzSluR9e5mYuA0at+c4U6UGunPfemrl9EHi1TrfHsqwHU+2ZzxByr7T5pDljyYZ2PMaLXyn4iDxh99xo4ZtJ3Dxh1moSR07ZjW08pZl5bn30qhZzoOFjr6bfHhrYAOnyVkwYsewne64YCtTYw5mPd7kPZiNsB7+sAN2/UfWjOUbdm995zNkFeP1B9qssJdde/48yTA6Qq3prGAsscgPIB9X668yIPIJ+jejRPA1jiYayB4+h3fHXhtSg6x/uL4x/Vb3/HWAfGeO4p7YZ1BQw/rL10zFYafwQYNRzf+XSsffX9V5/o2jCPf8m1GshVy/RrrlUsuOT7u+v13m+c3PBdM//n4bVp30DdL1xzz4lrB4QHkP1Q5795IDyut9+oVQcqDtCsvqzdMFaU8/akLYxRwprrmrmO+m7hVV/dWPnupzn5htyM5s1rtB+o2jBkx9qDMY7jusA43+3Xp67cgz4x+2CMARStX3RPQK2148kLfUoYPqD6jduhb4bxAkYccIvM3ZPnrGMdw7ntAajXOxNh5LseAqjPD44hrJpVatIAABAASURBVAdUT9b0Ohbq1raGMR2rDaO+vJAT6sJYa3S+voY+98YpazRIp8iN5yQL2qK5q5+BEm1bw7GA6h1W6bj6nW/HyAkgR3OIce0ZM8N4IWevQltU4u3J9VHVL9Str9RuaAPLNer7K2E9YPmcpW0OjFhrNYCaY0xH+1raz54u12nWbzT3SNrPEepLeGL5yxhA7X3OpxDmnk6n8LOtf2lD27GvEXE6n8M/ISTkk7qrA4Q1hDWA8HNyj2k8ZExC/wwYPAxpbMOxGq6XMLf9PyJh1AeWtK6ttK4A6twBS5yKayHUZ8gJcxtA1ZjjZh2Gv+O3EoZ/znGMhv02Okaf14BQF/qAsL7Xt+sHRB/avg7961//qhjjhP6ur22uHFDzgntpDOQ5z/ud4zfM6TGMaQC68tZwDfs03jgBFOf9QBhonvIIxlrLGOOtpdR2LieVIxjsRF2QGXL6bNIBhHWAuknoF8YAtUAO2IgPHtZtbHO1rd8AlsXrnGfDWAOonmHNl488nF/radaGAFQ/hDkXqHXoxNm3xwFN/1YJjD5Szj3Ajb+NNvtu1C8JuK9vMfdIb0pAqja66+7mLeLgqXMNmc+5e0Kf/DP0PJUNc9S7pv3s6Y4DLD13HFB7JaYDqHUHygfUfnWcyAPI5/EAKsb6Aqjc2Bzts0aPrQ7Unta/hX7hfCIPdZHq8oAxnrmuo1DfAqgcYOkPVt08GPO0P+FYQPUXTw5jhWFArUnkIddwHupK0boSRi/qM2Dw3tPsMUu+Oxfy5ugTgOKHANS6wL3sdbQY3Ptg2Pocv6EtYPhhlfJbAEUBuz3odL1mzGOpw5prPKBY6vU8Zum6tV3B+QQsOWnWw/ruB8dXLzKfgDrP1pj52BzA8sbT2HZbz3uHaO5HpGPOeJQLPHLVXnronByOo9lSXcCo7VyEfgHUOjpfYexHYO5H4rYx5s3ja88xwGwuOlB9AnUuYdiRhzWs6flxDvN+Ufc1oZHh9TCnlOkJqPuutUS7gGXM2Dn2au2EFWXdI1jrCM4PxtxbVwpY+9/W6DG3/CO7mt158voSnWdI60rtLR7x2zhtGHMzZwYMHjCs9kIp+WRcig9fI3uxMOrqE0CNAdS57/VtCYOHVcJ9Dqw2DD2eHH2eHskn6UvPwBLq+myhUw5GHHCXCxiyy5Ujn8xPUY/WlUfo61DptSlc00bnAndjb3nj4T4GqF6OnoClrnGAYuEcp4jNE9zHAUsOrPom7Z35qL6BwLLXnN8egPCAIdW7plLICaB6VBf6vHYbvcfkWzfud8P6XRNo9Z2c42YnrDlAzQn25Zy3p8PI0+d4DW0YPkDzHWCffxe4IWDNA6r/TUiZsPqA4nyyx1mq/1/srwCwrC+wvCa4hmI/669jve95XQM1qD31tade5C88dQ2lsJRSqP8qgFpf682Awe/V77jZJzfbf5Xuvc/1dnwxj7u12zfz6qJ9s5Tfvp55rhv6jJnR+XC/fsa0b5bdP1CvFda0fuRhjnoDxv53vg24HyfTlgeMeOvAiIMh5QRQ8XAvJWFw6g0YHFD9ArV/YEhr/gjiv/wAov58T/7QxnkDy7poxy8ewF0Fa87ovdH7RnuGyR2v/lcDqP3RPbSEwf/V/fzoeF5nnQP3Pevr+TySQKXDkBrGzlL9EYxt7MXAqAvUOs/n3j2xlzNzxgNF9TjKIvLp6Q8AXARvYnOSupw+GMWBpUFYdZsUOVa9uJurLgDFIRyj0bkw8rSdoIDBWUy+c7SfAagvI4H6QmGem7qwpuMIoOYaHzjMEzByYEi5hmUAxd0aweDKcfAE+3Gwz29L2QessUD1sY37GdvaYs4FPrx+c96e7t4CyuU4QsPzpE/9CB2vFB07683tSRhju9/cJ0LdWBg+9QZQe83+ROQB1IuKdsPe+82nHFBrBkPG7Wif/TquUNfdPqX1hDqM82uvxgrjBYz6QPUEw47bAdy0IYC7vuC9baRj2JvQtg+hfoSOh/u65uiDex7e28bO46vLwfoFMow1saZ+oOavHnnAqJtqPWDYQNk+GSvUBVA1gGWNnLOAlYNVjzxgta0nkq7H/8fdv2i3kSTZtqhPgFJW3///0zvO6cqUSByb5lgBRzAAklJmd+0dxQUzW/Zw80cEQEipgpvPOk0uL4kFmjUGuOtj5fwS1nOQeZsfjLoSW2rPIRLomqMu/63DEv3j327wA1Mb9fI2LkM/0PmXkuK1/lTc/yLAcQPHrZSOA7q+PnkxrhfMWvZ2pfp5tcbIawv1I+iDWUu/9h5fGd8awhqR0bX30BfsfTD7yviRxsP0rfPf56+2ObH3+oXR+/NIZv/0+191+LdZAv8rDusC257BTdcX2KuAeZ955gLPoNC2vyNYB261YeqJzfrA5GFK8wJjj3S51QdINaz7DB305MW6wVpn5dT1KVcccatfPUOrC21lkHW1lr5A/xG3+tWNC2IrA/c0uvVEbH1BuEjjROxHch17HwP05zXrCGMToy60gXfnM33Bex/cOPP/J5BeV6meeamnD5j9OQeYOryXxicvUm6F9Z/BMQKgU2FKDXOVInHqQh/Qz3Hg3R4Awyu9KcXKWRNmHNwk0PXWWPVfRcY1H1Bs0CdCANvYcqtPW4SzfyG3wrURcsYCqg2g3880jNGvfkULoNd1/I3XOk50ewfezVe/va3DA5sJUwc6F47llvBAyfiOJxxTaTiguMMz313g1Vjj1cXVte1BbGX8MMe2P6FvhX2Klfsn9H0/jnHEyf8nwrUD+oykP/sXX1k/IOmH+7Y5v6jkdybT0pN9qcv9LqzzDL9bH+a6OIZ9C3XrAnfrLrcicZH6Hun6nmHNA56F3vn8TCjMB7pfmM9HuTV4tVd9jQHaPPLLiQ64vmS9Vh7Y+jBs9a26PntPDaCf2cDwMvar598cc2HWsLa2sJZQF/qArVdAerM1jFEKuPmtswKmzzh7ME+oP4Px/yfB33PE1vN5fkXqXP0XNjidhtAvpxT+FwEr/D1Y6BPWFOorgN6Plct63tWv35fXmOjGRt9LYE89tNc68Pm8U61HitqviL36wn1V2lfw1dzPxKc20PsAU4b/SDpHsR/LdRB7/qu24ycHZm+OF8T3SBoHtNta9iTUJU++PEOCk2CsutDnl5TCN0q4H8iHn/y+CXOtA2yLrr3CGCGnFOrWEoDmb8O61hMw31icl7zF/QVaWx2469cYQNch9Is4gc6PvfpWLjwQ+qGEGQN0bbjJoyS4+YH+083EwfTFTh+xf0WmhhLu61vP9fWcuMbGyLkXnhvPldwzGA+zrnkCkP40rJ9gdaGttJ6wH6VYdfsWxq+QEzDPlLX0mx8A/YHAekdw/sbCjAN6j8dypa4U3Pv1Bas/NWH2pk8Aih4DaOkcROqorzABZuyRbp68gBkHaH4K5guD07e6nJA7Wjs5fXAby3hhvoCbD+j5Arr6iyXPZeKBO79BgOJLsJ5IEtxqAD2GPpi6sYH8GLdXmDFhjIuuhOmHxzJ7abwAFBuA7gl4x/mfM7pGwjpKseprT0DXspC8ADTf8fqsoxQGKeEWD/X88p8W+vmz/ymA+N37wDyhT+x17SMYu8IYbbgfX07EH117hbyQUwr1PYBtLYB+PozrZc4eV9dDYXycj/T4jyTMfmBK76kVRznhgL6PHFfIw6yjLucer5Bbfep7wKwBvFufcb2s41lUiit99+WAfBB/JMwxYj+SyX8knZt9+D4XaAt9qQvH48Hk4VgejWvN8I6jLicAxQZ9IsSRLhckLhLo8xp/JEwe6FCYUsOYVap/FkCPl3jn5zpaM1jtxH0kk2uculKoP8N6Lxzpz3L12b9QF44J9Lm2XrhxcAEdB3NNgPGZKzWVQK8nHEvrGbfC9RVr33Cfn/jkK4P4IsPvpX641Y0fJveZ9YEZC8fSMURqR8KM1yfCR8L0uwZZC/UgHNApMKVG6imFnAB6L9SFPucogN5r9by3KcdvXo4hUmavw60nYHt+Gifg5rcGoGjATW/iF17gVsPxgpSCe394Jdx82kewHsw490zbOJhzhemTi09dANt+AVKNxEU2+Q+9ZAyge9EWDgconsLYZ3ia/Dc44XGP9vXREEDPex9nrtjzv2pbKwC2e3H8DVfqWmqvy/0OgC19rS0JN592/HupT8grxaprP4JxYu8HDvdtH5dcmPE+/wKY92hizN3rqw0YskGf93ywPrvDJcYkdWUAc/zYq19dwBxTPTWNdw4+v+UDeQH02sCUcsI4ZQBzfHmYsTClnIBpJ2cvjRFwHwf0GYfJAyOX8UG4X5WP6gC9Bh/VTf4/JWGusV/+OwawrYv2+M0L5jxhjmPNFeuZnPpr/04VfY2N/pWWHuXA7OujWjDjUicSjvn4Iz+qb1xi1EVspfYzGPMM3pPmGwOzZ3U5ferPALQbptQwd5Xqj2Dsin3c6ou+j3lm+5yB2Zv5zkkpzPvwDwB8SPlFpFAX6kLdQoEFBcwBge0mhqnDTRobAFG3D5kSQNcA+sZzQo4LDC8nFGgLYwLt30HmpnxUB+ge4zdWxP5Iwi3fPGGOc1A+g3/K+Fn4hV1i1YFnpf8Wn3uT+VgQuFsrud+BD0LHALa/WQ/zYapvfOICtihg6w/Y+EeKYzg/oMfP2ZTTB7OG9rhecOPcY5H7SV1YR+6a8lA4dwH0+OYKx3N8oV971AX0/IwRRd39wPTDlMYAdzFfMfzSy/GB7s95wdwf+fEPX877GezPNTIG6LVRl9Nnj9qugwC2joGOD2GciA1znnKBvuhK7b8D1lqx1gTaBLZ+geZ8AZqHexmfUlh/leqBf1NcaBuX5wwgNcap1oKp6ldTuqZCO3DNg3DPpHUC42AOJKcduddj6xexlV9F8s1TD2IrhbwygNlrbP0rXBsBtX6XS3/4y9ook/eRtGZiVj3cI2nsCsdc7Y/yvI9E8owHtvfy/BNcztFng888OaU2sJ3NcXAZY25c6c0xvX9X/kgP90ha+xke5R3x6U259wPbmgDjs5e1ROLVRWy41YKpA72miVGuOavuvun/38Lay9oDzDk82pvE2v+K8JHxOc6K8In7p6TnNHB8uM3Ls/2ZcYF3YdYKGV0p5CPV/yeQ9dxLx7YXoS7UhTrc5hZOCfe8nPECeHe+5X8FcFzL8YQ1V7nq+v52/EMF07flV137MwC2MLjp+/3e21vSAwU43Et7FElTXxH+I2k/xsB8f7UGINXvta3Ui/yKov7v+eFtjF/B+L//8nyI7D3Q5zHvO//pK5C+H8mj/tfY+OWO9HD/lMw6P5IZ96P+YO4bTJk8oNWjfJjPBAOO/HKnyxiCt0vLvf7tdB7nQd1el3H5+dowVk6fZ0tYy3EEsH0WHNdL/4or/UtiraNuEUDR373JCWDARDuXF/3i0b6EX1KeqtZKABD1H5f+rfwVGTC/v8beyzVHfe+Pva9j7B3qdzrnLpKjHqyc+hG/54z7vwWZm/KfmpO1Reo8jiyoAAAQAElEQVSrC+2c40fSmN+B44jUWHW5PBsi9a+6Mc9gvH6lUA+0TzEeSYMcUOQXFXWhz/8TH3/R1qdtHWD7sm/l1kUEtocLMPaXecIcuPlXW/8+76s20B/0Mh+gH75wG3NcL8cTmkoB7+P0i71fW+gTcMuFqesXe7/2IwB3awl0KEzZxvUFuIvNWLph+tTF6tP+FVhDmAso7pAvetZ9dS88T54rc5/BWP0pCnMMOX3hH0lgW4/0AGxnwBrCfpRi1cf1MnfFle7a6vYjVt1a2ubB7EPbOKFujHqkunwQG2a+tfTJi+jmB+GNFTBzAcMbxojz+bzdy9HNCQw2TjzS4wN6PQBD+8NGK09egM4xxP73teTcjyPoS7z5cKulrc8847Rh+gHNhjEqwNZHbNcAJm/cCpi8sSuMeWTrE/qVAmYdQHqsL/Hvudgwc4yTU4royhUw4+VcE7HGq8vpD4C+V1yLFTB5YFs388W4XnDzAc3qDxwL2PKB7cwkJs8PYMs3z331vck4HUqhHmgbK9RFfECPC1PKw/vx1xxj9ohfKVa/Nsz6wOrqea7+OOWO+o3/SJoT/pEe/146lnA9I30uB9YL9EePtF70+OWAPjejrvhXaaxj5kwBvR8Vvq2N8foB6eZV5JOvLif2unagfwXQ48HvyaNnpj0LfeuY6jDHU/8M0v8j6ThAl9rHSMopxV6PrQyMWxEeuFuv8ErjI9UBRce38sGLueIozDX0GRBor3M+yjniUl8pEqP+DJ6zZ3iWu/ocL7Z6AHOtYq/S+NVWlwvsSz28cg+g9wGOpfFw73N9hWsN0+c4K2Dy5ssrA+0gnPKIkxfxZU7a4ZVHgPm8NvYj7PNh9g83mZi1luvwDMaaF6kOKHrd9zxMnwH6nK9YdZ+LgXG/A+smf69rB8aow+wP6P4BXQ241+Fmd8BvvADvxlv7SWm56EDUh9J4mHHqrrXBMM8OTJ+cMEYpYMao73k5uM+V+7uRcYFeH23hOIDiCepLyeULKPP2eJI86lvN8buX4z2qAR/1P3rO8D7OumL85uV5ENYCHo73O8PArGsNuNflfgf2nXy41ZZbfdoinFKs3DNd3xGsIfY+uO9l74+dZysQavucB7f7T+c6jnqgL4D7Or6HCccBen/V5QSQ1JbWVMmZ0BZyYq9bw3r6zBGJgdm/dgB0D3CT5gbGRYdbjPwKmL7Erj57COT3Mb636NcXJCYS7uuH/6r83frJ/ycl0L+rwNyvrA0wfvc66hvYzoBnB+jx1VfA7Mcao67IUj/9Y47YJ8DsYc/vbXMFzHiYUu4z2Nc7stc6+rWVQv0ZjHkGoN3WcF+FuiRMn/ojJDbSOJh5MKXcI5i3Yh8H9zUSa59iH7+3jRHycF9L7uTLM5jsA8EvU/JLv7qcvjS0yrWecfrk9ocX3jdk3DNYSzi2/aQm3GrFb8yzWvEZnz6tl4e2vDbM2tpiXxemP/WUximBvpm1V8DkE6MUiVEHFE8BxzFwzFsMpg+mdEyYevxy6r+LfR2g1+N36yYfaNU9cQ+FuuPC9HXAg5fsbyTQ/cGUD9I2OmdFwjGFuvX0AZr9oSV9GaNur+rCIKWc51opjBP6VhgvHAfmG4Fxwjhge9OA2YO+PWDGwYwZdZlfontWAr0m6nsY+wxApxjjfJQC6D9YGB9czs8Qc1bI6Vu5I935yhsPbPOQ02cNuK2fPNC9+aWSMaMumLlAWZ//AXpMmNLxBEzb8VZYebVhxsmL1bf2Fp9yhfHakaseTrnCuu6V5zDx+uVXqU/IKYX/FYB/w0G9+fNp+F8bqYvU0A9sf/i654G78wuMXNYR5sDktUVilHtbTsgLdWsIbSEH9J6dTqfuAaatTxgnzIsdKa/+DMYIY47G0CesHxndHJj9mKv9DObH/0iP/0g6RgBzXGALtaa9CfU9kmuCPuOEugjveRP6lMLzZz6w7cO4XuYaqxTRdQO9f4Dm9hzTMFa5x8rDzNvH/IoNsxbcJLD1l74dPwindB2eIT0ld28DTelf61hbTmfkXo+tX8RWBtaJ7l6J2PqCcJHGidiPZMZd/cC2fsDq6r3OmM5XJ3AXD/R5cnx474MbN/7hyx4EzDEdbu1/79PvmgjjVltuD/17GCOntMZnYXzylML+lCJ11IU+oNca5vzgXh7VXDn1wPrRlePJBTzxvnet9eCW6xwE3Dhj7UWov682GX3GiMncXq0pZIyDW32gz7E+Y2DzSTXMOarbzi++WCspqy7nGHJCWwB9P9lbbKUAFBuAjoVjuQU+UDIucHeO5O1t1AXU69jWrI1PvlgnoeoC7uvBvZ14pT0I9RWujVi5f0K3X+vC7FH9iJP/T4RrZ78i/QF9Zr6yfkDSf+kcbMkHCtBnz35gjmPfeX8Zv3EBPVc4lr9RulPtM2sLcwwdcvrUhbZSqIvoShFur2t/hDUX+Ch882fNzReuuX2rCwMj97q2iB8+P655Atj2R1tYT9iHdiC318MBfYZgPtvNdS5w42H6zNGvHHUB9Xr8fHN92lkv5ohS+0efNVbojx29g68vciukE68ugF4T9fgeSWP+T0b/0z81AddSvF7ehiiq91Mp/J1XqItLvYgST39c66zdGghzjfWFf6Y/8iX3I7nmAx+Fb377j+H6iNirL9xXpX2Jr+Z9Nh7os+wYK+CYX2PUnaPYj+c6iD2/t60hF6m+whoBzJ6ANeSp7jPG/qwP9JmFmS/34R8A+CWYX2QKoBdLXcRng8DwsqiD+su70Bb6gK0BmPHjE5f5K5xQ4NgBzAdofMqPysPMsWfHALYeR11Az7nU/mBhTPT+z73Kr30EY4HNpS1CwM0XTrnGaP8OHtWCOfbqB7a5Oubq015BPd3Eyj3Sn9XxjLj27lXi3M+cr0c1HVsYC7c9TC2g93F84gI6Cuj5w01aX9iPUhzp9u4chHri8qbwermMtxolcv0/QDVejNe3Yf/B28/X7QtS/aJKLD+XniPcz984oH3pddQlb3/WV2rDba5ARc0ffcK4R7COMWYoxV53fJj9WSc5QPc3PriA3hPDrG8NdZg80HVgStcdpg5zXPPgFg833v7852lGXcaJUvsPAPynSNQDIGpLYNDa4xeg+7MvAQyYHDC8HPMI+oCOB8YYMvODYOLhxk/vfAU6T8vYyFUPF6nP9V0ht4fxwv+U1dhLnVvPqlKoy4vzoP8T2FHXWqfMAfR5N06fnAC2NQPGw+vt0v/2v88Q//Na+wF679xXMerq2pf5Vnfxv8ksbrRdfzhR9+WoOh0jfwXQ/QFX5r3Y56wRq++RbjzQ46gHxgeujYhtDLCtz/iFy1qfTfMe8H1euJ7Ccxy51lLfI3Ew7znnEhj78vJ9WFtp7Pn8bShPp5eeI5xbjnG6tjz37FIPVvH2NkZgQOLtEZBqOFYrX3wx7xmAAYxzAd5LLpf+3GCTzjsyvJzYjyH3GYzdlTqhub5Pb/el7ykFbZE486J/RZp3Ga+9BtQHIqj1KBle6d8UjbS2catU/xXU1Pr54XtK4LNA+JdURM4B0OcIbhKq1wOsOeODy9hn+CB9eNaFNYx1ndz3zAdmj/pg3kPqxh1h74utFOYoG/UMfBuX8XY9o5HGBK5lkJ7sL4DZX+IjYfIwpfODqcNNdh8fvKRmZMK11SPVV8BcL/2PsMYf6XDrFd7Xyzq4Nke641o3Uh1QzHum3nvaqBeguVL7xxzPRuAaCqDPsvr4jatu0y3bsTZjUR7yjLteoYjx/gI6Do7l+4x7JuPDLd8IeQFovgPQ475zPCCAQw885mGeBxPtRSlg5sCUco9Qb2ND6P+qNOf3MPvrcetZ8GV5fU/uvGrkq7JS6p3jMt8fy3ANYfYEfGn/cpYjq9zf8gNs9xowvOzTe93nYuYs/yuAOkNVFurlVLBISZi8ZsbYS30fwV4F0OsJU8oJ8wHFtg9t1Ev8pd79POLvgv4mA269ueYr1j5WfR36Ga9vreczXKwc0OuWmuasCL9K/bGj+6z2Oa4EhmP8eHvt93/Opx5j2996P9ZvL0BK3Umgc2BKx1kB97zJvtdHJlY7COfYgVz8ewn0mTHmEfY5/2m2n4/tKVJdbM+R2gugnwFA/bJx6b0b9b4NjOQpxfjitV+3NR0Y2QfPwtvbW9urbv6aExtY6X9MdzwBHJ7H3x3Y2qmhLmL/HRLYymStQwAfnu/0E2kuzJowpdwzrLlrHNDn7nTwFxHhc7Wd01of6H0a1+v0X//6Pv74/jLOpzHwK8rL6xiFU51mubfXH+Py9rMhL7TlX3/+VTnm3eN8Oo2X87lxcsBRJeu39NefP4d4e30d4lLcpb48+nZ+Gd9fvvXNpH3mNF5O9dVR/Yb3Vr+snmoUbXn9cqNuQLmff70OUS1X/mmceRkvp2/j2/l7o5jmqQ84wy9/rtDW5xccwICJt+rJXxxfq0dgnGou43oBbQPDRfUDgH7/LbfgBasylMIHySOMvi5Vq77FGDXZQpUu9jLe6s3hx4+/xulkX6P6G3XdYozTN16LK1x+vg3/GcdzfSgTJ99NitevL1L99a+f4+efP8aff1q/vlCpMV5r7J+XtyHUgRr7NOoYjFFr7bori6k1Po1T+UddL7XOp/rSZnCuCqcKqbUZp6GNX+KUT6l9Kf6t+lLKTVStOiun83lwMv8yftbau/7uhes86irvtqauqzbUWNa7Yowat0D1suJkHwW5yzVW/Vy9eR7FW40pLrX/tSFDUOM6T6Ee6BP2dqk1e6u9UlbSGOfqqdr4WQfyz7o//p9//7+19K/jpe6xb398G6eX07jUolJxcqcTgxrzUvfGqFrnsl/Op1FiUPa30l/K4HIZo+KUVb7O+KnO98sAxnDjC36xIrR/vv41/vrx7/HnX/9d6/nXuNRHbX2ibq3x8u00vn0/jx9//buG/VnjXUYNNUb1/Vb3vNJngLry20vFFxhvHX+pZ4L82X2rHqD6GLfrUv2+1pr++9//Ht4n2nqVbzUPfaLUcak9gfOgoC7UT6eXOoPO8VypznpCfzBGrWfla1tLqAt95/O3cS5YTzvQFj/rHnmt/JzLS9WrR9L4UffTn3WfJBefG6/VRiH6z4p5e70MKv/Mubb+3Hot0RDhlW8V+/qj7qyKvxTUhesRAMP1fHl5aQkML9dLGAdsPmDAxLhexonXWntxpevovN0hvNK6wjzt0+k0vn37Nr5//157cxm55O1PKdS/VexL9SDOFSjUhb4TRdY5HgXqFNYCjTfPWOFSi/RifuFcNU4VKrjUmG5kQVufUBf6RYUP6/9R6/WtMCrvUjkOeRrnGuq0nZ83TjVaZZ9fxoWzd0OfS+fwR733iG+ncz9jzoNxrnPtPozr5ZdjPpeEfytEe1TPY5zGaTmnlwvjtfZXKeI/1xkUcK6K1ceY8N4Qrr24XC4DaLjGFdw/8oFxged1j1FjhPMs78/2HffGGL43XlGPsnEpjlq/8+nb+OvPn+Pn8UtUjwAAEABJREFUjzo7de7XOGOMPfEyjI1PXsROrjG+V1hT3+vPS9f+4fu390bZ3k9//vtHvS/9mGO+jaFdWzpONY7SvDFOwzrCuTnfl29/jFPt46V8b6NOGqeiX+rZO2rftZWXSp36qIPD+TS+/+uPOg+j4t5GuNdLzXdcqt65OfkjAFX0bZzGGOca7/vLSz+TPdNciqyGf/71Y1zqXqxD33Hy1B6//vg5Xn/8GJ4zYLi3lTGAcTqdGsD4VvehMeE8k0IO6PhxvYDxcjo3ToPq7TJ4q3lcxjiX7fkWef88NX8u3zFeeBnfz983fDt9G0J+4jRquFHD1mq9jrc6EG+XnzWXt9HvMyfGy7fTOJWsRja/cdq2fTqfx+A83rxv3kbVObV9qdWSE+qnun84vXTcz7q/fD57XsQP7UIdo3GpWlTsuc7Dy/d/1b6yQb9IvLKaG+KCcZfhH8z/qP0KXuoZeP72rWPexqhaM+bVPSzICW1zhboIH90xxMr/rPf9S9U5nU7jfD7XWtLQdu9/1Bl5rX5q6Oaz98aKn675uIwLY3A+NYbrXZATb+NS83qt3t+Gtiht+Azhpcas++ZUa8ZVqm+oM3AqMM7j8sbgtbTLebzU/76fvo8f//1jvP311vzprcYv//g5RmB89L28/LiM79/+Nc6nb4Nr/R6jdLnv5Xut58KoZ9OpepBb41Ze/96nXcsznsH6IjGOH13p88dnoDH6rCkcW/vldB5nTo3TYIjY+rTHW+1PPXTf6neZS0lB3XujrpP7XnlUzCifUD8X532q7n3aqJy99OwA41xnRwAjl7X1xwYGEHPoq+HH+TQafp4T1BNzLLjUe3WdnnrP3L3WvX6qAkDXXXWYnGc3cDxgGDfq0vY5cDqPEWi/Vd1Ljab0ORJdW13u5dtpfP/jZVjrXHNXCqAqV/f17HXc1deO5QXofO8DY80X2kL9Z92f+i51j466lPrkvTfPL4zTtX/7Es5B2KtSzhil3Nt1fvre6sSIywM5qPtOlP+1bty3gs+wn6+XIezxUr291jNCea618Bkx6rJH/UDvj/4VFdK7/Fo138roPir2UuON2lflpez4I43TP2qsC7XWhUdynBiXwiNpv0c9usbOCaihTneAGnCMeX4vo//tdcr23ohUF95D51E9XNfox+vPfha+jbonK9jPamOcairfGuoCzuNcz8RLTayOUn+mM1ZdLv7u8/JW63jZUCnjsxi1Nm+M8Vo1XoeTodfLfO3ut3yxjfOLY5/76q6dayjURS1Fr429aUPVvFyac/+BYbznBGrwMQbQawzTNk6MuoD2WWtcL6A5+/8snIN4q3kGl5p84PM2ei1CbfBpvNbzX8R3qvcBoV+OcR7PcLrGG2OOUmz826Ur+LnI3wGEZ8bn7qWe16/1+W3Uc9mzlJH0fz+/jP/6/sfwngjexqnOwGlcOG+Ir+/Zt7HFG2s/rof73OtRS8/5NE4v54a694D76F4AfdbtZVRP9mefQu486D023mfTn3/+Wf1chudE9Hc7l7fxVuM4rvVPp1GPofpwX/fFqXz1OKvPe6fxrc5lzWLUBrRfXZ9Qx8XvnCpQ6ZfaJ+Hvxudxrj5PjXqMV43R0CdOl6uv1oteK9fsNN4GjQunWr/TGKdz9T4a+uRX+XqpulWjAks5DaqWONXnxEBbaJ/rfg60BTAqs3odY9RZEL4/i1Fr7Lq+1bP1p5/D6r2ACjO+Fro+v/8cSnNa1j32Tla8e+ceu/5CXbxVsfO3b+NUvzcI6nk6TqeaO7UOY7xWvbfKF5fqU58wNhj1QPJ34+8vL+OPb9/G95eXoS0v/F0jOFUtoT841UgB9T4vRn23s0LOmDOXqn2D3B9//DH8nHqu3qEmVGP4A1SrpwFsONXchLGBaxOM6wW3HJ9R5sDkriEtgBr7j/Hy8r3GeqlxzsU75rlt9/p0mnwtU/vkEn+5UEv0Vvyo+NNITxLeQz9rv9e52UdiAMOG35HYozxMLvOxBlB9TXRCvcSvdP2skXEcA2Y8MLz/7UNYr9K7nrnawNb7qCvx+q1lb8py9Vz1m6cNjJMPCoubAHPgUZdBBpd69wMzxqLiznk1rHVVuzmYOXL6rB0JSI/YjmlPf/311xDtPHgBeiF0AYp3sOY78ouENVas6XDbIPsOjM8c1/hD/dJPsZ5//DDnA1OG/1UJ9FrBlO6b8NB+tSaVIEr0j3MVbexeHvG7sM08iod1tC2053Me0wf0OXM+wrnB9I26juoW/ff81JuE9Veshe3lUm+mPuxX+AYgEmu3aw3qzUh7PUdg1MzYfPUOqy6mZ77CjPUBkDXRY5w1veeFD5/VDwyYD0b9gGl9Ps0LrCM883LqHVgvwLYf48m15jwK+0zMo9yPeO8890dQH7rG+bT1fbq+WT2r4YcD+3uGNR/mWsrB1Nf9AbZ1dl1df2ODI5mxn/mMAXpfYUo5AdNOvtwK99ZelGLVtanEZ7BWhWw/2mDG6Llujl9QTtecWe1qLMKx7DG4XN/wlfqUo+5f/dqmKoWcUJcXwN0awrRXX85NpL49rCn2/JGdOkqY58Nce1uRfVGK+I5qrpy1hBzM+QCa7/YncTqjA9uayO8BNGV80ES9wPQxzl3j5C9r3ndXeT59G31dTrOXkrGV1nur5+RE/WLjLyKX+kW3HrT6hOsmgKEcdQEDKO39GQQ239v81Nhxj16g4n2QVMDlepbqc3JZY5wGw/v75XTusc+chj0oz/WBWR8wYKKT6gWo19G8PQTOZ8V4cvlsEp4FMWqd7Os0GPbz7fwyROpZSj1S/SPYl/ET10UY9/JSv1Reak9qpQdQuEZfeZdYPzBcE9cH5jm3bzCH4QVUPqoNYFDrmBxJa9lXIPcMxq9ILFTtgp9Fhb1Y01hjYPrl4lMXqw0zDjCtAfQ8YM4zOT7v94AZ24m7F2DHHJtAj6cXbvo4IdWoW2aT0SXckxWe2diuu3qkutAW6lmvSGvCHBfoX3Cc/xFcR6B7h2NpvT32Y8FxLrznU8saAmaM+gqYfOIfSZhxwF2Itbwn78hfMNZ1c720V2nJHqsUpSh1Pk9VPoD1RPIMB3pPxvl0t38Z1/hHsI6wjjButeUCIOpT+bv5z4rnvJ98XzrAs9yv+HLPfUUmFj63Tvt+6uPQlWLMWl+V45p3L92PWe+ed7A9L/cRrJeYVZdz5iL6KtX3AObZ3TsWex0DZjwcyyXtl9T9euzty/UZLQ+M2Erx0aBw69tYQLFhnau62JylaD9Dhbz7Mf4d+YAA7vbD3BUP0v7HaKDHgik17G+V6r+C2/13f5+415+tZy/CeCXMPoG7dU3NvTTvGYDNbX0RAm6+cH+3BLZ5wE13HEDxDmuPq1Ne5D1H6e9/Qt7Py8rkcP0oKx9OmVH3Ut8/iaPaQK8PcOQ+5NY5HgZ8gfTzqu/7K1zXIGPB7A+mlBdfGOow1BoiTrivD9OGKY0NkvNMGhu/uoitdJ5yQhuYv+PV7yV+/h0fXB+t3wfpmzvjS8Ccq/pH6D8AcPNSAGaytpNLAWA7aEBP0g9FY7nMiRkdbnmrz9rGiOjxawfhlMYqAyDqO7mPXW14nLcvZB/mitUH9HroF4/8a86Rbq7Y+1xbkbqRxkWPlPsMYPZs3eCjPN+kROJ8JorYewk09dXensUDvdZwL3ug60vmE3mlP/2LTuK/Ku07SC7MPtMLTDtx7nd0c6JH6t9Dn7FCPX51IS9gjgX0Pbr6xsFlj9LWM1bbBxfUh8364gbQ3etojM8KpbFi1TuwXoDeL2uV+e7HPPHOcUB8Nu4g9VMUsMXBsb4FHCjOX9jnEWDWhCkPSjylrGlA5KqvnPwKfSK96QN6X9Tjg8kB0g19QRO/8WKdpKuL1Y7+GQmzR6DnAbxLs34QJ7DFw73u+ghzEq8u51lXF/qAvqc810F8oy6YtePzPtIvyt33UPTYymeAWXONscZRf/LGKQPtZ7COsTDHATpcTp+GulB/BuDhOptnvdQBei3H7gKazxqOuswJyuyf2NYMwik7qF6sA3RNmP2NuowR7nGZW9/R9VlX+xmA4Repb/XF9wo5wfnUft9D41eXP9UXSsA2Nkzd8QDF3Rds9iTa8cGLv+gJoOvbi4Bpw5TWW+GcY6s/gjG3Fij1GPUW8sR3Gda3FtB75JqMuuT0lfr0x3hgzrEizVtR1NMfYx1HmUCgVWBb//iB4X3tuMrwkaMumPmldl/GAtv8YOrAyN/8gZkD02dt88buyjhwizcEpr3qQI8Pj6Xxz+D9EbhO0SPNBRTvYK/miL3TuQljxN4vJ/b83l5jjnTgwzWAGZPa1gmAprWdh1CXhOlTfwZg68E4860jtD+JXwpzrM/iaIB9bmJgzsk5CM+D8hHWOqkRzpzo+mDWhvkZVO4I5hzxcoDitwH0fQu3eo4r7Ht8cBl3FPKIP4p9xsGtr2dx/xO+dU6r/nePbW1xVNffTUV8vgeK2Hvpe/GvYl/rV+2Hc5lvntuzA+ZeAxtnbuD46soAbrFA6E0aLzZip3jGn2ENX+us+hqz14FtLvGZG4T735K+R4n9+FmTPf9P2cBW2rWJYR/aIhzQa5q+gXYBzWsAiv6dpJWDl9SE++ewPMz8g7RDCm7x5icoeqR8dCXQPQO6Nh1ovcnri/FX9d289K149H6V/P9Eaf/2pQwAqXcAvrQ+7wp8kkgfyjUF5vjyQh+g2BA+RGzlivj30picf33ANuf4gH7/9l4Ahpe+QPsZPorb+4HuwfHEs9r67D+wlpyAWUcukN8jPqU+QNEI18aDl/rtdPTNYnAaMRbohRvLBWyTA9pvnhjXa6+n5srDrAPzwWKMfn/pyd+4UPeXI+Ba+SaA7gOmvHnuNWsG956x5Y8PruSvEua4QGcDWz37Fs5DrHmPdIvoUwpA0TVbub4YI67mp4RrK8wTn0r6QpBfaiQcZt+xHQ94Nw/9+lbIiXDqHwHYvkAwL/HqwnnvOW19ASB1CGMOHVdyzQR6nt70QN8b6gEwvKy5xxFv74Hxxgi41dGvL9AvgO4FGP4Jo/ANzzj99uQZFfr8G47+1zbGAN27PuOA4eVYK1JLH9A543oZFz+w9QJcI27CuM/ADGCrpS3gxsF73ZhnSK/KPezrWe6RD+57eBQjD3N/XHfHdjyg19L19/kxtmtsz+mFescBd5w1Ew+zt9j6YHIw5erT7xmwF6VYde3EP5LWgFlbXRgLs0+YPrkVxomVU4cZD2g+hLli3692kPUFtnMFdE1zsyfqTdYLsMWWua21MYF8IKeuFHtd+xnsQSQGiNrSPQC6p+hKAXONHfcjWAxmHfU1XjsIr62u3ANmHWBzGbsC6HPu3IS+8eDSdxQj/yDlHW3sCusFBsOtV5i6/jVnr/veBzNWn/FCPTXV5YT3uVAX+oz7CoBtr91ja4h9DZhxnnHhmQc6zHj7EE3Ui1xgb0G57n6AHn8jL/0RcjOPFOvu+XBAu7QDCTXoQNsAABAASURBVGA7H+HtKfoqR12xS+0foPsM/0jua3ZyvcDMhylda9dQqH8E4wTMfHgsa7jtOaJubXMFINVwDq1cX+DmkwJ6zuoB0Cqw+eCmW/MZXB+xj5E7gmdKXinMs4FIdUDR/QC9z855D2CLgWN91LXW3utwnAf3fJXpH/NXAM37El5dwMfPV+P2SB3Xae/7qr2umedFe5WOZc3IVZcTckJdqAdA70FspTHC/pVi5dUDuOXDTdcP9+sntwLYTMcQEkoRXXkEuOUf+T/DOY7zDDzTK/Q/g2Mc+cMrnyG5+xjgbl/gZsPUgX3a327v+9POIOofIbGPpPn6lEI92NvhV2mMkAPu1kx+hTHaq4SZA++lf6D+7A8XrPMR1vHUV5gL78eFG2fMPkcugFssEPpO7vO1EwD0msGxNFYk/pEe/17Cfd34rSNi/29JoIeGKTXSV6TcPwWg139f37GDvS82HOeu/uhrrVUHEnL3GUUSbj7tIwDP++eWtY57Y0fnA+/kqGufo110/6y6hHae43upLzHKQP53kDq/L2eFtZfJzNcjHm7vrzNqfodwpIf7qoT7fcnnDz+DiKO+HCO8+orwyiNeTp9Ydbj1IS/cYyVMn7p58krtz8DYwHh1ZaC9wvp+RlCu/JEOszeY0vVbYc5+nNhK/Stg1olP+QwnN8kBLWLDwgQ5feqfgfmJW3W/YFwXwxhg+9AP85COumA2b376KPrwx/6ETph56sJ8of67sE6QWrH3Ur+c8u+ENUVqqovYz6RxwvVUilX3b0usSC0/2IjYe2nOysHcA5hy9akDioY9tLJ7WXl1sQvZTH1fQRLNiR4J9JtLbGNE7GcSGOcx4b8NqB6pHvifkQn/aR9l4DjBqEu9xAAUfytSO9Li3pvCMxHoX3VtYyPVA+/BFcmLTNxeWkvs+b1tjAgP/CNrA/QQwJfqw4yHm1zXw6KAouvCTW/yEy/OXyRUXWi7zsoj6DPuGY7y/k7OsVMv/cBcg9UHkzN25bUfwXXe+8zdYx+jDXM8YNsXuNeNs5ZSAIqGvHBOgbbQVn4GXezJi++f1hMJc96BY8grxV7XfoajnJVbc8PLRVcG8kfY+4Fec2PjUzpHoR4kRl7IrxzMWnAvjYH52cIcc1fIBYnVL7fa6h/BHJE4daF9JFcOZt/GCn0rYPrdb3ivmyPMaUm9Xv/ZgNL6n2hY38fztx31BfpX+E/TBeEvVXPFONcX/yJFHkjX9IGr//D+dP2vIOzf9yGhDvRnRHVrKMWRvnKjLqBz/YOP8cXLMVYAfVaBrqTP8ezTe1NSTimAu3hAurlW6gVunH/wLvz3ev2DeGtbTykqvH/kVjR5fQHe1Qeu3t8T7o+/BwjXU6gLfZ6JnJHI/dkJfyQzp32Xj/h9XGzjj/Rwvyqt+wwf1U3uPu4Rv4/b7H9ISR/KoyHc40C/Z1J49oVcAPQ5THwk0PcjTD/cZMZVrhh1aZfoL56UIpx6ICdiw6wf+/8GuZ9f5gT3cwXi+h+Va3+r/nc0sdZb9bW2v4+KcHnWxPZ9zy/sN/tyuTtX8qm9l/qeIWP9inxW9zM+78Vncc5lxT72mW8f+8y2TvyrHu4/Vf7Knq05/6nzWvsC+rkcDu5t368zp1UP90/J9ON5EY/s8M/kPj+x4SPlo0fK/Z+I9d53LkJOGWRe2kd6uF+V1hVrvnbwGX6NWXXnom0tpVj11Q7/SMLtzCcGsMRTGBs8CzTGfv29QPjZSDzL0WdesLfDR+o/guOK+Pzcpb5y2keo2NP2cMhAJqrvE+RE/JGJ07fq2omJ1A/0mMDwFwlgeMH8hd1fhPylSMD06Q+ALR8I/U46frB3Al1jz+9tmHEwe0u9SOcl3HSx6tqJeySriR4SaOmLsZHRtfd45tvHxjZH2KcI/6vSWmsu3M8DqCmyhrRu3h46wqmL2Er7Va5YY/SL+PUFey42vO9tzYn+SALv5pfayuSpi9gw8+TEngf6l6a6Qe/qJxamH2YdYOQyJvD+soYA+ksX18iHk/cZsI0z6vLMyutXF8aXq/sAOh5oe9QFNDeul/GOrwko7hCf8rOwANxqwdSB7gOOpXnP4PoI10cpVv1Z7t4Hj3sA9uFt5wsVxwT6lxLXz3V3D1wfA48Qn1LAbQxtAe+51II5nnHB6gP6vNiLPYlV1078I7nGrGPArA30/u3z19jVBzMeaBqm1DBnL+3XdVQK+xHRs+7Js4bQBno/tFeYHwB3/e/jrBPuSJd7hoyTGCBqS+exYp2rfMZ+JGHWi9/xunC9wL2vqG091IXxIvmrjF8O6HWCKfU9gvHWFMZoB9oitvsnAOlGfOYH4SI78PoCMzex0jC5xD+SP9/eek2SA7c864W3R5HnC9Dr8aiuucIcATPeeiuSv3LqMOM9DyJnIb7u4+U8/AIXkP40IPGnT+XY4z4wXOamXy7QhjkOTLly6iLxqwR6beH4/t3HWkfIR6oL90C4foHr6WdTIRf/KtXNF6mpFCsHSHW/rkUAs3eY/g6ql+SW2jlw75cPYNbQNk880vUdwXmIvU9OeI6C9B4JdI+OCSga1lJRun6B9URspTEfwVrCOKVYde1HME7ED3TPMOWRL7H6PoLzSUzy/k5p/cD1Ul8l0MPBlBowdZgy/Sn1R6oDvR7qgX7hv50cDmYc3Mujs5AcawAxNym/Qkds9eCIi08J72vLfwVAf7bNPHLWI9PDMznqOvIX/eFP8vaBwN2+wHN7n/932faXWntd+yMk9yOZOsbd6RJPYKxuQHG3ZhL6hfoR9D3DUc5XuaP61jji99w+TnuFz4MguatfLra6iK0Ees3gWK7xe321rXUEY1YkBuZ4sf+3pL05dqQ6oOh1aeUffAEOx7EfATwcXf/qBO5q+cV+YpRijdcGNkpbhICbL9xeAndjxm+dINxe6pdTHiE+pTBGKdRFdGUAsydge7YDwwumVBfW+B1Y4+9Aaqy9yK127nOlfPxKES76asv9CqwhHNPPHXv4vgnzc6gxwnjH0qdcoS+QV4+Mri20Ye6Xemqr6wf6+4vYctGBw3NpzIrEy6kL9T3khT0EroXcMyRWabzw94vAcdb82Eqx+tThNi9tY57h5IAOvgaZKO8XgeHlVpgj9Msrxapru8lw35R5xgmYPuBTN+NYLqAtmLKNBy+OFRd8HL/Gwn28tYTzgDpk5fYXaR+o/glq8PPytv0NPH17OIbrI9RXWFvIOVbkqst9BGsHwIeH3r9FIVI3Pfs3KFbEr3S+xmUN1D8L8x/BuQrXQajvkbntazzijbOGMgCibnIfszkOFGOFPQrvncBwfYF2APSXR/pWLr2vEm49Anf3Ctx81grsZVyvcJrqSpGYjKVv5dTljDXGX3yUAtgesIkxDuhzZkxs5a9grWs+oPjbAb9W1/6e4ahRmGPBlEcxK2d9baWIHhlOew+YYxjjXgp144Dt/IULD/Qeaj+Dz4qPUIWGeLtchlA3R/1tjPFZXKonY5VBpR/+OB+R+aqvMElbKdSN9b5VasvvIa/fOOEZD2CuGcx1Ndd4pVAXe137EWDWXP3WSA/qQn9k9NWWOwKw0dYUyYPbPLagRTEu8UohJwxThtMG+rk16tInsnZKuPVSIduPcfs6OuWUK+RWmCuMAero0T3AlKMumPM0zz0tquMA1aew9mud65zHSDnhHxAIdc+uUJf78VrvnOY+gP2sgzuWkBf2ar0Vib9U641r7RppCPPF27j0vQ9scwU6HWhOw3EC81bob1zqDwIe4OIHgSc+a1vTOp4BAbf9iK0UQO+fusj7ETC8rLVC7hmAba7Grbn21mt8/UOe1aeuXynMFYDiDvErhc5I/wB4Reaj37GNhVlTTnsPmH5gmwvQYeY8Qwc9ebGHFc55tZ+ktss9Em0sL9YR9hYa2PqXW33aj7DG7XXtzyL1YfYBjLVHmLxx1tSn/gzGCOONg1kD0PwsfjkO6DWFB/LtMvb/VWr+61SlvhVywv+yFdj6yvw2YlFgxhkjXA/PkBLY+jNFv9CnlNtDXoRf9XB/l7T2vheYPR+d66NxrfEV/ij2KxzwlfDfjl3nt+q/XbgKPKsX36Xi8uPbjYjd74HX5YC6n0u/nKb0/TDvnb4nq++l3CNkjN+RmcO+xsqrB8ZF38v4lIH3mfAMi+ToB/ozwMrJrzDnGYw1XylWXfsjGB8kFrh7JoT/35CZ+35s732x5/8pG9hKu14x7AHo9QqnX9g70DRMqQFThynlVpgrwsE8J7H1wXFuYvYSbvHmr/7YSqFvleoivHoQTinklcHeBu4+P7p+K8Z/8JW5KFe4z3vol3M66kqx6tq/C7jta2o5hnB8mP7YcurA3Zk1Vz5SXWjvIS/kAcX2HNvXj91Buxf3fUe9Mx0neOcsYl8f6HlZW1TI0x+Y8QZlnMjU1tZ/BH2BfkDRkG/lyUv/AUACbRjmze6fQKx/AJAaxgqbEysffZVALwiw0ft8bZ3+8pNfhvz3///44w/pQwDv6q6Bqblyv6IDd2nWDfwAwenU/xWDa7cC6AfN+OCCWR+mNNz6q1T/Vbim6QvY1gz41ZJbnh+uXIONWBTnIBbqS2pyI01W3yPzg9t8gF57fWN3mb9ScMtbefV9rNwexgTeD+uHLfX4kqetDvRexI6EyWfPlIAp/ZBrpV6AniPQdYCxXqnnfWwf9qYf6DzXxntNvz5gq+OY+rz/9KUWzBj9MPXUTsyoC9jGAIYXTKku1njtrwDua30ldx/r/ETmob5iH7+3E+t81JUrjIdbv3DT9bn+Gds8YFs792D09fjFnCOvvAB6X9VXwD2fGjB5mNK99qwoxaprJ++RdMzVt7dX39+hW1+klj0KoNcV7uWoy3j3bg/5ct/9yAXGWzuAuWYmAIpG4tv44ktqK2G+N1vPsYX8HkDPVX58cMHs05orTIPpU3+ENeeRnlygzyLQlPH782TPQMd10CdfrOV6RHpPCdPhVi/1lQJuvuSb81mYk1i41ZLT5/0t7EU7kBPG2XOk+oojPjWU+p/B9RVAh1nbXhz7r9ef2zrD9MOUBgPbF6DmOV4Q27hnME4YA2zjyQl7UQJ9ZtOrnGO5R58B3GqbF4xPXHDLTbjji9hKoHtMP/YafS/jS43IUVd0ZZB+lX7u9r8u+Pe//72tV6Xd/cD7nu8CFiNjSO11uWdwXs5F+H6kXGG/R3Bf5YEuD1Nq2EOk9Z/B2GewjjBG+VWYtyL5QK99fDBtmDJ84h/JoziYNYBHaZ/m17VzX7RXaSGY4wA9p5WzP22hLtQD91CsPMw6jiX/DNZZ/dYKPCOAIe9gjnE61JVi1Y9sOQHHdfV9BT4n7dNejvCVWv8TsfD3zPurve735av5/1T8vi94vD77WO1n8A8L/B34n+rduo6vFOpir2s/Qs6seeJR3CPenGdInjHRvyLNE8kB+hkFU4b/35LpLdI+AEX32cr/4guw9QFs3xHYr/ioNc/vGrfUG8dHAAAQAElEQVTq5gKKhj7RRr3AzVfmP/LjeMLiSqEuHun6ViQO6LWCKX3/CoBOgSnb+I95edyIc3uENcuY1f67dD9rrFjXE+j1dizH91mkFHKA4kMk3sBV1wa2MVJfXsC8H/Y58QGqvwVrC4sA3UvWw8/L8s9grGumFOoCZq3Utoa6UN9j5YG9+6FdY53aaYEsINBfavsl/MpVcPNKAfSE1QVMO7XywUl71GWMcKJC3Q9YGSOyQvtBpg+OaxorrG0de82Ch4sNswZMqV+Y7y9ajmeNcNpCW79x+gXMGtb+17/+Nezx9e1t1EIM/zDAv42gHfTfcr1cxiOZNXIMxxt1OY7r4xhlVuk5pryAaesT5onUAPoXVWuM66VfNTFK4Rf4/o2J/K2I5l5fh/3bs3nCGP+LBufbeKvMmpc1T+fzOJ3PPUfnfzpPW/1n1QqsKawrrOt8lPml19r2YF0BKPo8qBirBHpdsn7yK+SFtZRCPzAcc9Slz/FKHa61UE+ctjFCTp8AuoZ13mp+jDFeas7fXl7G92/fRuS/6g+wzqfTOFV8TWBc6pwYK9Rff/4cztv6wDYfOftyTP9t4OgwH2jGOx+lMUqhDmy9jbqcg33CrK8ujLVu/Gs+zHHsI/4qtf2Y6/j6rWWuuhzQz4hRl/Vh1jLGPKD9a11raHtegeEVTgmTM986whjhmM9gTvzmacOtnj3q1xcYE4RzLHvJc0bdmO/fvw9h/0Ie6L2EOXfjAEsM68V2vpJA7xnM+MSM6wV0PeNXOJYh1hNrnj5j9/uSHo133uYHQNShX0gAvWfWs64YdTneOJ+G8Pkh1AUv5yHU/aKxnhbj+3/9a/zx//uvkWfJ6dvLeL28jTf/NjJjULWCk/ll+wG1bqCxwnhhrj1mD091r7k/6dO56h91Ab32xnpP+Vx3bfS7Dj2XijPH/bRGmb0vSuOMUQJDv2MBvVbx6ReO4xjqoy6g9xAoa3ROfBLqQNe1tnMZdUWHmVfU9gNs/WX8UZe5MOPtw/lZv1zvetCf3MQYJ2IDPQ7czxXmGPYorCPUXcdRF8yYUu/mDHQv7oH9med4kUCvBdDPZvfEmkDvo7HAWC85IQd0fe1AXj3SsZy/+2QP9g30M1kemO/v9YxPHmB6z8X85Oi3hlAHun/PiLB3Y90boS4cJ/HyMOvDzE9vxozrBXRt1+TbH9+H98yoC2ptSv7548fwjHftKvejvuh3nbW998b5NJTaFT68t7zPhPeVMtDnvXiue1Vo61Nqn+qecx4C6HVJr6tPHeg9AYbxAhherqVrJ9TlgD532vafusZoK10f/UDXBHqMURfc9s8YYQ2hLqyhlINbrrZ8elR3vYQ+efcVZg5MWcP2j/GijXpx/gJmnD7h+NbTZ03hWRHurzH6q0SvBcx8ufiUwlpCXRgjzBVA13CMwPmIxI+6YI4BdPyoyzrWFomVs45nwWexZydnxTOpHV7dOGGM8PxYw3orarj+AVrmBei9da1WAAnpfvXBjducB4r9C3N024dz9Hx5ttxj/fHpt2egz5trZ7zQJ/SLUZf7aG1tUVTPAdikOdZxTPXEbHn1OTu58cEtX5/jC3VjhLWsATNWLtBnrJ9bz6fTOJ9O/Rn2fJr6+XSTp8oXjDGEujifTnfPZmvaw6gLbs8CxxFFD2C4nq6LazvqAquWcvADbHvqXATMeGsCXXPUpS3Sh70A5bn/sYawj9VjrjA/0A+zBrCNJZ9YpZATMOMcQ15YT5+cgNv66BP2KzwLIudBn7COsE4gH12pbY3EqcsJ/SI+JcxeAV0N+cC8IFwHXV/cQ+cj3FNxdfU+y8Osbb4+oH3Gyj3DqMs5uB7KMvs8KO3Lz5WB72nyUOOdJqxtXP/u6mfN+h1Mzt9NazNH+u+Y+n3MMdQ7pu47oMKw7Pbepq+JegGGzzrhM02oi/VZt+f1Na41sk7Wzvjl6nWCeVa0gZ5/4iOB4QVTWsM1c42FccIYkXG8BwL9Aug5w73UJxKvdP1ExrC2Y7uOApDa1g7o2pL2ANMGpDrOPHsX1jJOpzI+ZXzyQlvoC7yHhLYxQK+p/dq370+B71HCfXH/+v2p2pITiftZ330IP1dZc9QF9Ly0RVFtR67rBkhvn2PbqBdgyymz18I8AUg1gI6De9nOenF8Ueo2Rmw5deFaQdU4n4bzDZy/n/Gcs3N0rurya4x2oH9F+OSnxhrjetoHVA+FU72fiPTongn7FMbqEzBzAM2G/kACpg/o9dJnvfVcqQt5xxDm2ocwZ4U+YLsHzRt1GQvzPk0N7w/15FdY/8TWZ36gLeJXdsKTF8+wZ9mxRGz7MU2f0CcnYK4H0OfDOHmh7rhCfe1HW+gTq09dyBsD9H3m2o66HN8+YI4p731Zru0HZl/2EVjTAKDX3Doifmu4fo4bTgmzlrw1xKgrPsf3L9ikVrn6x3hgG0vbWPPtX8hpWysAhpc++7EvfwczHuh72Rz9xgXGGS9WH9Bn1nzHgGknTwn05y/33N8VjLOG4+h3bspAn9AfnOJUAooGTB3oRprcvcB7nwOsYcBqtm6M0LBJYfPaLoSwQW35wDgRWwmzvvHWBHrzYC76+OACHs7P1IxhbW24xTsm3NtHceY9AtzyjTF/hdwzwPP81LKGOqDac4a5RvKSQK+dayxy+LIGkUDn+4Vff5Aa91fqycKMTW4kMKpI/dCQXwGTH5+4HE8kNHpk+F+R6QnY0q3r3gu48QboC/SbD9ytq2srXF8lzBrJG8sFbOsDdB24yXG9zL2q7wTMGnEYK2I/k8DmfpYDt7gtoZTkKFe4NqJCnv7A87pArw8cS9d3RdY83N5e+dVnk/bvs8k3BB/cSvlnMCd+mD3GXn3hjuQzLj16zo4A92OuteB2/9tL4L5Ed77CuSrFqhu31tQW1jDW9bQvYA3rPZO/I3/RgFttxxaOr1xLwoyDKeMDuh+YUh5uuvYj7Md4FCe/xsKtvvwe+3htoO9/120FvK/l/MUapw6MXEDPe28DTcH789GOekm/pfYP0L3BzHVsY4AeQ33FWC6YMQu1qclJvUh5dQPVhfpnYGxgPNzGh/c6YNg7wDG/BmacRzKxe79zE3A/hnHmKIUxSiEfwMzzXoX5QdH9956UM95701/CrBHIB9Zany/a+oxNHaW2vH6hLifUV+hfYU/CXpRi1ZO75qgDfa7szxj7EOYKmF/+A4Y3gM7RgJuu/QjWF37IFuor7HcPoO8F+XG97HFdjyu99aN/Bbzvb/WbDyiewpyM6/oEngF1e3S9lHsA3R9MuR/IL9z8omDPf2Tb07OYr/iNDawJs9fMRe4ZXIPgqM6zXH2AoteplXqxTon+pU/5EeB9DXNSR/3vgPUC4K7nR/WNjw/uc/R5toQxQJ97YHz2soYwHuie3DvPpPeZvs/CGgJmHUDzHwXMMWBKB7PfVao/wlEszFpArwewrSvcOGB8dLmWe7i24T7KP/KnZ33qn4GxcOs3OfKfBcx8cz+bY5zPKeURrCX0uSZwG0M+nDLI+inN+78BzvVoHvJCn3KPPDt9BugD+qy6NmJcL31X9VB85D9M+gRpD+4bzM+y9hk4Jsz9hiktKR9p7jMY9wzrWKlrTz7b/NLuWa4+c/Y15IK8jxsjB/QzIz1b4++C9ff4O2pbM3VWXQ7mfOBYGvM7AA7T0wfQ65kg+RUrHx2I2rnAQ2mtLXinAM38zst6Pjwje6S2fYjYSvj98T3rOYvqwrMv/DztOM8A9z3Y4wqYfpjSWqvfsWH6whsD9HNq5cZyhTdfwKxhCNC5QO/rqAumDpQ1f2A+c6Y1OhZufvcCpg1Tjrpg6jBlUR/+2G+CVj3cI9l/AAB0c4+CVj7FgZVuPb5ImDEwpbwwWOkCCHU59cBFXw8I0D3ClMYL48xPHtCbM+qSK/H0B2Y94F2cdT2oMDdSG+j66r75Of6oS3tFUR2nfAZgm1fi9nXCH0l4nu8apF7yYebYe/uIZ/T/KeA4n4Y3qqD+VFaclJU3zvNvD/rlv1kwk62jHakO9BqcrrnANlc5Ac+5cb2Aq1Y9Xm5/7OB4exgopwS2MWMrPwt7FMCWYm3XVWz/Hur131Idr29DXH6+DvH614/x9uPniFSXN8Z819j6qakUDqYEeg2BbR7A+N+67Ek4Psw+YMqVUxdw82mb67wDmH55/QLuOZi2vj2Au3WBezvjRHrPitiuvYD7vHUcexPmCXPjlxex99LY+GGOYYycPvXPANjCzI0BbOdjXC/94qi+vGEw62kLOaVY9ZzPSNcqujLxwLYPco7tWhljTmrK69cGFNsXJfJCMlL9GYBtXOPMc1zHEXIrgNVsHeg1tE+g6426gHr9+McxgzUa2Grp1xepLrSF+gq5IDzMesC7foGRK3lK118AWy/wXocbZx1AscFagesafQsoxfUT+oxxH+BWJ7yywrd+1AO4xQP9N1SsZc4e5sgpjwC3WsatSDzQfcCxTFykNdQBxfAL0GdY/8bTkd5Fri/WFpmvEui9hjneqEs+ceqNcRnWt5dxYlyMr/ddfZUy8je3zHNflJ4L/T9eX4f/nwTitd5bRb2LVb3R0BYrp26N19cat4zLpcZc8FacvpUf41T3OtWOHztPte7n0p//2J/jBIkGKp9eG32ZEzCcF9BnB2YcTDnqgqkDZT3/cfwVjhU7Y8o9AswxkhPpqEDPAah1cR3fumdrrX51uUD7s4A5xhqfOvay8tHjjx0JsxbcpD6/YPsMXkfNkTpTBXVzVzhu7FU/4uKPTAzQZ8LnkBgfXO6hcC3EGg5zX1Zu1R3bMcTKq1tLqH8GwHYWgDXlt3SYtexVpCeg12l8cBlvnmFA96gup8+1Uxcw/TClnLHPYIxIDNB9eQ+7ro7xDOaKcb1gjg10nfgiR13RI4t6+ANsPuNFCKDHsM+xu9Lzjn5nPoqzpgB6zeFYWjA9KcXKqe+RGHk4rguTNyZY81Y9/iPp/BILt5py+o5yVs44bUDRz8k9147rS70FDXE1h8+l6P7WGIR7vbzN+HrPHAusoa+87Y+UX1Fvc+MZXi+XERinrhTp4X9bZj3tY9W1g5Vfde9/4V6GB+7ui/CjriP9iKvQu581BuZZuAt4YOQ5otsa9inUhffYOJ+G52RF/osRfY9wqs9X1n2Gdfw1zlyxckf62qv9rjA+X/Cue2Bd4djGPMM652e679f6I9UbVdyz/Kuo9Hc/maMOYHv+rXZ05e8CeFgCuBvfwPSnhOPPCDB5uOXDe90aInUB1XdjNvnkJTUMgVlDXT5nSFsAXd8zoh0YG4T7SBr/KEaf51N4PoW9CH3KR7nhYfYaW2muMB/u/fKBfucImPbuvUNfYiMNVI80RgDbZ3Pg7vkGs/6oC+i1hSntIfVgcsDWC9w4eK8nt0q/+9EX6Hyk63uEE3DnA3oCknDTtR1AGcDNH19kYo6kMULf/nDIu+B++Z9/g9xFFPqEemCsdbT1wfueXLzTjwAAEABJREFU9D8C0C5gm3cT1xcfojA3TApmnGN5oGHa+uTsQx0mD1+T5gprCfVngPv6iTU3CLeX+RJ/5ZPjPMTqU9cfGV1b7O1H3Mr7hqJ9BOvBnN/er2/F3g9sFNB7C2zcZ5WMsY8H3tVMrOsWeEZE7MRE+p9gA10+nMZelxPhI8PtZfwwa+vfw5g998g2Nlhj4FYf7nVge1B6nwLv1gwYXqkNdEw4QPUQ5hw55PfYr39s90bsbTkhrxTqjudc/INBn1H7cfSviF8OuJubPvlngFvOGmduYF+Bfa4AtjTjN6MUoPuBz0nnLeA4fvU5lqhh+s0u/UXqC4w5gv4jfs8Bfc5gPqfXMcb1gvuepa0vgM5P/6MuoF4//jFffBw5eh2MSzzMfsPJrwjvfPa8PnHEA9u+Zk4wx9rHwy3WeoBi61XDHKVQD+wLZl19QI8r7xk0LuOryysDc34XqbXKtSbM/uLf9wB0ONC9a8C9LiesoQyAqH+bdIwVcD9GfM5jj/iOmkmsPpg1X+vLj9f6gkLOXKUAei2A4T4G1gCGn4kE53Ofk+TCzBvXy3h9kepXVwttfcIxlGLVE6MUJgKKhhyw9asdAB0DbH646e384MV+AutGt0exfn490i1vnkiuegAY0pAzRikBN5+2fKAtgMO5weR9n3KvApi8ucLxVjinFcbsAbMGsHe9s/f9aifIz37aItxe1xaP/Hm+AL0Oxhn/WQDvnv1jd6WW9KprA4ptbA1jVqn+CEDnwpRrXOqs3Fd1oFOsFUgAD8fVn9hIOZg56uFzduSAXktg/Mq1r2lt4K5PuLeTo1zHBFazdWNEG3/TC8xxYErLZoxIuUdITKRxMGvBlHL6RXSlCKe+h77cy67lkb7P2dvWEOEf6fHvpeOGA7a9tM5nkXzlmrO3V190Y4Rf/Cv3WOOAPr+jrvBZs710XiJxj2SV2t4jjdEO/NJU7neQWr8qHTu5e10bbntmHNxsmJ+t5B/BGvEd6Uec8fIr5FbA7GPljnSg6bWWepMn+jyqA4pG/JFNHrz4BfgBfUf5vpv3KM9LzlE+K9wFf2DA7BHovoHO2PcZO7KDfvEF6LEyB+CukmMIoONgSjlxF3xgJEYp1hDtFfpWW13uGZ7FwOz1Ub65MGNgysTqE0BT6gLodZDUXiH3CMbFB0QdYzxXzRP7KKD7APqZ5v4Jz+MKYHilRqTcZ2GOMF4p1IXn3XMv5FfoX+0jHdjm8cxvrWCNg5kfXyRMPrHhI8Mr5ZTORaiHWyWgufUL8/mYeJ0wY+Rck5UDOnfl1IXx4pH+yGf8M5xWJ7CZcNMlHWCF3B76wwE9GbkgvlXCXCQXwzh9MHMBzQbQ9WDKJv+BF6CrAnfjAc3vX3wT+B3s6/1P20DP07/V8DYu/adcHvIfb6/Df7vbPRH+m/1CXaRPqP2rN1LXwF/ohLp/uCC0H8E67rtIvUg5EfuzEuhQoOflQ6+JX3yxhyAlrBmEi3ROK/wFXKwP3VU3b42H2Tega0Ni7EVdKdQN2ks5AfQ6qK8wXqzcM93YFftYYKPgpmedgO4Dpgy/JT1RYOYkJH3sbfmsiVJkrd0DsbetYZ4wPlJd6Ic5PtxkeOP30BfoW/W9Hd8/LR13RcbLPgDbBwW46fmg6jNBXagL9VGXzw7/9tQq1YX/9uNrf9H4NlbdZ428z4o8H9TF3pY7Qg3dP0D3DvUsun6hOeqCmw3v965C+pczJUy/etYJ0HyKxK5yTQD63IczLvpnpGfwGdyH+K0Nc7ycczlhjFKs+r4H/UI+EtC8Q3yS6gLouaoLfXvIr9Afe9VXTj7IeY1MnDIxj+Q6b+PFo9g9b+yKvf+RnT4fSfNSV10Ail5LmHoT15fEK52T95L6imvoOL281H1X997Pn/3ezvk08m/bev/CrA9s48FNt451HUepLdTlAM0G0DXaqBe43X/GrzBXu8I+9bPGrnrm4LP9dDr1HOWMkftU8SdB1hTn+sMOZQB0luNkLkf66ot/5SwiH2gH4ZTh4Dbuysf/TCZeGazxctrKI+j7VVgvuat+xH3Fn/1QWstc19fnoudA7hk8I+vewuP1tXZqrXq435FA3ztAl7G+GG39+staQx1mfSvC1PNfsSoFb5ehFHt9b1vn74C9iXXvPrN/nxnbuiKx6iL2MwlzjYwxR6gLuPm0/wm4HsJxV8gJxwyvLvb2ntMv9xWsOXtd+xEcQ98zqe8RkgtzrbUDc/yMuUJO5POi+hGSc+RbuXWslf+snj36bPz/VpzzzNirDmzPJXiv+9yFyZtvrnP2+SvkhLxSrLq2WLlV1/c7sAf7saawFrD9vjA+uMx9hg/S+/cLx7VGpHrwUT7MtYUpXe8VvncJOaDLreM08RsvqQu8OweWdSylgBmjLlaf9iOscatufNZpL42TM+YjGCsSB/d9wr1trEj8Z+QaD2wp9ij0R6oLg2DGAr2+8kJfpPr/BNb+fmW8td/ofr4KPKcitvKjcawTJDb2KvXF3uurvcbIH805Mfp8fjyy47NOYtRXyO9tObHyz/Q1dtWTI3eE+J/J/gMAmIfPQLjpsZWBA0WHGQs0pU+0US9A/0LmQsoH5erDDvT/gaaHQk7ArOWHP/9PFHwA6T+CPmubpw5sD1w5mLXUH8H8fV+ppdQH3L1hrJy6GHUBHTfqkhPANld4rxuzolL7B2ZsG09e1lz1hMLMB0K9k8bDe798cLQ+QM+pXg5r7klr7TlteaF+BH1wHWsXoE9Iw4yBKd03YNsLmDwwvno5htjnATV99vSdDe/91grWtZUDuqb9W0hOKdTFqseW20OfCA+ztpwI/xVpXpA8mHVX+5EOM9b5BUCHpy7QayApB6geQv/q0H4E11rEry7Sx14C3cf63DHG8azhw99nlHqgbw+gqcRESsL0qT8C0H3s/akD9Dm3N7H2qw6M9TIvNtC14bG0Jhz7x/m0PW9dy8AxYOa4Rq6VvoyrNEaoB9oi9kfSX/KMgTkWTBnuVF8Iqgcw/UCofn/KmHB7/5ATW+ADxZjgKARuY+3jgF5/82DqcJPyK5LvWqorA+3EwqyR+etbAfd+81a/eurCjIUpjV0B9Boab15gjOcvNsx8QFefG3NEYtTFanfwk5fEGqKuPII+YX2hbtwqj3SY/RorEqMO9z65r2KtZy7QZ8K9E6tfXRgn/BKjZf2hl7w4suWcs1AHFL1vQI8HU7bj+mI9P6S7j8CVHb133tP+/6BIwvQZL+QEsNXWFvrtI3COwjGUYtXNEYCix04NpdBhHtB+a8vBfY6xK4z5CM7TeiK5cgGwzRHoZzHcOPOEuWO55ILQMPO0jRfGKOXg3q8PJgfH0j6NW2V0eddtBXA3B2OEPewxPnGZk7C9ri1+xw8kfdt7+80crf8MmTvQ+7gVKyV5pW4/K7fXEwS0ClO28eAF6HHhXj4I/zK99gi3MSyk7zwmp71CnwCaVl8hCfRZcQ1HXfpde2WZX/4xL7COAAZ8DuuA1tGOVN/jmS+xMMc2dgXceGP1KQWg6L5befIC72NTK9L06Eoht4e8WHlg2yP3KYDJG/8RxvUy7qr2vbba4fcS5vyMFe6p0jiYz2vtR1jjzTFOTh0+zjfuGYBtn/a1YfrgJrN+keY8g2Ovfu0Vq+9X9LXWr+gZM7naq64tVk5dTmQd5ISccI9EOKXQpxTqgbbQVgr1QHsFzD1ZuSM9+crVrx3IqysFoOhzIf8MHfjk5a+//hp+TvL9yDrA3f04vnjBrTdgrJ+VgO55/EOX/e/xdw2VutY70sPtpfHPYPwjPzxfL3P3SC2YuUBTiQO2PQi3l51wfYEZD1yZ+fk6ORv5QHkUB3Qf+r0PA8/hCssas4f8Z2DeGqct5FapHqy9hPuKhDk3uH/+O2YAMyZjhY8Mn3HDR4Y3Tg5uYwFS/fuTfpH4yA6oF5ix4SNh8hXS76WR+qPvZXzyQls80uPT/wgnuDWyD4Lpgyk/U3Bfw8UR5gqgDyZM6RuIOYnR9qEm54PTHHUBM0dd6DMP2B6q4UZd1irx9Md4sQYBWz3r67eWUBejLvvUX+rdnACpPiCtPHmxVpAwYKsX7pFMrjIxcMu3Z5h2/MYKe1eGb3mq2POp59/zYwz/Rm776gXYfPqhAsa8UisS6NhTfREHbHOCY944AbfYcb2AqzYfkDGAu7ow7X0doFNgyjY+8WIdAbc85+faCfWUAboX4wXQLmMCc4QPYWWg32DzBNAPBmCrCVOHmzQnuXupTwCKOyT2jjwwYOYaLw5CNgpmrARMPfNT7vOBnpvxqw+Q6vm3cvCSeKDPGNC1gOEFU7rOwvGPANzlj7qArVZyMl65uy9562o/A9Bu880R6pIwfeofAW6xyTdHfa0pB3T/nqPYSmOVK+SEnFKsujW8zyNXXc6xXQe/6A/kUkeftjWBXmvzYPaYuMhRV/TIoj78saaAWVfdXk2EycFNygt7yziR4WIb9whrzKoDdymrTwdMP9B7JbcCJu88BEw7MdYTQK8pMHLJC+chB2xjwNRdG2HcI5i/jg0zF27S+ua7z8oA6F9OtMf1gpmnKW/9yOh7W17I72EdEV5daCsFoOh7Vv6rMBluNbS/gs+OZ02g98k1F/v9MSaAGRvbPwxoXP8wwP+6Rrh2xlhP2E/2yvr6hLwwXhijhPk+pE8YG8RWGh+YJyeADof7OsaIdj55AXpNEmLNwPx1TrGdF9CfvxIbaZ3oSu1nsKZxgXbgfOXNV+4hb6y8ugC2sxhf/HCbq5x+oW6uc4UZI6dP/hkSpxTGwqwRXbkicUrHiIyubXyk+jOscauenJVb9c/43QP7EuaK5H1Gmi/MF8mB2xpZU8S3SnPEyqm7V0L9s4DbmOZcLhfFb8He0rv9wG2M8M8GANptrLWEuiTQz3ig71H5FcD46Eq8cUDXAfo9zX4d7xlg5ozrlXpK86TVI1dd7nfhGGJfx97Fnt/bxog9b00Bc35wLI/ms+diO8Ze136Goxy5zwJm347hfJTCfEDxKcAt1nzxmUT/6R+R2H6PvJXqc6bPeivkjvZF/ivY19T+Sv7/ZOzaW3T3TKzPyFU3TthnpHqwco/0j2L1r7mwbKDODwD0PrufMN9/nYNwbmLsLmPFjv6ymb6Bux5GXfGV+vDHmD0SLK8O9HPTfoEeByY3fvNybfZw3YR8enAYuB9z9ek/wrMYfTBrAp0O9Fw1AMWHsM4+CJ7nJkcZpAbQPcCU8sYoBaDoz3kqMG1gy1v3St24Fa6tWLln+tH4xgPbeRjXy1hxVF/+GvZpYY44SnAMfUrhuRH5ruAoZ+XMMV+sPMy1XP1rDEy/YyUm+cbJ6VOXX6V6YBzMWkCvZfZLn0jskQSGlz5jhbawjvwzGLdH4uU/oxv3CKdHjvAwJxA7EujDHDtybUgutlJbwMwF+pc0N0IY4y9v/q0zFwem30V7BHOsmXhtY5WArqcwLjAQ6Hmdx5QX/9/sygHT9hvUMTwAABAASURBVD+BNR7ow6At/M9lXziNc+Wpyxk3PriMEQmD6zhXGf6RNFfED/f5MG39wPZQMic9tl6fkoBxdg7ifO4P96MumDVc4xXuVbn7xxqt7F5g5gLDXLhJuPfpD2D6xgcXsEUAA+6xOX9RWftJCefqGRPhIuF+fP+d+MBzLVw38e107vNfm1I/l+7d8TxDa73TmDX1wVW/SntJrHJvA9KH2MceBu3INQeOa8ONd42EeSssq638CHCrt8b6B1N3a1J/0KQtgD5vrrc4X8/zKv3/X7AH4b0g1AP79r9C8g8i83wCBszaMO8n40ddkaVuP8Cm6xch4OYLdy8/tnwjtTd7PQIcjwH0POxHmKvcw9oZQz3YOP95n9fX5d8K/1Fn+med59dq/q0l4214hrdnC6d6zpyLO1XMr//4nDUbUPR8gJY5A+148pL5JiS2MtxH0ljxmbg1BmgT6J7hJnUAw3kEcOyHe95e3E8BjFzAXT3rGnsEc+WBrbdRF0y71O3HuGAjS1nrl9l1lCLxj+Q+Jv1Emjf1twq9FOaPvBqgeIf4V4eckFOK6HBcB7ibj/FHsNZHWPOAuz1ac8f1Aq7a6B5g2mtsdO9TYPhPAVXhvk//+un9eRnUM9G4cb3mel7q/n1reK+br4wPqDJ1/1auz9VRlz5hnFBPXaB7rLD+kQ+MC5KnveqnQT0nqsZlDBaMt0s9Wy4jPdinuZ65lXOscb3UhaZSqD+D793WC7RFbMe0X3Gky2UcYBtKTp9QBwbcIBeYBDef9urTfgSg98t12cP3wrVvewnCv/nPQhYynu+5gdy4XnkWP5K+txq6+qPLr7W093jkt09h32sMzPXa19nbnps1f19jjV990ffSeEDR+9nKBy/Ap2M/KPXObX8C5hjAFuP9lP+KbiN3CtzirSMSAgx/5+lzVfdm+17rxNQfQmZvP5I5F5HW81z62dh7TN66D2X1ANytn/FBev2npONYO1IdUNz11MTBC7yPTS0l0HXgJl1vmHa+0H4k84fAOePeJ9Ev171ynEdIy+2/GrXVV23+Zaz21Z4fSeAu1vElgJ6X+iM4TtesgNZL9j9DWzJ2qV/68cyboGwsfdib47X/yrtWgf49jP0dZN+soa78LLy3zBHmfFWac3T/Zw3aX99/7Oe82sYGxgfweH+NT9yR/Mh/lONayO/ledDvfz5XoPQ6OF2/zv7rj/k5yByfL0oBMw7mHOCxHB9cPsMCn2veu47vGjr+B+nDOGGOyP85sbrvw+ZnD5Uwe3Ucof934NiP4H3xO7U/kwtzPkDvI0zbuQHjo8t1ehQD9ZtplfCfqjbG9VMG5gbhgAE3hFcaC6huSJ/KAOga2jB1YMuxzkQd1o39NcWzl3PneHuk6tF4cOspcc+kNeKPvn5Wtg+RHtQT/0haZ8UaB/TvAPHHB7NvoO8f/fqAXnd1Oc+1UsitkBNyQJ+99K0Ehpcxax3tFXCLW3lzhdwqV/2Zz7gViZVbde1nOP2sL288ZpxO43Q+j1qhxmrrF/rkla/1xvDXjx8jH6BHXS6MG/79+/f+p32Uf/zxR/+SZlM+MEQWTOl/ImWescDQ9gs346tk/6gLx9KvNBfYvqSWE8aNupTapW6HxByhT+j7dn4Z/pL59vN1iFG/WMob91ZvEKPeKPxDAOFWfv/2bXw3pxbkUjna59Np6H/1F+taF+OEbybGWENQtYHhfMV6A8DkgWFvrpMwLgBq6Rnrdakv4OpjWFHVUP+i9la/5P8cP378VWv5Z+2Pe/SjuZ8//XLuterPL01OJ3ouZ07jPOh1aFmlLjW3179+jP4gXn6Y45arlugy3Pv//u//Hq6Tsc7Vdek3WudZiO7chXFB2/WhEc7jrer/rMI/Kkeoy11O06cutMWo9Q/s13GEPbjGjmHvwj3UljcmMM/4zC+2nL0F4c0X8kp5a7k3o65LzUUAQy74sdwjvVbXOGO1v52oNXYfTvXL1Bgn9/PyWls6cfJTatlvrz/G5e3nYLyN82nM2PadKtbzR0tqJ0+8VMy3xluVea0FFerjchrGCPX08Vbn9rWeBSK6EqrumBfQ93LeVIBhvpgR81XbXHGuZ4rxp9Opndb/WfeJUoLL6HP3cjq3HHUGBMyxjLVOTWbwch6XE8M3agEMnwepZT0B9B6ca+zkAwMYXvanBEbfs3XWayLDPxD4Vz2vhPf1t5eX4fPLZ5Pj++Hrz7qH/P/GeK177fTtZWRsa9qn0rlC1a71tL+cgfgdO5ALzJUHtv5h9jwOLuPtzfUFen6OHQDDNdDvc1moy426zB8vpVzxdnob4ue4/e9yrg0qv3KFefTNMq69ul+n8e3lVOvI8NyKlzN1Ii/15Z0H8W14L47XyxhlUpvo/tivPbmWrpd9ASOX9gpgmyvQNXOvnwd1P9VZqiEcq1usZ7jPgVFS2/v22+nccd9f/hjfzt/Hy+nbOPOygctpeNDe6t6p228IbaEu9J3O34bg9DIG53EZpzq+1VPJ2DXs+FlzfrtM3pgfP9/Gf//7r/Fq/VoHxrk6P4864A3tU/Wjf4X3sEhc/4Jfo1bpUas7tIX6qHvlz3of+FkJ+oU+7b88x4XBW/U/xsu3U6OWZbivyvML4/sfdcbffoz/5//9/48///rvjv3jX9+Gvh8//xznusc8U8D4eb2voeZZzznfH0Zdp7r3RakjZ11dbg/rCffbevqt7zn/o+5NpX7zrcX5NKhlE/XwHKLeAYefa8R///vfw/cq98D1N9j1V5ez9qn6sx4wvEccQ84e9ANb344p/3q9t7WFXKCtX5hvv4BD1GPmclfr9HIe7tNb7aH78uP15/ir9kUp3LM5xzpXS8xb6dZ1DC5jnDmNWokBDHu3B9f//O1lWMN45emlznhzjM6t+FEX0HnmWlfYu3vgvOSFunnCMbSNFaMuY1w/11FfYsrVvUVa27jXui9Evf3U2jCG90Lde6dxrvnU/VT3x6nsb6c6c8W91D3x/fx9aBv786+/ej0d37Edb/+8tQ/h2ALY5mr86ht1AcN6s7/XXifXwbor5EZdjut8zIGaQ3GpmfpAj2ncCveE82l4DoT6OFVsnQttoe3Z8FwIz0X2030IHEs4dgD0ugMjV3xKoNb90jBXdFz1RPVQ2+EyD/taYU/Cfetnee0RFewzMbZ7ZbL7d659O49z72/8p7IBXx/C5/Uefv7ac9rnMWutz/dwj6R7cTqdhpdzD1ybcEqg989YmGtprHsuF6k+6jJfP9B58Y+69JUYUHXeau3rQeTvHn4hO8r2fj4NBnVfywXGCL84Ej/r87k+c4S6MEao+/uNSD1rB/ZwqT17rUP4CBfO422c6n2lzknp1PudGKd6rrxV/xap/tVc91PN6VKfp/x9KLZrL+++1UEb+t/q+al8OZ19ZNcIDOOdR7+XVw1tez3XWpwK2mdOfVa03XPvQeE94HoH2iJrbZvBPkZbHzAA1SFnvlLCcyLcX5gx8nQ357FK11S81rNLftS9IepteKzomFoHxxDjejmGOJ/PV2YK5yKMDcbLt/Gz4n6cTuPPCvtxGfXpjbv9OtWenV++D6Xg9FKRp4Z1Ru2fa3muWRRZW3TZ5k/VDS6nmnfN3W2vYYYARudVDT9jUefXz1bulfurndrGCccz1n02u9emzuBbocroHq1XPy/f/hjjXJ9BSn/jNKj5nr59b+nvgm/D98X3sKZ4/fE2grfaD+FnN+Gzy/UMxnIBAybOtb7AcK2MPbkmZf+szzvqnwXMesswY1StCcal/OOkHKVPAFsf5rmWrqmwF3vq/WAMpe8L/p6i1L5ceeXruAx5/f058PJWtc9V9lR7XuNW0KUwxqk56n4/e3auONW5CfSJ4SBXuKbCNQ60jeFyGkJbhHMOQQ3aP8CAiSYOXmD6XQdRE+jnCBV7HoxT+ZXyl3qW+Lzpg3W59Hl9qT39o87St1Gfh3xvKpzKI3wfs8e3Oju+V4n1vl31MebazbPEgHNt58ug5Cif0OdnnB8/Xut7mdc6R6Paqh6znrU2jiEc2/fLS+2DeZxfqsR5XKhxCrHrKI+fb5fh76J+Nngdl1EpFVv7yBjus3vs2fT8ek9+r1pCXeQedX1cQ8/WHv+qe02YJ5J3HtRqFWqdT2P0TLlcao8vrcudr77wkfLipc4+UNn3P8BI3zD9npE+67UokXLGOQ/7sTf3NP3Ky+lzfkJdqPt89x72M5X3BOfTOH+r81BQ7/Uco/aq5lVrfa45p6ZSu9wDGOdzWSWtKdKbclyvVb9SPU91fc5rzbWmfABsY+kTb5V8KX7Fa+2D+Flr9Vc9o4S6XKAtzFf+qPchfdXQEOp/+t1V1dC3Qp8wd9Saicupzl3hjVqvknLC8/ln/T7z7/o9VN11Nsbz6v/PKNBzgs/Jmm7dP2/9mdzP4hdGn3XP+x6v9Xwb1cs+Rs59fvn+bbtnst+pcXo5j29/fB9K7y9hHWv+6VxqTsbaD6DY5nE6nWoJT8P9ce+A4WcHbX0dfH2xxjM4pr3Zh7B3ucD3OME4l+ul8VK/HwWv9aDweXWpRTdGnOpZpzTvBLP5UZfNihzEHMZyHf7AbWIw65j700NXv5j5t2etJywADEB1w7ooa5z89+/f++YzGOhFdQHhVgOmDnRtuJfWeYZxcHG5kUC/sYy67E9QOtDjnQe19O8B1GYU6jDATZrvGkU6HzHqkhOlbnNVF+HVvwJrO3/linDW9WGo9OGf2kCr8kETywvMmIVq1fhW/gNegAF0J1l3DaB5exVyAUwf0A+b1Q83n/H6nsGYZ4BZzxjr1IGvn3kAoXxT1d1wj0Qb9VI3cL3efqwhjuZ6i7ppUGMcwLMC3AKfaHAf5/gJVxdArzdMufqjw3sf3DjrJLaKDere2uwPFHPFfl18MPth0PlaQr/PvUg5AbMPuEl582By2kHG8j4Ta5w+4RiJB6JuUsW4VarDjIUp5VbA5M11DJE57fU171f0zK3nVwcTqK25NHxr7j/Qqrfo0yi+JPXOxWXUB8XT8DrX01MJ5S90nZJyfzdcjz0yhnz0VdrPM6yxRzrMecGUWS+lOMqxF+FeHfmBI/rTnLUNhvl8c5w9jBF+iezZcQ2AfjYZa+//+te/BvAUxprvZwKhbV2g3+PU5YT6qAton/fmuF76jBHqV7pEfwwtefwDbA6ge92IUtJTqf1jbQFsH+DGcsGsAXSPxo7dBbcY+xXGCUNh+rOmMG14LI0NAMv0e1O4SNfMz03+Ycl//dd/dZwvji38sKk9TrWXVSa9RRojjIlUD1YOZo34PivXGuYA277A1OtR0p+7ttj6BWxc4fPjNKgnx4yF6qN+6TE2gOkbTy5jPcdwi5UTrofnVl2sZWDGw5TxrXHrfgD9C4tnzV9aUhfuef/wc0ViE+84QJ87+3avYfbgeDB1uMlxcAF3LNxsuOkGAQMY9fvDBn95Czqmnuefkb1/Fej+Za3c56LufuK19lx/AAAQAElEQVQLCbMHbbjp2s5bAJoN87N/TfyDL44VrMPA7OfIt8apG6NcEQ7o9dcHKNoGNtnkwYs1PHPCMyTUVxyk3VHW2MO1FZ4Bv+ivN4X6udQjZfZ0qt4sgi+FD+WT8wPUZ4Ux53qN894fdQF3zwCo2B3GBxfMHMMyT3WYvPMUrp1SrLqx/1uoj1J9T7osQe5TfY16Lso5t6M+Yc5TX2Jgct5X8sIaR1JOAIo+B9YRTVxf9vaV7vgjvc9W9R7p3/w/QnIfSaDPjnMB+tnp+QHGmVM/l+0NGMYIoPtyn2PDrAP3cnxwwS3+KBRo+lISGG9lRS/1w59H+/JZ/sMBfiEA5px+IfVpivtkgNL7UDiSkP9lWZ8rfB8S1l7fp6z7T8I5eM4iV13Ose1JqAuomZ4KZVymmF9katc9U6J/oM5TfYFrHWFtoR4YCNciGgsc0/eKNUcuIXCcF/8q4fOx+zyg72E4kLV3zsW+9lJurXWk+zlK1JtX3/PWEOYKP2OJPAesod81cW20nwFmz8YAPYa6tQNtATMW0Bz6W/mbX1I38qj8M98ab5xYueiP+Pj/T5CeDeH+K4W6UIe5VzClc3LeR9AnYMYCfa5XbtUBzXew9jvyAZEezfHcCnVgvt8BWxOjLp0GCQ95Uf0j30q9APX6/seY5JkrEgW3HLjpadA485VA/4mJN97KuegCuOsZpg330ljr/Q6sAfPGtRfnp7QmoOhegJYSMHVgLnJ9UQmMXOZbR6Q+3PxA19JnjvFKseraXwHMumuOPVgz0AczDhj6xSO/vDnika7vn4JjBo6hrgzWNdQX6Ne3n5s8vJ+/vPGBtki9R9KYZ7Ae0G8M1vBDrh/mgT47vsGL8eAyXwBbhHWCkECfKW19SpgcHEvrGvcMxsDMNy611cVqAz0nYHjpy/oD7Uu9+Nbnw6hLvsQWq/4McD9WxjMHGN++fesv+rStrX+FfABsayhnvP0KuPnkA30BYNq218Y0cX2B6b+aHZdewkWmZmygewNCbXId55G+BR8oyVEKQyLThxLoHvSvADYTbrqkeUrrAb2vQNeJb9QF1Ov8MXZqH7/CLS9r6ftSYK0jpLI9BED3F1s5PriAbS7GC890sKbbR3qMXP3AZsJN38gDBY7jYPJA9wfH0g+59pV+177kHBLodYFZY9QFN73Mux+g77nkWz911UddWSeYz0b97plSVEj3rXwGeNyHeZkfzDhrC332oG5PMP0wpb61/32MfiFvrT2ApoCeB3wsrReYbG+Aaj8rMpYxPtf8gwA50UG7F+Dd+7uxgeHwvr78Cv9QQfg+JdRFdKUIt+ow61sPpg6M/I2i9GKuMC4A+tyN6+V6iKt55wunTE111wrmuNoifs9bdKU+oPfLPAHT1h8APbbnwz3wcyzQa52a5up3n/Sry8Gspy43nlyOBzPeMDjW9QlA0YCb3sTyAvQcpexDwI1zXOFaK9f9XHX3S6ycemD9FdaKHR0ItfUEtA70OsO0R13m2VdQ1D/64ziOGTgYzH6A7b5c/WuMvHagLcYYoVrCrSZM3X0RMO0OrBfzhb3tIb+iwp/+GJsA9RXW9jwrjQHe7cdYLqAtYNu/Jp68wC0W3utPUj/lAh7GwWPfw6RfdMBtLNf4s2Wexca3yuip7/kRsSPlROxnErjbT8cIzFNXilWP7fkJr/wKrPEMzkHArUeYunkZG+izm1h70DeuF9xyYOrA1fs5AWzrBJ/TP1f5PyMK2BqBm76Rf4Pinqz4qKT7+ChGn9CvFOpCXQBP98zYwHh1ZaD9O3hUB259Wf9RXHzKFcav9l6P3+d74LqHB/YpD224xcJNf5jwBUf6Ua6wV/FRKT9jrff8WkM9+fBrfac23PKtK+xPqAN9zox3TDmhHsRWBvrUI1ddboU+IRep/gifiXmW+zv5j+o+4oHN9ZVxYeatOXDPAb03DgBTBzSbh6lLWCdwb0VspTEC2HLhsb7mPNKt9wg53/rtRaSOZ+2kQwCKral21hfXBot2Li9Ax1ow0A30G6kDizUXZs6oS174cFEW1fXgFiMXAF03fQHj6ALu6qS3R/Koxso5HtCUfQZN1AtMX6nbuKueeKW8ALbYtb6+AOj5rnl7fbXHg+vRvMNbI9iXgPtfYFY/zDnIma8Uj3R9vwLrPYM1V7/2Crjv03nrh8mvuer6BEy/8Uc8YNhvA+izYCHHEepw47UfgbpHPUMr4JZrPZg2cFcGbjbQfcCUqXeXcGDAjNflWMoA6C895IE+zzDjgeGlTymA7kFd6LMPQLN/mVYBOk6f9jMYA9yFAJ0P3PHutXBcHXDzw7Ge+kDXNE9YQ+x1bZixgOZdHkzucrn0fNcaHVwvMGNgyqL6B+haQNu+AL3u9rkCJj8+uDL+UdiRT064jgLue0kdYJwG/UXwuF7pD2YOMGDiGrIJx/gMYOYn1p5WWHD1qcsdATiin3KpF2kwsM0LkLqDsekR6NgEAFHv+I08UGDmWFckBOj19336I7g3oy6gz6Xv2355bp9rTe2gwrez55ecftkp1GH2ZF0Bs661hLkCZpycdR1XffWpPwPQawV0GEzZxvXFHlQdY52X9joesNWC2bN5Adz7rQs3LnHWFNYPtIPEAVG3tYTJJVbputh3oG3dJBuzIvxeAnfzW/1H+TDXQB/MXHUBdLp6K/XySIcZC1NW6N2PeSuAuz5Xnzrc+2Had0XLMFa4Vsqiuq5ShI9PDtj2YtSlLyizf4C+tzzrgfeYutJzofQPCHJPaIc3TsgJYHjZj3vrfx0gMu4jCdzNB7BMA9h8cNPbWS8wOZiyqO0n421EKUdc0e9+/j/2zkVJcuxGsjyZrZ2Z//9WmUnqrqq9BzecBJkkI7KySqM1W1p6AHA4cB98ROSjq9VJ+suB/IWvsUju6ANS63wrGC/uhzXBoFYNbNdm8ker/ivo/Y59YI4vr057RHiY6zMOYHK9Bqj1wd6qgf149vF6CryOjlBzB5jjpL+2I7VyMLWA4SmAdf6nghMSKBaoWgNAUzFwaUv05AX4oIDJ9b078z8UfpIAau7HsuzrM2tdNEe/x2qMA6BcmNYgGqDm5LUC0zffoVbIwaaRE+HjGx99Y+9fcx3ywpz2Dr3uZ3ygyo5jSMLH+0n+qL2L1R8B1P4ClQIqNoC9L/cVZG7HHrCNc8z1+Fk97PsAazls/kp+wXEulmu9NoTxK7BGqNUKfaF/BnOfRe/zSq3PFO+z2O7L2e+qD+z3V22QGvsJoK4xmFZOAJF+sPYCdnWK5MXRNw5gq+tc94GElxbYjQ/7OP+ly2WDJ4n6Y4Qf2/faWRdQn/H8rCW81swB6+c6P7ctTw7gUmE/EQGwrnVZlvo+K7lY9YGcvvYMyQG7tPwZFIXXfwVHPcxnpvxn6tWf4VkPoPbsqEsveJ639kwv53m/A3zsb90ZHCeArQ4oGljXAhTni7204so3d4auB9b+8uKtF/nAEX7jEfT8mQ/UjWIdsHjAtPrP4Des3mBOBlgnKJdvcOxhXugHQNydBdY+u8RPBsCHyuNcPggeRC6ergfWPVtePHp995+Vw5w7TKsepg/7m9W+Qs0ZktMG0Rmf+eF+l3V/f1fvV/p63d/hWQ//0tE3Ma1QD+P8BBINagPp49jAem2ZWx4HsN4TOVc9/5CVBqgQpq3g4sUeQNV1CdDD1QdKC9Ouid/kwBwHzq3PGeF1lH2BqXVtfVrGonMwtUCnV7/37v3tIyIEal8SqxWJr2w0MOuBU6k6YTJW3//s9Rn8J8JEdPrCenuJ7N/RVyNgmxdsvntgX/99zveFxX9b0fgV2PcZYBvLuQWpS5z5x5oH1l9gqUuu++ru0LX6wj5C/66252BbB2x+15z5MLWOFZzprji/STDndWy950tO3/du1yGMhX5gLID60Gyd9XL28/3dWAALUB96zacHTH4Zh/wwpdECmlsA1Rc41Tm2gJl3DMd2bc5RyAHVxybGWtjmaywv9AOYdUBR5oVjXKHnLTIOgHq+L4+jz91+zlc4f6Esteb15QRQvewRALVOmHZ5HNZ1POgy9hUVjBd9Mdz1y9oE3T9y/lDYb8pW/o3F9ztj68wLfSH/M7BWOE/3S+gD654ASw5gty8w4+Rj7dl9+8rBeLb5/194/FuxcuaeQd0RzvMINeG6n7kAcWsdazAceC03pHXv2T/onL7oucSx5uJrhefXXwRoRfeNRbhYOeG/KRsYB8v7+NZmIPGVdfyvwPUIe2iF/hWS1wrP2VFb3JH8YgzzHAN1/t8efzjyrG10Wpi1sNln9Xd5e97l/x25uznc5f4dc3t1DIZQjJtzePPLa0tPK7xvhJzwvzIW+meA6rimYIvtl4S+95bfuwh9x9Em1g939O1jD60A6vrsnPyvgvdWR86xnO+XQt/xzDkP4yuou4P1wZ3ud+ecQ8YA4r5sn9XD1hM2/+UBfqOwz737Dmks9IV+h9zPwmvmZ2tTB9T9kDg2czzGR958uKM1J2A/RnTm/DlgPrcDUgU1fX3GlRgvsOlGWF+wcbD5lfzCi/do3uu1Pl9ehcO6hiBrAOozoOte2gGcnosm+be6ztsBnbfQF/pC/wj5jp6XT6wvEl/ZzOEsf5c70/9ODljbv7KuVTycru/+SI233PnLoytfvbjKy7+C9FDbfeM7eA7Ue594PWvVy/leNz4lGy7rhQ2UD9RNoFAshwOm7uwB4aD5xsZaYTnMGn0hr1ZrLPTlUh9OvkMeWE+AOTltYAxzTDi3al4BbPXqHcN5ao2Fvui+cQdsfYD1B0zWdFiT/vrJXfnJH60nXXjitaL7MOfT6xxDOH7n9eWPkBfyWtF945+Ffe5g35437khODqhrehlHeJjrh2lHqr6Sd6+A4nwJrzX+KtIHqPvO8ewpL/TvoEZEA7MPTGsOqHUDSz+A0/tHDey1cmcAat5nOTmYeecRhHetgGGh5yWA3f0BUxvd2fVpXUe04YDdmn3O2EcdUGuBzfa6Mz9cLFAuUL3sHThGJU9eYOqByqoVMGOY1qR8t/pAjQfTygnXJ5yDVnRfzatwXNH1P759X8/RMacO9vMBpAtAzdk65yQJaOoc6QCl0e+wRviLCO0VgF5WfWFysL8WnEP6pMi480c/umfWPiL1WiF3rAXqfj3eHzDnvYwDON2XkXr6lTGB+jdwvSau4BzNaW0M7OYWfhmHfY2F/qDq2jBOD63ww4dQI2CuB+Y5sUaYC2DThHtmgVUCfNgz91iBY2XOxvrO74yXC9QK9UFyWnPCnBbQ1DyA2h9zgUl9bWDsngl9eecNLHk/NxZAXePqHF+7jEMbjHAd3xoBc17mRNf2WN44gG08oPqqETBz0codfbkjMm95mD1T13PmA5g6mLbzqY01p99t+srD7BFfewV7iJ43tp/ny19yHa+j5DsvZw+YYxsLewh9AdT953kXcncAlhyw9+E8Buo8pq5b2HKwP79dp595xdceoSbcNinMqAAAEABJREFU0Tc+g3sbvvty9gI0tQa5O5TwCy9AjdNbZDznlnsL5l6Zkw+MrQU0670rD1uNsShRe5ETUlqYfYCaV8bxGoqvrvvGV4DZB/bW8QRMXr/3MD4DTD1wlj7l7GtCK+LHyl1BzTPAx7nA5LJPff+6/6z3szxQ5+mou1pP55fvPxY///Ta5OXia43PkLUcNcYCrudXP9R//Bvj6W2NPlDPKWOxPI4zH+YYsLePkt9qgOrvvDok4eP91zWv+Ll+zrSOIZI78+W+gt679wFOr7uu0X9WDygrwN6HLS7BF19g9gPq2vLZujw5nL8SrdAPjM/wLN9roo29y0XTrddH7kGt6BxQ5wlYy87GOOMssFdgb5FYC1tf9R32BG7HVyN6nT5sdYBUAc79Sp682PsOsPU7KX9KuQf2VwjUdQVbT//KPz/jhPk8sMZ9FMuTI73PZEDtbXJqAzlAs0Py2l1iBHJiuE+/1HWkIFziV2xqYJtvuGf10V3ZZ/XAbg+jTz94nrfmTC8HrNcE7H2Y14M6sbQD5rgwbUvtPuPJp1YrjpyxSO7oG18hNTDnAdPKex2/wSTSIAmTovPxgbiLmg7rxSp4OLDVwOb7TQzMjbSPN5X2UVbGfnLmhLEJ4MP48h1q79C1Z35qgfVCWMYh75yGe3pCzQvfpARQF6qcsDYwFvYS+sK8cSB35oe7s8CahnNfgWMIx9YCNW9zgbxQI6evFVe+ud8Bxwvsr68NMkeY64BpzVfu/W3994bzm2M/2AbLyAtz+UszrbFwvDs4zh2sTf7tbfw+7n3OR87cj+EUWNb/0c+g1i/vB9cRq2/dKng4MBo8fPNAnVf9joekrun4dxao/XMvhPumFf4FkNAX5oS+/NtYr4DR48eP9V52PkDdb67LeHkcQHmuU1Rw83L8IYu9hH3N6QtbALUn+nJqtMYCtryx6HljAVMHGK5Q65ztG6zJE0e9+yOOafsIedjGAXZrMH+EfY/cVRxtrLr4sXIC5tjON5APgLjrHIHdeY/grPdVLvwrFqixMz//2vj7Mq69BrlX8WxMmOMBq9S1iZy/JIC65jM37TIO2Gph80fq6RdsescUFsHkje/gHJ2HH4R9rzb2vtHC7AHUnsK06Q8ztr/Xe34YamxPP1jL2ys18gKQKgAf9gW2/HJzAOvcrmSOn3kANRZQz0DnKpbHoVZE/6DLqBPmhRr3SmtsTqHrcy8FIFVzLGe8ABXDnIO19hD6Q7LLpy9gqiAnDLQivlYA1Uc/UOcYwvHCx5oXxsDi/7Tw23h2C32hL/TFnW8u+Gv8MMneIvekewXUe4zvHebEtx/fF2Pn6VyEWqEvkgMMT6EePuatFcB6PcCmcw5CzXI45Nw7z71+hzWRO7Y+sHgteD90yAVqBVDz0RfAeg7h2l8eB/DwpoF9PNn5CmPfx7ntc56ZpcYE1vOf8/xt6ONrzxBN+sYu4+j+CHf3oPtovuO4B+bUBfb4nYD9/jm+cHwtUHvV5yAvojnJrVQ06jsi6PlwMMd0b8yLXtvj1NzZXqvf670+Hcf6Y06uA6gQqD0BKr57secd7mpfycH1HOA690rvz2hgG8v1fqr28YuA/l9Npt7naH2WGfelfeuZOYbKZ3DPpVAP1HnRVxve+Ao+59T2PLA+o5Z2dF33lQBVA3MOwOIB1Jzg3Kq5g9emgI/11rlG5wLU+NHKmVvGAR9rYXIjfftlj/SKb2yR9hnU/acDWKcIm7+Sv9Dx/HT8TOvsubX6sUff+BmsDdTqawPjr8C1Aus9kL5ar6djb3khD2gKch1FPl5g0z2o1Xh/C8dKfZJwXRdNt7DpYfO75rN+5nS0zle80g/Y3fvLOKx13cP98AWvz90+mVsaAXU+PbcCWD/nqFcHU6Mf2Edf2xFOK8zFAroF+UBCXyu6b/wqrBOv6n+XDvbrfHUcmHV9DbBx8p4Trej+WZxxgTrHMG14a4Jjr/DdWmesFVe+uTP4+Qzm9eV4Ij289na/ADAhFHnx+w3MWdPO/etf/1qEWuusB+qGcvClHbBthjrhNzzRWS/kLXOCWiGXnL6c6H5iucB13MGaO9gneZjzB4oy9wyuQcCssdAa19IhD9RFo5+c/hHWH7mrOH2uLMwxgbWF/QOg5gRUXl5HK/RF943/U+C8hPPp50FOALU+84F80GvMh9ceY7kj1NwhepjzgGmtMae9Q67tnF9rOnotzAdB59Qm1g/k9LVXqF9MvHGVLh5Y97f3gzEXa0Upxy84Ht+kPMKqs0bIAZqCnGuu4Oal7481wjphzlKgxoJp5cwLfZg8bFZe2C+ALQ/TP7t+7OvYwh4fMRn7AhXAtAby3eoL2DTGwvGP8HkbTs3Pwm84rQV2+5fejmP+CGBHuR4hCeO6eFwH4eTPgBfgWeIFDqj3qIyh7VgeB1BrM4Rz39wVYNbAZq+04WFq3cfOxf9VFqg9cJwjYM4BWPzh/3/913/VDym9Zv/5z38u/jDf6ximLvUwY5i9vQZgnlP17jHMnv/93/+99M8NyziAdU7AkgOo8wDThv+qdT7Oy3VpgVonsHiY1wbG6rQC9jo5oUbYV8gJoNbnvvjZB1jX5R7CFgOLh3X2EvpyQPVx/+xvTpgPjJd2yBvG6gdygXUBzDmoM6/9GVzVygf2jR+bPTEXJNctsO4jzOvNPFBlMG0F48XcMLWHxzHMuX73FWYdTGtNh1ohB1NjbL3wPB/7G3vuhWOos+bYQ+7s/xEgb40AdusGak0w+eVxAA/vc8axrIjVF/B6v17bfX854A8n7dd540A+kIsf614K2OZjzr1xb635nQDW/c84jh/AloftunR+aqyJ1Q/CaQNz+rH6wvgMsB8b9rH7dlbXOft3ZN5aYQ+Yfbuu9/iKb0/rY7sv9wzq7wBz7mrSSx8m7/pE7uOjr/Y/Bc4/c+l+uDPrOVQret5YdO7M/37zWc29OqvpfWHuM+ytdYDmSwDq/nQuwO7ZKOczwvnAzMnBvE/NwayHc7s8Oez9DLaI5ugb/78A4LdPE+YYQJ1Hz9XywuHeRtb9O67nrLlCdD9rXUOeLVrROaCu32P/zAdYU3Jr8HDSz55HmIOt/lFSJr3y+dJ7Ic8KBcDpvMw9A/BMsuadx6vI/LpdG104QF1LwLoex7OHaxdZ+zIOoPR+dhPLk8NeQpkW0K2xgLJFjBfzE/MbW2Cw/74vx/7saFc18uKz/f7T9J77I7wmhLxrDDJ3mOcNWM8vkPT6y55epx9B/Fj57hu/Cu95mO9nXtMBUNfxm439Zt4FwSSXccgPU98Me6H7QwCbyau1RvgQMSfURaNO+A2MMKcW5mTMORl7aK0TMPNyAqhNNGe90Hdu5u2jL+cYQl/OfOYlb60wL4D661O18gKoE2St6JwnXE69/VyX+UBOP73Vqc8cYa5FHtCsa+s1JqyxVv8OMPt0DVAn17ks4wA+jAOMzPyhazmPF8d0bKB6GHeYE8s4nLO++b43I1Vf5nRgjnX0jdVYL+wh9IU5x7gDUGuDc2ut49jP61boy5lzvL++fVv+/OuvResH2tFw8RH87fv34rTG8ry9LULfHkDtk71gXjv2dAzn/wxq//z21/LPP/9V8Jdp3hN/fv+2+F8aLOOwh/Nyfn/JP/Dtx/f64ZzXeK7F0o55j7LF69F5CWOhLwDD+idAyhkv1gqvGzGo9f6wRsgJfTU137F3zi97pP9tzMH5nu2r+cr9+WeN75gCGNs699DYvfEHj67DMeW0jh2Yd/3GgOm6f9Va7xyFeZNynhug9sda8zDHNWctUOd1GYc1npNcO0DlgNp/e8Pk9O0hYPZcHgdQ61MTuLaM/5CVAWoMdcs4nJO6YwyM7FLnyfk5T8e27//8z/9U7vhir3D1Q/TvP5bvf31b/Od8jMcVPhr+qHgZOXltYL7gvTDGt59jOr5wDoG8+YynNRbmvv351/LH2/vyf/742+LYzuOdt+Vv738sWseRdw6Bsbn39/c6h65VGAfuk3A+jiOWcQDjdalrJJwEsKgPgDpXsNmlHdYKfxjuGK7HNFB9nIfXljl1y+NQJwwBzToXdV5rHc4H5nWUvNYeQi1Qc5Xvsb4aeeFgsGmdm5w263A8nyXOXR9YkvecArXnrs9a+5oX+kCtfxlHxh9uzc8az5N9zTkmzLUZB/axJrrwrkWYg7kOoMZTK2DyyzjUOq/APvaWH+maU6zrdd3GrlOdc/WXFFpj681nHfLCGOY61KlxLua05vUdQ9+8c/LZaR5mrfOCOX99e5m3xnr98Fpjewo19rVG6Ms5Z9jOmTm51Kuxj4A5tpw93Q/1gT1hauRcg71gcvoCtti+1jmeNfqApsD7uMMH3vIsGbkfA5UcLz+GVAy3vvKXq/zxXtdh+jquMIa5XtdgHFSD8QLUuQeWv//973V9O75wjvbR973F2PpRVtcZzHOlxutEnTl1Ql8O0N39cYx567Jv9s15hdlXjTBnA/0j5IFagzohpxUZw/n1WnNC7RHhnbsAFmvlYY7l9SrkrHccrXHXWi/MZX366oDax+VxAMvbOJfvf/tj8VrwL5b/Gp9vPOfycssbi5AT+sKcenHkrRV+RjIv1Ah9Yc41ZO7L4XC+OVdqRGJzrlErzAXGvZV8xrHGPfHa1BoD9R4A1Pdb7+N9Td666LwngcXD/gFMTv4INUDtt/0EUNfNMg77A8NbanwdNY6lBdbPZ0DVwbRqnFvW5VjWBIDt6hoCag6OJ5ZxqHcvh1s5mHtg7L4ItfYDamxzAmZsLrG+gJlzfj6/nF/gmAKmBrb1WeuYwlqY85GH6TuWsQAMd/Nyvh2OpQioNdpXZAz7qFcnYPZcxiHvvOVHWF/Abjxz77wtYjxFF+FnI629hecIxvxZFt7fluWNxftLLOPIXIARLet1AKxjOQ/heG9vb/Xc1Rrb//2Pce8O/u39ffnjb39b3t7f6/unf43P96PJwsiJt/f3yr29vxdnznUK+wt9+9pf6C/jAIZ8rOPxC4dB7eLowsPU2+8Off32CIDF8a11XsCiNpy8vs9Dn7NqrIVZZy6AORdgyaFW2Eer1msjgE2bmjNrHVB70fNAzd/eHTC1MG2ft2OnnzXmlsdhLB5hGaDGABYPmFZfrcj69OXt7zjC/QRq7nBurRHW2+sI5yiXvFZYIxxP6At9oJ5LPn9gjmvOusAY0Nwiei1Qa3FtgfyxgfMVzj05oO49OWHeXK4t48C8fYH1+ey63E+hb16d0AfqXJmDbSxzve9Rv4wD2L0vAdUrY6Xn8jh6T5h7AjyyS61TjXCfjvURAjUOUPu6PA6YsXU+x3xPX8Zzzeebvu/tWjntHR4t1/7OSc55+f7h3sgJfffH60YrpxbmfGBaeaHevNYarehceDmg1ruMQ51jDPf2y3m6D+IohHmenYswD9QY1nn+Or+Mw1gAdc6dh/EZlnE4LjC8/XmVAKqHYwm1YhmHfUX4Qa3Xhb46c0ia4ZMAABAASURBVEIf5hjmgDpfQPVPHlj64ZzNCdhy8o4dWKNGK9fPieML86L7xu6hVlh/hP0cTyQH1Pyt8RrzPTR9YObUApodrBGS9tbewbU4tvN2DK31wJyDxYCmAFQCqAvFYrE8DqA8oHTmRJGPF5g5oL658kJ2skIJUL2dyNIO2Opg+i196toDqJzzEBU8XhLHSsPUA7UG2N8oamHm3MDMX17YQ8Cs0xfmhP6rUN+ROpjjJ1YT/zPWPb/DZ3pdaWGbK+x95y2s1Qp90X3jX4VX+/rDBJjzhXN7Nyd/4A2UBKhryQA23/gKju+bFEw9fLRXteFzfWpFrtWcc3Vn+xHO+0cAStc1JA+Tr2R7SV4bJA1UHyDUpYVNc9bH9YisJzZaPyAJ125O3sFigXUu8NFXJ3qNPkyt/h0cU5z1sA5mH/dY+AD2QexDX1h7RI/TwzrrBVBvfPZR69jywTIOefdkuC9/AasWpg/U/plwnFh9AazPcseHqY+/fPFwDAGzL0wrJ1znEf16AWoGwLoO2HznGcDGV9HFC7Cu2R8Q+ybuubCPc3Hf/cbwH//4R40Jsy98tMsLh+t8QfZTEuecawvm+5lryB6ejQ2s63fdwj5nWJ4c1mZ8pY7n+MI5yB2hJlx0WjmYe5y52DsI1601wp7izofZG1C2fmBNXZHtRT5wfh3hm/zUtcYEsF5Lxtab0wo5uNb0vL41qTcW8LFe/lcBZv/P9OtzhFkPVAt/gAus+wLz+u1r01esFfYLvL6A+mGAvjCnTt/7WCvCA3Xte0157S4vHvYU9rFfkDFi5dUEne85e4no9DMVYJ2j/BWsXS4Oa3rqKpYX9tIK/cA4fWCeq8Q9J3cWdw5mPaC87r9yfuOLzwqg9hPYXWvA8rNHX9ddD3Ud0QI1l8SvWPtE1/1wZxbmOHBuz2pe7W2t14l6YSz05YXxHWCblzprY+MbP4NaEV33w93ZO725M9gPtvnD5nvdCTV3SN8zTXJX1h+U1fcgZ8UPzmeO9Y9wfVaG03qeYrsvZ13s0U9sXqS2+2o+C+t/VY3nAKh29j0CqPsQONUAlU8fmDFMW0W/4MV5nbWBOQ5Mq05krzMva+W1AlifecvN0Wv0RZenf6x5xxZeW1175gNFw7QVtBfYeKD2uqV3LrDGsPkr+XDgOveQrAaoMYGVc43BSl44Rx1Q++7nCwGzL1DjLOOAc3+kdl/ALv6ZAKhxgSp3vjpaoX8HNc9wVg9zvLNc54CaX64voPYPJr988fAc2PsKQI3gGnVi9WHm9Du6pvPxz+yzmmf5s55yV3XyAuYaYNpek3zfG/crkFdjTZAYZj9jAdR5hGnlhM8Jbeq7BXafAWHWwrSO7zPm2AOoa8Q8sFwdjht0DVBz7dyVD1ML59bP94FzDZyzcC+dZ+YRK2fubFw1Z/wZ9+YggYVCIaCpDZYTRYwXBw+sNSdGqjYmOW1f3FHTFwDsas0JwLY1j3LGC2ycY8CMnUswZNWvx3KBdUG4o9b88YREC1R/46xLvwPo4alvbRABUL0dX868VnTf+H8bMOcK59b5Bs41fqzcr4I906v74c4snM8bJn9W0zmYOji3XXvmw3iIjd9ee66BpX4h8P62nn8/oPvv5VsLLCNRf10Dw1+W9QO5165rhsmPVN0zcmcwL7zH3t7e1geiXGCdPmw9jX8lYPZ2LNcg9B0DqPUZi3DA2AYM6y8grKlgvLgWYM3D9IGRXYoHyi7jsDYYYX3BzAMV372kNvaodd5BckCN71x9vqT2aK0zr02tvjC2Pj6wO4f28tm7PDmAxX/K532ZVr9DvsMc338sYtGOepjrgdHjcS3B5JYnh/3ehuYK/PixmHsf/f4YvYW+nLlR+uELWDmg9gVY4KO/vI9OD3ifeb+Jb+MuC4yF+Q5r88unnCeYY3hffeYHhMvFkfObNMx1JP6qdZ5vY1+1QD0zXIvXj7b3B2ov1Qcw5wPTLo/DeYtHeGkcV9gPKJ11ji2KeLzIP9yap77zlA/k7CXsa/wKUq/t+vQH1uvHvDpz+mcwf4R60XlrjbVHyAfmYM5BX5iznz7MHGBYMC/UCH2YeX05oQ98WJ98Nbp5ufvrKnP+kEl7BnNpfcx/HwmROZhfxvskMDJLnX9zQM27yMeLvHBtUvqx+vKB1wjM616N1w2gW+8twNrf2qAEFy8wa2D2dSzrtIHXdkd4dSKt9c1pw8UCS3LmhTnYxjd/hmjVH5GcFljTQO2FfEjP4R38JY35nD/Pob5c5Vjq/+Xgs9ZnrPAZqxX+V5Dm5ITPXHk5of+zyBruLFDPPKDWDptdvnhkH7v98eNHdT1yiU3C5+ZgrbD2V6P3vfLvxsy1edTIe38c+WMMcy867zyEPTp/5qsTyekLY+0zRKcV6rWBc5CL7b4czPkDVQLsrrMib17q89OPpT7D6QNT7WezwQPVz3vnCGBqH6/OTVcbeA70YWqds5wWWO9d78UznN2b0R3H6nF87atwntF2P9yV7druq+/vB+Y6jnljocb9EUDtvzyc++a+AsdLffflYBvTWKgRzq+vLzktUM+9ZRzwsceg68s+ooKTF/uLpNQGjh/+zgKVBta9LGK8wEdu0OsXUD5MW8HFC2wa2PwL+SmdtcWeihrpHkQL1PrcL5HPJjB5+Ghbq3LtpQNovgyg5tQbOYZw7p0/89W9itQD5QL1Oc/AHloRX/tDzQ38DHkH+30GNeb4ntQafWDdH2NhDjbeWCSnL46x3Bm6rvvRdq77yT+zqQE+SL0OxTHhuRfyqT/6xsK80Bfdt0diYLeXycUedTCvj/D2Buq55ZyFtUF0MMcxD9NfxgGz33DrulNvrTYwJ2DWyRvHdr9z8mewv1Ab23V5BsiZF/rAYm5phz0Sxtfe4c03c2FjcSe2OcyFu3kienMBbJpw2q7tvjkBW529BWCqYA3s42jMiazBAnNy+rH6MHsAdcHBPPFqApg5ewiYsfVBtN2aM9Z+BtaI1MAcr3NHv8epO1ovkjsc9Z+NgSoBai8NYPONnecZzH0V6Zs+xmd+uKMdn5HrZg9vfRDuzvoBF7b1wt6/qzUHUw/XVt0ZgKJhWq9T4Q8ePefw8bqugseL61QfAOs5NCeAh/qjSR5Y61TJB8Z3ACodfawkUH2B9aHuuu5wXAvMHss4YPNHWL3zvOjjJgfo3sJ6Yb3CWH1hHKgTPm9FfkBvXu3EfIU5thq11gl9oW8dUOuwyji8vtwz+E3jUQMUBdSbjPt9t69LO14dt5Xcur0fsK7VInPOTTg/reg+zBo5mD5sNnrYOHsL+3erD1OXfu63UCvUCJg6uLdq72BPoQbQ/FKc9T7j+qBAnQf3QG3gPgivz6DX3fkwe0YDM07v8MZnfjitmsD5dGResdHFqo1vr8T6MOekryY5fTkB2zM3sfYMMLXm7HGEfMbQBzQFteaEviRQ5wUwLHiOdNT1NcuJ1OoDu/qeM38GNXewBra+sPnmnsF52z86oFw5c+ONYZ2znJAPgMpX0eNFTeB/heUzABit3up55/tn9k1fJLbO3j6XxdIO2I8F7H5AHylMHXy0jtMBe4055xvAzKd3t861x/pwr0+NVlijFbDVJjYvYMvB9IH6bKX2qJETgKl1nyoYL+bcZ+0I6wuocwlUbO4ZSnjx4me3i9QH2nFC6gfhrmx0WjVaoS+6b9xhLggPrHsAhL601veksZCL1b8CsBsP9rF1vc+Vr+4KMHt6bQugpL1XES+8WNPxQsl6jfY6/bNa+SOik+++8TOoP2rkBMx90L+CtcnBXm8OeHr+Uq+1JjD2HgTq2QjzfpZbxgGM1/sve6nQCv3AXwQAn5pfamPtKXp85oc72rtaczDnZ53xETDzgJK6ltwfdbH6VwBq/cc8TL6a3rxYl/TRN879BPPcyTmvALZxzAn7wcYbB+Y75M9ieZFxopELgLiXFqj9AXYa+4UAdhogqVMLMw/s6hQDmgKw5uHcz/q0mRNMrXtfjW5egDVrvbBXYBKoedz55qzVBrCdc3NniPZVe9bjV3LOw37aI+TFM16NUKf9CnIetH5+1gp94RiB48SPlRM91u+c8Ya913VH31ik4ugbv4LUawFNwVqYMUxrQj7WPejoe6OvVkSv7UhODlivc2NzHXIdQA9XH6g+MK0JQFPP5/R0fkWOF5j54ZZGK6LVJtYK2GqM1Qj9ANjNBfZx1/m86PAzvnvrPHtffTlz+iJ9jn5i7RHWjPHe1gmOYPWBetNfHgfMiRsCmtKW015gywHVo/d1Ek5euIBlHMBpr5FaeeuMBaDZnSiJowamztzPwm/+PBGuQcDs6VhH/MwYMPtZm376AvY5OaFO+/+x7UDfk+5vinNPrR9E/UszoR8Y+03iFc47fp4FFsfwL3Tgcc7fWH48XBj+iNXYHUZiwF9ewMiN30i7DnPHa9T7zNwRas8QXc8B630o3zVv7+/L8v62OHfR987/j4FzvoLzt5c9hb7QF/pCXwDrPORF7k1AST0TsmZtkTcv9ghuZD+d6s8P2M8x8wNqXTDt29t8JsdmflonAmhqra4fqB+g+DwV9gUWc8sLB8x+QM3DEkBTz29gZ52XAGoOzitYxhFfO8IvfQE1Jzi3aQ4zbwxoCvDRB6pnCcYL7GPnLUaq1hcr1yHvvxOefwIIqPPgDwb99+2Fmq/Ac+mY6QH7uYb/Wev1Yn+RHjDHeOX6AaoMqD2FzVbiyUvWl/GButa8vvr4yS/j6L46AXPcka5zpsbesPHmOtQk1u848saAphCtYxRx8mLOuYljWk4c+bvYMZM/+olhm6Nanz+wXZfOSR6ofV7+TQewuz4yrO9xIvHR+tdb38b7W3j/cly9CNdt9kErYD8uXMe9T3zPEZBwvbZW4sQB1rX2NEzenl7bwjmK6LovdxaH09pLwOxtjec4MBYw8zCtNcLcEfYNgHXNQEl7zh4CqDV3H2ZtFY2X1A23vox1tIExoKlxy/lffMm8tNnTbj8zNXtEry+MtUJ/GS/6Yri/9Kv37P6vGKT36/6z3l4vAVDXEFBlMG0FL7xkXG3wrCy62Oiv4vC5Brr+zJezJrb7culztOZehbsE1N69LyxieRyO1+H/fyvws/pDdmqcE8y+8HPWxo6vFd03zrk/WuBT70+9b/eXF49ec/SNBbDrJrcjRhBOK9xDceXD1lONGG3qC7ZcETcvva77x5LktKLnj7E5YAF0T2FNcCZw7aJrgDq3nvPlyQHU+DDtUQ6TB46pNYaZA6qXCUCzArYYNn8VXDh+fu7rA2oM1yYuyj7Q2R972dPvIcQH4QWR+tgL2Zdoe9tAGxj/StjXflpx9I+x+6VO6At9oa/+V8K+Z3AMQLNCXYIrP/ln9ln9s/yz/kBdtzDtM33yjtsRHij3LFeJx0vPX/lKj7kjZxxEa+w9KPQDr4tArbxWALUPcjA/v8oH8kccc8f4qP9M7L8w4PPAnjDnpi9nLr3krvw+3DTGAAALyUlEQVSe6xr5N78J8ZtEoR+4acICQFOA6cNmgdo0YKcxsJ99BFA6eQcXgOEO8kESiYG1hzlPZHLGAqYGpg2nFepj9QVMLUwrJ4D1zQpYjocaIa8V+q8C2K3HepF6fdHjMz/c0bo/dzjqPxtnblphvVboC5hrhL0191X0cY5+j6/GUSOS7364Z9YaoU4r4mufoevjn9XA3L+eU38GHxB+gDDn+dcG1uvH6gdyHUAPd741O+InAnsIS4H1XpATzl3oC33h+oR1Qs71CnmhPlDT/cTaoOf1w99Zn2sCKBlMW8F48bkanD0LgVozTGuvDv9C1dj5APVDffvJueZlHOaEsXZQa0/9OwCVhmkraC/p16i1t3PovL56of8rANu87CvSF+YbtOs+Qp2cNvr4WiGvDRJrhXy38eXtLY7Xmxr3xXMt1N5B/R2sNa8Fau+NfxW8T1zHsV/WcOSNnYuwDljfH60Rrlt4nS5PDvsESoFdP3PL4zj6PQYeqmmScx6Zk/YI1WqF69F2mBdnnLxIDrY5nHFqO2Dqo+1WnbFW6IvMUQ5mvb4wL/SB2kegrpkzfhkHMF7nl5pABrac8Rmiv7K9Bqi5dO6ZD5TE/lm7fpHjJX7soHZfZzxQ8wAWP0R7D6gTjiH0gfpngMyHs7nXkNdVv74BU2tfmLFaYOWPseMI+weOF4TTysXmuQNb75rA48We4hHuDLCLDaLVdsB8xsoBtQ59AVhagL0PlBaovPoOSfiYkw/Uw9TIGQfGsM0t/NGq+9XoYzzrHW10xzi89iwH1D6aF9HEyj1D13b/WZ356O+sOqFGK7pvfAXvI2CXthbYrXsnaIHaoNFVC3Tq1Lc2Cf0jzMnF6p/BvDCnFfFhzgOoeZkDNAV1HUWOF9g0Izz/ar8cVQBbjT19ZtzBmg5rAnmfV1qfO/JAva8s4zAe5qUvtUKxVugDtSeA4eoD5Rd585I+So5+j82fQY1I7ui7d+Fgm5PcGewjrxX6d1DzFaR3ehh3P3FscrGeV9Hz+nICKClMW8HjRZ14hPUL2x7L20NOGHfAx549rw/cXgeAsgLwQQusuXIOLzDz0rD3geoH19Y61ybia0U4/VegvsO9sy7cmQ9Ir1CbAL7+/mi/IH21QO1NcldW7R1g9gFKZh/X3W0lTl7USGuFvtAX3Tf+Gfj88z1KGwC1dmN7Og5snLG8iN9t/OSNg6NVI8IffWPxLK/mCqkF4paN3kBfK2DqgNoHmNb96HDfrDvCHgEQ98PzA6j+q+Dh9H4Paq3tOZ/dQElg2p7PdRauhOMFqHFhs4Our2i1qa/EyYuaZ0iZOvt1OP/E5js633t0X72x9ojwb4B+IaI0dwLAbjNKOF7UDrPm9IPkEsfCvpcXC0wuGmtF5gDbQywamDVdZw6oDye9r75YDkf6a5NSJxKbcw+EvkhOC3Nu+s5F+1k4Hsz1pNZeQTitnFZ03/gKMHvDub2qe5V3HneAbVx7whYDUl+G46dJ98PdWWC9hmH66mHzja/geHe4qgtvrX6sfy3vX+YYC8B0zbGc8QIb50O2X0Pxh6z+GtkegdwRyZ3Zo7bH6o37vSEHrPegc1ueHN5T1ikD1nXKmYPJAUoK5oR5ifjG+nLug+MbB/Lxtcaw9TUW5gLjOzhOx1FrH7lYoNYI0yaXvHGHawDqXLo+oPZXvT8EEvLLODIPYERLvSmW88kXmPXA+gMwz7NjHuGYwLomYwGT++TQH+TpZSJj6wO1D8s4gPE6v+Cj3+v0p3Kp/XHvvn3/vgT+dVz9lylD1K18EK174l/5+z/8zXkA6pc0/uLG/zJg+eLhfEVvA9R+d+4rPsx+QO2J44ljTzn3q0MuUA+zl+dNyN0BqDRMW8Hhxf6hui93nIscUNdGxoePvY99lnHIBSP88JWc1iRs+2V8BrVB5po49qpOPmtQa71WAHUNAMrW86ZGAqg9MFZvH39g7XXpM2UZh9evPGzrUD9Su97GXwWw9gQ+tPMv+kUS+gKoOtcgnJ9WnXPX75AXMOvUu06tiFaNMKe1F8x9UAfUfQyzzzIOa4epvdbeAWadey2O/R1XyAfA2tKxBFDrT0IucJ76sdHArLGvuUBth3pA8wHqJGHuyTE+5syfAWZ/c30eqYctrya81tg1wDYHe5gDdvsi9zuQ8WGOB3v76piu5Uwb/mFLEl8L23iVHC/ywQhvv9RdCe5yVzVnfO9z5Z/Vdc46z633hL7o+SvfGqFeqIOPeyZ/BmsC80df7ohotD3X4/hASWBaA5g+UNcwTJsczBiQeorjWL0A2I0B+7hr00cbmHd/PS9aY5j3o1x0d9aaMxxr1ISLr30Ga6LpfrhXba+N7xqFPYB6T/WZsIxDTceg6gtYLVD7LwEffcBUIb0qGC+w5Ub49Mv6iOJrO5IHal6urZ9X8+rlzBmfQY28NjA+wr0CVjpa+4s1ceHArAVqvsCqtBfwgV8FFw5QGdhbSZic/itwfYF65+S63Dshdwf1PQ/UetLT/B2sBTQvfS4p4SdeXIvIHCwFao6A4S2AVQsffdcJ7Ho4lmMKE8ax3ZcDbvur+VVwbGE/rXCOWjnXImA+H3vOvIhW/7Potd1Pn851P/lXLFCy1LsGUWR7cZ0iuqSexdFpgTp3+tY5jtCXg5mHaeXMia6TF+HNee9pO8yrg9nP+Scv32FOAEXDtAb2sU6bOPbIyd/BMQRQ7y2wjbOMI7nh1v2d/kDpl3GEG25ptIG5O6z/DwA3zB9iHAGsJ6k31bcxzDxMKx+YF4m1MHUuTMh1qO/ouTPfEyGsgdkbplUPaHZrUCupDYDSwLTh3ZcgnLUwdfry2p8BbH2st1eH3BHmj9xV7B7f4aruM7zzEdZoRXzY1gebbx7Q/BJkzM82A+pGAur8Z69gxsuTI+NqhXKt0H8F0WqFNbH6d/CHC2fIOtJH25Ge3jsiufDdAj1cfWv6vZEEUD88cV7Lk8MekQB1DhKbs0dH1gVTawxUCVD16v1Blz+AtccdLIRZpy+63vgOji+AksG0FYwX/8LUZ6r75D4L+49UfXV/WeYPpY+cNelhTtgvvc3bzHkEasKbuwNsc4bNt8Zx7NNh7wCoPYe9zTzs8RXA7JvxYmHyGcdzfuarz/jxtcJftmmDrpNLHCsnshf+IsBrzGvN8WF+8PNceW78xYD6O6T3Kxbmml/RvqqB2RNYS/p8YeMjML/uwbdv9UuixEebmisL1PXT8/YPwhvH7zbjJQ/U89xrwXOSfLe5prXLOKwVw60PUPGNAc3K95yJYywn5Dv6+PrJqX0F0WujB2rvYF535kTPZyz3w18ACH11rh+I/MMaYcuton+zA9scnHOQaRzj8LGuP+hafTVAXS9eK8K9Efre1+6XvoC5z/bzHhdLO4A6H6GA9X3Qnss4HNd6995nRO/vGEJtcMyHhzmWfexnXzGGqDlE13P6gVp99YGc6HF8LaApRKc9g73lYV8jVw3GC+xzg6q5awPYa6wX5mHLGf8OADUn9xOmD5v9zJiZ92dqYBsLWEvtJVbiNzmOcYcMqyb+z1ivl1zL+vYTz3qpCY5a2PbrmHsW21NNt/pCXnTfODjyMOcB1LWkDtBUDHywXm+iRDcvx7EilRc+P+4Q/Z31fHhuhD3Vao3N6cd2X07tHdTf4a625+zR46/4vZdrTAz78yQvzsYCigZOzy1MvkS/+KXPSV9cDeE5Mi+6xticHKBZYc4gVv8KXsMCth7W2du9var7lTxsY8Pm9zHgnO+aM9/3awGzvq/tlfWpF/YGdp9FvG+T04plHFox3Lq2tEcAl7mj9i52nOCoA47Up2Og5glUbcaKLfLmBag9A9Y+sHHLFw+v0yM8r3Ja5+kQwG4eyziSG259ttbe47Vs73tW8Szfa9SKzsWXF8ax+oCm9jv74F4I48BYobVC/wig+pjvgMkDx5KK1TpOBePFOJDX1zoHrfGQ1RdQ58rnknywPA6g5gSbfaTqPEavDX9l1dzBezzwORI4N2FOa3/XIfTlzOkLx9B+Fv8XAAD//1V+lKUAAAAGSURBVAMA1fMKqUWPHIoAAAAASUVORK5CYII="/>
          <p:cNvSpPr>
            <a:spLocks noChangeAspect="1" noChangeArrowheads="1"/>
          </p:cNvSpPr>
          <p:nvPr/>
        </p:nvSpPr>
        <p:spPr bwMode="auto">
          <a:xfrm>
            <a:off x="123825" y="-890588"/>
            <a:ext cx="2533650" cy="2333626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52" name="AutoShape 16" descr="blob:https://web.whatsapp.com/9343d03f-fd1e-47ba-8e95-81cf1c36d168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11266" name="Picture 2" descr="C:\Users\user\Documents\2026-27\lab.jpeg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320800" y="1291894"/>
            <a:ext cx="6413500" cy="2708606"/>
          </a:xfrm>
          <a:prstGeom prst="rect">
            <a:avLst/>
          </a:prstGeom>
          <a:noFill/>
        </p:spPr>
      </p:pic>
      <p:sp>
        <p:nvSpPr>
          <p:cNvPr id="13" name="TextBox 12"/>
          <p:cNvSpPr txBox="1"/>
          <p:nvPr/>
        </p:nvSpPr>
        <p:spPr>
          <a:xfrm>
            <a:off x="2070100" y="4102100"/>
            <a:ext cx="5575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Students observing and identifying the parts of a compound microscope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xmlns="" val="13706344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03" name="Google Shape;10103;p48"/>
          <p:cNvGrpSpPr/>
          <p:nvPr/>
        </p:nvGrpSpPr>
        <p:grpSpPr>
          <a:xfrm rot="-8100000">
            <a:off x="6160889" y="979832"/>
            <a:ext cx="2270043" cy="183536"/>
            <a:chOff x="5419725" y="2413000"/>
            <a:chExt cx="2169725" cy="175425"/>
          </a:xfrm>
        </p:grpSpPr>
        <p:sp>
          <p:nvSpPr>
            <p:cNvPr id="10104" name="Google Shape;10104;p48"/>
            <p:cNvSpPr/>
            <p:nvPr/>
          </p:nvSpPr>
          <p:spPr>
            <a:xfrm>
              <a:off x="5419725" y="2413000"/>
              <a:ext cx="2027325" cy="175425"/>
            </a:xfrm>
            <a:custGeom>
              <a:avLst/>
              <a:gdLst/>
              <a:ahLst/>
              <a:cxnLst/>
              <a:rect l="l" t="t" r="r" b="b"/>
              <a:pathLst>
                <a:path w="81093" h="7017" extrusionOk="0">
                  <a:moveTo>
                    <a:pt x="3509" y="0"/>
                  </a:moveTo>
                  <a:cubicBezTo>
                    <a:pt x="1571" y="0"/>
                    <a:pt x="0" y="1571"/>
                    <a:pt x="0" y="3508"/>
                  </a:cubicBezTo>
                  <a:cubicBezTo>
                    <a:pt x="0" y="5446"/>
                    <a:pt x="1571" y="7017"/>
                    <a:pt x="3509" y="7017"/>
                  </a:cubicBezTo>
                  <a:lnTo>
                    <a:pt x="81093" y="7017"/>
                  </a:lnTo>
                  <a:lnTo>
                    <a:pt x="810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8"/>
            <p:cNvSpPr/>
            <p:nvPr/>
          </p:nvSpPr>
          <p:spPr>
            <a:xfrm>
              <a:off x="7447025" y="2413000"/>
              <a:ext cx="142425" cy="175425"/>
            </a:xfrm>
            <a:custGeom>
              <a:avLst/>
              <a:gdLst/>
              <a:ahLst/>
              <a:cxnLst/>
              <a:rect l="l" t="t" r="r" b="b"/>
              <a:pathLst>
                <a:path w="5697" h="7017" extrusionOk="0">
                  <a:moveTo>
                    <a:pt x="1" y="0"/>
                  </a:moveTo>
                  <a:lnTo>
                    <a:pt x="1" y="7017"/>
                  </a:lnTo>
                  <a:lnTo>
                    <a:pt x="5410" y="3880"/>
                  </a:lnTo>
                  <a:cubicBezTo>
                    <a:pt x="5696" y="3714"/>
                    <a:pt x="5696" y="3300"/>
                    <a:pt x="5410" y="3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8"/>
            <p:cNvSpPr/>
            <p:nvPr/>
          </p:nvSpPr>
          <p:spPr>
            <a:xfrm>
              <a:off x="6846100" y="2459400"/>
              <a:ext cx="492625" cy="82550"/>
            </a:xfrm>
            <a:custGeom>
              <a:avLst/>
              <a:gdLst/>
              <a:ahLst/>
              <a:cxnLst/>
              <a:rect l="l" t="t" r="r" b="b"/>
              <a:pathLst>
                <a:path w="19705" h="3302" extrusionOk="0">
                  <a:moveTo>
                    <a:pt x="1650" y="1"/>
                  </a:moveTo>
                  <a:cubicBezTo>
                    <a:pt x="740" y="1"/>
                    <a:pt x="1" y="740"/>
                    <a:pt x="1" y="1652"/>
                  </a:cubicBezTo>
                  <a:cubicBezTo>
                    <a:pt x="1" y="2562"/>
                    <a:pt x="740" y="3301"/>
                    <a:pt x="1650" y="3301"/>
                  </a:cubicBezTo>
                  <a:lnTo>
                    <a:pt x="18054" y="3301"/>
                  </a:lnTo>
                  <a:cubicBezTo>
                    <a:pt x="18966" y="3301"/>
                    <a:pt x="19705" y="2562"/>
                    <a:pt x="19705" y="1652"/>
                  </a:cubicBezTo>
                  <a:cubicBezTo>
                    <a:pt x="19705" y="740"/>
                    <a:pt x="18966" y="1"/>
                    <a:pt x="180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7" name="Google Shape;10107;p48"/>
          <p:cNvSpPr/>
          <p:nvPr/>
        </p:nvSpPr>
        <p:spPr>
          <a:xfrm>
            <a:off x="2378250" y="37913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8" name="Google Shape;10108;p48"/>
          <p:cNvSpPr/>
          <p:nvPr/>
        </p:nvSpPr>
        <p:spPr>
          <a:xfrm>
            <a:off x="6956213" y="3555050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9" name="Google Shape;10109;p48"/>
          <p:cNvSpPr/>
          <p:nvPr/>
        </p:nvSpPr>
        <p:spPr>
          <a:xfrm>
            <a:off x="2463325" y="83128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Title 33"/>
          <p:cNvSpPr>
            <a:spLocks noGrp="1"/>
          </p:cNvSpPr>
          <p:nvPr>
            <p:ph type="title"/>
          </p:nvPr>
        </p:nvSpPr>
        <p:spPr>
          <a:xfrm>
            <a:off x="1016650" y="451575"/>
            <a:ext cx="7020000" cy="572700"/>
          </a:xfrm>
        </p:spPr>
        <p:txBody>
          <a:bodyPr/>
          <a:lstStyle/>
          <a:p>
            <a:r>
              <a:rPr lang="en-US" u="sng" dirty="0" smtClean="0">
                <a:solidFill>
                  <a:srgbClr val="C00000"/>
                </a:solidFill>
              </a:rPr>
              <a:t>ASSESSMENT /ACTIVITIES TAKEN</a:t>
            </a:r>
            <a:br>
              <a:rPr lang="en-US" u="sng" dirty="0" smtClean="0">
                <a:solidFill>
                  <a:srgbClr val="C00000"/>
                </a:solidFill>
              </a:rPr>
            </a:br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sp>
        <p:nvSpPr>
          <p:cNvPr id="35" name="Text Placeholder 34"/>
          <p:cNvSpPr>
            <a:spLocks noGrp="1"/>
          </p:cNvSpPr>
          <p:nvPr>
            <p:ph type="body" idx="1"/>
          </p:nvPr>
        </p:nvSpPr>
        <p:spPr>
          <a:xfrm>
            <a:off x="1194450" y="1011575"/>
            <a:ext cx="7020000" cy="3406200"/>
          </a:xfrm>
        </p:spPr>
        <p:txBody>
          <a:bodyPr/>
          <a:lstStyle/>
          <a:p>
            <a:pPr>
              <a:buNone/>
            </a:pPr>
            <a:r>
              <a:rPr lang="en-US" sz="2000" b="1" u="sng" dirty="0" smtClean="0"/>
              <a:t>Class X</a:t>
            </a:r>
            <a:endParaRPr lang="en-US" dirty="0" smtClean="0"/>
          </a:p>
          <a:p>
            <a:r>
              <a:rPr lang="en-US" sz="2000" b="1" dirty="0" smtClean="0"/>
              <a:t>Class tests</a:t>
            </a:r>
          </a:p>
          <a:p>
            <a:r>
              <a:rPr lang="en-US" sz="2000" b="1" dirty="0" smtClean="0"/>
              <a:t>Surprise tests</a:t>
            </a:r>
          </a:p>
          <a:p>
            <a:r>
              <a:rPr lang="en-US" sz="2000" b="1" dirty="0" smtClean="0"/>
              <a:t>Practicing Question Banks</a:t>
            </a:r>
          </a:p>
          <a:p>
            <a:r>
              <a:rPr lang="en-US" sz="2000" b="1" dirty="0" smtClean="0"/>
              <a:t>Laboratory Practical</a:t>
            </a:r>
          </a:p>
          <a:p>
            <a:pPr>
              <a:buNone/>
            </a:pPr>
            <a:endParaRPr lang="en-US" sz="2000" b="1" u="sng" dirty="0" smtClean="0"/>
          </a:p>
          <a:p>
            <a:pPr>
              <a:buNone/>
            </a:pPr>
            <a:r>
              <a:rPr lang="en-US" sz="2000" b="1" u="sng" dirty="0" smtClean="0"/>
              <a:t>Class XI Sc </a:t>
            </a:r>
          </a:p>
          <a:p>
            <a:r>
              <a:rPr lang="en-US" sz="2000" b="1" dirty="0" smtClean="0"/>
              <a:t>Class Test </a:t>
            </a:r>
          </a:p>
          <a:p>
            <a:r>
              <a:rPr lang="en-US" sz="2000" b="1" dirty="0" smtClean="0"/>
              <a:t>Practicing Question Banks</a:t>
            </a:r>
          </a:p>
          <a:p>
            <a:r>
              <a:rPr lang="en-US" sz="2000" b="1" dirty="0" smtClean="0"/>
              <a:t>Laboratory Practical</a:t>
            </a:r>
          </a:p>
          <a:p>
            <a:r>
              <a:rPr lang="en-US" sz="2000" b="1" dirty="0" smtClean="0"/>
              <a:t>Unit Test -1 (conducted)</a:t>
            </a:r>
          </a:p>
          <a:p>
            <a:pPr>
              <a:buFont typeface="Arial" pitchFamily="34" charset="0"/>
              <a:buChar char="•"/>
            </a:pPr>
            <a:endParaRPr lang="en-US" sz="2000" b="1" u="sng"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103;p48"/>
          <p:cNvGrpSpPr/>
          <p:nvPr/>
        </p:nvGrpSpPr>
        <p:grpSpPr>
          <a:xfrm rot="-8100000">
            <a:off x="6160889" y="979832"/>
            <a:ext cx="2270043" cy="183536"/>
            <a:chOff x="5419725" y="2413000"/>
            <a:chExt cx="2169725" cy="175425"/>
          </a:xfrm>
        </p:grpSpPr>
        <p:sp>
          <p:nvSpPr>
            <p:cNvPr id="10104" name="Google Shape;10104;p48"/>
            <p:cNvSpPr/>
            <p:nvPr/>
          </p:nvSpPr>
          <p:spPr>
            <a:xfrm>
              <a:off x="5419725" y="2413000"/>
              <a:ext cx="2027325" cy="175425"/>
            </a:xfrm>
            <a:custGeom>
              <a:avLst/>
              <a:gdLst/>
              <a:ahLst/>
              <a:cxnLst/>
              <a:rect l="l" t="t" r="r" b="b"/>
              <a:pathLst>
                <a:path w="81093" h="7017" extrusionOk="0">
                  <a:moveTo>
                    <a:pt x="3509" y="0"/>
                  </a:moveTo>
                  <a:cubicBezTo>
                    <a:pt x="1571" y="0"/>
                    <a:pt x="0" y="1571"/>
                    <a:pt x="0" y="3508"/>
                  </a:cubicBezTo>
                  <a:cubicBezTo>
                    <a:pt x="0" y="5446"/>
                    <a:pt x="1571" y="7017"/>
                    <a:pt x="3509" y="7017"/>
                  </a:cubicBezTo>
                  <a:lnTo>
                    <a:pt x="81093" y="7017"/>
                  </a:lnTo>
                  <a:lnTo>
                    <a:pt x="810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8"/>
            <p:cNvSpPr/>
            <p:nvPr/>
          </p:nvSpPr>
          <p:spPr>
            <a:xfrm>
              <a:off x="7447025" y="2413000"/>
              <a:ext cx="142425" cy="175425"/>
            </a:xfrm>
            <a:custGeom>
              <a:avLst/>
              <a:gdLst/>
              <a:ahLst/>
              <a:cxnLst/>
              <a:rect l="l" t="t" r="r" b="b"/>
              <a:pathLst>
                <a:path w="5697" h="7017" extrusionOk="0">
                  <a:moveTo>
                    <a:pt x="1" y="0"/>
                  </a:moveTo>
                  <a:lnTo>
                    <a:pt x="1" y="7017"/>
                  </a:lnTo>
                  <a:lnTo>
                    <a:pt x="5410" y="3880"/>
                  </a:lnTo>
                  <a:cubicBezTo>
                    <a:pt x="5696" y="3714"/>
                    <a:pt x="5696" y="3300"/>
                    <a:pt x="5410" y="3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8"/>
            <p:cNvSpPr/>
            <p:nvPr/>
          </p:nvSpPr>
          <p:spPr>
            <a:xfrm>
              <a:off x="6846100" y="2459400"/>
              <a:ext cx="492625" cy="82550"/>
            </a:xfrm>
            <a:custGeom>
              <a:avLst/>
              <a:gdLst/>
              <a:ahLst/>
              <a:cxnLst/>
              <a:rect l="l" t="t" r="r" b="b"/>
              <a:pathLst>
                <a:path w="19705" h="3302" extrusionOk="0">
                  <a:moveTo>
                    <a:pt x="1650" y="1"/>
                  </a:moveTo>
                  <a:cubicBezTo>
                    <a:pt x="740" y="1"/>
                    <a:pt x="1" y="740"/>
                    <a:pt x="1" y="1652"/>
                  </a:cubicBezTo>
                  <a:cubicBezTo>
                    <a:pt x="1" y="2562"/>
                    <a:pt x="740" y="3301"/>
                    <a:pt x="1650" y="3301"/>
                  </a:cubicBezTo>
                  <a:lnTo>
                    <a:pt x="18054" y="3301"/>
                  </a:lnTo>
                  <a:cubicBezTo>
                    <a:pt x="18966" y="3301"/>
                    <a:pt x="19705" y="2562"/>
                    <a:pt x="19705" y="1652"/>
                  </a:cubicBezTo>
                  <a:cubicBezTo>
                    <a:pt x="19705" y="740"/>
                    <a:pt x="18966" y="1"/>
                    <a:pt x="180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7" name="Google Shape;10107;p48"/>
          <p:cNvSpPr/>
          <p:nvPr/>
        </p:nvSpPr>
        <p:spPr>
          <a:xfrm>
            <a:off x="2378250" y="37913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8" name="Google Shape;10108;p48"/>
          <p:cNvSpPr/>
          <p:nvPr/>
        </p:nvSpPr>
        <p:spPr>
          <a:xfrm>
            <a:off x="6956213" y="3555050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9" name="Google Shape;10109;p48"/>
          <p:cNvSpPr/>
          <p:nvPr/>
        </p:nvSpPr>
        <p:spPr>
          <a:xfrm>
            <a:off x="2463325" y="83128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Title 33"/>
          <p:cNvSpPr>
            <a:spLocks noGrp="1"/>
          </p:cNvSpPr>
          <p:nvPr>
            <p:ph type="title"/>
          </p:nvPr>
        </p:nvSpPr>
        <p:spPr>
          <a:xfrm>
            <a:off x="1016650" y="451575"/>
            <a:ext cx="7020000" cy="572700"/>
          </a:xfrm>
        </p:spPr>
        <p:txBody>
          <a:bodyPr/>
          <a:lstStyle/>
          <a:p>
            <a:r>
              <a:rPr lang="en-US" u="sng" dirty="0" smtClean="0">
                <a:solidFill>
                  <a:srgbClr val="C00000"/>
                </a:solidFill>
              </a:rPr>
              <a:t>ASSESSMENTS</a:t>
            </a:r>
            <a:br>
              <a:rPr lang="en-US" u="sng" dirty="0" smtClean="0">
                <a:solidFill>
                  <a:srgbClr val="C00000"/>
                </a:solidFill>
              </a:rPr>
            </a:br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sp>
        <p:nvSpPr>
          <p:cNvPr id="35" name="Text Placeholder 34"/>
          <p:cNvSpPr>
            <a:spLocks noGrp="1"/>
          </p:cNvSpPr>
          <p:nvPr>
            <p:ph type="body" idx="1"/>
          </p:nvPr>
        </p:nvSpPr>
        <p:spPr>
          <a:xfrm>
            <a:off x="1194450" y="1011575"/>
            <a:ext cx="7020000" cy="3406200"/>
          </a:xfrm>
        </p:spPr>
        <p:txBody>
          <a:bodyPr/>
          <a:lstStyle/>
          <a:p>
            <a:pPr>
              <a:buNone/>
            </a:pPr>
            <a:r>
              <a:rPr lang="en-US" sz="2000" b="1" u="sng" dirty="0" smtClean="0"/>
              <a:t>Class X</a:t>
            </a:r>
            <a:endParaRPr lang="en-US" dirty="0" smtClean="0"/>
          </a:p>
          <a:p>
            <a:pPr>
              <a:buNone/>
            </a:pPr>
            <a:r>
              <a:rPr lang="en-US" sz="2000" b="1" u="sng" dirty="0" smtClean="0"/>
              <a:t> </a:t>
            </a:r>
          </a:p>
          <a:p>
            <a:pPr>
              <a:buFont typeface="Arial" pitchFamily="34" charset="0"/>
              <a:buChar char="•"/>
            </a:pPr>
            <a:r>
              <a:rPr lang="en-US" sz="2000" b="1" u="sng" dirty="0" smtClean="0"/>
              <a:t>Cycle Tests  to be conducted (07/09/2026)</a:t>
            </a:r>
          </a:p>
          <a:p>
            <a:pPr>
              <a:buFont typeface="Arial" pitchFamily="34" charset="0"/>
              <a:buChar char="•"/>
            </a:pPr>
            <a:endParaRPr lang="en-US" sz="2000" b="1" u="sng" dirty="0" smtClean="0"/>
          </a:p>
          <a:p>
            <a:pPr>
              <a:buFont typeface="Arial" pitchFamily="34" charset="0"/>
              <a:buChar char="•"/>
            </a:pPr>
            <a:r>
              <a:rPr lang="en-US" sz="2000" b="1" u="sng" dirty="0" smtClean="0"/>
              <a:t> Unit Test -1 to be conducted (18/06/2026)</a:t>
            </a:r>
          </a:p>
          <a:p>
            <a:pPr>
              <a:buFont typeface="Arial" pitchFamily="34" charset="0"/>
              <a:buChar char="•"/>
            </a:pPr>
            <a:endParaRPr lang="en-US" sz="2000" b="1" u="sng" dirty="0" smtClean="0"/>
          </a:p>
          <a:p>
            <a:pPr>
              <a:buNone/>
            </a:pPr>
            <a:r>
              <a:rPr lang="en-US" sz="2000" b="1" u="sng" dirty="0" smtClean="0"/>
              <a:t>Class XI Sc</a:t>
            </a:r>
          </a:p>
          <a:p>
            <a:pPr>
              <a:buNone/>
            </a:pPr>
            <a:endParaRPr lang="en-US" sz="2000" b="1" u="sng" dirty="0" smtClean="0"/>
          </a:p>
          <a:p>
            <a:pPr>
              <a:buFont typeface="Arial" pitchFamily="34" charset="0"/>
              <a:buChar char="•"/>
            </a:pPr>
            <a:r>
              <a:rPr lang="en-US" sz="2000" b="1" u="sng" dirty="0" smtClean="0"/>
              <a:t> Cycle Tests  to be conducted (31/08//2026)</a:t>
            </a:r>
          </a:p>
          <a:p>
            <a:pPr>
              <a:buFont typeface="Arial" pitchFamily="34" charset="0"/>
              <a:buChar char="•"/>
            </a:pPr>
            <a:endParaRPr lang="en-US" sz="2000" dirty="0" smtClean="0"/>
          </a:p>
          <a:p>
            <a:pPr>
              <a:buNone/>
            </a:pPr>
            <a:endParaRPr lang="en-US" sz="2000" b="1" u="sng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103;p48"/>
          <p:cNvGrpSpPr/>
          <p:nvPr/>
        </p:nvGrpSpPr>
        <p:grpSpPr>
          <a:xfrm rot="-8100000">
            <a:off x="6160889" y="979832"/>
            <a:ext cx="2270043" cy="183536"/>
            <a:chOff x="5419725" y="2413000"/>
            <a:chExt cx="2169725" cy="175425"/>
          </a:xfrm>
        </p:grpSpPr>
        <p:sp>
          <p:nvSpPr>
            <p:cNvPr id="10104" name="Google Shape;10104;p48"/>
            <p:cNvSpPr/>
            <p:nvPr/>
          </p:nvSpPr>
          <p:spPr>
            <a:xfrm>
              <a:off x="5419725" y="2413000"/>
              <a:ext cx="2027325" cy="175425"/>
            </a:xfrm>
            <a:custGeom>
              <a:avLst/>
              <a:gdLst/>
              <a:ahLst/>
              <a:cxnLst/>
              <a:rect l="l" t="t" r="r" b="b"/>
              <a:pathLst>
                <a:path w="81093" h="7017" extrusionOk="0">
                  <a:moveTo>
                    <a:pt x="3509" y="0"/>
                  </a:moveTo>
                  <a:cubicBezTo>
                    <a:pt x="1571" y="0"/>
                    <a:pt x="0" y="1571"/>
                    <a:pt x="0" y="3508"/>
                  </a:cubicBezTo>
                  <a:cubicBezTo>
                    <a:pt x="0" y="5446"/>
                    <a:pt x="1571" y="7017"/>
                    <a:pt x="3509" y="7017"/>
                  </a:cubicBezTo>
                  <a:lnTo>
                    <a:pt x="81093" y="7017"/>
                  </a:lnTo>
                  <a:lnTo>
                    <a:pt x="810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8"/>
            <p:cNvSpPr/>
            <p:nvPr/>
          </p:nvSpPr>
          <p:spPr>
            <a:xfrm>
              <a:off x="7447025" y="2413000"/>
              <a:ext cx="142425" cy="175425"/>
            </a:xfrm>
            <a:custGeom>
              <a:avLst/>
              <a:gdLst/>
              <a:ahLst/>
              <a:cxnLst/>
              <a:rect l="l" t="t" r="r" b="b"/>
              <a:pathLst>
                <a:path w="5697" h="7017" extrusionOk="0">
                  <a:moveTo>
                    <a:pt x="1" y="0"/>
                  </a:moveTo>
                  <a:lnTo>
                    <a:pt x="1" y="7017"/>
                  </a:lnTo>
                  <a:lnTo>
                    <a:pt x="5410" y="3880"/>
                  </a:lnTo>
                  <a:cubicBezTo>
                    <a:pt x="5696" y="3714"/>
                    <a:pt x="5696" y="3300"/>
                    <a:pt x="5410" y="3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8"/>
            <p:cNvSpPr/>
            <p:nvPr/>
          </p:nvSpPr>
          <p:spPr>
            <a:xfrm>
              <a:off x="6846100" y="2459400"/>
              <a:ext cx="492625" cy="82550"/>
            </a:xfrm>
            <a:custGeom>
              <a:avLst/>
              <a:gdLst/>
              <a:ahLst/>
              <a:cxnLst/>
              <a:rect l="l" t="t" r="r" b="b"/>
              <a:pathLst>
                <a:path w="19705" h="3302" extrusionOk="0">
                  <a:moveTo>
                    <a:pt x="1650" y="1"/>
                  </a:moveTo>
                  <a:cubicBezTo>
                    <a:pt x="740" y="1"/>
                    <a:pt x="1" y="740"/>
                    <a:pt x="1" y="1652"/>
                  </a:cubicBezTo>
                  <a:cubicBezTo>
                    <a:pt x="1" y="2562"/>
                    <a:pt x="740" y="3301"/>
                    <a:pt x="1650" y="3301"/>
                  </a:cubicBezTo>
                  <a:lnTo>
                    <a:pt x="18054" y="3301"/>
                  </a:lnTo>
                  <a:cubicBezTo>
                    <a:pt x="18966" y="3301"/>
                    <a:pt x="19705" y="2562"/>
                    <a:pt x="19705" y="1652"/>
                  </a:cubicBezTo>
                  <a:cubicBezTo>
                    <a:pt x="19705" y="740"/>
                    <a:pt x="18966" y="1"/>
                    <a:pt x="180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7" name="Google Shape;10107;p48"/>
          <p:cNvSpPr/>
          <p:nvPr/>
        </p:nvSpPr>
        <p:spPr>
          <a:xfrm>
            <a:off x="2378250" y="37913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8" name="Google Shape;10108;p48"/>
          <p:cNvSpPr/>
          <p:nvPr/>
        </p:nvSpPr>
        <p:spPr>
          <a:xfrm>
            <a:off x="6956213" y="3555050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9" name="Google Shape;10109;p48"/>
          <p:cNvSpPr/>
          <p:nvPr/>
        </p:nvSpPr>
        <p:spPr>
          <a:xfrm>
            <a:off x="2463325" y="83128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Title 33"/>
          <p:cNvSpPr>
            <a:spLocks noGrp="1"/>
          </p:cNvSpPr>
          <p:nvPr>
            <p:ph type="title"/>
          </p:nvPr>
        </p:nvSpPr>
        <p:spPr>
          <a:xfrm>
            <a:off x="1016650" y="451575"/>
            <a:ext cx="7020000" cy="572700"/>
          </a:xfrm>
        </p:spPr>
        <p:txBody>
          <a:bodyPr/>
          <a:lstStyle/>
          <a:p>
            <a:r>
              <a:rPr lang="en-US" sz="2000" u="sng" dirty="0" smtClean="0">
                <a:solidFill>
                  <a:srgbClr val="C00000"/>
                </a:solidFill>
              </a:rPr>
              <a:t>ASSESSMENT PERFORMANCE (UNIT TEST 1 CLASS XI Sc BIOLOGY )</a:t>
            </a:r>
            <a:br>
              <a:rPr lang="en-US" sz="2000" u="sng" dirty="0" smtClean="0">
                <a:solidFill>
                  <a:srgbClr val="C00000"/>
                </a:solidFill>
              </a:rPr>
            </a:br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219200" y="1187450"/>
          <a:ext cx="7137399" cy="3074800"/>
        </p:xfrm>
        <a:graphic>
          <a:graphicData uri="http://schemas.openxmlformats.org/drawingml/2006/table">
            <a:tbl>
              <a:tblPr firstRow="1" bandRow="1">
                <a:tableStyleId>{21C143D7-1FD1-4383-B171-BECE701B5733}</a:tableStyleId>
              </a:tblPr>
              <a:tblGrid>
                <a:gridCol w="3365500"/>
                <a:gridCol w="1371600"/>
                <a:gridCol w="1193800"/>
                <a:gridCol w="1206499"/>
              </a:tblGrid>
              <a:tr h="478464">
                <a:tc>
                  <a:txBody>
                    <a:bodyPr/>
                    <a:lstStyle/>
                    <a:p>
                      <a:r>
                        <a:rPr lang="en-US" b="1" dirty="0" smtClean="0"/>
                        <a:t>Name of the student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Class/ Stream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Total</a:t>
                      </a:r>
                      <a:r>
                        <a:rPr lang="en-US" b="1" baseline="0" dirty="0" smtClean="0"/>
                        <a:t> Marks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Marks Obtained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</a:tr>
              <a:tr h="31905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1.Abhigyan </a:t>
                      </a:r>
                      <a:r>
                        <a:rPr lang="en-US" b="1" dirty="0" err="1" smtClean="0"/>
                        <a:t>Hazarika</a:t>
                      </a:r>
                      <a:endParaRPr lang="en-US" b="1" dirty="0" smtClean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19.5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375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b="1" dirty="0" smtClean="0"/>
                        <a:t>2. </a:t>
                      </a:r>
                      <a:r>
                        <a:rPr lang="en-US" b="1" dirty="0" err="1" smtClean="0"/>
                        <a:t>Abhipron</a:t>
                      </a:r>
                      <a:r>
                        <a:rPr lang="en-US" b="1" dirty="0" smtClean="0"/>
                        <a:t> Borah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12.5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20038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3. </a:t>
                      </a:r>
                      <a:r>
                        <a:rPr lang="en-US" b="1" dirty="0" err="1" smtClean="0"/>
                        <a:t>Angelin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Khenglong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17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1905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4. </a:t>
                      </a:r>
                      <a:r>
                        <a:rPr lang="en-US" b="1" dirty="0" err="1" smtClean="0"/>
                        <a:t>Anushka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Priya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Kalita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13.5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1905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5. </a:t>
                      </a:r>
                      <a:r>
                        <a:rPr lang="en-US" b="1" dirty="0" err="1" smtClean="0"/>
                        <a:t>Anwesha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Mayuree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solidFill>
                            <a:srgbClr val="FF0000"/>
                          </a:solidFill>
                        </a:rPr>
                        <a:t>06</a:t>
                      </a:r>
                      <a:endParaRPr lang="en-US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1905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6. Dorothy Borah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17.5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1905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7. Jessica </a:t>
                      </a:r>
                      <a:r>
                        <a:rPr lang="en-US" b="1" dirty="0" err="1" smtClean="0"/>
                        <a:t>Mech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17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1905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8. </a:t>
                      </a:r>
                      <a:r>
                        <a:rPr lang="en-US" b="1" dirty="0" err="1" smtClean="0"/>
                        <a:t>Lavishka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Agarwal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13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6" name="Google Shape;9846;p33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/>
              <a:t>TOPICS</a:t>
            </a:r>
            <a:endParaRPr dirty="0"/>
          </a:p>
        </p:txBody>
      </p:sp>
      <p:sp>
        <p:nvSpPr>
          <p:cNvPr id="9847" name="Google Shape;9847;p33"/>
          <p:cNvSpPr/>
          <p:nvPr/>
        </p:nvSpPr>
        <p:spPr>
          <a:xfrm>
            <a:off x="1724173" y="1673925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01</a:t>
            </a:r>
            <a:endParaRPr sz="160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48" name="Google Shape;9848;p33"/>
          <p:cNvSpPr txBox="1">
            <a:spLocks noGrp="1"/>
          </p:cNvSpPr>
          <p:nvPr>
            <p:ph type="subTitle" idx="4294967295"/>
          </p:nvPr>
        </p:nvSpPr>
        <p:spPr>
          <a:xfrm>
            <a:off x="2324778" y="1673925"/>
            <a:ext cx="23739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SYLLABUS COMPLETION</a:t>
            </a: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49" name="Google Shape;9849;p33"/>
          <p:cNvSpPr/>
          <p:nvPr/>
        </p:nvSpPr>
        <p:spPr>
          <a:xfrm>
            <a:off x="1724173" y="2445383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02</a:t>
            </a:r>
            <a:endParaRPr sz="160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0" name="Google Shape;9850;p33"/>
          <p:cNvSpPr txBox="1">
            <a:spLocks noGrp="1"/>
          </p:cNvSpPr>
          <p:nvPr>
            <p:ph type="subTitle" idx="4294967295"/>
          </p:nvPr>
        </p:nvSpPr>
        <p:spPr>
          <a:xfrm>
            <a:off x="2324778" y="2445383"/>
            <a:ext cx="23739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LESSON PLANNING</a:t>
            </a: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1" name="Google Shape;9851;p33"/>
          <p:cNvSpPr/>
          <p:nvPr/>
        </p:nvSpPr>
        <p:spPr>
          <a:xfrm>
            <a:off x="1724147" y="3216841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03</a:t>
            </a:r>
            <a:endParaRPr sz="160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2" name="Google Shape;9852;p33"/>
          <p:cNvSpPr txBox="1">
            <a:spLocks noGrp="1"/>
          </p:cNvSpPr>
          <p:nvPr>
            <p:ph type="subTitle" idx="4294967295"/>
          </p:nvPr>
        </p:nvSpPr>
        <p:spPr>
          <a:xfrm>
            <a:off x="2324778" y="3216842"/>
            <a:ext cx="23739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BEST PRACTICES IN YOUR SUBJECTS</a:t>
            </a: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3" name="Google Shape;9853;p33"/>
          <p:cNvSpPr/>
          <p:nvPr/>
        </p:nvSpPr>
        <p:spPr>
          <a:xfrm>
            <a:off x="4862639" y="1673925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04</a:t>
            </a:r>
            <a:endParaRPr sz="160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4" name="Google Shape;9854;p33"/>
          <p:cNvSpPr txBox="1">
            <a:spLocks noGrp="1"/>
          </p:cNvSpPr>
          <p:nvPr>
            <p:ph type="subTitle" idx="4294967295"/>
          </p:nvPr>
        </p:nvSpPr>
        <p:spPr>
          <a:xfrm>
            <a:off x="5463253" y="1673925"/>
            <a:ext cx="2373900" cy="515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TOURS &amp; FIELD VISITS DONE</a:t>
            </a: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5" name="Google Shape;9855;p33"/>
          <p:cNvSpPr/>
          <p:nvPr/>
        </p:nvSpPr>
        <p:spPr>
          <a:xfrm>
            <a:off x="4862639" y="2445383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05</a:t>
            </a:r>
            <a:endParaRPr sz="160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6" name="Google Shape;9856;p33"/>
          <p:cNvSpPr txBox="1">
            <a:spLocks noGrp="1"/>
          </p:cNvSpPr>
          <p:nvPr>
            <p:ph type="subTitle" idx="4294967295"/>
          </p:nvPr>
        </p:nvSpPr>
        <p:spPr>
          <a:xfrm>
            <a:off x="5463253" y="2445383"/>
            <a:ext cx="2373900" cy="515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ASSESSMENTS TAKEN &amp; EXAM PERFORMANCE</a:t>
            </a: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7" name="Google Shape;9857;p33"/>
          <p:cNvSpPr/>
          <p:nvPr/>
        </p:nvSpPr>
        <p:spPr>
          <a:xfrm>
            <a:off x="4862639" y="3216841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06</a:t>
            </a:r>
            <a:endParaRPr sz="160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8" name="Google Shape;9858;p33"/>
          <p:cNvSpPr txBox="1">
            <a:spLocks noGrp="1"/>
          </p:cNvSpPr>
          <p:nvPr>
            <p:ph type="subTitle" idx="4294967295"/>
          </p:nvPr>
        </p:nvSpPr>
        <p:spPr>
          <a:xfrm>
            <a:off x="5463253" y="3216842"/>
            <a:ext cx="2373900" cy="515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N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COPY CORRECTION &amp; MAINTENENCE</a:t>
            </a: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cxnSp>
        <p:nvCxnSpPr>
          <p:cNvPr id="9859" name="Google Shape;9859;p33"/>
          <p:cNvCxnSpPr>
            <a:stCxn id="9847" idx="2"/>
            <a:endCxn id="9849" idx="0"/>
          </p:cNvCxnSpPr>
          <p:nvPr/>
        </p:nvCxnSpPr>
        <p:spPr>
          <a:xfrm>
            <a:off x="1981723" y="2189025"/>
            <a:ext cx="0" cy="256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860" name="Google Shape;9860;p33"/>
          <p:cNvCxnSpPr>
            <a:stCxn id="9849" idx="2"/>
            <a:endCxn id="9851" idx="0"/>
          </p:cNvCxnSpPr>
          <p:nvPr/>
        </p:nvCxnSpPr>
        <p:spPr>
          <a:xfrm>
            <a:off x="1981723" y="2960483"/>
            <a:ext cx="0" cy="256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861" name="Google Shape;9861;p33"/>
          <p:cNvCxnSpPr>
            <a:stCxn id="9853" idx="2"/>
            <a:endCxn id="9855" idx="0"/>
          </p:cNvCxnSpPr>
          <p:nvPr/>
        </p:nvCxnSpPr>
        <p:spPr>
          <a:xfrm>
            <a:off x="5120189" y="2189025"/>
            <a:ext cx="0" cy="256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862" name="Google Shape;9862;p33"/>
          <p:cNvCxnSpPr>
            <a:stCxn id="9855" idx="2"/>
            <a:endCxn id="9857" idx="0"/>
          </p:cNvCxnSpPr>
          <p:nvPr/>
        </p:nvCxnSpPr>
        <p:spPr>
          <a:xfrm>
            <a:off x="5120189" y="2960483"/>
            <a:ext cx="0" cy="256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9863" name="Google Shape;9863;p33"/>
          <p:cNvSpPr/>
          <p:nvPr/>
        </p:nvSpPr>
        <p:spPr>
          <a:xfrm>
            <a:off x="7922650" y="356430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4" name="Google Shape;9864;p33"/>
          <p:cNvSpPr/>
          <p:nvPr/>
        </p:nvSpPr>
        <p:spPr>
          <a:xfrm>
            <a:off x="7203538" y="3925250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5" name="Google Shape;9865;p33"/>
          <p:cNvSpPr/>
          <p:nvPr/>
        </p:nvSpPr>
        <p:spPr>
          <a:xfrm rot="-4499992">
            <a:off x="6847733" y="393814"/>
            <a:ext cx="585793" cy="623413"/>
          </a:xfrm>
          <a:custGeom>
            <a:avLst/>
            <a:gdLst/>
            <a:ahLst/>
            <a:cxnLst/>
            <a:rect l="l" t="t" r="r" b="b"/>
            <a:pathLst>
              <a:path w="27269" h="29017" extrusionOk="0">
                <a:moveTo>
                  <a:pt x="22507" y="0"/>
                </a:moveTo>
                <a:cubicBezTo>
                  <a:pt x="21719" y="0"/>
                  <a:pt x="20932" y="201"/>
                  <a:pt x="20248" y="603"/>
                </a:cubicBezTo>
                <a:cubicBezTo>
                  <a:pt x="20101" y="684"/>
                  <a:pt x="19960" y="774"/>
                  <a:pt x="19827" y="877"/>
                </a:cubicBezTo>
                <a:cubicBezTo>
                  <a:pt x="19689" y="973"/>
                  <a:pt x="19562" y="1080"/>
                  <a:pt x="19439" y="1195"/>
                </a:cubicBezTo>
                <a:cubicBezTo>
                  <a:pt x="19306" y="1313"/>
                  <a:pt x="19214" y="1408"/>
                  <a:pt x="19117" y="1505"/>
                </a:cubicBezTo>
                <a:lnTo>
                  <a:pt x="18821" y="1800"/>
                </a:lnTo>
                <a:lnTo>
                  <a:pt x="17642" y="2975"/>
                </a:lnTo>
                <a:lnTo>
                  <a:pt x="8210" y="12373"/>
                </a:lnTo>
                <a:lnTo>
                  <a:pt x="3494" y="17071"/>
                </a:lnTo>
                <a:lnTo>
                  <a:pt x="2315" y="18246"/>
                </a:lnTo>
                <a:lnTo>
                  <a:pt x="1721" y="18842"/>
                </a:lnTo>
                <a:cubicBezTo>
                  <a:pt x="1504" y="19073"/>
                  <a:pt x="1291" y="19311"/>
                  <a:pt x="1110" y="19576"/>
                </a:cubicBezTo>
                <a:cubicBezTo>
                  <a:pt x="744" y="20099"/>
                  <a:pt x="454" y="20675"/>
                  <a:pt x="267" y="21287"/>
                </a:cubicBezTo>
                <a:cubicBezTo>
                  <a:pt x="86" y="21900"/>
                  <a:pt x="1" y="22538"/>
                  <a:pt x="13" y="23174"/>
                </a:cubicBezTo>
                <a:cubicBezTo>
                  <a:pt x="35" y="24451"/>
                  <a:pt x="496" y="25713"/>
                  <a:pt x="1281" y="26719"/>
                </a:cubicBezTo>
                <a:cubicBezTo>
                  <a:pt x="1679" y="27216"/>
                  <a:pt x="2146" y="27657"/>
                  <a:pt x="2675" y="28015"/>
                </a:cubicBezTo>
                <a:cubicBezTo>
                  <a:pt x="3210" y="28365"/>
                  <a:pt x="3798" y="28634"/>
                  <a:pt x="4413" y="28805"/>
                </a:cubicBezTo>
                <a:cubicBezTo>
                  <a:pt x="4924" y="28947"/>
                  <a:pt x="5453" y="29016"/>
                  <a:pt x="5983" y="29016"/>
                </a:cubicBezTo>
                <a:cubicBezTo>
                  <a:pt x="6728" y="29016"/>
                  <a:pt x="7474" y="28878"/>
                  <a:pt x="8170" y="28610"/>
                </a:cubicBezTo>
                <a:cubicBezTo>
                  <a:pt x="8765" y="28375"/>
                  <a:pt x="9319" y="28045"/>
                  <a:pt x="9814" y="27642"/>
                </a:cubicBezTo>
                <a:lnTo>
                  <a:pt x="10170" y="27323"/>
                </a:lnTo>
                <a:cubicBezTo>
                  <a:pt x="10285" y="27216"/>
                  <a:pt x="10371" y="27125"/>
                  <a:pt x="10472" y="27025"/>
                </a:cubicBezTo>
                <a:lnTo>
                  <a:pt x="11063" y="26437"/>
                </a:lnTo>
                <a:lnTo>
                  <a:pt x="20495" y="17039"/>
                </a:lnTo>
                <a:cubicBezTo>
                  <a:pt x="21385" y="16152"/>
                  <a:pt x="21860" y="15184"/>
                  <a:pt x="21554" y="14878"/>
                </a:cubicBezTo>
                <a:cubicBezTo>
                  <a:pt x="21491" y="14814"/>
                  <a:pt x="21400" y="14784"/>
                  <a:pt x="21287" y="14784"/>
                </a:cubicBezTo>
                <a:cubicBezTo>
                  <a:pt x="20852" y="14784"/>
                  <a:pt x="20096" y="15227"/>
                  <a:pt x="19389" y="15931"/>
                </a:cubicBezTo>
                <a:lnTo>
                  <a:pt x="9957" y="25329"/>
                </a:lnTo>
                <a:lnTo>
                  <a:pt x="9369" y="25916"/>
                </a:lnTo>
                <a:cubicBezTo>
                  <a:pt x="9272" y="26009"/>
                  <a:pt x="9166" y="26121"/>
                  <a:pt x="9079" y="26200"/>
                </a:cubicBezTo>
                <a:lnTo>
                  <a:pt x="8814" y="26439"/>
                </a:lnTo>
                <a:cubicBezTo>
                  <a:pt x="8448" y="26735"/>
                  <a:pt x="8041" y="26978"/>
                  <a:pt x="7603" y="27152"/>
                </a:cubicBezTo>
                <a:cubicBezTo>
                  <a:pt x="7090" y="27349"/>
                  <a:pt x="6538" y="27451"/>
                  <a:pt x="5987" y="27451"/>
                </a:cubicBezTo>
                <a:cubicBezTo>
                  <a:pt x="5595" y="27451"/>
                  <a:pt x="5204" y="27399"/>
                  <a:pt x="4826" y="27294"/>
                </a:cubicBezTo>
                <a:cubicBezTo>
                  <a:pt x="4373" y="27166"/>
                  <a:pt x="3939" y="26970"/>
                  <a:pt x="3544" y="26715"/>
                </a:cubicBezTo>
                <a:cubicBezTo>
                  <a:pt x="3154" y="26449"/>
                  <a:pt x="2808" y="26121"/>
                  <a:pt x="2512" y="25753"/>
                </a:cubicBezTo>
                <a:cubicBezTo>
                  <a:pt x="1935" y="25011"/>
                  <a:pt x="1591" y="24083"/>
                  <a:pt x="1577" y="23138"/>
                </a:cubicBezTo>
                <a:cubicBezTo>
                  <a:pt x="1570" y="22667"/>
                  <a:pt x="1633" y="22194"/>
                  <a:pt x="1764" y="21743"/>
                </a:cubicBezTo>
                <a:cubicBezTo>
                  <a:pt x="1902" y="21291"/>
                  <a:pt x="2118" y="20866"/>
                  <a:pt x="2387" y="20480"/>
                </a:cubicBezTo>
                <a:cubicBezTo>
                  <a:pt x="2520" y="20285"/>
                  <a:pt x="2677" y="20110"/>
                  <a:pt x="2838" y="19937"/>
                </a:cubicBezTo>
                <a:lnTo>
                  <a:pt x="3418" y="19355"/>
                </a:lnTo>
                <a:lnTo>
                  <a:pt x="4597" y="18180"/>
                </a:lnTo>
                <a:lnTo>
                  <a:pt x="9313" y="13480"/>
                </a:lnTo>
                <a:lnTo>
                  <a:pt x="18747" y="4082"/>
                </a:lnTo>
                <a:lnTo>
                  <a:pt x="19926" y="2907"/>
                </a:lnTo>
                <a:lnTo>
                  <a:pt x="20220" y="2615"/>
                </a:lnTo>
                <a:cubicBezTo>
                  <a:pt x="20318" y="2515"/>
                  <a:pt x="20421" y="2412"/>
                  <a:pt x="20497" y="2348"/>
                </a:cubicBezTo>
                <a:cubicBezTo>
                  <a:pt x="20576" y="2273"/>
                  <a:pt x="20660" y="2201"/>
                  <a:pt x="20751" y="2140"/>
                </a:cubicBezTo>
                <a:cubicBezTo>
                  <a:pt x="20836" y="2070"/>
                  <a:pt x="20930" y="2014"/>
                  <a:pt x="21027" y="1961"/>
                </a:cubicBezTo>
                <a:cubicBezTo>
                  <a:pt x="21473" y="1696"/>
                  <a:pt x="21990" y="1565"/>
                  <a:pt x="22507" y="1565"/>
                </a:cubicBezTo>
                <a:cubicBezTo>
                  <a:pt x="22870" y="1565"/>
                  <a:pt x="23232" y="1629"/>
                  <a:pt x="23570" y="1758"/>
                </a:cubicBezTo>
                <a:cubicBezTo>
                  <a:pt x="24397" y="2056"/>
                  <a:pt x="25065" y="2764"/>
                  <a:pt x="25342" y="3593"/>
                </a:cubicBezTo>
                <a:cubicBezTo>
                  <a:pt x="25634" y="4424"/>
                  <a:pt x="25517" y="5384"/>
                  <a:pt x="25051" y="6128"/>
                </a:cubicBezTo>
                <a:cubicBezTo>
                  <a:pt x="24938" y="6315"/>
                  <a:pt x="24797" y="6486"/>
                  <a:pt x="24646" y="6647"/>
                </a:cubicBezTo>
                <a:lnTo>
                  <a:pt x="24063" y="7229"/>
                </a:lnTo>
                <a:lnTo>
                  <a:pt x="22884" y="8404"/>
                </a:lnTo>
                <a:lnTo>
                  <a:pt x="20526" y="10752"/>
                </a:lnTo>
                <a:lnTo>
                  <a:pt x="15811" y="15452"/>
                </a:lnTo>
                <a:lnTo>
                  <a:pt x="11095" y="20150"/>
                </a:lnTo>
                <a:lnTo>
                  <a:pt x="10506" y="20739"/>
                </a:lnTo>
                <a:cubicBezTo>
                  <a:pt x="10283" y="20961"/>
                  <a:pt x="10170" y="21073"/>
                  <a:pt x="10011" y="21174"/>
                </a:cubicBezTo>
                <a:cubicBezTo>
                  <a:pt x="9754" y="21340"/>
                  <a:pt x="9447" y="21423"/>
                  <a:pt x="9141" y="21423"/>
                </a:cubicBezTo>
                <a:cubicBezTo>
                  <a:pt x="9072" y="21423"/>
                  <a:pt x="9004" y="21419"/>
                  <a:pt x="8936" y="21411"/>
                </a:cubicBezTo>
                <a:cubicBezTo>
                  <a:pt x="8184" y="21331"/>
                  <a:pt x="7552" y="20653"/>
                  <a:pt x="7524" y="19898"/>
                </a:cubicBezTo>
                <a:cubicBezTo>
                  <a:pt x="7500" y="19524"/>
                  <a:pt x="7607" y="19142"/>
                  <a:pt x="7834" y="18846"/>
                </a:cubicBezTo>
                <a:cubicBezTo>
                  <a:pt x="7858" y="18806"/>
                  <a:pt x="7890" y="18770"/>
                  <a:pt x="7922" y="18737"/>
                </a:cubicBezTo>
                <a:cubicBezTo>
                  <a:pt x="7951" y="18701"/>
                  <a:pt x="7979" y="18667"/>
                  <a:pt x="8035" y="18611"/>
                </a:cubicBezTo>
                <a:lnTo>
                  <a:pt x="8325" y="18313"/>
                </a:lnTo>
                <a:lnTo>
                  <a:pt x="8906" y="17717"/>
                </a:lnTo>
                <a:lnTo>
                  <a:pt x="11224" y="15333"/>
                </a:lnTo>
                <a:lnTo>
                  <a:pt x="15864" y="10561"/>
                </a:lnTo>
                <a:cubicBezTo>
                  <a:pt x="16739" y="9661"/>
                  <a:pt x="17200" y="8685"/>
                  <a:pt x="16894" y="8380"/>
                </a:cubicBezTo>
                <a:cubicBezTo>
                  <a:pt x="16832" y="8319"/>
                  <a:pt x="16743" y="8290"/>
                  <a:pt x="16633" y="8290"/>
                </a:cubicBezTo>
                <a:cubicBezTo>
                  <a:pt x="16201" y="8290"/>
                  <a:pt x="15448" y="8744"/>
                  <a:pt x="14749" y="9464"/>
                </a:cubicBezTo>
                <a:lnTo>
                  <a:pt x="10105" y="14239"/>
                </a:lnTo>
                <a:lnTo>
                  <a:pt x="7784" y="16627"/>
                </a:lnTo>
                <a:lnTo>
                  <a:pt x="7204" y="17224"/>
                </a:lnTo>
                <a:lnTo>
                  <a:pt x="6914" y="17522"/>
                </a:lnTo>
                <a:cubicBezTo>
                  <a:pt x="6870" y="17566"/>
                  <a:pt x="6806" y="17635"/>
                  <a:pt x="6745" y="17705"/>
                </a:cubicBezTo>
                <a:cubicBezTo>
                  <a:pt x="6685" y="17774"/>
                  <a:pt x="6625" y="17844"/>
                  <a:pt x="6574" y="17920"/>
                </a:cubicBezTo>
                <a:cubicBezTo>
                  <a:pt x="6130" y="18510"/>
                  <a:pt x="5916" y="19262"/>
                  <a:pt x="5963" y="19993"/>
                </a:cubicBezTo>
                <a:cubicBezTo>
                  <a:pt x="6005" y="20725"/>
                  <a:pt x="6307" y="21448"/>
                  <a:pt x="6816" y="21979"/>
                </a:cubicBezTo>
                <a:cubicBezTo>
                  <a:pt x="7313" y="22514"/>
                  <a:pt x="8009" y="22878"/>
                  <a:pt x="8739" y="22963"/>
                </a:cubicBezTo>
                <a:cubicBezTo>
                  <a:pt x="8873" y="22981"/>
                  <a:pt x="9009" y="22989"/>
                  <a:pt x="9144" y="22989"/>
                </a:cubicBezTo>
                <a:cubicBezTo>
                  <a:pt x="9743" y="22989"/>
                  <a:pt x="10342" y="22822"/>
                  <a:pt x="10848" y="22496"/>
                </a:cubicBezTo>
                <a:cubicBezTo>
                  <a:pt x="11003" y="22395"/>
                  <a:pt x="11152" y="22287"/>
                  <a:pt x="11286" y="22162"/>
                </a:cubicBezTo>
                <a:cubicBezTo>
                  <a:pt x="11439" y="22025"/>
                  <a:pt x="11502" y="21951"/>
                  <a:pt x="11612" y="21848"/>
                </a:cubicBezTo>
                <a:lnTo>
                  <a:pt x="12200" y="21260"/>
                </a:lnTo>
                <a:lnTo>
                  <a:pt x="16916" y="16562"/>
                </a:lnTo>
                <a:lnTo>
                  <a:pt x="21632" y="11862"/>
                </a:lnTo>
                <a:lnTo>
                  <a:pt x="23990" y="9514"/>
                </a:lnTo>
                <a:lnTo>
                  <a:pt x="25169" y="8339"/>
                </a:lnTo>
                <a:lnTo>
                  <a:pt x="25763" y="7742"/>
                </a:lnTo>
                <a:cubicBezTo>
                  <a:pt x="25994" y="7502"/>
                  <a:pt x="26206" y="7241"/>
                  <a:pt x="26381" y="6955"/>
                </a:cubicBezTo>
                <a:cubicBezTo>
                  <a:pt x="27093" y="5816"/>
                  <a:pt x="27268" y="4360"/>
                  <a:pt x="26825" y="3092"/>
                </a:cubicBezTo>
                <a:cubicBezTo>
                  <a:pt x="26397" y="1820"/>
                  <a:pt x="25389" y="758"/>
                  <a:pt x="24125" y="295"/>
                </a:cubicBezTo>
                <a:cubicBezTo>
                  <a:pt x="23609" y="98"/>
                  <a:pt x="23058" y="0"/>
                  <a:pt x="225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6" name="Google Shape;9866;p33"/>
          <p:cNvSpPr/>
          <p:nvPr/>
        </p:nvSpPr>
        <p:spPr>
          <a:xfrm>
            <a:off x="6587700" y="97077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7" name="Google Shape;9867;p33"/>
          <p:cNvSpPr/>
          <p:nvPr/>
        </p:nvSpPr>
        <p:spPr>
          <a:xfrm>
            <a:off x="7805125" y="80735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103;p48"/>
          <p:cNvGrpSpPr/>
          <p:nvPr/>
        </p:nvGrpSpPr>
        <p:grpSpPr>
          <a:xfrm rot="-8100000">
            <a:off x="6160889" y="979832"/>
            <a:ext cx="2270043" cy="183536"/>
            <a:chOff x="5419725" y="2413000"/>
            <a:chExt cx="2169725" cy="175425"/>
          </a:xfrm>
        </p:grpSpPr>
        <p:sp>
          <p:nvSpPr>
            <p:cNvPr id="10104" name="Google Shape;10104;p48"/>
            <p:cNvSpPr/>
            <p:nvPr/>
          </p:nvSpPr>
          <p:spPr>
            <a:xfrm>
              <a:off x="5419725" y="2413000"/>
              <a:ext cx="2027325" cy="175425"/>
            </a:xfrm>
            <a:custGeom>
              <a:avLst/>
              <a:gdLst/>
              <a:ahLst/>
              <a:cxnLst/>
              <a:rect l="l" t="t" r="r" b="b"/>
              <a:pathLst>
                <a:path w="81093" h="7017" extrusionOk="0">
                  <a:moveTo>
                    <a:pt x="3509" y="0"/>
                  </a:moveTo>
                  <a:cubicBezTo>
                    <a:pt x="1571" y="0"/>
                    <a:pt x="0" y="1571"/>
                    <a:pt x="0" y="3508"/>
                  </a:cubicBezTo>
                  <a:cubicBezTo>
                    <a:pt x="0" y="5446"/>
                    <a:pt x="1571" y="7017"/>
                    <a:pt x="3509" y="7017"/>
                  </a:cubicBezTo>
                  <a:lnTo>
                    <a:pt x="81093" y="7017"/>
                  </a:lnTo>
                  <a:lnTo>
                    <a:pt x="810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8"/>
            <p:cNvSpPr/>
            <p:nvPr/>
          </p:nvSpPr>
          <p:spPr>
            <a:xfrm>
              <a:off x="7447025" y="2413000"/>
              <a:ext cx="142425" cy="175425"/>
            </a:xfrm>
            <a:custGeom>
              <a:avLst/>
              <a:gdLst/>
              <a:ahLst/>
              <a:cxnLst/>
              <a:rect l="l" t="t" r="r" b="b"/>
              <a:pathLst>
                <a:path w="5697" h="7017" extrusionOk="0">
                  <a:moveTo>
                    <a:pt x="1" y="0"/>
                  </a:moveTo>
                  <a:lnTo>
                    <a:pt x="1" y="7017"/>
                  </a:lnTo>
                  <a:lnTo>
                    <a:pt x="5410" y="3880"/>
                  </a:lnTo>
                  <a:cubicBezTo>
                    <a:pt x="5696" y="3714"/>
                    <a:pt x="5696" y="3300"/>
                    <a:pt x="5410" y="3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8"/>
            <p:cNvSpPr/>
            <p:nvPr/>
          </p:nvSpPr>
          <p:spPr>
            <a:xfrm>
              <a:off x="6846100" y="2459400"/>
              <a:ext cx="492625" cy="82550"/>
            </a:xfrm>
            <a:custGeom>
              <a:avLst/>
              <a:gdLst/>
              <a:ahLst/>
              <a:cxnLst/>
              <a:rect l="l" t="t" r="r" b="b"/>
              <a:pathLst>
                <a:path w="19705" h="3302" extrusionOk="0">
                  <a:moveTo>
                    <a:pt x="1650" y="1"/>
                  </a:moveTo>
                  <a:cubicBezTo>
                    <a:pt x="740" y="1"/>
                    <a:pt x="1" y="740"/>
                    <a:pt x="1" y="1652"/>
                  </a:cubicBezTo>
                  <a:cubicBezTo>
                    <a:pt x="1" y="2562"/>
                    <a:pt x="740" y="3301"/>
                    <a:pt x="1650" y="3301"/>
                  </a:cubicBezTo>
                  <a:lnTo>
                    <a:pt x="18054" y="3301"/>
                  </a:lnTo>
                  <a:cubicBezTo>
                    <a:pt x="18966" y="3301"/>
                    <a:pt x="19705" y="2562"/>
                    <a:pt x="19705" y="1652"/>
                  </a:cubicBezTo>
                  <a:cubicBezTo>
                    <a:pt x="19705" y="740"/>
                    <a:pt x="18966" y="1"/>
                    <a:pt x="180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7" name="Google Shape;10107;p48"/>
          <p:cNvSpPr/>
          <p:nvPr/>
        </p:nvSpPr>
        <p:spPr>
          <a:xfrm>
            <a:off x="2378250" y="37913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8" name="Google Shape;10108;p48"/>
          <p:cNvSpPr/>
          <p:nvPr/>
        </p:nvSpPr>
        <p:spPr>
          <a:xfrm>
            <a:off x="6956213" y="3555050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9" name="Google Shape;10109;p48"/>
          <p:cNvSpPr/>
          <p:nvPr/>
        </p:nvSpPr>
        <p:spPr>
          <a:xfrm>
            <a:off x="2463325" y="83128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Title 33"/>
          <p:cNvSpPr>
            <a:spLocks noGrp="1"/>
          </p:cNvSpPr>
          <p:nvPr>
            <p:ph type="title"/>
          </p:nvPr>
        </p:nvSpPr>
        <p:spPr>
          <a:xfrm>
            <a:off x="1016650" y="451575"/>
            <a:ext cx="7020000" cy="572700"/>
          </a:xfrm>
        </p:spPr>
        <p:txBody>
          <a:bodyPr/>
          <a:lstStyle/>
          <a:p>
            <a:r>
              <a:rPr lang="en-US" sz="2000" u="sng" dirty="0" smtClean="0">
                <a:solidFill>
                  <a:srgbClr val="C00000"/>
                </a:solidFill>
              </a:rPr>
              <a:t>ASSESSMENT PERFORMANCE (UNIT TEST 1 CLASS XI Sc BIOLOGY )</a:t>
            </a:r>
            <a:br>
              <a:rPr lang="en-US" sz="2000" u="sng" dirty="0" smtClean="0">
                <a:solidFill>
                  <a:srgbClr val="C00000"/>
                </a:solidFill>
              </a:rPr>
            </a:br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333501" y="1187450"/>
          <a:ext cx="7023098" cy="3114040"/>
        </p:xfrm>
        <a:graphic>
          <a:graphicData uri="http://schemas.openxmlformats.org/drawingml/2006/table">
            <a:tbl>
              <a:tblPr firstRow="1" bandRow="1">
                <a:tableStyleId>{21C143D7-1FD1-4383-B171-BECE701B5733}</a:tableStyleId>
              </a:tblPr>
              <a:tblGrid>
                <a:gridCol w="3517899"/>
                <a:gridCol w="1143000"/>
                <a:gridCol w="990600"/>
                <a:gridCol w="1371599"/>
              </a:tblGrid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Name of the student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Class/ Stream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Total</a:t>
                      </a:r>
                      <a:r>
                        <a:rPr lang="en-US" b="1" baseline="0" dirty="0" smtClean="0"/>
                        <a:t> Marks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Marks Obtained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9. </a:t>
                      </a:r>
                      <a:r>
                        <a:rPr lang="en-US" b="1" dirty="0" err="1" smtClean="0"/>
                        <a:t>Manash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Protim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Sonowal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13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10. </a:t>
                      </a:r>
                      <a:r>
                        <a:rPr lang="en-US" b="1" dirty="0" err="1" smtClean="0"/>
                        <a:t>Nishtha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namya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Bhagawati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22.5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11. </a:t>
                      </a:r>
                      <a:r>
                        <a:rPr lang="en-US" b="1" dirty="0" err="1" smtClean="0"/>
                        <a:t>Priyanuj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Priiyam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Pathak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23.5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12. </a:t>
                      </a:r>
                      <a:r>
                        <a:rPr lang="en-US" b="1" dirty="0" err="1" smtClean="0"/>
                        <a:t>Sampreeti</a:t>
                      </a:r>
                      <a:r>
                        <a:rPr lang="en-US" b="1" dirty="0" smtClean="0"/>
                        <a:t> Borah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20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13. </a:t>
                      </a:r>
                      <a:r>
                        <a:rPr lang="en-US" b="1" dirty="0" err="1" smtClean="0"/>
                        <a:t>Saraswat</a:t>
                      </a:r>
                      <a:r>
                        <a:rPr lang="en-US" b="1" dirty="0" smtClean="0"/>
                        <a:t> Borah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24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14. </a:t>
                      </a:r>
                      <a:r>
                        <a:rPr lang="en-US" b="1" dirty="0" err="1" smtClean="0"/>
                        <a:t>Sharin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Sadiq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12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15. </a:t>
                      </a:r>
                      <a:r>
                        <a:rPr lang="en-US" b="1" dirty="0" err="1" smtClean="0"/>
                        <a:t>Shristi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Khemka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21.5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103;p48"/>
          <p:cNvGrpSpPr/>
          <p:nvPr/>
        </p:nvGrpSpPr>
        <p:grpSpPr>
          <a:xfrm rot="-8100000">
            <a:off x="6160889" y="979832"/>
            <a:ext cx="2270043" cy="183536"/>
            <a:chOff x="5419725" y="2413000"/>
            <a:chExt cx="2169725" cy="175425"/>
          </a:xfrm>
        </p:grpSpPr>
        <p:sp>
          <p:nvSpPr>
            <p:cNvPr id="10104" name="Google Shape;10104;p48"/>
            <p:cNvSpPr/>
            <p:nvPr/>
          </p:nvSpPr>
          <p:spPr>
            <a:xfrm>
              <a:off x="5419725" y="2413000"/>
              <a:ext cx="2027325" cy="175425"/>
            </a:xfrm>
            <a:custGeom>
              <a:avLst/>
              <a:gdLst/>
              <a:ahLst/>
              <a:cxnLst/>
              <a:rect l="l" t="t" r="r" b="b"/>
              <a:pathLst>
                <a:path w="81093" h="7017" extrusionOk="0">
                  <a:moveTo>
                    <a:pt x="3509" y="0"/>
                  </a:moveTo>
                  <a:cubicBezTo>
                    <a:pt x="1571" y="0"/>
                    <a:pt x="0" y="1571"/>
                    <a:pt x="0" y="3508"/>
                  </a:cubicBezTo>
                  <a:cubicBezTo>
                    <a:pt x="0" y="5446"/>
                    <a:pt x="1571" y="7017"/>
                    <a:pt x="3509" y="7017"/>
                  </a:cubicBezTo>
                  <a:lnTo>
                    <a:pt x="81093" y="7017"/>
                  </a:lnTo>
                  <a:lnTo>
                    <a:pt x="810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8"/>
            <p:cNvSpPr/>
            <p:nvPr/>
          </p:nvSpPr>
          <p:spPr>
            <a:xfrm>
              <a:off x="7447025" y="2413000"/>
              <a:ext cx="142425" cy="175425"/>
            </a:xfrm>
            <a:custGeom>
              <a:avLst/>
              <a:gdLst/>
              <a:ahLst/>
              <a:cxnLst/>
              <a:rect l="l" t="t" r="r" b="b"/>
              <a:pathLst>
                <a:path w="5697" h="7017" extrusionOk="0">
                  <a:moveTo>
                    <a:pt x="1" y="0"/>
                  </a:moveTo>
                  <a:lnTo>
                    <a:pt x="1" y="7017"/>
                  </a:lnTo>
                  <a:lnTo>
                    <a:pt x="5410" y="3880"/>
                  </a:lnTo>
                  <a:cubicBezTo>
                    <a:pt x="5696" y="3714"/>
                    <a:pt x="5696" y="3300"/>
                    <a:pt x="5410" y="3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8"/>
            <p:cNvSpPr/>
            <p:nvPr/>
          </p:nvSpPr>
          <p:spPr>
            <a:xfrm>
              <a:off x="6846100" y="2459400"/>
              <a:ext cx="492625" cy="82550"/>
            </a:xfrm>
            <a:custGeom>
              <a:avLst/>
              <a:gdLst/>
              <a:ahLst/>
              <a:cxnLst/>
              <a:rect l="l" t="t" r="r" b="b"/>
              <a:pathLst>
                <a:path w="19705" h="3302" extrusionOk="0">
                  <a:moveTo>
                    <a:pt x="1650" y="1"/>
                  </a:moveTo>
                  <a:cubicBezTo>
                    <a:pt x="740" y="1"/>
                    <a:pt x="1" y="740"/>
                    <a:pt x="1" y="1652"/>
                  </a:cubicBezTo>
                  <a:cubicBezTo>
                    <a:pt x="1" y="2562"/>
                    <a:pt x="740" y="3301"/>
                    <a:pt x="1650" y="3301"/>
                  </a:cubicBezTo>
                  <a:lnTo>
                    <a:pt x="18054" y="3301"/>
                  </a:lnTo>
                  <a:cubicBezTo>
                    <a:pt x="18966" y="3301"/>
                    <a:pt x="19705" y="2562"/>
                    <a:pt x="19705" y="1652"/>
                  </a:cubicBezTo>
                  <a:cubicBezTo>
                    <a:pt x="19705" y="740"/>
                    <a:pt x="18966" y="1"/>
                    <a:pt x="180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7" name="Google Shape;10107;p48"/>
          <p:cNvSpPr/>
          <p:nvPr/>
        </p:nvSpPr>
        <p:spPr>
          <a:xfrm>
            <a:off x="2378250" y="37913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8" name="Google Shape;10108;p48"/>
          <p:cNvSpPr/>
          <p:nvPr/>
        </p:nvSpPr>
        <p:spPr>
          <a:xfrm>
            <a:off x="6956213" y="3555050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9" name="Google Shape;10109;p48"/>
          <p:cNvSpPr/>
          <p:nvPr/>
        </p:nvSpPr>
        <p:spPr>
          <a:xfrm>
            <a:off x="2463325" y="83128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Title 33"/>
          <p:cNvSpPr>
            <a:spLocks noGrp="1"/>
          </p:cNvSpPr>
          <p:nvPr>
            <p:ph type="title"/>
          </p:nvPr>
        </p:nvSpPr>
        <p:spPr>
          <a:xfrm>
            <a:off x="1016650" y="451575"/>
            <a:ext cx="7020000" cy="572700"/>
          </a:xfrm>
        </p:spPr>
        <p:txBody>
          <a:bodyPr/>
          <a:lstStyle/>
          <a:p>
            <a:r>
              <a:rPr lang="en-US" sz="2000" u="sng" dirty="0" smtClean="0">
                <a:solidFill>
                  <a:srgbClr val="C00000"/>
                </a:solidFill>
              </a:rPr>
              <a:t>ASSESSMENT PERFORMANCE (UNIT TEST 1 CLASS XI Sc BIOLOGY )</a:t>
            </a:r>
            <a:br>
              <a:rPr lang="en-US" sz="2000" u="sng" dirty="0" smtClean="0">
                <a:solidFill>
                  <a:srgbClr val="C00000"/>
                </a:solidFill>
              </a:rPr>
            </a:br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1257301" y="1454150"/>
          <a:ext cx="7023098" cy="2148840"/>
        </p:xfrm>
        <a:graphic>
          <a:graphicData uri="http://schemas.openxmlformats.org/drawingml/2006/table">
            <a:tbl>
              <a:tblPr firstRow="1" bandRow="1">
                <a:tableStyleId>{21C143D7-1FD1-4383-B171-BECE701B5733}</a:tableStyleId>
              </a:tblPr>
              <a:tblGrid>
                <a:gridCol w="3327399"/>
                <a:gridCol w="1282700"/>
                <a:gridCol w="1168400"/>
                <a:gridCol w="1244599"/>
              </a:tblGrid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Name of the student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Class/ Stream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Total</a:t>
                      </a:r>
                      <a:r>
                        <a:rPr lang="en-US" b="1" baseline="0" dirty="0" smtClean="0"/>
                        <a:t> Marks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Marks Obtained</a:t>
                      </a:r>
                      <a:endParaRPr lang="en-US" b="1" dirty="0"/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16. </a:t>
                      </a:r>
                      <a:r>
                        <a:rPr lang="en-US" b="1" dirty="0" err="1" smtClean="0"/>
                        <a:t>Shristi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Kundu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17. </a:t>
                      </a:r>
                      <a:r>
                        <a:rPr lang="en-US" b="1" dirty="0" err="1" smtClean="0"/>
                        <a:t>Snigdha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Gogoi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15.5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b="1" dirty="0" smtClean="0"/>
                        <a:t>18. </a:t>
                      </a:r>
                      <a:r>
                        <a:rPr lang="en-US" b="1" dirty="0" err="1" smtClean="0"/>
                        <a:t>Sourav</a:t>
                      </a:r>
                      <a:r>
                        <a:rPr lang="en-US" b="1" dirty="0" smtClean="0"/>
                        <a:t> Morang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>
                          <a:solidFill>
                            <a:srgbClr val="FF0000"/>
                          </a:solidFill>
                        </a:rPr>
                        <a:t>08</a:t>
                      </a:r>
                      <a:endParaRPr lang="en-US" b="1" dirty="0">
                        <a:solidFill>
                          <a:srgbClr val="FF0000"/>
                        </a:solidFill>
                      </a:endParaRP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b="1" dirty="0" smtClean="0"/>
                        <a:t>19. </a:t>
                      </a:r>
                      <a:r>
                        <a:rPr lang="en-US" b="1" dirty="0" err="1" smtClean="0"/>
                        <a:t>Vanshika</a:t>
                      </a:r>
                      <a:r>
                        <a:rPr lang="en-US" b="1" dirty="0" smtClean="0"/>
                        <a:t> </a:t>
                      </a:r>
                      <a:r>
                        <a:rPr lang="en-US" b="1" dirty="0" err="1" smtClean="0"/>
                        <a:t>Verma</a:t>
                      </a:r>
                      <a:endParaRPr lang="en-US" b="1" dirty="0" smtClean="0"/>
                    </a:p>
                    <a:p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XI-Sc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25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b="1" dirty="0" smtClean="0"/>
                        <a:t>9.5</a:t>
                      </a:r>
                      <a:endParaRPr lang="en-US" b="1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10103;p48"/>
          <p:cNvGrpSpPr/>
          <p:nvPr/>
        </p:nvGrpSpPr>
        <p:grpSpPr>
          <a:xfrm rot="-8100000">
            <a:off x="6160889" y="979832"/>
            <a:ext cx="2270043" cy="183536"/>
            <a:chOff x="5419725" y="2413000"/>
            <a:chExt cx="2169725" cy="175425"/>
          </a:xfrm>
        </p:grpSpPr>
        <p:sp>
          <p:nvSpPr>
            <p:cNvPr id="10104" name="Google Shape;10104;p48"/>
            <p:cNvSpPr/>
            <p:nvPr/>
          </p:nvSpPr>
          <p:spPr>
            <a:xfrm>
              <a:off x="5419725" y="2413000"/>
              <a:ext cx="2027325" cy="175425"/>
            </a:xfrm>
            <a:custGeom>
              <a:avLst/>
              <a:gdLst/>
              <a:ahLst/>
              <a:cxnLst/>
              <a:rect l="l" t="t" r="r" b="b"/>
              <a:pathLst>
                <a:path w="81093" h="7017" extrusionOk="0">
                  <a:moveTo>
                    <a:pt x="3509" y="0"/>
                  </a:moveTo>
                  <a:cubicBezTo>
                    <a:pt x="1571" y="0"/>
                    <a:pt x="0" y="1571"/>
                    <a:pt x="0" y="3508"/>
                  </a:cubicBezTo>
                  <a:cubicBezTo>
                    <a:pt x="0" y="5446"/>
                    <a:pt x="1571" y="7017"/>
                    <a:pt x="3509" y="7017"/>
                  </a:cubicBezTo>
                  <a:lnTo>
                    <a:pt x="81093" y="7017"/>
                  </a:lnTo>
                  <a:lnTo>
                    <a:pt x="810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48"/>
            <p:cNvSpPr/>
            <p:nvPr/>
          </p:nvSpPr>
          <p:spPr>
            <a:xfrm>
              <a:off x="7447025" y="2413000"/>
              <a:ext cx="142425" cy="175425"/>
            </a:xfrm>
            <a:custGeom>
              <a:avLst/>
              <a:gdLst/>
              <a:ahLst/>
              <a:cxnLst/>
              <a:rect l="l" t="t" r="r" b="b"/>
              <a:pathLst>
                <a:path w="5697" h="7017" extrusionOk="0">
                  <a:moveTo>
                    <a:pt x="1" y="0"/>
                  </a:moveTo>
                  <a:lnTo>
                    <a:pt x="1" y="7017"/>
                  </a:lnTo>
                  <a:lnTo>
                    <a:pt x="5410" y="3880"/>
                  </a:lnTo>
                  <a:cubicBezTo>
                    <a:pt x="5696" y="3714"/>
                    <a:pt x="5696" y="3300"/>
                    <a:pt x="5410" y="3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48"/>
            <p:cNvSpPr/>
            <p:nvPr/>
          </p:nvSpPr>
          <p:spPr>
            <a:xfrm>
              <a:off x="6846100" y="2459400"/>
              <a:ext cx="492625" cy="82550"/>
            </a:xfrm>
            <a:custGeom>
              <a:avLst/>
              <a:gdLst/>
              <a:ahLst/>
              <a:cxnLst/>
              <a:rect l="l" t="t" r="r" b="b"/>
              <a:pathLst>
                <a:path w="19705" h="3302" extrusionOk="0">
                  <a:moveTo>
                    <a:pt x="1650" y="1"/>
                  </a:moveTo>
                  <a:cubicBezTo>
                    <a:pt x="740" y="1"/>
                    <a:pt x="1" y="740"/>
                    <a:pt x="1" y="1652"/>
                  </a:cubicBezTo>
                  <a:cubicBezTo>
                    <a:pt x="1" y="2562"/>
                    <a:pt x="740" y="3301"/>
                    <a:pt x="1650" y="3301"/>
                  </a:cubicBezTo>
                  <a:lnTo>
                    <a:pt x="18054" y="3301"/>
                  </a:lnTo>
                  <a:cubicBezTo>
                    <a:pt x="18966" y="3301"/>
                    <a:pt x="19705" y="2562"/>
                    <a:pt x="19705" y="1652"/>
                  </a:cubicBezTo>
                  <a:cubicBezTo>
                    <a:pt x="19705" y="740"/>
                    <a:pt x="18966" y="1"/>
                    <a:pt x="180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7" name="Google Shape;10107;p48"/>
          <p:cNvSpPr/>
          <p:nvPr/>
        </p:nvSpPr>
        <p:spPr>
          <a:xfrm>
            <a:off x="2378250" y="37913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8" name="Google Shape;10108;p48"/>
          <p:cNvSpPr/>
          <p:nvPr/>
        </p:nvSpPr>
        <p:spPr>
          <a:xfrm>
            <a:off x="6956213" y="3555050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09" name="Google Shape;10109;p48"/>
          <p:cNvSpPr/>
          <p:nvPr/>
        </p:nvSpPr>
        <p:spPr>
          <a:xfrm>
            <a:off x="2463325" y="83128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Title 33"/>
          <p:cNvSpPr>
            <a:spLocks noGrp="1"/>
          </p:cNvSpPr>
          <p:nvPr>
            <p:ph type="title"/>
          </p:nvPr>
        </p:nvSpPr>
        <p:spPr>
          <a:xfrm>
            <a:off x="1016650" y="451575"/>
            <a:ext cx="7020000" cy="572700"/>
          </a:xfrm>
        </p:spPr>
        <p:txBody>
          <a:bodyPr/>
          <a:lstStyle/>
          <a:p>
            <a:r>
              <a:rPr lang="en-US" sz="2000" u="sng" dirty="0" smtClean="0">
                <a:solidFill>
                  <a:srgbClr val="C00000"/>
                </a:solidFill>
              </a:rPr>
              <a:t> PERFORMANCE  ANALYSIS (UNIT TEST 1 CLASS XI Sc BIOLOGY )</a:t>
            </a:r>
            <a:br>
              <a:rPr lang="en-US" sz="2000" u="sng" dirty="0" smtClean="0">
                <a:solidFill>
                  <a:srgbClr val="C00000"/>
                </a:solidFill>
              </a:rPr>
            </a:br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pic>
        <p:nvPicPr>
          <p:cNvPr id="58370" name="Picture 2" descr="C:\Users\user\Documents\2026-27\bar .jpe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155700" y="1117601"/>
            <a:ext cx="4076700" cy="3352799"/>
          </a:xfrm>
          <a:prstGeom prst="rect">
            <a:avLst/>
          </a:prstGeom>
          <a:noFill/>
        </p:spPr>
      </p:pic>
      <p:sp>
        <p:nvSpPr>
          <p:cNvPr id="13" name="Rectangle 12"/>
          <p:cNvSpPr/>
          <p:nvPr/>
        </p:nvSpPr>
        <p:spPr>
          <a:xfrm>
            <a:off x="5295900" y="1155700"/>
            <a:ext cx="2908300" cy="31393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800" dirty="0" smtClean="0"/>
              <a:t>Summary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 Total Students:19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 Highest Marks: 25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 Lowest Marks: 6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 Students scoring below 10: 3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 Students scoring 20 and above: 6</a:t>
            </a:r>
          </a:p>
          <a:p>
            <a:pPr>
              <a:buFont typeface="Arial" pitchFamily="34" charset="0"/>
              <a:buChar char="•"/>
            </a:pPr>
            <a:r>
              <a:rPr lang="en-US" sz="1800" dirty="0" smtClean="0"/>
              <a:t> Majority of students (10 students) scored between 10 and 19.5 marks.</a:t>
            </a:r>
            <a:endParaRPr lang="en-US" sz="1800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4" name="Google Shape;10114;p49"/>
          <p:cNvSpPr txBox="1">
            <a:spLocks noGrp="1"/>
          </p:cNvSpPr>
          <p:nvPr>
            <p:ph type="title"/>
          </p:nvPr>
        </p:nvSpPr>
        <p:spPr>
          <a:xfrm>
            <a:off x="1346850" y="451575"/>
            <a:ext cx="7020000" cy="5727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n-IN" sz="2400" dirty="0" smtClean="0">
                <a:solidFill>
                  <a:schemeClr val="accent2"/>
                </a:solidFill>
                <a:highlight>
                  <a:schemeClr val="lt2"/>
                </a:highlight>
              </a:rPr>
              <a:t>COPY CORRECTION &amp; MAINTENENCE</a:t>
            </a:r>
            <a:endParaRPr lang="en-IN" sz="2400" dirty="0">
              <a:solidFill>
                <a:schemeClr val="accent2"/>
              </a:solidFill>
              <a:highlight>
                <a:schemeClr val="lt2"/>
              </a:highlight>
            </a:endParaRPr>
          </a:p>
        </p:txBody>
      </p:sp>
      <p:grpSp>
        <p:nvGrpSpPr>
          <p:cNvPr id="10116" name="Google Shape;10116;p49"/>
          <p:cNvGrpSpPr/>
          <p:nvPr/>
        </p:nvGrpSpPr>
        <p:grpSpPr>
          <a:xfrm>
            <a:off x="1836525" y="2517900"/>
            <a:ext cx="1520850" cy="1689100"/>
            <a:chOff x="1850625" y="2395250"/>
            <a:chExt cx="1520850" cy="1689100"/>
          </a:xfrm>
        </p:grpSpPr>
        <p:sp>
          <p:nvSpPr>
            <p:cNvPr id="10117" name="Google Shape;10117;p49"/>
            <p:cNvSpPr/>
            <p:nvPr/>
          </p:nvSpPr>
          <p:spPr>
            <a:xfrm>
              <a:off x="1859125" y="2395250"/>
              <a:ext cx="1512350" cy="1689100"/>
            </a:xfrm>
            <a:custGeom>
              <a:avLst/>
              <a:gdLst/>
              <a:ahLst/>
              <a:cxnLst/>
              <a:rect l="l" t="t" r="r" b="b"/>
              <a:pathLst>
                <a:path w="60494" h="67564" extrusionOk="0">
                  <a:moveTo>
                    <a:pt x="27015" y="1"/>
                  </a:moveTo>
                  <a:cubicBezTo>
                    <a:pt x="26228" y="1625"/>
                    <a:pt x="1814" y="46076"/>
                    <a:pt x="0" y="49022"/>
                  </a:cubicBezTo>
                  <a:cubicBezTo>
                    <a:pt x="525" y="49325"/>
                    <a:pt x="32478" y="66753"/>
                    <a:pt x="33942" y="67564"/>
                  </a:cubicBezTo>
                  <a:cubicBezTo>
                    <a:pt x="34333" y="66977"/>
                    <a:pt x="59686" y="20421"/>
                    <a:pt x="60493" y="19117"/>
                  </a:cubicBezTo>
                  <a:cubicBezTo>
                    <a:pt x="59284" y="18447"/>
                    <a:pt x="28160" y="752"/>
                    <a:pt x="27361" y="245"/>
                  </a:cubicBezTo>
                  <a:cubicBezTo>
                    <a:pt x="27246" y="172"/>
                    <a:pt x="27130" y="88"/>
                    <a:pt x="270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49"/>
            <p:cNvSpPr/>
            <p:nvPr/>
          </p:nvSpPr>
          <p:spPr>
            <a:xfrm>
              <a:off x="2342575" y="3255450"/>
              <a:ext cx="454075" cy="256850"/>
            </a:xfrm>
            <a:custGeom>
              <a:avLst/>
              <a:gdLst/>
              <a:ahLst/>
              <a:cxnLst/>
              <a:rect l="l" t="t" r="r" b="b"/>
              <a:pathLst>
                <a:path w="18163" h="10274" extrusionOk="0">
                  <a:moveTo>
                    <a:pt x="348" y="0"/>
                  </a:moveTo>
                  <a:cubicBezTo>
                    <a:pt x="232" y="0"/>
                    <a:pt x="131" y="47"/>
                    <a:pt x="82" y="137"/>
                  </a:cubicBezTo>
                  <a:cubicBezTo>
                    <a:pt x="1" y="288"/>
                    <a:pt x="98" y="501"/>
                    <a:pt x="303" y="614"/>
                  </a:cubicBezTo>
                  <a:lnTo>
                    <a:pt x="17556" y="10205"/>
                  </a:lnTo>
                  <a:cubicBezTo>
                    <a:pt x="17640" y="10251"/>
                    <a:pt x="17729" y="10274"/>
                    <a:pt x="17810" y="10274"/>
                  </a:cubicBezTo>
                  <a:cubicBezTo>
                    <a:pt x="17927" y="10274"/>
                    <a:pt x="18029" y="10227"/>
                    <a:pt x="18079" y="10139"/>
                  </a:cubicBezTo>
                  <a:cubicBezTo>
                    <a:pt x="18163" y="9990"/>
                    <a:pt x="18065" y="9777"/>
                    <a:pt x="17862" y="9664"/>
                  </a:cubicBezTo>
                  <a:lnTo>
                    <a:pt x="599" y="69"/>
                  </a:lnTo>
                  <a:cubicBezTo>
                    <a:pt x="517" y="23"/>
                    <a:pt x="429" y="0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49"/>
            <p:cNvSpPr/>
            <p:nvPr/>
          </p:nvSpPr>
          <p:spPr>
            <a:xfrm>
              <a:off x="2304325" y="3324300"/>
              <a:ext cx="454050" cy="256850"/>
            </a:xfrm>
            <a:custGeom>
              <a:avLst/>
              <a:gdLst/>
              <a:ahLst/>
              <a:cxnLst/>
              <a:rect l="l" t="t" r="r" b="b"/>
              <a:pathLst>
                <a:path w="18162" h="10274" extrusionOk="0">
                  <a:moveTo>
                    <a:pt x="347" y="0"/>
                  </a:moveTo>
                  <a:cubicBezTo>
                    <a:pt x="231" y="0"/>
                    <a:pt x="130" y="47"/>
                    <a:pt x="82" y="136"/>
                  </a:cubicBezTo>
                  <a:cubicBezTo>
                    <a:pt x="0" y="287"/>
                    <a:pt x="97" y="500"/>
                    <a:pt x="302" y="614"/>
                  </a:cubicBezTo>
                  <a:lnTo>
                    <a:pt x="17557" y="10204"/>
                  </a:lnTo>
                  <a:cubicBezTo>
                    <a:pt x="17640" y="10251"/>
                    <a:pt x="17728" y="10273"/>
                    <a:pt x="17809" y="10273"/>
                  </a:cubicBezTo>
                  <a:cubicBezTo>
                    <a:pt x="17926" y="10273"/>
                    <a:pt x="18028" y="10227"/>
                    <a:pt x="18078" y="10139"/>
                  </a:cubicBezTo>
                  <a:cubicBezTo>
                    <a:pt x="18162" y="9990"/>
                    <a:pt x="18064" y="9777"/>
                    <a:pt x="17861" y="9664"/>
                  </a:cubicBezTo>
                  <a:lnTo>
                    <a:pt x="598" y="69"/>
                  </a:lnTo>
                  <a:cubicBezTo>
                    <a:pt x="516" y="22"/>
                    <a:pt x="428" y="0"/>
                    <a:pt x="3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49"/>
            <p:cNvSpPr/>
            <p:nvPr/>
          </p:nvSpPr>
          <p:spPr>
            <a:xfrm>
              <a:off x="2266050" y="3393150"/>
              <a:ext cx="454050" cy="256825"/>
            </a:xfrm>
            <a:custGeom>
              <a:avLst/>
              <a:gdLst/>
              <a:ahLst/>
              <a:cxnLst/>
              <a:rect l="l" t="t" r="r" b="b"/>
              <a:pathLst>
                <a:path w="18162" h="10273" extrusionOk="0">
                  <a:moveTo>
                    <a:pt x="349" y="0"/>
                  </a:moveTo>
                  <a:cubicBezTo>
                    <a:pt x="232" y="0"/>
                    <a:pt x="130" y="47"/>
                    <a:pt x="82" y="136"/>
                  </a:cubicBezTo>
                  <a:cubicBezTo>
                    <a:pt x="0" y="287"/>
                    <a:pt x="98" y="500"/>
                    <a:pt x="302" y="613"/>
                  </a:cubicBezTo>
                  <a:lnTo>
                    <a:pt x="17557" y="10204"/>
                  </a:lnTo>
                  <a:cubicBezTo>
                    <a:pt x="17641" y="10250"/>
                    <a:pt x="17729" y="10273"/>
                    <a:pt x="17810" y="10273"/>
                  </a:cubicBezTo>
                  <a:cubicBezTo>
                    <a:pt x="17927" y="10273"/>
                    <a:pt x="18029" y="10226"/>
                    <a:pt x="18078" y="10138"/>
                  </a:cubicBezTo>
                  <a:cubicBezTo>
                    <a:pt x="18162" y="9989"/>
                    <a:pt x="18064" y="9776"/>
                    <a:pt x="17862" y="9663"/>
                  </a:cubicBezTo>
                  <a:lnTo>
                    <a:pt x="601" y="68"/>
                  </a:lnTo>
                  <a:cubicBezTo>
                    <a:pt x="517" y="22"/>
                    <a:pt x="430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49"/>
            <p:cNvSpPr/>
            <p:nvPr/>
          </p:nvSpPr>
          <p:spPr>
            <a:xfrm>
              <a:off x="2227775" y="3462025"/>
              <a:ext cx="454050" cy="256800"/>
            </a:xfrm>
            <a:custGeom>
              <a:avLst/>
              <a:gdLst/>
              <a:ahLst/>
              <a:cxnLst/>
              <a:rect l="l" t="t" r="r" b="b"/>
              <a:pathLst>
                <a:path w="18162" h="10272" extrusionOk="0">
                  <a:moveTo>
                    <a:pt x="349" y="0"/>
                  </a:moveTo>
                  <a:cubicBezTo>
                    <a:pt x="232" y="0"/>
                    <a:pt x="131" y="47"/>
                    <a:pt x="82" y="136"/>
                  </a:cubicBezTo>
                  <a:cubicBezTo>
                    <a:pt x="0" y="286"/>
                    <a:pt x="100" y="500"/>
                    <a:pt x="303" y="614"/>
                  </a:cubicBezTo>
                  <a:lnTo>
                    <a:pt x="17558" y="10202"/>
                  </a:lnTo>
                  <a:cubicBezTo>
                    <a:pt x="17641" y="10249"/>
                    <a:pt x="17729" y="10271"/>
                    <a:pt x="17810" y="10271"/>
                  </a:cubicBezTo>
                  <a:cubicBezTo>
                    <a:pt x="17927" y="10271"/>
                    <a:pt x="18029" y="10225"/>
                    <a:pt x="18078" y="10137"/>
                  </a:cubicBezTo>
                  <a:cubicBezTo>
                    <a:pt x="18162" y="9988"/>
                    <a:pt x="18066" y="9775"/>
                    <a:pt x="17862" y="9662"/>
                  </a:cubicBezTo>
                  <a:lnTo>
                    <a:pt x="601" y="69"/>
                  </a:lnTo>
                  <a:cubicBezTo>
                    <a:pt x="517" y="23"/>
                    <a:pt x="429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49"/>
            <p:cNvSpPr/>
            <p:nvPr/>
          </p:nvSpPr>
          <p:spPr>
            <a:xfrm>
              <a:off x="1859125" y="2395250"/>
              <a:ext cx="718325" cy="1248050"/>
            </a:xfrm>
            <a:custGeom>
              <a:avLst/>
              <a:gdLst/>
              <a:ahLst/>
              <a:cxnLst/>
              <a:rect l="l" t="t" r="r" b="b"/>
              <a:pathLst>
                <a:path w="28733" h="49922" extrusionOk="0">
                  <a:moveTo>
                    <a:pt x="27015" y="1"/>
                  </a:moveTo>
                  <a:cubicBezTo>
                    <a:pt x="26228" y="1625"/>
                    <a:pt x="1814" y="46076"/>
                    <a:pt x="0" y="49022"/>
                  </a:cubicBezTo>
                  <a:cubicBezTo>
                    <a:pt x="84" y="49070"/>
                    <a:pt x="148" y="49098"/>
                    <a:pt x="1653" y="49921"/>
                  </a:cubicBezTo>
                  <a:cubicBezTo>
                    <a:pt x="7128" y="40746"/>
                    <a:pt x="25037" y="7854"/>
                    <a:pt x="28733" y="1057"/>
                  </a:cubicBezTo>
                  <a:cubicBezTo>
                    <a:pt x="27429" y="309"/>
                    <a:pt x="27480" y="321"/>
                    <a:pt x="27361" y="245"/>
                  </a:cubicBezTo>
                  <a:cubicBezTo>
                    <a:pt x="27246" y="172"/>
                    <a:pt x="27130" y="88"/>
                    <a:pt x="270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49"/>
            <p:cNvSpPr/>
            <p:nvPr/>
          </p:nvSpPr>
          <p:spPr>
            <a:xfrm>
              <a:off x="2546575" y="2483300"/>
              <a:ext cx="40725" cy="36325"/>
            </a:xfrm>
            <a:custGeom>
              <a:avLst/>
              <a:gdLst/>
              <a:ahLst/>
              <a:cxnLst/>
              <a:rect l="l" t="t" r="r" b="b"/>
              <a:pathLst>
                <a:path w="1629" h="1453" extrusionOk="0">
                  <a:moveTo>
                    <a:pt x="869" y="0"/>
                  </a:moveTo>
                  <a:cubicBezTo>
                    <a:pt x="614" y="0"/>
                    <a:pt x="366" y="153"/>
                    <a:pt x="215" y="423"/>
                  </a:cubicBezTo>
                  <a:cubicBezTo>
                    <a:pt x="0" y="809"/>
                    <a:pt x="50" y="1163"/>
                    <a:pt x="398" y="1356"/>
                  </a:cubicBezTo>
                  <a:cubicBezTo>
                    <a:pt x="514" y="1420"/>
                    <a:pt x="643" y="1453"/>
                    <a:pt x="770" y="1453"/>
                  </a:cubicBezTo>
                  <a:cubicBezTo>
                    <a:pt x="1023" y="1453"/>
                    <a:pt x="1272" y="1325"/>
                    <a:pt x="1414" y="1069"/>
                  </a:cubicBezTo>
                  <a:cubicBezTo>
                    <a:pt x="1629" y="684"/>
                    <a:pt x="1537" y="278"/>
                    <a:pt x="1191" y="85"/>
                  </a:cubicBezTo>
                  <a:cubicBezTo>
                    <a:pt x="1087" y="28"/>
                    <a:pt x="978" y="0"/>
                    <a:pt x="8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49"/>
            <p:cNvSpPr/>
            <p:nvPr/>
          </p:nvSpPr>
          <p:spPr>
            <a:xfrm>
              <a:off x="2442975" y="2439750"/>
              <a:ext cx="134775" cy="71450"/>
            </a:xfrm>
            <a:custGeom>
              <a:avLst/>
              <a:gdLst/>
              <a:ahLst/>
              <a:cxnLst/>
              <a:rect l="l" t="t" r="r" b="b"/>
              <a:pathLst>
                <a:path w="5391" h="2858" extrusionOk="0">
                  <a:moveTo>
                    <a:pt x="822" y="1"/>
                  </a:moveTo>
                  <a:cubicBezTo>
                    <a:pt x="700" y="1"/>
                    <a:pt x="563" y="21"/>
                    <a:pt x="393" y="90"/>
                  </a:cubicBezTo>
                  <a:cubicBezTo>
                    <a:pt x="313" y="125"/>
                    <a:pt x="220" y="193"/>
                    <a:pt x="144" y="287"/>
                  </a:cubicBezTo>
                  <a:cubicBezTo>
                    <a:pt x="71" y="384"/>
                    <a:pt x="23" y="509"/>
                    <a:pt x="17" y="615"/>
                  </a:cubicBezTo>
                  <a:cubicBezTo>
                    <a:pt x="1" y="829"/>
                    <a:pt x="65" y="966"/>
                    <a:pt x="118" y="1082"/>
                  </a:cubicBezTo>
                  <a:cubicBezTo>
                    <a:pt x="234" y="1306"/>
                    <a:pt x="371" y="1448"/>
                    <a:pt x="510" y="1587"/>
                  </a:cubicBezTo>
                  <a:cubicBezTo>
                    <a:pt x="790" y="1853"/>
                    <a:pt x="1090" y="2056"/>
                    <a:pt x="1397" y="2239"/>
                  </a:cubicBezTo>
                  <a:cubicBezTo>
                    <a:pt x="1410" y="2246"/>
                    <a:pt x="1425" y="2250"/>
                    <a:pt x="1441" y="2250"/>
                  </a:cubicBezTo>
                  <a:cubicBezTo>
                    <a:pt x="1532" y="2250"/>
                    <a:pt x="1662" y="2137"/>
                    <a:pt x="1756" y="1968"/>
                  </a:cubicBezTo>
                  <a:cubicBezTo>
                    <a:pt x="1866" y="1768"/>
                    <a:pt x="1894" y="1569"/>
                    <a:pt x="1816" y="1525"/>
                  </a:cubicBezTo>
                  <a:cubicBezTo>
                    <a:pt x="1548" y="1366"/>
                    <a:pt x="1289" y="1187"/>
                    <a:pt x="1084" y="990"/>
                  </a:cubicBezTo>
                  <a:cubicBezTo>
                    <a:pt x="1035" y="943"/>
                    <a:pt x="985" y="891"/>
                    <a:pt x="945" y="841"/>
                  </a:cubicBezTo>
                  <a:lnTo>
                    <a:pt x="945" y="841"/>
                  </a:lnTo>
                  <a:cubicBezTo>
                    <a:pt x="963" y="843"/>
                    <a:pt x="979" y="841"/>
                    <a:pt x="999" y="845"/>
                  </a:cubicBezTo>
                  <a:cubicBezTo>
                    <a:pt x="1130" y="867"/>
                    <a:pt x="1273" y="907"/>
                    <a:pt x="1415" y="957"/>
                  </a:cubicBezTo>
                  <a:cubicBezTo>
                    <a:pt x="1705" y="1064"/>
                    <a:pt x="2013" y="1195"/>
                    <a:pt x="2307" y="1326"/>
                  </a:cubicBezTo>
                  <a:cubicBezTo>
                    <a:pt x="3490" y="1877"/>
                    <a:pt x="3757" y="2086"/>
                    <a:pt x="4828" y="2843"/>
                  </a:cubicBezTo>
                  <a:cubicBezTo>
                    <a:pt x="4841" y="2853"/>
                    <a:pt x="4858" y="2857"/>
                    <a:pt x="4876" y="2857"/>
                  </a:cubicBezTo>
                  <a:cubicBezTo>
                    <a:pt x="4962" y="2857"/>
                    <a:pt x="5095" y="2759"/>
                    <a:pt x="5210" y="2609"/>
                  </a:cubicBezTo>
                  <a:cubicBezTo>
                    <a:pt x="5347" y="2426"/>
                    <a:pt x="5391" y="2229"/>
                    <a:pt x="5311" y="2171"/>
                  </a:cubicBezTo>
                  <a:cubicBezTo>
                    <a:pt x="4196" y="1382"/>
                    <a:pt x="3904" y="1159"/>
                    <a:pt x="2653" y="577"/>
                  </a:cubicBezTo>
                  <a:cubicBezTo>
                    <a:pt x="2337" y="434"/>
                    <a:pt x="2029" y="300"/>
                    <a:pt x="1689" y="175"/>
                  </a:cubicBezTo>
                  <a:cubicBezTo>
                    <a:pt x="1514" y="116"/>
                    <a:pt x="1333" y="62"/>
                    <a:pt x="1132" y="30"/>
                  </a:cubicBezTo>
                  <a:cubicBezTo>
                    <a:pt x="1034" y="19"/>
                    <a:pt x="935" y="1"/>
                    <a:pt x="8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49"/>
            <p:cNvSpPr/>
            <p:nvPr/>
          </p:nvSpPr>
          <p:spPr>
            <a:xfrm>
              <a:off x="2443425" y="2450700"/>
              <a:ext cx="127325" cy="60500"/>
            </a:xfrm>
            <a:custGeom>
              <a:avLst/>
              <a:gdLst/>
              <a:ahLst/>
              <a:cxnLst/>
              <a:rect l="l" t="t" r="r" b="b"/>
              <a:pathLst>
                <a:path w="5093" h="2420" extrusionOk="0">
                  <a:moveTo>
                    <a:pt x="760" y="1"/>
                  </a:moveTo>
                  <a:cubicBezTo>
                    <a:pt x="412" y="1"/>
                    <a:pt x="160" y="108"/>
                    <a:pt x="1" y="258"/>
                  </a:cubicBezTo>
                  <a:cubicBezTo>
                    <a:pt x="5" y="427"/>
                    <a:pt x="55" y="546"/>
                    <a:pt x="100" y="644"/>
                  </a:cubicBezTo>
                  <a:cubicBezTo>
                    <a:pt x="216" y="868"/>
                    <a:pt x="353" y="1010"/>
                    <a:pt x="492" y="1149"/>
                  </a:cubicBezTo>
                  <a:cubicBezTo>
                    <a:pt x="772" y="1417"/>
                    <a:pt x="1072" y="1618"/>
                    <a:pt x="1379" y="1801"/>
                  </a:cubicBezTo>
                  <a:cubicBezTo>
                    <a:pt x="1392" y="1809"/>
                    <a:pt x="1407" y="1812"/>
                    <a:pt x="1423" y="1812"/>
                  </a:cubicBezTo>
                  <a:cubicBezTo>
                    <a:pt x="1482" y="1812"/>
                    <a:pt x="1559" y="1763"/>
                    <a:pt x="1629" y="1682"/>
                  </a:cubicBezTo>
                  <a:cubicBezTo>
                    <a:pt x="452" y="827"/>
                    <a:pt x="542" y="680"/>
                    <a:pt x="548" y="528"/>
                  </a:cubicBezTo>
                  <a:cubicBezTo>
                    <a:pt x="553" y="421"/>
                    <a:pt x="747" y="404"/>
                    <a:pt x="874" y="404"/>
                  </a:cubicBezTo>
                  <a:cubicBezTo>
                    <a:pt x="895" y="404"/>
                    <a:pt x="913" y="405"/>
                    <a:pt x="929" y="405"/>
                  </a:cubicBezTo>
                  <a:cubicBezTo>
                    <a:pt x="929" y="405"/>
                    <a:pt x="927" y="403"/>
                    <a:pt x="927" y="403"/>
                  </a:cubicBezTo>
                  <a:lnTo>
                    <a:pt x="927" y="403"/>
                  </a:lnTo>
                  <a:cubicBezTo>
                    <a:pt x="947" y="405"/>
                    <a:pt x="961" y="405"/>
                    <a:pt x="981" y="409"/>
                  </a:cubicBezTo>
                  <a:cubicBezTo>
                    <a:pt x="1112" y="429"/>
                    <a:pt x="1255" y="471"/>
                    <a:pt x="1397" y="521"/>
                  </a:cubicBezTo>
                  <a:cubicBezTo>
                    <a:pt x="1687" y="626"/>
                    <a:pt x="1995" y="757"/>
                    <a:pt x="2289" y="890"/>
                  </a:cubicBezTo>
                  <a:cubicBezTo>
                    <a:pt x="3472" y="1441"/>
                    <a:pt x="3739" y="1648"/>
                    <a:pt x="4810" y="2405"/>
                  </a:cubicBezTo>
                  <a:cubicBezTo>
                    <a:pt x="4823" y="2415"/>
                    <a:pt x="4840" y="2419"/>
                    <a:pt x="4858" y="2419"/>
                  </a:cubicBezTo>
                  <a:cubicBezTo>
                    <a:pt x="4920" y="2419"/>
                    <a:pt x="5006" y="2369"/>
                    <a:pt x="5090" y="2286"/>
                  </a:cubicBezTo>
                  <a:lnTo>
                    <a:pt x="5092" y="2286"/>
                  </a:lnTo>
                  <a:cubicBezTo>
                    <a:pt x="3474" y="938"/>
                    <a:pt x="2385" y="403"/>
                    <a:pt x="1426" y="111"/>
                  </a:cubicBezTo>
                  <a:cubicBezTo>
                    <a:pt x="1175" y="34"/>
                    <a:pt x="953" y="1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49"/>
            <p:cNvSpPr/>
            <p:nvPr/>
          </p:nvSpPr>
          <p:spPr>
            <a:xfrm>
              <a:off x="2498900" y="2573950"/>
              <a:ext cx="40725" cy="36325"/>
            </a:xfrm>
            <a:custGeom>
              <a:avLst/>
              <a:gdLst/>
              <a:ahLst/>
              <a:cxnLst/>
              <a:rect l="l" t="t" r="r" b="b"/>
              <a:pathLst>
                <a:path w="1629" h="1453" extrusionOk="0">
                  <a:moveTo>
                    <a:pt x="870" y="1"/>
                  </a:moveTo>
                  <a:cubicBezTo>
                    <a:pt x="615" y="1"/>
                    <a:pt x="366" y="153"/>
                    <a:pt x="215" y="424"/>
                  </a:cubicBezTo>
                  <a:cubicBezTo>
                    <a:pt x="1" y="807"/>
                    <a:pt x="50" y="1163"/>
                    <a:pt x="398" y="1356"/>
                  </a:cubicBezTo>
                  <a:cubicBezTo>
                    <a:pt x="515" y="1421"/>
                    <a:pt x="643" y="1453"/>
                    <a:pt x="770" y="1453"/>
                  </a:cubicBezTo>
                  <a:cubicBezTo>
                    <a:pt x="1024" y="1453"/>
                    <a:pt x="1273" y="1325"/>
                    <a:pt x="1414" y="1070"/>
                  </a:cubicBezTo>
                  <a:cubicBezTo>
                    <a:pt x="1629" y="684"/>
                    <a:pt x="1539" y="279"/>
                    <a:pt x="1191" y="86"/>
                  </a:cubicBezTo>
                  <a:cubicBezTo>
                    <a:pt x="1088" y="28"/>
                    <a:pt x="978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49"/>
            <p:cNvSpPr/>
            <p:nvPr/>
          </p:nvSpPr>
          <p:spPr>
            <a:xfrm>
              <a:off x="2395325" y="2530425"/>
              <a:ext cx="134775" cy="71425"/>
            </a:xfrm>
            <a:custGeom>
              <a:avLst/>
              <a:gdLst/>
              <a:ahLst/>
              <a:cxnLst/>
              <a:rect l="l" t="t" r="r" b="b"/>
              <a:pathLst>
                <a:path w="5391" h="2857" extrusionOk="0">
                  <a:moveTo>
                    <a:pt x="823" y="0"/>
                  </a:moveTo>
                  <a:cubicBezTo>
                    <a:pt x="702" y="0"/>
                    <a:pt x="564" y="20"/>
                    <a:pt x="392" y="89"/>
                  </a:cubicBezTo>
                  <a:cubicBezTo>
                    <a:pt x="312" y="125"/>
                    <a:pt x="217" y="192"/>
                    <a:pt x="143" y="286"/>
                  </a:cubicBezTo>
                  <a:cubicBezTo>
                    <a:pt x="70" y="383"/>
                    <a:pt x="22" y="509"/>
                    <a:pt x="16" y="612"/>
                  </a:cubicBezTo>
                  <a:cubicBezTo>
                    <a:pt x="0" y="829"/>
                    <a:pt x="64" y="966"/>
                    <a:pt x="118" y="1079"/>
                  </a:cubicBezTo>
                  <a:cubicBezTo>
                    <a:pt x="233" y="1306"/>
                    <a:pt x="370" y="1447"/>
                    <a:pt x="509" y="1584"/>
                  </a:cubicBezTo>
                  <a:cubicBezTo>
                    <a:pt x="790" y="1853"/>
                    <a:pt x="1090" y="2055"/>
                    <a:pt x="1396" y="2238"/>
                  </a:cubicBezTo>
                  <a:cubicBezTo>
                    <a:pt x="1409" y="2246"/>
                    <a:pt x="1424" y="2249"/>
                    <a:pt x="1440" y="2249"/>
                  </a:cubicBezTo>
                  <a:cubicBezTo>
                    <a:pt x="1531" y="2249"/>
                    <a:pt x="1661" y="2136"/>
                    <a:pt x="1756" y="1966"/>
                  </a:cubicBezTo>
                  <a:cubicBezTo>
                    <a:pt x="1865" y="1767"/>
                    <a:pt x="1893" y="1568"/>
                    <a:pt x="1816" y="1524"/>
                  </a:cubicBezTo>
                  <a:cubicBezTo>
                    <a:pt x="1547" y="1365"/>
                    <a:pt x="1289" y="1187"/>
                    <a:pt x="1084" y="990"/>
                  </a:cubicBezTo>
                  <a:cubicBezTo>
                    <a:pt x="1034" y="942"/>
                    <a:pt x="984" y="888"/>
                    <a:pt x="945" y="839"/>
                  </a:cubicBezTo>
                  <a:lnTo>
                    <a:pt x="945" y="839"/>
                  </a:lnTo>
                  <a:cubicBezTo>
                    <a:pt x="963" y="843"/>
                    <a:pt x="979" y="841"/>
                    <a:pt x="998" y="845"/>
                  </a:cubicBezTo>
                  <a:cubicBezTo>
                    <a:pt x="1130" y="866"/>
                    <a:pt x="1273" y="906"/>
                    <a:pt x="1414" y="956"/>
                  </a:cubicBezTo>
                  <a:cubicBezTo>
                    <a:pt x="1704" y="1061"/>
                    <a:pt x="2012" y="1192"/>
                    <a:pt x="2307" y="1326"/>
                  </a:cubicBezTo>
                  <a:cubicBezTo>
                    <a:pt x="3490" y="1876"/>
                    <a:pt x="3756" y="2083"/>
                    <a:pt x="4828" y="2843"/>
                  </a:cubicBezTo>
                  <a:cubicBezTo>
                    <a:pt x="4841" y="2852"/>
                    <a:pt x="4857" y="2857"/>
                    <a:pt x="4875" y="2857"/>
                  </a:cubicBezTo>
                  <a:cubicBezTo>
                    <a:pt x="4961" y="2857"/>
                    <a:pt x="5095" y="2759"/>
                    <a:pt x="5209" y="2608"/>
                  </a:cubicBezTo>
                  <a:cubicBezTo>
                    <a:pt x="5346" y="2425"/>
                    <a:pt x="5390" y="2226"/>
                    <a:pt x="5311" y="2171"/>
                  </a:cubicBezTo>
                  <a:cubicBezTo>
                    <a:pt x="4193" y="1381"/>
                    <a:pt x="3903" y="1157"/>
                    <a:pt x="2653" y="574"/>
                  </a:cubicBezTo>
                  <a:cubicBezTo>
                    <a:pt x="2336" y="431"/>
                    <a:pt x="2026" y="300"/>
                    <a:pt x="1686" y="175"/>
                  </a:cubicBezTo>
                  <a:cubicBezTo>
                    <a:pt x="1513" y="115"/>
                    <a:pt x="1332" y="61"/>
                    <a:pt x="1132" y="27"/>
                  </a:cubicBezTo>
                  <a:cubicBezTo>
                    <a:pt x="1034" y="17"/>
                    <a:pt x="936" y="0"/>
                    <a:pt x="8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49"/>
            <p:cNvSpPr/>
            <p:nvPr/>
          </p:nvSpPr>
          <p:spPr>
            <a:xfrm>
              <a:off x="2395775" y="2541375"/>
              <a:ext cx="127250" cy="60475"/>
            </a:xfrm>
            <a:custGeom>
              <a:avLst/>
              <a:gdLst/>
              <a:ahLst/>
              <a:cxnLst/>
              <a:rect l="l" t="t" r="r" b="b"/>
              <a:pathLst>
                <a:path w="5090" h="2419" extrusionOk="0">
                  <a:moveTo>
                    <a:pt x="759" y="0"/>
                  </a:moveTo>
                  <a:cubicBezTo>
                    <a:pt x="411" y="0"/>
                    <a:pt x="159" y="108"/>
                    <a:pt x="0" y="257"/>
                  </a:cubicBezTo>
                  <a:cubicBezTo>
                    <a:pt x="2" y="426"/>
                    <a:pt x="54" y="544"/>
                    <a:pt x="100" y="643"/>
                  </a:cubicBezTo>
                  <a:cubicBezTo>
                    <a:pt x="215" y="868"/>
                    <a:pt x="352" y="1009"/>
                    <a:pt x="491" y="1148"/>
                  </a:cubicBezTo>
                  <a:cubicBezTo>
                    <a:pt x="772" y="1415"/>
                    <a:pt x="1072" y="1617"/>
                    <a:pt x="1378" y="1800"/>
                  </a:cubicBezTo>
                  <a:cubicBezTo>
                    <a:pt x="1391" y="1808"/>
                    <a:pt x="1406" y="1811"/>
                    <a:pt x="1421" y="1811"/>
                  </a:cubicBezTo>
                  <a:cubicBezTo>
                    <a:pt x="1481" y="1811"/>
                    <a:pt x="1558" y="1761"/>
                    <a:pt x="1629" y="1681"/>
                  </a:cubicBezTo>
                  <a:cubicBezTo>
                    <a:pt x="450" y="826"/>
                    <a:pt x="539" y="677"/>
                    <a:pt x="547" y="528"/>
                  </a:cubicBezTo>
                  <a:cubicBezTo>
                    <a:pt x="550" y="420"/>
                    <a:pt x="746" y="404"/>
                    <a:pt x="873" y="404"/>
                  </a:cubicBezTo>
                  <a:cubicBezTo>
                    <a:pt x="894" y="404"/>
                    <a:pt x="913" y="404"/>
                    <a:pt x="929" y="405"/>
                  </a:cubicBezTo>
                  <a:cubicBezTo>
                    <a:pt x="929" y="403"/>
                    <a:pt x="928" y="403"/>
                    <a:pt x="927" y="403"/>
                  </a:cubicBezTo>
                  <a:lnTo>
                    <a:pt x="927" y="403"/>
                  </a:lnTo>
                  <a:cubicBezTo>
                    <a:pt x="945" y="405"/>
                    <a:pt x="961" y="403"/>
                    <a:pt x="980" y="407"/>
                  </a:cubicBezTo>
                  <a:cubicBezTo>
                    <a:pt x="1112" y="428"/>
                    <a:pt x="1255" y="468"/>
                    <a:pt x="1396" y="518"/>
                  </a:cubicBezTo>
                  <a:cubicBezTo>
                    <a:pt x="1686" y="625"/>
                    <a:pt x="1994" y="756"/>
                    <a:pt x="2289" y="888"/>
                  </a:cubicBezTo>
                  <a:cubicBezTo>
                    <a:pt x="3472" y="1438"/>
                    <a:pt x="3738" y="1645"/>
                    <a:pt x="4810" y="2405"/>
                  </a:cubicBezTo>
                  <a:cubicBezTo>
                    <a:pt x="4823" y="2414"/>
                    <a:pt x="4839" y="2419"/>
                    <a:pt x="4857" y="2419"/>
                  </a:cubicBezTo>
                  <a:cubicBezTo>
                    <a:pt x="4919" y="2419"/>
                    <a:pt x="5006" y="2368"/>
                    <a:pt x="5090" y="2283"/>
                  </a:cubicBezTo>
                  <a:cubicBezTo>
                    <a:pt x="3472" y="935"/>
                    <a:pt x="2384" y="403"/>
                    <a:pt x="1426" y="110"/>
                  </a:cubicBezTo>
                  <a:cubicBezTo>
                    <a:pt x="1174" y="33"/>
                    <a:pt x="952" y="0"/>
                    <a:pt x="7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49"/>
            <p:cNvSpPr/>
            <p:nvPr/>
          </p:nvSpPr>
          <p:spPr>
            <a:xfrm>
              <a:off x="2449150" y="2663475"/>
              <a:ext cx="40725" cy="36325"/>
            </a:xfrm>
            <a:custGeom>
              <a:avLst/>
              <a:gdLst/>
              <a:ahLst/>
              <a:cxnLst/>
              <a:rect l="l" t="t" r="r" b="b"/>
              <a:pathLst>
                <a:path w="1629" h="1453" extrusionOk="0">
                  <a:moveTo>
                    <a:pt x="870" y="0"/>
                  </a:moveTo>
                  <a:cubicBezTo>
                    <a:pt x="615" y="0"/>
                    <a:pt x="366" y="152"/>
                    <a:pt x="215" y="421"/>
                  </a:cubicBezTo>
                  <a:cubicBezTo>
                    <a:pt x="0" y="807"/>
                    <a:pt x="50" y="1163"/>
                    <a:pt x="398" y="1356"/>
                  </a:cubicBezTo>
                  <a:cubicBezTo>
                    <a:pt x="514" y="1420"/>
                    <a:pt x="643" y="1452"/>
                    <a:pt x="770" y="1452"/>
                  </a:cubicBezTo>
                  <a:cubicBezTo>
                    <a:pt x="1023" y="1452"/>
                    <a:pt x="1272" y="1324"/>
                    <a:pt x="1414" y="1067"/>
                  </a:cubicBezTo>
                  <a:cubicBezTo>
                    <a:pt x="1629" y="684"/>
                    <a:pt x="1539" y="278"/>
                    <a:pt x="1191" y="85"/>
                  </a:cubicBezTo>
                  <a:cubicBezTo>
                    <a:pt x="1088" y="28"/>
                    <a:pt x="979" y="0"/>
                    <a:pt x="8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49"/>
            <p:cNvSpPr/>
            <p:nvPr/>
          </p:nvSpPr>
          <p:spPr>
            <a:xfrm>
              <a:off x="2345575" y="2619900"/>
              <a:ext cx="134775" cy="71475"/>
            </a:xfrm>
            <a:custGeom>
              <a:avLst/>
              <a:gdLst/>
              <a:ahLst/>
              <a:cxnLst/>
              <a:rect l="l" t="t" r="r" b="b"/>
              <a:pathLst>
                <a:path w="5391" h="2859" extrusionOk="0">
                  <a:moveTo>
                    <a:pt x="823" y="0"/>
                  </a:moveTo>
                  <a:cubicBezTo>
                    <a:pt x="701" y="0"/>
                    <a:pt x="563" y="21"/>
                    <a:pt x="392" y="91"/>
                  </a:cubicBezTo>
                  <a:cubicBezTo>
                    <a:pt x="312" y="126"/>
                    <a:pt x="219" y="192"/>
                    <a:pt x="143" y="286"/>
                  </a:cubicBezTo>
                  <a:cubicBezTo>
                    <a:pt x="70" y="385"/>
                    <a:pt x="22" y="510"/>
                    <a:pt x="16" y="614"/>
                  </a:cubicBezTo>
                  <a:cubicBezTo>
                    <a:pt x="0" y="830"/>
                    <a:pt x="64" y="967"/>
                    <a:pt x="118" y="1081"/>
                  </a:cubicBezTo>
                  <a:cubicBezTo>
                    <a:pt x="233" y="1305"/>
                    <a:pt x="370" y="1447"/>
                    <a:pt x="509" y="1586"/>
                  </a:cubicBezTo>
                  <a:cubicBezTo>
                    <a:pt x="790" y="1854"/>
                    <a:pt x="1090" y="2055"/>
                    <a:pt x="1396" y="2238"/>
                  </a:cubicBezTo>
                  <a:cubicBezTo>
                    <a:pt x="1410" y="2246"/>
                    <a:pt x="1426" y="2250"/>
                    <a:pt x="1443" y="2250"/>
                  </a:cubicBezTo>
                  <a:cubicBezTo>
                    <a:pt x="1534" y="2250"/>
                    <a:pt x="1663" y="2137"/>
                    <a:pt x="1756" y="1968"/>
                  </a:cubicBezTo>
                  <a:cubicBezTo>
                    <a:pt x="1865" y="1767"/>
                    <a:pt x="1893" y="1570"/>
                    <a:pt x="1817" y="1526"/>
                  </a:cubicBezTo>
                  <a:cubicBezTo>
                    <a:pt x="1547" y="1367"/>
                    <a:pt x="1289" y="1188"/>
                    <a:pt x="1084" y="991"/>
                  </a:cubicBezTo>
                  <a:cubicBezTo>
                    <a:pt x="1034" y="944"/>
                    <a:pt x="984" y="890"/>
                    <a:pt x="945" y="840"/>
                  </a:cubicBezTo>
                  <a:lnTo>
                    <a:pt x="945" y="840"/>
                  </a:lnTo>
                  <a:cubicBezTo>
                    <a:pt x="964" y="842"/>
                    <a:pt x="978" y="842"/>
                    <a:pt x="998" y="846"/>
                  </a:cubicBezTo>
                  <a:cubicBezTo>
                    <a:pt x="1129" y="868"/>
                    <a:pt x="1273" y="908"/>
                    <a:pt x="1414" y="958"/>
                  </a:cubicBezTo>
                  <a:cubicBezTo>
                    <a:pt x="1704" y="1063"/>
                    <a:pt x="2012" y="1194"/>
                    <a:pt x="2306" y="1327"/>
                  </a:cubicBezTo>
                  <a:cubicBezTo>
                    <a:pt x="3489" y="1878"/>
                    <a:pt x="3756" y="2085"/>
                    <a:pt x="4827" y="2844"/>
                  </a:cubicBezTo>
                  <a:cubicBezTo>
                    <a:pt x="4841" y="2854"/>
                    <a:pt x="4857" y="2858"/>
                    <a:pt x="4875" y="2858"/>
                  </a:cubicBezTo>
                  <a:cubicBezTo>
                    <a:pt x="4961" y="2858"/>
                    <a:pt x="5094" y="2759"/>
                    <a:pt x="5209" y="2610"/>
                  </a:cubicBezTo>
                  <a:cubicBezTo>
                    <a:pt x="5346" y="2427"/>
                    <a:pt x="5390" y="2228"/>
                    <a:pt x="5311" y="2172"/>
                  </a:cubicBezTo>
                  <a:cubicBezTo>
                    <a:pt x="4195" y="1381"/>
                    <a:pt x="3903" y="1158"/>
                    <a:pt x="2652" y="576"/>
                  </a:cubicBezTo>
                  <a:cubicBezTo>
                    <a:pt x="2336" y="433"/>
                    <a:pt x="2028" y="299"/>
                    <a:pt x="1688" y="176"/>
                  </a:cubicBezTo>
                  <a:cubicBezTo>
                    <a:pt x="1513" y="117"/>
                    <a:pt x="1332" y="63"/>
                    <a:pt x="1133" y="29"/>
                  </a:cubicBezTo>
                  <a:cubicBezTo>
                    <a:pt x="1035" y="18"/>
                    <a:pt x="936" y="0"/>
                    <a:pt x="8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49"/>
            <p:cNvSpPr/>
            <p:nvPr/>
          </p:nvSpPr>
          <p:spPr>
            <a:xfrm>
              <a:off x="2346025" y="2630875"/>
              <a:ext cx="127300" cy="60500"/>
            </a:xfrm>
            <a:custGeom>
              <a:avLst/>
              <a:gdLst/>
              <a:ahLst/>
              <a:cxnLst/>
              <a:rect l="l" t="t" r="r" b="b"/>
              <a:pathLst>
                <a:path w="5092" h="2420" extrusionOk="0">
                  <a:moveTo>
                    <a:pt x="762" y="0"/>
                  </a:moveTo>
                  <a:cubicBezTo>
                    <a:pt x="413" y="0"/>
                    <a:pt x="160" y="108"/>
                    <a:pt x="0" y="258"/>
                  </a:cubicBezTo>
                  <a:cubicBezTo>
                    <a:pt x="4" y="425"/>
                    <a:pt x="54" y="544"/>
                    <a:pt x="100" y="642"/>
                  </a:cubicBezTo>
                  <a:cubicBezTo>
                    <a:pt x="215" y="866"/>
                    <a:pt x="354" y="1008"/>
                    <a:pt x="491" y="1147"/>
                  </a:cubicBezTo>
                  <a:cubicBezTo>
                    <a:pt x="772" y="1415"/>
                    <a:pt x="1072" y="1616"/>
                    <a:pt x="1378" y="1799"/>
                  </a:cubicBezTo>
                  <a:cubicBezTo>
                    <a:pt x="1391" y="1807"/>
                    <a:pt x="1407" y="1810"/>
                    <a:pt x="1423" y="1810"/>
                  </a:cubicBezTo>
                  <a:cubicBezTo>
                    <a:pt x="1483" y="1810"/>
                    <a:pt x="1558" y="1761"/>
                    <a:pt x="1630" y="1680"/>
                  </a:cubicBezTo>
                  <a:cubicBezTo>
                    <a:pt x="451" y="825"/>
                    <a:pt x="541" y="678"/>
                    <a:pt x="547" y="526"/>
                  </a:cubicBezTo>
                  <a:cubicBezTo>
                    <a:pt x="552" y="423"/>
                    <a:pt x="739" y="404"/>
                    <a:pt x="865" y="404"/>
                  </a:cubicBezTo>
                  <a:cubicBezTo>
                    <a:pt x="889" y="404"/>
                    <a:pt x="911" y="404"/>
                    <a:pt x="929" y="405"/>
                  </a:cubicBezTo>
                  <a:cubicBezTo>
                    <a:pt x="929" y="403"/>
                    <a:pt x="927" y="403"/>
                    <a:pt x="927" y="401"/>
                  </a:cubicBezTo>
                  <a:lnTo>
                    <a:pt x="927" y="401"/>
                  </a:lnTo>
                  <a:cubicBezTo>
                    <a:pt x="946" y="405"/>
                    <a:pt x="960" y="403"/>
                    <a:pt x="980" y="407"/>
                  </a:cubicBezTo>
                  <a:cubicBezTo>
                    <a:pt x="1111" y="429"/>
                    <a:pt x="1255" y="469"/>
                    <a:pt x="1398" y="519"/>
                  </a:cubicBezTo>
                  <a:cubicBezTo>
                    <a:pt x="1686" y="624"/>
                    <a:pt x="1994" y="755"/>
                    <a:pt x="2288" y="888"/>
                  </a:cubicBezTo>
                  <a:cubicBezTo>
                    <a:pt x="3471" y="1439"/>
                    <a:pt x="3738" y="1646"/>
                    <a:pt x="4809" y="2405"/>
                  </a:cubicBezTo>
                  <a:cubicBezTo>
                    <a:pt x="4823" y="2415"/>
                    <a:pt x="4839" y="2419"/>
                    <a:pt x="4857" y="2419"/>
                  </a:cubicBezTo>
                  <a:cubicBezTo>
                    <a:pt x="4919" y="2419"/>
                    <a:pt x="5006" y="2368"/>
                    <a:pt x="5090" y="2284"/>
                  </a:cubicBezTo>
                  <a:lnTo>
                    <a:pt x="5092" y="2284"/>
                  </a:lnTo>
                  <a:cubicBezTo>
                    <a:pt x="3473" y="936"/>
                    <a:pt x="2384" y="403"/>
                    <a:pt x="1426" y="109"/>
                  </a:cubicBezTo>
                  <a:cubicBezTo>
                    <a:pt x="1175" y="33"/>
                    <a:pt x="954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49"/>
            <p:cNvSpPr/>
            <p:nvPr/>
          </p:nvSpPr>
          <p:spPr>
            <a:xfrm>
              <a:off x="2401875" y="2754325"/>
              <a:ext cx="40750" cy="36325"/>
            </a:xfrm>
            <a:custGeom>
              <a:avLst/>
              <a:gdLst/>
              <a:ahLst/>
              <a:cxnLst/>
              <a:rect l="l" t="t" r="r" b="b"/>
              <a:pathLst>
                <a:path w="1630" h="1453" extrusionOk="0">
                  <a:moveTo>
                    <a:pt x="870" y="1"/>
                  </a:moveTo>
                  <a:cubicBezTo>
                    <a:pt x="614" y="1"/>
                    <a:pt x="365" y="153"/>
                    <a:pt x="215" y="424"/>
                  </a:cubicBezTo>
                  <a:cubicBezTo>
                    <a:pt x="1" y="807"/>
                    <a:pt x="50" y="1163"/>
                    <a:pt x="398" y="1356"/>
                  </a:cubicBezTo>
                  <a:cubicBezTo>
                    <a:pt x="514" y="1421"/>
                    <a:pt x="642" y="1453"/>
                    <a:pt x="769" y="1453"/>
                  </a:cubicBezTo>
                  <a:cubicBezTo>
                    <a:pt x="1023" y="1453"/>
                    <a:pt x="1273" y="1325"/>
                    <a:pt x="1414" y="1068"/>
                  </a:cubicBezTo>
                  <a:cubicBezTo>
                    <a:pt x="1629" y="684"/>
                    <a:pt x="1538" y="279"/>
                    <a:pt x="1192" y="86"/>
                  </a:cubicBezTo>
                  <a:cubicBezTo>
                    <a:pt x="1088" y="28"/>
                    <a:pt x="978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49"/>
            <p:cNvSpPr/>
            <p:nvPr/>
          </p:nvSpPr>
          <p:spPr>
            <a:xfrm>
              <a:off x="2298300" y="2710775"/>
              <a:ext cx="134775" cy="71450"/>
            </a:xfrm>
            <a:custGeom>
              <a:avLst/>
              <a:gdLst/>
              <a:ahLst/>
              <a:cxnLst/>
              <a:rect l="l" t="t" r="r" b="b"/>
              <a:pathLst>
                <a:path w="5391" h="2858" extrusionOk="0">
                  <a:moveTo>
                    <a:pt x="821" y="0"/>
                  </a:moveTo>
                  <a:cubicBezTo>
                    <a:pt x="700" y="0"/>
                    <a:pt x="563" y="20"/>
                    <a:pt x="392" y="90"/>
                  </a:cubicBezTo>
                  <a:cubicBezTo>
                    <a:pt x="313" y="124"/>
                    <a:pt x="217" y="191"/>
                    <a:pt x="144" y="285"/>
                  </a:cubicBezTo>
                  <a:cubicBezTo>
                    <a:pt x="70" y="384"/>
                    <a:pt x="22" y="510"/>
                    <a:pt x="16" y="613"/>
                  </a:cubicBezTo>
                  <a:cubicBezTo>
                    <a:pt x="1" y="830"/>
                    <a:pt x="64" y="967"/>
                    <a:pt x="118" y="1080"/>
                  </a:cubicBezTo>
                  <a:cubicBezTo>
                    <a:pt x="233" y="1305"/>
                    <a:pt x="370" y="1446"/>
                    <a:pt x="509" y="1585"/>
                  </a:cubicBezTo>
                  <a:cubicBezTo>
                    <a:pt x="790" y="1854"/>
                    <a:pt x="1090" y="2054"/>
                    <a:pt x="1396" y="2237"/>
                  </a:cubicBezTo>
                  <a:cubicBezTo>
                    <a:pt x="1410" y="2245"/>
                    <a:pt x="1425" y="2249"/>
                    <a:pt x="1442" y="2249"/>
                  </a:cubicBezTo>
                  <a:cubicBezTo>
                    <a:pt x="1533" y="2249"/>
                    <a:pt x="1662" y="2136"/>
                    <a:pt x="1756" y="1967"/>
                  </a:cubicBezTo>
                  <a:cubicBezTo>
                    <a:pt x="1865" y="1766"/>
                    <a:pt x="1893" y="1569"/>
                    <a:pt x="1816" y="1525"/>
                  </a:cubicBezTo>
                  <a:cubicBezTo>
                    <a:pt x="1547" y="1366"/>
                    <a:pt x="1289" y="1187"/>
                    <a:pt x="1084" y="991"/>
                  </a:cubicBezTo>
                  <a:cubicBezTo>
                    <a:pt x="1034" y="941"/>
                    <a:pt x="985" y="889"/>
                    <a:pt x="945" y="840"/>
                  </a:cubicBezTo>
                  <a:lnTo>
                    <a:pt x="945" y="840"/>
                  </a:lnTo>
                  <a:cubicBezTo>
                    <a:pt x="963" y="842"/>
                    <a:pt x="979" y="842"/>
                    <a:pt x="999" y="846"/>
                  </a:cubicBezTo>
                  <a:cubicBezTo>
                    <a:pt x="1130" y="867"/>
                    <a:pt x="1273" y="907"/>
                    <a:pt x="1414" y="957"/>
                  </a:cubicBezTo>
                  <a:cubicBezTo>
                    <a:pt x="1704" y="1062"/>
                    <a:pt x="2012" y="1193"/>
                    <a:pt x="2307" y="1327"/>
                  </a:cubicBezTo>
                  <a:cubicBezTo>
                    <a:pt x="3490" y="1877"/>
                    <a:pt x="3756" y="2084"/>
                    <a:pt x="4828" y="2844"/>
                  </a:cubicBezTo>
                  <a:cubicBezTo>
                    <a:pt x="4841" y="2853"/>
                    <a:pt x="4857" y="2857"/>
                    <a:pt x="4875" y="2857"/>
                  </a:cubicBezTo>
                  <a:cubicBezTo>
                    <a:pt x="4961" y="2857"/>
                    <a:pt x="5095" y="2758"/>
                    <a:pt x="5209" y="2609"/>
                  </a:cubicBezTo>
                  <a:cubicBezTo>
                    <a:pt x="5347" y="2426"/>
                    <a:pt x="5390" y="2227"/>
                    <a:pt x="5311" y="2172"/>
                  </a:cubicBezTo>
                  <a:cubicBezTo>
                    <a:pt x="4195" y="1380"/>
                    <a:pt x="3903" y="1158"/>
                    <a:pt x="2653" y="575"/>
                  </a:cubicBezTo>
                  <a:cubicBezTo>
                    <a:pt x="2337" y="432"/>
                    <a:pt x="2026" y="299"/>
                    <a:pt x="1686" y="176"/>
                  </a:cubicBezTo>
                  <a:cubicBezTo>
                    <a:pt x="1513" y="116"/>
                    <a:pt x="1333" y="62"/>
                    <a:pt x="1132" y="28"/>
                  </a:cubicBezTo>
                  <a:cubicBezTo>
                    <a:pt x="1034" y="18"/>
                    <a:pt x="935" y="0"/>
                    <a:pt x="8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49"/>
            <p:cNvSpPr/>
            <p:nvPr/>
          </p:nvSpPr>
          <p:spPr>
            <a:xfrm>
              <a:off x="2298700" y="2721725"/>
              <a:ext cx="127325" cy="60500"/>
            </a:xfrm>
            <a:custGeom>
              <a:avLst/>
              <a:gdLst/>
              <a:ahLst/>
              <a:cxnLst/>
              <a:rect l="l" t="t" r="r" b="b"/>
              <a:pathLst>
                <a:path w="5093" h="2420" extrusionOk="0">
                  <a:moveTo>
                    <a:pt x="930" y="403"/>
                  </a:moveTo>
                  <a:cubicBezTo>
                    <a:pt x="930" y="404"/>
                    <a:pt x="930" y="404"/>
                    <a:pt x="931" y="404"/>
                  </a:cubicBezTo>
                  <a:cubicBezTo>
                    <a:pt x="930" y="404"/>
                    <a:pt x="930" y="404"/>
                    <a:pt x="930" y="403"/>
                  </a:cubicBezTo>
                  <a:close/>
                  <a:moveTo>
                    <a:pt x="764" y="0"/>
                  </a:moveTo>
                  <a:cubicBezTo>
                    <a:pt x="415" y="0"/>
                    <a:pt x="161" y="108"/>
                    <a:pt x="0" y="258"/>
                  </a:cubicBezTo>
                  <a:cubicBezTo>
                    <a:pt x="4" y="425"/>
                    <a:pt x="54" y="545"/>
                    <a:pt x="102" y="642"/>
                  </a:cubicBezTo>
                  <a:cubicBezTo>
                    <a:pt x="217" y="867"/>
                    <a:pt x="354" y="1008"/>
                    <a:pt x="493" y="1147"/>
                  </a:cubicBezTo>
                  <a:cubicBezTo>
                    <a:pt x="774" y="1416"/>
                    <a:pt x="1074" y="1616"/>
                    <a:pt x="1380" y="1799"/>
                  </a:cubicBezTo>
                  <a:cubicBezTo>
                    <a:pt x="1393" y="1807"/>
                    <a:pt x="1408" y="1811"/>
                    <a:pt x="1424" y="1811"/>
                  </a:cubicBezTo>
                  <a:cubicBezTo>
                    <a:pt x="1483" y="1811"/>
                    <a:pt x="1559" y="1761"/>
                    <a:pt x="1631" y="1680"/>
                  </a:cubicBezTo>
                  <a:cubicBezTo>
                    <a:pt x="452" y="825"/>
                    <a:pt x="541" y="678"/>
                    <a:pt x="549" y="527"/>
                  </a:cubicBezTo>
                  <a:cubicBezTo>
                    <a:pt x="553" y="420"/>
                    <a:pt x="753" y="403"/>
                    <a:pt x="880" y="403"/>
                  </a:cubicBezTo>
                  <a:cubicBezTo>
                    <a:pt x="898" y="403"/>
                    <a:pt x="915" y="403"/>
                    <a:pt x="930" y="403"/>
                  </a:cubicBezTo>
                  <a:lnTo>
                    <a:pt x="930" y="403"/>
                  </a:lnTo>
                  <a:cubicBezTo>
                    <a:pt x="929" y="403"/>
                    <a:pt x="929" y="403"/>
                    <a:pt x="929" y="402"/>
                  </a:cubicBezTo>
                  <a:lnTo>
                    <a:pt x="929" y="402"/>
                  </a:lnTo>
                  <a:cubicBezTo>
                    <a:pt x="947" y="404"/>
                    <a:pt x="963" y="404"/>
                    <a:pt x="983" y="408"/>
                  </a:cubicBezTo>
                  <a:cubicBezTo>
                    <a:pt x="1114" y="429"/>
                    <a:pt x="1257" y="469"/>
                    <a:pt x="1398" y="519"/>
                  </a:cubicBezTo>
                  <a:cubicBezTo>
                    <a:pt x="1688" y="624"/>
                    <a:pt x="1996" y="755"/>
                    <a:pt x="2291" y="889"/>
                  </a:cubicBezTo>
                  <a:cubicBezTo>
                    <a:pt x="3474" y="1439"/>
                    <a:pt x="3740" y="1646"/>
                    <a:pt x="4812" y="2406"/>
                  </a:cubicBezTo>
                  <a:cubicBezTo>
                    <a:pt x="4825" y="2415"/>
                    <a:pt x="4841" y="2420"/>
                    <a:pt x="4859" y="2420"/>
                  </a:cubicBezTo>
                  <a:cubicBezTo>
                    <a:pt x="4921" y="2420"/>
                    <a:pt x="5006" y="2369"/>
                    <a:pt x="5092" y="2284"/>
                  </a:cubicBezTo>
                  <a:cubicBezTo>
                    <a:pt x="3474" y="936"/>
                    <a:pt x="2384" y="404"/>
                    <a:pt x="1428" y="109"/>
                  </a:cubicBezTo>
                  <a:cubicBezTo>
                    <a:pt x="1177" y="33"/>
                    <a:pt x="956" y="0"/>
                    <a:pt x="7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49"/>
            <p:cNvSpPr/>
            <p:nvPr/>
          </p:nvSpPr>
          <p:spPr>
            <a:xfrm>
              <a:off x="2352125" y="2843800"/>
              <a:ext cx="40725" cy="36325"/>
            </a:xfrm>
            <a:custGeom>
              <a:avLst/>
              <a:gdLst/>
              <a:ahLst/>
              <a:cxnLst/>
              <a:rect l="l" t="t" r="r" b="b"/>
              <a:pathLst>
                <a:path w="1629" h="1453" extrusionOk="0">
                  <a:moveTo>
                    <a:pt x="872" y="1"/>
                  </a:moveTo>
                  <a:cubicBezTo>
                    <a:pt x="616" y="1"/>
                    <a:pt x="366" y="154"/>
                    <a:pt x="215" y="423"/>
                  </a:cubicBezTo>
                  <a:cubicBezTo>
                    <a:pt x="1" y="809"/>
                    <a:pt x="52" y="1163"/>
                    <a:pt x="398" y="1356"/>
                  </a:cubicBezTo>
                  <a:cubicBezTo>
                    <a:pt x="515" y="1420"/>
                    <a:pt x="644" y="1453"/>
                    <a:pt x="772" y="1453"/>
                  </a:cubicBezTo>
                  <a:cubicBezTo>
                    <a:pt x="1024" y="1453"/>
                    <a:pt x="1273" y="1326"/>
                    <a:pt x="1414" y="1069"/>
                  </a:cubicBezTo>
                  <a:cubicBezTo>
                    <a:pt x="1629" y="684"/>
                    <a:pt x="1539" y="278"/>
                    <a:pt x="1192" y="85"/>
                  </a:cubicBezTo>
                  <a:cubicBezTo>
                    <a:pt x="1089" y="28"/>
                    <a:pt x="980" y="1"/>
                    <a:pt x="8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49"/>
            <p:cNvSpPr/>
            <p:nvPr/>
          </p:nvSpPr>
          <p:spPr>
            <a:xfrm>
              <a:off x="2248550" y="2800250"/>
              <a:ext cx="134775" cy="71450"/>
            </a:xfrm>
            <a:custGeom>
              <a:avLst/>
              <a:gdLst/>
              <a:ahLst/>
              <a:cxnLst/>
              <a:rect l="l" t="t" r="r" b="b"/>
              <a:pathLst>
                <a:path w="5391" h="2858" extrusionOk="0">
                  <a:moveTo>
                    <a:pt x="821" y="1"/>
                  </a:moveTo>
                  <a:cubicBezTo>
                    <a:pt x="700" y="1"/>
                    <a:pt x="562" y="21"/>
                    <a:pt x="392" y="90"/>
                  </a:cubicBezTo>
                  <a:cubicBezTo>
                    <a:pt x="313" y="125"/>
                    <a:pt x="219" y="193"/>
                    <a:pt x="144" y="287"/>
                  </a:cubicBezTo>
                  <a:cubicBezTo>
                    <a:pt x="70" y="384"/>
                    <a:pt x="22" y="509"/>
                    <a:pt x="16" y="615"/>
                  </a:cubicBezTo>
                  <a:cubicBezTo>
                    <a:pt x="0" y="829"/>
                    <a:pt x="64" y="968"/>
                    <a:pt x="118" y="1082"/>
                  </a:cubicBezTo>
                  <a:cubicBezTo>
                    <a:pt x="233" y="1306"/>
                    <a:pt x="370" y="1448"/>
                    <a:pt x="509" y="1587"/>
                  </a:cubicBezTo>
                  <a:cubicBezTo>
                    <a:pt x="790" y="1853"/>
                    <a:pt x="1090" y="2056"/>
                    <a:pt x="1396" y="2239"/>
                  </a:cubicBezTo>
                  <a:cubicBezTo>
                    <a:pt x="1409" y="2246"/>
                    <a:pt x="1424" y="2250"/>
                    <a:pt x="1440" y="2250"/>
                  </a:cubicBezTo>
                  <a:cubicBezTo>
                    <a:pt x="1531" y="2250"/>
                    <a:pt x="1661" y="2137"/>
                    <a:pt x="1756" y="1968"/>
                  </a:cubicBezTo>
                  <a:cubicBezTo>
                    <a:pt x="1865" y="1768"/>
                    <a:pt x="1893" y="1569"/>
                    <a:pt x="1816" y="1525"/>
                  </a:cubicBezTo>
                  <a:cubicBezTo>
                    <a:pt x="1547" y="1366"/>
                    <a:pt x="1289" y="1187"/>
                    <a:pt x="1084" y="990"/>
                  </a:cubicBezTo>
                  <a:cubicBezTo>
                    <a:pt x="1034" y="943"/>
                    <a:pt x="985" y="891"/>
                    <a:pt x="945" y="841"/>
                  </a:cubicBezTo>
                  <a:lnTo>
                    <a:pt x="945" y="841"/>
                  </a:lnTo>
                  <a:cubicBezTo>
                    <a:pt x="965" y="843"/>
                    <a:pt x="979" y="841"/>
                    <a:pt x="998" y="845"/>
                  </a:cubicBezTo>
                  <a:cubicBezTo>
                    <a:pt x="1130" y="867"/>
                    <a:pt x="1273" y="909"/>
                    <a:pt x="1414" y="957"/>
                  </a:cubicBezTo>
                  <a:cubicBezTo>
                    <a:pt x="1704" y="1064"/>
                    <a:pt x="2012" y="1195"/>
                    <a:pt x="2307" y="1328"/>
                  </a:cubicBezTo>
                  <a:cubicBezTo>
                    <a:pt x="3490" y="1877"/>
                    <a:pt x="3756" y="2086"/>
                    <a:pt x="4828" y="2843"/>
                  </a:cubicBezTo>
                  <a:cubicBezTo>
                    <a:pt x="4841" y="2853"/>
                    <a:pt x="4857" y="2857"/>
                    <a:pt x="4876" y="2857"/>
                  </a:cubicBezTo>
                  <a:cubicBezTo>
                    <a:pt x="4962" y="2857"/>
                    <a:pt x="5096" y="2759"/>
                    <a:pt x="5209" y="2609"/>
                  </a:cubicBezTo>
                  <a:cubicBezTo>
                    <a:pt x="5346" y="2426"/>
                    <a:pt x="5390" y="2229"/>
                    <a:pt x="5311" y="2171"/>
                  </a:cubicBezTo>
                  <a:cubicBezTo>
                    <a:pt x="4195" y="1382"/>
                    <a:pt x="3903" y="1159"/>
                    <a:pt x="2653" y="577"/>
                  </a:cubicBezTo>
                  <a:cubicBezTo>
                    <a:pt x="2336" y="434"/>
                    <a:pt x="2028" y="300"/>
                    <a:pt x="1688" y="175"/>
                  </a:cubicBezTo>
                  <a:cubicBezTo>
                    <a:pt x="1513" y="116"/>
                    <a:pt x="1332" y="62"/>
                    <a:pt x="1132" y="30"/>
                  </a:cubicBezTo>
                  <a:cubicBezTo>
                    <a:pt x="1034" y="18"/>
                    <a:pt x="934" y="1"/>
                    <a:pt x="8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49"/>
            <p:cNvSpPr/>
            <p:nvPr/>
          </p:nvSpPr>
          <p:spPr>
            <a:xfrm>
              <a:off x="2249000" y="2811200"/>
              <a:ext cx="127300" cy="60525"/>
            </a:xfrm>
            <a:custGeom>
              <a:avLst/>
              <a:gdLst/>
              <a:ahLst/>
              <a:cxnLst/>
              <a:rect l="l" t="t" r="r" b="b"/>
              <a:pathLst>
                <a:path w="5092" h="2421" extrusionOk="0">
                  <a:moveTo>
                    <a:pt x="759" y="1"/>
                  </a:moveTo>
                  <a:cubicBezTo>
                    <a:pt x="411" y="1"/>
                    <a:pt x="159" y="108"/>
                    <a:pt x="0" y="258"/>
                  </a:cubicBezTo>
                  <a:cubicBezTo>
                    <a:pt x="4" y="427"/>
                    <a:pt x="54" y="546"/>
                    <a:pt x="100" y="644"/>
                  </a:cubicBezTo>
                  <a:cubicBezTo>
                    <a:pt x="215" y="868"/>
                    <a:pt x="352" y="1010"/>
                    <a:pt x="491" y="1149"/>
                  </a:cubicBezTo>
                  <a:cubicBezTo>
                    <a:pt x="772" y="1417"/>
                    <a:pt x="1072" y="1618"/>
                    <a:pt x="1378" y="1801"/>
                  </a:cubicBezTo>
                  <a:cubicBezTo>
                    <a:pt x="1391" y="1808"/>
                    <a:pt x="1406" y="1812"/>
                    <a:pt x="1422" y="1812"/>
                  </a:cubicBezTo>
                  <a:cubicBezTo>
                    <a:pt x="1481" y="1812"/>
                    <a:pt x="1558" y="1762"/>
                    <a:pt x="1629" y="1682"/>
                  </a:cubicBezTo>
                  <a:cubicBezTo>
                    <a:pt x="452" y="827"/>
                    <a:pt x="541" y="678"/>
                    <a:pt x="547" y="528"/>
                  </a:cubicBezTo>
                  <a:cubicBezTo>
                    <a:pt x="552" y="421"/>
                    <a:pt x="747" y="404"/>
                    <a:pt x="873" y="404"/>
                  </a:cubicBezTo>
                  <a:cubicBezTo>
                    <a:pt x="894" y="404"/>
                    <a:pt x="913" y="405"/>
                    <a:pt x="929" y="405"/>
                  </a:cubicBezTo>
                  <a:cubicBezTo>
                    <a:pt x="929" y="405"/>
                    <a:pt x="927" y="403"/>
                    <a:pt x="927" y="403"/>
                  </a:cubicBezTo>
                  <a:lnTo>
                    <a:pt x="927" y="403"/>
                  </a:lnTo>
                  <a:cubicBezTo>
                    <a:pt x="947" y="405"/>
                    <a:pt x="961" y="405"/>
                    <a:pt x="980" y="407"/>
                  </a:cubicBezTo>
                  <a:cubicBezTo>
                    <a:pt x="1112" y="429"/>
                    <a:pt x="1255" y="471"/>
                    <a:pt x="1396" y="520"/>
                  </a:cubicBezTo>
                  <a:cubicBezTo>
                    <a:pt x="1686" y="626"/>
                    <a:pt x="1994" y="757"/>
                    <a:pt x="2289" y="890"/>
                  </a:cubicBezTo>
                  <a:cubicBezTo>
                    <a:pt x="3472" y="1441"/>
                    <a:pt x="3738" y="1648"/>
                    <a:pt x="4810" y="2407"/>
                  </a:cubicBezTo>
                  <a:cubicBezTo>
                    <a:pt x="4822" y="2416"/>
                    <a:pt x="4838" y="2420"/>
                    <a:pt x="4856" y="2420"/>
                  </a:cubicBezTo>
                  <a:cubicBezTo>
                    <a:pt x="4918" y="2420"/>
                    <a:pt x="5005" y="2369"/>
                    <a:pt x="5090" y="2286"/>
                  </a:cubicBezTo>
                  <a:lnTo>
                    <a:pt x="5092" y="2286"/>
                  </a:lnTo>
                  <a:cubicBezTo>
                    <a:pt x="3474" y="938"/>
                    <a:pt x="2384" y="403"/>
                    <a:pt x="1426" y="111"/>
                  </a:cubicBezTo>
                  <a:cubicBezTo>
                    <a:pt x="1174" y="34"/>
                    <a:pt x="952" y="1"/>
                    <a:pt x="7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49"/>
            <p:cNvSpPr/>
            <p:nvPr/>
          </p:nvSpPr>
          <p:spPr>
            <a:xfrm>
              <a:off x="2302425" y="2933325"/>
              <a:ext cx="40675" cy="36325"/>
            </a:xfrm>
            <a:custGeom>
              <a:avLst/>
              <a:gdLst/>
              <a:ahLst/>
              <a:cxnLst/>
              <a:rect l="l" t="t" r="r" b="b"/>
              <a:pathLst>
                <a:path w="1627" h="1453" extrusionOk="0">
                  <a:moveTo>
                    <a:pt x="869" y="0"/>
                  </a:moveTo>
                  <a:cubicBezTo>
                    <a:pt x="614" y="0"/>
                    <a:pt x="364" y="152"/>
                    <a:pt x="213" y="423"/>
                  </a:cubicBezTo>
                  <a:cubicBezTo>
                    <a:pt x="1" y="807"/>
                    <a:pt x="50" y="1163"/>
                    <a:pt x="396" y="1355"/>
                  </a:cubicBezTo>
                  <a:cubicBezTo>
                    <a:pt x="513" y="1420"/>
                    <a:pt x="641" y="1452"/>
                    <a:pt x="768" y="1452"/>
                  </a:cubicBezTo>
                  <a:cubicBezTo>
                    <a:pt x="1022" y="1452"/>
                    <a:pt x="1271" y="1324"/>
                    <a:pt x="1414" y="1069"/>
                  </a:cubicBezTo>
                  <a:cubicBezTo>
                    <a:pt x="1627" y="683"/>
                    <a:pt x="1537" y="278"/>
                    <a:pt x="1189" y="85"/>
                  </a:cubicBezTo>
                  <a:cubicBezTo>
                    <a:pt x="1086" y="27"/>
                    <a:pt x="977" y="0"/>
                    <a:pt x="8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49"/>
            <p:cNvSpPr/>
            <p:nvPr/>
          </p:nvSpPr>
          <p:spPr>
            <a:xfrm>
              <a:off x="2198800" y="2889750"/>
              <a:ext cx="134775" cy="71450"/>
            </a:xfrm>
            <a:custGeom>
              <a:avLst/>
              <a:gdLst/>
              <a:ahLst/>
              <a:cxnLst/>
              <a:rect l="l" t="t" r="r" b="b"/>
              <a:pathLst>
                <a:path w="5391" h="2858" extrusionOk="0">
                  <a:moveTo>
                    <a:pt x="821" y="1"/>
                  </a:moveTo>
                  <a:cubicBezTo>
                    <a:pt x="700" y="1"/>
                    <a:pt x="563" y="21"/>
                    <a:pt x="394" y="90"/>
                  </a:cubicBezTo>
                  <a:cubicBezTo>
                    <a:pt x="312" y="126"/>
                    <a:pt x="219" y="194"/>
                    <a:pt x="143" y="287"/>
                  </a:cubicBezTo>
                  <a:cubicBezTo>
                    <a:pt x="70" y="385"/>
                    <a:pt x="24" y="510"/>
                    <a:pt x="16" y="613"/>
                  </a:cubicBezTo>
                  <a:cubicBezTo>
                    <a:pt x="0" y="830"/>
                    <a:pt x="64" y="967"/>
                    <a:pt x="118" y="1080"/>
                  </a:cubicBezTo>
                  <a:cubicBezTo>
                    <a:pt x="233" y="1305"/>
                    <a:pt x="372" y="1448"/>
                    <a:pt x="509" y="1585"/>
                  </a:cubicBezTo>
                  <a:cubicBezTo>
                    <a:pt x="790" y="1854"/>
                    <a:pt x="1090" y="2057"/>
                    <a:pt x="1396" y="2239"/>
                  </a:cubicBezTo>
                  <a:cubicBezTo>
                    <a:pt x="1409" y="2247"/>
                    <a:pt x="1425" y="2251"/>
                    <a:pt x="1441" y="2251"/>
                  </a:cubicBezTo>
                  <a:cubicBezTo>
                    <a:pt x="1533" y="2251"/>
                    <a:pt x="1663" y="2138"/>
                    <a:pt x="1756" y="1967"/>
                  </a:cubicBezTo>
                  <a:cubicBezTo>
                    <a:pt x="1865" y="1768"/>
                    <a:pt x="1893" y="1569"/>
                    <a:pt x="1817" y="1526"/>
                  </a:cubicBezTo>
                  <a:cubicBezTo>
                    <a:pt x="1547" y="1367"/>
                    <a:pt x="1291" y="1188"/>
                    <a:pt x="1086" y="991"/>
                  </a:cubicBezTo>
                  <a:cubicBezTo>
                    <a:pt x="1034" y="943"/>
                    <a:pt x="986" y="890"/>
                    <a:pt x="945" y="840"/>
                  </a:cubicBezTo>
                  <a:lnTo>
                    <a:pt x="945" y="840"/>
                  </a:lnTo>
                  <a:cubicBezTo>
                    <a:pt x="965" y="844"/>
                    <a:pt x="978" y="842"/>
                    <a:pt x="998" y="846"/>
                  </a:cubicBezTo>
                  <a:cubicBezTo>
                    <a:pt x="1130" y="868"/>
                    <a:pt x="1273" y="907"/>
                    <a:pt x="1416" y="957"/>
                  </a:cubicBezTo>
                  <a:cubicBezTo>
                    <a:pt x="1706" y="1063"/>
                    <a:pt x="2014" y="1194"/>
                    <a:pt x="2307" y="1327"/>
                  </a:cubicBezTo>
                  <a:cubicBezTo>
                    <a:pt x="3489" y="1878"/>
                    <a:pt x="3756" y="2084"/>
                    <a:pt x="4829" y="2844"/>
                  </a:cubicBezTo>
                  <a:cubicBezTo>
                    <a:pt x="4842" y="2853"/>
                    <a:pt x="4858" y="2858"/>
                    <a:pt x="4877" y="2858"/>
                  </a:cubicBezTo>
                  <a:cubicBezTo>
                    <a:pt x="4962" y="2858"/>
                    <a:pt x="5096" y="2760"/>
                    <a:pt x="5209" y="2609"/>
                  </a:cubicBezTo>
                  <a:cubicBezTo>
                    <a:pt x="5346" y="2426"/>
                    <a:pt x="5390" y="2228"/>
                    <a:pt x="5311" y="2172"/>
                  </a:cubicBezTo>
                  <a:lnTo>
                    <a:pt x="5313" y="2172"/>
                  </a:lnTo>
                  <a:cubicBezTo>
                    <a:pt x="4195" y="1383"/>
                    <a:pt x="3903" y="1158"/>
                    <a:pt x="2654" y="575"/>
                  </a:cubicBezTo>
                  <a:cubicBezTo>
                    <a:pt x="2336" y="432"/>
                    <a:pt x="2028" y="301"/>
                    <a:pt x="1688" y="176"/>
                  </a:cubicBezTo>
                  <a:cubicBezTo>
                    <a:pt x="1513" y="116"/>
                    <a:pt x="1332" y="62"/>
                    <a:pt x="1134" y="29"/>
                  </a:cubicBezTo>
                  <a:cubicBezTo>
                    <a:pt x="1034" y="18"/>
                    <a:pt x="935" y="1"/>
                    <a:pt x="8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49"/>
            <p:cNvSpPr/>
            <p:nvPr/>
          </p:nvSpPr>
          <p:spPr>
            <a:xfrm>
              <a:off x="2199250" y="2900725"/>
              <a:ext cx="127300" cy="60500"/>
            </a:xfrm>
            <a:custGeom>
              <a:avLst/>
              <a:gdLst/>
              <a:ahLst/>
              <a:cxnLst/>
              <a:rect l="l" t="t" r="r" b="b"/>
              <a:pathLst>
                <a:path w="5092" h="2420" extrusionOk="0">
                  <a:moveTo>
                    <a:pt x="760" y="0"/>
                  </a:moveTo>
                  <a:cubicBezTo>
                    <a:pt x="412" y="0"/>
                    <a:pt x="160" y="108"/>
                    <a:pt x="0" y="258"/>
                  </a:cubicBezTo>
                  <a:cubicBezTo>
                    <a:pt x="4" y="425"/>
                    <a:pt x="54" y="544"/>
                    <a:pt x="100" y="641"/>
                  </a:cubicBezTo>
                  <a:cubicBezTo>
                    <a:pt x="215" y="868"/>
                    <a:pt x="354" y="1009"/>
                    <a:pt x="491" y="1146"/>
                  </a:cubicBezTo>
                  <a:cubicBezTo>
                    <a:pt x="772" y="1415"/>
                    <a:pt x="1072" y="1618"/>
                    <a:pt x="1378" y="1800"/>
                  </a:cubicBezTo>
                  <a:cubicBezTo>
                    <a:pt x="1391" y="1808"/>
                    <a:pt x="1406" y="1812"/>
                    <a:pt x="1422" y="1812"/>
                  </a:cubicBezTo>
                  <a:cubicBezTo>
                    <a:pt x="1482" y="1812"/>
                    <a:pt x="1558" y="1761"/>
                    <a:pt x="1630" y="1681"/>
                  </a:cubicBezTo>
                  <a:cubicBezTo>
                    <a:pt x="451" y="824"/>
                    <a:pt x="541" y="677"/>
                    <a:pt x="547" y="528"/>
                  </a:cubicBezTo>
                  <a:cubicBezTo>
                    <a:pt x="552" y="420"/>
                    <a:pt x="748" y="404"/>
                    <a:pt x="874" y="404"/>
                  </a:cubicBezTo>
                  <a:cubicBezTo>
                    <a:pt x="894" y="404"/>
                    <a:pt x="913" y="404"/>
                    <a:pt x="929" y="405"/>
                  </a:cubicBezTo>
                  <a:cubicBezTo>
                    <a:pt x="929" y="404"/>
                    <a:pt x="929" y="403"/>
                    <a:pt x="928" y="403"/>
                  </a:cubicBezTo>
                  <a:lnTo>
                    <a:pt x="928" y="403"/>
                  </a:lnTo>
                  <a:cubicBezTo>
                    <a:pt x="947" y="405"/>
                    <a:pt x="961" y="403"/>
                    <a:pt x="980" y="407"/>
                  </a:cubicBezTo>
                  <a:cubicBezTo>
                    <a:pt x="1112" y="429"/>
                    <a:pt x="1255" y="468"/>
                    <a:pt x="1398" y="518"/>
                  </a:cubicBezTo>
                  <a:cubicBezTo>
                    <a:pt x="1688" y="626"/>
                    <a:pt x="1996" y="755"/>
                    <a:pt x="2289" y="888"/>
                  </a:cubicBezTo>
                  <a:cubicBezTo>
                    <a:pt x="3471" y="1439"/>
                    <a:pt x="3740" y="1645"/>
                    <a:pt x="4811" y="2405"/>
                  </a:cubicBezTo>
                  <a:cubicBezTo>
                    <a:pt x="4825" y="2414"/>
                    <a:pt x="4841" y="2419"/>
                    <a:pt x="4859" y="2419"/>
                  </a:cubicBezTo>
                  <a:cubicBezTo>
                    <a:pt x="4920" y="2419"/>
                    <a:pt x="5006" y="2368"/>
                    <a:pt x="5092" y="2284"/>
                  </a:cubicBezTo>
                  <a:cubicBezTo>
                    <a:pt x="3473" y="936"/>
                    <a:pt x="2384" y="403"/>
                    <a:pt x="1426" y="111"/>
                  </a:cubicBezTo>
                  <a:cubicBezTo>
                    <a:pt x="1174" y="33"/>
                    <a:pt x="952" y="0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49"/>
            <p:cNvSpPr/>
            <p:nvPr/>
          </p:nvSpPr>
          <p:spPr>
            <a:xfrm>
              <a:off x="2252675" y="3022800"/>
              <a:ext cx="40675" cy="36325"/>
            </a:xfrm>
            <a:custGeom>
              <a:avLst/>
              <a:gdLst/>
              <a:ahLst/>
              <a:cxnLst/>
              <a:rect l="l" t="t" r="r" b="b"/>
              <a:pathLst>
                <a:path w="1627" h="1453" extrusionOk="0">
                  <a:moveTo>
                    <a:pt x="870" y="0"/>
                  </a:moveTo>
                  <a:cubicBezTo>
                    <a:pt x="614" y="0"/>
                    <a:pt x="364" y="153"/>
                    <a:pt x="213" y="423"/>
                  </a:cubicBezTo>
                  <a:cubicBezTo>
                    <a:pt x="0" y="808"/>
                    <a:pt x="50" y="1162"/>
                    <a:pt x="396" y="1355"/>
                  </a:cubicBezTo>
                  <a:cubicBezTo>
                    <a:pt x="513" y="1420"/>
                    <a:pt x="642" y="1452"/>
                    <a:pt x="769" y="1452"/>
                  </a:cubicBezTo>
                  <a:cubicBezTo>
                    <a:pt x="1022" y="1452"/>
                    <a:pt x="1271" y="1325"/>
                    <a:pt x="1414" y="1069"/>
                  </a:cubicBezTo>
                  <a:cubicBezTo>
                    <a:pt x="1627" y="685"/>
                    <a:pt x="1537" y="277"/>
                    <a:pt x="1189" y="85"/>
                  </a:cubicBezTo>
                  <a:cubicBezTo>
                    <a:pt x="1087" y="27"/>
                    <a:pt x="978" y="0"/>
                    <a:pt x="8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49"/>
            <p:cNvSpPr/>
            <p:nvPr/>
          </p:nvSpPr>
          <p:spPr>
            <a:xfrm>
              <a:off x="2149100" y="2979250"/>
              <a:ext cx="134750" cy="71475"/>
            </a:xfrm>
            <a:custGeom>
              <a:avLst/>
              <a:gdLst/>
              <a:ahLst/>
              <a:cxnLst/>
              <a:rect l="l" t="t" r="r" b="b"/>
              <a:pathLst>
                <a:path w="5390" h="2859" extrusionOk="0">
                  <a:moveTo>
                    <a:pt x="819" y="0"/>
                  </a:moveTo>
                  <a:cubicBezTo>
                    <a:pt x="698" y="0"/>
                    <a:pt x="561" y="20"/>
                    <a:pt x="392" y="89"/>
                  </a:cubicBezTo>
                  <a:cubicBezTo>
                    <a:pt x="310" y="125"/>
                    <a:pt x="217" y="192"/>
                    <a:pt x="141" y="286"/>
                  </a:cubicBezTo>
                  <a:cubicBezTo>
                    <a:pt x="70" y="383"/>
                    <a:pt x="22" y="510"/>
                    <a:pt x="16" y="614"/>
                  </a:cubicBezTo>
                  <a:cubicBezTo>
                    <a:pt x="0" y="831"/>
                    <a:pt x="62" y="968"/>
                    <a:pt x="115" y="1081"/>
                  </a:cubicBezTo>
                  <a:cubicBezTo>
                    <a:pt x="231" y="1306"/>
                    <a:pt x="370" y="1447"/>
                    <a:pt x="509" y="1586"/>
                  </a:cubicBezTo>
                  <a:cubicBezTo>
                    <a:pt x="787" y="1854"/>
                    <a:pt x="1088" y="2055"/>
                    <a:pt x="1396" y="2238"/>
                  </a:cubicBezTo>
                  <a:cubicBezTo>
                    <a:pt x="1409" y="2246"/>
                    <a:pt x="1425" y="2250"/>
                    <a:pt x="1442" y="2250"/>
                  </a:cubicBezTo>
                  <a:cubicBezTo>
                    <a:pt x="1532" y="2250"/>
                    <a:pt x="1661" y="2137"/>
                    <a:pt x="1754" y="1968"/>
                  </a:cubicBezTo>
                  <a:cubicBezTo>
                    <a:pt x="1865" y="1767"/>
                    <a:pt x="1891" y="1570"/>
                    <a:pt x="1815" y="1526"/>
                  </a:cubicBezTo>
                  <a:cubicBezTo>
                    <a:pt x="1547" y="1365"/>
                    <a:pt x="1288" y="1188"/>
                    <a:pt x="1084" y="992"/>
                  </a:cubicBezTo>
                  <a:cubicBezTo>
                    <a:pt x="1032" y="942"/>
                    <a:pt x="984" y="890"/>
                    <a:pt x="944" y="840"/>
                  </a:cubicBezTo>
                  <a:lnTo>
                    <a:pt x="944" y="840"/>
                  </a:lnTo>
                  <a:cubicBezTo>
                    <a:pt x="962" y="842"/>
                    <a:pt x="978" y="842"/>
                    <a:pt x="998" y="846"/>
                  </a:cubicBezTo>
                  <a:cubicBezTo>
                    <a:pt x="1129" y="866"/>
                    <a:pt x="1271" y="908"/>
                    <a:pt x="1414" y="958"/>
                  </a:cubicBezTo>
                  <a:cubicBezTo>
                    <a:pt x="1704" y="1063"/>
                    <a:pt x="2012" y="1194"/>
                    <a:pt x="2306" y="1328"/>
                  </a:cubicBezTo>
                  <a:cubicBezTo>
                    <a:pt x="3487" y="1878"/>
                    <a:pt x="3756" y="2085"/>
                    <a:pt x="4827" y="2845"/>
                  </a:cubicBezTo>
                  <a:cubicBezTo>
                    <a:pt x="4841" y="2854"/>
                    <a:pt x="4857" y="2858"/>
                    <a:pt x="4875" y="2858"/>
                  </a:cubicBezTo>
                  <a:cubicBezTo>
                    <a:pt x="4960" y="2858"/>
                    <a:pt x="5094" y="2759"/>
                    <a:pt x="5207" y="2608"/>
                  </a:cubicBezTo>
                  <a:cubicBezTo>
                    <a:pt x="5344" y="2427"/>
                    <a:pt x="5390" y="2228"/>
                    <a:pt x="5310" y="2173"/>
                  </a:cubicBezTo>
                  <a:cubicBezTo>
                    <a:pt x="4193" y="1381"/>
                    <a:pt x="3901" y="1159"/>
                    <a:pt x="2652" y="576"/>
                  </a:cubicBezTo>
                  <a:cubicBezTo>
                    <a:pt x="2334" y="433"/>
                    <a:pt x="2026" y="300"/>
                    <a:pt x="1686" y="176"/>
                  </a:cubicBezTo>
                  <a:cubicBezTo>
                    <a:pt x="1511" y="115"/>
                    <a:pt x="1332" y="63"/>
                    <a:pt x="1131" y="29"/>
                  </a:cubicBezTo>
                  <a:cubicBezTo>
                    <a:pt x="1032" y="18"/>
                    <a:pt x="933" y="0"/>
                    <a:pt x="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49"/>
            <p:cNvSpPr/>
            <p:nvPr/>
          </p:nvSpPr>
          <p:spPr>
            <a:xfrm>
              <a:off x="2149500" y="2990225"/>
              <a:ext cx="127300" cy="60500"/>
            </a:xfrm>
            <a:custGeom>
              <a:avLst/>
              <a:gdLst/>
              <a:ahLst/>
              <a:cxnLst/>
              <a:rect l="l" t="t" r="r" b="b"/>
              <a:pathLst>
                <a:path w="5092" h="2420" extrusionOk="0">
                  <a:moveTo>
                    <a:pt x="929" y="403"/>
                  </a:moveTo>
                  <a:cubicBezTo>
                    <a:pt x="930" y="403"/>
                    <a:pt x="930" y="403"/>
                    <a:pt x="930" y="403"/>
                  </a:cubicBezTo>
                  <a:cubicBezTo>
                    <a:pt x="930" y="403"/>
                    <a:pt x="930" y="403"/>
                    <a:pt x="929" y="403"/>
                  </a:cubicBezTo>
                  <a:close/>
                  <a:moveTo>
                    <a:pt x="763" y="0"/>
                  </a:moveTo>
                  <a:cubicBezTo>
                    <a:pt x="413" y="0"/>
                    <a:pt x="160" y="108"/>
                    <a:pt x="0" y="258"/>
                  </a:cubicBezTo>
                  <a:cubicBezTo>
                    <a:pt x="4" y="425"/>
                    <a:pt x="54" y="545"/>
                    <a:pt x="99" y="642"/>
                  </a:cubicBezTo>
                  <a:cubicBezTo>
                    <a:pt x="217" y="867"/>
                    <a:pt x="354" y="1008"/>
                    <a:pt x="493" y="1147"/>
                  </a:cubicBezTo>
                  <a:cubicBezTo>
                    <a:pt x="773" y="1415"/>
                    <a:pt x="1072" y="1616"/>
                    <a:pt x="1380" y="1799"/>
                  </a:cubicBezTo>
                  <a:cubicBezTo>
                    <a:pt x="1393" y="1807"/>
                    <a:pt x="1408" y="1810"/>
                    <a:pt x="1424" y="1810"/>
                  </a:cubicBezTo>
                  <a:cubicBezTo>
                    <a:pt x="1483" y="1810"/>
                    <a:pt x="1558" y="1761"/>
                    <a:pt x="1630" y="1680"/>
                  </a:cubicBezTo>
                  <a:cubicBezTo>
                    <a:pt x="451" y="825"/>
                    <a:pt x="541" y="678"/>
                    <a:pt x="547" y="527"/>
                  </a:cubicBezTo>
                  <a:cubicBezTo>
                    <a:pt x="552" y="420"/>
                    <a:pt x="753" y="403"/>
                    <a:pt x="879" y="403"/>
                  </a:cubicBezTo>
                  <a:cubicBezTo>
                    <a:pt x="898" y="403"/>
                    <a:pt x="915" y="403"/>
                    <a:pt x="929" y="403"/>
                  </a:cubicBezTo>
                  <a:lnTo>
                    <a:pt x="929" y="403"/>
                  </a:lnTo>
                  <a:cubicBezTo>
                    <a:pt x="928" y="403"/>
                    <a:pt x="928" y="403"/>
                    <a:pt x="928" y="401"/>
                  </a:cubicBezTo>
                  <a:lnTo>
                    <a:pt x="928" y="401"/>
                  </a:lnTo>
                  <a:cubicBezTo>
                    <a:pt x="946" y="403"/>
                    <a:pt x="962" y="403"/>
                    <a:pt x="982" y="407"/>
                  </a:cubicBezTo>
                  <a:cubicBezTo>
                    <a:pt x="1113" y="429"/>
                    <a:pt x="1255" y="469"/>
                    <a:pt x="1398" y="519"/>
                  </a:cubicBezTo>
                  <a:cubicBezTo>
                    <a:pt x="1688" y="624"/>
                    <a:pt x="1996" y="755"/>
                    <a:pt x="2290" y="889"/>
                  </a:cubicBezTo>
                  <a:cubicBezTo>
                    <a:pt x="3471" y="1439"/>
                    <a:pt x="3740" y="1646"/>
                    <a:pt x="4811" y="2406"/>
                  </a:cubicBezTo>
                  <a:cubicBezTo>
                    <a:pt x="4825" y="2415"/>
                    <a:pt x="4841" y="2420"/>
                    <a:pt x="4859" y="2420"/>
                  </a:cubicBezTo>
                  <a:cubicBezTo>
                    <a:pt x="4920" y="2420"/>
                    <a:pt x="5006" y="2368"/>
                    <a:pt x="5092" y="2284"/>
                  </a:cubicBezTo>
                  <a:cubicBezTo>
                    <a:pt x="3473" y="936"/>
                    <a:pt x="2384" y="403"/>
                    <a:pt x="1428" y="109"/>
                  </a:cubicBezTo>
                  <a:cubicBezTo>
                    <a:pt x="1176" y="33"/>
                    <a:pt x="955" y="0"/>
                    <a:pt x="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49"/>
            <p:cNvSpPr/>
            <p:nvPr/>
          </p:nvSpPr>
          <p:spPr>
            <a:xfrm>
              <a:off x="2202925" y="3112300"/>
              <a:ext cx="40725" cy="36325"/>
            </a:xfrm>
            <a:custGeom>
              <a:avLst/>
              <a:gdLst/>
              <a:ahLst/>
              <a:cxnLst/>
              <a:rect l="l" t="t" r="r" b="b"/>
              <a:pathLst>
                <a:path w="1629" h="1453" extrusionOk="0">
                  <a:moveTo>
                    <a:pt x="869" y="0"/>
                  </a:moveTo>
                  <a:cubicBezTo>
                    <a:pt x="614" y="0"/>
                    <a:pt x="364" y="153"/>
                    <a:pt x="215" y="423"/>
                  </a:cubicBezTo>
                  <a:cubicBezTo>
                    <a:pt x="0" y="809"/>
                    <a:pt x="50" y="1163"/>
                    <a:pt x="398" y="1356"/>
                  </a:cubicBezTo>
                  <a:cubicBezTo>
                    <a:pt x="514" y="1420"/>
                    <a:pt x="642" y="1452"/>
                    <a:pt x="769" y="1452"/>
                  </a:cubicBezTo>
                  <a:cubicBezTo>
                    <a:pt x="1021" y="1452"/>
                    <a:pt x="1271" y="1325"/>
                    <a:pt x="1414" y="1069"/>
                  </a:cubicBezTo>
                  <a:cubicBezTo>
                    <a:pt x="1629" y="684"/>
                    <a:pt x="1537" y="278"/>
                    <a:pt x="1191" y="85"/>
                  </a:cubicBezTo>
                  <a:cubicBezTo>
                    <a:pt x="1087" y="28"/>
                    <a:pt x="978" y="0"/>
                    <a:pt x="8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49"/>
            <p:cNvSpPr/>
            <p:nvPr/>
          </p:nvSpPr>
          <p:spPr>
            <a:xfrm>
              <a:off x="2099350" y="3068750"/>
              <a:ext cx="134750" cy="71450"/>
            </a:xfrm>
            <a:custGeom>
              <a:avLst/>
              <a:gdLst/>
              <a:ahLst/>
              <a:cxnLst/>
              <a:rect l="l" t="t" r="r" b="b"/>
              <a:pathLst>
                <a:path w="5390" h="2858" extrusionOk="0">
                  <a:moveTo>
                    <a:pt x="821" y="1"/>
                  </a:moveTo>
                  <a:cubicBezTo>
                    <a:pt x="700" y="1"/>
                    <a:pt x="562" y="21"/>
                    <a:pt x="392" y="90"/>
                  </a:cubicBezTo>
                  <a:cubicBezTo>
                    <a:pt x="312" y="125"/>
                    <a:pt x="217" y="193"/>
                    <a:pt x="143" y="286"/>
                  </a:cubicBezTo>
                  <a:cubicBezTo>
                    <a:pt x="70" y="384"/>
                    <a:pt x="22" y="509"/>
                    <a:pt x="16" y="614"/>
                  </a:cubicBezTo>
                  <a:cubicBezTo>
                    <a:pt x="0" y="829"/>
                    <a:pt x="64" y="968"/>
                    <a:pt x="115" y="1082"/>
                  </a:cubicBezTo>
                  <a:cubicBezTo>
                    <a:pt x="233" y="1306"/>
                    <a:pt x="370" y="1448"/>
                    <a:pt x="509" y="1587"/>
                  </a:cubicBezTo>
                  <a:cubicBezTo>
                    <a:pt x="789" y="1853"/>
                    <a:pt x="1090" y="2056"/>
                    <a:pt x="1396" y="2239"/>
                  </a:cubicBezTo>
                  <a:cubicBezTo>
                    <a:pt x="1409" y="2246"/>
                    <a:pt x="1424" y="2250"/>
                    <a:pt x="1440" y="2250"/>
                  </a:cubicBezTo>
                  <a:cubicBezTo>
                    <a:pt x="1531" y="2250"/>
                    <a:pt x="1661" y="2137"/>
                    <a:pt x="1756" y="1968"/>
                  </a:cubicBezTo>
                  <a:cubicBezTo>
                    <a:pt x="1865" y="1768"/>
                    <a:pt x="1893" y="1569"/>
                    <a:pt x="1815" y="1525"/>
                  </a:cubicBezTo>
                  <a:cubicBezTo>
                    <a:pt x="1547" y="1366"/>
                    <a:pt x="1288" y="1187"/>
                    <a:pt x="1084" y="990"/>
                  </a:cubicBezTo>
                  <a:cubicBezTo>
                    <a:pt x="1034" y="943"/>
                    <a:pt x="984" y="891"/>
                    <a:pt x="944" y="841"/>
                  </a:cubicBezTo>
                  <a:lnTo>
                    <a:pt x="944" y="841"/>
                  </a:lnTo>
                  <a:cubicBezTo>
                    <a:pt x="962" y="843"/>
                    <a:pt x="978" y="841"/>
                    <a:pt x="998" y="845"/>
                  </a:cubicBezTo>
                  <a:cubicBezTo>
                    <a:pt x="1129" y="867"/>
                    <a:pt x="1272" y="909"/>
                    <a:pt x="1414" y="956"/>
                  </a:cubicBezTo>
                  <a:cubicBezTo>
                    <a:pt x="1704" y="1064"/>
                    <a:pt x="2012" y="1195"/>
                    <a:pt x="2306" y="1326"/>
                  </a:cubicBezTo>
                  <a:cubicBezTo>
                    <a:pt x="3489" y="1877"/>
                    <a:pt x="3756" y="2084"/>
                    <a:pt x="4827" y="2843"/>
                  </a:cubicBezTo>
                  <a:cubicBezTo>
                    <a:pt x="4841" y="2853"/>
                    <a:pt x="4857" y="2857"/>
                    <a:pt x="4875" y="2857"/>
                  </a:cubicBezTo>
                  <a:cubicBezTo>
                    <a:pt x="4961" y="2857"/>
                    <a:pt x="5094" y="2759"/>
                    <a:pt x="5209" y="2609"/>
                  </a:cubicBezTo>
                  <a:cubicBezTo>
                    <a:pt x="5346" y="2426"/>
                    <a:pt x="5390" y="2229"/>
                    <a:pt x="5310" y="2171"/>
                  </a:cubicBezTo>
                  <a:cubicBezTo>
                    <a:pt x="4193" y="1382"/>
                    <a:pt x="3903" y="1159"/>
                    <a:pt x="2652" y="577"/>
                  </a:cubicBezTo>
                  <a:cubicBezTo>
                    <a:pt x="2336" y="434"/>
                    <a:pt x="2026" y="300"/>
                    <a:pt x="1686" y="175"/>
                  </a:cubicBezTo>
                  <a:cubicBezTo>
                    <a:pt x="1513" y="115"/>
                    <a:pt x="1332" y="62"/>
                    <a:pt x="1131" y="30"/>
                  </a:cubicBezTo>
                  <a:cubicBezTo>
                    <a:pt x="1033" y="18"/>
                    <a:pt x="934" y="1"/>
                    <a:pt x="8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49"/>
            <p:cNvSpPr/>
            <p:nvPr/>
          </p:nvSpPr>
          <p:spPr>
            <a:xfrm>
              <a:off x="2099725" y="3079700"/>
              <a:ext cx="127325" cy="60500"/>
            </a:xfrm>
            <a:custGeom>
              <a:avLst/>
              <a:gdLst/>
              <a:ahLst/>
              <a:cxnLst/>
              <a:rect l="l" t="t" r="r" b="b"/>
              <a:pathLst>
                <a:path w="5093" h="2420" extrusionOk="0">
                  <a:moveTo>
                    <a:pt x="762" y="1"/>
                  </a:moveTo>
                  <a:cubicBezTo>
                    <a:pt x="414" y="1"/>
                    <a:pt x="161" y="108"/>
                    <a:pt x="1" y="258"/>
                  </a:cubicBezTo>
                  <a:cubicBezTo>
                    <a:pt x="5" y="427"/>
                    <a:pt x="55" y="544"/>
                    <a:pt x="102" y="644"/>
                  </a:cubicBezTo>
                  <a:cubicBezTo>
                    <a:pt x="218" y="868"/>
                    <a:pt x="355" y="1010"/>
                    <a:pt x="494" y="1149"/>
                  </a:cubicBezTo>
                  <a:cubicBezTo>
                    <a:pt x="774" y="1415"/>
                    <a:pt x="1075" y="1618"/>
                    <a:pt x="1381" y="1801"/>
                  </a:cubicBezTo>
                  <a:cubicBezTo>
                    <a:pt x="1394" y="1808"/>
                    <a:pt x="1408" y="1812"/>
                    <a:pt x="1424" y="1812"/>
                  </a:cubicBezTo>
                  <a:cubicBezTo>
                    <a:pt x="1483" y="1812"/>
                    <a:pt x="1559" y="1762"/>
                    <a:pt x="1631" y="1682"/>
                  </a:cubicBezTo>
                  <a:cubicBezTo>
                    <a:pt x="452" y="827"/>
                    <a:pt x="542" y="677"/>
                    <a:pt x="550" y="528"/>
                  </a:cubicBezTo>
                  <a:cubicBezTo>
                    <a:pt x="553" y="421"/>
                    <a:pt x="749" y="404"/>
                    <a:pt x="876" y="404"/>
                  </a:cubicBezTo>
                  <a:cubicBezTo>
                    <a:pt x="897" y="404"/>
                    <a:pt x="915" y="405"/>
                    <a:pt x="931" y="405"/>
                  </a:cubicBezTo>
                  <a:cubicBezTo>
                    <a:pt x="931" y="405"/>
                    <a:pt x="929" y="403"/>
                    <a:pt x="929" y="403"/>
                  </a:cubicBezTo>
                  <a:lnTo>
                    <a:pt x="929" y="403"/>
                  </a:lnTo>
                  <a:cubicBezTo>
                    <a:pt x="947" y="405"/>
                    <a:pt x="963" y="403"/>
                    <a:pt x="983" y="407"/>
                  </a:cubicBezTo>
                  <a:cubicBezTo>
                    <a:pt x="1114" y="429"/>
                    <a:pt x="1257" y="471"/>
                    <a:pt x="1399" y="518"/>
                  </a:cubicBezTo>
                  <a:cubicBezTo>
                    <a:pt x="1689" y="626"/>
                    <a:pt x="1997" y="757"/>
                    <a:pt x="2291" y="888"/>
                  </a:cubicBezTo>
                  <a:cubicBezTo>
                    <a:pt x="3474" y="1439"/>
                    <a:pt x="3741" y="1646"/>
                    <a:pt x="4812" y="2405"/>
                  </a:cubicBezTo>
                  <a:cubicBezTo>
                    <a:pt x="4825" y="2415"/>
                    <a:pt x="4842" y="2419"/>
                    <a:pt x="4860" y="2419"/>
                  </a:cubicBezTo>
                  <a:cubicBezTo>
                    <a:pt x="4921" y="2419"/>
                    <a:pt x="5007" y="2368"/>
                    <a:pt x="5093" y="2284"/>
                  </a:cubicBezTo>
                  <a:cubicBezTo>
                    <a:pt x="3474" y="936"/>
                    <a:pt x="2385" y="403"/>
                    <a:pt x="1428" y="111"/>
                  </a:cubicBezTo>
                  <a:cubicBezTo>
                    <a:pt x="1177" y="34"/>
                    <a:pt x="955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49"/>
            <p:cNvSpPr/>
            <p:nvPr/>
          </p:nvSpPr>
          <p:spPr>
            <a:xfrm>
              <a:off x="2153175" y="3201800"/>
              <a:ext cx="40725" cy="36325"/>
            </a:xfrm>
            <a:custGeom>
              <a:avLst/>
              <a:gdLst/>
              <a:ahLst/>
              <a:cxnLst/>
              <a:rect l="l" t="t" r="r" b="b"/>
              <a:pathLst>
                <a:path w="1629" h="1453" extrusionOk="0">
                  <a:moveTo>
                    <a:pt x="869" y="1"/>
                  </a:moveTo>
                  <a:cubicBezTo>
                    <a:pt x="614" y="1"/>
                    <a:pt x="366" y="153"/>
                    <a:pt x="215" y="424"/>
                  </a:cubicBezTo>
                  <a:cubicBezTo>
                    <a:pt x="0" y="808"/>
                    <a:pt x="50" y="1163"/>
                    <a:pt x="398" y="1356"/>
                  </a:cubicBezTo>
                  <a:cubicBezTo>
                    <a:pt x="514" y="1421"/>
                    <a:pt x="642" y="1453"/>
                    <a:pt x="769" y="1453"/>
                  </a:cubicBezTo>
                  <a:cubicBezTo>
                    <a:pt x="1023" y="1453"/>
                    <a:pt x="1272" y="1325"/>
                    <a:pt x="1414" y="1068"/>
                  </a:cubicBezTo>
                  <a:cubicBezTo>
                    <a:pt x="1628" y="684"/>
                    <a:pt x="1537" y="279"/>
                    <a:pt x="1191" y="86"/>
                  </a:cubicBezTo>
                  <a:cubicBezTo>
                    <a:pt x="1087" y="28"/>
                    <a:pt x="978" y="1"/>
                    <a:pt x="8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49"/>
            <p:cNvSpPr/>
            <p:nvPr/>
          </p:nvSpPr>
          <p:spPr>
            <a:xfrm>
              <a:off x="2049575" y="3158275"/>
              <a:ext cx="134775" cy="71425"/>
            </a:xfrm>
            <a:custGeom>
              <a:avLst/>
              <a:gdLst/>
              <a:ahLst/>
              <a:cxnLst/>
              <a:rect l="l" t="t" r="r" b="b"/>
              <a:pathLst>
                <a:path w="5391" h="2857" extrusionOk="0">
                  <a:moveTo>
                    <a:pt x="824" y="0"/>
                  </a:moveTo>
                  <a:cubicBezTo>
                    <a:pt x="702" y="0"/>
                    <a:pt x="564" y="20"/>
                    <a:pt x="393" y="89"/>
                  </a:cubicBezTo>
                  <a:cubicBezTo>
                    <a:pt x="313" y="125"/>
                    <a:pt x="220" y="193"/>
                    <a:pt x="144" y="286"/>
                  </a:cubicBezTo>
                  <a:cubicBezTo>
                    <a:pt x="70" y="383"/>
                    <a:pt x="23" y="509"/>
                    <a:pt x="17" y="612"/>
                  </a:cubicBezTo>
                  <a:cubicBezTo>
                    <a:pt x="1" y="829"/>
                    <a:pt x="65" y="966"/>
                    <a:pt x="118" y="1079"/>
                  </a:cubicBezTo>
                  <a:cubicBezTo>
                    <a:pt x="234" y="1306"/>
                    <a:pt x="371" y="1447"/>
                    <a:pt x="510" y="1584"/>
                  </a:cubicBezTo>
                  <a:cubicBezTo>
                    <a:pt x="790" y="1853"/>
                    <a:pt x="1090" y="2056"/>
                    <a:pt x="1397" y="2238"/>
                  </a:cubicBezTo>
                  <a:cubicBezTo>
                    <a:pt x="1410" y="2246"/>
                    <a:pt x="1425" y="2250"/>
                    <a:pt x="1441" y="2250"/>
                  </a:cubicBezTo>
                  <a:cubicBezTo>
                    <a:pt x="1532" y="2250"/>
                    <a:pt x="1662" y="2136"/>
                    <a:pt x="1756" y="1966"/>
                  </a:cubicBezTo>
                  <a:cubicBezTo>
                    <a:pt x="1866" y="1767"/>
                    <a:pt x="1894" y="1568"/>
                    <a:pt x="1816" y="1525"/>
                  </a:cubicBezTo>
                  <a:cubicBezTo>
                    <a:pt x="1548" y="1366"/>
                    <a:pt x="1289" y="1187"/>
                    <a:pt x="1084" y="990"/>
                  </a:cubicBezTo>
                  <a:cubicBezTo>
                    <a:pt x="1035" y="942"/>
                    <a:pt x="985" y="888"/>
                    <a:pt x="945" y="839"/>
                  </a:cubicBezTo>
                  <a:lnTo>
                    <a:pt x="945" y="839"/>
                  </a:lnTo>
                  <a:cubicBezTo>
                    <a:pt x="963" y="843"/>
                    <a:pt x="979" y="841"/>
                    <a:pt x="999" y="845"/>
                  </a:cubicBezTo>
                  <a:cubicBezTo>
                    <a:pt x="1130" y="867"/>
                    <a:pt x="1273" y="906"/>
                    <a:pt x="1414" y="956"/>
                  </a:cubicBezTo>
                  <a:cubicBezTo>
                    <a:pt x="1705" y="1061"/>
                    <a:pt x="2013" y="1193"/>
                    <a:pt x="2307" y="1326"/>
                  </a:cubicBezTo>
                  <a:cubicBezTo>
                    <a:pt x="3490" y="1877"/>
                    <a:pt x="3756" y="2083"/>
                    <a:pt x="4828" y="2843"/>
                  </a:cubicBezTo>
                  <a:cubicBezTo>
                    <a:pt x="4841" y="2852"/>
                    <a:pt x="4858" y="2857"/>
                    <a:pt x="4876" y="2857"/>
                  </a:cubicBezTo>
                  <a:cubicBezTo>
                    <a:pt x="4962" y="2857"/>
                    <a:pt x="5095" y="2759"/>
                    <a:pt x="5210" y="2608"/>
                  </a:cubicBezTo>
                  <a:cubicBezTo>
                    <a:pt x="5347" y="2425"/>
                    <a:pt x="5391" y="2227"/>
                    <a:pt x="5311" y="2171"/>
                  </a:cubicBezTo>
                  <a:cubicBezTo>
                    <a:pt x="4196" y="1382"/>
                    <a:pt x="3904" y="1157"/>
                    <a:pt x="2653" y="574"/>
                  </a:cubicBezTo>
                  <a:cubicBezTo>
                    <a:pt x="2337" y="431"/>
                    <a:pt x="2029" y="298"/>
                    <a:pt x="1689" y="175"/>
                  </a:cubicBezTo>
                  <a:cubicBezTo>
                    <a:pt x="1514" y="115"/>
                    <a:pt x="1333" y="61"/>
                    <a:pt x="1132" y="28"/>
                  </a:cubicBezTo>
                  <a:cubicBezTo>
                    <a:pt x="1035" y="17"/>
                    <a:pt x="936" y="0"/>
                    <a:pt x="8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49"/>
            <p:cNvSpPr/>
            <p:nvPr/>
          </p:nvSpPr>
          <p:spPr>
            <a:xfrm>
              <a:off x="2050025" y="3169225"/>
              <a:ext cx="127325" cy="60475"/>
            </a:xfrm>
            <a:custGeom>
              <a:avLst/>
              <a:gdLst/>
              <a:ahLst/>
              <a:cxnLst/>
              <a:rect l="l" t="t" r="r" b="b"/>
              <a:pathLst>
                <a:path w="5093" h="2419" extrusionOk="0">
                  <a:moveTo>
                    <a:pt x="760" y="0"/>
                  </a:moveTo>
                  <a:cubicBezTo>
                    <a:pt x="412" y="0"/>
                    <a:pt x="159" y="108"/>
                    <a:pt x="1" y="258"/>
                  </a:cubicBezTo>
                  <a:cubicBezTo>
                    <a:pt x="5" y="425"/>
                    <a:pt x="54" y="544"/>
                    <a:pt x="100" y="641"/>
                  </a:cubicBezTo>
                  <a:cubicBezTo>
                    <a:pt x="216" y="866"/>
                    <a:pt x="353" y="1009"/>
                    <a:pt x="492" y="1146"/>
                  </a:cubicBezTo>
                  <a:cubicBezTo>
                    <a:pt x="772" y="1415"/>
                    <a:pt x="1072" y="1616"/>
                    <a:pt x="1379" y="1798"/>
                  </a:cubicBezTo>
                  <a:cubicBezTo>
                    <a:pt x="1392" y="1806"/>
                    <a:pt x="1407" y="1810"/>
                    <a:pt x="1423" y="1810"/>
                  </a:cubicBezTo>
                  <a:cubicBezTo>
                    <a:pt x="1482" y="1810"/>
                    <a:pt x="1559" y="1760"/>
                    <a:pt x="1629" y="1679"/>
                  </a:cubicBezTo>
                  <a:cubicBezTo>
                    <a:pt x="452" y="824"/>
                    <a:pt x="542" y="677"/>
                    <a:pt x="548" y="526"/>
                  </a:cubicBezTo>
                  <a:cubicBezTo>
                    <a:pt x="553" y="422"/>
                    <a:pt x="739" y="403"/>
                    <a:pt x="865" y="403"/>
                  </a:cubicBezTo>
                  <a:cubicBezTo>
                    <a:pt x="889" y="403"/>
                    <a:pt x="911" y="404"/>
                    <a:pt x="929" y="405"/>
                  </a:cubicBezTo>
                  <a:cubicBezTo>
                    <a:pt x="929" y="403"/>
                    <a:pt x="927" y="403"/>
                    <a:pt x="927" y="401"/>
                  </a:cubicBezTo>
                  <a:lnTo>
                    <a:pt x="927" y="401"/>
                  </a:lnTo>
                  <a:cubicBezTo>
                    <a:pt x="947" y="405"/>
                    <a:pt x="961" y="403"/>
                    <a:pt x="981" y="407"/>
                  </a:cubicBezTo>
                  <a:cubicBezTo>
                    <a:pt x="1112" y="429"/>
                    <a:pt x="1255" y="468"/>
                    <a:pt x="1396" y="518"/>
                  </a:cubicBezTo>
                  <a:cubicBezTo>
                    <a:pt x="1687" y="623"/>
                    <a:pt x="1995" y="755"/>
                    <a:pt x="2289" y="888"/>
                  </a:cubicBezTo>
                  <a:cubicBezTo>
                    <a:pt x="3472" y="1439"/>
                    <a:pt x="3738" y="1645"/>
                    <a:pt x="4810" y="2405"/>
                  </a:cubicBezTo>
                  <a:cubicBezTo>
                    <a:pt x="4823" y="2414"/>
                    <a:pt x="4840" y="2419"/>
                    <a:pt x="4858" y="2419"/>
                  </a:cubicBezTo>
                  <a:cubicBezTo>
                    <a:pt x="4920" y="2419"/>
                    <a:pt x="5006" y="2368"/>
                    <a:pt x="5090" y="2284"/>
                  </a:cubicBezTo>
                  <a:lnTo>
                    <a:pt x="5092" y="2284"/>
                  </a:lnTo>
                  <a:cubicBezTo>
                    <a:pt x="3474" y="936"/>
                    <a:pt x="2385" y="403"/>
                    <a:pt x="1426" y="111"/>
                  </a:cubicBezTo>
                  <a:cubicBezTo>
                    <a:pt x="1175" y="33"/>
                    <a:pt x="953" y="0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49"/>
            <p:cNvSpPr/>
            <p:nvPr/>
          </p:nvSpPr>
          <p:spPr>
            <a:xfrm>
              <a:off x="2103475" y="3291275"/>
              <a:ext cx="40675" cy="36350"/>
            </a:xfrm>
            <a:custGeom>
              <a:avLst/>
              <a:gdLst/>
              <a:ahLst/>
              <a:cxnLst/>
              <a:rect l="l" t="t" r="r" b="b"/>
              <a:pathLst>
                <a:path w="1627" h="1454" extrusionOk="0">
                  <a:moveTo>
                    <a:pt x="869" y="1"/>
                  </a:moveTo>
                  <a:cubicBezTo>
                    <a:pt x="614" y="1"/>
                    <a:pt x="364" y="154"/>
                    <a:pt x="213" y="424"/>
                  </a:cubicBezTo>
                  <a:cubicBezTo>
                    <a:pt x="0" y="809"/>
                    <a:pt x="50" y="1163"/>
                    <a:pt x="396" y="1356"/>
                  </a:cubicBezTo>
                  <a:cubicBezTo>
                    <a:pt x="512" y="1421"/>
                    <a:pt x="641" y="1453"/>
                    <a:pt x="769" y="1453"/>
                  </a:cubicBezTo>
                  <a:cubicBezTo>
                    <a:pt x="1022" y="1453"/>
                    <a:pt x="1271" y="1326"/>
                    <a:pt x="1414" y="1070"/>
                  </a:cubicBezTo>
                  <a:lnTo>
                    <a:pt x="1412" y="1070"/>
                  </a:lnTo>
                  <a:cubicBezTo>
                    <a:pt x="1626" y="684"/>
                    <a:pt x="1537" y="278"/>
                    <a:pt x="1189" y="86"/>
                  </a:cubicBezTo>
                  <a:cubicBezTo>
                    <a:pt x="1086" y="28"/>
                    <a:pt x="977" y="1"/>
                    <a:pt x="8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49"/>
            <p:cNvSpPr/>
            <p:nvPr/>
          </p:nvSpPr>
          <p:spPr>
            <a:xfrm>
              <a:off x="1999825" y="3247750"/>
              <a:ext cx="134775" cy="71425"/>
            </a:xfrm>
            <a:custGeom>
              <a:avLst/>
              <a:gdLst/>
              <a:ahLst/>
              <a:cxnLst/>
              <a:rect l="l" t="t" r="r" b="b"/>
              <a:pathLst>
                <a:path w="5391" h="2857" extrusionOk="0">
                  <a:moveTo>
                    <a:pt x="822" y="0"/>
                  </a:moveTo>
                  <a:cubicBezTo>
                    <a:pt x="701" y="0"/>
                    <a:pt x="564" y="20"/>
                    <a:pt x="394" y="89"/>
                  </a:cubicBezTo>
                  <a:cubicBezTo>
                    <a:pt x="313" y="125"/>
                    <a:pt x="219" y="192"/>
                    <a:pt x="144" y="286"/>
                  </a:cubicBezTo>
                  <a:cubicBezTo>
                    <a:pt x="70" y="383"/>
                    <a:pt x="25" y="510"/>
                    <a:pt x="17" y="614"/>
                  </a:cubicBezTo>
                  <a:cubicBezTo>
                    <a:pt x="1" y="828"/>
                    <a:pt x="64" y="968"/>
                    <a:pt x="118" y="1081"/>
                  </a:cubicBezTo>
                  <a:cubicBezTo>
                    <a:pt x="233" y="1306"/>
                    <a:pt x="373" y="1447"/>
                    <a:pt x="510" y="1586"/>
                  </a:cubicBezTo>
                  <a:cubicBezTo>
                    <a:pt x="790" y="1854"/>
                    <a:pt x="1090" y="2055"/>
                    <a:pt x="1396" y="2238"/>
                  </a:cubicBezTo>
                  <a:cubicBezTo>
                    <a:pt x="1410" y="2246"/>
                    <a:pt x="1426" y="2250"/>
                    <a:pt x="1443" y="2250"/>
                  </a:cubicBezTo>
                  <a:cubicBezTo>
                    <a:pt x="1535" y="2250"/>
                    <a:pt x="1664" y="2137"/>
                    <a:pt x="1756" y="1968"/>
                  </a:cubicBezTo>
                  <a:cubicBezTo>
                    <a:pt x="1866" y="1767"/>
                    <a:pt x="1893" y="1570"/>
                    <a:pt x="1818" y="1524"/>
                  </a:cubicBezTo>
                  <a:cubicBezTo>
                    <a:pt x="1548" y="1365"/>
                    <a:pt x="1291" y="1188"/>
                    <a:pt x="1086" y="992"/>
                  </a:cubicBezTo>
                  <a:cubicBezTo>
                    <a:pt x="1035" y="942"/>
                    <a:pt x="987" y="890"/>
                    <a:pt x="945" y="840"/>
                  </a:cubicBezTo>
                  <a:lnTo>
                    <a:pt x="945" y="840"/>
                  </a:lnTo>
                  <a:cubicBezTo>
                    <a:pt x="965" y="842"/>
                    <a:pt x="979" y="842"/>
                    <a:pt x="999" y="844"/>
                  </a:cubicBezTo>
                  <a:cubicBezTo>
                    <a:pt x="1130" y="866"/>
                    <a:pt x="1273" y="908"/>
                    <a:pt x="1416" y="958"/>
                  </a:cubicBezTo>
                  <a:cubicBezTo>
                    <a:pt x="1707" y="1063"/>
                    <a:pt x="2013" y="1194"/>
                    <a:pt x="2307" y="1328"/>
                  </a:cubicBezTo>
                  <a:cubicBezTo>
                    <a:pt x="3490" y="1878"/>
                    <a:pt x="3756" y="2085"/>
                    <a:pt x="4830" y="2842"/>
                  </a:cubicBezTo>
                  <a:cubicBezTo>
                    <a:pt x="4843" y="2852"/>
                    <a:pt x="4859" y="2856"/>
                    <a:pt x="4877" y="2856"/>
                  </a:cubicBezTo>
                  <a:cubicBezTo>
                    <a:pt x="4962" y="2856"/>
                    <a:pt x="5097" y="2758"/>
                    <a:pt x="5210" y="2608"/>
                  </a:cubicBezTo>
                  <a:cubicBezTo>
                    <a:pt x="5347" y="2425"/>
                    <a:pt x="5391" y="2228"/>
                    <a:pt x="5311" y="2170"/>
                  </a:cubicBezTo>
                  <a:lnTo>
                    <a:pt x="5313" y="2170"/>
                  </a:lnTo>
                  <a:cubicBezTo>
                    <a:pt x="4196" y="1381"/>
                    <a:pt x="3903" y="1159"/>
                    <a:pt x="2655" y="576"/>
                  </a:cubicBezTo>
                  <a:cubicBezTo>
                    <a:pt x="2337" y="433"/>
                    <a:pt x="2029" y="300"/>
                    <a:pt x="1689" y="174"/>
                  </a:cubicBezTo>
                  <a:cubicBezTo>
                    <a:pt x="1514" y="115"/>
                    <a:pt x="1333" y="61"/>
                    <a:pt x="1134" y="29"/>
                  </a:cubicBezTo>
                  <a:cubicBezTo>
                    <a:pt x="1035" y="18"/>
                    <a:pt x="935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49"/>
            <p:cNvSpPr/>
            <p:nvPr/>
          </p:nvSpPr>
          <p:spPr>
            <a:xfrm>
              <a:off x="2000275" y="3258675"/>
              <a:ext cx="127325" cy="60525"/>
            </a:xfrm>
            <a:custGeom>
              <a:avLst/>
              <a:gdLst/>
              <a:ahLst/>
              <a:cxnLst/>
              <a:rect l="l" t="t" r="r" b="b"/>
              <a:pathLst>
                <a:path w="5093" h="2421" extrusionOk="0">
                  <a:moveTo>
                    <a:pt x="760" y="1"/>
                  </a:moveTo>
                  <a:cubicBezTo>
                    <a:pt x="413" y="1"/>
                    <a:pt x="161" y="109"/>
                    <a:pt x="1" y="258"/>
                  </a:cubicBezTo>
                  <a:cubicBezTo>
                    <a:pt x="5" y="427"/>
                    <a:pt x="54" y="547"/>
                    <a:pt x="100" y="644"/>
                  </a:cubicBezTo>
                  <a:cubicBezTo>
                    <a:pt x="215" y="869"/>
                    <a:pt x="355" y="1010"/>
                    <a:pt x="492" y="1149"/>
                  </a:cubicBezTo>
                  <a:cubicBezTo>
                    <a:pt x="772" y="1417"/>
                    <a:pt x="1072" y="1618"/>
                    <a:pt x="1378" y="1801"/>
                  </a:cubicBezTo>
                  <a:cubicBezTo>
                    <a:pt x="1392" y="1809"/>
                    <a:pt x="1407" y="1812"/>
                    <a:pt x="1424" y="1812"/>
                  </a:cubicBezTo>
                  <a:cubicBezTo>
                    <a:pt x="1483" y="1812"/>
                    <a:pt x="1559" y="1763"/>
                    <a:pt x="1631" y="1682"/>
                  </a:cubicBezTo>
                  <a:cubicBezTo>
                    <a:pt x="452" y="827"/>
                    <a:pt x="541" y="680"/>
                    <a:pt x="547" y="529"/>
                  </a:cubicBezTo>
                  <a:cubicBezTo>
                    <a:pt x="553" y="421"/>
                    <a:pt x="749" y="404"/>
                    <a:pt x="874" y="404"/>
                  </a:cubicBezTo>
                  <a:cubicBezTo>
                    <a:pt x="895" y="404"/>
                    <a:pt x="914" y="405"/>
                    <a:pt x="929" y="405"/>
                  </a:cubicBezTo>
                  <a:cubicBezTo>
                    <a:pt x="929" y="405"/>
                    <a:pt x="927" y="403"/>
                    <a:pt x="927" y="403"/>
                  </a:cubicBezTo>
                  <a:lnTo>
                    <a:pt x="927" y="403"/>
                  </a:lnTo>
                  <a:cubicBezTo>
                    <a:pt x="947" y="405"/>
                    <a:pt x="961" y="405"/>
                    <a:pt x="981" y="409"/>
                  </a:cubicBezTo>
                  <a:cubicBezTo>
                    <a:pt x="1112" y="429"/>
                    <a:pt x="1255" y="471"/>
                    <a:pt x="1398" y="521"/>
                  </a:cubicBezTo>
                  <a:cubicBezTo>
                    <a:pt x="1687" y="626"/>
                    <a:pt x="1995" y="757"/>
                    <a:pt x="2289" y="891"/>
                  </a:cubicBezTo>
                  <a:cubicBezTo>
                    <a:pt x="3472" y="1441"/>
                    <a:pt x="3738" y="1648"/>
                    <a:pt x="4812" y="2407"/>
                  </a:cubicBezTo>
                  <a:cubicBezTo>
                    <a:pt x="4825" y="2416"/>
                    <a:pt x="4840" y="2421"/>
                    <a:pt x="4858" y="2421"/>
                  </a:cubicBezTo>
                  <a:cubicBezTo>
                    <a:pt x="4919" y="2421"/>
                    <a:pt x="5006" y="2370"/>
                    <a:pt x="5092" y="2286"/>
                  </a:cubicBezTo>
                  <a:cubicBezTo>
                    <a:pt x="3474" y="938"/>
                    <a:pt x="2384" y="405"/>
                    <a:pt x="1426" y="111"/>
                  </a:cubicBezTo>
                  <a:cubicBezTo>
                    <a:pt x="1175" y="34"/>
                    <a:pt x="953" y="1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49"/>
            <p:cNvSpPr/>
            <p:nvPr/>
          </p:nvSpPr>
          <p:spPr>
            <a:xfrm>
              <a:off x="2053700" y="3380800"/>
              <a:ext cx="40700" cy="36325"/>
            </a:xfrm>
            <a:custGeom>
              <a:avLst/>
              <a:gdLst/>
              <a:ahLst/>
              <a:cxnLst/>
              <a:rect l="l" t="t" r="r" b="b"/>
              <a:pathLst>
                <a:path w="1628" h="1453" extrusionOk="0">
                  <a:moveTo>
                    <a:pt x="869" y="0"/>
                  </a:moveTo>
                  <a:cubicBezTo>
                    <a:pt x="614" y="0"/>
                    <a:pt x="364" y="152"/>
                    <a:pt x="214" y="423"/>
                  </a:cubicBezTo>
                  <a:cubicBezTo>
                    <a:pt x="1" y="807"/>
                    <a:pt x="51" y="1163"/>
                    <a:pt x="397" y="1356"/>
                  </a:cubicBezTo>
                  <a:cubicBezTo>
                    <a:pt x="513" y="1420"/>
                    <a:pt x="641" y="1452"/>
                    <a:pt x="769" y="1452"/>
                  </a:cubicBezTo>
                  <a:cubicBezTo>
                    <a:pt x="1022" y="1452"/>
                    <a:pt x="1272" y="1325"/>
                    <a:pt x="1414" y="1069"/>
                  </a:cubicBezTo>
                  <a:cubicBezTo>
                    <a:pt x="1627" y="684"/>
                    <a:pt x="1538" y="278"/>
                    <a:pt x="1190" y="85"/>
                  </a:cubicBezTo>
                  <a:cubicBezTo>
                    <a:pt x="1087" y="28"/>
                    <a:pt x="977" y="0"/>
                    <a:pt x="8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49"/>
            <p:cNvSpPr/>
            <p:nvPr/>
          </p:nvSpPr>
          <p:spPr>
            <a:xfrm>
              <a:off x="1950125" y="3337250"/>
              <a:ext cx="134725" cy="71450"/>
            </a:xfrm>
            <a:custGeom>
              <a:avLst/>
              <a:gdLst/>
              <a:ahLst/>
              <a:cxnLst/>
              <a:rect l="l" t="t" r="r" b="b"/>
              <a:pathLst>
                <a:path w="5389" h="2858" extrusionOk="0">
                  <a:moveTo>
                    <a:pt x="822" y="0"/>
                  </a:moveTo>
                  <a:cubicBezTo>
                    <a:pt x="701" y="0"/>
                    <a:pt x="563" y="20"/>
                    <a:pt x="392" y="90"/>
                  </a:cubicBezTo>
                  <a:cubicBezTo>
                    <a:pt x="311" y="125"/>
                    <a:pt x="217" y="193"/>
                    <a:pt x="142" y="286"/>
                  </a:cubicBezTo>
                  <a:cubicBezTo>
                    <a:pt x="70" y="384"/>
                    <a:pt x="23" y="509"/>
                    <a:pt x="17" y="614"/>
                  </a:cubicBezTo>
                  <a:cubicBezTo>
                    <a:pt x="1" y="829"/>
                    <a:pt x="62" y="966"/>
                    <a:pt x="116" y="1080"/>
                  </a:cubicBezTo>
                  <a:cubicBezTo>
                    <a:pt x="231" y="1306"/>
                    <a:pt x="370" y="1447"/>
                    <a:pt x="510" y="1587"/>
                  </a:cubicBezTo>
                  <a:cubicBezTo>
                    <a:pt x="788" y="1853"/>
                    <a:pt x="1088" y="2056"/>
                    <a:pt x="1396" y="2239"/>
                  </a:cubicBezTo>
                  <a:cubicBezTo>
                    <a:pt x="1410" y="2246"/>
                    <a:pt x="1425" y="2250"/>
                    <a:pt x="1441" y="2250"/>
                  </a:cubicBezTo>
                  <a:cubicBezTo>
                    <a:pt x="1531" y="2250"/>
                    <a:pt x="1661" y="2137"/>
                    <a:pt x="1754" y="1966"/>
                  </a:cubicBezTo>
                  <a:cubicBezTo>
                    <a:pt x="1866" y="1768"/>
                    <a:pt x="1891" y="1569"/>
                    <a:pt x="1816" y="1525"/>
                  </a:cubicBezTo>
                  <a:cubicBezTo>
                    <a:pt x="1547" y="1366"/>
                    <a:pt x="1289" y="1187"/>
                    <a:pt x="1084" y="990"/>
                  </a:cubicBezTo>
                  <a:cubicBezTo>
                    <a:pt x="1032" y="942"/>
                    <a:pt x="985" y="891"/>
                    <a:pt x="943" y="841"/>
                  </a:cubicBezTo>
                  <a:lnTo>
                    <a:pt x="943" y="841"/>
                  </a:lnTo>
                  <a:cubicBezTo>
                    <a:pt x="963" y="843"/>
                    <a:pt x="979" y="841"/>
                    <a:pt x="999" y="845"/>
                  </a:cubicBezTo>
                  <a:cubicBezTo>
                    <a:pt x="1128" y="867"/>
                    <a:pt x="1271" y="907"/>
                    <a:pt x="1414" y="956"/>
                  </a:cubicBezTo>
                  <a:cubicBezTo>
                    <a:pt x="1704" y="1064"/>
                    <a:pt x="2013" y="1195"/>
                    <a:pt x="2307" y="1326"/>
                  </a:cubicBezTo>
                  <a:cubicBezTo>
                    <a:pt x="3488" y="1877"/>
                    <a:pt x="3756" y="2084"/>
                    <a:pt x="4828" y="2843"/>
                  </a:cubicBezTo>
                  <a:cubicBezTo>
                    <a:pt x="4841" y="2853"/>
                    <a:pt x="4857" y="2857"/>
                    <a:pt x="4875" y="2857"/>
                  </a:cubicBezTo>
                  <a:cubicBezTo>
                    <a:pt x="4960" y="2857"/>
                    <a:pt x="5095" y="2759"/>
                    <a:pt x="5208" y="2609"/>
                  </a:cubicBezTo>
                  <a:cubicBezTo>
                    <a:pt x="5345" y="2426"/>
                    <a:pt x="5388" y="2227"/>
                    <a:pt x="5309" y="2171"/>
                  </a:cubicBezTo>
                  <a:lnTo>
                    <a:pt x="5311" y="2171"/>
                  </a:lnTo>
                  <a:cubicBezTo>
                    <a:pt x="4194" y="1382"/>
                    <a:pt x="3901" y="1157"/>
                    <a:pt x="2653" y="575"/>
                  </a:cubicBezTo>
                  <a:cubicBezTo>
                    <a:pt x="2335" y="432"/>
                    <a:pt x="2027" y="300"/>
                    <a:pt x="1687" y="175"/>
                  </a:cubicBezTo>
                  <a:cubicBezTo>
                    <a:pt x="1512" y="115"/>
                    <a:pt x="1333" y="62"/>
                    <a:pt x="1132" y="28"/>
                  </a:cubicBezTo>
                  <a:cubicBezTo>
                    <a:pt x="1034" y="17"/>
                    <a:pt x="935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49"/>
            <p:cNvSpPr/>
            <p:nvPr/>
          </p:nvSpPr>
          <p:spPr>
            <a:xfrm>
              <a:off x="1950525" y="3348200"/>
              <a:ext cx="127325" cy="60500"/>
            </a:xfrm>
            <a:custGeom>
              <a:avLst/>
              <a:gdLst/>
              <a:ahLst/>
              <a:cxnLst/>
              <a:rect l="l" t="t" r="r" b="b"/>
              <a:pathLst>
                <a:path w="5093" h="2420" extrusionOk="0">
                  <a:moveTo>
                    <a:pt x="760" y="1"/>
                  </a:moveTo>
                  <a:cubicBezTo>
                    <a:pt x="413" y="1"/>
                    <a:pt x="160" y="108"/>
                    <a:pt x="1" y="258"/>
                  </a:cubicBezTo>
                  <a:cubicBezTo>
                    <a:pt x="5" y="425"/>
                    <a:pt x="54" y="544"/>
                    <a:pt x="100" y="642"/>
                  </a:cubicBezTo>
                  <a:cubicBezTo>
                    <a:pt x="215" y="868"/>
                    <a:pt x="354" y="1009"/>
                    <a:pt x="494" y="1149"/>
                  </a:cubicBezTo>
                  <a:cubicBezTo>
                    <a:pt x="772" y="1415"/>
                    <a:pt x="1072" y="1618"/>
                    <a:pt x="1380" y="1801"/>
                  </a:cubicBezTo>
                  <a:cubicBezTo>
                    <a:pt x="1393" y="1808"/>
                    <a:pt x="1408" y="1812"/>
                    <a:pt x="1424" y="1812"/>
                  </a:cubicBezTo>
                  <a:cubicBezTo>
                    <a:pt x="1483" y="1812"/>
                    <a:pt x="1559" y="1762"/>
                    <a:pt x="1631" y="1681"/>
                  </a:cubicBezTo>
                  <a:cubicBezTo>
                    <a:pt x="452" y="827"/>
                    <a:pt x="541" y="677"/>
                    <a:pt x="547" y="528"/>
                  </a:cubicBezTo>
                  <a:cubicBezTo>
                    <a:pt x="552" y="421"/>
                    <a:pt x="749" y="404"/>
                    <a:pt x="874" y="404"/>
                  </a:cubicBezTo>
                  <a:cubicBezTo>
                    <a:pt x="895" y="404"/>
                    <a:pt x="913" y="404"/>
                    <a:pt x="929" y="405"/>
                  </a:cubicBezTo>
                  <a:cubicBezTo>
                    <a:pt x="929" y="404"/>
                    <a:pt x="929" y="403"/>
                    <a:pt x="929" y="403"/>
                  </a:cubicBezTo>
                  <a:lnTo>
                    <a:pt x="929" y="403"/>
                  </a:lnTo>
                  <a:cubicBezTo>
                    <a:pt x="948" y="405"/>
                    <a:pt x="963" y="403"/>
                    <a:pt x="983" y="407"/>
                  </a:cubicBezTo>
                  <a:cubicBezTo>
                    <a:pt x="1112" y="429"/>
                    <a:pt x="1255" y="469"/>
                    <a:pt x="1398" y="518"/>
                  </a:cubicBezTo>
                  <a:cubicBezTo>
                    <a:pt x="1688" y="626"/>
                    <a:pt x="1997" y="757"/>
                    <a:pt x="2291" y="888"/>
                  </a:cubicBezTo>
                  <a:cubicBezTo>
                    <a:pt x="3472" y="1439"/>
                    <a:pt x="3740" y="1646"/>
                    <a:pt x="4812" y="2405"/>
                  </a:cubicBezTo>
                  <a:cubicBezTo>
                    <a:pt x="4825" y="2415"/>
                    <a:pt x="4841" y="2419"/>
                    <a:pt x="4859" y="2419"/>
                  </a:cubicBezTo>
                  <a:cubicBezTo>
                    <a:pt x="4921" y="2419"/>
                    <a:pt x="5006" y="2368"/>
                    <a:pt x="5092" y="2284"/>
                  </a:cubicBezTo>
                  <a:cubicBezTo>
                    <a:pt x="3474" y="936"/>
                    <a:pt x="2384" y="403"/>
                    <a:pt x="1426" y="111"/>
                  </a:cubicBezTo>
                  <a:cubicBezTo>
                    <a:pt x="1174" y="34"/>
                    <a:pt x="953" y="1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49"/>
            <p:cNvSpPr/>
            <p:nvPr/>
          </p:nvSpPr>
          <p:spPr>
            <a:xfrm>
              <a:off x="2003950" y="3470300"/>
              <a:ext cx="40750" cy="36325"/>
            </a:xfrm>
            <a:custGeom>
              <a:avLst/>
              <a:gdLst/>
              <a:ahLst/>
              <a:cxnLst/>
              <a:rect l="l" t="t" r="r" b="b"/>
              <a:pathLst>
                <a:path w="1630" h="1453" extrusionOk="0">
                  <a:moveTo>
                    <a:pt x="869" y="1"/>
                  </a:moveTo>
                  <a:cubicBezTo>
                    <a:pt x="614" y="1"/>
                    <a:pt x="365" y="153"/>
                    <a:pt x="216" y="422"/>
                  </a:cubicBezTo>
                  <a:cubicBezTo>
                    <a:pt x="1" y="808"/>
                    <a:pt x="50" y="1161"/>
                    <a:pt x="398" y="1356"/>
                  </a:cubicBezTo>
                  <a:cubicBezTo>
                    <a:pt x="514" y="1421"/>
                    <a:pt x="642" y="1453"/>
                    <a:pt x="769" y="1453"/>
                  </a:cubicBezTo>
                  <a:cubicBezTo>
                    <a:pt x="1022" y="1453"/>
                    <a:pt x="1271" y="1325"/>
                    <a:pt x="1414" y="1068"/>
                  </a:cubicBezTo>
                  <a:cubicBezTo>
                    <a:pt x="1629" y="684"/>
                    <a:pt x="1538" y="279"/>
                    <a:pt x="1192" y="86"/>
                  </a:cubicBezTo>
                  <a:cubicBezTo>
                    <a:pt x="1088" y="28"/>
                    <a:pt x="978" y="1"/>
                    <a:pt x="8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49"/>
            <p:cNvSpPr/>
            <p:nvPr/>
          </p:nvSpPr>
          <p:spPr>
            <a:xfrm>
              <a:off x="1900375" y="3426725"/>
              <a:ext cx="134775" cy="71475"/>
            </a:xfrm>
            <a:custGeom>
              <a:avLst/>
              <a:gdLst/>
              <a:ahLst/>
              <a:cxnLst/>
              <a:rect l="l" t="t" r="r" b="b"/>
              <a:pathLst>
                <a:path w="5391" h="2859" extrusionOk="0">
                  <a:moveTo>
                    <a:pt x="823" y="1"/>
                  </a:moveTo>
                  <a:cubicBezTo>
                    <a:pt x="702" y="1"/>
                    <a:pt x="564" y="21"/>
                    <a:pt x="392" y="91"/>
                  </a:cubicBezTo>
                  <a:cubicBezTo>
                    <a:pt x="313" y="127"/>
                    <a:pt x="217" y="193"/>
                    <a:pt x="144" y="286"/>
                  </a:cubicBezTo>
                  <a:cubicBezTo>
                    <a:pt x="70" y="385"/>
                    <a:pt x="22" y="511"/>
                    <a:pt x="16" y="614"/>
                  </a:cubicBezTo>
                  <a:cubicBezTo>
                    <a:pt x="1" y="831"/>
                    <a:pt x="64" y="968"/>
                    <a:pt x="116" y="1081"/>
                  </a:cubicBezTo>
                  <a:cubicBezTo>
                    <a:pt x="233" y="1306"/>
                    <a:pt x="370" y="1447"/>
                    <a:pt x="509" y="1586"/>
                  </a:cubicBezTo>
                  <a:cubicBezTo>
                    <a:pt x="790" y="1855"/>
                    <a:pt x="1088" y="2055"/>
                    <a:pt x="1396" y="2238"/>
                  </a:cubicBezTo>
                  <a:cubicBezTo>
                    <a:pt x="1410" y="2246"/>
                    <a:pt x="1425" y="2250"/>
                    <a:pt x="1442" y="2250"/>
                  </a:cubicBezTo>
                  <a:cubicBezTo>
                    <a:pt x="1533" y="2250"/>
                    <a:pt x="1662" y="2137"/>
                    <a:pt x="1756" y="1968"/>
                  </a:cubicBezTo>
                  <a:cubicBezTo>
                    <a:pt x="1865" y="1767"/>
                    <a:pt x="1893" y="1570"/>
                    <a:pt x="1816" y="1527"/>
                  </a:cubicBezTo>
                  <a:cubicBezTo>
                    <a:pt x="1547" y="1368"/>
                    <a:pt x="1289" y="1189"/>
                    <a:pt x="1084" y="992"/>
                  </a:cubicBezTo>
                  <a:cubicBezTo>
                    <a:pt x="1034" y="942"/>
                    <a:pt x="985" y="890"/>
                    <a:pt x="945" y="841"/>
                  </a:cubicBezTo>
                  <a:lnTo>
                    <a:pt x="945" y="841"/>
                  </a:lnTo>
                  <a:cubicBezTo>
                    <a:pt x="963" y="843"/>
                    <a:pt x="979" y="843"/>
                    <a:pt x="999" y="847"/>
                  </a:cubicBezTo>
                  <a:cubicBezTo>
                    <a:pt x="1130" y="869"/>
                    <a:pt x="1273" y="908"/>
                    <a:pt x="1414" y="958"/>
                  </a:cubicBezTo>
                  <a:cubicBezTo>
                    <a:pt x="1704" y="1063"/>
                    <a:pt x="2013" y="1195"/>
                    <a:pt x="2307" y="1328"/>
                  </a:cubicBezTo>
                  <a:cubicBezTo>
                    <a:pt x="3490" y="1879"/>
                    <a:pt x="3756" y="2085"/>
                    <a:pt x="4828" y="2845"/>
                  </a:cubicBezTo>
                  <a:cubicBezTo>
                    <a:pt x="4841" y="2854"/>
                    <a:pt x="4857" y="2859"/>
                    <a:pt x="4875" y="2859"/>
                  </a:cubicBezTo>
                  <a:cubicBezTo>
                    <a:pt x="4961" y="2859"/>
                    <a:pt x="5095" y="2759"/>
                    <a:pt x="5209" y="2610"/>
                  </a:cubicBezTo>
                  <a:cubicBezTo>
                    <a:pt x="5347" y="2427"/>
                    <a:pt x="5390" y="2228"/>
                    <a:pt x="5311" y="2173"/>
                  </a:cubicBezTo>
                  <a:cubicBezTo>
                    <a:pt x="4193" y="1381"/>
                    <a:pt x="3903" y="1159"/>
                    <a:pt x="2653" y="576"/>
                  </a:cubicBezTo>
                  <a:cubicBezTo>
                    <a:pt x="2337" y="433"/>
                    <a:pt x="2026" y="300"/>
                    <a:pt x="1686" y="177"/>
                  </a:cubicBezTo>
                  <a:cubicBezTo>
                    <a:pt x="1513" y="115"/>
                    <a:pt x="1333" y="63"/>
                    <a:pt x="1132" y="30"/>
                  </a:cubicBezTo>
                  <a:cubicBezTo>
                    <a:pt x="1034" y="18"/>
                    <a:pt x="936" y="1"/>
                    <a:pt x="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49"/>
            <p:cNvSpPr/>
            <p:nvPr/>
          </p:nvSpPr>
          <p:spPr>
            <a:xfrm>
              <a:off x="1900775" y="3437700"/>
              <a:ext cx="127325" cy="60500"/>
            </a:xfrm>
            <a:custGeom>
              <a:avLst/>
              <a:gdLst/>
              <a:ahLst/>
              <a:cxnLst/>
              <a:rect l="l" t="t" r="r" b="b"/>
              <a:pathLst>
                <a:path w="5093" h="2420" extrusionOk="0">
                  <a:moveTo>
                    <a:pt x="930" y="404"/>
                  </a:moveTo>
                  <a:cubicBezTo>
                    <a:pt x="930" y="404"/>
                    <a:pt x="930" y="404"/>
                    <a:pt x="931" y="404"/>
                  </a:cubicBezTo>
                  <a:cubicBezTo>
                    <a:pt x="930" y="404"/>
                    <a:pt x="930" y="404"/>
                    <a:pt x="930" y="404"/>
                  </a:cubicBezTo>
                  <a:close/>
                  <a:moveTo>
                    <a:pt x="763" y="1"/>
                  </a:moveTo>
                  <a:cubicBezTo>
                    <a:pt x="414" y="1"/>
                    <a:pt x="161" y="109"/>
                    <a:pt x="0" y="259"/>
                  </a:cubicBezTo>
                  <a:cubicBezTo>
                    <a:pt x="4" y="426"/>
                    <a:pt x="54" y="545"/>
                    <a:pt x="100" y="642"/>
                  </a:cubicBezTo>
                  <a:cubicBezTo>
                    <a:pt x="217" y="867"/>
                    <a:pt x="354" y="1008"/>
                    <a:pt x="493" y="1147"/>
                  </a:cubicBezTo>
                  <a:cubicBezTo>
                    <a:pt x="774" y="1416"/>
                    <a:pt x="1072" y="1616"/>
                    <a:pt x="1380" y="1799"/>
                  </a:cubicBezTo>
                  <a:cubicBezTo>
                    <a:pt x="1393" y="1807"/>
                    <a:pt x="1408" y="1811"/>
                    <a:pt x="1424" y="1811"/>
                  </a:cubicBezTo>
                  <a:cubicBezTo>
                    <a:pt x="1483" y="1811"/>
                    <a:pt x="1559" y="1761"/>
                    <a:pt x="1631" y="1680"/>
                  </a:cubicBezTo>
                  <a:cubicBezTo>
                    <a:pt x="452" y="825"/>
                    <a:pt x="541" y="678"/>
                    <a:pt x="547" y="527"/>
                  </a:cubicBezTo>
                  <a:cubicBezTo>
                    <a:pt x="552" y="420"/>
                    <a:pt x="753" y="403"/>
                    <a:pt x="880" y="403"/>
                  </a:cubicBezTo>
                  <a:cubicBezTo>
                    <a:pt x="898" y="403"/>
                    <a:pt x="915" y="403"/>
                    <a:pt x="930" y="404"/>
                  </a:cubicBezTo>
                  <a:lnTo>
                    <a:pt x="930" y="404"/>
                  </a:lnTo>
                  <a:cubicBezTo>
                    <a:pt x="929" y="404"/>
                    <a:pt x="929" y="403"/>
                    <a:pt x="929" y="402"/>
                  </a:cubicBezTo>
                  <a:lnTo>
                    <a:pt x="929" y="402"/>
                  </a:lnTo>
                  <a:cubicBezTo>
                    <a:pt x="947" y="404"/>
                    <a:pt x="963" y="404"/>
                    <a:pt x="983" y="408"/>
                  </a:cubicBezTo>
                  <a:cubicBezTo>
                    <a:pt x="1114" y="430"/>
                    <a:pt x="1255" y="469"/>
                    <a:pt x="1398" y="519"/>
                  </a:cubicBezTo>
                  <a:cubicBezTo>
                    <a:pt x="1688" y="624"/>
                    <a:pt x="1997" y="756"/>
                    <a:pt x="2291" y="889"/>
                  </a:cubicBezTo>
                  <a:cubicBezTo>
                    <a:pt x="3474" y="1440"/>
                    <a:pt x="3740" y="1646"/>
                    <a:pt x="4812" y="2406"/>
                  </a:cubicBezTo>
                  <a:cubicBezTo>
                    <a:pt x="4825" y="2415"/>
                    <a:pt x="4841" y="2420"/>
                    <a:pt x="4859" y="2420"/>
                  </a:cubicBezTo>
                  <a:cubicBezTo>
                    <a:pt x="4921" y="2420"/>
                    <a:pt x="5006" y="2369"/>
                    <a:pt x="5092" y="2284"/>
                  </a:cubicBezTo>
                  <a:cubicBezTo>
                    <a:pt x="3474" y="937"/>
                    <a:pt x="2384" y="404"/>
                    <a:pt x="1428" y="109"/>
                  </a:cubicBezTo>
                  <a:cubicBezTo>
                    <a:pt x="1177" y="33"/>
                    <a:pt x="955" y="1"/>
                    <a:pt x="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49"/>
            <p:cNvSpPr/>
            <p:nvPr/>
          </p:nvSpPr>
          <p:spPr>
            <a:xfrm>
              <a:off x="1954200" y="3559775"/>
              <a:ext cx="40725" cy="36325"/>
            </a:xfrm>
            <a:custGeom>
              <a:avLst/>
              <a:gdLst/>
              <a:ahLst/>
              <a:cxnLst/>
              <a:rect l="l" t="t" r="r" b="b"/>
              <a:pathLst>
                <a:path w="1629" h="1453" extrusionOk="0">
                  <a:moveTo>
                    <a:pt x="870" y="1"/>
                  </a:moveTo>
                  <a:cubicBezTo>
                    <a:pt x="615" y="1"/>
                    <a:pt x="366" y="153"/>
                    <a:pt x="215" y="423"/>
                  </a:cubicBezTo>
                  <a:cubicBezTo>
                    <a:pt x="1" y="809"/>
                    <a:pt x="50" y="1163"/>
                    <a:pt x="398" y="1356"/>
                  </a:cubicBezTo>
                  <a:cubicBezTo>
                    <a:pt x="515" y="1420"/>
                    <a:pt x="643" y="1453"/>
                    <a:pt x="770" y="1453"/>
                  </a:cubicBezTo>
                  <a:cubicBezTo>
                    <a:pt x="1024" y="1453"/>
                    <a:pt x="1273" y="1325"/>
                    <a:pt x="1414" y="1070"/>
                  </a:cubicBezTo>
                  <a:cubicBezTo>
                    <a:pt x="1629" y="684"/>
                    <a:pt x="1538" y="278"/>
                    <a:pt x="1192" y="85"/>
                  </a:cubicBezTo>
                  <a:cubicBezTo>
                    <a:pt x="1088" y="28"/>
                    <a:pt x="978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49"/>
            <p:cNvSpPr/>
            <p:nvPr/>
          </p:nvSpPr>
          <p:spPr>
            <a:xfrm>
              <a:off x="1850625" y="3516250"/>
              <a:ext cx="134775" cy="71425"/>
            </a:xfrm>
            <a:custGeom>
              <a:avLst/>
              <a:gdLst/>
              <a:ahLst/>
              <a:cxnLst/>
              <a:rect l="l" t="t" r="r" b="b"/>
              <a:pathLst>
                <a:path w="5391" h="2857" extrusionOk="0">
                  <a:moveTo>
                    <a:pt x="821" y="0"/>
                  </a:moveTo>
                  <a:cubicBezTo>
                    <a:pt x="700" y="0"/>
                    <a:pt x="562" y="20"/>
                    <a:pt x="392" y="89"/>
                  </a:cubicBezTo>
                  <a:cubicBezTo>
                    <a:pt x="313" y="125"/>
                    <a:pt x="217" y="192"/>
                    <a:pt x="144" y="286"/>
                  </a:cubicBezTo>
                  <a:cubicBezTo>
                    <a:pt x="70" y="383"/>
                    <a:pt x="22" y="508"/>
                    <a:pt x="16" y="614"/>
                  </a:cubicBezTo>
                  <a:cubicBezTo>
                    <a:pt x="0" y="828"/>
                    <a:pt x="64" y="966"/>
                    <a:pt x="118" y="1081"/>
                  </a:cubicBezTo>
                  <a:cubicBezTo>
                    <a:pt x="233" y="1306"/>
                    <a:pt x="370" y="1447"/>
                    <a:pt x="509" y="1586"/>
                  </a:cubicBezTo>
                  <a:cubicBezTo>
                    <a:pt x="790" y="1852"/>
                    <a:pt x="1090" y="2055"/>
                    <a:pt x="1396" y="2238"/>
                  </a:cubicBezTo>
                  <a:cubicBezTo>
                    <a:pt x="1409" y="2246"/>
                    <a:pt x="1424" y="2249"/>
                    <a:pt x="1441" y="2249"/>
                  </a:cubicBezTo>
                  <a:cubicBezTo>
                    <a:pt x="1531" y="2249"/>
                    <a:pt x="1661" y="2136"/>
                    <a:pt x="1756" y="1968"/>
                  </a:cubicBezTo>
                  <a:cubicBezTo>
                    <a:pt x="1865" y="1767"/>
                    <a:pt x="1893" y="1568"/>
                    <a:pt x="1816" y="1524"/>
                  </a:cubicBezTo>
                  <a:cubicBezTo>
                    <a:pt x="1547" y="1365"/>
                    <a:pt x="1289" y="1186"/>
                    <a:pt x="1084" y="989"/>
                  </a:cubicBezTo>
                  <a:cubicBezTo>
                    <a:pt x="1034" y="942"/>
                    <a:pt x="985" y="890"/>
                    <a:pt x="945" y="840"/>
                  </a:cubicBezTo>
                  <a:lnTo>
                    <a:pt x="945" y="840"/>
                  </a:lnTo>
                  <a:cubicBezTo>
                    <a:pt x="965" y="842"/>
                    <a:pt x="979" y="840"/>
                    <a:pt x="998" y="844"/>
                  </a:cubicBezTo>
                  <a:cubicBezTo>
                    <a:pt x="1130" y="866"/>
                    <a:pt x="1273" y="906"/>
                    <a:pt x="1414" y="956"/>
                  </a:cubicBezTo>
                  <a:cubicBezTo>
                    <a:pt x="1704" y="1063"/>
                    <a:pt x="2012" y="1194"/>
                    <a:pt x="2307" y="1325"/>
                  </a:cubicBezTo>
                  <a:cubicBezTo>
                    <a:pt x="3490" y="1876"/>
                    <a:pt x="3756" y="2085"/>
                    <a:pt x="4828" y="2842"/>
                  </a:cubicBezTo>
                  <a:cubicBezTo>
                    <a:pt x="4841" y="2852"/>
                    <a:pt x="4857" y="2856"/>
                    <a:pt x="4876" y="2856"/>
                  </a:cubicBezTo>
                  <a:cubicBezTo>
                    <a:pt x="4962" y="2856"/>
                    <a:pt x="5096" y="2758"/>
                    <a:pt x="5209" y="2608"/>
                  </a:cubicBezTo>
                  <a:cubicBezTo>
                    <a:pt x="5346" y="2425"/>
                    <a:pt x="5390" y="2228"/>
                    <a:pt x="5311" y="2170"/>
                  </a:cubicBezTo>
                  <a:cubicBezTo>
                    <a:pt x="4195" y="1381"/>
                    <a:pt x="3903" y="1158"/>
                    <a:pt x="2653" y="574"/>
                  </a:cubicBezTo>
                  <a:cubicBezTo>
                    <a:pt x="2336" y="433"/>
                    <a:pt x="2026" y="300"/>
                    <a:pt x="1688" y="174"/>
                  </a:cubicBezTo>
                  <a:cubicBezTo>
                    <a:pt x="1513" y="115"/>
                    <a:pt x="1332" y="61"/>
                    <a:pt x="1132" y="29"/>
                  </a:cubicBezTo>
                  <a:cubicBezTo>
                    <a:pt x="1034" y="18"/>
                    <a:pt x="934" y="0"/>
                    <a:pt x="8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49"/>
            <p:cNvSpPr/>
            <p:nvPr/>
          </p:nvSpPr>
          <p:spPr>
            <a:xfrm>
              <a:off x="1851075" y="3527175"/>
              <a:ext cx="127250" cy="60500"/>
            </a:xfrm>
            <a:custGeom>
              <a:avLst/>
              <a:gdLst/>
              <a:ahLst/>
              <a:cxnLst/>
              <a:rect l="l" t="t" r="r" b="b"/>
              <a:pathLst>
                <a:path w="5090" h="2420" extrusionOk="0">
                  <a:moveTo>
                    <a:pt x="759" y="1"/>
                  </a:moveTo>
                  <a:cubicBezTo>
                    <a:pt x="411" y="1"/>
                    <a:pt x="159" y="109"/>
                    <a:pt x="0" y="258"/>
                  </a:cubicBezTo>
                  <a:cubicBezTo>
                    <a:pt x="2" y="427"/>
                    <a:pt x="54" y="545"/>
                    <a:pt x="100" y="644"/>
                  </a:cubicBezTo>
                  <a:cubicBezTo>
                    <a:pt x="215" y="869"/>
                    <a:pt x="352" y="1010"/>
                    <a:pt x="491" y="1149"/>
                  </a:cubicBezTo>
                  <a:cubicBezTo>
                    <a:pt x="772" y="1415"/>
                    <a:pt x="1072" y="1618"/>
                    <a:pt x="1378" y="1801"/>
                  </a:cubicBezTo>
                  <a:cubicBezTo>
                    <a:pt x="1391" y="1809"/>
                    <a:pt x="1406" y="1812"/>
                    <a:pt x="1422" y="1812"/>
                  </a:cubicBezTo>
                  <a:cubicBezTo>
                    <a:pt x="1481" y="1812"/>
                    <a:pt x="1558" y="1762"/>
                    <a:pt x="1629" y="1682"/>
                  </a:cubicBezTo>
                  <a:cubicBezTo>
                    <a:pt x="450" y="827"/>
                    <a:pt x="539" y="678"/>
                    <a:pt x="547" y="529"/>
                  </a:cubicBezTo>
                  <a:cubicBezTo>
                    <a:pt x="550" y="421"/>
                    <a:pt x="746" y="404"/>
                    <a:pt x="873" y="404"/>
                  </a:cubicBezTo>
                  <a:cubicBezTo>
                    <a:pt x="894" y="404"/>
                    <a:pt x="913" y="405"/>
                    <a:pt x="929" y="405"/>
                  </a:cubicBezTo>
                  <a:cubicBezTo>
                    <a:pt x="929" y="405"/>
                    <a:pt x="927" y="403"/>
                    <a:pt x="927" y="403"/>
                  </a:cubicBezTo>
                  <a:lnTo>
                    <a:pt x="927" y="403"/>
                  </a:lnTo>
                  <a:cubicBezTo>
                    <a:pt x="945" y="405"/>
                    <a:pt x="961" y="405"/>
                    <a:pt x="980" y="407"/>
                  </a:cubicBezTo>
                  <a:cubicBezTo>
                    <a:pt x="1112" y="429"/>
                    <a:pt x="1255" y="471"/>
                    <a:pt x="1396" y="521"/>
                  </a:cubicBezTo>
                  <a:cubicBezTo>
                    <a:pt x="1686" y="626"/>
                    <a:pt x="1994" y="757"/>
                    <a:pt x="2289" y="890"/>
                  </a:cubicBezTo>
                  <a:cubicBezTo>
                    <a:pt x="3472" y="1441"/>
                    <a:pt x="3738" y="1648"/>
                    <a:pt x="4810" y="2405"/>
                  </a:cubicBezTo>
                  <a:cubicBezTo>
                    <a:pt x="4823" y="2415"/>
                    <a:pt x="4839" y="2420"/>
                    <a:pt x="4857" y="2420"/>
                  </a:cubicBezTo>
                  <a:cubicBezTo>
                    <a:pt x="4919" y="2420"/>
                    <a:pt x="5004" y="2369"/>
                    <a:pt x="5090" y="2286"/>
                  </a:cubicBezTo>
                  <a:lnTo>
                    <a:pt x="5090" y="2284"/>
                  </a:lnTo>
                  <a:cubicBezTo>
                    <a:pt x="3472" y="938"/>
                    <a:pt x="2384" y="403"/>
                    <a:pt x="1426" y="111"/>
                  </a:cubicBezTo>
                  <a:cubicBezTo>
                    <a:pt x="1174" y="34"/>
                    <a:pt x="952" y="1"/>
                    <a:pt x="7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49"/>
            <p:cNvSpPr/>
            <p:nvPr/>
          </p:nvSpPr>
          <p:spPr>
            <a:xfrm>
              <a:off x="2373350" y="2866150"/>
              <a:ext cx="998125" cy="1218200"/>
            </a:xfrm>
            <a:custGeom>
              <a:avLst/>
              <a:gdLst/>
              <a:ahLst/>
              <a:cxnLst/>
              <a:rect l="l" t="t" r="r" b="b"/>
              <a:pathLst>
                <a:path w="39925" h="48728" extrusionOk="0">
                  <a:moveTo>
                    <a:pt x="39429" y="0"/>
                  </a:moveTo>
                  <a:cubicBezTo>
                    <a:pt x="36972" y="4490"/>
                    <a:pt x="13864" y="46684"/>
                    <a:pt x="13285" y="47616"/>
                  </a:cubicBezTo>
                  <a:cubicBezTo>
                    <a:pt x="13285" y="47616"/>
                    <a:pt x="4740" y="43722"/>
                    <a:pt x="1" y="41421"/>
                  </a:cubicBezTo>
                  <a:lnTo>
                    <a:pt x="1" y="41421"/>
                  </a:lnTo>
                  <a:cubicBezTo>
                    <a:pt x="6776" y="45119"/>
                    <a:pt x="12758" y="48386"/>
                    <a:pt x="13373" y="48728"/>
                  </a:cubicBezTo>
                  <a:cubicBezTo>
                    <a:pt x="13764" y="48141"/>
                    <a:pt x="39117" y="1585"/>
                    <a:pt x="39924" y="281"/>
                  </a:cubicBezTo>
                  <a:cubicBezTo>
                    <a:pt x="39855" y="241"/>
                    <a:pt x="39684" y="146"/>
                    <a:pt x="39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63" name="Google Shape;10163;p49"/>
          <p:cNvGrpSpPr/>
          <p:nvPr/>
        </p:nvGrpSpPr>
        <p:grpSpPr>
          <a:xfrm>
            <a:off x="5238563" y="2385088"/>
            <a:ext cx="596950" cy="787025"/>
            <a:chOff x="5055688" y="2345363"/>
            <a:chExt cx="596950" cy="787025"/>
          </a:xfrm>
        </p:grpSpPr>
        <p:sp>
          <p:nvSpPr>
            <p:cNvPr id="10164" name="Google Shape;10164;p49"/>
            <p:cNvSpPr/>
            <p:nvPr/>
          </p:nvSpPr>
          <p:spPr>
            <a:xfrm>
              <a:off x="5055688" y="2345363"/>
              <a:ext cx="596950" cy="637750"/>
            </a:xfrm>
            <a:custGeom>
              <a:avLst/>
              <a:gdLst/>
              <a:ahLst/>
              <a:cxnLst/>
              <a:rect l="l" t="t" r="r" b="b"/>
              <a:pathLst>
                <a:path w="23878" h="25510" extrusionOk="0">
                  <a:moveTo>
                    <a:pt x="9319" y="13860"/>
                  </a:moveTo>
                  <a:cubicBezTo>
                    <a:pt x="10279" y="12918"/>
                    <a:pt x="12156" y="9044"/>
                    <a:pt x="12266" y="8637"/>
                  </a:cubicBezTo>
                  <a:cubicBezTo>
                    <a:pt x="12592" y="7409"/>
                    <a:pt x="9249" y="5749"/>
                    <a:pt x="10519" y="3419"/>
                  </a:cubicBezTo>
                  <a:cubicBezTo>
                    <a:pt x="12533" y="0"/>
                    <a:pt x="19835" y="6069"/>
                    <a:pt x="21752" y="7569"/>
                  </a:cubicBezTo>
                  <a:cubicBezTo>
                    <a:pt x="23878" y="9234"/>
                    <a:pt x="23674" y="13651"/>
                    <a:pt x="17583" y="11585"/>
                  </a:cubicBezTo>
                  <a:cubicBezTo>
                    <a:pt x="16498" y="11218"/>
                    <a:pt x="14164" y="15657"/>
                    <a:pt x="13602" y="16794"/>
                  </a:cubicBezTo>
                  <a:cubicBezTo>
                    <a:pt x="13602" y="16794"/>
                    <a:pt x="18095" y="21823"/>
                    <a:pt x="16816" y="23698"/>
                  </a:cubicBezTo>
                  <a:cubicBezTo>
                    <a:pt x="15154" y="25510"/>
                    <a:pt x="6064" y="19877"/>
                    <a:pt x="3102" y="16255"/>
                  </a:cubicBezTo>
                  <a:cubicBezTo>
                    <a:pt x="1" y="11903"/>
                    <a:pt x="4271" y="12984"/>
                    <a:pt x="9319" y="138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49"/>
            <p:cNvSpPr/>
            <p:nvPr/>
          </p:nvSpPr>
          <p:spPr>
            <a:xfrm>
              <a:off x="5070063" y="2817713"/>
              <a:ext cx="263375" cy="314675"/>
            </a:xfrm>
            <a:custGeom>
              <a:avLst/>
              <a:gdLst/>
              <a:ahLst/>
              <a:cxnLst/>
              <a:rect l="l" t="t" r="r" b="b"/>
              <a:pathLst>
                <a:path w="10535" h="12587" extrusionOk="0">
                  <a:moveTo>
                    <a:pt x="5325" y="0"/>
                  </a:moveTo>
                  <a:cubicBezTo>
                    <a:pt x="5124" y="0"/>
                    <a:pt x="4917" y="101"/>
                    <a:pt x="4823" y="334"/>
                  </a:cubicBezTo>
                  <a:cubicBezTo>
                    <a:pt x="3264" y="4210"/>
                    <a:pt x="1396" y="7966"/>
                    <a:pt x="100" y="11946"/>
                  </a:cubicBezTo>
                  <a:cubicBezTo>
                    <a:pt x="0" y="12255"/>
                    <a:pt x="293" y="12586"/>
                    <a:pt x="595" y="12586"/>
                  </a:cubicBezTo>
                  <a:cubicBezTo>
                    <a:pt x="676" y="12586"/>
                    <a:pt x="758" y="12562"/>
                    <a:pt x="833" y="12508"/>
                  </a:cubicBezTo>
                  <a:cubicBezTo>
                    <a:pt x="2567" y="11253"/>
                    <a:pt x="4168" y="9852"/>
                    <a:pt x="5655" y="8312"/>
                  </a:cubicBezTo>
                  <a:cubicBezTo>
                    <a:pt x="7174" y="6740"/>
                    <a:pt x="8626" y="5107"/>
                    <a:pt x="10180" y="3572"/>
                  </a:cubicBezTo>
                  <a:cubicBezTo>
                    <a:pt x="10534" y="3221"/>
                    <a:pt x="10193" y="2721"/>
                    <a:pt x="9809" y="2721"/>
                  </a:cubicBezTo>
                  <a:cubicBezTo>
                    <a:pt x="9697" y="2721"/>
                    <a:pt x="9580" y="2764"/>
                    <a:pt x="9477" y="2866"/>
                  </a:cubicBezTo>
                  <a:cubicBezTo>
                    <a:pt x="6833" y="5479"/>
                    <a:pt x="4463" y="8325"/>
                    <a:pt x="1591" y="10676"/>
                  </a:cubicBezTo>
                  <a:lnTo>
                    <a:pt x="1591" y="10676"/>
                  </a:lnTo>
                  <a:cubicBezTo>
                    <a:pt x="2835" y="7257"/>
                    <a:pt x="4427" y="3973"/>
                    <a:pt x="5784" y="597"/>
                  </a:cubicBezTo>
                  <a:cubicBezTo>
                    <a:pt x="5929" y="237"/>
                    <a:pt x="5634" y="0"/>
                    <a:pt x="5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49"/>
            <p:cNvSpPr/>
            <p:nvPr/>
          </p:nvSpPr>
          <p:spPr>
            <a:xfrm>
              <a:off x="5331213" y="2401313"/>
              <a:ext cx="305800" cy="196050"/>
            </a:xfrm>
            <a:custGeom>
              <a:avLst/>
              <a:gdLst/>
              <a:ahLst/>
              <a:cxnLst/>
              <a:rect l="l" t="t" r="r" b="b"/>
              <a:pathLst>
                <a:path w="12232" h="7842" extrusionOk="0">
                  <a:moveTo>
                    <a:pt x="701" y="1"/>
                  </a:moveTo>
                  <a:cubicBezTo>
                    <a:pt x="347" y="1"/>
                    <a:pt x="1" y="356"/>
                    <a:pt x="253" y="728"/>
                  </a:cubicBezTo>
                  <a:cubicBezTo>
                    <a:pt x="1483" y="2538"/>
                    <a:pt x="3360" y="3764"/>
                    <a:pt x="5140" y="4973"/>
                  </a:cubicBezTo>
                  <a:cubicBezTo>
                    <a:pt x="7059" y="6279"/>
                    <a:pt x="9065" y="7400"/>
                    <a:pt x="11372" y="7832"/>
                  </a:cubicBezTo>
                  <a:cubicBezTo>
                    <a:pt x="11407" y="7839"/>
                    <a:pt x="11442" y="7842"/>
                    <a:pt x="11475" y="7842"/>
                  </a:cubicBezTo>
                  <a:cubicBezTo>
                    <a:pt x="12027" y="7842"/>
                    <a:pt x="12231" y="6981"/>
                    <a:pt x="11637" y="6871"/>
                  </a:cubicBezTo>
                  <a:cubicBezTo>
                    <a:pt x="9463" y="6465"/>
                    <a:pt x="7578" y="5430"/>
                    <a:pt x="5766" y="4198"/>
                  </a:cubicBezTo>
                  <a:cubicBezTo>
                    <a:pt x="4097" y="3062"/>
                    <a:pt x="2267" y="1925"/>
                    <a:pt x="1114" y="225"/>
                  </a:cubicBezTo>
                  <a:cubicBezTo>
                    <a:pt x="1007" y="66"/>
                    <a:pt x="853" y="1"/>
                    <a:pt x="7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67" name="Google Shape;10167;p49"/>
          <p:cNvGrpSpPr/>
          <p:nvPr/>
        </p:nvGrpSpPr>
        <p:grpSpPr>
          <a:xfrm>
            <a:off x="6561000" y="2816775"/>
            <a:ext cx="928925" cy="1455125"/>
            <a:chOff x="6682900" y="2581875"/>
            <a:chExt cx="928925" cy="1455125"/>
          </a:xfrm>
        </p:grpSpPr>
        <p:sp>
          <p:nvSpPr>
            <p:cNvPr id="10168" name="Google Shape;10168;p49"/>
            <p:cNvSpPr/>
            <p:nvPr/>
          </p:nvSpPr>
          <p:spPr>
            <a:xfrm>
              <a:off x="6682900" y="2581875"/>
              <a:ext cx="864500" cy="942300"/>
            </a:xfrm>
            <a:custGeom>
              <a:avLst/>
              <a:gdLst/>
              <a:ahLst/>
              <a:cxnLst/>
              <a:rect l="l" t="t" r="r" b="b"/>
              <a:pathLst>
                <a:path w="34580" h="37692" extrusionOk="0">
                  <a:moveTo>
                    <a:pt x="16602" y="37691"/>
                  </a:moveTo>
                  <a:cubicBezTo>
                    <a:pt x="14604" y="30059"/>
                    <a:pt x="6173" y="29783"/>
                    <a:pt x="3502" y="21725"/>
                  </a:cubicBezTo>
                  <a:cubicBezTo>
                    <a:pt x="1" y="11255"/>
                    <a:pt x="5030" y="4069"/>
                    <a:pt x="15533" y="2004"/>
                  </a:cubicBezTo>
                  <a:cubicBezTo>
                    <a:pt x="25761" y="1"/>
                    <a:pt x="34580" y="5710"/>
                    <a:pt x="34388" y="17259"/>
                  </a:cubicBezTo>
                  <a:cubicBezTo>
                    <a:pt x="34287" y="23490"/>
                    <a:pt x="28452" y="28112"/>
                    <a:pt x="30204" y="3464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49"/>
            <p:cNvSpPr/>
            <p:nvPr/>
          </p:nvSpPr>
          <p:spPr>
            <a:xfrm>
              <a:off x="7005550" y="3095100"/>
              <a:ext cx="202475" cy="389000"/>
            </a:xfrm>
            <a:custGeom>
              <a:avLst/>
              <a:gdLst/>
              <a:ahLst/>
              <a:cxnLst/>
              <a:rect l="l" t="t" r="r" b="b"/>
              <a:pathLst>
                <a:path w="8099" h="15560" extrusionOk="0">
                  <a:moveTo>
                    <a:pt x="682" y="0"/>
                  </a:moveTo>
                  <a:cubicBezTo>
                    <a:pt x="346" y="0"/>
                    <a:pt x="0" y="359"/>
                    <a:pt x="217" y="747"/>
                  </a:cubicBezTo>
                  <a:cubicBezTo>
                    <a:pt x="2813" y="5397"/>
                    <a:pt x="5198" y="10204"/>
                    <a:pt x="7007" y="15220"/>
                  </a:cubicBezTo>
                  <a:cubicBezTo>
                    <a:pt x="7092" y="15457"/>
                    <a:pt x="7295" y="15560"/>
                    <a:pt x="7495" y="15560"/>
                  </a:cubicBezTo>
                  <a:cubicBezTo>
                    <a:pt x="7800" y="15560"/>
                    <a:pt x="8099" y="15321"/>
                    <a:pt x="7968" y="14955"/>
                  </a:cubicBezTo>
                  <a:lnTo>
                    <a:pt x="7968" y="14955"/>
                  </a:lnTo>
                  <a:lnTo>
                    <a:pt x="7968" y="14957"/>
                  </a:lnTo>
                  <a:cubicBezTo>
                    <a:pt x="6129" y="9858"/>
                    <a:pt x="3715" y="4969"/>
                    <a:pt x="1077" y="244"/>
                  </a:cubicBezTo>
                  <a:cubicBezTo>
                    <a:pt x="981" y="72"/>
                    <a:pt x="832" y="0"/>
                    <a:pt x="6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49"/>
            <p:cNvSpPr/>
            <p:nvPr/>
          </p:nvSpPr>
          <p:spPr>
            <a:xfrm>
              <a:off x="7291150" y="3031400"/>
              <a:ext cx="45100" cy="418250"/>
            </a:xfrm>
            <a:custGeom>
              <a:avLst/>
              <a:gdLst/>
              <a:ahLst/>
              <a:cxnLst/>
              <a:rect l="l" t="t" r="r" b="b"/>
              <a:pathLst>
                <a:path w="1804" h="16730" extrusionOk="0">
                  <a:moveTo>
                    <a:pt x="676" y="1"/>
                  </a:moveTo>
                  <a:cubicBezTo>
                    <a:pt x="427" y="1"/>
                    <a:pt x="173" y="161"/>
                    <a:pt x="163" y="483"/>
                  </a:cubicBezTo>
                  <a:cubicBezTo>
                    <a:pt x="1" y="5741"/>
                    <a:pt x="237" y="11020"/>
                    <a:pt x="774" y="16253"/>
                  </a:cubicBezTo>
                  <a:cubicBezTo>
                    <a:pt x="807" y="16570"/>
                    <a:pt x="1074" y="16730"/>
                    <a:pt x="1323" y="16730"/>
                  </a:cubicBezTo>
                  <a:cubicBezTo>
                    <a:pt x="1572" y="16730"/>
                    <a:pt x="1803" y="16572"/>
                    <a:pt x="1771" y="16253"/>
                  </a:cubicBezTo>
                  <a:cubicBezTo>
                    <a:pt x="1233" y="11020"/>
                    <a:pt x="997" y="5741"/>
                    <a:pt x="1160" y="483"/>
                  </a:cubicBezTo>
                  <a:cubicBezTo>
                    <a:pt x="1169" y="161"/>
                    <a:pt x="925" y="1"/>
                    <a:pt x="6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49"/>
            <p:cNvSpPr/>
            <p:nvPr/>
          </p:nvSpPr>
          <p:spPr>
            <a:xfrm>
              <a:off x="7006425" y="2975875"/>
              <a:ext cx="317825" cy="187975"/>
            </a:xfrm>
            <a:custGeom>
              <a:avLst/>
              <a:gdLst/>
              <a:ahLst/>
              <a:cxnLst/>
              <a:rect l="l" t="t" r="r" b="b"/>
              <a:pathLst>
                <a:path w="12713" h="7519" extrusionOk="0">
                  <a:moveTo>
                    <a:pt x="7524" y="1000"/>
                  </a:moveTo>
                  <a:cubicBezTo>
                    <a:pt x="7598" y="1000"/>
                    <a:pt x="7673" y="1007"/>
                    <a:pt x="7707" y="1016"/>
                  </a:cubicBezTo>
                  <a:cubicBezTo>
                    <a:pt x="7927" y="1077"/>
                    <a:pt x="8091" y="1237"/>
                    <a:pt x="8238" y="1490"/>
                  </a:cubicBezTo>
                  <a:cubicBezTo>
                    <a:pt x="8703" y="2284"/>
                    <a:pt x="8724" y="3445"/>
                    <a:pt x="8356" y="4402"/>
                  </a:cubicBezTo>
                  <a:lnTo>
                    <a:pt x="8356" y="4402"/>
                  </a:lnTo>
                  <a:cubicBezTo>
                    <a:pt x="7899" y="4093"/>
                    <a:pt x="7567" y="3546"/>
                    <a:pt x="7368" y="3074"/>
                  </a:cubicBezTo>
                  <a:cubicBezTo>
                    <a:pt x="7212" y="2704"/>
                    <a:pt x="7099" y="2295"/>
                    <a:pt x="7078" y="1893"/>
                  </a:cubicBezTo>
                  <a:cubicBezTo>
                    <a:pt x="7061" y="1562"/>
                    <a:pt x="7075" y="1301"/>
                    <a:pt x="7236" y="1079"/>
                  </a:cubicBezTo>
                  <a:lnTo>
                    <a:pt x="7236" y="1079"/>
                  </a:lnTo>
                  <a:cubicBezTo>
                    <a:pt x="7236" y="1080"/>
                    <a:pt x="7235" y="1080"/>
                    <a:pt x="7235" y="1080"/>
                  </a:cubicBezTo>
                  <a:cubicBezTo>
                    <a:pt x="7235" y="1080"/>
                    <a:pt x="7270" y="1039"/>
                    <a:pt x="7368" y="1014"/>
                  </a:cubicBezTo>
                  <a:cubicBezTo>
                    <a:pt x="7408" y="1004"/>
                    <a:pt x="7466" y="1000"/>
                    <a:pt x="7524" y="1000"/>
                  </a:cubicBezTo>
                  <a:close/>
                  <a:moveTo>
                    <a:pt x="3689" y="1835"/>
                  </a:moveTo>
                  <a:cubicBezTo>
                    <a:pt x="3708" y="1835"/>
                    <a:pt x="3728" y="1837"/>
                    <a:pt x="3749" y="1842"/>
                  </a:cubicBezTo>
                  <a:cubicBezTo>
                    <a:pt x="4065" y="1912"/>
                    <a:pt x="4326" y="2457"/>
                    <a:pt x="4444" y="2716"/>
                  </a:cubicBezTo>
                  <a:cubicBezTo>
                    <a:pt x="4615" y="3089"/>
                    <a:pt x="4689" y="3471"/>
                    <a:pt x="4674" y="3877"/>
                  </a:cubicBezTo>
                  <a:cubicBezTo>
                    <a:pt x="4653" y="4395"/>
                    <a:pt x="4480" y="4911"/>
                    <a:pt x="4203" y="5353"/>
                  </a:cubicBezTo>
                  <a:lnTo>
                    <a:pt x="4203" y="5353"/>
                  </a:lnTo>
                  <a:cubicBezTo>
                    <a:pt x="3728" y="4828"/>
                    <a:pt x="3363" y="4169"/>
                    <a:pt x="3197" y="3483"/>
                  </a:cubicBezTo>
                  <a:cubicBezTo>
                    <a:pt x="3119" y="3163"/>
                    <a:pt x="3088" y="2817"/>
                    <a:pt x="3180" y="2497"/>
                  </a:cubicBezTo>
                  <a:cubicBezTo>
                    <a:pt x="3247" y="2269"/>
                    <a:pt x="3415" y="1835"/>
                    <a:pt x="3689" y="1835"/>
                  </a:cubicBezTo>
                  <a:close/>
                  <a:moveTo>
                    <a:pt x="7529" y="1"/>
                  </a:moveTo>
                  <a:cubicBezTo>
                    <a:pt x="7523" y="1"/>
                    <a:pt x="7517" y="1"/>
                    <a:pt x="7512" y="1"/>
                  </a:cubicBezTo>
                  <a:cubicBezTo>
                    <a:pt x="6313" y="11"/>
                    <a:pt x="5986" y="1189"/>
                    <a:pt x="6111" y="2185"/>
                  </a:cubicBezTo>
                  <a:cubicBezTo>
                    <a:pt x="6253" y="3335"/>
                    <a:pt x="6851" y="4622"/>
                    <a:pt x="7868" y="5262"/>
                  </a:cubicBezTo>
                  <a:lnTo>
                    <a:pt x="7868" y="5262"/>
                  </a:lnTo>
                  <a:cubicBezTo>
                    <a:pt x="7683" y="5489"/>
                    <a:pt x="7466" y="5681"/>
                    <a:pt x="7217" y="5824"/>
                  </a:cubicBezTo>
                  <a:cubicBezTo>
                    <a:pt x="6841" y="6040"/>
                    <a:pt x="6416" y="6124"/>
                    <a:pt x="5986" y="6124"/>
                  </a:cubicBezTo>
                  <a:cubicBezTo>
                    <a:pt x="5955" y="6124"/>
                    <a:pt x="5924" y="6124"/>
                    <a:pt x="5894" y="6123"/>
                  </a:cubicBezTo>
                  <a:cubicBezTo>
                    <a:pt x="5556" y="6114"/>
                    <a:pt x="5265" y="6063"/>
                    <a:pt x="5000" y="5951"/>
                  </a:cubicBezTo>
                  <a:lnTo>
                    <a:pt x="5000" y="5951"/>
                  </a:lnTo>
                  <a:cubicBezTo>
                    <a:pt x="5671" y="4926"/>
                    <a:pt x="5883" y="3602"/>
                    <a:pt x="5409" y="2451"/>
                  </a:cubicBezTo>
                  <a:cubicBezTo>
                    <a:pt x="5124" y="1758"/>
                    <a:pt x="4517" y="822"/>
                    <a:pt x="3678" y="822"/>
                  </a:cubicBezTo>
                  <a:cubicBezTo>
                    <a:pt x="3599" y="822"/>
                    <a:pt x="3518" y="830"/>
                    <a:pt x="3435" y="848"/>
                  </a:cubicBezTo>
                  <a:cubicBezTo>
                    <a:pt x="2483" y="1050"/>
                    <a:pt x="2070" y="2284"/>
                    <a:pt x="2140" y="3142"/>
                  </a:cubicBezTo>
                  <a:cubicBezTo>
                    <a:pt x="2222" y="4147"/>
                    <a:pt x="2706" y="5097"/>
                    <a:pt x="3336" y="5868"/>
                  </a:cubicBezTo>
                  <a:cubicBezTo>
                    <a:pt x="3404" y="5951"/>
                    <a:pt x="3472" y="6029"/>
                    <a:pt x="3542" y="6103"/>
                  </a:cubicBezTo>
                  <a:lnTo>
                    <a:pt x="3542" y="6103"/>
                  </a:lnTo>
                  <a:cubicBezTo>
                    <a:pt x="3243" y="6346"/>
                    <a:pt x="2884" y="6527"/>
                    <a:pt x="2505" y="6527"/>
                  </a:cubicBezTo>
                  <a:cubicBezTo>
                    <a:pt x="2473" y="6527"/>
                    <a:pt x="2441" y="6526"/>
                    <a:pt x="2409" y="6523"/>
                  </a:cubicBezTo>
                  <a:cubicBezTo>
                    <a:pt x="1693" y="6462"/>
                    <a:pt x="1307" y="5733"/>
                    <a:pt x="1093" y="5133"/>
                  </a:cubicBezTo>
                  <a:cubicBezTo>
                    <a:pt x="1007" y="4895"/>
                    <a:pt x="805" y="4792"/>
                    <a:pt x="605" y="4792"/>
                  </a:cubicBezTo>
                  <a:cubicBezTo>
                    <a:pt x="300" y="4792"/>
                    <a:pt x="1" y="5032"/>
                    <a:pt x="132" y="5398"/>
                  </a:cubicBezTo>
                  <a:cubicBezTo>
                    <a:pt x="435" y="6249"/>
                    <a:pt x="932" y="7102"/>
                    <a:pt x="1834" y="7412"/>
                  </a:cubicBezTo>
                  <a:cubicBezTo>
                    <a:pt x="2047" y="7485"/>
                    <a:pt x="2267" y="7518"/>
                    <a:pt x="2486" y="7518"/>
                  </a:cubicBezTo>
                  <a:cubicBezTo>
                    <a:pt x="2990" y="7518"/>
                    <a:pt x="3494" y="7342"/>
                    <a:pt x="3913" y="7060"/>
                  </a:cubicBezTo>
                  <a:cubicBezTo>
                    <a:pt x="4062" y="6960"/>
                    <a:pt x="4203" y="6850"/>
                    <a:pt x="4336" y="6730"/>
                  </a:cubicBezTo>
                  <a:lnTo>
                    <a:pt x="4336" y="6730"/>
                  </a:lnTo>
                  <a:cubicBezTo>
                    <a:pt x="4681" y="6920"/>
                    <a:pt x="5066" y="7039"/>
                    <a:pt x="5510" y="7090"/>
                  </a:cubicBezTo>
                  <a:cubicBezTo>
                    <a:pt x="5663" y="7107"/>
                    <a:pt x="5815" y="7116"/>
                    <a:pt x="5965" y="7116"/>
                  </a:cubicBezTo>
                  <a:cubicBezTo>
                    <a:pt x="7118" y="7116"/>
                    <a:pt x="8173" y="6602"/>
                    <a:pt x="8834" y="5625"/>
                  </a:cubicBezTo>
                  <a:lnTo>
                    <a:pt x="8834" y="5625"/>
                  </a:lnTo>
                  <a:cubicBezTo>
                    <a:pt x="8931" y="5638"/>
                    <a:pt x="9027" y="5645"/>
                    <a:pt x="9122" y="5645"/>
                  </a:cubicBezTo>
                  <a:cubicBezTo>
                    <a:pt x="10582" y="5645"/>
                    <a:pt x="11772" y="4122"/>
                    <a:pt x="12481" y="2954"/>
                  </a:cubicBezTo>
                  <a:cubicBezTo>
                    <a:pt x="12712" y="2573"/>
                    <a:pt x="12367" y="2214"/>
                    <a:pt x="12024" y="2214"/>
                  </a:cubicBezTo>
                  <a:cubicBezTo>
                    <a:pt x="11872" y="2214"/>
                    <a:pt x="11721" y="2284"/>
                    <a:pt x="11620" y="2451"/>
                  </a:cubicBezTo>
                  <a:cubicBezTo>
                    <a:pt x="11152" y="3221"/>
                    <a:pt x="10349" y="4498"/>
                    <a:pt x="9319" y="4638"/>
                  </a:cubicBezTo>
                  <a:lnTo>
                    <a:pt x="9319" y="4638"/>
                  </a:lnTo>
                  <a:cubicBezTo>
                    <a:pt x="9610" y="3788"/>
                    <a:pt x="9656" y="2840"/>
                    <a:pt x="9471" y="1975"/>
                  </a:cubicBezTo>
                  <a:cubicBezTo>
                    <a:pt x="9263" y="1011"/>
                    <a:pt x="8620" y="1"/>
                    <a:pt x="75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49"/>
            <p:cNvSpPr/>
            <p:nvPr/>
          </p:nvSpPr>
          <p:spPr>
            <a:xfrm>
              <a:off x="7170025" y="3735500"/>
              <a:ext cx="430675" cy="301500"/>
            </a:xfrm>
            <a:custGeom>
              <a:avLst/>
              <a:gdLst/>
              <a:ahLst/>
              <a:cxnLst/>
              <a:rect l="l" t="t" r="r" b="b"/>
              <a:pathLst>
                <a:path w="17227" h="12060" extrusionOk="0">
                  <a:moveTo>
                    <a:pt x="1" y="3133"/>
                  </a:moveTo>
                  <a:cubicBezTo>
                    <a:pt x="1134" y="12059"/>
                    <a:pt x="17227" y="8535"/>
                    <a:pt x="13296" y="0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49"/>
            <p:cNvSpPr/>
            <p:nvPr/>
          </p:nvSpPr>
          <p:spPr>
            <a:xfrm>
              <a:off x="6997850" y="3388275"/>
              <a:ext cx="613975" cy="464700"/>
            </a:xfrm>
            <a:custGeom>
              <a:avLst/>
              <a:gdLst/>
              <a:ahLst/>
              <a:cxnLst/>
              <a:rect l="l" t="t" r="r" b="b"/>
              <a:pathLst>
                <a:path w="24559" h="18588" extrusionOk="0">
                  <a:moveTo>
                    <a:pt x="16534" y="1475"/>
                  </a:moveTo>
                  <a:cubicBezTo>
                    <a:pt x="14337" y="1968"/>
                    <a:pt x="5495" y="4201"/>
                    <a:pt x="3102" y="4628"/>
                  </a:cubicBezTo>
                  <a:cubicBezTo>
                    <a:pt x="1" y="5183"/>
                    <a:pt x="818" y="9901"/>
                    <a:pt x="4604" y="8764"/>
                  </a:cubicBezTo>
                  <a:cubicBezTo>
                    <a:pt x="738" y="10028"/>
                    <a:pt x="2689" y="13597"/>
                    <a:pt x="5345" y="13361"/>
                  </a:cubicBezTo>
                  <a:cubicBezTo>
                    <a:pt x="1629" y="14481"/>
                    <a:pt x="3694" y="18587"/>
                    <a:pt x="6454" y="18307"/>
                  </a:cubicBezTo>
                  <a:cubicBezTo>
                    <a:pt x="9454" y="18002"/>
                    <a:pt x="11661" y="17155"/>
                    <a:pt x="13629" y="16843"/>
                  </a:cubicBezTo>
                  <a:cubicBezTo>
                    <a:pt x="16347" y="16415"/>
                    <a:pt x="19648" y="15105"/>
                    <a:pt x="21337" y="14540"/>
                  </a:cubicBezTo>
                  <a:cubicBezTo>
                    <a:pt x="24558" y="13462"/>
                    <a:pt x="24276" y="8977"/>
                    <a:pt x="19604" y="10022"/>
                  </a:cubicBezTo>
                  <a:cubicBezTo>
                    <a:pt x="23910" y="9923"/>
                    <a:pt x="23229" y="4304"/>
                    <a:pt x="18894" y="5564"/>
                  </a:cubicBezTo>
                  <a:cubicBezTo>
                    <a:pt x="23229" y="4304"/>
                    <a:pt x="20865" y="0"/>
                    <a:pt x="16534" y="147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49"/>
            <p:cNvSpPr/>
            <p:nvPr/>
          </p:nvSpPr>
          <p:spPr>
            <a:xfrm>
              <a:off x="7009350" y="3405600"/>
              <a:ext cx="590575" cy="453225"/>
            </a:xfrm>
            <a:custGeom>
              <a:avLst/>
              <a:gdLst/>
              <a:ahLst/>
              <a:cxnLst/>
              <a:rect l="l" t="t" r="r" b="b"/>
              <a:pathLst>
                <a:path w="23623" h="18129" extrusionOk="0">
                  <a:moveTo>
                    <a:pt x="17869" y="984"/>
                  </a:moveTo>
                  <a:cubicBezTo>
                    <a:pt x="18726" y="984"/>
                    <a:pt x="19564" y="1239"/>
                    <a:pt x="20035" y="1985"/>
                  </a:cubicBezTo>
                  <a:cubicBezTo>
                    <a:pt x="20806" y="3211"/>
                    <a:pt x="19283" y="4093"/>
                    <a:pt x="18301" y="4391"/>
                  </a:cubicBezTo>
                  <a:cubicBezTo>
                    <a:pt x="17741" y="4561"/>
                    <a:pt x="17909" y="5372"/>
                    <a:pt x="18420" y="5372"/>
                  </a:cubicBezTo>
                  <a:cubicBezTo>
                    <a:pt x="18466" y="5372"/>
                    <a:pt x="18515" y="5365"/>
                    <a:pt x="18566" y="5351"/>
                  </a:cubicBezTo>
                  <a:cubicBezTo>
                    <a:pt x="18877" y="5265"/>
                    <a:pt x="19221" y="5214"/>
                    <a:pt x="19561" y="5214"/>
                  </a:cubicBezTo>
                  <a:cubicBezTo>
                    <a:pt x="20499" y="5214"/>
                    <a:pt x="21412" y="5600"/>
                    <a:pt x="21543" y="6687"/>
                  </a:cubicBezTo>
                  <a:cubicBezTo>
                    <a:pt x="21675" y="7770"/>
                    <a:pt x="20883" y="8436"/>
                    <a:pt x="19963" y="8701"/>
                  </a:cubicBezTo>
                  <a:lnTo>
                    <a:pt x="19963" y="8701"/>
                  </a:lnTo>
                  <a:cubicBezTo>
                    <a:pt x="19639" y="8730"/>
                    <a:pt x="19318" y="8783"/>
                    <a:pt x="19011" y="8848"/>
                  </a:cubicBezTo>
                  <a:cubicBezTo>
                    <a:pt x="18469" y="8965"/>
                    <a:pt x="18581" y="9828"/>
                    <a:pt x="19126" y="9828"/>
                  </a:cubicBezTo>
                  <a:cubicBezTo>
                    <a:pt x="19132" y="9828"/>
                    <a:pt x="19138" y="9828"/>
                    <a:pt x="19144" y="9828"/>
                  </a:cubicBezTo>
                  <a:cubicBezTo>
                    <a:pt x="19436" y="9817"/>
                    <a:pt x="19728" y="9777"/>
                    <a:pt x="20012" y="9709"/>
                  </a:cubicBezTo>
                  <a:lnTo>
                    <a:pt x="20012" y="9709"/>
                  </a:lnTo>
                  <a:cubicBezTo>
                    <a:pt x="20121" y="9702"/>
                    <a:pt x="20231" y="9698"/>
                    <a:pt x="20342" y="9698"/>
                  </a:cubicBezTo>
                  <a:cubicBezTo>
                    <a:pt x="21456" y="9698"/>
                    <a:pt x="22637" y="10076"/>
                    <a:pt x="22514" y="11395"/>
                  </a:cubicBezTo>
                  <a:cubicBezTo>
                    <a:pt x="22356" y="13112"/>
                    <a:pt x="20325" y="13510"/>
                    <a:pt x="19011" y="13974"/>
                  </a:cubicBezTo>
                  <a:cubicBezTo>
                    <a:pt x="17762" y="14416"/>
                    <a:pt x="16508" y="14842"/>
                    <a:pt x="15229" y="15187"/>
                  </a:cubicBezTo>
                  <a:cubicBezTo>
                    <a:pt x="14012" y="15516"/>
                    <a:pt x="12767" y="15684"/>
                    <a:pt x="11540" y="15979"/>
                  </a:cubicBezTo>
                  <a:cubicBezTo>
                    <a:pt x="10283" y="16281"/>
                    <a:pt x="9034" y="16624"/>
                    <a:pt x="7759" y="16860"/>
                  </a:cubicBezTo>
                  <a:cubicBezTo>
                    <a:pt x="7162" y="16970"/>
                    <a:pt x="6506" y="17129"/>
                    <a:pt x="5872" y="17129"/>
                  </a:cubicBezTo>
                  <a:cubicBezTo>
                    <a:pt x="5434" y="17129"/>
                    <a:pt x="5006" y="17053"/>
                    <a:pt x="4616" y="16833"/>
                  </a:cubicBezTo>
                  <a:cubicBezTo>
                    <a:pt x="3963" y="16464"/>
                    <a:pt x="3428" y="15775"/>
                    <a:pt x="3375" y="15008"/>
                  </a:cubicBezTo>
                  <a:cubicBezTo>
                    <a:pt x="3305" y="14003"/>
                    <a:pt x="4159" y="13420"/>
                    <a:pt x="5018" y="13148"/>
                  </a:cubicBezTo>
                  <a:cubicBezTo>
                    <a:pt x="5518" y="12990"/>
                    <a:pt x="5474" y="12169"/>
                    <a:pt x="4927" y="12169"/>
                  </a:cubicBezTo>
                  <a:cubicBezTo>
                    <a:pt x="4913" y="12169"/>
                    <a:pt x="4900" y="12169"/>
                    <a:pt x="4885" y="12170"/>
                  </a:cubicBezTo>
                  <a:cubicBezTo>
                    <a:pt x="4825" y="12175"/>
                    <a:pt x="4765" y="12177"/>
                    <a:pt x="4704" y="12177"/>
                  </a:cubicBezTo>
                  <a:cubicBezTo>
                    <a:pt x="3811" y="12177"/>
                    <a:pt x="2889" y="11715"/>
                    <a:pt x="2562" y="10837"/>
                  </a:cubicBezTo>
                  <a:cubicBezTo>
                    <a:pt x="2122" y="9649"/>
                    <a:pt x="3308" y="8882"/>
                    <a:pt x="4277" y="8551"/>
                  </a:cubicBezTo>
                  <a:cubicBezTo>
                    <a:pt x="4827" y="8364"/>
                    <a:pt x="4671" y="7568"/>
                    <a:pt x="4163" y="7568"/>
                  </a:cubicBezTo>
                  <a:cubicBezTo>
                    <a:pt x="4115" y="7568"/>
                    <a:pt x="4065" y="7575"/>
                    <a:pt x="4011" y="7591"/>
                  </a:cubicBezTo>
                  <a:cubicBezTo>
                    <a:pt x="3722" y="7674"/>
                    <a:pt x="3411" y="7720"/>
                    <a:pt x="3105" y="7720"/>
                  </a:cubicBezTo>
                  <a:cubicBezTo>
                    <a:pt x="2217" y="7720"/>
                    <a:pt x="1375" y="7326"/>
                    <a:pt x="1245" y="6287"/>
                  </a:cubicBezTo>
                  <a:cubicBezTo>
                    <a:pt x="1188" y="5834"/>
                    <a:pt x="1321" y="5364"/>
                    <a:pt x="1616" y="5016"/>
                  </a:cubicBezTo>
                  <a:cubicBezTo>
                    <a:pt x="1991" y="4578"/>
                    <a:pt x="2520" y="4466"/>
                    <a:pt x="3059" y="4363"/>
                  </a:cubicBezTo>
                  <a:cubicBezTo>
                    <a:pt x="6078" y="3777"/>
                    <a:pt x="9065" y="2987"/>
                    <a:pt x="12052" y="2259"/>
                  </a:cubicBezTo>
                  <a:cubicBezTo>
                    <a:pt x="13401" y="1930"/>
                    <a:pt x="14748" y="1592"/>
                    <a:pt x="16101" y="1286"/>
                  </a:cubicBezTo>
                  <a:lnTo>
                    <a:pt x="16101" y="1286"/>
                  </a:lnTo>
                  <a:cubicBezTo>
                    <a:pt x="16135" y="1282"/>
                    <a:pt x="16170" y="1274"/>
                    <a:pt x="16207" y="1262"/>
                  </a:cubicBezTo>
                  <a:lnTo>
                    <a:pt x="16207" y="1262"/>
                  </a:lnTo>
                  <a:cubicBezTo>
                    <a:pt x="16207" y="1262"/>
                    <a:pt x="16207" y="1262"/>
                    <a:pt x="16207" y="1262"/>
                  </a:cubicBezTo>
                  <a:cubicBezTo>
                    <a:pt x="16241" y="1254"/>
                    <a:pt x="16272" y="1244"/>
                    <a:pt x="16301" y="1232"/>
                  </a:cubicBezTo>
                  <a:lnTo>
                    <a:pt x="16301" y="1232"/>
                  </a:lnTo>
                  <a:cubicBezTo>
                    <a:pt x="16771" y="1087"/>
                    <a:pt x="17324" y="984"/>
                    <a:pt x="17869" y="984"/>
                  </a:cubicBezTo>
                  <a:close/>
                  <a:moveTo>
                    <a:pt x="17822" y="0"/>
                  </a:moveTo>
                  <a:cubicBezTo>
                    <a:pt x="17167" y="0"/>
                    <a:pt x="16510" y="115"/>
                    <a:pt x="15941" y="301"/>
                  </a:cubicBezTo>
                  <a:cubicBezTo>
                    <a:pt x="15940" y="302"/>
                    <a:pt x="15938" y="302"/>
                    <a:pt x="15937" y="303"/>
                  </a:cubicBezTo>
                  <a:lnTo>
                    <a:pt x="15937" y="303"/>
                  </a:lnTo>
                  <a:cubicBezTo>
                    <a:pt x="12691" y="1034"/>
                    <a:pt x="9467" y="1876"/>
                    <a:pt x="6227" y="2638"/>
                  </a:cubicBezTo>
                  <a:cubicBezTo>
                    <a:pt x="5459" y="2817"/>
                    <a:pt x="4687" y="2996"/>
                    <a:pt x="3916" y="3167"/>
                  </a:cubicBezTo>
                  <a:cubicBezTo>
                    <a:pt x="3329" y="3295"/>
                    <a:pt x="2699" y="3365"/>
                    <a:pt x="2128" y="3550"/>
                  </a:cubicBezTo>
                  <a:cubicBezTo>
                    <a:pt x="790" y="3986"/>
                    <a:pt x="0" y="5313"/>
                    <a:pt x="314" y="6697"/>
                  </a:cubicBezTo>
                  <a:cubicBezTo>
                    <a:pt x="559" y="7779"/>
                    <a:pt x="1337" y="8391"/>
                    <a:pt x="2264" y="8615"/>
                  </a:cubicBezTo>
                  <a:lnTo>
                    <a:pt x="2264" y="8615"/>
                  </a:lnTo>
                  <a:cubicBezTo>
                    <a:pt x="1631" y="9226"/>
                    <a:pt x="1274" y="10040"/>
                    <a:pt x="1576" y="11024"/>
                  </a:cubicBezTo>
                  <a:cubicBezTo>
                    <a:pt x="1846" y="11902"/>
                    <a:pt x="2528" y="12564"/>
                    <a:pt x="3350" y="12908"/>
                  </a:cubicBezTo>
                  <a:lnTo>
                    <a:pt x="3350" y="12908"/>
                  </a:lnTo>
                  <a:cubicBezTo>
                    <a:pt x="2938" y="13241"/>
                    <a:pt x="2616" y="13671"/>
                    <a:pt x="2465" y="14216"/>
                  </a:cubicBezTo>
                  <a:cubicBezTo>
                    <a:pt x="2221" y="15099"/>
                    <a:pt x="2503" y="16043"/>
                    <a:pt x="3048" y="16755"/>
                  </a:cubicBezTo>
                  <a:cubicBezTo>
                    <a:pt x="3640" y="17530"/>
                    <a:pt x="4532" y="18040"/>
                    <a:pt x="5509" y="18118"/>
                  </a:cubicBezTo>
                  <a:cubicBezTo>
                    <a:pt x="5605" y="18125"/>
                    <a:pt x="5702" y="18128"/>
                    <a:pt x="5800" y="18128"/>
                  </a:cubicBezTo>
                  <a:cubicBezTo>
                    <a:pt x="6453" y="18128"/>
                    <a:pt x="7135" y="17977"/>
                    <a:pt x="7767" y="17867"/>
                  </a:cubicBezTo>
                  <a:cubicBezTo>
                    <a:pt x="8576" y="17726"/>
                    <a:pt x="9379" y="17542"/>
                    <a:pt x="10175" y="17344"/>
                  </a:cubicBezTo>
                  <a:cubicBezTo>
                    <a:pt x="11574" y="16999"/>
                    <a:pt x="12979" y="16736"/>
                    <a:pt x="14382" y="16422"/>
                  </a:cubicBezTo>
                  <a:cubicBezTo>
                    <a:pt x="15931" y="16078"/>
                    <a:pt x="17439" y="15579"/>
                    <a:pt x="18933" y="15055"/>
                  </a:cubicBezTo>
                  <a:cubicBezTo>
                    <a:pt x="20730" y="14427"/>
                    <a:pt x="23123" y="13902"/>
                    <a:pt x="23477" y="11673"/>
                  </a:cubicBezTo>
                  <a:cubicBezTo>
                    <a:pt x="23622" y="10757"/>
                    <a:pt x="23289" y="9845"/>
                    <a:pt x="22539" y="9284"/>
                  </a:cubicBezTo>
                  <a:cubicBezTo>
                    <a:pt x="22275" y="9087"/>
                    <a:pt x="21987" y="8946"/>
                    <a:pt x="21684" y="8850"/>
                  </a:cubicBezTo>
                  <a:lnTo>
                    <a:pt x="21684" y="8850"/>
                  </a:lnTo>
                  <a:cubicBezTo>
                    <a:pt x="22301" y="8282"/>
                    <a:pt x="22659" y="7482"/>
                    <a:pt x="22514" y="6493"/>
                  </a:cubicBezTo>
                  <a:cubicBezTo>
                    <a:pt x="22333" y="5268"/>
                    <a:pt x="21490" y="4584"/>
                    <a:pt x="20469" y="4334"/>
                  </a:cubicBezTo>
                  <a:lnTo>
                    <a:pt x="20469" y="4334"/>
                  </a:lnTo>
                  <a:cubicBezTo>
                    <a:pt x="20648" y="4161"/>
                    <a:pt x="20805" y="3966"/>
                    <a:pt x="20932" y="3744"/>
                  </a:cubicBezTo>
                  <a:cubicBezTo>
                    <a:pt x="21311" y="3082"/>
                    <a:pt x="21318" y="2294"/>
                    <a:pt x="20970" y="1618"/>
                  </a:cubicBezTo>
                  <a:cubicBezTo>
                    <a:pt x="20361" y="433"/>
                    <a:pt x="19094" y="0"/>
                    <a:pt x="17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49"/>
            <p:cNvSpPr/>
            <p:nvPr/>
          </p:nvSpPr>
          <p:spPr>
            <a:xfrm>
              <a:off x="7083100" y="3509450"/>
              <a:ext cx="425250" cy="112700"/>
            </a:xfrm>
            <a:custGeom>
              <a:avLst/>
              <a:gdLst/>
              <a:ahLst/>
              <a:cxnLst/>
              <a:rect l="l" t="t" r="r" b="b"/>
              <a:pathLst>
                <a:path w="17010" h="4508" extrusionOk="0">
                  <a:moveTo>
                    <a:pt x="16300" y="1"/>
                  </a:moveTo>
                  <a:cubicBezTo>
                    <a:pt x="16258" y="1"/>
                    <a:pt x="16214" y="6"/>
                    <a:pt x="16168" y="17"/>
                  </a:cubicBezTo>
                  <a:cubicBezTo>
                    <a:pt x="11020" y="1284"/>
                    <a:pt x="5932" y="2958"/>
                    <a:pt x="638" y="3508"/>
                  </a:cubicBezTo>
                  <a:cubicBezTo>
                    <a:pt x="26" y="3571"/>
                    <a:pt x="1" y="4508"/>
                    <a:pt x="577" y="4508"/>
                  </a:cubicBezTo>
                  <a:cubicBezTo>
                    <a:pt x="597" y="4508"/>
                    <a:pt x="617" y="4507"/>
                    <a:pt x="638" y="4505"/>
                  </a:cubicBezTo>
                  <a:cubicBezTo>
                    <a:pt x="6027" y="3944"/>
                    <a:pt x="11192" y="2267"/>
                    <a:pt x="16434" y="978"/>
                  </a:cubicBezTo>
                  <a:cubicBezTo>
                    <a:pt x="17009" y="838"/>
                    <a:pt x="16826" y="1"/>
                    <a:pt x="16300" y="1"/>
                  </a:cubicBezTo>
                  <a:close/>
                </a:path>
              </a:pathLst>
            </a:custGeom>
            <a:solidFill>
              <a:srgbClr val="484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49"/>
            <p:cNvSpPr/>
            <p:nvPr/>
          </p:nvSpPr>
          <p:spPr>
            <a:xfrm>
              <a:off x="7098175" y="3616850"/>
              <a:ext cx="436350" cy="117650"/>
            </a:xfrm>
            <a:custGeom>
              <a:avLst/>
              <a:gdLst/>
              <a:ahLst/>
              <a:cxnLst/>
              <a:rect l="l" t="t" r="r" b="b"/>
              <a:pathLst>
                <a:path w="17454" h="4706" extrusionOk="0">
                  <a:moveTo>
                    <a:pt x="16799" y="0"/>
                  </a:moveTo>
                  <a:cubicBezTo>
                    <a:pt x="16748" y="0"/>
                    <a:pt x="16695" y="9"/>
                    <a:pt x="16638" y="27"/>
                  </a:cubicBezTo>
                  <a:cubicBezTo>
                    <a:pt x="11407" y="1738"/>
                    <a:pt x="5944" y="2534"/>
                    <a:pt x="585" y="3731"/>
                  </a:cubicBezTo>
                  <a:cubicBezTo>
                    <a:pt x="1" y="3861"/>
                    <a:pt x="193" y="4705"/>
                    <a:pt x="729" y="4705"/>
                  </a:cubicBezTo>
                  <a:cubicBezTo>
                    <a:pt x="768" y="4705"/>
                    <a:pt x="808" y="4701"/>
                    <a:pt x="850" y="4692"/>
                  </a:cubicBezTo>
                  <a:cubicBezTo>
                    <a:pt x="6207" y="3495"/>
                    <a:pt x="11672" y="2699"/>
                    <a:pt x="16903" y="988"/>
                  </a:cubicBezTo>
                  <a:cubicBezTo>
                    <a:pt x="17453" y="809"/>
                    <a:pt x="17290" y="0"/>
                    <a:pt x="16799" y="0"/>
                  </a:cubicBezTo>
                  <a:close/>
                </a:path>
              </a:pathLst>
            </a:custGeom>
            <a:solidFill>
              <a:srgbClr val="484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77" name="Google Shape;10177;p49"/>
          <p:cNvGrpSpPr/>
          <p:nvPr/>
        </p:nvGrpSpPr>
        <p:grpSpPr>
          <a:xfrm>
            <a:off x="3564238" y="3459525"/>
            <a:ext cx="1519300" cy="812375"/>
            <a:chOff x="3754738" y="3337238"/>
            <a:chExt cx="1519300" cy="812375"/>
          </a:xfrm>
        </p:grpSpPr>
        <p:sp>
          <p:nvSpPr>
            <p:cNvPr id="10178" name="Google Shape;10178;p49"/>
            <p:cNvSpPr/>
            <p:nvPr/>
          </p:nvSpPr>
          <p:spPr>
            <a:xfrm>
              <a:off x="4355288" y="3642388"/>
              <a:ext cx="277850" cy="132075"/>
            </a:xfrm>
            <a:custGeom>
              <a:avLst/>
              <a:gdLst/>
              <a:ahLst/>
              <a:cxnLst/>
              <a:rect l="l" t="t" r="r" b="b"/>
              <a:pathLst>
                <a:path w="11114" h="5283" extrusionOk="0">
                  <a:moveTo>
                    <a:pt x="2484" y="4735"/>
                  </a:moveTo>
                  <a:cubicBezTo>
                    <a:pt x="1" y="2973"/>
                    <a:pt x="3243" y="551"/>
                    <a:pt x="5550" y="235"/>
                  </a:cubicBezTo>
                  <a:cubicBezTo>
                    <a:pt x="7248" y="1"/>
                    <a:pt x="10174" y="119"/>
                    <a:pt x="10519" y="2025"/>
                  </a:cubicBezTo>
                  <a:cubicBezTo>
                    <a:pt x="11113" y="5282"/>
                    <a:pt x="7203" y="2421"/>
                    <a:pt x="6047" y="2763"/>
                  </a:cubicBezTo>
                  <a:cubicBezTo>
                    <a:pt x="4288" y="3281"/>
                    <a:pt x="3885" y="5038"/>
                    <a:pt x="2484" y="4735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49"/>
            <p:cNvSpPr/>
            <p:nvPr/>
          </p:nvSpPr>
          <p:spPr>
            <a:xfrm>
              <a:off x="3754738" y="3470188"/>
              <a:ext cx="833850" cy="679425"/>
            </a:xfrm>
            <a:custGeom>
              <a:avLst/>
              <a:gdLst/>
              <a:ahLst/>
              <a:cxnLst/>
              <a:rect l="l" t="t" r="r" b="b"/>
              <a:pathLst>
                <a:path w="33354" h="27177" extrusionOk="0">
                  <a:moveTo>
                    <a:pt x="14368" y="3590"/>
                  </a:moveTo>
                  <a:cubicBezTo>
                    <a:pt x="0" y="6710"/>
                    <a:pt x="5130" y="27176"/>
                    <a:pt x="18282" y="24625"/>
                  </a:cubicBezTo>
                  <a:cubicBezTo>
                    <a:pt x="33353" y="21705"/>
                    <a:pt x="29020" y="0"/>
                    <a:pt x="14368" y="359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49"/>
            <p:cNvSpPr/>
            <p:nvPr/>
          </p:nvSpPr>
          <p:spPr>
            <a:xfrm>
              <a:off x="3851013" y="3550813"/>
              <a:ext cx="642075" cy="523100"/>
            </a:xfrm>
            <a:custGeom>
              <a:avLst/>
              <a:gdLst/>
              <a:ahLst/>
              <a:cxnLst/>
              <a:rect l="l" t="t" r="r" b="b"/>
              <a:pathLst>
                <a:path w="25683" h="20924" extrusionOk="0">
                  <a:moveTo>
                    <a:pt x="11064" y="2762"/>
                  </a:moveTo>
                  <a:cubicBezTo>
                    <a:pt x="0" y="5166"/>
                    <a:pt x="3950" y="20924"/>
                    <a:pt x="14077" y="18960"/>
                  </a:cubicBezTo>
                  <a:cubicBezTo>
                    <a:pt x="25683" y="16711"/>
                    <a:pt x="22346" y="0"/>
                    <a:pt x="11064" y="27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49"/>
            <p:cNvSpPr/>
            <p:nvPr/>
          </p:nvSpPr>
          <p:spPr>
            <a:xfrm>
              <a:off x="3944288" y="3599838"/>
              <a:ext cx="467175" cy="441575"/>
            </a:xfrm>
            <a:custGeom>
              <a:avLst/>
              <a:gdLst/>
              <a:ahLst/>
              <a:cxnLst/>
              <a:rect l="l" t="t" r="r" b="b"/>
              <a:pathLst>
                <a:path w="18687" h="17663" extrusionOk="0">
                  <a:moveTo>
                    <a:pt x="9772" y="997"/>
                  </a:moveTo>
                  <a:cubicBezTo>
                    <a:pt x="10756" y="997"/>
                    <a:pt x="11736" y="1165"/>
                    <a:pt x="12657" y="1555"/>
                  </a:cubicBezTo>
                  <a:cubicBezTo>
                    <a:pt x="14045" y="2147"/>
                    <a:pt x="15191" y="3207"/>
                    <a:pt x="15952" y="4501"/>
                  </a:cubicBezTo>
                  <a:cubicBezTo>
                    <a:pt x="17479" y="7096"/>
                    <a:pt x="17486" y="10507"/>
                    <a:pt x="15825" y="13041"/>
                  </a:cubicBezTo>
                  <a:cubicBezTo>
                    <a:pt x="14340" y="15308"/>
                    <a:pt x="11485" y="16679"/>
                    <a:pt x="8733" y="16679"/>
                  </a:cubicBezTo>
                  <a:cubicBezTo>
                    <a:pt x="7954" y="16679"/>
                    <a:pt x="7182" y="16569"/>
                    <a:pt x="6453" y="16338"/>
                  </a:cubicBezTo>
                  <a:cubicBezTo>
                    <a:pt x="3461" y="15394"/>
                    <a:pt x="1477" y="12422"/>
                    <a:pt x="1216" y="9369"/>
                  </a:cubicBezTo>
                  <a:cubicBezTo>
                    <a:pt x="925" y="5982"/>
                    <a:pt x="2760" y="2925"/>
                    <a:pt x="5968" y="1720"/>
                  </a:cubicBezTo>
                  <a:cubicBezTo>
                    <a:pt x="6450" y="1539"/>
                    <a:pt x="6945" y="1399"/>
                    <a:pt x="7445" y="1286"/>
                  </a:cubicBezTo>
                  <a:lnTo>
                    <a:pt x="7445" y="1286"/>
                  </a:lnTo>
                  <a:cubicBezTo>
                    <a:pt x="7452" y="1285"/>
                    <a:pt x="7459" y="1283"/>
                    <a:pt x="7466" y="1282"/>
                  </a:cubicBezTo>
                  <a:lnTo>
                    <a:pt x="7466" y="1282"/>
                  </a:lnTo>
                  <a:cubicBezTo>
                    <a:pt x="7466" y="1282"/>
                    <a:pt x="7466" y="1282"/>
                    <a:pt x="7466" y="1282"/>
                  </a:cubicBezTo>
                  <a:cubicBezTo>
                    <a:pt x="7472" y="1280"/>
                    <a:pt x="7479" y="1279"/>
                    <a:pt x="7485" y="1277"/>
                  </a:cubicBezTo>
                  <a:lnTo>
                    <a:pt x="7485" y="1277"/>
                  </a:lnTo>
                  <a:cubicBezTo>
                    <a:pt x="8234" y="1099"/>
                    <a:pt x="9004" y="997"/>
                    <a:pt x="9772" y="997"/>
                  </a:cubicBezTo>
                  <a:close/>
                  <a:moveTo>
                    <a:pt x="9704" y="1"/>
                  </a:moveTo>
                  <a:cubicBezTo>
                    <a:pt x="9414" y="1"/>
                    <a:pt x="9122" y="15"/>
                    <a:pt x="8827" y="45"/>
                  </a:cubicBezTo>
                  <a:cubicBezTo>
                    <a:pt x="8279" y="100"/>
                    <a:pt x="7736" y="192"/>
                    <a:pt x="7201" y="321"/>
                  </a:cubicBezTo>
                  <a:cubicBezTo>
                    <a:pt x="5235" y="759"/>
                    <a:pt x="3343" y="1703"/>
                    <a:pt x="2046" y="3279"/>
                  </a:cubicBezTo>
                  <a:cubicBezTo>
                    <a:pt x="921" y="4648"/>
                    <a:pt x="301" y="6340"/>
                    <a:pt x="200" y="8107"/>
                  </a:cubicBezTo>
                  <a:cubicBezTo>
                    <a:pt x="0" y="11560"/>
                    <a:pt x="1814" y="15194"/>
                    <a:pt x="4944" y="16789"/>
                  </a:cubicBezTo>
                  <a:cubicBezTo>
                    <a:pt x="6113" y="17384"/>
                    <a:pt x="7421" y="17663"/>
                    <a:pt x="8742" y="17663"/>
                  </a:cubicBezTo>
                  <a:cubicBezTo>
                    <a:pt x="11375" y="17663"/>
                    <a:pt x="14061" y="16559"/>
                    <a:pt x="15813" y="14661"/>
                  </a:cubicBezTo>
                  <a:cubicBezTo>
                    <a:pt x="18198" y="12080"/>
                    <a:pt x="18686" y="8206"/>
                    <a:pt x="17321" y="5015"/>
                  </a:cubicBezTo>
                  <a:cubicBezTo>
                    <a:pt x="15990" y="1898"/>
                    <a:pt x="13019" y="1"/>
                    <a:pt x="9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49"/>
            <p:cNvSpPr/>
            <p:nvPr/>
          </p:nvSpPr>
          <p:spPr>
            <a:xfrm>
              <a:off x="4077563" y="3697213"/>
              <a:ext cx="181275" cy="256150"/>
            </a:xfrm>
            <a:custGeom>
              <a:avLst/>
              <a:gdLst/>
              <a:ahLst/>
              <a:cxnLst/>
              <a:rect l="l" t="t" r="r" b="b"/>
              <a:pathLst>
                <a:path w="7251" h="10246" extrusionOk="0">
                  <a:moveTo>
                    <a:pt x="6571" y="0"/>
                  </a:moveTo>
                  <a:cubicBezTo>
                    <a:pt x="6421" y="0"/>
                    <a:pt x="6273" y="73"/>
                    <a:pt x="6178" y="247"/>
                  </a:cubicBezTo>
                  <a:cubicBezTo>
                    <a:pt x="4421" y="3481"/>
                    <a:pt x="2198" y="6401"/>
                    <a:pt x="239" y="9510"/>
                  </a:cubicBezTo>
                  <a:cubicBezTo>
                    <a:pt x="0" y="9889"/>
                    <a:pt x="344" y="10245"/>
                    <a:pt x="691" y="10245"/>
                  </a:cubicBezTo>
                  <a:cubicBezTo>
                    <a:pt x="843" y="10245"/>
                    <a:pt x="995" y="10177"/>
                    <a:pt x="1099" y="10012"/>
                  </a:cubicBezTo>
                  <a:cubicBezTo>
                    <a:pt x="3058" y="6905"/>
                    <a:pt x="5280" y="3985"/>
                    <a:pt x="7040" y="751"/>
                  </a:cubicBezTo>
                  <a:cubicBezTo>
                    <a:pt x="7250" y="361"/>
                    <a:pt x="6906" y="0"/>
                    <a:pt x="65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49"/>
            <p:cNvSpPr/>
            <p:nvPr/>
          </p:nvSpPr>
          <p:spPr>
            <a:xfrm>
              <a:off x="4033813" y="3687463"/>
              <a:ext cx="133400" cy="175275"/>
            </a:xfrm>
            <a:custGeom>
              <a:avLst/>
              <a:gdLst/>
              <a:ahLst/>
              <a:cxnLst/>
              <a:rect l="l" t="t" r="r" b="b"/>
              <a:pathLst>
                <a:path w="5336" h="7011" extrusionOk="0">
                  <a:moveTo>
                    <a:pt x="4641" y="1"/>
                  </a:moveTo>
                  <a:cubicBezTo>
                    <a:pt x="4489" y="1"/>
                    <a:pt x="4337" y="68"/>
                    <a:pt x="4231" y="231"/>
                  </a:cubicBezTo>
                  <a:cubicBezTo>
                    <a:pt x="2910" y="2264"/>
                    <a:pt x="1587" y="4303"/>
                    <a:pt x="161" y="6262"/>
                  </a:cubicBezTo>
                  <a:cubicBezTo>
                    <a:pt x="0" y="6479"/>
                    <a:pt x="123" y="6816"/>
                    <a:pt x="340" y="6943"/>
                  </a:cubicBezTo>
                  <a:cubicBezTo>
                    <a:pt x="419" y="6990"/>
                    <a:pt x="501" y="7011"/>
                    <a:pt x="581" y="7011"/>
                  </a:cubicBezTo>
                  <a:cubicBezTo>
                    <a:pt x="751" y="7011"/>
                    <a:pt x="912" y="6913"/>
                    <a:pt x="1020" y="6764"/>
                  </a:cubicBezTo>
                  <a:cubicBezTo>
                    <a:pt x="2448" y="4807"/>
                    <a:pt x="3771" y="2765"/>
                    <a:pt x="5090" y="734"/>
                  </a:cubicBezTo>
                  <a:cubicBezTo>
                    <a:pt x="5336" y="358"/>
                    <a:pt x="4991" y="1"/>
                    <a:pt x="46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49"/>
            <p:cNvSpPr/>
            <p:nvPr/>
          </p:nvSpPr>
          <p:spPr>
            <a:xfrm>
              <a:off x="4166388" y="3774563"/>
              <a:ext cx="145175" cy="186525"/>
            </a:xfrm>
            <a:custGeom>
              <a:avLst/>
              <a:gdLst/>
              <a:ahLst/>
              <a:cxnLst/>
              <a:rect l="l" t="t" r="r" b="b"/>
              <a:pathLst>
                <a:path w="5807" h="7461" extrusionOk="0">
                  <a:moveTo>
                    <a:pt x="5121" y="0"/>
                  </a:moveTo>
                  <a:cubicBezTo>
                    <a:pt x="4971" y="0"/>
                    <a:pt x="4821" y="70"/>
                    <a:pt x="4721" y="240"/>
                  </a:cubicBezTo>
                  <a:cubicBezTo>
                    <a:pt x="3390" y="2513"/>
                    <a:pt x="1641" y="4499"/>
                    <a:pt x="238" y="6724"/>
                  </a:cubicBezTo>
                  <a:cubicBezTo>
                    <a:pt x="0" y="7102"/>
                    <a:pt x="346" y="7460"/>
                    <a:pt x="693" y="7460"/>
                  </a:cubicBezTo>
                  <a:cubicBezTo>
                    <a:pt x="844" y="7460"/>
                    <a:pt x="996" y="7392"/>
                    <a:pt x="1100" y="7228"/>
                  </a:cubicBezTo>
                  <a:cubicBezTo>
                    <a:pt x="2501" y="5003"/>
                    <a:pt x="4249" y="3014"/>
                    <a:pt x="5581" y="743"/>
                  </a:cubicBezTo>
                  <a:cubicBezTo>
                    <a:pt x="5807" y="359"/>
                    <a:pt x="5462" y="0"/>
                    <a:pt x="5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49"/>
            <p:cNvSpPr/>
            <p:nvPr/>
          </p:nvSpPr>
          <p:spPr>
            <a:xfrm>
              <a:off x="4440188" y="3337238"/>
              <a:ext cx="833850" cy="679375"/>
            </a:xfrm>
            <a:custGeom>
              <a:avLst/>
              <a:gdLst/>
              <a:ahLst/>
              <a:cxnLst/>
              <a:rect l="l" t="t" r="r" b="b"/>
              <a:pathLst>
                <a:path w="33354" h="27175" extrusionOk="0">
                  <a:moveTo>
                    <a:pt x="14368" y="3591"/>
                  </a:moveTo>
                  <a:cubicBezTo>
                    <a:pt x="1" y="6711"/>
                    <a:pt x="5130" y="27175"/>
                    <a:pt x="18280" y="24626"/>
                  </a:cubicBezTo>
                  <a:cubicBezTo>
                    <a:pt x="33354" y="21706"/>
                    <a:pt x="29018" y="1"/>
                    <a:pt x="14368" y="359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49"/>
            <p:cNvSpPr/>
            <p:nvPr/>
          </p:nvSpPr>
          <p:spPr>
            <a:xfrm>
              <a:off x="4536463" y="3417838"/>
              <a:ext cx="642100" cy="523150"/>
            </a:xfrm>
            <a:custGeom>
              <a:avLst/>
              <a:gdLst/>
              <a:ahLst/>
              <a:cxnLst/>
              <a:rect l="l" t="t" r="r" b="b"/>
              <a:pathLst>
                <a:path w="25684" h="20926" extrusionOk="0">
                  <a:moveTo>
                    <a:pt x="11065" y="2764"/>
                  </a:moveTo>
                  <a:cubicBezTo>
                    <a:pt x="1" y="5168"/>
                    <a:pt x="3951" y="20926"/>
                    <a:pt x="14077" y="18962"/>
                  </a:cubicBezTo>
                  <a:cubicBezTo>
                    <a:pt x="25683" y="16712"/>
                    <a:pt x="22346" y="0"/>
                    <a:pt x="11065" y="276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49"/>
            <p:cNvSpPr/>
            <p:nvPr/>
          </p:nvSpPr>
          <p:spPr>
            <a:xfrm>
              <a:off x="4629738" y="3466863"/>
              <a:ext cx="467175" cy="441600"/>
            </a:xfrm>
            <a:custGeom>
              <a:avLst/>
              <a:gdLst/>
              <a:ahLst/>
              <a:cxnLst/>
              <a:rect l="l" t="t" r="r" b="b"/>
              <a:pathLst>
                <a:path w="18687" h="17664" extrusionOk="0">
                  <a:moveTo>
                    <a:pt x="9774" y="998"/>
                  </a:moveTo>
                  <a:cubicBezTo>
                    <a:pt x="10758" y="998"/>
                    <a:pt x="11736" y="1166"/>
                    <a:pt x="12655" y="1557"/>
                  </a:cubicBezTo>
                  <a:cubicBezTo>
                    <a:pt x="14046" y="2147"/>
                    <a:pt x="15190" y="3207"/>
                    <a:pt x="15952" y="4502"/>
                  </a:cubicBezTo>
                  <a:cubicBezTo>
                    <a:pt x="17480" y="7098"/>
                    <a:pt x="17486" y="10508"/>
                    <a:pt x="15826" y="13043"/>
                  </a:cubicBezTo>
                  <a:cubicBezTo>
                    <a:pt x="14340" y="15309"/>
                    <a:pt x="11484" y="16679"/>
                    <a:pt x="8731" y="16679"/>
                  </a:cubicBezTo>
                  <a:cubicBezTo>
                    <a:pt x="7952" y="16679"/>
                    <a:pt x="7182" y="16570"/>
                    <a:pt x="6453" y="16340"/>
                  </a:cubicBezTo>
                  <a:cubicBezTo>
                    <a:pt x="3462" y="15396"/>
                    <a:pt x="1477" y="12423"/>
                    <a:pt x="1216" y="9371"/>
                  </a:cubicBezTo>
                  <a:cubicBezTo>
                    <a:pt x="925" y="5983"/>
                    <a:pt x="2760" y="2927"/>
                    <a:pt x="5969" y="1722"/>
                  </a:cubicBezTo>
                  <a:cubicBezTo>
                    <a:pt x="6450" y="1540"/>
                    <a:pt x="6945" y="1400"/>
                    <a:pt x="7449" y="1287"/>
                  </a:cubicBezTo>
                  <a:lnTo>
                    <a:pt x="7449" y="1287"/>
                  </a:lnTo>
                  <a:cubicBezTo>
                    <a:pt x="7455" y="1286"/>
                    <a:pt x="7461" y="1285"/>
                    <a:pt x="7467" y="1283"/>
                  </a:cubicBezTo>
                  <a:lnTo>
                    <a:pt x="7467" y="1283"/>
                  </a:lnTo>
                  <a:cubicBezTo>
                    <a:pt x="7467" y="1283"/>
                    <a:pt x="7467" y="1283"/>
                    <a:pt x="7467" y="1283"/>
                  </a:cubicBezTo>
                  <a:cubicBezTo>
                    <a:pt x="7473" y="1282"/>
                    <a:pt x="7479" y="1280"/>
                    <a:pt x="7485" y="1279"/>
                  </a:cubicBezTo>
                  <a:lnTo>
                    <a:pt x="7485" y="1279"/>
                  </a:lnTo>
                  <a:cubicBezTo>
                    <a:pt x="8234" y="1101"/>
                    <a:pt x="9006" y="998"/>
                    <a:pt x="9774" y="998"/>
                  </a:cubicBezTo>
                  <a:close/>
                  <a:moveTo>
                    <a:pt x="9705" y="1"/>
                  </a:moveTo>
                  <a:cubicBezTo>
                    <a:pt x="9415" y="1"/>
                    <a:pt x="9122" y="15"/>
                    <a:pt x="8828" y="45"/>
                  </a:cubicBezTo>
                  <a:cubicBezTo>
                    <a:pt x="8278" y="101"/>
                    <a:pt x="7736" y="194"/>
                    <a:pt x="7201" y="323"/>
                  </a:cubicBezTo>
                  <a:cubicBezTo>
                    <a:pt x="5236" y="761"/>
                    <a:pt x="3342" y="1705"/>
                    <a:pt x="2046" y="3280"/>
                  </a:cubicBezTo>
                  <a:cubicBezTo>
                    <a:pt x="919" y="4650"/>
                    <a:pt x="302" y="6341"/>
                    <a:pt x="201" y="8109"/>
                  </a:cubicBezTo>
                  <a:cubicBezTo>
                    <a:pt x="1" y="11562"/>
                    <a:pt x="1814" y="15196"/>
                    <a:pt x="4945" y="16791"/>
                  </a:cubicBezTo>
                  <a:cubicBezTo>
                    <a:pt x="6113" y="17386"/>
                    <a:pt x="7420" y="17664"/>
                    <a:pt x="8742" y="17664"/>
                  </a:cubicBezTo>
                  <a:cubicBezTo>
                    <a:pt x="11374" y="17664"/>
                    <a:pt x="14061" y="16561"/>
                    <a:pt x="15813" y="14663"/>
                  </a:cubicBezTo>
                  <a:cubicBezTo>
                    <a:pt x="18198" y="12082"/>
                    <a:pt x="18687" y="8208"/>
                    <a:pt x="17322" y="5016"/>
                  </a:cubicBezTo>
                  <a:cubicBezTo>
                    <a:pt x="15989" y="1897"/>
                    <a:pt x="13019" y="1"/>
                    <a:pt x="97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49"/>
            <p:cNvSpPr/>
            <p:nvPr/>
          </p:nvSpPr>
          <p:spPr>
            <a:xfrm>
              <a:off x="4763013" y="3564288"/>
              <a:ext cx="181275" cy="256125"/>
            </a:xfrm>
            <a:custGeom>
              <a:avLst/>
              <a:gdLst/>
              <a:ahLst/>
              <a:cxnLst/>
              <a:rect l="l" t="t" r="r" b="b"/>
              <a:pathLst>
                <a:path w="7251" h="10245" extrusionOk="0">
                  <a:moveTo>
                    <a:pt x="6571" y="0"/>
                  </a:moveTo>
                  <a:cubicBezTo>
                    <a:pt x="6422" y="0"/>
                    <a:pt x="6274" y="72"/>
                    <a:pt x="6178" y="247"/>
                  </a:cubicBezTo>
                  <a:cubicBezTo>
                    <a:pt x="4421" y="3481"/>
                    <a:pt x="2199" y="6401"/>
                    <a:pt x="238" y="9508"/>
                  </a:cubicBezTo>
                  <a:cubicBezTo>
                    <a:pt x="0" y="9888"/>
                    <a:pt x="345" y="10245"/>
                    <a:pt x="691" y="10245"/>
                  </a:cubicBezTo>
                  <a:cubicBezTo>
                    <a:pt x="843" y="10245"/>
                    <a:pt x="995" y="10176"/>
                    <a:pt x="1099" y="10012"/>
                  </a:cubicBezTo>
                  <a:cubicBezTo>
                    <a:pt x="3058" y="6904"/>
                    <a:pt x="5281" y="3984"/>
                    <a:pt x="7038" y="751"/>
                  </a:cubicBezTo>
                  <a:cubicBezTo>
                    <a:pt x="7250" y="361"/>
                    <a:pt x="6906" y="0"/>
                    <a:pt x="65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49"/>
            <p:cNvSpPr/>
            <p:nvPr/>
          </p:nvSpPr>
          <p:spPr>
            <a:xfrm>
              <a:off x="4719263" y="3554538"/>
              <a:ext cx="133400" cy="175275"/>
            </a:xfrm>
            <a:custGeom>
              <a:avLst/>
              <a:gdLst/>
              <a:ahLst/>
              <a:cxnLst/>
              <a:rect l="l" t="t" r="r" b="b"/>
              <a:pathLst>
                <a:path w="5336" h="7011" extrusionOk="0">
                  <a:moveTo>
                    <a:pt x="4642" y="1"/>
                  </a:moveTo>
                  <a:cubicBezTo>
                    <a:pt x="4490" y="1"/>
                    <a:pt x="4337" y="68"/>
                    <a:pt x="4231" y="231"/>
                  </a:cubicBezTo>
                  <a:cubicBezTo>
                    <a:pt x="2910" y="2264"/>
                    <a:pt x="1587" y="4303"/>
                    <a:pt x="161" y="6262"/>
                  </a:cubicBezTo>
                  <a:cubicBezTo>
                    <a:pt x="1" y="6479"/>
                    <a:pt x="123" y="6816"/>
                    <a:pt x="338" y="6942"/>
                  </a:cubicBezTo>
                  <a:cubicBezTo>
                    <a:pt x="418" y="6989"/>
                    <a:pt x="500" y="7010"/>
                    <a:pt x="580" y="7010"/>
                  </a:cubicBezTo>
                  <a:cubicBezTo>
                    <a:pt x="751" y="7010"/>
                    <a:pt x="911" y="6913"/>
                    <a:pt x="1021" y="6763"/>
                  </a:cubicBezTo>
                  <a:cubicBezTo>
                    <a:pt x="2449" y="4806"/>
                    <a:pt x="3772" y="2765"/>
                    <a:pt x="5091" y="734"/>
                  </a:cubicBezTo>
                  <a:cubicBezTo>
                    <a:pt x="5336" y="358"/>
                    <a:pt x="4991" y="1"/>
                    <a:pt x="4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49"/>
            <p:cNvSpPr/>
            <p:nvPr/>
          </p:nvSpPr>
          <p:spPr>
            <a:xfrm>
              <a:off x="4851838" y="3641638"/>
              <a:ext cx="145200" cy="186525"/>
            </a:xfrm>
            <a:custGeom>
              <a:avLst/>
              <a:gdLst/>
              <a:ahLst/>
              <a:cxnLst/>
              <a:rect l="l" t="t" r="r" b="b"/>
              <a:pathLst>
                <a:path w="5808" h="7461" extrusionOk="0">
                  <a:moveTo>
                    <a:pt x="5122" y="0"/>
                  </a:moveTo>
                  <a:cubicBezTo>
                    <a:pt x="4971" y="0"/>
                    <a:pt x="4821" y="70"/>
                    <a:pt x="4721" y="239"/>
                  </a:cubicBezTo>
                  <a:cubicBezTo>
                    <a:pt x="3390" y="2513"/>
                    <a:pt x="1642" y="4499"/>
                    <a:pt x="238" y="6724"/>
                  </a:cubicBezTo>
                  <a:cubicBezTo>
                    <a:pt x="1" y="7102"/>
                    <a:pt x="346" y="7460"/>
                    <a:pt x="693" y="7460"/>
                  </a:cubicBezTo>
                  <a:cubicBezTo>
                    <a:pt x="845" y="7460"/>
                    <a:pt x="996" y="7392"/>
                    <a:pt x="1100" y="7227"/>
                  </a:cubicBezTo>
                  <a:cubicBezTo>
                    <a:pt x="2501" y="5003"/>
                    <a:pt x="4250" y="3014"/>
                    <a:pt x="5581" y="743"/>
                  </a:cubicBezTo>
                  <a:cubicBezTo>
                    <a:pt x="5807" y="359"/>
                    <a:pt x="5463" y="0"/>
                    <a:pt x="5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91" name="Google Shape;10191;p49"/>
          <p:cNvSpPr/>
          <p:nvPr/>
        </p:nvSpPr>
        <p:spPr>
          <a:xfrm>
            <a:off x="3963250" y="29243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92" name="Google Shape;10192;p49"/>
          <p:cNvSpPr/>
          <p:nvPr/>
        </p:nvSpPr>
        <p:spPr>
          <a:xfrm>
            <a:off x="7794413" y="2648025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93" name="Google Shape;10193;p49"/>
          <p:cNvSpPr/>
          <p:nvPr/>
        </p:nvSpPr>
        <p:spPr>
          <a:xfrm>
            <a:off x="5907575" y="365068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94" name="Google Shape;10194;p49"/>
          <p:cNvSpPr/>
          <p:nvPr/>
        </p:nvSpPr>
        <p:spPr>
          <a:xfrm>
            <a:off x="1574963" y="3034475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TextBox 81"/>
          <p:cNvSpPr txBox="1"/>
          <p:nvPr/>
        </p:nvSpPr>
        <p:spPr>
          <a:xfrm>
            <a:off x="1346200" y="1143000"/>
            <a:ext cx="693420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v"/>
            </a:pPr>
            <a:r>
              <a:rPr lang="en-US" sz="1600" dirty="0" smtClean="0"/>
              <a:t> </a:t>
            </a:r>
            <a:r>
              <a:rPr lang="en-US" sz="2000" b="1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Class X and XI Notebooks checked.</a:t>
            </a:r>
          </a:p>
          <a:p>
            <a:pPr>
              <a:buFont typeface="Wingdings" pitchFamily="2" charset="2"/>
              <a:buChar char="v"/>
            </a:pPr>
            <a:r>
              <a:rPr lang="en-US" sz="2000" b="1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 Regular record keeping in the subject register regarding students hand writing , presentation of answers , </a:t>
            </a:r>
            <a:r>
              <a:rPr lang="en-US" sz="2000" b="1" dirty="0" err="1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upto</a:t>
            </a:r>
            <a:r>
              <a:rPr lang="en-US" sz="2000" b="1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 date work , regularity , neatness etc.</a:t>
            </a:r>
            <a:endParaRPr lang="en-US" sz="2000" b="1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1" name="Google Shape;10201;p50"/>
          <p:cNvSpPr/>
          <p:nvPr/>
        </p:nvSpPr>
        <p:spPr>
          <a:xfrm>
            <a:off x="7922650" y="348810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02" name="Google Shape;10202;p50"/>
          <p:cNvSpPr/>
          <p:nvPr/>
        </p:nvSpPr>
        <p:spPr>
          <a:xfrm>
            <a:off x="7203538" y="3849050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" name="TextBox 8"/>
          <p:cNvSpPr txBox="1"/>
          <p:nvPr/>
        </p:nvSpPr>
        <p:spPr>
          <a:xfrm>
            <a:off x="990600" y="152400"/>
            <a:ext cx="7569200" cy="1015663"/>
          </a:xfrm>
          <a:prstGeom prst="rect">
            <a:avLst/>
          </a:prstGeom>
          <a:solidFill>
            <a:srgbClr val="FFFF00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000" b="1" u="sng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MEASURES TAKEN WHEN STUDENTS MISS CLASSES AND COMMUNICATIONS/ INSTRUCTIONS PROVIDED TO PARENTS</a:t>
            </a:r>
            <a:endParaRPr lang="en-US" sz="2000" b="1" u="sng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079500" y="1155700"/>
            <a:ext cx="7340600" cy="3323987"/>
          </a:xfrm>
          <a:prstGeom prst="rect">
            <a:avLst/>
          </a:prstGeom>
          <a:solidFill>
            <a:schemeClr val="tx2">
              <a:lumMod val="10000"/>
              <a:lumOff val="90000"/>
            </a:schemeClr>
          </a:solidFill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Ø"/>
            </a:pPr>
            <a:r>
              <a:rPr lang="en-US" dirty="0" smtClean="0"/>
              <a:t> </a:t>
            </a:r>
            <a:r>
              <a:rPr lang="en-US" b="1" dirty="0" smtClean="0"/>
              <a:t>Study materials as PPTs shared with the students.</a:t>
            </a:r>
          </a:p>
          <a:p>
            <a:pPr>
              <a:buFont typeface="Wingdings" pitchFamily="2" charset="2"/>
              <a:buChar char="Ø"/>
            </a:pPr>
            <a:endParaRPr lang="en-US" b="1" dirty="0" smtClean="0"/>
          </a:p>
          <a:p>
            <a:pPr>
              <a:buFont typeface="Wingdings" pitchFamily="2" charset="2"/>
              <a:buChar char="Ø"/>
            </a:pPr>
            <a:r>
              <a:rPr lang="en-US" b="1" dirty="0" smtClean="0"/>
              <a:t> Saturday Activity (Lab practical word docs shared with the students for writing) .</a:t>
            </a:r>
          </a:p>
          <a:p>
            <a:pPr>
              <a:buFont typeface="Wingdings" pitchFamily="2" charset="2"/>
              <a:buChar char="Ø"/>
            </a:pPr>
            <a:endParaRPr lang="en-US" b="1" dirty="0" smtClean="0"/>
          </a:p>
          <a:p>
            <a:pPr>
              <a:buFont typeface="Wingdings" pitchFamily="2" charset="2"/>
              <a:buChar char="Ø"/>
            </a:pPr>
            <a:r>
              <a:rPr lang="en-US" b="1" dirty="0" smtClean="0"/>
              <a:t> Classroom Notes shared</a:t>
            </a:r>
          </a:p>
          <a:p>
            <a:pPr>
              <a:buFont typeface="Wingdings" pitchFamily="2" charset="2"/>
              <a:buChar char="Ø"/>
            </a:pPr>
            <a:endParaRPr lang="en-US" b="1" dirty="0" smtClean="0"/>
          </a:p>
          <a:p>
            <a:pPr>
              <a:buFont typeface="Wingdings" pitchFamily="2" charset="2"/>
              <a:buChar char="Ø"/>
            </a:pPr>
            <a:r>
              <a:rPr lang="en-US" b="1" dirty="0" smtClean="0"/>
              <a:t> Practice Question cum answer banks shared through Google classroom.</a:t>
            </a:r>
          </a:p>
          <a:p>
            <a:pPr>
              <a:buFont typeface="Wingdings" pitchFamily="2" charset="2"/>
              <a:buChar char="Ø"/>
            </a:pPr>
            <a:endParaRPr lang="en-US" b="1" dirty="0" smtClean="0"/>
          </a:p>
          <a:p>
            <a:pPr>
              <a:buFont typeface="Wingdings" pitchFamily="2" charset="2"/>
              <a:buChar char="Ø"/>
            </a:pPr>
            <a:r>
              <a:rPr lang="en-US" b="1" dirty="0" smtClean="0"/>
              <a:t> In free periods absentees individual guidance given.</a:t>
            </a:r>
          </a:p>
          <a:p>
            <a:pPr>
              <a:buFont typeface="Wingdings" pitchFamily="2" charset="2"/>
              <a:buChar char="Ø"/>
            </a:pPr>
            <a:endParaRPr lang="en-US" b="1" dirty="0" smtClean="0"/>
          </a:p>
          <a:p>
            <a:pPr>
              <a:buFont typeface="Wingdings" pitchFamily="2" charset="2"/>
              <a:buChar char="Ø"/>
            </a:pPr>
            <a:r>
              <a:rPr lang="en-US" b="1" dirty="0" smtClean="0"/>
              <a:t> Proper brush-up of the chapters before class test.</a:t>
            </a:r>
          </a:p>
          <a:p>
            <a:pPr>
              <a:buFont typeface="Wingdings" pitchFamily="2" charset="2"/>
              <a:buChar char="Ø"/>
            </a:pPr>
            <a:endParaRPr lang="en-US" b="1" dirty="0" smtClean="0"/>
          </a:p>
          <a:p>
            <a:pPr>
              <a:buFont typeface="Wingdings" pitchFamily="2" charset="2"/>
              <a:buChar char="Ø"/>
            </a:pPr>
            <a:r>
              <a:rPr lang="en-US" b="1" dirty="0" smtClean="0"/>
              <a:t> Feedback through </a:t>
            </a:r>
            <a:r>
              <a:rPr lang="en-US" b="1" dirty="0" err="1" smtClean="0"/>
              <a:t>whattsapp</a:t>
            </a:r>
            <a:r>
              <a:rPr lang="en-US" b="1" dirty="0" smtClean="0"/>
              <a:t> group and  Google Classroom announcements.</a:t>
            </a:r>
          </a:p>
          <a:p>
            <a:pPr>
              <a:buFont typeface="Wingdings" pitchFamily="2" charset="2"/>
              <a:buChar char="Ø"/>
            </a:pPr>
            <a:endParaRPr lang="en-US" b="1" dirty="0" smtClean="0"/>
          </a:p>
          <a:p>
            <a:pPr>
              <a:buFont typeface="Wingdings" pitchFamily="2" charset="2"/>
              <a:buChar char="Ø"/>
            </a:pPr>
            <a:r>
              <a:rPr lang="en-US" b="1" dirty="0" smtClean="0"/>
              <a:t> Attending/clearing personal queries of students and parents (if any).</a:t>
            </a:r>
            <a:endParaRPr lang="en-US" b="1"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1" name="Google Shape;10201;p50"/>
          <p:cNvSpPr/>
          <p:nvPr/>
        </p:nvSpPr>
        <p:spPr>
          <a:xfrm>
            <a:off x="7922650" y="348810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02" name="Google Shape;10202;p50"/>
          <p:cNvSpPr/>
          <p:nvPr/>
        </p:nvSpPr>
        <p:spPr>
          <a:xfrm>
            <a:off x="7203538" y="3849050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" name="TextBox 8"/>
          <p:cNvSpPr txBox="1"/>
          <p:nvPr/>
        </p:nvSpPr>
        <p:spPr>
          <a:xfrm>
            <a:off x="889000" y="495300"/>
            <a:ext cx="7569200" cy="461665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400" b="1" u="sng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SUBJECT RELATED PROBLEMS AND SOLUTION </a:t>
            </a:r>
            <a:endParaRPr lang="en-US" sz="2400" b="1" u="sng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168400" y="965200"/>
          <a:ext cx="7023099" cy="3606800"/>
        </p:xfrm>
        <a:graphic>
          <a:graphicData uri="http://schemas.openxmlformats.org/drawingml/2006/table">
            <a:tbl>
              <a:tblPr firstRow="1" bandRow="1">
                <a:tableStyleId>{21C143D7-1FD1-4383-B171-BECE701B5733}</a:tableStyleId>
              </a:tblPr>
              <a:tblGrid>
                <a:gridCol w="558800"/>
                <a:gridCol w="2819400"/>
                <a:gridCol w="3644899"/>
              </a:tblGrid>
              <a:tr h="915689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latin typeface="Times New Roman" pitchFamily="18" charset="0"/>
                          <a:cs typeface="Times New Roman" pitchFamily="18" charset="0"/>
                        </a:rPr>
                        <a:t>SL.NO. </a:t>
                      </a:r>
                      <a:endParaRPr lang="en-US" sz="1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latin typeface="Times New Roman" pitchFamily="18" charset="0"/>
                          <a:cs typeface="Times New Roman" pitchFamily="18" charset="0"/>
                        </a:rPr>
                        <a:t>SUBJECT</a:t>
                      </a:r>
                      <a:r>
                        <a:rPr lang="en-US" sz="1800" b="1" baseline="0" dirty="0" smtClean="0">
                          <a:latin typeface="Times New Roman" pitchFamily="18" charset="0"/>
                          <a:cs typeface="Times New Roman" pitchFamily="18" charset="0"/>
                        </a:rPr>
                        <a:t> RELATED PROBLEMS</a:t>
                      </a:r>
                      <a:endParaRPr lang="en-US" sz="1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 smtClean="0">
                          <a:latin typeface="Times New Roman" pitchFamily="18" charset="0"/>
                          <a:cs typeface="Times New Roman" pitchFamily="18" charset="0"/>
                        </a:rPr>
                        <a:t>SOLUTIONS</a:t>
                      </a:r>
                      <a:endParaRPr lang="en-US" sz="1800" b="1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>
                    <a:solidFill>
                      <a:schemeClr val="accent2">
                        <a:lumMod val="75000"/>
                      </a:schemeClr>
                    </a:solidFill>
                  </a:tcPr>
                </a:tc>
              </a:tr>
              <a:tr h="640983"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1. </a:t>
                      </a:r>
                      <a:endParaRPr lang="en-US" sz="1800" dirty="0"/>
                    </a:p>
                  </a:txBody>
                  <a:tcPr>
                    <a:solidFill>
                      <a:schemeClr val="tx1">
                        <a:lumMod val="25000"/>
                        <a:lumOff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Diagrams</a:t>
                      </a:r>
                      <a:endParaRPr lang="en-US" sz="1800" dirty="0"/>
                    </a:p>
                  </a:txBody>
                  <a:tcPr>
                    <a:solidFill>
                      <a:schemeClr val="tx1">
                        <a:lumMod val="25000"/>
                        <a:lumOff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Easier schematic</a:t>
                      </a:r>
                      <a:r>
                        <a:rPr lang="en-US" sz="1800" baseline="0" dirty="0" smtClean="0"/>
                        <a:t> representations explained</a:t>
                      </a:r>
                      <a:endParaRPr lang="en-US" sz="1800" dirty="0"/>
                    </a:p>
                  </a:txBody>
                  <a:tcPr>
                    <a:solidFill>
                      <a:schemeClr val="tx1">
                        <a:lumMod val="25000"/>
                        <a:lumOff val="75000"/>
                      </a:schemeClr>
                    </a:solidFill>
                  </a:tcPr>
                </a:tc>
              </a:tr>
              <a:tr h="376450"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2.</a:t>
                      </a:r>
                      <a:endParaRPr lang="en-US" sz="1800" dirty="0"/>
                    </a:p>
                  </a:txBody>
                  <a:tcP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Terminologies </a:t>
                      </a:r>
                      <a:endParaRPr lang="en-US" sz="1800" dirty="0"/>
                    </a:p>
                  </a:txBody>
                  <a:tcP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Mnemonics added</a:t>
                      </a:r>
                      <a:endParaRPr lang="en-US" sz="1800" dirty="0"/>
                    </a:p>
                  </a:txBody>
                  <a:tcP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</a:tr>
              <a:tr h="366276"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3. </a:t>
                      </a:r>
                      <a:endParaRPr lang="en-US" sz="1800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Chapter</a:t>
                      </a:r>
                      <a:r>
                        <a:rPr lang="en-US" sz="1800" baseline="0" dirty="0" smtClean="0"/>
                        <a:t> basics</a:t>
                      </a:r>
                      <a:endParaRPr lang="en-US" sz="1800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Concept map/ Mind map</a:t>
                      </a:r>
                      <a:endParaRPr lang="en-US" sz="1800" dirty="0"/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640983"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4. </a:t>
                      </a:r>
                      <a:endParaRPr lang="en-US" sz="1800" dirty="0"/>
                    </a:p>
                  </a:txBody>
                  <a:tcPr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Difficult topics/ concepts</a:t>
                      </a:r>
                      <a:endParaRPr lang="en-US" sz="1800" dirty="0"/>
                    </a:p>
                  </a:txBody>
                  <a:tcPr>
                    <a:solidFill>
                      <a:schemeClr val="accent2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Flow charts ,</a:t>
                      </a:r>
                      <a:r>
                        <a:rPr lang="en-US" sz="1800" baseline="0" dirty="0" smtClean="0"/>
                        <a:t> sticky notes and </a:t>
                      </a:r>
                      <a:r>
                        <a:rPr lang="en-US" sz="1800" dirty="0" smtClean="0"/>
                        <a:t>tables used</a:t>
                      </a:r>
                      <a:endParaRPr lang="en-US" sz="1800" dirty="0"/>
                    </a:p>
                  </a:txBody>
                  <a:tcPr>
                    <a:solidFill>
                      <a:schemeClr val="accent2">
                        <a:lumMod val="50000"/>
                      </a:schemeClr>
                    </a:solidFill>
                  </a:tcPr>
                </a:tc>
              </a:tr>
              <a:tr h="666419"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5. </a:t>
                      </a:r>
                      <a:endParaRPr lang="en-US" sz="1800" dirty="0"/>
                    </a:p>
                  </a:txBody>
                  <a:tcPr>
                    <a:solidFill>
                      <a:srgbClr val="FCA0E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Expressing answers</a:t>
                      </a:r>
                      <a:endParaRPr lang="en-US" sz="1800" dirty="0"/>
                    </a:p>
                  </a:txBody>
                  <a:tcPr>
                    <a:solidFill>
                      <a:srgbClr val="FCA0E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800" dirty="0" smtClean="0"/>
                        <a:t>Using</a:t>
                      </a:r>
                      <a:r>
                        <a:rPr lang="en-US" sz="1800" baseline="0" dirty="0" smtClean="0"/>
                        <a:t> highlighters / Underlining with </a:t>
                      </a:r>
                      <a:r>
                        <a:rPr lang="en-US" sz="1800" baseline="0" dirty="0" err="1" smtClean="0"/>
                        <a:t>coloured</a:t>
                      </a:r>
                      <a:r>
                        <a:rPr lang="en-US" sz="1800" baseline="0" dirty="0" smtClean="0"/>
                        <a:t> pens</a:t>
                      </a:r>
                      <a:endParaRPr lang="en-US" sz="1800" dirty="0"/>
                    </a:p>
                  </a:txBody>
                  <a:tcPr>
                    <a:solidFill>
                      <a:srgbClr val="FCA0EF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1" name="Google Shape;10201;p50"/>
          <p:cNvSpPr/>
          <p:nvPr/>
        </p:nvSpPr>
        <p:spPr>
          <a:xfrm>
            <a:off x="7922650" y="348810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02" name="Google Shape;10202;p50"/>
          <p:cNvSpPr/>
          <p:nvPr/>
        </p:nvSpPr>
        <p:spPr>
          <a:xfrm>
            <a:off x="7203538" y="3849050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" name="TextBox 8"/>
          <p:cNvSpPr txBox="1"/>
          <p:nvPr/>
        </p:nvSpPr>
        <p:spPr>
          <a:xfrm>
            <a:off x="838200" y="431800"/>
            <a:ext cx="7569200" cy="461665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400" b="1" u="sng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FOLLOW  UP</a:t>
            </a:r>
            <a:endParaRPr lang="en-US" sz="2400" b="1" u="sng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19200" y="914400"/>
            <a:ext cx="7099300" cy="3785652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pPr marL="342900" indent="-342900">
              <a:buAutoNum type="arabicPeriod"/>
            </a:pPr>
            <a:r>
              <a:rPr lang="en-US" sz="2000" b="1" dirty="0" smtClean="0">
                <a:solidFill>
                  <a:srgbClr val="002060"/>
                </a:solidFill>
              </a:rPr>
              <a:t>SUMMER PROJECTS/ ASSIGNMENTS INITIATION</a:t>
            </a:r>
          </a:p>
          <a:p>
            <a:pPr marL="342900" indent="-342900">
              <a:buAutoNum type="arabicPeriod"/>
            </a:pPr>
            <a:endParaRPr lang="en-US" sz="2000" b="1" dirty="0" smtClean="0">
              <a:solidFill>
                <a:srgbClr val="002060"/>
              </a:solidFill>
            </a:endParaRPr>
          </a:p>
          <a:p>
            <a:pPr marL="342900" indent="-342900">
              <a:buAutoNum type="arabicPeriod"/>
            </a:pPr>
            <a:r>
              <a:rPr lang="en-US" sz="2000" b="1" dirty="0" smtClean="0">
                <a:solidFill>
                  <a:srgbClr val="002060"/>
                </a:solidFill>
              </a:rPr>
              <a:t> MODEL IDEAS FOR THE SCIENCE EXHIBITION</a:t>
            </a:r>
          </a:p>
          <a:p>
            <a:pPr marL="342900" indent="-342900">
              <a:buAutoNum type="arabicPeriod"/>
            </a:pPr>
            <a:endParaRPr lang="en-US" sz="2000" b="1" dirty="0" smtClean="0">
              <a:solidFill>
                <a:srgbClr val="002060"/>
              </a:solidFill>
            </a:endParaRPr>
          </a:p>
          <a:p>
            <a:pPr marL="342900" indent="-342900">
              <a:buAutoNum type="arabicPeriod"/>
            </a:pPr>
            <a:r>
              <a:rPr lang="en-US" sz="2000" b="1" dirty="0" smtClean="0">
                <a:solidFill>
                  <a:srgbClr val="002060"/>
                </a:solidFill>
              </a:rPr>
              <a:t> CBSE SAMPLE QUESTIONS PRACTICE</a:t>
            </a:r>
          </a:p>
          <a:p>
            <a:pPr marL="342900" indent="-342900">
              <a:buAutoNum type="arabicPeriod"/>
            </a:pPr>
            <a:endParaRPr lang="en-US" sz="2000" b="1" dirty="0" smtClean="0">
              <a:solidFill>
                <a:srgbClr val="002060"/>
              </a:solidFill>
            </a:endParaRPr>
          </a:p>
          <a:p>
            <a:pPr marL="342900" indent="-342900">
              <a:buAutoNum type="arabicPeriod"/>
            </a:pPr>
            <a:r>
              <a:rPr lang="en-US" sz="2000" b="1" dirty="0" smtClean="0">
                <a:solidFill>
                  <a:srgbClr val="002060"/>
                </a:solidFill>
              </a:rPr>
              <a:t> DEVELOPING INNOVATIVE IDEAS</a:t>
            </a:r>
          </a:p>
          <a:p>
            <a:pPr marL="342900" indent="-342900">
              <a:buAutoNum type="arabicPeriod"/>
            </a:pPr>
            <a:endParaRPr lang="en-US" sz="2000" b="1" dirty="0" smtClean="0">
              <a:solidFill>
                <a:srgbClr val="002060"/>
              </a:solidFill>
            </a:endParaRPr>
          </a:p>
          <a:p>
            <a:pPr marL="342900" indent="-342900">
              <a:buAutoNum type="arabicPeriod"/>
            </a:pPr>
            <a:r>
              <a:rPr lang="en-US" sz="2000" b="1" dirty="0" smtClean="0">
                <a:solidFill>
                  <a:srgbClr val="002060"/>
                </a:solidFill>
              </a:rPr>
              <a:t> MORE INVOLVEMENT IN LAB ACTIVITIES AND DEMOS</a:t>
            </a:r>
          </a:p>
          <a:p>
            <a:pPr marL="342900" indent="-342900">
              <a:buAutoNum type="arabicPeriod"/>
            </a:pPr>
            <a:endParaRPr lang="en-US" sz="2000" b="1" dirty="0" smtClean="0">
              <a:solidFill>
                <a:srgbClr val="002060"/>
              </a:solidFill>
            </a:endParaRPr>
          </a:p>
          <a:p>
            <a:pPr marL="342900" indent="-342900">
              <a:buAutoNum type="arabicPeriod"/>
            </a:pPr>
            <a:r>
              <a:rPr lang="en-US" sz="2000" b="1" dirty="0" smtClean="0">
                <a:solidFill>
                  <a:srgbClr val="002060"/>
                </a:solidFill>
              </a:rPr>
              <a:t> REPORT PRESENTATION</a:t>
            </a:r>
            <a:endParaRPr lang="en-US" sz="2000" b="1" dirty="0">
              <a:solidFill>
                <a:srgbClr val="002060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1" name="Google Shape;10201;p50"/>
          <p:cNvSpPr/>
          <p:nvPr/>
        </p:nvSpPr>
        <p:spPr>
          <a:xfrm>
            <a:off x="7922650" y="348810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02" name="Google Shape;10202;p50"/>
          <p:cNvSpPr/>
          <p:nvPr/>
        </p:nvSpPr>
        <p:spPr>
          <a:xfrm>
            <a:off x="7203538" y="3849050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" name="TextBox 6"/>
          <p:cNvSpPr txBox="1"/>
          <p:nvPr/>
        </p:nvSpPr>
        <p:spPr>
          <a:xfrm>
            <a:off x="3162300" y="3873500"/>
            <a:ext cx="29718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 smtClean="0"/>
              <a:t>    </a:t>
            </a:r>
            <a:r>
              <a:rPr lang="en-US" sz="4000" dirty="0" smtClean="0">
                <a:solidFill>
                  <a:srgbClr val="C00000"/>
                </a:solidFill>
              </a:rPr>
              <a:t>THANKS</a:t>
            </a:r>
            <a:endParaRPr lang="en-US" sz="4000" dirty="0">
              <a:solidFill>
                <a:srgbClr val="C00000"/>
              </a:solidFill>
            </a:endParaRPr>
          </a:p>
        </p:txBody>
      </p:sp>
      <p:sp>
        <p:nvSpPr>
          <p:cNvPr id="56324" name="AutoShape 4" descr="blob:https://web.whatsapp.com/36c9fd8d-d8b3-4eff-aa0d-76e1bacb1be0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56326" name="Picture 6" descr="C:\Users\user\Documents\2026-27\learning.jpe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565400" y="520700"/>
            <a:ext cx="3924300" cy="3314700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45">
          <a:extLst>
            <a:ext uri="{FF2B5EF4-FFF2-40B4-BE49-F238E27FC236}">
              <a16:creationId xmlns:a16="http://schemas.microsoft.com/office/drawing/2014/main" xmlns="" id="{5D784A57-D69F-C731-A5EC-355F2BEBBD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6" name="Google Shape;9846;p33">
            <a:extLst>
              <a:ext uri="{FF2B5EF4-FFF2-40B4-BE49-F238E27FC236}">
                <a16:creationId xmlns:a16="http://schemas.microsoft.com/office/drawing/2014/main" xmlns="" id="{51D269DD-07C6-AC58-DDFF-D6DB8FB2DAA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/>
              <a:t>TOPICS</a:t>
            </a:r>
            <a:endParaRPr dirty="0"/>
          </a:p>
        </p:txBody>
      </p:sp>
      <p:sp>
        <p:nvSpPr>
          <p:cNvPr id="9847" name="Google Shape;9847;p33">
            <a:extLst>
              <a:ext uri="{FF2B5EF4-FFF2-40B4-BE49-F238E27FC236}">
                <a16:creationId xmlns:a16="http://schemas.microsoft.com/office/drawing/2014/main" xmlns="" id="{B1F1D93D-758F-6524-D07C-03B97B0F6804}"/>
              </a:ext>
            </a:extLst>
          </p:cNvPr>
          <p:cNvSpPr/>
          <p:nvPr/>
        </p:nvSpPr>
        <p:spPr>
          <a:xfrm>
            <a:off x="1724173" y="1673925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 dirty="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07</a:t>
            </a:r>
            <a:endParaRPr sz="1600" dirty="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48" name="Google Shape;9848;p33">
            <a:extLst>
              <a:ext uri="{FF2B5EF4-FFF2-40B4-BE49-F238E27FC236}">
                <a16:creationId xmlns:a16="http://schemas.microsoft.com/office/drawing/2014/main" xmlns="" id="{69BA52A3-55D2-5B2C-EFFA-D326D9603359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324778" y="1673925"/>
            <a:ext cx="23739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BEHAVIOURAL OBSERVATION OF STUDENTS</a:t>
            </a: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49" name="Google Shape;9849;p33">
            <a:extLst>
              <a:ext uri="{FF2B5EF4-FFF2-40B4-BE49-F238E27FC236}">
                <a16:creationId xmlns:a16="http://schemas.microsoft.com/office/drawing/2014/main" xmlns="" id="{FD9D27B0-821A-1774-A457-86D7BA9C2002}"/>
              </a:ext>
            </a:extLst>
          </p:cNvPr>
          <p:cNvSpPr/>
          <p:nvPr/>
        </p:nvSpPr>
        <p:spPr>
          <a:xfrm>
            <a:off x="1724173" y="2445383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 dirty="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08</a:t>
            </a:r>
            <a:endParaRPr sz="1600" dirty="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0" name="Google Shape;9850;p33">
            <a:extLst>
              <a:ext uri="{FF2B5EF4-FFF2-40B4-BE49-F238E27FC236}">
                <a16:creationId xmlns:a16="http://schemas.microsoft.com/office/drawing/2014/main" xmlns="" id="{F58C72CC-9E2D-078D-09F5-5EE5C575CB5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324778" y="2445383"/>
            <a:ext cx="23739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CO SCHOLASTIC ACTIVITIES DONE IN YOUR SUBJECT</a:t>
            </a: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1" name="Google Shape;9851;p33">
            <a:extLst>
              <a:ext uri="{FF2B5EF4-FFF2-40B4-BE49-F238E27FC236}">
                <a16:creationId xmlns:a16="http://schemas.microsoft.com/office/drawing/2014/main" xmlns="" id="{87E27BA6-9FDF-2FE6-A67C-6E8DD0361718}"/>
              </a:ext>
            </a:extLst>
          </p:cNvPr>
          <p:cNvSpPr/>
          <p:nvPr/>
        </p:nvSpPr>
        <p:spPr>
          <a:xfrm>
            <a:off x="1724147" y="3216841"/>
            <a:ext cx="515100" cy="515100"/>
          </a:xfrm>
          <a:prstGeom prst="roundRect">
            <a:avLst>
              <a:gd name="adj" fmla="val 2162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1600" dirty="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rPr>
              <a:t>09</a:t>
            </a:r>
            <a:endParaRPr sz="1600" dirty="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52" name="Google Shape;9852;p33">
            <a:extLst>
              <a:ext uri="{FF2B5EF4-FFF2-40B4-BE49-F238E27FC236}">
                <a16:creationId xmlns:a16="http://schemas.microsoft.com/office/drawing/2014/main" xmlns="" id="{3FAC91E9-8A53-96FF-7F46-5D54A20C3B6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324778" y="3640585"/>
            <a:ext cx="2373900" cy="51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accent2"/>
                </a:solidFill>
                <a:highlight>
                  <a:schemeClr val="lt2"/>
                </a:highlight>
                <a:latin typeface="Gantari ExtraBold"/>
                <a:ea typeface="Gantari ExtraBold"/>
                <a:cs typeface="Gantari ExtraBold"/>
                <a:sym typeface="Gantari ExtraBold"/>
              </a:rPr>
              <a:t>MEASURES TAKEN WHEN STUDENTS MISS CLASSES AND COMMUNICATION/INSTRUCTIONS PROVIDED TO PARENTS</a:t>
            </a:r>
          </a:p>
        </p:txBody>
      </p:sp>
      <p:cxnSp>
        <p:nvCxnSpPr>
          <p:cNvPr id="9859" name="Google Shape;9859;p33">
            <a:extLst>
              <a:ext uri="{FF2B5EF4-FFF2-40B4-BE49-F238E27FC236}">
                <a16:creationId xmlns:a16="http://schemas.microsoft.com/office/drawing/2014/main" xmlns="" id="{8008171C-572F-EC94-A02A-996A44E3F26C}"/>
              </a:ext>
            </a:extLst>
          </p:cNvPr>
          <p:cNvCxnSpPr>
            <a:cxnSpLocks/>
            <a:stCxn id="9847" idx="2"/>
            <a:endCxn id="9849" idx="0"/>
          </p:cNvCxnSpPr>
          <p:nvPr/>
        </p:nvCxnSpPr>
        <p:spPr>
          <a:xfrm>
            <a:off x="1981723" y="2189025"/>
            <a:ext cx="0" cy="256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9860" name="Google Shape;9860;p33">
            <a:extLst>
              <a:ext uri="{FF2B5EF4-FFF2-40B4-BE49-F238E27FC236}">
                <a16:creationId xmlns:a16="http://schemas.microsoft.com/office/drawing/2014/main" xmlns="" id="{2227AF9F-4677-0DF0-6598-EC3CD6F60474}"/>
              </a:ext>
            </a:extLst>
          </p:cNvPr>
          <p:cNvCxnSpPr>
            <a:stCxn id="9849" idx="2"/>
            <a:endCxn id="9851" idx="0"/>
          </p:cNvCxnSpPr>
          <p:nvPr/>
        </p:nvCxnSpPr>
        <p:spPr>
          <a:xfrm>
            <a:off x="1981723" y="2960483"/>
            <a:ext cx="0" cy="256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9863" name="Google Shape;9863;p33">
            <a:extLst>
              <a:ext uri="{FF2B5EF4-FFF2-40B4-BE49-F238E27FC236}">
                <a16:creationId xmlns:a16="http://schemas.microsoft.com/office/drawing/2014/main" xmlns="" id="{0B61F1E3-68CA-F6B5-4B2C-E97FE351B0F6}"/>
              </a:ext>
            </a:extLst>
          </p:cNvPr>
          <p:cNvSpPr/>
          <p:nvPr/>
        </p:nvSpPr>
        <p:spPr>
          <a:xfrm>
            <a:off x="7922650" y="356430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4" name="Google Shape;9864;p33">
            <a:extLst>
              <a:ext uri="{FF2B5EF4-FFF2-40B4-BE49-F238E27FC236}">
                <a16:creationId xmlns:a16="http://schemas.microsoft.com/office/drawing/2014/main" xmlns="" id="{709E2C72-F7BE-F80A-23AD-7C8514DBFEAC}"/>
              </a:ext>
            </a:extLst>
          </p:cNvPr>
          <p:cNvSpPr/>
          <p:nvPr/>
        </p:nvSpPr>
        <p:spPr>
          <a:xfrm>
            <a:off x="7203538" y="3925250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5" name="Google Shape;9865;p33">
            <a:extLst>
              <a:ext uri="{FF2B5EF4-FFF2-40B4-BE49-F238E27FC236}">
                <a16:creationId xmlns:a16="http://schemas.microsoft.com/office/drawing/2014/main" xmlns="" id="{229E6412-21A7-C8EB-7ED3-3B7E18851717}"/>
              </a:ext>
            </a:extLst>
          </p:cNvPr>
          <p:cNvSpPr/>
          <p:nvPr/>
        </p:nvSpPr>
        <p:spPr>
          <a:xfrm rot="-4499992">
            <a:off x="6847733" y="393814"/>
            <a:ext cx="585793" cy="623413"/>
          </a:xfrm>
          <a:custGeom>
            <a:avLst/>
            <a:gdLst/>
            <a:ahLst/>
            <a:cxnLst/>
            <a:rect l="l" t="t" r="r" b="b"/>
            <a:pathLst>
              <a:path w="27269" h="29017" extrusionOk="0">
                <a:moveTo>
                  <a:pt x="22507" y="0"/>
                </a:moveTo>
                <a:cubicBezTo>
                  <a:pt x="21719" y="0"/>
                  <a:pt x="20932" y="201"/>
                  <a:pt x="20248" y="603"/>
                </a:cubicBezTo>
                <a:cubicBezTo>
                  <a:pt x="20101" y="684"/>
                  <a:pt x="19960" y="774"/>
                  <a:pt x="19827" y="877"/>
                </a:cubicBezTo>
                <a:cubicBezTo>
                  <a:pt x="19689" y="973"/>
                  <a:pt x="19562" y="1080"/>
                  <a:pt x="19439" y="1195"/>
                </a:cubicBezTo>
                <a:cubicBezTo>
                  <a:pt x="19306" y="1313"/>
                  <a:pt x="19214" y="1408"/>
                  <a:pt x="19117" y="1505"/>
                </a:cubicBezTo>
                <a:lnTo>
                  <a:pt x="18821" y="1800"/>
                </a:lnTo>
                <a:lnTo>
                  <a:pt x="17642" y="2975"/>
                </a:lnTo>
                <a:lnTo>
                  <a:pt x="8210" y="12373"/>
                </a:lnTo>
                <a:lnTo>
                  <a:pt x="3494" y="17071"/>
                </a:lnTo>
                <a:lnTo>
                  <a:pt x="2315" y="18246"/>
                </a:lnTo>
                <a:lnTo>
                  <a:pt x="1721" y="18842"/>
                </a:lnTo>
                <a:cubicBezTo>
                  <a:pt x="1504" y="19073"/>
                  <a:pt x="1291" y="19311"/>
                  <a:pt x="1110" y="19576"/>
                </a:cubicBezTo>
                <a:cubicBezTo>
                  <a:pt x="744" y="20099"/>
                  <a:pt x="454" y="20675"/>
                  <a:pt x="267" y="21287"/>
                </a:cubicBezTo>
                <a:cubicBezTo>
                  <a:pt x="86" y="21900"/>
                  <a:pt x="1" y="22538"/>
                  <a:pt x="13" y="23174"/>
                </a:cubicBezTo>
                <a:cubicBezTo>
                  <a:pt x="35" y="24451"/>
                  <a:pt x="496" y="25713"/>
                  <a:pt x="1281" y="26719"/>
                </a:cubicBezTo>
                <a:cubicBezTo>
                  <a:pt x="1679" y="27216"/>
                  <a:pt x="2146" y="27657"/>
                  <a:pt x="2675" y="28015"/>
                </a:cubicBezTo>
                <a:cubicBezTo>
                  <a:pt x="3210" y="28365"/>
                  <a:pt x="3798" y="28634"/>
                  <a:pt x="4413" y="28805"/>
                </a:cubicBezTo>
                <a:cubicBezTo>
                  <a:pt x="4924" y="28947"/>
                  <a:pt x="5453" y="29016"/>
                  <a:pt x="5983" y="29016"/>
                </a:cubicBezTo>
                <a:cubicBezTo>
                  <a:pt x="6728" y="29016"/>
                  <a:pt x="7474" y="28878"/>
                  <a:pt x="8170" y="28610"/>
                </a:cubicBezTo>
                <a:cubicBezTo>
                  <a:pt x="8765" y="28375"/>
                  <a:pt x="9319" y="28045"/>
                  <a:pt x="9814" y="27642"/>
                </a:cubicBezTo>
                <a:lnTo>
                  <a:pt x="10170" y="27323"/>
                </a:lnTo>
                <a:cubicBezTo>
                  <a:pt x="10285" y="27216"/>
                  <a:pt x="10371" y="27125"/>
                  <a:pt x="10472" y="27025"/>
                </a:cubicBezTo>
                <a:lnTo>
                  <a:pt x="11063" y="26437"/>
                </a:lnTo>
                <a:lnTo>
                  <a:pt x="20495" y="17039"/>
                </a:lnTo>
                <a:cubicBezTo>
                  <a:pt x="21385" y="16152"/>
                  <a:pt x="21860" y="15184"/>
                  <a:pt x="21554" y="14878"/>
                </a:cubicBezTo>
                <a:cubicBezTo>
                  <a:pt x="21491" y="14814"/>
                  <a:pt x="21400" y="14784"/>
                  <a:pt x="21287" y="14784"/>
                </a:cubicBezTo>
                <a:cubicBezTo>
                  <a:pt x="20852" y="14784"/>
                  <a:pt x="20096" y="15227"/>
                  <a:pt x="19389" y="15931"/>
                </a:cubicBezTo>
                <a:lnTo>
                  <a:pt x="9957" y="25329"/>
                </a:lnTo>
                <a:lnTo>
                  <a:pt x="9369" y="25916"/>
                </a:lnTo>
                <a:cubicBezTo>
                  <a:pt x="9272" y="26009"/>
                  <a:pt x="9166" y="26121"/>
                  <a:pt x="9079" y="26200"/>
                </a:cubicBezTo>
                <a:lnTo>
                  <a:pt x="8814" y="26439"/>
                </a:lnTo>
                <a:cubicBezTo>
                  <a:pt x="8448" y="26735"/>
                  <a:pt x="8041" y="26978"/>
                  <a:pt x="7603" y="27152"/>
                </a:cubicBezTo>
                <a:cubicBezTo>
                  <a:pt x="7090" y="27349"/>
                  <a:pt x="6538" y="27451"/>
                  <a:pt x="5987" y="27451"/>
                </a:cubicBezTo>
                <a:cubicBezTo>
                  <a:pt x="5595" y="27451"/>
                  <a:pt x="5204" y="27399"/>
                  <a:pt x="4826" y="27294"/>
                </a:cubicBezTo>
                <a:cubicBezTo>
                  <a:pt x="4373" y="27166"/>
                  <a:pt x="3939" y="26970"/>
                  <a:pt x="3544" y="26715"/>
                </a:cubicBezTo>
                <a:cubicBezTo>
                  <a:pt x="3154" y="26449"/>
                  <a:pt x="2808" y="26121"/>
                  <a:pt x="2512" y="25753"/>
                </a:cubicBezTo>
                <a:cubicBezTo>
                  <a:pt x="1935" y="25011"/>
                  <a:pt x="1591" y="24083"/>
                  <a:pt x="1577" y="23138"/>
                </a:cubicBezTo>
                <a:cubicBezTo>
                  <a:pt x="1570" y="22667"/>
                  <a:pt x="1633" y="22194"/>
                  <a:pt x="1764" y="21743"/>
                </a:cubicBezTo>
                <a:cubicBezTo>
                  <a:pt x="1902" y="21291"/>
                  <a:pt x="2118" y="20866"/>
                  <a:pt x="2387" y="20480"/>
                </a:cubicBezTo>
                <a:cubicBezTo>
                  <a:pt x="2520" y="20285"/>
                  <a:pt x="2677" y="20110"/>
                  <a:pt x="2838" y="19937"/>
                </a:cubicBezTo>
                <a:lnTo>
                  <a:pt x="3418" y="19355"/>
                </a:lnTo>
                <a:lnTo>
                  <a:pt x="4597" y="18180"/>
                </a:lnTo>
                <a:lnTo>
                  <a:pt x="9313" y="13480"/>
                </a:lnTo>
                <a:lnTo>
                  <a:pt x="18747" y="4082"/>
                </a:lnTo>
                <a:lnTo>
                  <a:pt x="19926" y="2907"/>
                </a:lnTo>
                <a:lnTo>
                  <a:pt x="20220" y="2615"/>
                </a:lnTo>
                <a:cubicBezTo>
                  <a:pt x="20318" y="2515"/>
                  <a:pt x="20421" y="2412"/>
                  <a:pt x="20497" y="2348"/>
                </a:cubicBezTo>
                <a:cubicBezTo>
                  <a:pt x="20576" y="2273"/>
                  <a:pt x="20660" y="2201"/>
                  <a:pt x="20751" y="2140"/>
                </a:cubicBezTo>
                <a:cubicBezTo>
                  <a:pt x="20836" y="2070"/>
                  <a:pt x="20930" y="2014"/>
                  <a:pt x="21027" y="1961"/>
                </a:cubicBezTo>
                <a:cubicBezTo>
                  <a:pt x="21473" y="1696"/>
                  <a:pt x="21990" y="1565"/>
                  <a:pt x="22507" y="1565"/>
                </a:cubicBezTo>
                <a:cubicBezTo>
                  <a:pt x="22870" y="1565"/>
                  <a:pt x="23232" y="1629"/>
                  <a:pt x="23570" y="1758"/>
                </a:cubicBezTo>
                <a:cubicBezTo>
                  <a:pt x="24397" y="2056"/>
                  <a:pt x="25065" y="2764"/>
                  <a:pt x="25342" y="3593"/>
                </a:cubicBezTo>
                <a:cubicBezTo>
                  <a:pt x="25634" y="4424"/>
                  <a:pt x="25517" y="5384"/>
                  <a:pt x="25051" y="6128"/>
                </a:cubicBezTo>
                <a:cubicBezTo>
                  <a:pt x="24938" y="6315"/>
                  <a:pt x="24797" y="6486"/>
                  <a:pt x="24646" y="6647"/>
                </a:cubicBezTo>
                <a:lnTo>
                  <a:pt x="24063" y="7229"/>
                </a:lnTo>
                <a:lnTo>
                  <a:pt x="22884" y="8404"/>
                </a:lnTo>
                <a:lnTo>
                  <a:pt x="20526" y="10752"/>
                </a:lnTo>
                <a:lnTo>
                  <a:pt x="15811" y="15452"/>
                </a:lnTo>
                <a:lnTo>
                  <a:pt x="11095" y="20150"/>
                </a:lnTo>
                <a:lnTo>
                  <a:pt x="10506" y="20739"/>
                </a:lnTo>
                <a:cubicBezTo>
                  <a:pt x="10283" y="20961"/>
                  <a:pt x="10170" y="21073"/>
                  <a:pt x="10011" y="21174"/>
                </a:cubicBezTo>
                <a:cubicBezTo>
                  <a:pt x="9754" y="21340"/>
                  <a:pt x="9447" y="21423"/>
                  <a:pt x="9141" y="21423"/>
                </a:cubicBezTo>
                <a:cubicBezTo>
                  <a:pt x="9072" y="21423"/>
                  <a:pt x="9004" y="21419"/>
                  <a:pt x="8936" y="21411"/>
                </a:cubicBezTo>
                <a:cubicBezTo>
                  <a:pt x="8184" y="21331"/>
                  <a:pt x="7552" y="20653"/>
                  <a:pt x="7524" y="19898"/>
                </a:cubicBezTo>
                <a:cubicBezTo>
                  <a:pt x="7500" y="19524"/>
                  <a:pt x="7607" y="19142"/>
                  <a:pt x="7834" y="18846"/>
                </a:cubicBezTo>
                <a:cubicBezTo>
                  <a:pt x="7858" y="18806"/>
                  <a:pt x="7890" y="18770"/>
                  <a:pt x="7922" y="18737"/>
                </a:cubicBezTo>
                <a:cubicBezTo>
                  <a:pt x="7951" y="18701"/>
                  <a:pt x="7979" y="18667"/>
                  <a:pt x="8035" y="18611"/>
                </a:cubicBezTo>
                <a:lnTo>
                  <a:pt x="8325" y="18313"/>
                </a:lnTo>
                <a:lnTo>
                  <a:pt x="8906" y="17717"/>
                </a:lnTo>
                <a:lnTo>
                  <a:pt x="11224" y="15333"/>
                </a:lnTo>
                <a:lnTo>
                  <a:pt x="15864" y="10561"/>
                </a:lnTo>
                <a:cubicBezTo>
                  <a:pt x="16739" y="9661"/>
                  <a:pt x="17200" y="8685"/>
                  <a:pt x="16894" y="8380"/>
                </a:cubicBezTo>
                <a:cubicBezTo>
                  <a:pt x="16832" y="8319"/>
                  <a:pt x="16743" y="8290"/>
                  <a:pt x="16633" y="8290"/>
                </a:cubicBezTo>
                <a:cubicBezTo>
                  <a:pt x="16201" y="8290"/>
                  <a:pt x="15448" y="8744"/>
                  <a:pt x="14749" y="9464"/>
                </a:cubicBezTo>
                <a:lnTo>
                  <a:pt x="10105" y="14239"/>
                </a:lnTo>
                <a:lnTo>
                  <a:pt x="7784" y="16627"/>
                </a:lnTo>
                <a:lnTo>
                  <a:pt x="7204" y="17224"/>
                </a:lnTo>
                <a:lnTo>
                  <a:pt x="6914" y="17522"/>
                </a:lnTo>
                <a:cubicBezTo>
                  <a:pt x="6870" y="17566"/>
                  <a:pt x="6806" y="17635"/>
                  <a:pt x="6745" y="17705"/>
                </a:cubicBezTo>
                <a:cubicBezTo>
                  <a:pt x="6685" y="17774"/>
                  <a:pt x="6625" y="17844"/>
                  <a:pt x="6574" y="17920"/>
                </a:cubicBezTo>
                <a:cubicBezTo>
                  <a:pt x="6130" y="18510"/>
                  <a:pt x="5916" y="19262"/>
                  <a:pt x="5963" y="19993"/>
                </a:cubicBezTo>
                <a:cubicBezTo>
                  <a:pt x="6005" y="20725"/>
                  <a:pt x="6307" y="21448"/>
                  <a:pt x="6816" y="21979"/>
                </a:cubicBezTo>
                <a:cubicBezTo>
                  <a:pt x="7313" y="22514"/>
                  <a:pt x="8009" y="22878"/>
                  <a:pt x="8739" y="22963"/>
                </a:cubicBezTo>
                <a:cubicBezTo>
                  <a:pt x="8873" y="22981"/>
                  <a:pt x="9009" y="22989"/>
                  <a:pt x="9144" y="22989"/>
                </a:cubicBezTo>
                <a:cubicBezTo>
                  <a:pt x="9743" y="22989"/>
                  <a:pt x="10342" y="22822"/>
                  <a:pt x="10848" y="22496"/>
                </a:cubicBezTo>
                <a:cubicBezTo>
                  <a:pt x="11003" y="22395"/>
                  <a:pt x="11152" y="22287"/>
                  <a:pt x="11286" y="22162"/>
                </a:cubicBezTo>
                <a:cubicBezTo>
                  <a:pt x="11439" y="22025"/>
                  <a:pt x="11502" y="21951"/>
                  <a:pt x="11612" y="21848"/>
                </a:cubicBezTo>
                <a:lnTo>
                  <a:pt x="12200" y="21260"/>
                </a:lnTo>
                <a:lnTo>
                  <a:pt x="16916" y="16562"/>
                </a:lnTo>
                <a:lnTo>
                  <a:pt x="21632" y="11862"/>
                </a:lnTo>
                <a:lnTo>
                  <a:pt x="23990" y="9514"/>
                </a:lnTo>
                <a:lnTo>
                  <a:pt x="25169" y="8339"/>
                </a:lnTo>
                <a:lnTo>
                  <a:pt x="25763" y="7742"/>
                </a:lnTo>
                <a:cubicBezTo>
                  <a:pt x="25994" y="7502"/>
                  <a:pt x="26206" y="7241"/>
                  <a:pt x="26381" y="6955"/>
                </a:cubicBezTo>
                <a:cubicBezTo>
                  <a:pt x="27093" y="5816"/>
                  <a:pt x="27268" y="4360"/>
                  <a:pt x="26825" y="3092"/>
                </a:cubicBezTo>
                <a:cubicBezTo>
                  <a:pt x="26397" y="1820"/>
                  <a:pt x="25389" y="758"/>
                  <a:pt x="24125" y="295"/>
                </a:cubicBezTo>
                <a:cubicBezTo>
                  <a:pt x="23609" y="98"/>
                  <a:pt x="23058" y="0"/>
                  <a:pt x="225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6" name="Google Shape;9866;p33">
            <a:extLst>
              <a:ext uri="{FF2B5EF4-FFF2-40B4-BE49-F238E27FC236}">
                <a16:creationId xmlns:a16="http://schemas.microsoft.com/office/drawing/2014/main" xmlns="" id="{974EBA9C-230B-1C1F-B3F4-EB6E584CC851}"/>
              </a:ext>
            </a:extLst>
          </p:cNvPr>
          <p:cNvSpPr/>
          <p:nvPr/>
        </p:nvSpPr>
        <p:spPr>
          <a:xfrm>
            <a:off x="6587700" y="97077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7" name="Google Shape;9867;p33">
            <a:extLst>
              <a:ext uri="{FF2B5EF4-FFF2-40B4-BE49-F238E27FC236}">
                <a16:creationId xmlns:a16="http://schemas.microsoft.com/office/drawing/2014/main" xmlns="" id="{CCCE11A6-C4FD-07C0-F9AD-35966CF0268D}"/>
              </a:ext>
            </a:extLst>
          </p:cNvPr>
          <p:cNvSpPr/>
          <p:nvPr/>
        </p:nvSpPr>
        <p:spPr>
          <a:xfrm>
            <a:off x="7805125" y="80735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xmlns="" val="250396651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2" name="Google Shape;9882;p35"/>
          <p:cNvSpPr/>
          <p:nvPr/>
        </p:nvSpPr>
        <p:spPr>
          <a:xfrm>
            <a:off x="1810950" y="1995000"/>
            <a:ext cx="1153500" cy="1153500"/>
          </a:xfrm>
          <a:prstGeom prst="roundRect">
            <a:avLst>
              <a:gd name="adj" fmla="val 8532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4000">
              <a:solidFill>
                <a:schemeClr val="lt2"/>
              </a:solidFill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83" name="Google Shape;9883;p35"/>
          <p:cNvSpPr txBox="1">
            <a:spLocks noGrp="1"/>
          </p:cNvSpPr>
          <p:nvPr>
            <p:ph type="title"/>
          </p:nvPr>
        </p:nvSpPr>
        <p:spPr>
          <a:xfrm>
            <a:off x="3116850" y="1880650"/>
            <a:ext cx="4541400" cy="1353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/>
              <a:t>SYLLABUS COMPLETION</a:t>
            </a:r>
            <a:endParaRPr dirty="0"/>
          </a:p>
        </p:txBody>
      </p:sp>
      <p:sp>
        <p:nvSpPr>
          <p:cNvPr id="9884" name="Google Shape;9884;p35"/>
          <p:cNvSpPr txBox="1">
            <a:spLocks noGrp="1"/>
          </p:cNvSpPr>
          <p:nvPr>
            <p:ph type="title" idx="2"/>
          </p:nvPr>
        </p:nvSpPr>
        <p:spPr>
          <a:xfrm>
            <a:off x="1810950" y="2150850"/>
            <a:ext cx="1153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/>
              <a:t>01</a:t>
            </a:r>
            <a:endParaRPr dirty="0"/>
          </a:p>
        </p:txBody>
      </p:sp>
      <p:sp>
        <p:nvSpPr>
          <p:cNvPr id="9885" name="Google Shape;9885;p35"/>
          <p:cNvSpPr/>
          <p:nvPr/>
        </p:nvSpPr>
        <p:spPr>
          <a:xfrm>
            <a:off x="6749650" y="1791375"/>
            <a:ext cx="146125" cy="136975"/>
          </a:xfrm>
          <a:custGeom>
            <a:avLst/>
            <a:gdLst/>
            <a:ahLst/>
            <a:cxnLst/>
            <a:rect l="l" t="t" r="r" b="b"/>
            <a:pathLst>
              <a:path w="5845" h="5479" extrusionOk="0">
                <a:moveTo>
                  <a:pt x="3075" y="4462"/>
                </a:moveTo>
                <a:cubicBezTo>
                  <a:pt x="3073" y="4462"/>
                  <a:pt x="3072" y="4463"/>
                  <a:pt x="3071" y="4463"/>
                </a:cubicBezTo>
                <a:lnTo>
                  <a:pt x="3071" y="4463"/>
                </a:lnTo>
                <a:cubicBezTo>
                  <a:pt x="3072" y="4463"/>
                  <a:pt x="3073" y="4462"/>
                  <a:pt x="3075" y="4462"/>
                </a:cubicBezTo>
                <a:close/>
                <a:moveTo>
                  <a:pt x="3051" y="4466"/>
                </a:moveTo>
                <a:cubicBezTo>
                  <a:pt x="3036" y="4468"/>
                  <a:pt x="3030" y="4469"/>
                  <a:pt x="3030" y="4469"/>
                </a:cubicBezTo>
                <a:cubicBezTo>
                  <a:pt x="3030" y="4469"/>
                  <a:pt x="3040" y="4467"/>
                  <a:pt x="3051" y="4466"/>
                </a:cubicBezTo>
                <a:close/>
                <a:moveTo>
                  <a:pt x="3032" y="988"/>
                </a:moveTo>
                <a:cubicBezTo>
                  <a:pt x="3081" y="988"/>
                  <a:pt x="3130" y="990"/>
                  <a:pt x="3180" y="993"/>
                </a:cubicBezTo>
                <a:cubicBezTo>
                  <a:pt x="3209" y="995"/>
                  <a:pt x="3237" y="997"/>
                  <a:pt x="3266" y="999"/>
                </a:cubicBezTo>
                <a:cubicBezTo>
                  <a:pt x="3274" y="999"/>
                  <a:pt x="3280" y="999"/>
                  <a:pt x="3284" y="1000"/>
                </a:cubicBezTo>
                <a:lnTo>
                  <a:pt x="3284" y="1000"/>
                </a:lnTo>
                <a:cubicBezTo>
                  <a:pt x="3395" y="1021"/>
                  <a:pt x="3505" y="1046"/>
                  <a:pt x="3612" y="1081"/>
                </a:cubicBezTo>
                <a:cubicBezTo>
                  <a:pt x="3641" y="1090"/>
                  <a:pt x="3709" y="1119"/>
                  <a:pt x="3711" y="1119"/>
                </a:cubicBezTo>
                <a:cubicBezTo>
                  <a:pt x="3712" y="1119"/>
                  <a:pt x="3702" y="1114"/>
                  <a:pt x="3673" y="1100"/>
                </a:cubicBezTo>
                <a:lnTo>
                  <a:pt x="3673" y="1100"/>
                </a:lnTo>
                <a:cubicBezTo>
                  <a:pt x="3730" y="1125"/>
                  <a:pt x="3787" y="1153"/>
                  <a:pt x="3841" y="1184"/>
                </a:cubicBezTo>
                <a:cubicBezTo>
                  <a:pt x="3883" y="1208"/>
                  <a:pt x="3923" y="1235"/>
                  <a:pt x="3966" y="1262"/>
                </a:cubicBezTo>
                <a:cubicBezTo>
                  <a:pt x="3985" y="1274"/>
                  <a:pt x="3997" y="1281"/>
                  <a:pt x="4005" y="1285"/>
                </a:cubicBezTo>
                <a:lnTo>
                  <a:pt x="4005" y="1285"/>
                </a:lnTo>
                <a:cubicBezTo>
                  <a:pt x="4007" y="1287"/>
                  <a:pt x="4009" y="1289"/>
                  <a:pt x="4012" y="1292"/>
                </a:cubicBezTo>
                <a:cubicBezTo>
                  <a:pt x="4096" y="1368"/>
                  <a:pt x="4181" y="1443"/>
                  <a:pt x="4254" y="1530"/>
                </a:cubicBezTo>
                <a:cubicBezTo>
                  <a:pt x="4264" y="1542"/>
                  <a:pt x="4273" y="1553"/>
                  <a:pt x="4283" y="1565"/>
                </a:cubicBezTo>
                <a:lnTo>
                  <a:pt x="4283" y="1565"/>
                </a:lnTo>
                <a:cubicBezTo>
                  <a:pt x="4284" y="1566"/>
                  <a:pt x="4285" y="1568"/>
                  <a:pt x="4286" y="1570"/>
                </a:cubicBezTo>
                <a:cubicBezTo>
                  <a:pt x="4315" y="1614"/>
                  <a:pt x="4347" y="1656"/>
                  <a:pt x="4374" y="1703"/>
                </a:cubicBezTo>
                <a:cubicBezTo>
                  <a:pt x="4400" y="1743"/>
                  <a:pt x="4423" y="1785"/>
                  <a:pt x="4444" y="1827"/>
                </a:cubicBezTo>
                <a:cubicBezTo>
                  <a:pt x="4458" y="1852"/>
                  <a:pt x="4499" y="1948"/>
                  <a:pt x="4501" y="1948"/>
                </a:cubicBezTo>
                <a:cubicBezTo>
                  <a:pt x="4501" y="1948"/>
                  <a:pt x="4497" y="1936"/>
                  <a:pt x="4484" y="1903"/>
                </a:cubicBezTo>
                <a:lnTo>
                  <a:pt x="4484" y="1903"/>
                </a:lnTo>
                <a:cubicBezTo>
                  <a:pt x="4520" y="1991"/>
                  <a:pt x="4551" y="2082"/>
                  <a:pt x="4577" y="2174"/>
                </a:cubicBezTo>
                <a:cubicBezTo>
                  <a:pt x="4589" y="2221"/>
                  <a:pt x="4600" y="2267"/>
                  <a:pt x="4610" y="2314"/>
                </a:cubicBezTo>
                <a:cubicBezTo>
                  <a:pt x="4616" y="2344"/>
                  <a:pt x="4628" y="2444"/>
                  <a:pt x="4630" y="2444"/>
                </a:cubicBezTo>
                <a:cubicBezTo>
                  <a:pt x="4631" y="2444"/>
                  <a:pt x="4630" y="2431"/>
                  <a:pt x="4627" y="2396"/>
                </a:cubicBezTo>
                <a:lnTo>
                  <a:pt x="4627" y="2396"/>
                </a:lnTo>
                <a:cubicBezTo>
                  <a:pt x="4636" y="2497"/>
                  <a:pt x="4644" y="2600"/>
                  <a:pt x="4644" y="2703"/>
                </a:cubicBezTo>
                <a:cubicBezTo>
                  <a:pt x="4642" y="2756"/>
                  <a:pt x="4642" y="2811"/>
                  <a:pt x="4638" y="2865"/>
                </a:cubicBezTo>
                <a:cubicBezTo>
                  <a:pt x="4636" y="2887"/>
                  <a:pt x="4632" y="2911"/>
                  <a:pt x="4631" y="2933"/>
                </a:cubicBezTo>
                <a:lnTo>
                  <a:pt x="4631" y="2933"/>
                </a:lnTo>
                <a:cubicBezTo>
                  <a:pt x="4631" y="2933"/>
                  <a:pt x="4631" y="2933"/>
                  <a:pt x="4631" y="2933"/>
                </a:cubicBezTo>
                <a:cubicBezTo>
                  <a:pt x="4614" y="3034"/>
                  <a:pt x="4596" y="3135"/>
                  <a:pt x="4566" y="3234"/>
                </a:cubicBezTo>
                <a:cubicBezTo>
                  <a:pt x="4553" y="3280"/>
                  <a:pt x="4537" y="3327"/>
                  <a:pt x="4522" y="3373"/>
                </a:cubicBezTo>
                <a:cubicBezTo>
                  <a:pt x="4513" y="3396"/>
                  <a:pt x="4503" y="3417"/>
                  <a:pt x="4497" y="3441"/>
                </a:cubicBezTo>
                <a:cubicBezTo>
                  <a:pt x="4496" y="3441"/>
                  <a:pt x="4496" y="3441"/>
                  <a:pt x="4496" y="3441"/>
                </a:cubicBezTo>
                <a:lnTo>
                  <a:pt x="4496" y="3441"/>
                </a:lnTo>
                <a:cubicBezTo>
                  <a:pt x="4494" y="3445"/>
                  <a:pt x="4491" y="3450"/>
                  <a:pt x="4488" y="3455"/>
                </a:cubicBezTo>
                <a:cubicBezTo>
                  <a:pt x="4440" y="3542"/>
                  <a:pt x="4400" y="3630"/>
                  <a:pt x="4347" y="3712"/>
                </a:cubicBezTo>
                <a:cubicBezTo>
                  <a:pt x="4337" y="3727"/>
                  <a:pt x="4283" y="3802"/>
                  <a:pt x="4272" y="3820"/>
                </a:cubicBezTo>
                <a:lnTo>
                  <a:pt x="4272" y="3820"/>
                </a:lnTo>
                <a:cubicBezTo>
                  <a:pt x="4267" y="3826"/>
                  <a:pt x="4263" y="3832"/>
                  <a:pt x="4261" y="3835"/>
                </a:cubicBezTo>
                <a:cubicBezTo>
                  <a:pt x="4235" y="3862"/>
                  <a:pt x="4210" y="3891"/>
                  <a:pt x="4185" y="3919"/>
                </a:cubicBezTo>
                <a:cubicBezTo>
                  <a:pt x="4151" y="3955"/>
                  <a:pt x="4115" y="3990"/>
                  <a:pt x="4077" y="4024"/>
                </a:cubicBezTo>
                <a:cubicBezTo>
                  <a:pt x="4063" y="4037"/>
                  <a:pt x="3977" y="4106"/>
                  <a:pt x="3981" y="4106"/>
                </a:cubicBezTo>
                <a:cubicBezTo>
                  <a:pt x="3982" y="4106"/>
                  <a:pt x="3992" y="4099"/>
                  <a:pt x="4016" y="4081"/>
                </a:cubicBezTo>
                <a:lnTo>
                  <a:pt x="4016" y="4081"/>
                </a:lnTo>
                <a:cubicBezTo>
                  <a:pt x="3919" y="4153"/>
                  <a:pt x="3818" y="4216"/>
                  <a:pt x="3713" y="4271"/>
                </a:cubicBezTo>
                <a:cubicBezTo>
                  <a:pt x="3692" y="4282"/>
                  <a:pt x="3605" y="4320"/>
                  <a:pt x="3609" y="4320"/>
                </a:cubicBezTo>
                <a:cubicBezTo>
                  <a:pt x="3609" y="4320"/>
                  <a:pt x="3609" y="4320"/>
                  <a:pt x="3611" y="4319"/>
                </a:cubicBezTo>
                <a:lnTo>
                  <a:pt x="3611" y="4319"/>
                </a:lnTo>
                <a:cubicBezTo>
                  <a:pt x="3569" y="4335"/>
                  <a:pt x="3527" y="4350"/>
                  <a:pt x="3483" y="4365"/>
                </a:cubicBezTo>
                <a:cubicBezTo>
                  <a:pt x="3353" y="4408"/>
                  <a:pt x="3218" y="4437"/>
                  <a:pt x="3083" y="4460"/>
                </a:cubicBezTo>
                <a:cubicBezTo>
                  <a:pt x="3075" y="4462"/>
                  <a:pt x="3068" y="4463"/>
                  <a:pt x="3062" y="4464"/>
                </a:cubicBezTo>
                <a:lnTo>
                  <a:pt x="3062" y="4464"/>
                </a:lnTo>
                <a:cubicBezTo>
                  <a:pt x="3028" y="4467"/>
                  <a:pt x="2994" y="4471"/>
                  <a:pt x="2959" y="4473"/>
                </a:cubicBezTo>
                <a:cubicBezTo>
                  <a:pt x="2900" y="4477"/>
                  <a:pt x="2841" y="4481"/>
                  <a:pt x="2782" y="4481"/>
                </a:cubicBezTo>
                <a:cubicBezTo>
                  <a:pt x="2718" y="4481"/>
                  <a:pt x="2653" y="4479"/>
                  <a:pt x="2590" y="4475"/>
                </a:cubicBezTo>
                <a:cubicBezTo>
                  <a:pt x="2563" y="4473"/>
                  <a:pt x="2536" y="4471"/>
                  <a:pt x="2509" y="4469"/>
                </a:cubicBezTo>
                <a:lnTo>
                  <a:pt x="2509" y="4469"/>
                </a:lnTo>
                <a:cubicBezTo>
                  <a:pt x="2506" y="4468"/>
                  <a:pt x="2503" y="4467"/>
                  <a:pt x="2499" y="4467"/>
                </a:cubicBezTo>
                <a:cubicBezTo>
                  <a:pt x="2392" y="4445"/>
                  <a:pt x="2287" y="4422"/>
                  <a:pt x="2181" y="4389"/>
                </a:cubicBezTo>
                <a:cubicBezTo>
                  <a:pt x="2154" y="4379"/>
                  <a:pt x="2102" y="4357"/>
                  <a:pt x="2090" y="4352"/>
                </a:cubicBezTo>
                <a:lnTo>
                  <a:pt x="2090" y="4352"/>
                </a:lnTo>
                <a:cubicBezTo>
                  <a:pt x="2048" y="4332"/>
                  <a:pt x="2007" y="4312"/>
                  <a:pt x="1966" y="4290"/>
                </a:cubicBezTo>
                <a:cubicBezTo>
                  <a:pt x="1924" y="4266"/>
                  <a:pt x="1884" y="4241"/>
                  <a:pt x="1844" y="4214"/>
                </a:cubicBezTo>
                <a:cubicBezTo>
                  <a:pt x="1820" y="4198"/>
                  <a:pt x="1770" y="4158"/>
                  <a:pt x="1769" y="4158"/>
                </a:cubicBezTo>
                <a:lnTo>
                  <a:pt x="1769" y="4158"/>
                </a:lnTo>
                <a:cubicBezTo>
                  <a:pt x="1769" y="4158"/>
                  <a:pt x="1769" y="4158"/>
                  <a:pt x="1770" y="4159"/>
                </a:cubicBezTo>
                <a:lnTo>
                  <a:pt x="1770" y="4159"/>
                </a:lnTo>
                <a:cubicBezTo>
                  <a:pt x="1698" y="4097"/>
                  <a:pt x="1630" y="4032"/>
                  <a:pt x="1566" y="3961"/>
                </a:cubicBezTo>
                <a:cubicBezTo>
                  <a:pt x="1559" y="3952"/>
                  <a:pt x="1523" y="3908"/>
                  <a:pt x="1505" y="3886"/>
                </a:cubicBezTo>
                <a:lnTo>
                  <a:pt x="1505" y="3886"/>
                </a:lnTo>
                <a:cubicBezTo>
                  <a:pt x="1487" y="3859"/>
                  <a:pt x="1452" y="3809"/>
                  <a:pt x="1446" y="3799"/>
                </a:cubicBezTo>
                <a:cubicBezTo>
                  <a:pt x="1389" y="3710"/>
                  <a:pt x="1347" y="3618"/>
                  <a:pt x="1296" y="3525"/>
                </a:cubicBezTo>
                <a:cubicBezTo>
                  <a:pt x="1293" y="3520"/>
                  <a:pt x="1291" y="3516"/>
                  <a:pt x="1289" y="3513"/>
                </a:cubicBezTo>
                <a:lnTo>
                  <a:pt x="1289" y="3513"/>
                </a:lnTo>
                <a:cubicBezTo>
                  <a:pt x="1287" y="3505"/>
                  <a:pt x="1284" y="3496"/>
                  <a:pt x="1280" y="3485"/>
                </a:cubicBezTo>
                <a:cubicBezTo>
                  <a:pt x="1263" y="3441"/>
                  <a:pt x="1248" y="3396"/>
                  <a:pt x="1233" y="3352"/>
                </a:cubicBezTo>
                <a:cubicBezTo>
                  <a:pt x="1202" y="3251"/>
                  <a:pt x="1176" y="3150"/>
                  <a:pt x="1157" y="3047"/>
                </a:cubicBezTo>
                <a:cubicBezTo>
                  <a:pt x="1153" y="3023"/>
                  <a:pt x="1148" y="2988"/>
                  <a:pt x="1146" y="2969"/>
                </a:cubicBezTo>
                <a:lnTo>
                  <a:pt x="1146" y="2969"/>
                </a:lnTo>
                <a:cubicBezTo>
                  <a:pt x="1142" y="2928"/>
                  <a:pt x="1138" y="2887"/>
                  <a:pt x="1134" y="2847"/>
                </a:cubicBezTo>
                <a:cubicBezTo>
                  <a:pt x="1128" y="2743"/>
                  <a:pt x="1130" y="2638"/>
                  <a:pt x="1136" y="2533"/>
                </a:cubicBezTo>
                <a:cubicBezTo>
                  <a:pt x="1138" y="2513"/>
                  <a:pt x="1146" y="2433"/>
                  <a:pt x="1149" y="2401"/>
                </a:cubicBezTo>
                <a:lnTo>
                  <a:pt x="1149" y="2401"/>
                </a:lnTo>
                <a:cubicBezTo>
                  <a:pt x="1155" y="2369"/>
                  <a:pt x="1164" y="2316"/>
                  <a:pt x="1166" y="2301"/>
                </a:cubicBezTo>
                <a:cubicBezTo>
                  <a:pt x="1191" y="2189"/>
                  <a:pt x="1225" y="2080"/>
                  <a:pt x="1261" y="1970"/>
                </a:cubicBezTo>
                <a:cubicBezTo>
                  <a:pt x="1267" y="1952"/>
                  <a:pt x="1270" y="1940"/>
                  <a:pt x="1272" y="1933"/>
                </a:cubicBezTo>
                <a:lnTo>
                  <a:pt x="1272" y="1933"/>
                </a:lnTo>
                <a:cubicBezTo>
                  <a:pt x="1276" y="1925"/>
                  <a:pt x="1282" y="1914"/>
                  <a:pt x="1290" y="1898"/>
                </a:cubicBezTo>
                <a:cubicBezTo>
                  <a:pt x="1315" y="1848"/>
                  <a:pt x="1341" y="1797"/>
                  <a:pt x="1370" y="1747"/>
                </a:cubicBezTo>
                <a:cubicBezTo>
                  <a:pt x="1398" y="1698"/>
                  <a:pt x="1429" y="1652"/>
                  <a:pt x="1461" y="1604"/>
                </a:cubicBezTo>
                <a:cubicBezTo>
                  <a:pt x="1470" y="1590"/>
                  <a:pt x="1476" y="1580"/>
                  <a:pt x="1480" y="1574"/>
                </a:cubicBezTo>
                <a:lnTo>
                  <a:pt x="1480" y="1574"/>
                </a:lnTo>
                <a:cubicBezTo>
                  <a:pt x="1484" y="1570"/>
                  <a:pt x="1489" y="1565"/>
                  <a:pt x="1497" y="1557"/>
                </a:cubicBezTo>
                <a:cubicBezTo>
                  <a:pt x="1572" y="1477"/>
                  <a:pt x="1648" y="1401"/>
                  <a:pt x="1728" y="1328"/>
                </a:cubicBezTo>
                <a:cubicBezTo>
                  <a:pt x="1729" y="1327"/>
                  <a:pt x="1729" y="1327"/>
                  <a:pt x="1730" y="1326"/>
                </a:cubicBezTo>
                <a:lnTo>
                  <a:pt x="1730" y="1326"/>
                </a:lnTo>
                <a:cubicBezTo>
                  <a:pt x="1753" y="1312"/>
                  <a:pt x="1774" y="1295"/>
                  <a:pt x="1796" y="1281"/>
                </a:cubicBezTo>
                <a:cubicBezTo>
                  <a:pt x="1846" y="1248"/>
                  <a:pt x="1899" y="1218"/>
                  <a:pt x="1952" y="1191"/>
                </a:cubicBezTo>
                <a:cubicBezTo>
                  <a:pt x="1973" y="1180"/>
                  <a:pt x="1996" y="1170"/>
                  <a:pt x="2015" y="1159"/>
                </a:cubicBezTo>
                <a:cubicBezTo>
                  <a:pt x="2019" y="1157"/>
                  <a:pt x="2023" y="1154"/>
                  <a:pt x="2026" y="1152"/>
                </a:cubicBezTo>
                <a:lnTo>
                  <a:pt x="2026" y="1152"/>
                </a:lnTo>
                <a:cubicBezTo>
                  <a:pt x="2028" y="1152"/>
                  <a:pt x="2030" y="1151"/>
                  <a:pt x="2032" y="1151"/>
                </a:cubicBezTo>
                <a:cubicBezTo>
                  <a:pt x="2093" y="1132"/>
                  <a:pt x="2152" y="1108"/>
                  <a:pt x="2213" y="1092"/>
                </a:cubicBezTo>
                <a:cubicBezTo>
                  <a:pt x="2272" y="1075"/>
                  <a:pt x="2329" y="1064"/>
                  <a:pt x="2388" y="1052"/>
                </a:cubicBezTo>
                <a:cubicBezTo>
                  <a:pt x="2406" y="1047"/>
                  <a:pt x="2452" y="1041"/>
                  <a:pt x="2450" y="1041"/>
                </a:cubicBezTo>
                <a:lnTo>
                  <a:pt x="2450" y="1041"/>
                </a:lnTo>
                <a:cubicBezTo>
                  <a:pt x="2449" y="1041"/>
                  <a:pt x="2434" y="1042"/>
                  <a:pt x="2396" y="1047"/>
                </a:cubicBezTo>
                <a:cubicBezTo>
                  <a:pt x="2438" y="1041"/>
                  <a:pt x="2480" y="1037"/>
                  <a:pt x="2523" y="1035"/>
                </a:cubicBezTo>
                <a:cubicBezTo>
                  <a:pt x="2551" y="1033"/>
                  <a:pt x="2579" y="1028"/>
                  <a:pt x="2607" y="1022"/>
                </a:cubicBezTo>
                <a:lnTo>
                  <a:pt x="2607" y="1022"/>
                </a:lnTo>
                <a:cubicBezTo>
                  <a:pt x="2623" y="1021"/>
                  <a:pt x="2639" y="1018"/>
                  <a:pt x="2655" y="1016"/>
                </a:cubicBezTo>
                <a:cubicBezTo>
                  <a:pt x="2677" y="1012"/>
                  <a:pt x="2699" y="1009"/>
                  <a:pt x="2720" y="1006"/>
                </a:cubicBezTo>
                <a:lnTo>
                  <a:pt x="2720" y="1006"/>
                </a:lnTo>
                <a:cubicBezTo>
                  <a:pt x="2727" y="1005"/>
                  <a:pt x="2777" y="1000"/>
                  <a:pt x="2792" y="999"/>
                </a:cubicBezTo>
                <a:cubicBezTo>
                  <a:pt x="2853" y="995"/>
                  <a:pt x="2917" y="991"/>
                  <a:pt x="2978" y="988"/>
                </a:cubicBezTo>
                <a:cubicBezTo>
                  <a:pt x="2996" y="988"/>
                  <a:pt x="3014" y="988"/>
                  <a:pt x="3032" y="988"/>
                </a:cubicBezTo>
                <a:close/>
                <a:moveTo>
                  <a:pt x="3031" y="0"/>
                </a:moveTo>
                <a:cubicBezTo>
                  <a:pt x="2841" y="0"/>
                  <a:pt x="2651" y="16"/>
                  <a:pt x="2463" y="44"/>
                </a:cubicBezTo>
                <a:lnTo>
                  <a:pt x="2463" y="44"/>
                </a:lnTo>
                <a:cubicBezTo>
                  <a:pt x="1887" y="101"/>
                  <a:pt x="1345" y="305"/>
                  <a:pt x="921" y="715"/>
                </a:cubicBezTo>
                <a:cubicBezTo>
                  <a:pt x="551" y="1073"/>
                  <a:pt x="298" y="1566"/>
                  <a:pt x="199" y="2071"/>
                </a:cubicBezTo>
                <a:cubicBezTo>
                  <a:pt x="1" y="3089"/>
                  <a:pt x="296" y="4250"/>
                  <a:pt x="1128" y="4915"/>
                </a:cubicBezTo>
                <a:cubicBezTo>
                  <a:pt x="1602" y="5295"/>
                  <a:pt x="2207" y="5479"/>
                  <a:pt x="2815" y="5479"/>
                </a:cubicBezTo>
                <a:cubicBezTo>
                  <a:pt x="3435" y="5479"/>
                  <a:pt x="4059" y="5288"/>
                  <a:pt x="4551" y="4917"/>
                </a:cubicBezTo>
                <a:cubicBezTo>
                  <a:pt x="5478" y="4222"/>
                  <a:pt x="5845" y="2981"/>
                  <a:pt x="5529" y="1873"/>
                </a:cubicBezTo>
                <a:cubicBezTo>
                  <a:pt x="5356" y="1275"/>
                  <a:pt x="4989" y="750"/>
                  <a:pt x="4469" y="401"/>
                </a:cubicBezTo>
                <a:cubicBezTo>
                  <a:pt x="4037" y="112"/>
                  <a:pt x="3537" y="0"/>
                  <a:pt x="30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86" name="Google Shape;9886;p35"/>
          <p:cNvSpPr/>
          <p:nvPr/>
        </p:nvSpPr>
        <p:spPr>
          <a:xfrm>
            <a:off x="1473000" y="411365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421" y="1604"/>
                </a:moveTo>
                <a:cubicBezTo>
                  <a:pt x="3421" y="1622"/>
                  <a:pt x="3425" y="1637"/>
                  <a:pt x="3429" y="1646"/>
                </a:cubicBezTo>
                <a:lnTo>
                  <a:pt x="3429" y="1646"/>
                </a:lnTo>
                <a:cubicBezTo>
                  <a:pt x="3424" y="1631"/>
                  <a:pt x="3421" y="1617"/>
                  <a:pt x="3421" y="1604"/>
                </a:cubicBezTo>
                <a:lnTo>
                  <a:pt x="3421" y="1604"/>
                </a:lnTo>
                <a:cubicBezTo>
                  <a:pt x="3421" y="1604"/>
                  <a:pt x="3421" y="1604"/>
                  <a:pt x="3421" y="1604"/>
                </a:cubicBezTo>
                <a:close/>
                <a:moveTo>
                  <a:pt x="1746" y="3318"/>
                </a:moveTo>
                <a:lnTo>
                  <a:pt x="1746" y="3318"/>
                </a:lnTo>
                <a:cubicBezTo>
                  <a:pt x="1767" y="3326"/>
                  <a:pt x="1805" y="3338"/>
                  <a:pt x="1803" y="3338"/>
                </a:cubicBezTo>
                <a:cubicBezTo>
                  <a:pt x="1802" y="3338"/>
                  <a:pt x="1800" y="3339"/>
                  <a:pt x="1799" y="3339"/>
                </a:cubicBezTo>
                <a:cubicBezTo>
                  <a:pt x="1786" y="3339"/>
                  <a:pt x="1766" y="3330"/>
                  <a:pt x="1746" y="3318"/>
                </a:cubicBezTo>
                <a:close/>
                <a:moveTo>
                  <a:pt x="2463" y="3393"/>
                </a:moveTo>
                <a:cubicBezTo>
                  <a:pt x="2461" y="3393"/>
                  <a:pt x="2458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1" y="3393"/>
                  <a:pt x="2463" y="3393"/>
                </a:cubicBezTo>
                <a:close/>
                <a:moveTo>
                  <a:pt x="2389" y="989"/>
                </a:moveTo>
                <a:cubicBezTo>
                  <a:pt x="2440" y="989"/>
                  <a:pt x="2490" y="989"/>
                  <a:pt x="2541" y="993"/>
                </a:cubicBezTo>
                <a:cubicBezTo>
                  <a:pt x="2562" y="993"/>
                  <a:pt x="2582" y="997"/>
                  <a:pt x="2603" y="998"/>
                </a:cubicBezTo>
                <a:lnTo>
                  <a:pt x="2603" y="998"/>
                </a:lnTo>
                <a:cubicBezTo>
                  <a:pt x="2682" y="1018"/>
                  <a:pt x="2761" y="1029"/>
                  <a:pt x="2840" y="1054"/>
                </a:cubicBezTo>
                <a:cubicBezTo>
                  <a:pt x="2859" y="1061"/>
                  <a:pt x="2878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9" y="1113"/>
                  <a:pt x="2985" y="1122"/>
                </a:cubicBezTo>
                <a:cubicBezTo>
                  <a:pt x="3017" y="1141"/>
                  <a:pt x="3048" y="1162"/>
                  <a:pt x="3080" y="1181"/>
                </a:cubicBezTo>
                <a:cubicBezTo>
                  <a:pt x="3087" y="1185"/>
                  <a:pt x="3093" y="1189"/>
                  <a:pt x="3098" y="1192"/>
                </a:cubicBezTo>
                <a:lnTo>
                  <a:pt x="3098" y="1192"/>
                </a:lnTo>
                <a:cubicBezTo>
                  <a:pt x="3161" y="1249"/>
                  <a:pt x="3221" y="1304"/>
                  <a:pt x="3276" y="1366"/>
                </a:cubicBezTo>
                <a:cubicBezTo>
                  <a:pt x="3281" y="1373"/>
                  <a:pt x="3285" y="1379"/>
                  <a:pt x="3290" y="1385"/>
                </a:cubicBezTo>
                <a:lnTo>
                  <a:pt x="3290" y="1385"/>
                </a:lnTo>
                <a:cubicBezTo>
                  <a:pt x="3308" y="1414"/>
                  <a:pt x="3331" y="1442"/>
                  <a:pt x="3350" y="1474"/>
                </a:cubicBezTo>
                <a:cubicBezTo>
                  <a:pt x="3369" y="1505"/>
                  <a:pt x="3386" y="1537"/>
                  <a:pt x="3402" y="1568"/>
                </a:cubicBezTo>
                <a:cubicBezTo>
                  <a:pt x="3409" y="1579"/>
                  <a:pt x="3415" y="1591"/>
                  <a:pt x="3421" y="1604"/>
                </a:cubicBezTo>
                <a:lnTo>
                  <a:pt x="3421" y="1604"/>
                </a:lnTo>
                <a:cubicBezTo>
                  <a:pt x="3421" y="1603"/>
                  <a:pt x="3421" y="1601"/>
                  <a:pt x="3421" y="1600"/>
                </a:cubicBezTo>
                <a:lnTo>
                  <a:pt x="3421" y="1600"/>
                </a:lnTo>
                <a:cubicBezTo>
                  <a:pt x="3421" y="1601"/>
                  <a:pt x="3421" y="1603"/>
                  <a:pt x="3421" y="1604"/>
                </a:cubicBezTo>
                <a:lnTo>
                  <a:pt x="3421" y="1604"/>
                </a:lnTo>
                <a:cubicBezTo>
                  <a:pt x="3423" y="1608"/>
                  <a:pt x="3426" y="1613"/>
                  <a:pt x="3428" y="1617"/>
                </a:cubicBezTo>
                <a:cubicBezTo>
                  <a:pt x="3443" y="1647"/>
                  <a:pt x="3443" y="1660"/>
                  <a:pt x="3439" y="1660"/>
                </a:cubicBezTo>
                <a:cubicBezTo>
                  <a:pt x="3437" y="1660"/>
                  <a:pt x="3432" y="1655"/>
                  <a:pt x="3429" y="1646"/>
                </a:cubicBezTo>
                <a:lnTo>
                  <a:pt x="3429" y="1646"/>
                </a:lnTo>
                <a:cubicBezTo>
                  <a:pt x="3444" y="1699"/>
                  <a:pt x="3478" y="1760"/>
                  <a:pt x="3491" y="1802"/>
                </a:cubicBezTo>
                <a:cubicBezTo>
                  <a:pt x="3499" y="1838"/>
                  <a:pt x="3508" y="1874"/>
                  <a:pt x="3516" y="1910"/>
                </a:cubicBezTo>
                <a:cubicBezTo>
                  <a:pt x="3520" y="1933"/>
                  <a:pt x="3525" y="1954"/>
                  <a:pt x="3529" y="1977"/>
                </a:cubicBezTo>
                <a:cubicBezTo>
                  <a:pt x="3534" y="2005"/>
                  <a:pt x="3536" y="2015"/>
                  <a:pt x="3537" y="2015"/>
                </a:cubicBezTo>
                <a:cubicBezTo>
                  <a:pt x="3539" y="2015"/>
                  <a:pt x="3529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7" y="2142"/>
                  <a:pt x="3537" y="2173"/>
                </a:cubicBezTo>
                <a:cubicBezTo>
                  <a:pt x="3537" y="2215"/>
                  <a:pt x="3535" y="2257"/>
                  <a:pt x="3533" y="2297"/>
                </a:cubicBezTo>
                <a:cubicBezTo>
                  <a:pt x="3532" y="2309"/>
                  <a:pt x="3530" y="2321"/>
                  <a:pt x="3530" y="2332"/>
                </a:cubicBezTo>
                <a:lnTo>
                  <a:pt x="3530" y="2332"/>
                </a:lnTo>
                <a:cubicBezTo>
                  <a:pt x="3515" y="2405"/>
                  <a:pt x="3504" y="2475"/>
                  <a:pt x="3482" y="2546"/>
                </a:cubicBezTo>
                <a:cubicBezTo>
                  <a:pt x="3474" y="2582"/>
                  <a:pt x="3461" y="2618"/>
                  <a:pt x="3449" y="2651"/>
                </a:cubicBezTo>
                <a:cubicBezTo>
                  <a:pt x="3445" y="2664"/>
                  <a:pt x="3440" y="2676"/>
                  <a:pt x="3436" y="2687"/>
                </a:cubicBezTo>
                <a:lnTo>
                  <a:pt x="3436" y="2687"/>
                </a:lnTo>
                <a:cubicBezTo>
                  <a:pt x="3400" y="2753"/>
                  <a:pt x="3369" y="2818"/>
                  <a:pt x="3329" y="2881"/>
                </a:cubicBezTo>
                <a:cubicBezTo>
                  <a:pt x="3324" y="2889"/>
                  <a:pt x="3303" y="2918"/>
                  <a:pt x="3287" y="2941"/>
                </a:cubicBezTo>
                <a:lnTo>
                  <a:pt x="3287" y="2941"/>
                </a:lnTo>
                <a:cubicBezTo>
                  <a:pt x="3267" y="2964"/>
                  <a:pt x="3233" y="3004"/>
                  <a:pt x="3223" y="3014"/>
                </a:cubicBezTo>
                <a:cubicBezTo>
                  <a:pt x="3198" y="3041"/>
                  <a:pt x="3171" y="3068"/>
                  <a:pt x="3141" y="3094"/>
                </a:cubicBezTo>
                <a:cubicBezTo>
                  <a:pt x="3129" y="3108"/>
                  <a:pt x="3114" y="3119"/>
                  <a:pt x="3099" y="3134"/>
                </a:cubicBezTo>
                <a:cubicBezTo>
                  <a:pt x="3075" y="3155"/>
                  <a:pt x="3071" y="3163"/>
                  <a:pt x="3076" y="3163"/>
                </a:cubicBezTo>
                <a:cubicBezTo>
                  <a:pt x="3077" y="3163"/>
                  <a:pt x="3078" y="3163"/>
                  <a:pt x="3079" y="3162"/>
                </a:cubicBezTo>
                <a:lnTo>
                  <a:pt x="3079" y="3162"/>
                </a:lnTo>
                <a:cubicBezTo>
                  <a:pt x="3022" y="3203"/>
                  <a:pt x="2922" y="3245"/>
                  <a:pt x="2888" y="3262"/>
                </a:cubicBezTo>
                <a:cubicBezTo>
                  <a:pt x="2864" y="3275"/>
                  <a:pt x="2802" y="3297"/>
                  <a:pt x="2805" y="3297"/>
                </a:cubicBezTo>
                <a:cubicBezTo>
                  <a:pt x="2807" y="3297"/>
                  <a:pt x="2821" y="3292"/>
                  <a:pt x="2858" y="3281"/>
                </a:cubicBezTo>
                <a:lnTo>
                  <a:pt x="2858" y="3281"/>
                </a:lnTo>
                <a:cubicBezTo>
                  <a:pt x="2819" y="3294"/>
                  <a:pt x="2781" y="3309"/>
                  <a:pt x="2743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6" y="3395"/>
                </a:cubicBezTo>
                <a:lnTo>
                  <a:pt x="2436" y="3395"/>
                </a:lnTo>
                <a:cubicBezTo>
                  <a:pt x="2416" y="3397"/>
                  <a:pt x="2395" y="3400"/>
                  <a:pt x="2374" y="3401"/>
                </a:cubicBezTo>
                <a:cubicBezTo>
                  <a:pt x="2330" y="3406"/>
                  <a:pt x="2286" y="3406"/>
                  <a:pt x="2240" y="3408"/>
                </a:cubicBezTo>
                <a:cubicBezTo>
                  <a:pt x="2191" y="3408"/>
                  <a:pt x="2143" y="3406"/>
                  <a:pt x="2094" y="3403"/>
                </a:cubicBezTo>
                <a:cubicBezTo>
                  <a:pt x="2078" y="3402"/>
                  <a:pt x="2063" y="3400"/>
                  <a:pt x="2047" y="3399"/>
                </a:cubicBezTo>
                <a:lnTo>
                  <a:pt x="2047" y="3399"/>
                </a:lnTo>
                <a:cubicBezTo>
                  <a:pt x="1970" y="3377"/>
                  <a:pt x="1891" y="3367"/>
                  <a:pt x="1814" y="3340"/>
                </a:cubicBezTo>
                <a:cubicBezTo>
                  <a:pt x="1797" y="3334"/>
                  <a:pt x="1778" y="3325"/>
                  <a:pt x="1761" y="3321"/>
                </a:cubicBezTo>
                <a:cubicBezTo>
                  <a:pt x="1752" y="3318"/>
                  <a:pt x="1745" y="3316"/>
                  <a:pt x="1741" y="3315"/>
                </a:cubicBezTo>
                <a:lnTo>
                  <a:pt x="1741" y="3315"/>
                </a:lnTo>
                <a:cubicBezTo>
                  <a:pt x="1715" y="3301"/>
                  <a:pt x="1691" y="3283"/>
                  <a:pt x="1679" y="3277"/>
                </a:cubicBezTo>
                <a:cubicBezTo>
                  <a:pt x="1648" y="3260"/>
                  <a:pt x="1618" y="3241"/>
                  <a:pt x="1586" y="3220"/>
                </a:cubicBezTo>
                <a:cubicBezTo>
                  <a:pt x="1572" y="3210"/>
                  <a:pt x="1559" y="3199"/>
                  <a:pt x="1542" y="3191"/>
                </a:cubicBezTo>
                <a:cubicBezTo>
                  <a:pt x="1526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9" y="3175"/>
                  <a:pt x="1582" y="3218"/>
                  <a:pt x="1580" y="3218"/>
                </a:cubicBezTo>
                <a:cubicBezTo>
                  <a:pt x="1579" y="3218"/>
                  <a:pt x="1579" y="3218"/>
                  <a:pt x="1578" y="3218"/>
                </a:cubicBezTo>
                <a:cubicBezTo>
                  <a:pt x="1541" y="3218"/>
                  <a:pt x="1422" y="3070"/>
                  <a:pt x="1399" y="3045"/>
                </a:cubicBezTo>
                <a:cubicBezTo>
                  <a:pt x="1385" y="3030"/>
                  <a:pt x="1354" y="2977"/>
                  <a:pt x="1351" y="2977"/>
                </a:cubicBezTo>
                <a:cubicBezTo>
                  <a:pt x="1350" y="2977"/>
                  <a:pt x="1353" y="2985"/>
                  <a:pt x="1363" y="3005"/>
                </a:cubicBezTo>
                <a:cubicBezTo>
                  <a:pt x="1372" y="3024"/>
                  <a:pt x="1376" y="3032"/>
                  <a:pt x="1375" y="3032"/>
                </a:cubicBezTo>
                <a:cubicBezTo>
                  <a:pt x="1373" y="3032"/>
                  <a:pt x="1335" y="2962"/>
                  <a:pt x="1325" y="2946"/>
                </a:cubicBezTo>
                <a:cubicBezTo>
                  <a:pt x="1285" y="2881"/>
                  <a:pt x="1252" y="2814"/>
                  <a:pt x="1215" y="2747"/>
                </a:cubicBezTo>
                <a:lnTo>
                  <a:pt x="1215" y="2747"/>
                </a:lnTo>
                <a:cubicBezTo>
                  <a:pt x="1214" y="2744"/>
                  <a:pt x="1213" y="2740"/>
                  <a:pt x="1211" y="2736"/>
                </a:cubicBezTo>
                <a:cubicBezTo>
                  <a:pt x="1199" y="2702"/>
                  <a:pt x="1186" y="2668"/>
                  <a:pt x="1176" y="2634"/>
                </a:cubicBezTo>
                <a:cubicBezTo>
                  <a:pt x="1152" y="2559"/>
                  <a:pt x="1134" y="2481"/>
                  <a:pt x="1119" y="2403"/>
                </a:cubicBezTo>
                <a:cubicBezTo>
                  <a:pt x="1118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1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2"/>
                </a:cubicBezTo>
                <a:cubicBezTo>
                  <a:pt x="1107" y="2033"/>
                  <a:pt x="1111" y="1998"/>
                  <a:pt x="1114" y="1970"/>
                </a:cubicBezTo>
                <a:lnTo>
                  <a:pt x="1114" y="1970"/>
                </a:lnTo>
                <a:cubicBezTo>
                  <a:pt x="1118" y="1946"/>
                  <a:pt x="1123" y="1911"/>
                  <a:pt x="1125" y="1899"/>
                </a:cubicBezTo>
                <a:cubicBezTo>
                  <a:pt x="1144" y="1813"/>
                  <a:pt x="1169" y="1731"/>
                  <a:pt x="1197" y="1646"/>
                </a:cubicBezTo>
                <a:cubicBezTo>
                  <a:pt x="1199" y="1641"/>
                  <a:pt x="1200" y="1636"/>
                  <a:pt x="1201" y="1632"/>
                </a:cubicBezTo>
                <a:lnTo>
                  <a:pt x="1201" y="1632"/>
                </a:lnTo>
                <a:cubicBezTo>
                  <a:pt x="1203" y="1629"/>
                  <a:pt x="1205" y="1625"/>
                  <a:pt x="1207" y="1621"/>
                </a:cubicBezTo>
                <a:cubicBezTo>
                  <a:pt x="1228" y="1583"/>
                  <a:pt x="1247" y="1545"/>
                  <a:pt x="1268" y="1507"/>
                </a:cubicBezTo>
                <a:cubicBezTo>
                  <a:pt x="1289" y="1469"/>
                  <a:pt x="1315" y="1434"/>
                  <a:pt x="1338" y="1398"/>
                </a:cubicBezTo>
                <a:cubicBezTo>
                  <a:pt x="1341" y="1393"/>
                  <a:pt x="1343" y="1390"/>
                  <a:pt x="1345" y="1386"/>
                </a:cubicBezTo>
                <a:lnTo>
                  <a:pt x="1345" y="1386"/>
                </a:lnTo>
                <a:cubicBezTo>
                  <a:pt x="1346" y="1386"/>
                  <a:pt x="1346" y="1386"/>
                  <a:pt x="1346" y="1385"/>
                </a:cubicBezTo>
                <a:cubicBezTo>
                  <a:pt x="1400" y="1328"/>
                  <a:pt x="1455" y="1276"/>
                  <a:pt x="1512" y="1222"/>
                </a:cubicBezTo>
                <a:lnTo>
                  <a:pt x="1512" y="1222"/>
                </a:lnTo>
                <a:cubicBezTo>
                  <a:pt x="1525" y="1213"/>
                  <a:pt x="1537" y="1203"/>
                  <a:pt x="1551" y="1194"/>
                </a:cubicBezTo>
                <a:cubicBezTo>
                  <a:pt x="1589" y="1170"/>
                  <a:pt x="1629" y="1147"/>
                  <a:pt x="1669" y="1126"/>
                </a:cubicBezTo>
                <a:cubicBezTo>
                  <a:pt x="1681" y="1119"/>
                  <a:pt x="1698" y="1113"/>
                  <a:pt x="1711" y="1105"/>
                </a:cubicBezTo>
                <a:lnTo>
                  <a:pt x="1711" y="1105"/>
                </a:lnTo>
                <a:cubicBezTo>
                  <a:pt x="1754" y="1092"/>
                  <a:pt x="1796" y="1075"/>
                  <a:pt x="1839" y="1063"/>
                </a:cubicBezTo>
                <a:cubicBezTo>
                  <a:pt x="1883" y="1050"/>
                  <a:pt x="1928" y="1042"/>
                  <a:pt x="1972" y="1031"/>
                </a:cubicBezTo>
                <a:cubicBezTo>
                  <a:pt x="1977" y="1030"/>
                  <a:pt x="1984" y="1028"/>
                  <a:pt x="1991" y="1026"/>
                </a:cubicBezTo>
                <a:lnTo>
                  <a:pt x="1991" y="1026"/>
                </a:lnTo>
                <a:cubicBezTo>
                  <a:pt x="2008" y="1025"/>
                  <a:pt x="2026" y="1024"/>
                  <a:pt x="2044" y="1023"/>
                </a:cubicBezTo>
                <a:cubicBezTo>
                  <a:pt x="2066" y="1021"/>
                  <a:pt x="2088" y="1018"/>
                  <a:pt x="2110" y="1014"/>
                </a:cubicBezTo>
                <a:lnTo>
                  <a:pt x="2110" y="1014"/>
                </a:lnTo>
                <a:cubicBezTo>
                  <a:pt x="2131" y="1012"/>
                  <a:pt x="2153" y="1010"/>
                  <a:pt x="2174" y="1006"/>
                </a:cubicBezTo>
                <a:cubicBezTo>
                  <a:pt x="2179" y="1005"/>
                  <a:pt x="2184" y="1004"/>
                  <a:pt x="2190" y="1003"/>
                </a:cubicBezTo>
                <a:lnTo>
                  <a:pt x="2190" y="1003"/>
                </a:lnTo>
                <a:cubicBezTo>
                  <a:pt x="2199" y="1002"/>
                  <a:pt x="2230" y="999"/>
                  <a:pt x="2246" y="998"/>
                </a:cubicBezTo>
                <a:cubicBezTo>
                  <a:pt x="2294" y="993"/>
                  <a:pt x="2341" y="991"/>
                  <a:pt x="2389" y="989"/>
                </a:cubicBezTo>
                <a:close/>
                <a:moveTo>
                  <a:pt x="2432" y="0"/>
                </a:moveTo>
                <a:cubicBezTo>
                  <a:pt x="2284" y="0"/>
                  <a:pt x="2135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40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6"/>
                  <a:pt x="228" y="3406"/>
                  <a:pt x="895" y="3941"/>
                </a:cubicBezTo>
                <a:cubicBezTo>
                  <a:pt x="1282" y="4251"/>
                  <a:pt x="1776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4" y="1025"/>
                  <a:pt x="4005" y="604"/>
                  <a:pt x="3584" y="321"/>
                </a:cubicBezTo>
                <a:cubicBezTo>
                  <a:pt x="3238" y="89"/>
                  <a:pt x="2838" y="0"/>
                  <a:pt x="2432" y="0"/>
                </a:cubicBezTo>
                <a:close/>
              </a:path>
            </a:pathLst>
          </a:custGeom>
          <a:solidFill>
            <a:srgbClr val="484F7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87" name="Google Shape;9887;p35"/>
          <p:cNvSpPr/>
          <p:nvPr/>
        </p:nvSpPr>
        <p:spPr>
          <a:xfrm>
            <a:off x="6649225" y="3670850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888" name="Google Shape;9888;p35"/>
          <p:cNvGrpSpPr/>
          <p:nvPr/>
        </p:nvGrpSpPr>
        <p:grpSpPr>
          <a:xfrm>
            <a:off x="6538223" y="163649"/>
            <a:ext cx="1356637" cy="1528669"/>
            <a:chOff x="6638425" y="262025"/>
            <a:chExt cx="1356637" cy="1528669"/>
          </a:xfrm>
        </p:grpSpPr>
        <p:sp>
          <p:nvSpPr>
            <p:cNvPr id="9889" name="Google Shape;9889;p35"/>
            <p:cNvSpPr/>
            <p:nvPr/>
          </p:nvSpPr>
          <p:spPr>
            <a:xfrm>
              <a:off x="6766473" y="490494"/>
              <a:ext cx="1228589" cy="1300201"/>
            </a:xfrm>
            <a:custGeom>
              <a:avLst/>
              <a:gdLst/>
              <a:ahLst/>
              <a:cxnLst/>
              <a:rect l="l" t="t" r="r" b="b"/>
              <a:pathLst>
                <a:path w="34244" h="36240" extrusionOk="0">
                  <a:moveTo>
                    <a:pt x="10629" y="0"/>
                  </a:moveTo>
                  <a:cubicBezTo>
                    <a:pt x="9833" y="0"/>
                    <a:pt x="0" y="8812"/>
                    <a:pt x="284" y="9136"/>
                  </a:cubicBezTo>
                  <a:cubicBezTo>
                    <a:pt x="8459" y="18463"/>
                    <a:pt x="17432" y="27584"/>
                    <a:pt x="26416" y="36131"/>
                  </a:cubicBezTo>
                  <a:cubicBezTo>
                    <a:pt x="26496" y="36207"/>
                    <a:pt x="26692" y="36240"/>
                    <a:pt x="26890" y="36240"/>
                  </a:cubicBezTo>
                  <a:cubicBezTo>
                    <a:pt x="27102" y="36240"/>
                    <a:pt x="27316" y="36202"/>
                    <a:pt x="27390" y="36139"/>
                  </a:cubicBezTo>
                  <a:cubicBezTo>
                    <a:pt x="28573" y="35143"/>
                    <a:pt x="33730" y="30702"/>
                    <a:pt x="34136" y="30195"/>
                  </a:cubicBezTo>
                  <a:cubicBezTo>
                    <a:pt x="34243" y="30058"/>
                    <a:pt x="34206" y="29531"/>
                    <a:pt x="34110" y="29380"/>
                  </a:cubicBezTo>
                  <a:cubicBezTo>
                    <a:pt x="31722" y="25670"/>
                    <a:pt x="15163" y="5150"/>
                    <a:pt x="10670" y="15"/>
                  </a:cubicBezTo>
                  <a:cubicBezTo>
                    <a:pt x="10662" y="5"/>
                    <a:pt x="10648" y="0"/>
                    <a:pt x="106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35"/>
            <p:cNvSpPr/>
            <p:nvPr/>
          </p:nvSpPr>
          <p:spPr>
            <a:xfrm>
              <a:off x="6638425" y="262025"/>
              <a:ext cx="134038" cy="172571"/>
            </a:xfrm>
            <a:custGeom>
              <a:avLst/>
              <a:gdLst/>
              <a:ahLst/>
              <a:cxnLst/>
              <a:rect l="l" t="t" r="r" b="b"/>
              <a:pathLst>
                <a:path w="3736" h="4810" extrusionOk="0">
                  <a:moveTo>
                    <a:pt x="912" y="0"/>
                  </a:moveTo>
                  <a:cubicBezTo>
                    <a:pt x="834" y="0"/>
                    <a:pt x="757" y="35"/>
                    <a:pt x="716" y="108"/>
                  </a:cubicBezTo>
                  <a:cubicBezTo>
                    <a:pt x="338" y="770"/>
                    <a:pt x="249" y="1520"/>
                    <a:pt x="34" y="2240"/>
                  </a:cubicBezTo>
                  <a:cubicBezTo>
                    <a:pt x="0" y="2357"/>
                    <a:pt x="50" y="2450"/>
                    <a:pt x="125" y="2506"/>
                  </a:cubicBezTo>
                  <a:cubicBezTo>
                    <a:pt x="135" y="2526"/>
                    <a:pt x="143" y="2548"/>
                    <a:pt x="161" y="2568"/>
                  </a:cubicBezTo>
                  <a:cubicBezTo>
                    <a:pt x="698" y="3192"/>
                    <a:pt x="1384" y="3997"/>
                    <a:pt x="2006" y="4554"/>
                  </a:cubicBezTo>
                  <a:cubicBezTo>
                    <a:pt x="2209" y="4735"/>
                    <a:pt x="2367" y="4809"/>
                    <a:pt x="2504" y="4809"/>
                  </a:cubicBezTo>
                  <a:cubicBezTo>
                    <a:pt x="2785" y="4809"/>
                    <a:pt x="2972" y="4495"/>
                    <a:pt x="3259" y="4156"/>
                  </a:cubicBezTo>
                  <a:cubicBezTo>
                    <a:pt x="3736" y="3592"/>
                    <a:pt x="3718" y="3198"/>
                    <a:pt x="3271" y="2645"/>
                  </a:cubicBezTo>
                  <a:cubicBezTo>
                    <a:pt x="2569" y="1776"/>
                    <a:pt x="1833" y="927"/>
                    <a:pt x="1102" y="82"/>
                  </a:cubicBezTo>
                  <a:cubicBezTo>
                    <a:pt x="1054" y="29"/>
                    <a:pt x="983" y="0"/>
                    <a:pt x="9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35"/>
            <p:cNvSpPr/>
            <p:nvPr/>
          </p:nvSpPr>
          <p:spPr>
            <a:xfrm>
              <a:off x="6664042" y="326999"/>
              <a:ext cx="482409" cy="485494"/>
            </a:xfrm>
            <a:custGeom>
              <a:avLst/>
              <a:gdLst/>
              <a:ahLst/>
              <a:cxnLst/>
              <a:rect l="l" t="t" r="r" b="b"/>
              <a:pathLst>
                <a:path w="13446" h="13532" extrusionOk="0">
                  <a:moveTo>
                    <a:pt x="2810" y="0"/>
                  </a:moveTo>
                  <a:cubicBezTo>
                    <a:pt x="2498" y="0"/>
                    <a:pt x="0" y="2309"/>
                    <a:pt x="67" y="2417"/>
                  </a:cubicBezTo>
                  <a:cubicBezTo>
                    <a:pt x="435" y="3003"/>
                    <a:pt x="1087" y="3588"/>
                    <a:pt x="1527" y="4117"/>
                  </a:cubicBezTo>
                  <a:cubicBezTo>
                    <a:pt x="2258" y="4997"/>
                    <a:pt x="2746" y="6087"/>
                    <a:pt x="3089" y="7170"/>
                  </a:cubicBezTo>
                  <a:cubicBezTo>
                    <a:pt x="3662" y="8980"/>
                    <a:pt x="3797" y="11288"/>
                    <a:pt x="3201" y="13105"/>
                  </a:cubicBezTo>
                  <a:cubicBezTo>
                    <a:pt x="3169" y="13200"/>
                    <a:pt x="3199" y="13278"/>
                    <a:pt x="3252" y="13334"/>
                  </a:cubicBezTo>
                  <a:cubicBezTo>
                    <a:pt x="3280" y="13441"/>
                    <a:pt x="3384" y="13532"/>
                    <a:pt x="3499" y="13532"/>
                  </a:cubicBezTo>
                  <a:cubicBezTo>
                    <a:pt x="3548" y="13532"/>
                    <a:pt x="3599" y="13515"/>
                    <a:pt x="3648" y="13477"/>
                  </a:cubicBezTo>
                  <a:cubicBezTo>
                    <a:pt x="5565" y="11954"/>
                    <a:pt x="13042" y="5469"/>
                    <a:pt x="13372" y="4834"/>
                  </a:cubicBezTo>
                  <a:cubicBezTo>
                    <a:pt x="13406" y="4773"/>
                    <a:pt x="13406" y="4711"/>
                    <a:pt x="13392" y="4655"/>
                  </a:cubicBezTo>
                  <a:cubicBezTo>
                    <a:pt x="13446" y="4522"/>
                    <a:pt x="13384" y="4325"/>
                    <a:pt x="13197" y="4290"/>
                  </a:cubicBezTo>
                  <a:cubicBezTo>
                    <a:pt x="13022" y="4255"/>
                    <a:pt x="12847" y="4241"/>
                    <a:pt x="12672" y="4241"/>
                  </a:cubicBezTo>
                  <a:cubicBezTo>
                    <a:pt x="12227" y="4241"/>
                    <a:pt x="11783" y="4332"/>
                    <a:pt x="11342" y="4409"/>
                  </a:cubicBezTo>
                  <a:cubicBezTo>
                    <a:pt x="10969" y="4474"/>
                    <a:pt x="10579" y="4505"/>
                    <a:pt x="10182" y="4505"/>
                  </a:cubicBezTo>
                  <a:cubicBezTo>
                    <a:pt x="9292" y="4505"/>
                    <a:pt x="8374" y="4351"/>
                    <a:pt x="7565" y="4097"/>
                  </a:cubicBezTo>
                  <a:cubicBezTo>
                    <a:pt x="5539" y="3462"/>
                    <a:pt x="4175" y="1546"/>
                    <a:pt x="2835" y="9"/>
                  </a:cubicBezTo>
                  <a:cubicBezTo>
                    <a:pt x="2830" y="3"/>
                    <a:pt x="2821" y="0"/>
                    <a:pt x="2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35"/>
            <p:cNvSpPr/>
            <p:nvPr/>
          </p:nvSpPr>
          <p:spPr>
            <a:xfrm>
              <a:off x="6765827" y="474528"/>
              <a:ext cx="399891" cy="351671"/>
            </a:xfrm>
            <a:custGeom>
              <a:avLst/>
              <a:gdLst/>
              <a:ahLst/>
              <a:cxnLst/>
              <a:rect l="l" t="t" r="r" b="b"/>
              <a:pathLst>
                <a:path w="11146" h="9802" extrusionOk="0">
                  <a:moveTo>
                    <a:pt x="10393" y="1"/>
                  </a:moveTo>
                  <a:cubicBezTo>
                    <a:pt x="10112" y="1"/>
                    <a:pt x="3443" y="6015"/>
                    <a:pt x="280" y="8943"/>
                  </a:cubicBezTo>
                  <a:cubicBezTo>
                    <a:pt x="235" y="8985"/>
                    <a:pt x="201" y="9029"/>
                    <a:pt x="175" y="9076"/>
                  </a:cubicBezTo>
                  <a:cubicBezTo>
                    <a:pt x="0" y="9400"/>
                    <a:pt x="285" y="9802"/>
                    <a:pt x="614" y="9802"/>
                  </a:cubicBezTo>
                  <a:cubicBezTo>
                    <a:pt x="715" y="9802"/>
                    <a:pt x="821" y="9763"/>
                    <a:pt x="918" y="9673"/>
                  </a:cubicBezTo>
                  <a:cubicBezTo>
                    <a:pt x="4167" y="6667"/>
                    <a:pt x="7358" y="3625"/>
                    <a:pt x="10809" y="857"/>
                  </a:cubicBezTo>
                  <a:cubicBezTo>
                    <a:pt x="11145" y="589"/>
                    <a:pt x="10931" y="36"/>
                    <a:pt x="10521" y="9"/>
                  </a:cubicBezTo>
                  <a:lnTo>
                    <a:pt x="10394" y="1"/>
                  </a:lnTo>
                  <a:cubicBezTo>
                    <a:pt x="10394" y="1"/>
                    <a:pt x="10393" y="1"/>
                    <a:pt x="10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2" name="Google Shape;9872;p34"/>
          <p:cNvSpPr txBox="1">
            <a:spLocks noGrp="1"/>
          </p:cNvSpPr>
          <p:nvPr>
            <p:ph type="title"/>
          </p:nvPr>
        </p:nvSpPr>
        <p:spPr>
          <a:xfrm>
            <a:off x="1244600" y="629375"/>
            <a:ext cx="7150100" cy="566589"/>
          </a:xfrm>
          <a:prstGeom prst="rect">
            <a:avLst/>
          </a:prstGeom>
          <a:solidFill>
            <a:schemeClr val="tx2">
              <a:lumMod val="50000"/>
              <a:lumOff val="50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dirty="0"/>
              <a:t>    </a:t>
            </a:r>
            <a:r>
              <a:rPr lang="es" dirty="0" smtClean="0"/>
              <a:t>      SYLLABUS </a:t>
            </a:r>
            <a:r>
              <a:rPr lang="es" dirty="0"/>
              <a:t>COMPLETION</a:t>
            </a:r>
            <a:endParaRPr dirty="0"/>
          </a:p>
        </p:txBody>
      </p:sp>
      <p:sp>
        <p:nvSpPr>
          <p:cNvPr id="9873" name="Google Shape;9873;p34"/>
          <p:cNvSpPr txBox="1">
            <a:spLocks noGrp="1"/>
          </p:cNvSpPr>
          <p:nvPr>
            <p:ph type="subTitle" idx="4294967295"/>
          </p:nvPr>
        </p:nvSpPr>
        <p:spPr>
          <a:xfrm>
            <a:off x="1270650" y="1909775"/>
            <a:ext cx="7020000" cy="38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9875" name="Google Shape;9875;p34"/>
          <p:cNvSpPr/>
          <p:nvPr/>
        </p:nvSpPr>
        <p:spPr>
          <a:xfrm>
            <a:off x="7488175" y="996113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6" name="Google Shape;9876;p34"/>
          <p:cNvSpPr/>
          <p:nvPr/>
        </p:nvSpPr>
        <p:spPr>
          <a:xfrm>
            <a:off x="7759050" y="18335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7" name="Google Shape;9877;p34"/>
          <p:cNvSpPr/>
          <p:nvPr/>
        </p:nvSpPr>
        <p:spPr>
          <a:xfrm>
            <a:off x="6972450" y="158742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TextBox 17"/>
          <p:cNvSpPr txBox="1"/>
          <p:nvPr/>
        </p:nvSpPr>
        <p:spPr>
          <a:xfrm>
            <a:off x="1206500" y="1231900"/>
            <a:ext cx="7175500" cy="3416320"/>
          </a:xfrm>
          <a:prstGeom prst="rect">
            <a:avLst/>
          </a:prstGeom>
          <a:solidFill>
            <a:schemeClr val="accent2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2400" b="1" u="sng" dirty="0" smtClean="0">
                <a:latin typeface="Times New Roman" pitchFamily="18" charset="0"/>
                <a:cs typeface="Times New Roman" pitchFamily="18" charset="0"/>
              </a:rPr>
              <a:t>CLASS X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 LIFE PROCESSES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CONTROL AND COORDINATION (will continue till July month according to split up syllabus…..)</a:t>
            </a:r>
          </a:p>
          <a:p>
            <a:endParaRPr lang="en-US" sz="2400" dirty="0" smtClean="0">
              <a:latin typeface="Times New Roman" pitchFamily="18" charset="0"/>
              <a:cs typeface="Times New Roman" pitchFamily="18" charset="0"/>
            </a:endParaRPr>
          </a:p>
          <a:p>
            <a:r>
              <a:rPr lang="en-US" sz="2400" b="1" u="sng" dirty="0" smtClean="0">
                <a:latin typeface="Times New Roman" pitchFamily="18" charset="0"/>
                <a:cs typeface="Times New Roman" pitchFamily="18" charset="0"/>
              </a:rPr>
              <a:t>CLASS XI- SC. </a:t>
            </a:r>
          </a:p>
          <a:p>
            <a:pPr>
              <a:buFont typeface="Arial" pitchFamily="34" charset="0"/>
              <a:buChar char="•"/>
            </a:pPr>
            <a:r>
              <a:rPr lang="en-US" sz="2400" b="1" u="sng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THE LIVING WORLD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BIOLOGICAL CLASSIFICATION</a:t>
            </a:r>
          </a:p>
          <a:p>
            <a:pPr>
              <a:buFont typeface="Arial" pitchFamily="34" charset="0"/>
              <a:buChar char="•"/>
            </a:pP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PLANT KINGDOM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2" name="Google Shape;9872;p34"/>
          <p:cNvSpPr txBox="1">
            <a:spLocks noGrp="1"/>
          </p:cNvSpPr>
          <p:nvPr>
            <p:ph type="title"/>
          </p:nvPr>
        </p:nvSpPr>
        <p:spPr>
          <a:xfrm>
            <a:off x="723900" y="337275"/>
            <a:ext cx="7937500" cy="566589"/>
          </a:xfrm>
          <a:prstGeom prst="rect">
            <a:avLst/>
          </a:prstGeom>
          <a:solidFill>
            <a:srgbClr val="FFFF00"/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 dirty="0" smtClean="0"/>
              <a:t>                </a:t>
            </a:r>
            <a:r>
              <a:rPr lang="es" sz="2000" dirty="0" smtClean="0"/>
              <a:t>CHAPTER OUTLINE AND SYLLABUS COVERED</a:t>
            </a:r>
            <a:endParaRPr sz="2000" dirty="0"/>
          </a:p>
        </p:txBody>
      </p:sp>
      <p:sp>
        <p:nvSpPr>
          <p:cNvPr id="9875" name="Google Shape;9875;p34"/>
          <p:cNvSpPr/>
          <p:nvPr/>
        </p:nvSpPr>
        <p:spPr>
          <a:xfrm>
            <a:off x="7488175" y="996113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6" name="Google Shape;9876;p34"/>
          <p:cNvSpPr/>
          <p:nvPr/>
        </p:nvSpPr>
        <p:spPr>
          <a:xfrm>
            <a:off x="7759050" y="18335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7" name="Google Shape;9877;p34"/>
          <p:cNvSpPr/>
          <p:nvPr/>
        </p:nvSpPr>
        <p:spPr>
          <a:xfrm>
            <a:off x="6972450" y="158742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1181100" y="1295400"/>
            <a:ext cx="7010400" cy="2468265"/>
            <a:chOff x="1181100" y="1295400"/>
            <a:chExt cx="7010400" cy="2468265"/>
          </a:xfrm>
        </p:grpSpPr>
        <p:sp>
          <p:nvSpPr>
            <p:cNvPr id="17" name="Pentagon 16"/>
            <p:cNvSpPr/>
            <p:nvPr/>
          </p:nvSpPr>
          <p:spPr>
            <a:xfrm>
              <a:off x="2603500" y="1295400"/>
              <a:ext cx="4203700" cy="647700"/>
            </a:xfrm>
            <a:prstGeom prst="homePlate">
              <a:avLst/>
            </a:prstGeom>
            <a:solidFill>
              <a:srgbClr val="92D05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400" b="1" dirty="0" smtClean="0">
                  <a:solidFill>
                    <a:srgbClr val="C00000"/>
                  </a:solidFill>
                </a:rPr>
                <a:t>LIFE PROCESSES</a:t>
              </a:r>
              <a:endParaRPr lang="en-US" sz="2400" b="1" dirty="0">
                <a:solidFill>
                  <a:srgbClr val="C00000"/>
                </a:solidFill>
              </a:endParaRPr>
            </a:p>
          </p:txBody>
        </p:sp>
        <p:cxnSp>
          <p:nvCxnSpPr>
            <p:cNvPr id="19" name="Straight Arrow Connector 18"/>
            <p:cNvCxnSpPr/>
            <p:nvPr/>
          </p:nvCxnSpPr>
          <p:spPr>
            <a:xfrm rot="10800000" flipV="1">
              <a:off x="2324100" y="1955800"/>
              <a:ext cx="927100" cy="3429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Arrow Connector 19"/>
            <p:cNvCxnSpPr/>
            <p:nvPr/>
          </p:nvCxnSpPr>
          <p:spPr>
            <a:xfrm rot="5400000">
              <a:off x="2674938" y="2062162"/>
              <a:ext cx="1308100" cy="1095376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Arrow Connector 20"/>
            <p:cNvCxnSpPr>
              <a:endCxn id="46" idx="0"/>
            </p:cNvCxnSpPr>
            <p:nvPr/>
          </p:nvCxnSpPr>
          <p:spPr>
            <a:xfrm rot="16200000" flipH="1">
              <a:off x="3819525" y="2568575"/>
              <a:ext cx="1333500" cy="13335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Arrow Connector 25"/>
            <p:cNvCxnSpPr/>
            <p:nvPr/>
          </p:nvCxnSpPr>
          <p:spPr>
            <a:xfrm rot="16200000" flipH="1">
              <a:off x="4686300" y="2006600"/>
              <a:ext cx="1117600" cy="10414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Arrow Connector 29"/>
            <p:cNvCxnSpPr/>
            <p:nvPr/>
          </p:nvCxnSpPr>
          <p:spPr>
            <a:xfrm>
              <a:off x="5346700" y="1917700"/>
              <a:ext cx="1612900" cy="6350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" name="TextBox 42"/>
            <p:cNvSpPr txBox="1"/>
            <p:nvPr/>
          </p:nvSpPr>
          <p:spPr>
            <a:xfrm>
              <a:off x="1181100" y="2349500"/>
              <a:ext cx="1435100" cy="707886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000" dirty="0" smtClean="0">
                  <a:solidFill>
                    <a:srgbClr val="C00000"/>
                  </a:solidFill>
                </a:rPr>
                <a:t>Nutrition in plants </a:t>
              </a:r>
              <a:endParaRPr lang="en-US" sz="2000" dirty="0">
                <a:solidFill>
                  <a:srgbClr val="C00000"/>
                </a:solidFill>
              </a:endParaRP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1854200" y="3302000"/>
              <a:ext cx="1536700" cy="461665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400" dirty="0" smtClean="0">
                  <a:solidFill>
                    <a:srgbClr val="C00000"/>
                  </a:solidFill>
                </a:rPr>
                <a:t>Digestion</a:t>
              </a:r>
              <a:endParaRPr lang="en-US" sz="2400" dirty="0">
                <a:solidFill>
                  <a:srgbClr val="C00000"/>
                </a:solidFill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3683000" y="3302000"/>
              <a:ext cx="1739900" cy="461665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400" dirty="0" smtClean="0">
                  <a:solidFill>
                    <a:srgbClr val="C00000"/>
                  </a:solidFill>
                </a:rPr>
                <a:t>Respiration</a:t>
              </a:r>
              <a:endParaRPr lang="en-US" sz="2400" dirty="0">
                <a:solidFill>
                  <a:srgbClr val="C00000"/>
                </a:solidFill>
              </a:endParaRPr>
            </a:p>
          </p:txBody>
        </p:sp>
        <p:sp>
          <p:nvSpPr>
            <p:cNvPr id="48" name="TextBox 47"/>
            <p:cNvSpPr txBox="1"/>
            <p:nvPr/>
          </p:nvSpPr>
          <p:spPr>
            <a:xfrm>
              <a:off x="5575300" y="3213100"/>
              <a:ext cx="2247900" cy="461665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400" dirty="0" smtClean="0">
                  <a:solidFill>
                    <a:srgbClr val="C00000"/>
                  </a:solidFill>
                </a:rPr>
                <a:t>Transportation</a:t>
              </a:r>
              <a:endParaRPr lang="en-US" sz="2400" dirty="0">
                <a:solidFill>
                  <a:srgbClr val="C00000"/>
                </a:solidFill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6489700" y="2565400"/>
              <a:ext cx="1701800" cy="461665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400" dirty="0" smtClean="0">
                  <a:solidFill>
                    <a:srgbClr val="C00000"/>
                  </a:solidFill>
                </a:rPr>
                <a:t>Excretion</a:t>
              </a:r>
              <a:endParaRPr lang="en-US" sz="2400" dirty="0">
                <a:solidFill>
                  <a:srgbClr val="C00000"/>
                </a:solidFill>
              </a:endParaRPr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2" name="Google Shape;9872;p34"/>
          <p:cNvSpPr txBox="1">
            <a:spLocks noGrp="1"/>
          </p:cNvSpPr>
          <p:nvPr>
            <p:ph type="title"/>
          </p:nvPr>
        </p:nvSpPr>
        <p:spPr>
          <a:xfrm>
            <a:off x="736600" y="609600"/>
            <a:ext cx="7721600" cy="431800"/>
          </a:xfrm>
          <a:prstGeom prst="rect">
            <a:avLst/>
          </a:prstGeom>
          <a:solidFill>
            <a:schemeClr val="tx2">
              <a:lumMod val="50000"/>
              <a:lumOff val="50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/>
            <a:r>
              <a:rPr lang="es" sz="2000" dirty="0" smtClean="0"/>
              <a:t>CHAPTER OUTLINE AND SYLLABUS COVERED</a:t>
            </a:r>
            <a:endParaRPr sz="2000" dirty="0"/>
          </a:p>
        </p:txBody>
      </p:sp>
      <p:sp>
        <p:nvSpPr>
          <p:cNvPr id="9875" name="Google Shape;9875;p34"/>
          <p:cNvSpPr/>
          <p:nvPr/>
        </p:nvSpPr>
        <p:spPr>
          <a:xfrm>
            <a:off x="7488175" y="996113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6" name="Google Shape;9876;p34"/>
          <p:cNvSpPr/>
          <p:nvPr/>
        </p:nvSpPr>
        <p:spPr>
          <a:xfrm>
            <a:off x="7759050" y="18335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7" name="Google Shape;9877;p34"/>
          <p:cNvSpPr/>
          <p:nvPr/>
        </p:nvSpPr>
        <p:spPr>
          <a:xfrm>
            <a:off x="6972450" y="158742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" name="Group 46"/>
          <p:cNvGrpSpPr/>
          <p:nvPr/>
        </p:nvGrpSpPr>
        <p:grpSpPr>
          <a:xfrm>
            <a:off x="1117600" y="1320800"/>
            <a:ext cx="7150100" cy="3041710"/>
            <a:chOff x="1117600" y="1320800"/>
            <a:chExt cx="7150100" cy="3041710"/>
          </a:xfrm>
        </p:grpSpPr>
        <p:sp>
          <p:nvSpPr>
            <p:cNvPr id="14" name="Pentagon 13"/>
            <p:cNvSpPr/>
            <p:nvPr/>
          </p:nvSpPr>
          <p:spPr>
            <a:xfrm>
              <a:off x="2197100" y="1320800"/>
              <a:ext cx="4521200" cy="584200"/>
            </a:xfrm>
            <a:prstGeom prst="homePlate">
              <a:avLst/>
            </a:prstGeom>
            <a:solidFill>
              <a:schemeClr val="accent1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sz="2000" b="1" dirty="0" smtClean="0">
                  <a:solidFill>
                    <a:schemeClr val="tx1"/>
                  </a:solidFill>
                </a:rPr>
                <a:t>CONTROL AND COORDINATION</a:t>
              </a:r>
            </a:p>
            <a:p>
              <a:pPr lvl="0" algn="ctr"/>
              <a:r>
                <a:rPr lang="en-US" sz="2000" b="1" dirty="0" smtClean="0">
                  <a:solidFill>
                    <a:schemeClr val="tx1"/>
                  </a:solidFill>
                </a:rPr>
                <a:t>CLASS : X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Straight Arrow Connector 16"/>
            <p:cNvCxnSpPr/>
            <p:nvPr/>
          </p:nvCxnSpPr>
          <p:spPr>
            <a:xfrm rot="10800000" flipV="1">
              <a:off x="2527300" y="1930400"/>
              <a:ext cx="876300" cy="6096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Arrow Connector 17"/>
            <p:cNvCxnSpPr/>
            <p:nvPr/>
          </p:nvCxnSpPr>
          <p:spPr>
            <a:xfrm rot="5400000">
              <a:off x="2787650" y="2609850"/>
              <a:ext cx="2019300" cy="6604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Arrow Connector 18"/>
            <p:cNvCxnSpPr/>
            <p:nvPr/>
          </p:nvCxnSpPr>
          <p:spPr>
            <a:xfrm>
              <a:off x="5715000" y="1879600"/>
              <a:ext cx="1066800" cy="9144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Arrow Connector 23"/>
            <p:cNvCxnSpPr/>
            <p:nvPr/>
          </p:nvCxnSpPr>
          <p:spPr>
            <a:xfrm rot="16200000" flipH="1">
              <a:off x="4425950" y="2292350"/>
              <a:ext cx="1549400" cy="7493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extBox 34"/>
            <p:cNvSpPr txBox="1"/>
            <p:nvPr/>
          </p:nvSpPr>
          <p:spPr>
            <a:xfrm>
              <a:off x="1117600" y="2552701"/>
              <a:ext cx="2286000" cy="1015663"/>
            </a:xfrm>
            <a:prstGeom prst="rect">
              <a:avLst/>
            </a:prstGeom>
            <a:solidFill>
              <a:schemeClr val="bg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000" b="1" dirty="0" smtClean="0">
                  <a:solidFill>
                    <a:schemeClr val="tx1"/>
                  </a:solidFill>
                </a:rPr>
                <a:t>Human Nervous System &amp; Neuron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2108200" y="3962400"/>
              <a:ext cx="1943100" cy="400110"/>
            </a:xfrm>
            <a:prstGeom prst="rect">
              <a:avLst/>
            </a:prstGeom>
            <a:solidFill>
              <a:schemeClr val="bg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000" b="1" dirty="0" smtClean="0">
                  <a:solidFill>
                    <a:schemeClr val="tx1"/>
                  </a:solidFill>
                </a:rPr>
                <a:t>Human Brain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4648200" y="3441700"/>
              <a:ext cx="2425700" cy="400110"/>
            </a:xfrm>
            <a:prstGeom prst="rect">
              <a:avLst/>
            </a:prstGeom>
            <a:solidFill>
              <a:schemeClr val="bg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000" b="1" dirty="0" smtClean="0">
                  <a:solidFill>
                    <a:schemeClr val="tx1"/>
                  </a:solidFill>
                </a:rPr>
                <a:t>Plant</a:t>
              </a:r>
              <a:r>
                <a:rPr lang="en-US" sz="2000" dirty="0" smtClean="0">
                  <a:solidFill>
                    <a:srgbClr val="C00000"/>
                  </a:solidFill>
                </a:rPr>
                <a:t> </a:t>
              </a:r>
              <a:r>
                <a:rPr lang="en-US" sz="2000" b="1" dirty="0" smtClean="0">
                  <a:solidFill>
                    <a:schemeClr val="tx1"/>
                  </a:solidFill>
                </a:rPr>
                <a:t>Hormones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5791200" y="2819400"/>
              <a:ext cx="2476500" cy="400110"/>
            </a:xfrm>
            <a:prstGeom prst="rect">
              <a:avLst/>
            </a:prstGeom>
            <a:solidFill>
              <a:schemeClr val="bg1">
                <a:lumMod val="60000"/>
                <a:lumOff val="40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sz="2000" b="1" dirty="0" smtClean="0">
                  <a:solidFill>
                    <a:schemeClr val="tx1"/>
                  </a:solidFill>
                </a:rPr>
                <a:t>Animal Hormones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2" name="Google Shape;9872;p34"/>
          <p:cNvSpPr txBox="1">
            <a:spLocks noGrp="1"/>
          </p:cNvSpPr>
          <p:nvPr>
            <p:ph type="title"/>
          </p:nvPr>
        </p:nvSpPr>
        <p:spPr>
          <a:xfrm>
            <a:off x="711200" y="457200"/>
            <a:ext cx="7721600" cy="508000"/>
          </a:xfrm>
          <a:prstGeom prst="rect">
            <a:avLst/>
          </a:prstGeom>
          <a:solidFill>
            <a:schemeClr val="accent2">
              <a:lumMod val="50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/>
            <a:r>
              <a:rPr lang="es" sz="2000" dirty="0" smtClean="0"/>
              <a:t>CHAPTER OUTLINE AND SYLLABUS COVERED</a:t>
            </a:r>
            <a:endParaRPr sz="2000" dirty="0"/>
          </a:p>
        </p:txBody>
      </p:sp>
      <p:sp>
        <p:nvSpPr>
          <p:cNvPr id="9875" name="Google Shape;9875;p34"/>
          <p:cNvSpPr/>
          <p:nvPr/>
        </p:nvSpPr>
        <p:spPr>
          <a:xfrm>
            <a:off x="7488175" y="996113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6" name="Google Shape;9876;p34"/>
          <p:cNvSpPr/>
          <p:nvPr/>
        </p:nvSpPr>
        <p:spPr>
          <a:xfrm>
            <a:off x="7759050" y="18335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7" name="Google Shape;9877;p34"/>
          <p:cNvSpPr/>
          <p:nvPr/>
        </p:nvSpPr>
        <p:spPr>
          <a:xfrm>
            <a:off x="6972450" y="158742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" name="Group 20"/>
          <p:cNvGrpSpPr/>
          <p:nvPr/>
        </p:nvGrpSpPr>
        <p:grpSpPr>
          <a:xfrm>
            <a:off x="1117600" y="1320800"/>
            <a:ext cx="6845300" cy="3108186"/>
            <a:chOff x="1117600" y="1320800"/>
            <a:chExt cx="6845300" cy="3108186"/>
          </a:xfrm>
        </p:grpSpPr>
        <p:sp>
          <p:nvSpPr>
            <p:cNvPr id="14" name="Pentagon 13"/>
            <p:cNvSpPr/>
            <p:nvPr/>
          </p:nvSpPr>
          <p:spPr>
            <a:xfrm>
              <a:off x="2197100" y="1320800"/>
              <a:ext cx="4521200" cy="584200"/>
            </a:xfrm>
            <a:prstGeom prst="homePlate">
              <a:avLst/>
            </a:prstGeom>
            <a:solidFill>
              <a:schemeClr val="tx2">
                <a:lumMod val="50000"/>
                <a:lumOff val="5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sz="2000" b="1" dirty="0" smtClean="0">
                  <a:solidFill>
                    <a:schemeClr val="tx1"/>
                  </a:solidFill>
                </a:rPr>
                <a:t>THE LIVING WORLD</a:t>
              </a:r>
            </a:p>
            <a:p>
              <a:pPr lvl="0" algn="ctr"/>
              <a:r>
                <a:rPr lang="en-US" sz="2000" b="1" dirty="0" smtClean="0">
                  <a:solidFill>
                    <a:schemeClr val="tx1"/>
                  </a:solidFill>
                </a:rPr>
                <a:t>CLASS : </a:t>
              </a:r>
              <a:r>
                <a:rPr lang="en-US" sz="2000" b="1" dirty="0" err="1" smtClean="0">
                  <a:solidFill>
                    <a:schemeClr val="tx1"/>
                  </a:solidFill>
                </a:rPr>
                <a:t>XISc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Straight Arrow Connector 16"/>
            <p:cNvCxnSpPr/>
            <p:nvPr/>
          </p:nvCxnSpPr>
          <p:spPr>
            <a:xfrm rot="10800000" flipV="1">
              <a:off x="2527300" y="1930400"/>
              <a:ext cx="876300" cy="6096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Arrow Connector 17"/>
            <p:cNvCxnSpPr/>
            <p:nvPr/>
          </p:nvCxnSpPr>
          <p:spPr>
            <a:xfrm rot="5400000">
              <a:off x="2933700" y="2540000"/>
              <a:ext cx="1803400" cy="5842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Arrow Connector 18"/>
            <p:cNvCxnSpPr/>
            <p:nvPr/>
          </p:nvCxnSpPr>
          <p:spPr>
            <a:xfrm>
              <a:off x="5715000" y="1879600"/>
              <a:ext cx="1066800" cy="9144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Arrow Connector 23"/>
            <p:cNvCxnSpPr/>
            <p:nvPr/>
          </p:nvCxnSpPr>
          <p:spPr>
            <a:xfrm rot="16200000" flipH="1">
              <a:off x="4057650" y="2660650"/>
              <a:ext cx="1917700" cy="3810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extBox 34"/>
            <p:cNvSpPr txBox="1"/>
            <p:nvPr/>
          </p:nvSpPr>
          <p:spPr>
            <a:xfrm>
              <a:off x="1117600" y="2552701"/>
              <a:ext cx="2286000" cy="707886"/>
            </a:xfrm>
            <a:prstGeom prst="rect">
              <a:avLst/>
            </a:prstGeom>
            <a:solidFill>
              <a:srgbClr val="FCA0EF"/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000" b="1" dirty="0" smtClean="0">
                  <a:solidFill>
                    <a:schemeClr val="tx1"/>
                  </a:solidFill>
                </a:rPr>
                <a:t>Basic Processes of Taxonomy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2057400" y="3721100"/>
              <a:ext cx="2057400" cy="707886"/>
            </a:xfrm>
            <a:prstGeom prst="rect">
              <a:avLst/>
            </a:prstGeom>
            <a:solidFill>
              <a:srgbClr val="FCA0EF"/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000" b="1" dirty="0" smtClean="0">
                  <a:solidFill>
                    <a:schemeClr val="tx1"/>
                  </a:solidFill>
                </a:rPr>
                <a:t>Binomial Nomenclature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4368800" y="3860800"/>
              <a:ext cx="2425700" cy="400110"/>
            </a:xfrm>
            <a:prstGeom prst="rect">
              <a:avLst/>
            </a:prstGeom>
            <a:solidFill>
              <a:srgbClr val="FCA0EF"/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000" b="1" dirty="0" smtClean="0">
                  <a:solidFill>
                    <a:schemeClr val="tx1"/>
                  </a:solidFill>
                </a:rPr>
                <a:t>Scientific names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6083300" y="2819400"/>
              <a:ext cx="1879600" cy="707886"/>
            </a:xfrm>
            <a:prstGeom prst="rect">
              <a:avLst/>
            </a:prstGeom>
            <a:solidFill>
              <a:srgbClr val="FCA0EF"/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000" b="1" dirty="0" smtClean="0">
                  <a:solidFill>
                    <a:schemeClr val="tx1"/>
                  </a:solidFill>
                </a:rPr>
                <a:t>Taxonomic Categories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2" name="Google Shape;9872;p34"/>
          <p:cNvSpPr txBox="1">
            <a:spLocks noGrp="1"/>
          </p:cNvSpPr>
          <p:nvPr>
            <p:ph type="title"/>
          </p:nvPr>
        </p:nvSpPr>
        <p:spPr>
          <a:xfrm>
            <a:off x="711200" y="546100"/>
            <a:ext cx="7721600" cy="419100"/>
          </a:xfrm>
          <a:prstGeom prst="rect">
            <a:avLst/>
          </a:prstGeom>
          <a:solidFill>
            <a:srgbClr val="FCA0EF"/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 algn="ctr"/>
            <a:r>
              <a:rPr lang="es" sz="2000" dirty="0" smtClean="0"/>
              <a:t>CHAPTER OUTLINE AND SYLLABUS COVERED</a:t>
            </a:r>
            <a:endParaRPr sz="2000" dirty="0"/>
          </a:p>
        </p:txBody>
      </p:sp>
      <p:sp>
        <p:nvSpPr>
          <p:cNvPr id="9875" name="Google Shape;9875;p34"/>
          <p:cNvSpPr/>
          <p:nvPr/>
        </p:nvSpPr>
        <p:spPr>
          <a:xfrm>
            <a:off x="7488175" y="996113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6" name="Google Shape;9876;p34"/>
          <p:cNvSpPr/>
          <p:nvPr/>
        </p:nvSpPr>
        <p:spPr>
          <a:xfrm>
            <a:off x="7759050" y="1833575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7" name="Google Shape;9877;p34"/>
          <p:cNvSpPr/>
          <p:nvPr/>
        </p:nvSpPr>
        <p:spPr>
          <a:xfrm>
            <a:off x="6972450" y="1587425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" name="Group 21"/>
          <p:cNvGrpSpPr/>
          <p:nvPr/>
        </p:nvGrpSpPr>
        <p:grpSpPr>
          <a:xfrm>
            <a:off x="1117600" y="1320800"/>
            <a:ext cx="6756400" cy="3135531"/>
            <a:chOff x="1117600" y="1320800"/>
            <a:chExt cx="6756400" cy="3135531"/>
          </a:xfrm>
        </p:grpSpPr>
        <p:sp>
          <p:nvSpPr>
            <p:cNvPr id="14" name="Pentagon 13"/>
            <p:cNvSpPr/>
            <p:nvPr/>
          </p:nvSpPr>
          <p:spPr>
            <a:xfrm>
              <a:off x="2197100" y="1320800"/>
              <a:ext cx="4521200" cy="584200"/>
            </a:xfrm>
            <a:prstGeom prst="homePlate">
              <a:avLst/>
            </a:prstGeom>
            <a:solidFill>
              <a:srgbClr val="FFFF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en-US" sz="2000" b="1" dirty="0" smtClean="0">
                  <a:solidFill>
                    <a:schemeClr val="tx1"/>
                  </a:solidFill>
                </a:rPr>
                <a:t>BIOLOGICAL CLASSIFICATION</a:t>
              </a:r>
            </a:p>
            <a:p>
              <a:pPr lvl="0" algn="ctr"/>
              <a:r>
                <a:rPr lang="en-US" sz="2000" b="1" dirty="0" smtClean="0">
                  <a:solidFill>
                    <a:schemeClr val="tx1"/>
                  </a:solidFill>
                </a:rPr>
                <a:t>CLASS : </a:t>
              </a:r>
              <a:r>
                <a:rPr lang="en-US" sz="2000" b="1" dirty="0" err="1" smtClean="0">
                  <a:solidFill>
                    <a:schemeClr val="tx1"/>
                  </a:solidFill>
                </a:rPr>
                <a:t>XISc</a:t>
              </a:r>
              <a:endParaRPr lang="en-US" sz="2000" b="1" dirty="0">
                <a:solidFill>
                  <a:schemeClr val="tx1"/>
                </a:solidFill>
              </a:endParaRPr>
            </a:p>
          </p:txBody>
        </p:sp>
        <p:cxnSp>
          <p:nvCxnSpPr>
            <p:cNvPr id="17" name="Straight Arrow Connector 16"/>
            <p:cNvCxnSpPr/>
            <p:nvPr/>
          </p:nvCxnSpPr>
          <p:spPr>
            <a:xfrm rot="10800000" flipV="1">
              <a:off x="2527300" y="1930400"/>
              <a:ext cx="876300" cy="6096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Arrow Connector 17"/>
            <p:cNvCxnSpPr/>
            <p:nvPr/>
          </p:nvCxnSpPr>
          <p:spPr>
            <a:xfrm rot="5400000">
              <a:off x="2933700" y="2540000"/>
              <a:ext cx="1803400" cy="5842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Arrow Connector 18"/>
            <p:cNvCxnSpPr/>
            <p:nvPr/>
          </p:nvCxnSpPr>
          <p:spPr>
            <a:xfrm>
              <a:off x="5715000" y="1879600"/>
              <a:ext cx="914400" cy="7620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Arrow Connector 23"/>
            <p:cNvCxnSpPr/>
            <p:nvPr/>
          </p:nvCxnSpPr>
          <p:spPr>
            <a:xfrm rot="16200000" flipH="1">
              <a:off x="4019550" y="2698750"/>
              <a:ext cx="1905000" cy="29210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TextBox 34"/>
            <p:cNvSpPr txBox="1"/>
            <p:nvPr/>
          </p:nvSpPr>
          <p:spPr>
            <a:xfrm>
              <a:off x="1117600" y="2552701"/>
              <a:ext cx="2019300" cy="923330"/>
            </a:xfrm>
            <a:prstGeom prst="rect">
              <a:avLst/>
            </a:prstGeom>
            <a:solidFill>
              <a:schemeClr val="tx2">
                <a:lumMod val="25000"/>
                <a:lumOff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1800" b="1" dirty="0" smtClean="0">
                  <a:solidFill>
                    <a:schemeClr val="tx1"/>
                  </a:solidFill>
                </a:rPr>
                <a:t>Changes in the Classification systems</a:t>
              </a:r>
              <a:endParaRPr lang="en-US" sz="1800" b="1" dirty="0">
                <a:solidFill>
                  <a:schemeClr val="tx1"/>
                </a:solidFill>
              </a:endParaRP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612900" y="3810000"/>
              <a:ext cx="2057400" cy="646331"/>
            </a:xfrm>
            <a:prstGeom prst="rect">
              <a:avLst/>
            </a:prstGeom>
            <a:solidFill>
              <a:schemeClr val="tx2">
                <a:lumMod val="25000"/>
                <a:lumOff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1800" b="1" dirty="0" smtClean="0">
                  <a:solidFill>
                    <a:schemeClr val="tx1"/>
                  </a:solidFill>
                </a:rPr>
                <a:t>Five Kingdom Classification</a:t>
              </a:r>
              <a:endParaRPr lang="en-US" sz="1800" b="1" dirty="0">
                <a:solidFill>
                  <a:schemeClr val="tx1"/>
                </a:solidFill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4292600" y="3759200"/>
              <a:ext cx="3581400" cy="646331"/>
            </a:xfrm>
            <a:prstGeom prst="rect">
              <a:avLst/>
            </a:prstGeom>
            <a:solidFill>
              <a:schemeClr val="tx2">
                <a:lumMod val="25000"/>
                <a:lumOff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1800" b="1" dirty="0" smtClean="0">
                  <a:solidFill>
                    <a:schemeClr val="tx1"/>
                  </a:solidFill>
                </a:rPr>
                <a:t>Three Domains of Life Three Six Kingdom Classification</a:t>
              </a:r>
              <a:endParaRPr lang="en-US" sz="1800" b="1" dirty="0">
                <a:solidFill>
                  <a:schemeClr val="tx1"/>
                </a:solidFill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5461000" y="2679700"/>
              <a:ext cx="2311400" cy="646331"/>
            </a:xfrm>
            <a:prstGeom prst="rect">
              <a:avLst/>
            </a:prstGeom>
            <a:solidFill>
              <a:schemeClr val="tx2">
                <a:lumMod val="25000"/>
                <a:lumOff val="75000"/>
              </a:schemeClr>
            </a:solidFill>
            <a:ln>
              <a:solidFill>
                <a:schemeClr val="tx1"/>
              </a:solidFill>
            </a:ln>
          </p:spPr>
          <p:txBody>
            <a:bodyPr wrap="square" rtlCol="0">
              <a:spAutoFit/>
            </a:bodyPr>
            <a:lstStyle/>
            <a:p>
              <a:pPr lvl="0"/>
              <a:r>
                <a:rPr lang="en-US" sz="1800" b="1" dirty="0" smtClean="0">
                  <a:solidFill>
                    <a:schemeClr val="tx1"/>
                  </a:solidFill>
                </a:rPr>
                <a:t>Characteristics of Six Kingdoms</a:t>
              </a:r>
              <a:endParaRPr lang="en-US" sz="1800" b="1" dirty="0">
                <a:solidFill>
                  <a:schemeClr val="tx1"/>
                </a:solidFill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Pasos para estudiar un texto by Slidesgo">
  <a:themeElements>
    <a:clrScheme name="Simple Light">
      <a:dk1>
        <a:srgbClr val="222828"/>
      </a:dk1>
      <a:lt1>
        <a:srgbClr val="71C9B9"/>
      </a:lt1>
      <a:dk2>
        <a:srgbClr val="68B3A5"/>
      </a:dk2>
      <a:lt2>
        <a:srgbClr val="005051"/>
      </a:lt2>
      <a:accent1>
        <a:srgbClr val="FCC94C"/>
      </a:accent1>
      <a:accent2>
        <a:srgbClr val="FBFEE9"/>
      </a:accent2>
      <a:accent3>
        <a:srgbClr val="F1E4D1"/>
      </a:accent3>
      <a:accent4>
        <a:srgbClr val="E4DEC8"/>
      </a:accent4>
      <a:accent5>
        <a:srgbClr val="FFFFFF"/>
      </a:accent5>
      <a:accent6>
        <a:srgbClr val="C7404E"/>
      </a:accent6>
      <a:hlink>
        <a:srgbClr val="22282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785</TotalTime>
  <Words>1075</Words>
  <Application>Microsoft Office PowerPoint</Application>
  <PresentationFormat>On-screen Show (16:9)</PresentationFormat>
  <Paragraphs>301</Paragraphs>
  <Slides>27</Slides>
  <Notes>21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27</vt:i4>
      </vt:variant>
    </vt:vector>
  </HeadingPairs>
  <TitlesOfParts>
    <vt:vector size="34" baseType="lpstr">
      <vt:lpstr>Arial</vt:lpstr>
      <vt:lpstr>Gantari ExtraBold</vt:lpstr>
      <vt:lpstr>Times New Roman</vt:lpstr>
      <vt:lpstr>Gantari</vt:lpstr>
      <vt:lpstr>Calibri</vt:lpstr>
      <vt:lpstr>Wingdings</vt:lpstr>
      <vt:lpstr>Pasos para estudiar un texto by Slidesgo</vt:lpstr>
      <vt:lpstr>DELHI PUBLIC SCHOOL JORHAT</vt:lpstr>
      <vt:lpstr>TOPICS</vt:lpstr>
      <vt:lpstr>TOPICS</vt:lpstr>
      <vt:lpstr>SYLLABUS COMPLETION</vt:lpstr>
      <vt:lpstr>          SYLLABUS COMPLETION</vt:lpstr>
      <vt:lpstr>                CHAPTER OUTLINE AND SYLLABUS COVERED</vt:lpstr>
      <vt:lpstr>CHAPTER OUTLINE AND SYLLABUS COVERED</vt:lpstr>
      <vt:lpstr>CHAPTER OUTLINE AND SYLLABUS COVERED</vt:lpstr>
      <vt:lpstr>CHAPTER OUTLINE AND SYLLABUS COVERED</vt:lpstr>
      <vt:lpstr>CHAPTER OUTLINE AND SYLLABUS COVERED</vt:lpstr>
      <vt:lpstr>LESSON PLANNING</vt:lpstr>
      <vt:lpstr>BEST PRACTICES IN BIOLOGY</vt:lpstr>
      <vt:lpstr>Slide 13</vt:lpstr>
      <vt:lpstr>Slide 14</vt:lpstr>
      <vt:lpstr>Slide 15</vt:lpstr>
      <vt:lpstr>Slide 16</vt:lpstr>
      <vt:lpstr>ASSESSMENT /ACTIVITIES TAKEN  </vt:lpstr>
      <vt:lpstr>ASSESSMENTS  </vt:lpstr>
      <vt:lpstr>ASSESSMENT PERFORMANCE (UNIT TEST 1 CLASS XI Sc BIOLOGY )  </vt:lpstr>
      <vt:lpstr>ASSESSMENT PERFORMANCE (UNIT TEST 1 CLASS XI Sc BIOLOGY )  </vt:lpstr>
      <vt:lpstr>ASSESSMENT PERFORMANCE (UNIT TEST 1 CLASS XI Sc BIOLOGY )  </vt:lpstr>
      <vt:lpstr> PERFORMANCE  ANALYSIS (UNIT TEST 1 CLASS XI Sc BIOLOGY )  </vt:lpstr>
      <vt:lpstr>COPY CORRECTION &amp; MAINTENENCE</vt:lpstr>
      <vt:lpstr>Slide 24</vt:lpstr>
      <vt:lpstr>Slide 25</vt:lpstr>
      <vt:lpstr>Slide 26</vt:lpstr>
      <vt:lpstr>Slide 27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DELHI PUBLIC SCHOOL JORHAT</dc:title>
  <dc:creator>Alakesh Barua</dc:creator>
  <cp:lastModifiedBy>user</cp:lastModifiedBy>
  <cp:revision>21</cp:revision>
  <dcterms:modified xsi:type="dcterms:W3CDTF">2026-06-15T02:10:31Z</dcterms:modified>
</cp:coreProperties>
</file>