
<file path=[Content_Types].xml><?xml version="1.0" encoding="utf-8"?>
<Types xmlns="http://schemas.openxmlformats.org/package/2006/content-types">
  <Default ContentType="application/xml" Extension="xml"/>
  <Default ContentType="image/jpeg" Extension="jpe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367446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1"/>
        <p:cNvGrpSpPr/>
        <p:nvPr/>
      </p:nvGrpSpPr>
      <p:grpSpPr>
        <a:xfrm>
          <a:off x="0" y="0"/>
          <a:ext cx="0" cy="0"/>
          <a:chOff x="0" y="0"/>
          <a:chExt cx="0" cy="0"/>
        </a:xfrm>
      </p:grpSpPr>
      <p:sp>
        <p:nvSpPr>
          <p:cNvPr id="9812" name="Google Shape;9812;g1450b2fcb6e_0_1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13" name="Google Shape;9813;g1450b2fcb6e_0_1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328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2"/>
        <p:cNvGrpSpPr/>
        <p:nvPr/>
      </p:nvGrpSpPr>
      <p:grpSpPr>
        <a:xfrm>
          <a:off x="0" y="0"/>
          <a:ext cx="0" cy="0"/>
          <a:chOff x="0" y="0"/>
          <a:chExt cx="0" cy="0"/>
        </a:xfrm>
      </p:grpSpPr>
      <p:sp>
        <p:nvSpPr>
          <p:cNvPr id="9843" name="Google Shape;9843;g1450b2fcb6e_0_3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4" name="Google Shape;9844;g1450b2fcb6e_0_3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3023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2">
          <a:extLst>
            <a:ext uri="{FF2B5EF4-FFF2-40B4-BE49-F238E27FC236}">
              <a16:creationId xmlns:a16="http://schemas.microsoft.com/office/drawing/2014/main" xmlns="" id="{04291681-077E-ED53-6766-DB0E3B64D0DE}"/>
            </a:ext>
          </a:extLst>
        </p:cNvPr>
        <p:cNvGrpSpPr/>
        <p:nvPr/>
      </p:nvGrpSpPr>
      <p:grpSpPr>
        <a:xfrm>
          <a:off x="0" y="0"/>
          <a:ext cx="0" cy="0"/>
          <a:chOff x="0" y="0"/>
          <a:chExt cx="0" cy="0"/>
        </a:xfrm>
      </p:grpSpPr>
      <p:sp>
        <p:nvSpPr>
          <p:cNvPr id="9843" name="Google Shape;9843;g1450b2fcb6e_0_3978:notes">
            <a:extLst>
              <a:ext uri="{FF2B5EF4-FFF2-40B4-BE49-F238E27FC236}">
                <a16:creationId xmlns:a16="http://schemas.microsoft.com/office/drawing/2014/main" xmlns="" id="{83F8BFDA-DEFC-E743-49C7-100D2223CE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4" name="Google Shape;9844;g1450b2fcb6e_0_3978:notes">
            <a:extLst>
              <a:ext uri="{FF2B5EF4-FFF2-40B4-BE49-F238E27FC236}">
                <a16:creationId xmlns:a16="http://schemas.microsoft.com/office/drawing/2014/main" xmlns="" id="{2F383BEA-5B98-CD43-F52F-4F79028928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9484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0"/>
        <p:cNvGrpSpPr/>
        <p:nvPr/>
      </p:nvGrpSpPr>
      <p:grpSpPr>
        <a:xfrm>
          <a:off x="0" y="0"/>
          <a:ext cx="0" cy="0"/>
          <a:chOff x="0" y="0"/>
          <a:chExt cx="0" cy="0"/>
        </a:xfrm>
      </p:grpSpPr>
      <p:sp>
        <p:nvSpPr>
          <p:cNvPr id="9831" name="Google Shape;9831;g1450b2fcb6e_0_2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32" name="Google Shape;9832;g1450b2fcb6e_0_2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3352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8"/>
        <p:cNvGrpSpPr/>
        <p:nvPr/>
      </p:nvGrpSpPr>
      <p:grpSpPr>
        <a:xfrm>
          <a:off x="0" y="0"/>
          <a:ext cx="0" cy="0"/>
          <a:chOff x="0" y="0"/>
          <a:chExt cx="0" cy="0"/>
        </a:xfrm>
      </p:grpSpPr>
      <p:sp>
        <p:nvSpPr>
          <p:cNvPr id="9879" name="Google Shape;9879;g1450b2fcb6e_0_4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0" name="Google Shape;9880;g1450b2fcb6e_0_4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7630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8"/>
        <p:cNvGrpSpPr/>
        <p:nvPr/>
      </p:nvGrpSpPr>
      <p:grpSpPr>
        <a:xfrm>
          <a:off x="0" y="0"/>
          <a:ext cx="0" cy="0"/>
          <a:chOff x="0" y="0"/>
          <a:chExt cx="0" cy="0"/>
        </a:xfrm>
      </p:grpSpPr>
      <p:sp>
        <p:nvSpPr>
          <p:cNvPr id="9869" name="Google Shape;9869;g1450b2fcb6e_0_4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0" name="Google Shape;9870;g1450b2fcb6e_0_4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764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0"/>
        <p:cNvGrpSpPr/>
        <p:nvPr/>
      </p:nvGrpSpPr>
      <p:grpSpPr>
        <a:xfrm>
          <a:off x="0" y="0"/>
          <a:ext cx="0" cy="0"/>
          <a:chOff x="0" y="0"/>
          <a:chExt cx="0" cy="0"/>
        </a:xfrm>
      </p:grpSpPr>
      <p:sp>
        <p:nvSpPr>
          <p:cNvPr id="10111" name="Google Shape;10111;gfdf1b3117e_1_4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12" name="Google Shape;10112;gfdf1b3117e_1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623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0" y="0"/>
            <a:ext cx="9144125" cy="5143391"/>
            <a:chOff x="0" y="0"/>
            <a:chExt cx="9144125" cy="5143391"/>
          </a:xfrm>
        </p:grpSpPr>
        <p:sp>
          <p:nvSpPr>
            <p:cNvPr id="10" name="Google Shape;10;p2"/>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 name="Google Shape;370;p2"/>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2"/>
          <p:cNvGrpSpPr/>
          <p:nvPr/>
        </p:nvGrpSpPr>
        <p:grpSpPr>
          <a:xfrm>
            <a:off x="553048" y="535000"/>
            <a:ext cx="8105852" cy="4302000"/>
            <a:chOff x="553048" y="535000"/>
            <a:chExt cx="8105852" cy="4302000"/>
          </a:xfrm>
        </p:grpSpPr>
        <p:sp>
          <p:nvSpPr>
            <p:cNvPr id="372" name="Google Shape;372;p2"/>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 name="Google Shape;390;p2"/>
          <p:cNvSpPr txBox="1">
            <a:spLocks noGrp="1"/>
          </p:cNvSpPr>
          <p:nvPr>
            <p:ph type="ctrTitle"/>
          </p:nvPr>
        </p:nvSpPr>
        <p:spPr>
          <a:xfrm>
            <a:off x="1562700" y="1526150"/>
            <a:ext cx="6018600" cy="14160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1" name="Google Shape;391;p2"/>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rot="-3990277">
            <a:off x="1794368" y="4095249"/>
            <a:ext cx="585838" cy="623458"/>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6258538" y="1165838"/>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7779875" y="814163"/>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5766725" y="3739000"/>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1494125" y="941313"/>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7906938" y="4150913"/>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2820000" y="4014063"/>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3680113" y="1211563"/>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txBox="1">
            <a:spLocks noGrp="1"/>
          </p:cNvSpPr>
          <p:nvPr>
            <p:ph type="body" idx="1"/>
          </p:nvPr>
        </p:nvSpPr>
        <p:spPr>
          <a:xfrm>
            <a:off x="1959450" y="2942150"/>
            <a:ext cx="5225100" cy="610500"/>
          </a:xfrm>
          <a:prstGeom prst="rect">
            <a:avLst/>
          </a:prstGeom>
          <a:ln>
            <a:noFill/>
          </a:ln>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1pPr>
            <a:lvl2pPr marL="914400" lvl="1"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2pPr>
            <a:lvl3pPr marL="1371600" lvl="2"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3pPr>
            <a:lvl4pPr marL="1828800" lvl="3"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4pPr>
            <a:lvl5pPr marL="2286000" lvl="4"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5pPr>
            <a:lvl6pPr marL="2743200" lvl="5"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6pPr>
            <a:lvl7pPr marL="3200400" lvl="6"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7pPr>
            <a:lvl8pPr marL="3657600" lvl="7"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8pPr>
            <a:lvl9pPr marL="4114800" lvl="8"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1"/>
        </a:solidFill>
        <a:effectLst/>
      </p:bgPr>
    </p:bg>
    <p:spTree>
      <p:nvGrpSpPr>
        <p:cNvPr id="1" name="Shape 3517"/>
        <p:cNvGrpSpPr/>
        <p:nvPr/>
      </p:nvGrpSpPr>
      <p:grpSpPr>
        <a:xfrm>
          <a:off x="0" y="0"/>
          <a:ext cx="0" cy="0"/>
          <a:chOff x="0" y="0"/>
          <a:chExt cx="0" cy="0"/>
        </a:xfrm>
      </p:grpSpPr>
      <p:grpSp>
        <p:nvGrpSpPr>
          <p:cNvPr id="3518" name="Google Shape;3518;p11"/>
          <p:cNvGrpSpPr/>
          <p:nvPr/>
        </p:nvGrpSpPr>
        <p:grpSpPr>
          <a:xfrm>
            <a:off x="0" y="0"/>
            <a:ext cx="9144125" cy="5143391"/>
            <a:chOff x="0" y="0"/>
            <a:chExt cx="9144125" cy="5143391"/>
          </a:xfrm>
        </p:grpSpPr>
        <p:sp>
          <p:nvSpPr>
            <p:cNvPr id="3519" name="Google Shape;3519;p11"/>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11"/>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11"/>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11"/>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11"/>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11"/>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11"/>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11"/>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11"/>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11"/>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11"/>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11"/>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11"/>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11"/>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11"/>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11"/>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11"/>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11"/>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11"/>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11"/>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11"/>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11"/>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11"/>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11"/>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11"/>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11"/>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11"/>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11"/>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11"/>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11"/>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11"/>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11"/>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11"/>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11"/>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11"/>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11"/>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11"/>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11"/>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11"/>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11"/>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11"/>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11"/>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11"/>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11"/>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11"/>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11"/>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11"/>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11"/>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11"/>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11"/>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11"/>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11"/>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11"/>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11"/>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11"/>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11"/>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11"/>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11"/>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11"/>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11"/>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11"/>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11"/>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11"/>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11"/>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11"/>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11"/>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11"/>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11"/>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11"/>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11"/>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11"/>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11"/>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11"/>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11"/>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11"/>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11"/>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11"/>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11"/>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11"/>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11"/>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11"/>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11"/>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11"/>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11"/>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11"/>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11"/>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11"/>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11"/>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11"/>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11"/>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11"/>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11"/>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11"/>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11"/>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11"/>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11"/>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11"/>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11"/>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11"/>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11"/>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11"/>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11"/>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11"/>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11"/>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11"/>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11"/>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11"/>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11"/>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11"/>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11"/>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11"/>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11"/>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11"/>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11"/>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11"/>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11"/>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11"/>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11"/>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11"/>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11"/>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11"/>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11"/>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11"/>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11"/>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11"/>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11"/>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11"/>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11"/>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11"/>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11"/>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11"/>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11"/>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11"/>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11"/>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11"/>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11"/>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11"/>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11"/>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11"/>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11"/>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11"/>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11"/>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11"/>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11"/>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11"/>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11"/>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11"/>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11"/>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11"/>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11"/>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11"/>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11"/>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11"/>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11"/>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11"/>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11"/>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11"/>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11"/>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11"/>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11"/>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11"/>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11"/>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11"/>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11"/>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11"/>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11"/>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11"/>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11"/>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11"/>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11"/>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11"/>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11"/>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11"/>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11"/>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11"/>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11"/>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11"/>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11"/>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11"/>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11"/>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11"/>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11"/>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11"/>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11"/>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11"/>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11"/>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11"/>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11"/>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11"/>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11"/>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11"/>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11"/>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11"/>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11"/>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11"/>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11"/>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11"/>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11"/>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11"/>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11"/>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11"/>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11"/>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11"/>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11"/>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11"/>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11"/>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11"/>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11"/>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11"/>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11"/>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11"/>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11"/>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11"/>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11"/>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11"/>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11"/>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11"/>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11"/>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11"/>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11"/>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11"/>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11"/>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11"/>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11"/>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11"/>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11"/>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11"/>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11"/>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11"/>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11"/>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11"/>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11"/>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11"/>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11"/>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11"/>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11"/>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11"/>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11"/>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11"/>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11"/>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11"/>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11"/>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11"/>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11"/>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11"/>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11"/>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11"/>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11"/>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11"/>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11"/>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11"/>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11"/>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11"/>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11"/>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11"/>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11"/>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11"/>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11"/>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11"/>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11"/>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11"/>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11"/>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11"/>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11"/>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11"/>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11"/>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11"/>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11"/>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11"/>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11"/>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11"/>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11"/>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11"/>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11"/>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11"/>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11"/>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11"/>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11"/>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11"/>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11"/>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11"/>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11"/>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11"/>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11"/>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11"/>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11"/>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11"/>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11"/>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11"/>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11"/>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11"/>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11"/>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11"/>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11"/>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11"/>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11"/>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11"/>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11"/>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11"/>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11"/>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11"/>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11"/>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11"/>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11"/>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11"/>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11"/>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11"/>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11"/>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11"/>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11"/>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11"/>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11"/>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11"/>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11"/>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11"/>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11"/>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11"/>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11"/>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11"/>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11"/>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11"/>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11"/>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11"/>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11"/>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11"/>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11"/>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11"/>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11"/>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11"/>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11"/>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11"/>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11"/>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11"/>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11"/>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11"/>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11"/>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11"/>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11"/>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11"/>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11"/>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11"/>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11"/>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11"/>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11"/>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11"/>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11"/>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11"/>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11"/>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11"/>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11"/>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11"/>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11"/>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11"/>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11"/>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11"/>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11"/>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11"/>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11"/>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11"/>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11"/>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9" name="Google Shape;3879;p11"/>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0" name="Google Shape;3880;p11"/>
          <p:cNvGrpSpPr/>
          <p:nvPr/>
        </p:nvGrpSpPr>
        <p:grpSpPr>
          <a:xfrm>
            <a:off x="553048" y="535000"/>
            <a:ext cx="8105852" cy="4302000"/>
            <a:chOff x="553048" y="535000"/>
            <a:chExt cx="8105852" cy="4302000"/>
          </a:xfrm>
        </p:grpSpPr>
        <p:sp>
          <p:nvSpPr>
            <p:cNvPr id="3881" name="Google Shape;3881;p11"/>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11"/>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11"/>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11"/>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11"/>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11"/>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11"/>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11"/>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11"/>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11"/>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11"/>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11"/>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11"/>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11"/>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11"/>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11"/>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11"/>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11"/>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99" name="Google Shape;3899;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900" name="Google Shape;3900;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0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3">
  <p:cSld name="CUSTOM_2_1_1">
    <p:bg>
      <p:bgPr>
        <a:solidFill>
          <a:schemeClr val="lt1"/>
        </a:solidFill>
        <a:effectLst/>
      </p:bgPr>
    </p:bg>
    <p:spTree>
      <p:nvGrpSpPr>
        <p:cNvPr id="1" name="Shape 4704"/>
        <p:cNvGrpSpPr/>
        <p:nvPr/>
      </p:nvGrpSpPr>
      <p:grpSpPr>
        <a:xfrm>
          <a:off x="0" y="0"/>
          <a:ext cx="0" cy="0"/>
          <a:chOff x="0" y="0"/>
          <a:chExt cx="0" cy="0"/>
        </a:xfrm>
      </p:grpSpPr>
      <p:grpSp>
        <p:nvGrpSpPr>
          <p:cNvPr id="4705" name="Google Shape;4705;p15"/>
          <p:cNvGrpSpPr/>
          <p:nvPr/>
        </p:nvGrpSpPr>
        <p:grpSpPr>
          <a:xfrm>
            <a:off x="0" y="0"/>
            <a:ext cx="9144125" cy="5143391"/>
            <a:chOff x="0" y="0"/>
            <a:chExt cx="9144125" cy="5143391"/>
          </a:xfrm>
        </p:grpSpPr>
        <p:sp>
          <p:nvSpPr>
            <p:cNvPr id="4706" name="Google Shape;4706;p15"/>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15"/>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15"/>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15"/>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15"/>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15"/>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15"/>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15"/>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15"/>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15"/>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15"/>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15"/>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15"/>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15"/>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15"/>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15"/>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15"/>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15"/>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15"/>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15"/>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15"/>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15"/>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15"/>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15"/>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15"/>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15"/>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15"/>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15"/>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15"/>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15"/>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15"/>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15"/>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15"/>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15"/>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15"/>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15"/>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15"/>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15"/>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15"/>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15"/>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15"/>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15"/>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15"/>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15"/>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15"/>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15"/>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15"/>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15"/>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15"/>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15"/>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15"/>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15"/>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15"/>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15"/>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15"/>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15"/>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15"/>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15"/>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15"/>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15"/>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15"/>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15"/>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15"/>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15"/>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15"/>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15"/>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15"/>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15"/>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15"/>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15"/>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15"/>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15"/>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15"/>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15"/>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15"/>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15"/>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15"/>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15"/>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15"/>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15"/>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15"/>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15"/>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15"/>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15"/>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15"/>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15"/>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15"/>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15"/>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15"/>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15"/>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15"/>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15"/>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15"/>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15"/>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15"/>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15"/>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15"/>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15"/>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15"/>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15"/>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15"/>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15"/>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15"/>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15"/>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15"/>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15"/>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15"/>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15"/>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15"/>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15"/>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15"/>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15"/>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15"/>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15"/>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15"/>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15"/>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15"/>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15"/>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15"/>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15"/>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15"/>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15"/>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15"/>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15"/>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15"/>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15"/>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15"/>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15"/>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15"/>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15"/>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15"/>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15"/>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15"/>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15"/>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15"/>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15"/>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15"/>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15"/>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15"/>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15"/>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15"/>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15"/>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15"/>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15"/>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15"/>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15"/>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15"/>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15"/>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15"/>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15"/>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15"/>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15"/>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15"/>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15"/>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15"/>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15"/>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15"/>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15"/>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15"/>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15"/>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15"/>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15"/>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15"/>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15"/>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15"/>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15"/>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15"/>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15"/>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15"/>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15"/>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15"/>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15"/>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15"/>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15"/>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15"/>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15"/>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15"/>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15"/>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15"/>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15"/>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15"/>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15"/>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15"/>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15"/>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15"/>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15"/>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15"/>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15"/>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15"/>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15"/>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15"/>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15"/>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15"/>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15"/>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15"/>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15"/>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15"/>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15"/>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15"/>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15"/>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15"/>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15"/>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15"/>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15"/>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15"/>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15"/>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15"/>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15"/>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15"/>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15"/>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15"/>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15"/>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15"/>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15"/>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15"/>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15"/>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15"/>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15"/>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15"/>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15"/>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15"/>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15"/>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15"/>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15"/>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15"/>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15"/>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15"/>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15"/>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15"/>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15"/>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15"/>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15"/>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15"/>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15"/>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15"/>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15"/>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15"/>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15"/>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15"/>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15"/>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15"/>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15"/>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15"/>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15"/>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15"/>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15"/>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15"/>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15"/>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15"/>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15"/>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15"/>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15"/>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15"/>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15"/>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15"/>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15"/>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15"/>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15"/>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15"/>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15"/>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15"/>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15"/>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15"/>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15"/>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15"/>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15"/>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15"/>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15"/>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15"/>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15"/>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15"/>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15"/>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15"/>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15"/>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15"/>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15"/>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15"/>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15"/>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15"/>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15"/>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15"/>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15"/>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15"/>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15"/>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15"/>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15"/>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15"/>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15"/>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15"/>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15"/>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15"/>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15"/>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15"/>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15"/>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15"/>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15"/>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15"/>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15"/>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15"/>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15"/>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15"/>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15"/>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15"/>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15"/>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15"/>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15"/>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15"/>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15"/>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15"/>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15"/>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15"/>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15"/>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15"/>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15"/>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15"/>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15"/>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15"/>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15"/>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15"/>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15"/>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15"/>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15"/>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15"/>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15"/>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15"/>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15"/>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15"/>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15"/>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15"/>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15"/>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15"/>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15"/>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15"/>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15"/>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15"/>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15"/>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15"/>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15"/>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15"/>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15"/>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15"/>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15"/>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15"/>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15"/>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15"/>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15"/>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15"/>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15"/>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15"/>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15"/>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15"/>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15"/>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15"/>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15"/>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15"/>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15"/>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15"/>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15"/>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15"/>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15"/>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66" name="Google Shape;5066;p15"/>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67" name="Google Shape;5067;p15"/>
          <p:cNvGrpSpPr/>
          <p:nvPr/>
        </p:nvGrpSpPr>
        <p:grpSpPr>
          <a:xfrm>
            <a:off x="553048" y="535000"/>
            <a:ext cx="8105852" cy="4302000"/>
            <a:chOff x="553048" y="535000"/>
            <a:chExt cx="8105852" cy="4302000"/>
          </a:xfrm>
        </p:grpSpPr>
        <p:sp>
          <p:nvSpPr>
            <p:cNvPr id="5068" name="Google Shape;5068;p15"/>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15"/>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15"/>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15"/>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15"/>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15"/>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15"/>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15"/>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15"/>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15"/>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15"/>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15"/>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15"/>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15"/>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15"/>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15"/>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15"/>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15"/>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86" name="Google Shape;5086;p15"/>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15"/>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15"/>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15"/>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15"/>
          <p:cNvSpPr txBox="1">
            <a:spLocks noGrp="1"/>
          </p:cNvSpPr>
          <p:nvPr>
            <p:ph type="title"/>
          </p:nvPr>
        </p:nvSpPr>
        <p:spPr>
          <a:xfrm>
            <a:off x="1474650" y="2280900"/>
            <a:ext cx="6194700" cy="13533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3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91" name="Google Shape;5091;p15"/>
          <p:cNvSpPr txBox="1">
            <a:spLocks noGrp="1"/>
          </p:cNvSpPr>
          <p:nvPr>
            <p:ph type="title" idx="2" hasCustomPrompt="1"/>
          </p:nvPr>
        </p:nvSpPr>
        <p:spPr>
          <a:xfrm>
            <a:off x="3995250" y="1283250"/>
            <a:ext cx="1153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092" name="Google Shape;5092;p15"/>
          <p:cNvSpPr txBox="1">
            <a:spLocks noGrp="1"/>
          </p:cNvSpPr>
          <p:nvPr>
            <p:ph type="subTitle" idx="1"/>
          </p:nvPr>
        </p:nvSpPr>
        <p:spPr>
          <a:xfrm>
            <a:off x="1474650" y="3558000"/>
            <a:ext cx="6194700" cy="39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highlight>
                  <a:schemeClr val="accent1"/>
                </a:highligh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93" name="Google Shape;5093;p15"/>
          <p:cNvSpPr/>
          <p:nvPr/>
        </p:nvSpPr>
        <p:spPr>
          <a:xfrm>
            <a:off x="3005100" y="1756950"/>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15"/>
          <p:cNvSpPr/>
          <p:nvPr/>
        </p:nvSpPr>
        <p:spPr>
          <a:xfrm>
            <a:off x="7887788" y="1202063"/>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15"/>
          <p:cNvSpPr/>
          <p:nvPr/>
        </p:nvSpPr>
        <p:spPr>
          <a:xfrm>
            <a:off x="1670575" y="1058113"/>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15"/>
          <p:cNvSpPr/>
          <p:nvPr/>
        </p:nvSpPr>
        <p:spPr>
          <a:xfrm>
            <a:off x="7972938" y="4210363"/>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15"/>
          <p:cNvSpPr/>
          <p:nvPr/>
        </p:nvSpPr>
        <p:spPr>
          <a:xfrm>
            <a:off x="7126775" y="99250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3">
    <p:bg>
      <p:bgPr>
        <a:solidFill>
          <a:schemeClr val="lt1"/>
        </a:solidFill>
        <a:effectLst/>
      </p:bgPr>
    </p:bg>
    <p:spTree>
      <p:nvGrpSpPr>
        <p:cNvPr id="1" name="Shape 6292"/>
        <p:cNvGrpSpPr/>
        <p:nvPr/>
      </p:nvGrpSpPr>
      <p:grpSpPr>
        <a:xfrm>
          <a:off x="0" y="0"/>
          <a:ext cx="0" cy="0"/>
          <a:chOff x="0" y="0"/>
          <a:chExt cx="0" cy="0"/>
        </a:xfrm>
      </p:grpSpPr>
      <p:grpSp>
        <p:nvGrpSpPr>
          <p:cNvPr id="6293" name="Google Shape;6293;p19"/>
          <p:cNvGrpSpPr/>
          <p:nvPr/>
        </p:nvGrpSpPr>
        <p:grpSpPr>
          <a:xfrm>
            <a:off x="0" y="0"/>
            <a:ext cx="9144125" cy="5143391"/>
            <a:chOff x="0" y="0"/>
            <a:chExt cx="9144125" cy="5143391"/>
          </a:xfrm>
        </p:grpSpPr>
        <p:sp>
          <p:nvSpPr>
            <p:cNvPr id="6294" name="Google Shape;6294;p19"/>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19"/>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19"/>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19"/>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19"/>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19"/>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19"/>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19"/>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19"/>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19"/>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19"/>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19"/>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19"/>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19"/>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19"/>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19"/>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19"/>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19"/>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19"/>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19"/>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19"/>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19"/>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19"/>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19"/>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19"/>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19"/>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19"/>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19"/>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19"/>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19"/>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19"/>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19"/>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19"/>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19"/>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19"/>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19"/>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19"/>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19"/>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19"/>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19"/>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19"/>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19"/>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19"/>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19"/>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19"/>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19"/>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19"/>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19"/>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19"/>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19"/>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19"/>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19"/>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19"/>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19"/>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19"/>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19"/>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19"/>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19"/>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19"/>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19"/>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19"/>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19"/>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19"/>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19"/>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19"/>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19"/>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19"/>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19"/>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19"/>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19"/>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19"/>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19"/>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19"/>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19"/>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19"/>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19"/>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19"/>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19"/>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19"/>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19"/>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19"/>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19"/>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19"/>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19"/>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19"/>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19"/>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19"/>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19"/>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19"/>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19"/>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19"/>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19"/>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19"/>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19"/>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19"/>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19"/>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19"/>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19"/>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19"/>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19"/>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19"/>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19"/>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19"/>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19"/>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19"/>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19"/>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19"/>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19"/>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19"/>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19"/>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19"/>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19"/>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19"/>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19"/>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19"/>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19"/>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19"/>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19"/>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19"/>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19"/>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19"/>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19"/>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19"/>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19"/>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19"/>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19"/>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19"/>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19"/>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19"/>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19"/>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19"/>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19"/>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19"/>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19"/>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19"/>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19"/>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19"/>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19"/>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19"/>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19"/>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19"/>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19"/>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19"/>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19"/>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19"/>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19"/>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19"/>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19"/>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19"/>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19"/>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19"/>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19"/>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19"/>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19"/>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19"/>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19"/>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19"/>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19"/>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19"/>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19"/>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19"/>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19"/>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19"/>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19"/>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19"/>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19"/>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19"/>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19"/>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19"/>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19"/>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19"/>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19"/>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19"/>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19"/>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19"/>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19"/>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19"/>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19"/>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19"/>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19"/>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19"/>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19"/>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19"/>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19"/>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19"/>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19"/>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19"/>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19"/>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19"/>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19"/>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19"/>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19"/>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19"/>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19"/>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19"/>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19"/>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19"/>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19"/>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19"/>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19"/>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19"/>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19"/>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19"/>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19"/>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19"/>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19"/>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19"/>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19"/>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19"/>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19"/>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19"/>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19"/>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19"/>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19"/>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19"/>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19"/>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19"/>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19"/>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19"/>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19"/>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19"/>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19"/>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19"/>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19"/>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19"/>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19"/>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19"/>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19"/>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19"/>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19"/>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19"/>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19"/>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19"/>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19"/>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19"/>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19"/>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19"/>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19"/>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19"/>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19"/>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19"/>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19"/>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19"/>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19"/>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19"/>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19"/>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19"/>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19"/>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19"/>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19"/>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19"/>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19"/>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19"/>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19"/>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19"/>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19"/>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19"/>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19"/>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19"/>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19"/>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19"/>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19"/>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19"/>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19"/>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19"/>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19"/>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19"/>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19"/>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19"/>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19"/>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19"/>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19"/>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19"/>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19"/>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19"/>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19"/>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19"/>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19"/>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19"/>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19"/>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19"/>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19"/>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19"/>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19"/>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19"/>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19"/>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19"/>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19"/>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19"/>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19"/>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19"/>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19"/>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19"/>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19"/>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19"/>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19"/>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19"/>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19"/>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19"/>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19"/>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19"/>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19"/>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19"/>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19"/>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19"/>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19"/>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19"/>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19"/>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19"/>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19"/>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19"/>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19"/>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19"/>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19"/>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19"/>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19"/>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19"/>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19"/>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19"/>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19"/>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19"/>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19"/>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19"/>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19"/>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19"/>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19"/>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19"/>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19"/>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19"/>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19"/>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19"/>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19"/>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19"/>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19"/>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19"/>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19"/>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19"/>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19"/>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19"/>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19"/>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19"/>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19"/>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19"/>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19"/>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19"/>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19"/>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19"/>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19"/>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19"/>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19"/>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19"/>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19"/>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19"/>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19"/>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19"/>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19"/>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19"/>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19"/>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19"/>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19"/>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54" name="Google Shape;6654;p19"/>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55" name="Google Shape;6655;p19"/>
          <p:cNvGrpSpPr/>
          <p:nvPr/>
        </p:nvGrpSpPr>
        <p:grpSpPr>
          <a:xfrm>
            <a:off x="553048" y="535000"/>
            <a:ext cx="8105852" cy="4302000"/>
            <a:chOff x="553048" y="535000"/>
            <a:chExt cx="8105852" cy="4302000"/>
          </a:xfrm>
        </p:grpSpPr>
        <p:sp>
          <p:nvSpPr>
            <p:cNvPr id="6656" name="Google Shape;6656;p19"/>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19"/>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19"/>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19"/>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19"/>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19"/>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19"/>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19"/>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19"/>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19"/>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19"/>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19"/>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19"/>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19"/>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19"/>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19"/>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19"/>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19"/>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74" name="Google Shape;6674;p19"/>
          <p:cNvSpPr txBox="1">
            <a:spLocks noGrp="1"/>
          </p:cNvSpPr>
          <p:nvPr>
            <p:ph type="title"/>
          </p:nvPr>
        </p:nvSpPr>
        <p:spPr>
          <a:xfrm>
            <a:off x="1270650" y="629375"/>
            <a:ext cx="7020000" cy="5727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6675" name="Google Shape;6675;p19"/>
          <p:cNvSpPr txBox="1">
            <a:spLocks noGrp="1"/>
          </p:cNvSpPr>
          <p:nvPr>
            <p:ph type="subTitle" idx="1"/>
          </p:nvPr>
        </p:nvSpPr>
        <p:spPr>
          <a:xfrm>
            <a:off x="1270650" y="1202075"/>
            <a:ext cx="7020000" cy="388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accent2"/>
              </a:buClr>
              <a:buSzPts val="1400"/>
              <a:buNone/>
              <a:defRPr b="1">
                <a:solidFill>
                  <a:schemeClr val="accent2"/>
                </a:solidFill>
                <a:highlight>
                  <a:schemeClr val="lt2"/>
                </a:highlight>
              </a:defRPr>
            </a:lvl1pPr>
            <a:lvl2pPr lvl="1" algn="ctr" rtl="0">
              <a:lnSpc>
                <a:spcPct val="100000"/>
              </a:lnSpc>
              <a:spcBef>
                <a:spcPts val="0"/>
              </a:spcBef>
              <a:spcAft>
                <a:spcPts val="0"/>
              </a:spcAft>
              <a:buClr>
                <a:schemeClr val="accent2"/>
              </a:buClr>
              <a:buSzPts val="1400"/>
              <a:buNone/>
              <a:defRPr b="1">
                <a:solidFill>
                  <a:schemeClr val="accent2"/>
                </a:solidFill>
                <a:highlight>
                  <a:schemeClr val="lt2"/>
                </a:highlight>
              </a:defRPr>
            </a:lvl2pPr>
            <a:lvl3pPr lvl="2" algn="ctr" rtl="0">
              <a:lnSpc>
                <a:spcPct val="100000"/>
              </a:lnSpc>
              <a:spcBef>
                <a:spcPts val="0"/>
              </a:spcBef>
              <a:spcAft>
                <a:spcPts val="0"/>
              </a:spcAft>
              <a:buClr>
                <a:schemeClr val="accent2"/>
              </a:buClr>
              <a:buSzPts val="1400"/>
              <a:buNone/>
              <a:defRPr b="1">
                <a:solidFill>
                  <a:schemeClr val="accent2"/>
                </a:solidFill>
                <a:highlight>
                  <a:schemeClr val="lt2"/>
                </a:highlight>
              </a:defRPr>
            </a:lvl3pPr>
            <a:lvl4pPr lvl="3" algn="ctr" rtl="0">
              <a:lnSpc>
                <a:spcPct val="100000"/>
              </a:lnSpc>
              <a:spcBef>
                <a:spcPts val="0"/>
              </a:spcBef>
              <a:spcAft>
                <a:spcPts val="0"/>
              </a:spcAft>
              <a:buClr>
                <a:schemeClr val="accent2"/>
              </a:buClr>
              <a:buSzPts val="1400"/>
              <a:buNone/>
              <a:defRPr b="1">
                <a:solidFill>
                  <a:schemeClr val="accent2"/>
                </a:solidFill>
                <a:highlight>
                  <a:schemeClr val="lt2"/>
                </a:highlight>
              </a:defRPr>
            </a:lvl4pPr>
            <a:lvl5pPr lvl="4" algn="ctr" rtl="0">
              <a:lnSpc>
                <a:spcPct val="100000"/>
              </a:lnSpc>
              <a:spcBef>
                <a:spcPts val="0"/>
              </a:spcBef>
              <a:spcAft>
                <a:spcPts val="0"/>
              </a:spcAft>
              <a:buClr>
                <a:schemeClr val="accent2"/>
              </a:buClr>
              <a:buSzPts val="1400"/>
              <a:buNone/>
              <a:defRPr b="1">
                <a:solidFill>
                  <a:schemeClr val="accent2"/>
                </a:solidFill>
                <a:highlight>
                  <a:schemeClr val="lt2"/>
                </a:highlight>
              </a:defRPr>
            </a:lvl5pPr>
            <a:lvl6pPr lvl="5" algn="ctr" rtl="0">
              <a:lnSpc>
                <a:spcPct val="100000"/>
              </a:lnSpc>
              <a:spcBef>
                <a:spcPts val="0"/>
              </a:spcBef>
              <a:spcAft>
                <a:spcPts val="0"/>
              </a:spcAft>
              <a:buClr>
                <a:schemeClr val="accent2"/>
              </a:buClr>
              <a:buSzPts val="1400"/>
              <a:buNone/>
              <a:defRPr b="1">
                <a:solidFill>
                  <a:schemeClr val="accent2"/>
                </a:solidFill>
                <a:highlight>
                  <a:schemeClr val="lt2"/>
                </a:highlight>
              </a:defRPr>
            </a:lvl6pPr>
            <a:lvl7pPr lvl="6" algn="ctr" rtl="0">
              <a:lnSpc>
                <a:spcPct val="100000"/>
              </a:lnSpc>
              <a:spcBef>
                <a:spcPts val="0"/>
              </a:spcBef>
              <a:spcAft>
                <a:spcPts val="0"/>
              </a:spcAft>
              <a:buClr>
                <a:schemeClr val="accent2"/>
              </a:buClr>
              <a:buSzPts val="1400"/>
              <a:buNone/>
              <a:defRPr b="1">
                <a:solidFill>
                  <a:schemeClr val="accent2"/>
                </a:solidFill>
                <a:highlight>
                  <a:schemeClr val="lt2"/>
                </a:highlight>
              </a:defRPr>
            </a:lvl7pPr>
            <a:lvl8pPr lvl="7" algn="ctr" rtl="0">
              <a:lnSpc>
                <a:spcPct val="100000"/>
              </a:lnSpc>
              <a:spcBef>
                <a:spcPts val="0"/>
              </a:spcBef>
              <a:spcAft>
                <a:spcPts val="0"/>
              </a:spcAft>
              <a:buClr>
                <a:schemeClr val="accent2"/>
              </a:buClr>
              <a:buSzPts val="1400"/>
              <a:buNone/>
              <a:defRPr b="1">
                <a:solidFill>
                  <a:schemeClr val="accent2"/>
                </a:solidFill>
                <a:highlight>
                  <a:schemeClr val="lt2"/>
                </a:highlight>
              </a:defRPr>
            </a:lvl8pPr>
            <a:lvl9pPr lvl="8" algn="ctr" rtl="0">
              <a:lnSpc>
                <a:spcPct val="100000"/>
              </a:lnSpc>
              <a:spcBef>
                <a:spcPts val="0"/>
              </a:spcBef>
              <a:spcAft>
                <a:spcPts val="0"/>
              </a:spcAft>
              <a:buClr>
                <a:schemeClr val="accent2"/>
              </a:buClr>
              <a:buSzPts val="1400"/>
              <a:buNone/>
              <a:defRPr b="1">
                <a:solidFill>
                  <a:schemeClr val="accent2"/>
                </a:solidFill>
                <a:highlight>
                  <a:schemeClr val="lt2"/>
                </a:highlight>
              </a:defRPr>
            </a:lvl9pPr>
          </a:lstStyle>
          <a:p>
            <a:endParaRPr/>
          </a:p>
        </p:txBody>
      </p:sp>
      <p:sp>
        <p:nvSpPr>
          <p:cNvPr id="6676" name="Google Shape;6676;p19"/>
          <p:cNvSpPr txBox="1">
            <a:spLocks noGrp="1"/>
          </p:cNvSpPr>
          <p:nvPr>
            <p:ph type="subTitle" idx="2"/>
          </p:nvPr>
        </p:nvSpPr>
        <p:spPr>
          <a:xfrm>
            <a:off x="1270650" y="1514375"/>
            <a:ext cx="7020000" cy="295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677" name="Google Shape;6677;p19"/>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19"/>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19"/>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19"/>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1">
    <p:bg>
      <p:bgPr>
        <a:solidFill>
          <a:schemeClr val="lt1"/>
        </a:solidFill>
        <a:effectLst/>
      </p:bgPr>
    </p:bg>
    <p:spTree>
      <p:nvGrpSpPr>
        <p:cNvPr id="1" name="Shape 7848"/>
        <p:cNvGrpSpPr/>
        <p:nvPr/>
      </p:nvGrpSpPr>
      <p:grpSpPr>
        <a:xfrm>
          <a:off x="0" y="0"/>
          <a:ext cx="0" cy="0"/>
          <a:chOff x="0" y="0"/>
          <a:chExt cx="0" cy="0"/>
        </a:xfrm>
      </p:grpSpPr>
      <p:grpSp>
        <p:nvGrpSpPr>
          <p:cNvPr id="7849" name="Google Shape;7849;p23"/>
          <p:cNvGrpSpPr/>
          <p:nvPr/>
        </p:nvGrpSpPr>
        <p:grpSpPr>
          <a:xfrm>
            <a:off x="0" y="0"/>
            <a:ext cx="9144125" cy="5143391"/>
            <a:chOff x="0" y="0"/>
            <a:chExt cx="9144125" cy="5143391"/>
          </a:xfrm>
        </p:grpSpPr>
        <p:sp>
          <p:nvSpPr>
            <p:cNvPr id="7850" name="Google Shape;7850;p23"/>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23"/>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23"/>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23"/>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23"/>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23"/>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23"/>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23"/>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23"/>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23"/>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23"/>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23"/>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23"/>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23"/>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23"/>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23"/>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23"/>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23"/>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23"/>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23"/>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23"/>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23"/>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23"/>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23"/>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23"/>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23"/>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23"/>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23"/>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23"/>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23"/>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23"/>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23"/>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23"/>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23"/>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23"/>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23"/>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23"/>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23"/>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23"/>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23"/>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23"/>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23"/>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23"/>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23"/>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23"/>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23"/>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23"/>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23"/>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23"/>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23"/>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23"/>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23"/>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23"/>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23"/>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23"/>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23"/>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23"/>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23"/>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23"/>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23"/>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23"/>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23"/>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23"/>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23"/>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23"/>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23"/>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23"/>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23"/>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23"/>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23"/>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23"/>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23"/>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23"/>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23"/>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23"/>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23"/>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23"/>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23"/>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23"/>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23"/>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23"/>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23"/>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23"/>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23"/>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23"/>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23"/>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23"/>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23"/>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23"/>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23"/>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23"/>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23"/>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23"/>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23"/>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23"/>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23"/>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23"/>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23"/>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23"/>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23"/>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23"/>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23"/>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23"/>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23"/>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23"/>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23"/>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23"/>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23"/>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23"/>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23"/>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23"/>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23"/>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23"/>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23"/>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23"/>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23"/>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23"/>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23"/>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23"/>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23"/>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23"/>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23"/>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23"/>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23"/>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23"/>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23"/>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23"/>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23"/>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23"/>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23"/>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23"/>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23"/>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23"/>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23"/>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23"/>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23"/>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23"/>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23"/>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23"/>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23"/>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23"/>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23"/>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23"/>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23"/>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23"/>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23"/>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23"/>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23"/>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23"/>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23"/>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23"/>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23"/>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23"/>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23"/>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23"/>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23"/>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23"/>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23"/>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23"/>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23"/>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23"/>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23"/>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23"/>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23"/>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23"/>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23"/>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23"/>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23"/>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23"/>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9" name="Google Shape;8019;p23"/>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23"/>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23"/>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23"/>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23"/>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23"/>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23"/>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23"/>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23"/>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23"/>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23"/>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23"/>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23"/>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23"/>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23"/>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23"/>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23"/>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23"/>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23"/>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23"/>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23"/>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23"/>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23"/>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23"/>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23"/>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23"/>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23"/>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23"/>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23"/>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23"/>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23"/>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23"/>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23"/>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23"/>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23"/>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23"/>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23"/>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23"/>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23"/>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23"/>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23"/>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23"/>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23"/>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23"/>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23"/>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23"/>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23"/>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23"/>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23"/>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23"/>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23"/>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23"/>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23"/>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23"/>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23"/>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23"/>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23"/>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23"/>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23"/>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23"/>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23"/>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23"/>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23"/>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23"/>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23"/>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23"/>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23"/>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23"/>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23"/>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23"/>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23"/>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23"/>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23"/>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23"/>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23"/>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23"/>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23"/>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23"/>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23"/>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23"/>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23"/>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23"/>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23"/>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23"/>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23"/>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23"/>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23"/>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23"/>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23"/>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23"/>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23"/>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23"/>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23"/>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23"/>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23"/>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23"/>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23"/>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23"/>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23"/>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23"/>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23"/>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0" name="Google Shape;8120;p23"/>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1" name="Google Shape;8121;p23"/>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23"/>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23"/>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23"/>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23"/>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23"/>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23"/>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23"/>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23"/>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23"/>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23"/>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23"/>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23"/>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23"/>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23"/>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23"/>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23"/>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23"/>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23"/>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23"/>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23"/>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23"/>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23"/>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23"/>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5" name="Google Shape;8145;p23"/>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6" name="Google Shape;8146;p23"/>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23"/>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23"/>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23"/>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23"/>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23"/>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23"/>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23"/>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23"/>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23"/>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23"/>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23"/>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23"/>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23"/>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23"/>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23"/>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23"/>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23"/>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23"/>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23"/>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6" name="Google Shape;8166;p23"/>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7" name="Google Shape;8167;p23"/>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23"/>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23"/>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23"/>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23"/>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23"/>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23"/>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23"/>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23"/>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23"/>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23"/>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23"/>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23"/>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23"/>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23"/>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23"/>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23"/>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23"/>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23"/>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23"/>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23"/>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23"/>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23"/>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23"/>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23"/>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23"/>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23"/>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23"/>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23"/>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23"/>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23"/>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23"/>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23"/>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23"/>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23"/>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23"/>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23"/>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23"/>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23"/>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23"/>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23"/>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23"/>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23"/>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10" name="Google Shape;8210;p23"/>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11" name="Google Shape;8211;p23"/>
          <p:cNvGrpSpPr/>
          <p:nvPr/>
        </p:nvGrpSpPr>
        <p:grpSpPr>
          <a:xfrm>
            <a:off x="553048" y="535000"/>
            <a:ext cx="8105852" cy="4302000"/>
            <a:chOff x="553048" y="535000"/>
            <a:chExt cx="8105852" cy="4302000"/>
          </a:xfrm>
        </p:grpSpPr>
        <p:sp>
          <p:nvSpPr>
            <p:cNvPr id="8212" name="Google Shape;8212;p23"/>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23"/>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23"/>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23"/>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23"/>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23"/>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23"/>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23"/>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23"/>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23"/>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23"/>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23"/>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4" name="Google Shape;8224;p23"/>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5" name="Google Shape;8225;p23"/>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6" name="Google Shape;8226;p23"/>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23"/>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23"/>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23"/>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0" name="Google Shape;8230;p23"/>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23"/>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23"/>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23"/>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23"/>
          <p:cNvSpPr txBox="1">
            <a:spLocks noGrp="1"/>
          </p:cNvSpPr>
          <p:nvPr>
            <p:ph type="title"/>
          </p:nvPr>
        </p:nvSpPr>
        <p:spPr>
          <a:xfrm>
            <a:off x="1270650" y="629375"/>
            <a:ext cx="7020000" cy="12042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CUSTOM_1_1">
    <p:bg>
      <p:bgPr>
        <a:solidFill>
          <a:schemeClr val="lt1"/>
        </a:solidFill>
        <a:effectLst/>
      </p:bgPr>
    </p:bg>
    <p:spTree>
      <p:nvGrpSpPr>
        <p:cNvPr id="1" name="Shape 8235"/>
        <p:cNvGrpSpPr/>
        <p:nvPr/>
      </p:nvGrpSpPr>
      <p:grpSpPr>
        <a:xfrm>
          <a:off x="0" y="0"/>
          <a:ext cx="0" cy="0"/>
          <a:chOff x="0" y="0"/>
          <a:chExt cx="0" cy="0"/>
        </a:xfrm>
      </p:grpSpPr>
      <p:grpSp>
        <p:nvGrpSpPr>
          <p:cNvPr id="8236" name="Google Shape;8236;p24"/>
          <p:cNvGrpSpPr/>
          <p:nvPr/>
        </p:nvGrpSpPr>
        <p:grpSpPr>
          <a:xfrm>
            <a:off x="0" y="0"/>
            <a:ext cx="9144125" cy="5143391"/>
            <a:chOff x="0" y="0"/>
            <a:chExt cx="9144125" cy="5143391"/>
          </a:xfrm>
        </p:grpSpPr>
        <p:sp>
          <p:nvSpPr>
            <p:cNvPr id="8237" name="Google Shape;8237;p24"/>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24"/>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24"/>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24"/>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24"/>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24"/>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24"/>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24"/>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24"/>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24"/>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24"/>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24"/>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24"/>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24"/>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24"/>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24"/>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24"/>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24"/>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24"/>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24"/>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24"/>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24"/>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24"/>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24"/>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24"/>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24"/>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3" name="Google Shape;8263;p24"/>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24"/>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24"/>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24"/>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24"/>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24"/>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24"/>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24"/>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24"/>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24"/>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24"/>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24"/>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24"/>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24"/>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24"/>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24"/>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24"/>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24"/>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24"/>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24"/>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24"/>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24"/>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24"/>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24"/>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24"/>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24"/>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9" name="Google Shape;8289;p24"/>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0" name="Google Shape;8290;p24"/>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24"/>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24"/>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24"/>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24"/>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24"/>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24"/>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24"/>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24"/>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24"/>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24"/>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24"/>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24"/>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24"/>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24"/>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24"/>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24"/>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24"/>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8" name="Google Shape;8308;p24"/>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24"/>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24"/>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24"/>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24"/>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24"/>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24"/>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24"/>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24"/>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24"/>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24"/>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24"/>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24"/>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24"/>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24"/>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24"/>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24"/>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24"/>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24"/>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24"/>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24"/>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24"/>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24"/>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24"/>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24"/>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24"/>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24"/>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24"/>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24"/>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24"/>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24"/>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24"/>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24"/>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24"/>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24"/>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24"/>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24"/>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24"/>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24"/>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24"/>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24"/>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24"/>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24"/>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24"/>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24"/>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24"/>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24"/>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24"/>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24"/>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24"/>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24"/>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24"/>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24"/>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24"/>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24"/>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24"/>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24"/>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24"/>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24"/>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24"/>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24"/>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24"/>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24"/>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24"/>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24"/>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24"/>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24"/>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24"/>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24"/>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24"/>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24"/>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24"/>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24"/>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24"/>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24"/>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24"/>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24"/>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24"/>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24"/>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24"/>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24"/>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24"/>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24"/>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24"/>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24"/>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24"/>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24"/>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24"/>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24"/>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24"/>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24"/>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24"/>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24"/>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24"/>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24"/>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24"/>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24"/>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24"/>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24"/>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24"/>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24"/>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24"/>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24"/>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24"/>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24"/>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24"/>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24"/>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24"/>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24"/>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24"/>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24"/>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24"/>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24"/>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24"/>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24"/>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24"/>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24"/>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24"/>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24"/>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24"/>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24"/>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24"/>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24"/>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24"/>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24"/>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24"/>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24"/>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24"/>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24"/>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24"/>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24"/>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24"/>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24"/>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24"/>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24"/>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24"/>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24"/>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24"/>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24"/>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24"/>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24"/>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24"/>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24"/>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24"/>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24"/>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24"/>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24"/>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24"/>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24"/>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24"/>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24"/>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24"/>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24"/>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1" name="Google Shape;8461;p24"/>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24"/>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24"/>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24"/>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24"/>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24"/>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24"/>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24"/>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24"/>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24"/>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24"/>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24"/>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24"/>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24"/>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24"/>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24"/>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24"/>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24"/>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24"/>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24"/>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24"/>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24"/>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24"/>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24"/>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24"/>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24"/>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24"/>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24"/>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24"/>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24"/>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24"/>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24"/>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24"/>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24"/>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24"/>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24"/>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24"/>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24"/>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24"/>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24"/>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24"/>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24"/>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24"/>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24"/>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24"/>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24"/>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24"/>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24"/>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24"/>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24"/>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24"/>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24"/>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24"/>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24"/>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24"/>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24"/>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24"/>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24"/>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24"/>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24"/>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24"/>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24"/>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24"/>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24"/>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24"/>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24"/>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24"/>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24"/>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24"/>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24"/>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24"/>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24"/>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24"/>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24"/>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24"/>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24"/>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24"/>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24"/>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24"/>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24"/>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24"/>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24"/>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24"/>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24"/>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24"/>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24"/>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24"/>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24"/>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24"/>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24"/>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24"/>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24"/>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24"/>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24"/>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24"/>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24"/>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24"/>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24"/>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24"/>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24"/>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24"/>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24"/>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24"/>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24"/>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24"/>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24"/>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24"/>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24"/>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24"/>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24"/>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24"/>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24"/>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24"/>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24"/>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24"/>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24"/>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24"/>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24"/>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24"/>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24"/>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24"/>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24"/>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24"/>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24"/>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24"/>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24"/>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24"/>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24"/>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24"/>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24"/>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24"/>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24"/>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24"/>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24"/>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24"/>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24"/>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97" name="Google Shape;8597;p24"/>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98" name="Google Shape;8598;p24"/>
          <p:cNvGrpSpPr/>
          <p:nvPr/>
        </p:nvGrpSpPr>
        <p:grpSpPr>
          <a:xfrm>
            <a:off x="553048" y="535000"/>
            <a:ext cx="8105852" cy="4302000"/>
            <a:chOff x="553048" y="535000"/>
            <a:chExt cx="8105852" cy="4302000"/>
          </a:xfrm>
        </p:grpSpPr>
        <p:sp>
          <p:nvSpPr>
            <p:cNvPr id="8599" name="Google Shape;8599;p24"/>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24"/>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24"/>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24"/>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24"/>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24"/>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24"/>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24"/>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24"/>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24"/>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24"/>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24"/>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24"/>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24"/>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24"/>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24"/>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24"/>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24"/>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17" name="Google Shape;8617;p24"/>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24"/>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24"/>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24"/>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24"/>
          <p:cNvSpPr txBox="1">
            <a:spLocks noGrp="1"/>
          </p:cNvSpPr>
          <p:nvPr>
            <p:ph type="title"/>
          </p:nvPr>
        </p:nvSpPr>
        <p:spPr>
          <a:xfrm>
            <a:off x="1270650" y="629375"/>
            <a:ext cx="70200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BLANK_1_1_1_1_1_1_2">
    <p:bg>
      <p:bgPr>
        <a:solidFill>
          <a:schemeClr val="lt1"/>
        </a:solidFill>
        <a:effectLst/>
      </p:bgPr>
    </p:bg>
    <p:spTree>
      <p:nvGrpSpPr>
        <p:cNvPr id="1" name="Shape 8622"/>
        <p:cNvGrpSpPr/>
        <p:nvPr/>
      </p:nvGrpSpPr>
      <p:grpSpPr>
        <a:xfrm>
          <a:off x="0" y="0"/>
          <a:ext cx="0" cy="0"/>
          <a:chOff x="0" y="0"/>
          <a:chExt cx="0" cy="0"/>
        </a:xfrm>
      </p:grpSpPr>
      <p:grpSp>
        <p:nvGrpSpPr>
          <p:cNvPr id="8623" name="Google Shape;8623;p25"/>
          <p:cNvGrpSpPr/>
          <p:nvPr/>
        </p:nvGrpSpPr>
        <p:grpSpPr>
          <a:xfrm>
            <a:off x="0" y="0"/>
            <a:ext cx="9144125" cy="5143391"/>
            <a:chOff x="0" y="0"/>
            <a:chExt cx="9144125" cy="5143391"/>
          </a:xfrm>
        </p:grpSpPr>
        <p:sp>
          <p:nvSpPr>
            <p:cNvPr id="8624" name="Google Shape;8624;p25"/>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25"/>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25"/>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25"/>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25"/>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25"/>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25"/>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25"/>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25"/>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25"/>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25"/>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25"/>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25"/>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25"/>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25"/>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25"/>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25"/>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25"/>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25"/>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25"/>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25"/>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25"/>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25"/>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25"/>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25"/>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25"/>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25"/>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25"/>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25"/>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25"/>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25"/>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25"/>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25"/>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25"/>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25"/>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25"/>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25"/>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25"/>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25"/>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25"/>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25"/>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25"/>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25"/>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25"/>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25"/>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25"/>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25"/>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25"/>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25"/>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25"/>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25"/>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25"/>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25"/>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25"/>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25"/>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25"/>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25"/>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25"/>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25"/>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25"/>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25"/>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25"/>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25"/>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25"/>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25"/>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25"/>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25"/>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1" name="Google Shape;8691;p25"/>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25"/>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25"/>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25"/>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25"/>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25"/>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25"/>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25"/>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25"/>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25"/>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25"/>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25"/>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25"/>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25"/>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25"/>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25"/>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25"/>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25"/>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25"/>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25"/>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25"/>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25"/>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25"/>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25"/>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25"/>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25"/>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25"/>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25"/>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25"/>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25"/>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25"/>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25"/>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25"/>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25"/>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25"/>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25"/>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25"/>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25"/>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25"/>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25"/>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25"/>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25"/>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3" name="Google Shape;8733;p25"/>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25"/>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25"/>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25"/>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25"/>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25"/>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25"/>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25"/>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25"/>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25"/>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25"/>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25"/>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25"/>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25"/>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25"/>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8" name="Google Shape;8748;p25"/>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9" name="Google Shape;8749;p25"/>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25"/>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25"/>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25"/>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25"/>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25"/>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25"/>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25"/>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25"/>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25"/>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25"/>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25"/>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25"/>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25"/>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25"/>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4" name="Google Shape;8764;p25"/>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5" name="Google Shape;8765;p25"/>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25"/>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25"/>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25"/>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25"/>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25"/>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25"/>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2" name="Google Shape;8772;p25"/>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3" name="Google Shape;8773;p25"/>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25"/>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25"/>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25"/>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25"/>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8" name="Google Shape;8778;p25"/>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9" name="Google Shape;8779;p25"/>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25"/>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25"/>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25"/>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25"/>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25"/>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25"/>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25"/>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25"/>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25"/>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25"/>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25"/>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1" name="Google Shape;8791;p25"/>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2" name="Google Shape;8792;p25"/>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25"/>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4" name="Google Shape;8794;p25"/>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5" name="Google Shape;8795;p25"/>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25"/>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25"/>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8" name="Google Shape;8798;p25"/>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9" name="Google Shape;8799;p25"/>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25"/>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25"/>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25"/>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3" name="Google Shape;8803;p25"/>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4" name="Google Shape;8804;p25"/>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5" name="Google Shape;8805;p25"/>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 name="Google Shape;8806;p25"/>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7" name="Google Shape;8807;p25"/>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8" name="Google Shape;8808;p25"/>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9" name="Google Shape;8809;p25"/>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0" name="Google Shape;8810;p25"/>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1" name="Google Shape;8811;p25"/>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2" name="Google Shape;8812;p25"/>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25"/>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25"/>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5" name="Google Shape;8815;p25"/>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6" name="Google Shape;8816;p25"/>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7" name="Google Shape;8817;p25"/>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8" name="Google Shape;8818;p25"/>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9" name="Google Shape;8819;p25"/>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0" name="Google Shape;8820;p25"/>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25"/>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2" name="Google Shape;8822;p25"/>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3" name="Google Shape;8823;p25"/>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4" name="Google Shape;8824;p25"/>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5" name="Google Shape;8825;p25"/>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6" name="Google Shape;8826;p25"/>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7" name="Google Shape;8827;p25"/>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25"/>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25"/>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25"/>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25"/>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25"/>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25"/>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25"/>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25"/>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25"/>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25"/>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25"/>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25"/>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0" name="Google Shape;8840;p25"/>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1" name="Google Shape;8841;p25"/>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25"/>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25"/>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25"/>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25"/>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25"/>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25"/>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25"/>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25"/>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0" name="Google Shape;8850;p25"/>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1" name="Google Shape;8851;p25"/>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2" name="Google Shape;8852;p25"/>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3" name="Google Shape;8853;p25"/>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25"/>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25"/>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25"/>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25"/>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25"/>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25"/>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25"/>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25"/>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25"/>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25"/>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25"/>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5" name="Google Shape;8865;p25"/>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6" name="Google Shape;8866;p25"/>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25"/>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25"/>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25"/>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25"/>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25"/>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25"/>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25"/>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25"/>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25"/>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25"/>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25"/>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25"/>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25"/>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25"/>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25"/>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25"/>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25"/>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25"/>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25"/>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25"/>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25"/>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25"/>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25"/>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25"/>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25"/>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25"/>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25"/>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25"/>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25"/>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25"/>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25"/>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25"/>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25"/>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25"/>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25"/>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25"/>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25"/>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25"/>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25"/>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25"/>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25"/>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25"/>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25"/>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25"/>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25"/>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25"/>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25"/>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25"/>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25"/>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25"/>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25"/>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25"/>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25"/>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25"/>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25"/>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25"/>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25"/>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25"/>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25"/>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25"/>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25"/>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25"/>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25"/>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25"/>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25"/>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25"/>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25"/>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25"/>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25"/>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25"/>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25"/>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25"/>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25"/>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25"/>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25"/>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25"/>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25"/>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25"/>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25"/>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25"/>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25"/>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25"/>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25"/>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25"/>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25"/>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25"/>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25"/>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25"/>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25"/>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25"/>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25"/>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25"/>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25"/>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25"/>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25"/>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25"/>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25"/>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25"/>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25"/>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25"/>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25"/>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25"/>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25"/>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25"/>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25"/>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25"/>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25"/>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25"/>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25"/>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25"/>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25"/>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25"/>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25"/>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25"/>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25"/>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25"/>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25"/>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84" name="Google Shape;8984;p25"/>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85" name="Google Shape;8985;p25"/>
          <p:cNvGrpSpPr/>
          <p:nvPr/>
        </p:nvGrpSpPr>
        <p:grpSpPr>
          <a:xfrm>
            <a:off x="553048" y="535000"/>
            <a:ext cx="8105852" cy="4302000"/>
            <a:chOff x="553048" y="535000"/>
            <a:chExt cx="8105852" cy="4302000"/>
          </a:xfrm>
        </p:grpSpPr>
        <p:sp>
          <p:nvSpPr>
            <p:cNvPr id="8986" name="Google Shape;8986;p25"/>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25"/>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25"/>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25"/>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25"/>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25"/>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25"/>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25"/>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25"/>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25"/>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25"/>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25"/>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25"/>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25"/>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25"/>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25"/>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25"/>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25"/>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04" name="Google Shape;9004;p25"/>
          <p:cNvSpPr txBox="1">
            <a:spLocks noGrp="1"/>
          </p:cNvSpPr>
          <p:nvPr>
            <p:ph type="ctrTitle"/>
          </p:nvPr>
        </p:nvSpPr>
        <p:spPr>
          <a:xfrm>
            <a:off x="2788950" y="685350"/>
            <a:ext cx="3684300" cy="949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005" name="Google Shape;9005;p25"/>
          <p:cNvSpPr txBox="1">
            <a:spLocks noGrp="1"/>
          </p:cNvSpPr>
          <p:nvPr>
            <p:ph type="subTitle" idx="1"/>
          </p:nvPr>
        </p:nvSpPr>
        <p:spPr>
          <a:xfrm>
            <a:off x="2788950" y="1482750"/>
            <a:ext cx="3684300" cy="129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9006" name="Google Shape;9006;p25"/>
          <p:cNvSpPr/>
          <p:nvPr/>
        </p:nvSpPr>
        <p:spPr>
          <a:xfrm>
            <a:off x="1571775" y="3336113"/>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25"/>
          <p:cNvSpPr/>
          <p:nvPr/>
        </p:nvSpPr>
        <p:spPr>
          <a:xfrm>
            <a:off x="1662000" y="16670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25"/>
          <p:cNvSpPr/>
          <p:nvPr/>
        </p:nvSpPr>
        <p:spPr>
          <a:xfrm rot="-4499992">
            <a:off x="1685022" y="4077507"/>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9" name="Google Shape;9009;p25"/>
          <p:cNvGrpSpPr/>
          <p:nvPr/>
        </p:nvGrpSpPr>
        <p:grpSpPr>
          <a:xfrm>
            <a:off x="6619738" y="4088531"/>
            <a:ext cx="1055760" cy="753780"/>
            <a:chOff x="3308425" y="649500"/>
            <a:chExt cx="947975" cy="676825"/>
          </a:xfrm>
        </p:grpSpPr>
        <p:sp>
          <p:nvSpPr>
            <p:cNvPr id="9010" name="Google Shape;9010;p25"/>
            <p:cNvSpPr/>
            <p:nvPr/>
          </p:nvSpPr>
          <p:spPr>
            <a:xfrm>
              <a:off x="3308425" y="649500"/>
              <a:ext cx="947975" cy="676275"/>
            </a:xfrm>
            <a:custGeom>
              <a:avLst/>
              <a:gdLst/>
              <a:ahLst/>
              <a:cxnLst/>
              <a:rect l="l" t="t" r="r" b="b"/>
              <a:pathLst>
                <a:path w="37919" h="27051" extrusionOk="0">
                  <a:moveTo>
                    <a:pt x="12816" y="19976"/>
                  </a:moveTo>
                  <a:cubicBezTo>
                    <a:pt x="12818" y="19976"/>
                    <a:pt x="12821" y="19976"/>
                    <a:pt x="12824" y="19976"/>
                  </a:cubicBezTo>
                  <a:lnTo>
                    <a:pt x="12824" y="19976"/>
                  </a:lnTo>
                  <a:cubicBezTo>
                    <a:pt x="12815" y="19979"/>
                    <a:pt x="12808" y="19979"/>
                    <a:pt x="12804" y="19979"/>
                  </a:cubicBezTo>
                  <a:cubicBezTo>
                    <a:pt x="12796" y="19979"/>
                    <a:pt x="12800" y="19976"/>
                    <a:pt x="12816" y="19976"/>
                  </a:cubicBezTo>
                  <a:close/>
                  <a:moveTo>
                    <a:pt x="23205" y="24113"/>
                  </a:moveTo>
                  <a:cubicBezTo>
                    <a:pt x="23209" y="24113"/>
                    <a:pt x="23211" y="24115"/>
                    <a:pt x="23210" y="24120"/>
                  </a:cubicBezTo>
                  <a:cubicBezTo>
                    <a:pt x="23210" y="24121"/>
                    <a:pt x="23207" y="24122"/>
                    <a:pt x="23199" y="24122"/>
                  </a:cubicBezTo>
                  <a:cubicBezTo>
                    <a:pt x="23195" y="24122"/>
                    <a:pt x="23190" y="24121"/>
                    <a:pt x="23183" y="24121"/>
                  </a:cubicBezTo>
                  <a:lnTo>
                    <a:pt x="23183" y="24121"/>
                  </a:lnTo>
                  <a:cubicBezTo>
                    <a:pt x="23192" y="24116"/>
                    <a:pt x="23200" y="24113"/>
                    <a:pt x="23205" y="24113"/>
                  </a:cubicBezTo>
                  <a:close/>
                  <a:moveTo>
                    <a:pt x="36242" y="1377"/>
                  </a:moveTo>
                  <a:cubicBezTo>
                    <a:pt x="35424" y="2822"/>
                    <a:pt x="34606" y="4266"/>
                    <a:pt x="33786" y="5709"/>
                  </a:cubicBezTo>
                  <a:cubicBezTo>
                    <a:pt x="31759" y="9274"/>
                    <a:pt x="29728" y="12836"/>
                    <a:pt x="27681" y="16390"/>
                  </a:cubicBezTo>
                  <a:cubicBezTo>
                    <a:pt x="26227" y="18914"/>
                    <a:pt x="24824" y="21495"/>
                    <a:pt x="23229" y="23934"/>
                  </a:cubicBezTo>
                  <a:cubicBezTo>
                    <a:pt x="23191" y="23992"/>
                    <a:pt x="23148" y="24050"/>
                    <a:pt x="23106" y="24108"/>
                  </a:cubicBezTo>
                  <a:lnTo>
                    <a:pt x="23106" y="24108"/>
                  </a:lnTo>
                  <a:cubicBezTo>
                    <a:pt x="23088" y="24104"/>
                    <a:pt x="23067" y="24099"/>
                    <a:pt x="23044" y="24092"/>
                  </a:cubicBezTo>
                  <a:cubicBezTo>
                    <a:pt x="22905" y="24054"/>
                    <a:pt x="22768" y="24012"/>
                    <a:pt x="22633" y="23962"/>
                  </a:cubicBezTo>
                  <a:cubicBezTo>
                    <a:pt x="22302" y="23842"/>
                    <a:pt x="21982" y="23692"/>
                    <a:pt x="21664" y="23540"/>
                  </a:cubicBezTo>
                  <a:cubicBezTo>
                    <a:pt x="19793" y="22645"/>
                    <a:pt x="18001" y="21587"/>
                    <a:pt x="16189" y="20578"/>
                  </a:cubicBezTo>
                  <a:cubicBezTo>
                    <a:pt x="15443" y="20163"/>
                    <a:pt x="14697" y="19740"/>
                    <a:pt x="13928" y="19365"/>
                  </a:cubicBezTo>
                  <a:cubicBezTo>
                    <a:pt x="13607" y="19207"/>
                    <a:pt x="13229" y="18985"/>
                    <a:pt x="12857" y="18985"/>
                  </a:cubicBezTo>
                  <a:cubicBezTo>
                    <a:pt x="12737" y="18985"/>
                    <a:pt x="12617" y="19009"/>
                    <a:pt x="12500" y="19066"/>
                  </a:cubicBezTo>
                  <a:cubicBezTo>
                    <a:pt x="12209" y="19207"/>
                    <a:pt x="11959" y="19472"/>
                    <a:pt x="11729" y="19693"/>
                  </a:cubicBezTo>
                  <a:cubicBezTo>
                    <a:pt x="11318" y="20094"/>
                    <a:pt x="10928" y="20513"/>
                    <a:pt x="10534" y="20928"/>
                  </a:cubicBezTo>
                  <a:cubicBezTo>
                    <a:pt x="9428" y="22101"/>
                    <a:pt x="8325" y="23277"/>
                    <a:pt x="7166" y="24400"/>
                  </a:cubicBezTo>
                  <a:cubicBezTo>
                    <a:pt x="6929" y="24629"/>
                    <a:pt x="6690" y="24856"/>
                    <a:pt x="6448" y="25080"/>
                  </a:cubicBezTo>
                  <a:lnTo>
                    <a:pt x="6448" y="25080"/>
                  </a:lnTo>
                  <a:cubicBezTo>
                    <a:pt x="7055" y="22855"/>
                    <a:pt x="7613" y="20617"/>
                    <a:pt x="8177" y="18381"/>
                  </a:cubicBezTo>
                  <a:cubicBezTo>
                    <a:pt x="8331" y="17766"/>
                    <a:pt x="8727" y="16974"/>
                    <a:pt x="8278" y="16415"/>
                  </a:cubicBezTo>
                  <a:cubicBezTo>
                    <a:pt x="7575" y="15537"/>
                    <a:pt x="6292" y="15010"/>
                    <a:pt x="5320" y="14501"/>
                  </a:cubicBezTo>
                  <a:cubicBezTo>
                    <a:pt x="4122" y="13870"/>
                    <a:pt x="2890" y="13287"/>
                    <a:pt x="1708" y="12620"/>
                  </a:cubicBezTo>
                  <a:lnTo>
                    <a:pt x="1708" y="12620"/>
                  </a:lnTo>
                  <a:cubicBezTo>
                    <a:pt x="6998" y="10932"/>
                    <a:pt x="12278" y="9210"/>
                    <a:pt x="17556" y="7490"/>
                  </a:cubicBezTo>
                  <a:cubicBezTo>
                    <a:pt x="23048" y="5699"/>
                    <a:pt x="28536" y="3904"/>
                    <a:pt x="34026" y="2105"/>
                  </a:cubicBezTo>
                  <a:cubicBezTo>
                    <a:pt x="34765" y="1863"/>
                    <a:pt x="35503" y="1620"/>
                    <a:pt x="36242" y="1377"/>
                  </a:cubicBezTo>
                  <a:close/>
                  <a:moveTo>
                    <a:pt x="37319" y="0"/>
                  </a:moveTo>
                  <a:cubicBezTo>
                    <a:pt x="37273" y="0"/>
                    <a:pt x="37225" y="7"/>
                    <a:pt x="37176" y="23"/>
                  </a:cubicBezTo>
                  <a:cubicBezTo>
                    <a:pt x="33967" y="1077"/>
                    <a:pt x="30757" y="2128"/>
                    <a:pt x="27546" y="3179"/>
                  </a:cubicBezTo>
                  <a:cubicBezTo>
                    <a:pt x="21382" y="5195"/>
                    <a:pt x="15218" y="7209"/>
                    <a:pt x="9047" y="9209"/>
                  </a:cubicBezTo>
                  <a:cubicBezTo>
                    <a:pt x="6184" y="10137"/>
                    <a:pt x="3319" y="11064"/>
                    <a:pt x="452" y="11976"/>
                  </a:cubicBezTo>
                  <a:lnTo>
                    <a:pt x="452" y="11976"/>
                  </a:lnTo>
                  <a:cubicBezTo>
                    <a:pt x="371" y="11985"/>
                    <a:pt x="297" y="12018"/>
                    <a:pt x="233" y="12067"/>
                  </a:cubicBezTo>
                  <a:lnTo>
                    <a:pt x="233" y="12067"/>
                  </a:lnTo>
                  <a:cubicBezTo>
                    <a:pt x="111" y="12148"/>
                    <a:pt x="46" y="12272"/>
                    <a:pt x="28" y="12402"/>
                  </a:cubicBezTo>
                  <a:lnTo>
                    <a:pt x="28" y="12402"/>
                  </a:lnTo>
                  <a:cubicBezTo>
                    <a:pt x="0" y="12540"/>
                    <a:pt x="26" y="12688"/>
                    <a:pt x="128" y="12807"/>
                  </a:cubicBezTo>
                  <a:lnTo>
                    <a:pt x="128" y="12807"/>
                  </a:lnTo>
                  <a:cubicBezTo>
                    <a:pt x="180" y="12878"/>
                    <a:pt x="249" y="12934"/>
                    <a:pt x="332" y="12964"/>
                  </a:cubicBezTo>
                  <a:lnTo>
                    <a:pt x="332" y="12964"/>
                  </a:lnTo>
                  <a:cubicBezTo>
                    <a:pt x="1532" y="13711"/>
                    <a:pt x="2813" y="14326"/>
                    <a:pt x="4069" y="14970"/>
                  </a:cubicBezTo>
                  <a:cubicBezTo>
                    <a:pt x="5152" y="15529"/>
                    <a:pt x="6416" y="16055"/>
                    <a:pt x="7339" y="16873"/>
                  </a:cubicBezTo>
                  <a:cubicBezTo>
                    <a:pt x="7383" y="16913"/>
                    <a:pt x="7435" y="16989"/>
                    <a:pt x="7487" y="17027"/>
                  </a:cubicBezTo>
                  <a:lnTo>
                    <a:pt x="7487" y="17027"/>
                  </a:lnTo>
                  <a:cubicBezTo>
                    <a:pt x="7393" y="17359"/>
                    <a:pt x="7319" y="17699"/>
                    <a:pt x="7235" y="18033"/>
                  </a:cubicBezTo>
                  <a:cubicBezTo>
                    <a:pt x="6913" y="19321"/>
                    <a:pt x="6584" y="20606"/>
                    <a:pt x="6254" y="21891"/>
                  </a:cubicBezTo>
                  <a:cubicBezTo>
                    <a:pt x="5860" y="23410"/>
                    <a:pt x="5464" y="24931"/>
                    <a:pt x="5034" y="26439"/>
                  </a:cubicBezTo>
                  <a:cubicBezTo>
                    <a:pt x="4930" y="26803"/>
                    <a:pt x="5214" y="27050"/>
                    <a:pt x="5517" y="27050"/>
                  </a:cubicBezTo>
                  <a:cubicBezTo>
                    <a:pt x="5639" y="27050"/>
                    <a:pt x="5763" y="27011"/>
                    <a:pt x="5866" y="26924"/>
                  </a:cubicBezTo>
                  <a:cubicBezTo>
                    <a:pt x="8247" y="24910"/>
                    <a:pt x="10227" y="22525"/>
                    <a:pt x="12464" y="20370"/>
                  </a:cubicBezTo>
                  <a:cubicBezTo>
                    <a:pt x="12589" y="20250"/>
                    <a:pt x="12713" y="20123"/>
                    <a:pt x="12852" y="20018"/>
                  </a:cubicBezTo>
                  <a:cubicBezTo>
                    <a:pt x="12863" y="20009"/>
                    <a:pt x="12877" y="19999"/>
                    <a:pt x="12890" y="19990"/>
                  </a:cubicBezTo>
                  <a:lnTo>
                    <a:pt x="12890" y="19990"/>
                  </a:lnTo>
                  <a:cubicBezTo>
                    <a:pt x="12900" y="19993"/>
                    <a:pt x="12910" y="19997"/>
                    <a:pt x="12921" y="20001"/>
                  </a:cubicBezTo>
                  <a:cubicBezTo>
                    <a:pt x="13088" y="20068"/>
                    <a:pt x="13031" y="20039"/>
                    <a:pt x="13176" y="20106"/>
                  </a:cubicBezTo>
                  <a:cubicBezTo>
                    <a:pt x="13893" y="20437"/>
                    <a:pt x="14584" y="20827"/>
                    <a:pt x="15275" y="21210"/>
                  </a:cubicBezTo>
                  <a:cubicBezTo>
                    <a:pt x="17105" y="22224"/>
                    <a:pt x="18913" y="23285"/>
                    <a:pt x="20786" y="24217"/>
                  </a:cubicBezTo>
                  <a:cubicBezTo>
                    <a:pt x="21424" y="24535"/>
                    <a:pt x="22098" y="24897"/>
                    <a:pt x="22800" y="25057"/>
                  </a:cubicBezTo>
                  <a:cubicBezTo>
                    <a:pt x="22930" y="25087"/>
                    <a:pt x="23053" y="25105"/>
                    <a:pt x="23169" y="25105"/>
                  </a:cubicBezTo>
                  <a:cubicBezTo>
                    <a:pt x="23448" y="25105"/>
                    <a:pt x="23685" y="25004"/>
                    <a:pt x="23880" y="24741"/>
                  </a:cubicBezTo>
                  <a:cubicBezTo>
                    <a:pt x="24388" y="24059"/>
                    <a:pt x="24801" y="23292"/>
                    <a:pt x="25237" y="22563"/>
                  </a:cubicBezTo>
                  <a:cubicBezTo>
                    <a:pt x="26092" y="21124"/>
                    <a:pt x="26933" y="19677"/>
                    <a:pt x="27771" y="18227"/>
                  </a:cubicBezTo>
                  <a:cubicBezTo>
                    <a:pt x="29844" y="14642"/>
                    <a:pt x="31898" y="11043"/>
                    <a:pt x="33946" y="7443"/>
                  </a:cubicBezTo>
                  <a:cubicBezTo>
                    <a:pt x="35191" y="5254"/>
                    <a:pt x="36493" y="3084"/>
                    <a:pt x="37679" y="860"/>
                  </a:cubicBezTo>
                  <a:cubicBezTo>
                    <a:pt x="37698" y="826"/>
                    <a:pt x="37717" y="790"/>
                    <a:pt x="37738" y="754"/>
                  </a:cubicBezTo>
                  <a:cubicBezTo>
                    <a:pt x="37919" y="436"/>
                    <a:pt x="37673" y="0"/>
                    <a:pt x="373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25"/>
            <p:cNvSpPr/>
            <p:nvPr/>
          </p:nvSpPr>
          <p:spPr>
            <a:xfrm>
              <a:off x="3492300" y="863350"/>
              <a:ext cx="474450" cy="278325"/>
            </a:xfrm>
            <a:custGeom>
              <a:avLst/>
              <a:gdLst/>
              <a:ahLst/>
              <a:cxnLst/>
              <a:rect l="l" t="t" r="r" b="b"/>
              <a:pathLst>
                <a:path w="18978" h="11133" extrusionOk="0">
                  <a:moveTo>
                    <a:pt x="18335" y="1"/>
                  </a:moveTo>
                  <a:cubicBezTo>
                    <a:pt x="18285" y="1"/>
                    <a:pt x="18233" y="10"/>
                    <a:pt x="18179" y="31"/>
                  </a:cubicBezTo>
                  <a:cubicBezTo>
                    <a:pt x="15036" y="1249"/>
                    <a:pt x="11985" y="2675"/>
                    <a:pt x="8954" y="4143"/>
                  </a:cubicBezTo>
                  <a:cubicBezTo>
                    <a:pt x="6184" y="5485"/>
                    <a:pt x="3415" y="6829"/>
                    <a:pt x="534" y="7916"/>
                  </a:cubicBezTo>
                  <a:cubicBezTo>
                    <a:pt x="1" y="8116"/>
                    <a:pt x="152" y="8911"/>
                    <a:pt x="623" y="8911"/>
                  </a:cubicBezTo>
                  <a:cubicBezTo>
                    <a:pt x="678" y="8911"/>
                    <a:pt x="737" y="8900"/>
                    <a:pt x="799" y="8877"/>
                  </a:cubicBezTo>
                  <a:cubicBezTo>
                    <a:pt x="5885" y="6960"/>
                    <a:pt x="10658" y="4331"/>
                    <a:pt x="15633" y="2155"/>
                  </a:cubicBezTo>
                  <a:lnTo>
                    <a:pt x="15633" y="2155"/>
                  </a:lnTo>
                  <a:cubicBezTo>
                    <a:pt x="12206" y="4952"/>
                    <a:pt x="8533" y="7433"/>
                    <a:pt x="5160" y="10303"/>
                  </a:cubicBezTo>
                  <a:cubicBezTo>
                    <a:pt x="4776" y="10629"/>
                    <a:pt x="5131" y="11132"/>
                    <a:pt x="5535" y="11132"/>
                  </a:cubicBezTo>
                  <a:cubicBezTo>
                    <a:pt x="5646" y="11132"/>
                    <a:pt x="5760" y="11095"/>
                    <a:pt x="5863" y="11007"/>
                  </a:cubicBezTo>
                  <a:cubicBezTo>
                    <a:pt x="10016" y="7474"/>
                    <a:pt x="14621" y="4533"/>
                    <a:pt x="18664" y="863"/>
                  </a:cubicBezTo>
                  <a:cubicBezTo>
                    <a:pt x="18977" y="577"/>
                    <a:pt x="18723" y="1"/>
                    <a:pt x="18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25"/>
            <p:cNvSpPr/>
            <p:nvPr/>
          </p:nvSpPr>
          <p:spPr>
            <a:xfrm>
              <a:off x="3428775" y="1197550"/>
              <a:ext cx="352850" cy="128775"/>
            </a:xfrm>
            <a:custGeom>
              <a:avLst/>
              <a:gdLst/>
              <a:ahLst/>
              <a:cxnLst/>
              <a:rect l="l" t="t" r="r" b="b"/>
              <a:pathLst>
                <a:path w="14114" h="5151" extrusionOk="0">
                  <a:moveTo>
                    <a:pt x="13430" y="0"/>
                  </a:moveTo>
                  <a:cubicBezTo>
                    <a:pt x="13384" y="0"/>
                    <a:pt x="13335" y="7"/>
                    <a:pt x="13283" y="21"/>
                  </a:cubicBezTo>
                  <a:cubicBezTo>
                    <a:pt x="8994" y="1241"/>
                    <a:pt x="4865" y="2969"/>
                    <a:pt x="568" y="4169"/>
                  </a:cubicBezTo>
                  <a:cubicBezTo>
                    <a:pt x="1" y="4328"/>
                    <a:pt x="175" y="5151"/>
                    <a:pt x="688" y="5151"/>
                  </a:cubicBezTo>
                  <a:cubicBezTo>
                    <a:pt x="734" y="5151"/>
                    <a:pt x="782" y="5144"/>
                    <a:pt x="833" y="5130"/>
                  </a:cubicBezTo>
                  <a:cubicBezTo>
                    <a:pt x="5131" y="3929"/>
                    <a:pt x="9260" y="2202"/>
                    <a:pt x="13549" y="982"/>
                  </a:cubicBezTo>
                  <a:cubicBezTo>
                    <a:pt x="14113" y="822"/>
                    <a:pt x="13940" y="0"/>
                    <a:pt x="13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13" name="Google Shape;9013;p25"/>
          <p:cNvSpPr/>
          <p:nvPr/>
        </p:nvSpPr>
        <p:spPr>
          <a:xfrm>
            <a:off x="7831725" y="845325"/>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25"/>
          <p:cNvSpPr/>
          <p:nvPr/>
        </p:nvSpPr>
        <p:spPr>
          <a:xfrm>
            <a:off x="8069275" y="42070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15" name="Google Shape;9015;p25"/>
          <p:cNvGrpSpPr/>
          <p:nvPr/>
        </p:nvGrpSpPr>
        <p:grpSpPr>
          <a:xfrm rot="-6299880" flipH="1">
            <a:off x="1452565" y="476245"/>
            <a:ext cx="708049" cy="444266"/>
            <a:chOff x="1445125" y="3867675"/>
            <a:chExt cx="803300" cy="502950"/>
          </a:xfrm>
        </p:grpSpPr>
        <p:sp>
          <p:nvSpPr>
            <p:cNvPr id="9016" name="Google Shape;9016;p25"/>
            <p:cNvSpPr/>
            <p:nvPr/>
          </p:nvSpPr>
          <p:spPr>
            <a:xfrm>
              <a:off x="1445125" y="3867675"/>
              <a:ext cx="535450" cy="502950"/>
            </a:xfrm>
            <a:custGeom>
              <a:avLst/>
              <a:gdLst/>
              <a:ahLst/>
              <a:cxnLst/>
              <a:rect l="l" t="t" r="r" b="b"/>
              <a:pathLst>
                <a:path w="21418" h="20118" extrusionOk="0">
                  <a:moveTo>
                    <a:pt x="5846" y="993"/>
                  </a:moveTo>
                  <a:cubicBezTo>
                    <a:pt x="6726" y="993"/>
                    <a:pt x="7300" y="1814"/>
                    <a:pt x="7545" y="2688"/>
                  </a:cubicBezTo>
                  <a:cubicBezTo>
                    <a:pt x="7686" y="3200"/>
                    <a:pt x="7749" y="3726"/>
                    <a:pt x="7770" y="4255"/>
                  </a:cubicBezTo>
                  <a:cubicBezTo>
                    <a:pt x="7787" y="4700"/>
                    <a:pt x="7676" y="5216"/>
                    <a:pt x="7812" y="5641"/>
                  </a:cubicBezTo>
                  <a:cubicBezTo>
                    <a:pt x="8017" y="6280"/>
                    <a:pt x="8790" y="6621"/>
                    <a:pt x="9352" y="6861"/>
                  </a:cubicBezTo>
                  <a:cubicBezTo>
                    <a:pt x="10899" y="7523"/>
                    <a:pt x="12588" y="7895"/>
                    <a:pt x="14238" y="8195"/>
                  </a:cubicBezTo>
                  <a:cubicBezTo>
                    <a:pt x="14279" y="8202"/>
                    <a:pt x="14320" y="8206"/>
                    <a:pt x="14360" y="8206"/>
                  </a:cubicBezTo>
                  <a:cubicBezTo>
                    <a:pt x="14538" y="8206"/>
                    <a:pt x="14697" y="8128"/>
                    <a:pt x="14800" y="7965"/>
                  </a:cubicBezTo>
                  <a:cubicBezTo>
                    <a:pt x="15658" y="6602"/>
                    <a:pt x="16673" y="5266"/>
                    <a:pt x="17868" y="4181"/>
                  </a:cubicBezTo>
                  <a:cubicBezTo>
                    <a:pt x="18246" y="3837"/>
                    <a:pt x="19055" y="3130"/>
                    <a:pt x="19662" y="3130"/>
                  </a:cubicBezTo>
                  <a:cubicBezTo>
                    <a:pt x="19761" y="3130"/>
                    <a:pt x="19855" y="3149"/>
                    <a:pt x="19941" y="3191"/>
                  </a:cubicBezTo>
                  <a:cubicBezTo>
                    <a:pt x="19972" y="3206"/>
                    <a:pt x="20042" y="3282"/>
                    <a:pt x="20078" y="3334"/>
                  </a:cubicBezTo>
                  <a:cubicBezTo>
                    <a:pt x="20170" y="3474"/>
                    <a:pt x="20200" y="3554"/>
                    <a:pt x="20244" y="3703"/>
                  </a:cubicBezTo>
                  <a:cubicBezTo>
                    <a:pt x="20356" y="4074"/>
                    <a:pt x="20385" y="4459"/>
                    <a:pt x="20391" y="4845"/>
                  </a:cubicBezTo>
                  <a:cubicBezTo>
                    <a:pt x="20434" y="7253"/>
                    <a:pt x="19715" y="9724"/>
                    <a:pt x="18959" y="11987"/>
                  </a:cubicBezTo>
                  <a:cubicBezTo>
                    <a:pt x="18546" y="13223"/>
                    <a:pt x="18074" y="14443"/>
                    <a:pt x="17505" y="15619"/>
                  </a:cubicBezTo>
                  <a:cubicBezTo>
                    <a:pt x="16974" y="16720"/>
                    <a:pt x="16385" y="17795"/>
                    <a:pt x="15472" y="18631"/>
                  </a:cubicBezTo>
                  <a:cubicBezTo>
                    <a:pt x="15279" y="18808"/>
                    <a:pt x="15055" y="19008"/>
                    <a:pt x="14800" y="19090"/>
                  </a:cubicBezTo>
                  <a:cubicBezTo>
                    <a:pt x="14731" y="19114"/>
                    <a:pt x="14679" y="19127"/>
                    <a:pt x="14633" y="19127"/>
                  </a:cubicBezTo>
                  <a:cubicBezTo>
                    <a:pt x="14584" y="19127"/>
                    <a:pt x="14541" y="19112"/>
                    <a:pt x="14491" y="19078"/>
                  </a:cubicBezTo>
                  <a:cubicBezTo>
                    <a:pt x="14179" y="18859"/>
                    <a:pt x="14040" y="18279"/>
                    <a:pt x="13943" y="17913"/>
                  </a:cubicBezTo>
                  <a:cubicBezTo>
                    <a:pt x="13496" y="16204"/>
                    <a:pt x="13420" y="14392"/>
                    <a:pt x="13231" y="12644"/>
                  </a:cubicBezTo>
                  <a:cubicBezTo>
                    <a:pt x="13231" y="12642"/>
                    <a:pt x="13231" y="12641"/>
                    <a:pt x="13230" y="12640"/>
                  </a:cubicBezTo>
                  <a:lnTo>
                    <a:pt x="13230" y="12640"/>
                  </a:lnTo>
                  <a:cubicBezTo>
                    <a:pt x="13241" y="12479"/>
                    <a:pt x="13172" y="12316"/>
                    <a:pt x="12984" y="12214"/>
                  </a:cubicBezTo>
                  <a:cubicBezTo>
                    <a:pt x="12340" y="11860"/>
                    <a:pt x="11598" y="11675"/>
                    <a:pt x="10890" y="11496"/>
                  </a:cubicBezTo>
                  <a:cubicBezTo>
                    <a:pt x="10069" y="11291"/>
                    <a:pt x="9239" y="11119"/>
                    <a:pt x="8404" y="10971"/>
                  </a:cubicBezTo>
                  <a:cubicBezTo>
                    <a:pt x="7943" y="10890"/>
                    <a:pt x="7439" y="10757"/>
                    <a:pt x="6964" y="10757"/>
                  </a:cubicBezTo>
                  <a:cubicBezTo>
                    <a:pt x="6933" y="10757"/>
                    <a:pt x="6903" y="10757"/>
                    <a:pt x="6873" y="10758"/>
                  </a:cubicBezTo>
                  <a:cubicBezTo>
                    <a:pt x="6281" y="10782"/>
                    <a:pt x="5857" y="11237"/>
                    <a:pt x="5518" y="11671"/>
                  </a:cubicBezTo>
                  <a:cubicBezTo>
                    <a:pt x="4848" y="12532"/>
                    <a:pt x="4110" y="13945"/>
                    <a:pt x="2900" y="13945"/>
                  </a:cubicBezTo>
                  <a:cubicBezTo>
                    <a:pt x="2748" y="13945"/>
                    <a:pt x="2589" y="13923"/>
                    <a:pt x="2421" y="13874"/>
                  </a:cubicBezTo>
                  <a:cubicBezTo>
                    <a:pt x="1265" y="13539"/>
                    <a:pt x="1147" y="12161"/>
                    <a:pt x="1191" y="11150"/>
                  </a:cubicBezTo>
                  <a:cubicBezTo>
                    <a:pt x="1259" y="9547"/>
                    <a:pt x="1735" y="7959"/>
                    <a:pt x="2242" y="6446"/>
                  </a:cubicBezTo>
                  <a:cubicBezTo>
                    <a:pt x="2666" y="5186"/>
                    <a:pt x="3155" y="3943"/>
                    <a:pt x="3669" y="2717"/>
                  </a:cubicBezTo>
                  <a:cubicBezTo>
                    <a:pt x="4014" y="1894"/>
                    <a:pt x="4701" y="1150"/>
                    <a:pt x="5619" y="1011"/>
                  </a:cubicBezTo>
                  <a:cubicBezTo>
                    <a:pt x="5697" y="999"/>
                    <a:pt x="5772" y="993"/>
                    <a:pt x="5846" y="993"/>
                  </a:cubicBezTo>
                  <a:close/>
                  <a:moveTo>
                    <a:pt x="5851" y="1"/>
                  </a:moveTo>
                  <a:cubicBezTo>
                    <a:pt x="4753" y="1"/>
                    <a:pt x="3750" y="699"/>
                    <a:pt x="3144" y="1580"/>
                  </a:cubicBezTo>
                  <a:cubicBezTo>
                    <a:pt x="2849" y="2009"/>
                    <a:pt x="2683" y="2515"/>
                    <a:pt x="2487" y="2993"/>
                  </a:cubicBezTo>
                  <a:cubicBezTo>
                    <a:pt x="2217" y="3653"/>
                    <a:pt x="1954" y="4314"/>
                    <a:pt x="1705" y="4982"/>
                  </a:cubicBezTo>
                  <a:cubicBezTo>
                    <a:pt x="1113" y="6581"/>
                    <a:pt x="576" y="8224"/>
                    <a:pt x="323" y="9914"/>
                  </a:cubicBezTo>
                  <a:cubicBezTo>
                    <a:pt x="121" y="11253"/>
                    <a:pt x="1" y="12901"/>
                    <a:pt x="913" y="14026"/>
                  </a:cubicBezTo>
                  <a:cubicBezTo>
                    <a:pt x="1411" y="14639"/>
                    <a:pt x="2111" y="14918"/>
                    <a:pt x="2824" y="14918"/>
                  </a:cubicBezTo>
                  <a:cubicBezTo>
                    <a:pt x="3509" y="14918"/>
                    <a:pt x="4207" y="14660"/>
                    <a:pt x="4751" y="14192"/>
                  </a:cubicBezTo>
                  <a:cubicBezTo>
                    <a:pt x="5371" y="13659"/>
                    <a:pt x="5777" y="12949"/>
                    <a:pt x="6272" y="12311"/>
                  </a:cubicBezTo>
                  <a:cubicBezTo>
                    <a:pt x="6566" y="11931"/>
                    <a:pt x="6732" y="11776"/>
                    <a:pt x="7065" y="11776"/>
                  </a:cubicBezTo>
                  <a:cubicBezTo>
                    <a:pt x="7129" y="11776"/>
                    <a:pt x="7199" y="11782"/>
                    <a:pt x="7277" y="11793"/>
                  </a:cubicBezTo>
                  <a:cubicBezTo>
                    <a:pt x="8166" y="11915"/>
                    <a:pt x="9053" y="12094"/>
                    <a:pt x="9930" y="12292"/>
                  </a:cubicBezTo>
                  <a:cubicBezTo>
                    <a:pt x="10726" y="12472"/>
                    <a:pt x="11550" y="12626"/>
                    <a:pt x="12268" y="12966"/>
                  </a:cubicBezTo>
                  <a:lnTo>
                    <a:pt x="12268" y="12966"/>
                  </a:lnTo>
                  <a:cubicBezTo>
                    <a:pt x="12439" y="14633"/>
                    <a:pt x="12548" y="16332"/>
                    <a:pt x="12930" y="17963"/>
                  </a:cubicBezTo>
                  <a:cubicBezTo>
                    <a:pt x="13136" y="18845"/>
                    <a:pt x="13555" y="20118"/>
                    <a:pt x="14640" y="20118"/>
                  </a:cubicBezTo>
                  <a:cubicBezTo>
                    <a:pt x="14672" y="20118"/>
                    <a:pt x="14706" y="20116"/>
                    <a:pt x="14739" y="20114"/>
                  </a:cubicBezTo>
                  <a:cubicBezTo>
                    <a:pt x="15314" y="20074"/>
                    <a:pt x="15818" y="19674"/>
                    <a:pt x="16220" y="19295"/>
                  </a:cubicBezTo>
                  <a:cubicBezTo>
                    <a:pt x="16778" y="18770"/>
                    <a:pt x="17242" y="18165"/>
                    <a:pt x="17630" y="17506"/>
                  </a:cubicBezTo>
                  <a:cubicBezTo>
                    <a:pt x="18329" y="16326"/>
                    <a:pt x="18879" y="15058"/>
                    <a:pt x="19372" y="13779"/>
                  </a:cubicBezTo>
                  <a:cubicBezTo>
                    <a:pt x="20387" y="11140"/>
                    <a:pt x="21255" y="8266"/>
                    <a:pt x="21379" y="5422"/>
                  </a:cubicBezTo>
                  <a:cubicBezTo>
                    <a:pt x="21417" y="4558"/>
                    <a:pt x="21409" y="3509"/>
                    <a:pt x="20893" y="2768"/>
                  </a:cubicBezTo>
                  <a:cubicBezTo>
                    <a:pt x="20591" y="2334"/>
                    <a:pt x="20167" y="2169"/>
                    <a:pt x="19717" y="2169"/>
                  </a:cubicBezTo>
                  <a:cubicBezTo>
                    <a:pt x="19269" y="2169"/>
                    <a:pt x="18796" y="2332"/>
                    <a:pt x="18392" y="2557"/>
                  </a:cubicBezTo>
                  <a:cubicBezTo>
                    <a:pt x="17206" y="3219"/>
                    <a:pt x="16258" y="4331"/>
                    <a:pt x="15430" y="5382"/>
                  </a:cubicBezTo>
                  <a:cubicBezTo>
                    <a:pt x="14975" y="5959"/>
                    <a:pt x="14535" y="6551"/>
                    <a:pt x="14131" y="7165"/>
                  </a:cubicBezTo>
                  <a:lnTo>
                    <a:pt x="14131" y="7165"/>
                  </a:lnTo>
                  <a:cubicBezTo>
                    <a:pt x="12741" y="6903"/>
                    <a:pt x="11340" y="6572"/>
                    <a:pt x="10022" y="6067"/>
                  </a:cubicBezTo>
                  <a:cubicBezTo>
                    <a:pt x="9692" y="5938"/>
                    <a:pt x="9355" y="5795"/>
                    <a:pt x="9057" y="5599"/>
                  </a:cubicBezTo>
                  <a:cubicBezTo>
                    <a:pt x="8975" y="5544"/>
                    <a:pt x="8902" y="5490"/>
                    <a:pt x="8830" y="5420"/>
                  </a:cubicBezTo>
                  <a:cubicBezTo>
                    <a:pt x="8801" y="5393"/>
                    <a:pt x="8791" y="5386"/>
                    <a:pt x="8788" y="5385"/>
                  </a:cubicBezTo>
                  <a:lnTo>
                    <a:pt x="8788" y="5385"/>
                  </a:lnTo>
                  <a:cubicBezTo>
                    <a:pt x="8787" y="5381"/>
                    <a:pt x="8781" y="5370"/>
                    <a:pt x="8767" y="5346"/>
                  </a:cubicBezTo>
                  <a:cubicBezTo>
                    <a:pt x="8764" y="5342"/>
                    <a:pt x="8761" y="5338"/>
                    <a:pt x="8759" y="5334"/>
                  </a:cubicBezTo>
                  <a:lnTo>
                    <a:pt x="8759" y="5334"/>
                  </a:lnTo>
                  <a:cubicBezTo>
                    <a:pt x="8759" y="5333"/>
                    <a:pt x="8759" y="5331"/>
                    <a:pt x="8758" y="5329"/>
                  </a:cubicBezTo>
                  <a:cubicBezTo>
                    <a:pt x="8680" y="4813"/>
                    <a:pt x="8779" y="4238"/>
                    <a:pt x="8729" y="3712"/>
                  </a:cubicBezTo>
                  <a:cubicBezTo>
                    <a:pt x="8683" y="3244"/>
                    <a:pt x="8611" y="2774"/>
                    <a:pt x="8476" y="2325"/>
                  </a:cubicBezTo>
                  <a:cubicBezTo>
                    <a:pt x="8116" y="1129"/>
                    <a:pt x="7256" y="33"/>
                    <a:pt x="5914" y="2"/>
                  </a:cubicBezTo>
                  <a:cubicBezTo>
                    <a:pt x="5893" y="1"/>
                    <a:pt x="5872" y="1"/>
                    <a:pt x="58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25"/>
            <p:cNvSpPr/>
            <p:nvPr/>
          </p:nvSpPr>
          <p:spPr>
            <a:xfrm>
              <a:off x="1903525" y="4088100"/>
              <a:ext cx="344900" cy="185850"/>
            </a:xfrm>
            <a:custGeom>
              <a:avLst/>
              <a:gdLst/>
              <a:ahLst/>
              <a:cxnLst/>
              <a:rect l="l" t="t" r="r" b="b"/>
              <a:pathLst>
                <a:path w="13796" h="7434" extrusionOk="0">
                  <a:moveTo>
                    <a:pt x="2035" y="1"/>
                  </a:moveTo>
                  <a:cubicBezTo>
                    <a:pt x="1593" y="1"/>
                    <a:pt x="1301" y="661"/>
                    <a:pt x="1777" y="928"/>
                  </a:cubicBezTo>
                  <a:cubicBezTo>
                    <a:pt x="5023" y="2748"/>
                    <a:pt x="8420" y="4238"/>
                    <a:pt x="11476" y="6352"/>
                  </a:cubicBezTo>
                  <a:lnTo>
                    <a:pt x="11476" y="6352"/>
                  </a:lnTo>
                  <a:cubicBezTo>
                    <a:pt x="7847" y="6103"/>
                    <a:pt x="4252" y="5482"/>
                    <a:pt x="636" y="5110"/>
                  </a:cubicBezTo>
                  <a:cubicBezTo>
                    <a:pt x="615" y="5108"/>
                    <a:pt x="596" y="5107"/>
                    <a:pt x="577" y="5107"/>
                  </a:cubicBezTo>
                  <a:cubicBezTo>
                    <a:pt x="0" y="5107"/>
                    <a:pt x="24" y="6045"/>
                    <a:pt x="636" y="6106"/>
                  </a:cubicBezTo>
                  <a:cubicBezTo>
                    <a:pt x="4792" y="6534"/>
                    <a:pt x="8919" y="7290"/>
                    <a:pt x="13101" y="7434"/>
                  </a:cubicBezTo>
                  <a:cubicBezTo>
                    <a:pt x="13106" y="7434"/>
                    <a:pt x="13111" y="7434"/>
                    <a:pt x="13115" y="7434"/>
                  </a:cubicBezTo>
                  <a:cubicBezTo>
                    <a:pt x="13508" y="7434"/>
                    <a:pt x="13796" y="6851"/>
                    <a:pt x="13455" y="6582"/>
                  </a:cubicBezTo>
                  <a:cubicBezTo>
                    <a:pt x="11767" y="5262"/>
                    <a:pt x="9981" y="4109"/>
                    <a:pt x="8087" y="3106"/>
                  </a:cubicBezTo>
                  <a:cubicBezTo>
                    <a:pt x="6157" y="2083"/>
                    <a:pt x="4187" y="1139"/>
                    <a:pt x="2281" y="69"/>
                  </a:cubicBezTo>
                  <a:cubicBezTo>
                    <a:pt x="2197" y="21"/>
                    <a:pt x="2114" y="1"/>
                    <a:pt x="20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25"/>
            <p:cNvSpPr/>
            <p:nvPr/>
          </p:nvSpPr>
          <p:spPr>
            <a:xfrm>
              <a:off x="1462675" y="3884050"/>
              <a:ext cx="125100" cy="332450"/>
            </a:xfrm>
            <a:custGeom>
              <a:avLst/>
              <a:gdLst/>
              <a:ahLst/>
              <a:cxnLst/>
              <a:rect l="l" t="t" r="r" b="b"/>
              <a:pathLst>
                <a:path w="5004" h="13298" extrusionOk="0">
                  <a:moveTo>
                    <a:pt x="4226" y="0"/>
                  </a:moveTo>
                  <a:cubicBezTo>
                    <a:pt x="3978" y="0"/>
                    <a:pt x="3745" y="159"/>
                    <a:pt x="3776" y="478"/>
                  </a:cubicBezTo>
                  <a:cubicBezTo>
                    <a:pt x="3995" y="2762"/>
                    <a:pt x="3470" y="4910"/>
                    <a:pt x="2764" y="7066"/>
                  </a:cubicBezTo>
                  <a:cubicBezTo>
                    <a:pt x="2160" y="8913"/>
                    <a:pt x="1574" y="10906"/>
                    <a:pt x="310" y="12425"/>
                  </a:cubicBezTo>
                  <a:cubicBezTo>
                    <a:pt x="1" y="12799"/>
                    <a:pt x="333" y="13298"/>
                    <a:pt x="690" y="13298"/>
                  </a:cubicBezTo>
                  <a:cubicBezTo>
                    <a:pt x="802" y="13298"/>
                    <a:pt x="916" y="13249"/>
                    <a:pt x="1014" y="13131"/>
                  </a:cubicBezTo>
                  <a:cubicBezTo>
                    <a:pt x="2366" y="11506"/>
                    <a:pt x="3030" y="9452"/>
                    <a:pt x="3679" y="7474"/>
                  </a:cubicBezTo>
                  <a:cubicBezTo>
                    <a:pt x="4424" y="5193"/>
                    <a:pt x="5004" y="2899"/>
                    <a:pt x="4772" y="478"/>
                  </a:cubicBezTo>
                  <a:cubicBezTo>
                    <a:pt x="4741" y="160"/>
                    <a:pt x="4476" y="0"/>
                    <a:pt x="4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19" name="Google Shape;9019;p25"/>
          <p:cNvSpPr/>
          <p:nvPr/>
        </p:nvSpPr>
        <p:spPr>
          <a:xfrm>
            <a:off x="7195525" y="179087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25"/>
          <p:cNvSpPr txBox="1"/>
          <p:nvPr/>
        </p:nvSpPr>
        <p:spPr>
          <a:xfrm>
            <a:off x="2788950" y="3241900"/>
            <a:ext cx="3684300" cy="751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sz="1100">
                <a:solidFill>
                  <a:schemeClr val="dk1"/>
                </a:solidFill>
                <a:latin typeface="Gantari"/>
                <a:ea typeface="Gantari"/>
                <a:cs typeface="Gantari"/>
                <a:sym typeface="Gantari"/>
              </a:rPr>
              <a:t>CREDITS: This presentation template was created by </a:t>
            </a:r>
            <a:r>
              <a:rPr lang="es" sz="1100" b="1">
                <a:solidFill>
                  <a:schemeClr val="dk1"/>
                </a:solidFill>
                <a:latin typeface="Gantari"/>
                <a:ea typeface="Gantari"/>
                <a:cs typeface="Gantari"/>
                <a:sym typeface="Gantari"/>
              </a:rPr>
              <a:t>Slidesgo</a:t>
            </a:r>
            <a:r>
              <a:rPr lang="es" sz="1100">
                <a:solidFill>
                  <a:schemeClr val="dk1"/>
                </a:solidFill>
                <a:latin typeface="Gantari"/>
                <a:ea typeface="Gantari"/>
                <a:cs typeface="Gantari"/>
                <a:sym typeface="Gantari"/>
              </a:rPr>
              <a:t>, including icons by </a:t>
            </a:r>
            <a:r>
              <a:rPr lang="es" sz="1100" b="1">
                <a:solidFill>
                  <a:schemeClr val="dk1"/>
                </a:solidFill>
                <a:latin typeface="Gantari"/>
                <a:ea typeface="Gantari"/>
                <a:cs typeface="Gantari"/>
                <a:sym typeface="Gantari"/>
              </a:rPr>
              <a:t>Flaticon</a:t>
            </a:r>
            <a:r>
              <a:rPr lang="es" sz="1100">
                <a:solidFill>
                  <a:schemeClr val="dk1"/>
                </a:solidFill>
                <a:latin typeface="Gantari"/>
                <a:ea typeface="Gantari"/>
                <a:cs typeface="Gantari"/>
                <a:sym typeface="Gantari"/>
              </a:rPr>
              <a:t>, infographics &amp; images by</a:t>
            </a:r>
            <a:r>
              <a:rPr lang="es" sz="1100" b="1">
                <a:solidFill>
                  <a:schemeClr val="dk1"/>
                </a:solidFill>
                <a:latin typeface="Gantari"/>
                <a:ea typeface="Gantari"/>
                <a:cs typeface="Gantari"/>
                <a:sym typeface="Gantari"/>
              </a:rPr>
              <a:t> Freepik</a:t>
            </a:r>
            <a:r>
              <a:rPr lang="es" sz="1100">
                <a:solidFill>
                  <a:schemeClr val="dk1"/>
                </a:solidFill>
                <a:latin typeface="Gantari"/>
                <a:ea typeface="Gantari"/>
                <a:cs typeface="Gantari"/>
                <a:sym typeface="Gantari"/>
              </a:rPr>
              <a:t> and content by Sandra Medina</a:t>
            </a:r>
            <a:endParaRPr sz="1100" b="1">
              <a:solidFill>
                <a:schemeClr val="dk1"/>
              </a:solidFill>
              <a:latin typeface="Gantari"/>
              <a:ea typeface="Gantari"/>
              <a:cs typeface="Gantari"/>
              <a:sym typeface="Ganta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rgbClr val="79CDBE"/>
        </a:solidFill>
        <a:effectLst/>
      </p:bgPr>
    </p:bg>
    <p:spTree>
      <p:nvGrpSpPr>
        <p:cNvPr id="1" name="Shape 9021"/>
        <p:cNvGrpSpPr/>
        <p:nvPr/>
      </p:nvGrpSpPr>
      <p:grpSpPr>
        <a:xfrm>
          <a:off x="0" y="0"/>
          <a:ext cx="0" cy="0"/>
          <a:chOff x="0" y="0"/>
          <a:chExt cx="0" cy="0"/>
        </a:xfrm>
      </p:grpSpPr>
      <p:grpSp>
        <p:nvGrpSpPr>
          <p:cNvPr id="9022" name="Google Shape;9022;p26"/>
          <p:cNvGrpSpPr/>
          <p:nvPr/>
        </p:nvGrpSpPr>
        <p:grpSpPr>
          <a:xfrm>
            <a:off x="0" y="0"/>
            <a:ext cx="9144125" cy="5143391"/>
            <a:chOff x="0" y="0"/>
            <a:chExt cx="9144125" cy="5143391"/>
          </a:xfrm>
        </p:grpSpPr>
        <p:sp>
          <p:nvSpPr>
            <p:cNvPr id="9023" name="Google Shape;9023;p26"/>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26"/>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26"/>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26"/>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26"/>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26"/>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26"/>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26"/>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26"/>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26"/>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26"/>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26"/>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26"/>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26"/>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26"/>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26"/>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26"/>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26"/>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26"/>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26"/>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26"/>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26"/>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26"/>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26"/>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26"/>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26"/>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26"/>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26"/>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26"/>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26"/>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26"/>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26"/>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26"/>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26"/>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26"/>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26"/>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26"/>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26"/>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26"/>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26"/>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26"/>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26"/>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26"/>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26"/>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26"/>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26"/>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9" name="Google Shape;9069;p26"/>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26"/>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1" name="Google Shape;9071;p26"/>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2" name="Google Shape;9072;p26"/>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26"/>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26"/>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26"/>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26"/>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7" name="Google Shape;9077;p26"/>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8" name="Google Shape;9078;p26"/>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9" name="Google Shape;9079;p26"/>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0" name="Google Shape;9080;p26"/>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1" name="Google Shape;9081;p26"/>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2" name="Google Shape;9082;p26"/>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3" name="Google Shape;9083;p26"/>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4" name="Google Shape;9084;p26"/>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5" name="Google Shape;9085;p26"/>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6" name="Google Shape;9086;p26"/>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7" name="Google Shape;9087;p26"/>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8" name="Google Shape;9088;p26"/>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9" name="Google Shape;9089;p26"/>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0" name="Google Shape;9090;p26"/>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1" name="Google Shape;9091;p26"/>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2" name="Google Shape;9092;p26"/>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3" name="Google Shape;9093;p26"/>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4" name="Google Shape;9094;p26"/>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5" name="Google Shape;9095;p26"/>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6" name="Google Shape;9096;p26"/>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7" name="Google Shape;9097;p26"/>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8" name="Google Shape;9098;p26"/>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9" name="Google Shape;9099;p26"/>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0" name="Google Shape;9100;p26"/>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1" name="Google Shape;9101;p26"/>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2" name="Google Shape;9102;p26"/>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3" name="Google Shape;9103;p26"/>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4" name="Google Shape;9104;p26"/>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5" name="Google Shape;9105;p26"/>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6" name="Google Shape;9106;p26"/>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7" name="Google Shape;9107;p26"/>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8" name="Google Shape;9108;p26"/>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9" name="Google Shape;9109;p26"/>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26"/>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26"/>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2" name="Google Shape;9112;p26"/>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26"/>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4" name="Google Shape;9114;p26"/>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5" name="Google Shape;9115;p26"/>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26"/>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26"/>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8" name="Google Shape;9118;p26"/>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9" name="Google Shape;9119;p26"/>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0" name="Google Shape;9120;p26"/>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1" name="Google Shape;9121;p26"/>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2" name="Google Shape;9122;p26"/>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3" name="Google Shape;9123;p26"/>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4" name="Google Shape;9124;p26"/>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5" name="Google Shape;9125;p26"/>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6" name="Google Shape;9126;p26"/>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7" name="Google Shape;9127;p26"/>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8" name="Google Shape;9128;p26"/>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9" name="Google Shape;9129;p26"/>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0" name="Google Shape;9130;p26"/>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1" name="Google Shape;9131;p26"/>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2" name="Google Shape;9132;p26"/>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3" name="Google Shape;9133;p26"/>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4" name="Google Shape;9134;p26"/>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5" name="Google Shape;9135;p26"/>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6" name="Google Shape;9136;p26"/>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7" name="Google Shape;9137;p26"/>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8" name="Google Shape;9138;p26"/>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9" name="Google Shape;9139;p26"/>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0" name="Google Shape;9140;p26"/>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1" name="Google Shape;9141;p26"/>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2" name="Google Shape;9142;p26"/>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3" name="Google Shape;9143;p26"/>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4" name="Google Shape;9144;p26"/>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5" name="Google Shape;9145;p26"/>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6" name="Google Shape;9146;p26"/>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7" name="Google Shape;9147;p26"/>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8" name="Google Shape;9148;p26"/>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9" name="Google Shape;9149;p26"/>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0" name="Google Shape;9150;p26"/>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1" name="Google Shape;9151;p26"/>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2" name="Google Shape;9152;p26"/>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3" name="Google Shape;9153;p26"/>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4" name="Google Shape;9154;p26"/>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5" name="Google Shape;9155;p26"/>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6" name="Google Shape;9156;p26"/>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7" name="Google Shape;9157;p26"/>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8" name="Google Shape;9158;p26"/>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9" name="Google Shape;9159;p26"/>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26"/>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26"/>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26"/>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3" name="Google Shape;9163;p26"/>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4" name="Google Shape;9164;p26"/>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5" name="Google Shape;9165;p26"/>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6" name="Google Shape;9166;p26"/>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7" name="Google Shape;9167;p26"/>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8" name="Google Shape;9168;p26"/>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9" name="Google Shape;9169;p26"/>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0" name="Google Shape;9170;p26"/>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1" name="Google Shape;9171;p26"/>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2" name="Google Shape;9172;p26"/>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3" name="Google Shape;9173;p26"/>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4" name="Google Shape;9174;p26"/>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5" name="Google Shape;9175;p26"/>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6" name="Google Shape;9176;p26"/>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26"/>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26"/>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26"/>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26"/>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26"/>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26"/>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3" name="Google Shape;9183;p26"/>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4" name="Google Shape;9184;p26"/>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26"/>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26"/>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7" name="Google Shape;9187;p26"/>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8" name="Google Shape;9188;p26"/>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26"/>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0" name="Google Shape;9190;p26"/>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1" name="Google Shape;9191;p26"/>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2" name="Google Shape;9192;p26"/>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3" name="Google Shape;9193;p26"/>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4" name="Google Shape;9194;p26"/>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26"/>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26"/>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7" name="Google Shape;9197;p26"/>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26"/>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9" name="Google Shape;9199;p26"/>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0" name="Google Shape;9200;p26"/>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1" name="Google Shape;9201;p26"/>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2" name="Google Shape;9202;p26"/>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3" name="Google Shape;9203;p26"/>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4" name="Google Shape;9204;p26"/>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5" name="Google Shape;9205;p26"/>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6" name="Google Shape;9206;p26"/>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7" name="Google Shape;9207;p26"/>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8" name="Google Shape;9208;p26"/>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9" name="Google Shape;9209;p26"/>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0" name="Google Shape;9210;p26"/>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1" name="Google Shape;9211;p26"/>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2" name="Google Shape;9212;p26"/>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3" name="Google Shape;9213;p26"/>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4" name="Google Shape;9214;p26"/>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5" name="Google Shape;9215;p26"/>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6" name="Google Shape;9216;p26"/>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7" name="Google Shape;9217;p26"/>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8" name="Google Shape;9218;p26"/>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9" name="Google Shape;9219;p26"/>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0" name="Google Shape;9220;p26"/>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1" name="Google Shape;9221;p26"/>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2" name="Google Shape;9222;p26"/>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3" name="Google Shape;9223;p26"/>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4" name="Google Shape;9224;p26"/>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5" name="Google Shape;9225;p26"/>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6" name="Google Shape;9226;p26"/>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7" name="Google Shape;9227;p26"/>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8" name="Google Shape;9228;p26"/>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9" name="Google Shape;9229;p26"/>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0" name="Google Shape;9230;p26"/>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1" name="Google Shape;9231;p26"/>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2" name="Google Shape;9232;p26"/>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3" name="Google Shape;9233;p26"/>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4" name="Google Shape;9234;p26"/>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5" name="Google Shape;9235;p26"/>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6" name="Google Shape;9236;p26"/>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7" name="Google Shape;9237;p26"/>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8" name="Google Shape;9238;p26"/>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9" name="Google Shape;9239;p26"/>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0" name="Google Shape;9240;p26"/>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1" name="Google Shape;9241;p26"/>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2" name="Google Shape;9242;p26"/>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3" name="Google Shape;9243;p26"/>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4" name="Google Shape;9244;p26"/>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5" name="Google Shape;9245;p26"/>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6" name="Google Shape;9246;p26"/>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7" name="Google Shape;9247;p26"/>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8" name="Google Shape;9248;p26"/>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9" name="Google Shape;9249;p26"/>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0" name="Google Shape;9250;p26"/>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1" name="Google Shape;9251;p26"/>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2" name="Google Shape;9252;p26"/>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3" name="Google Shape;9253;p26"/>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4" name="Google Shape;9254;p26"/>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5" name="Google Shape;9255;p26"/>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6" name="Google Shape;9256;p26"/>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7" name="Google Shape;9257;p26"/>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8" name="Google Shape;9258;p26"/>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9" name="Google Shape;9259;p26"/>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0" name="Google Shape;9260;p26"/>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1" name="Google Shape;9261;p26"/>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2" name="Google Shape;9262;p26"/>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3" name="Google Shape;9263;p26"/>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4" name="Google Shape;9264;p26"/>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5" name="Google Shape;9265;p26"/>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6" name="Google Shape;9266;p26"/>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7" name="Google Shape;9267;p26"/>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8" name="Google Shape;9268;p26"/>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9" name="Google Shape;9269;p26"/>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0" name="Google Shape;9270;p26"/>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1" name="Google Shape;9271;p26"/>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2" name="Google Shape;9272;p26"/>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3" name="Google Shape;9273;p26"/>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4" name="Google Shape;9274;p26"/>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5" name="Google Shape;9275;p26"/>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6" name="Google Shape;9276;p26"/>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7" name="Google Shape;9277;p26"/>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8" name="Google Shape;9278;p26"/>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9" name="Google Shape;9279;p26"/>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0" name="Google Shape;9280;p26"/>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1" name="Google Shape;9281;p26"/>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2" name="Google Shape;9282;p26"/>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3" name="Google Shape;9283;p26"/>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4" name="Google Shape;9284;p26"/>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5" name="Google Shape;9285;p26"/>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6" name="Google Shape;9286;p26"/>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7" name="Google Shape;9287;p26"/>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8" name="Google Shape;9288;p26"/>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9" name="Google Shape;9289;p26"/>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0" name="Google Shape;9290;p26"/>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1" name="Google Shape;9291;p26"/>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2" name="Google Shape;9292;p26"/>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3" name="Google Shape;9293;p26"/>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4" name="Google Shape;9294;p26"/>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5" name="Google Shape;9295;p26"/>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6" name="Google Shape;9296;p26"/>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7" name="Google Shape;9297;p26"/>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8" name="Google Shape;9298;p26"/>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9" name="Google Shape;9299;p26"/>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0" name="Google Shape;9300;p26"/>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1" name="Google Shape;9301;p26"/>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2" name="Google Shape;9302;p26"/>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3" name="Google Shape;9303;p26"/>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4" name="Google Shape;9304;p26"/>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5" name="Google Shape;9305;p26"/>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6" name="Google Shape;9306;p26"/>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7" name="Google Shape;9307;p26"/>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8" name="Google Shape;9308;p26"/>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9" name="Google Shape;9309;p26"/>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0" name="Google Shape;9310;p26"/>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1" name="Google Shape;9311;p26"/>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2" name="Google Shape;9312;p26"/>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3" name="Google Shape;9313;p26"/>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4" name="Google Shape;9314;p26"/>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5" name="Google Shape;9315;p26"/>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6" name="Google Shape;9316;p26"/>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7" name="Google Shape;9317;p26"/>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8" name="Google Shape;9318;p26"/>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9" name="Google Shape;9319;p26"/>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0" name="Google Shape;9320;p26"/>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1" name="Google Shape;9321;p26"/>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2" name="Google Shape;9322;p26"/>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3" name="Google Shape;9323;p26"/>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4" name="Google Shape;9324;p26"/>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5" name="Google Shape;9325;p26"/>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6" name="Google Shape;9326;p26"/>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7" name="Google Shape;9327;p26"/>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8" name="Google Shape;9328;p26"/>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9" name="Google Shape;9329;p26"/>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0" name="Google Shape;9330;p26"/>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1" name="Google Shape;9331;p26"/>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2" name="Google Shape;9332;p26"/>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3" name="Google Shape;9333;p26"/>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4" name="Google Shape;9334;p26"/>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5" name="Google Shape;9335;p26"/>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6" name="Google Shape;9336;p26"/>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7" name="Google Shape;9337;p26"/>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8" name="Google Shape;9338;p26"/>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9" name="Google Shape;9339;p26"/>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0" name="Google Shape;9340;p26"/>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1" name="Google Shape;9341;p26"/>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2" name="Google Shape;9342;p26"/>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3" name="Google Shape;9343;p26"/>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4" name="Google Shape;9344;p26"/>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5" name="Google Shape;9345;p26"/>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6" name="Google Shape;9346;p26"/>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7" name="Google Shape;9347;p26"/>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8" name="Google Shape;9348;p26"/>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9" name="Google Shape;9349;p26"/>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0" name="Google Shape;9350;p26"/>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1" name="Google Shape;9351;p26"/>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2" name="Google Shape;9352;p26"/>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3" name="Google Shape;9353;p26"/>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4" name="Google Shape;9354;p26"/>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5" name="Google Shape;9355;p26"/>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6" name="Google Shape;9356;p26"/>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7" name="Google Shape;9357;p26"/>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8" name="Google Shape;9358;p26"/>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9" name="Google Shape;9359;p26"/>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0" name="Google Shape;9360;p26"/>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1" name="Google Shape;9361;p26"/>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2" name="Google Shape;9362;p26"/>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3" name="Google Shape;9363;p26"/>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4" name="Google Shape;9364;p26"/>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5" name="Google Shape;9365;p26"/>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6" name="Google Shape;9366;p26"/>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7" name="Google Shape;9367;p26"/>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8" name="Google Shape;9368;p26"/>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9" name="Google Shape;9369;p26"/>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0" name="Google Shape;9370;p26"/>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1" name="Google Shape;9371;p26"/>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2" name="Google Shape;9372;p26"/>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3" name="Google Shape;9373;p26"/>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4" name="Google Shape;9374;p26"/>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5" name="Google Shape;9375;p26"/>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6" name="Google Shape;9376;p26"/>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7" name="Google Shape;9377;p26"/>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8" name="Google Shape;9378;p26"/>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9" name="Google Shape;9379;p26"/>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0" name="Google Shape;9380;p26"/>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1" name="Google Shape;9381;p26"/>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2" name="Google Shape;9382;p26"/>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83" name="Google Shape;9383;p26"/>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84" name="Google Shape;9384;p26"/>
          <p:cNvGrpSpPr/>
          <p:nvPr/>
        </p:nvGrpSpPr>
        <p:grpSpPr>
          <a:xfrm>
            <a:off x="553048" y="535000"/>
            <a:ext cx="8105852" cy="4302000"/>
            <a:chOff x="553048" y="535000"/>
            <a:chExt cx="8105852" cy="4302000"/>
          </a:xfrm>
        </p:grpSpPr>
        <p:sp>
          <p:nvSpPr>
            <p:cNvPr id="9385" name="Google Shape;9385;p26"/>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6" name="Google Shape;9386;p26"/>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7" name="Google Shape;9387;p26"/>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8" name="Google Shape;9388;p26"/>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9" name="Google Shape;9389;p26"/>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0" name="Google Shape;9390;p26"/>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1" name="Google Shape;9391;p26"/>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2" name="Google Shape;9392;p26"/>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3" name="Google Shape;9393;p26"/>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4" name="Google Shape;9394;p26"/>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5" name="Google Shape;9395;p26"/>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6" name="Google Shape;9396;p26"/>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7" name="Google Shape;9397;p26"/>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8" name="Google Shape;9398;p26"/>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9" name="Google Shape;9399;p26"/>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0" name="Google Shape;9400;p26"/>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1" name="Google Shape;9401;p26"/>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2" name="Google Shape;9402;p26"/>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3" name="Google Shape;9403;p26"/>
          <p:cNvSpPr/>
          <p:nvPr/>
        </p:nvSpPr>
        <p:spPr>
          <a:xfrm>
            <a:off x="1509950" y="3913325"/>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4" name="Google Shape;9404;p26"/>
          <p:cNvSpPr/>
          <p:nvPr/>
        </p:nvSpPr>
        <p:spPr>
          <a:xfrm>
            <a:off x="1509950" y="3427363"/>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5" name="Google Shape;9405;p26"/>
          <p:cNvSpPr/>
          <p:nvPr/>
        </p:nvSpPr>
        <p:spPr>
          <a:xfrm>
            <a:off x="2416525" y="4108438"/>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06" name="Google Shape;9406;p26"/>
          <p:cNvGrpSpPr/>
          <p:nvPr/>
        </p:nvGrpSpPr>
        <p:grpSpPr>
          <a:xfrm>
            <a:off x="6538223" y="163649"/>
            <a:ext cx="1356637" cy="1528669"/>
            <a:chOff x="6638425" y="262025"/>
            <a:chExt cx="1356637" cy="1528669"/>
          </a:xfrm>
        </p:grpSpPr>
        <p:sp>
          <p:nvSpPr>
            <p:cNvPr id="9407" name="Google Shape;9407;p26"/>
            <p:cNvSpPr/>
            <p:nvPr/>
          </p:nvSpPr>
          <p:spPr>
            <a:xfrm>
              <a:off x="6766473" y="490494"/>
              <a:ext cx="1228589" cy="1300201"/>
            </a:xfrm>
            <a:custGeom>
              <a:avLst/>
              <a:gdLst/>
              <a:ahLst/>
              <a:cxnLst/>
              <a:rect l="l" t="t" r="r" b="b"/>
              <a:pathLst>
                <a:path w="34244" h="36240" extrusionOk="0">
                  <a:moveTo>
                    <a:pt x="10629" y="0"/>
                  </a:moveTo>
                  <a:cubicBezTo>
                    <a:pt x="9833" y="0"/>
                    <a:pt x="0" y="8812"/>
                    <a:pt x="284" y="9136"/>
                  </a:cubicBezTo>
                  <a:cubicBezTo>
                    <a:pt x="8459" y="18463"/>
                    <a:pt x="17432" y="27584"/>
                    <a:pt x="26416" y="36131"/>
                  </a:cubicBezTo>
                  <a:cubicBezTo>
                    <a:pt x="26496" y="36207"/>
                    <a:pt x="26692" y="36240"/>
                    <a:pt x="26890" y="36240"/>
                  </a:cubicBezTo>
                  <a:cubicBezTo>
                    <a:pt x="27102" y="36240"/>
                    <a:pt x="27316" y="36202"/>
                    <a:pt x="27390" y="36139"/>
                  </a:cubicBezTo>
                  <a:cubicBezTo>
                    <a:pt x="28573" y="35143"/>
                    <a:pt x="33730" y="30702"/>
                    <a:pt x="34136" y="30195"/>
                  </a:cubicBezTo>
                  <a:cubicBezTo>
                    <a:pt x="34243" y="30058"/>
                    <a:pt x="34206" y="29531"/>
                    <a:pt x="34110" y="29380"/>
                  </a:cubicBezTo>
                  <a:cubicBezTo>
                    <a:pt x="31722" y="25670"/>
                    <a:pt x="15163" y="5150"/>
                    <a:pt x="10670" y="15"/>
                  </a:cubicBezTo>
                  <a:cubicBezTo>
                    <a:pt x="10662" y="5"/>
                    <a:pt x="10648" y="0"/>
                    <a:pt x="106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8" name="Google Shape;9408;p26"/>
            <p:cNvSpPr/>
            <p:nvPr/>
          </p:nvSpPr>
          <p:spPr>
            <a:xfrm>
              <a:off x="6638425" y="262025"/>
              <a:ext cx="134038" cy="172571"/>
            </a:xfrm>
            <a:custGeom>
              <a:avLst/>
              <a:gdLst/>
              <a:ahLst/>
              <a:cxnLst/>
              <a:rect l="l" t="t" r="r" b="b"/>
              <a:pathLst>
                <a:path w="3736" h="4810" extrusionOk="0">
                  <a:moveTo>
                    <a:pt x="912" y="0"/>
                  </a:moveTo>
                  <a:cubicBezTo>
                    <a:pt x="834" y="0"/>
                    <a:pt x="757" y="35"/>
                    <a:pt x="716" y="108"/>
                  </a:cubicBezTo>
                  <a:cubicBezTo>
                    <a:pt x="338" y="770"/>
                    <a:pt x="249" y="1520"/>
                    <a:pt x="34" y="2240"/>
                  </a:cubicBezTo>
                  <a:cubicBezTo>
                    <a:pt x="0" y="2357"/>
                    <a:pt x="50" y="2450"/>
                    <a:pt x="125" y="2506"/>
                  </a:cubicBezTo>
                  <a:cubicBezTo>
                    <a:pt x="135" y="2526"/>
                    <a:pt x="143" y="2548"/>
                    <a:pt x="161" y="2568"/>
                  </a:cubicBezTo>
                  <a:cubicBezTo>
                    <a:pt x="698" y="3192"/>
                    <a:pt x="1384" y="3997"/>
                    <a:pt x="2006" y="4554"/>
                  </a:cubicBezTo>
                  <a:cubicBezTo>
                    <a:pt x="2209" y="4735"/>
                    <a:pt x="2367" y="4809"/>
                    <a:pt x="2504" y="4809"/>
                  </a:cubicBezTo>
                  <a:cubicBezTo>
                    <a:pt x="2785" y="4809"/>
                    <a:pt x="2972" y="4495"/>
                    <a:pt x="3259" y="4156"/>
                  </a:cubicBezTo>
                  <a:cubicBezTo>
                    <a:pt x="3736" y="3592"/>
                    <a:pt x="3718" y="3198"/>
                    <a:pt x="3271" y="2645"/>
                  </a:cubicBezTo>
                  <a:cubicBezTo>
                    <a:pt x="2569" y="1776"/>
                    <a:pt x="1833" y="927"/>
                    <a:pt x="1102" y="82"/>
                  </a:cubicBezTo>
                  <a:cubicBezTo>
                    <a:pt x="1054" y="29"/>
                    <a:pt x="983" y="0"/>
                    <a:pt x="9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9" name="Google Shape;9409;p26"/>
            <p:cNvSpPr/>
            <p:nvPr/>
          </p:nvSpPr>
          <p:spPr>
            <a:xfrm>
              <a:off x="6664042" y="326999"/>
              <a:ext cx="482409" cy="485494"/>
            </a:xfrm>
            <a:custGeom>
              <a:avLst/>
              <a:gdLst/>
              <a:ahLst/>
              <a:cxnLst/>
              <a:rect l="l" t="t" r="r" b="b"/>
              <a:pathLst>
                <a:path w="13446" h="13532" extrusionOk="0">
                  <a:moveTo>
                    <a:pt x="2810" y="0"/>
                  </a:moveTo>
                  <a:cubicBezTo>
                    <a:pt x="2498" y="0"/>
                    <a:pt x="0" y="2309"/>
                    <a:pt x="67" y="2417"/>
                  </a:cubicBezTo>
                  <a:cubicBezTo>
                    <a:pt x="435" y="3003"/>
                    <a:pt x="1087" y="3588"/>
                    <a:pt x="1527" y="4117"/>
                  </a:cubicBezTo>
                  <a:cubicBezTo>
                    <a:pt x="2258" y="4997"/>
                    <a:pt x="2746" y="6087"/>
                    <a:pt x="3089" y="7170"/>
                  </a:cubicBezTo>
                  <a:cubicBezTo>
                    <a:pt x="3662" y="8980"/>
                    <a:pt x="3797" y="11288"/>
                    <a:pt x="3201" y="13105"/>
                  </a:cubicBezTo>
                  <a:cubicBezTo>
                    <a:pt x="3169" y="13200"/>
                    <a:pt x="3199" y="13278"/>
                    <a:pt x="3252" y="13334"/>
                  </a:cubicBezTo>
                  <a:cubicBezTo>
                    <a:pt x="3280" y="13441"/>
                    <a:pt x="3384" y="13532"/>
                    <a:pt x="3499" y="13532"/>
                  </a:cubicBezTo>
                  <a:cubicBezTo>
                    <a:pt x="3548" y="13532"/>
                    <a:pt x="3599" y="13515"/>
                    <a:pt x="3648" y="13477"/>
                  </a:cubicBezTo>
                  <a:cubicBezTo>
                    <a:pt x="5565" y="11954"/>
                    <a:pt x="13042" y="5469"/>
                    <a:pt x="13372" y="4834"/>
                  </a:cubicBezTo>
                  <a:cubicBezTo>
                    <a:pt x="13406" y="4773"/>
                    <a:pt x="13406" y="4711"/>
                    <a:pt x="13392" y="4655"/>
                  </a:cubicBezTo>
                  <a:cubicBezTo>
                    <a:pt x="13446" y="4522"/>
                    <a:pt x="13384" y="4325"/>
                    <a:pt x="13197" y="4290"/>
                  </a:cubicBezTo>
                  <a:cubicBezTo>
                    <a:pt x="13022" y="4255"/>
                    <a:pt x="12847" y="4241"/>
                    <a:pt x="12672" y="4241"/>
                  </a:cubicBezTo>
                  <a:cubicBezTo>
                    <a:pt x="12227" y="4241"/>
                    <a:pt x="11783" y="4332"/>
                    <a:pt x="11342" y="4409"/>
                  </a:cubicBezTo>
                  <a:cubicBezTo>
                    <a:pt x="10969" y="4474"/>
                    <a:pt x="10579" y="4505"/>
                    <a:pt x="10182" y="4505"/>
                  </a:cubicBezTo>
                  <a:cubicBezTo>
                    <a:pt x="9292" y="4505"/>
                    <a:pt x="8374" y="4351"/>
                    <a:pt x="7565" y="4097"/>
                  </a:cubicBezTo>
                  <a:cubicBezTo>
                    <a:pt x="5539" y="3462"/>
                    <a:pt x="4175" y="1546"/>
                    <a:pt x="2835" y="9"/>
                  </a:cubicBezTo>
                  <a:cubicBezTo>
                    <a:pt x="2830" y="3"/>
                    <a:pt x="2821"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0" name="Google Shape;9410;p26"/>
            <p:cNvSpPr/>
            <p:nvPr/>
          </p:nvSpPr>
          <p:spPr>
            <a:xfrm>
              <a:off x="6765827" y="474528"/>
              <a:ext cx="399891" cy="351671"/>
            </a:xfrm>
            <a:custGeom>
              <a:avLst/>
              <a:gdLst/>
              <a:ahLst/>
              <a:cxnLst/>
              <a:rect l="l" t="t" r="r" b="b"/>
              <a:pathLst>
                <a:path w="11146" h="9802" extrusionOk="0">
                  <a:moveTo>
                    <a:pt x="10393" y="1"/>
                  </a:moveTo>
                  <a:cubicBezTo>
                    <a:pt x="10112" y="1"/>
                    <a:pt x="3443" y="6015"/>
                    <a:pt x="280" y="8943"/>
                  </a:cubicBezTo>
                  <a:cubicBezTo>
                    <a:pt x="235" y="8985"/>
                    <a:pt x="201" y="9029"/>
                    <a:pt x="175" y="9076"/>
                  </a:cubicBezTo>
                  <a:cubicBezTo>
                    <a:pt x="0" y="9400"/>
                    <a:pt x="285" y="9802"/>
                    <a:pt x="614" y="9802"/>
                  </a:cubicBezTo>
                  <a:cubicBezTo>
                    <a:pt x="715" y="9802"/>
                    <a:pt x="821" y="9763"/>
                    <a:pt x="918" y="9673"/>
                  </a:cubicBezTo>
                  <a:cubicBezTo>
                    <a:pt x="4167" y="6667"/>
                    <a:pt x="7358" y="3625"/>
                    <a:pt x="10809" y="857"/>
                  </a:cubicBezTo>
                  <a:cubicBezTo>
                    <a:pt x="11145" y="589"/>
                    <a:pt x="10931" y="36"/>
                    <a:pt x="10521" y="9"/>
                  </a:cubicBezTo>
                  <a:lnTo>
                    <a:pt x="10394" y="1"/>
                  </a:lnTo>
                  <a:cubicBezTo>
                    <a:pt x="10394" y="1"/>
                    <a:pt x="10393" y="1"/>
                    <a:pt x="10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1" name="Google Shape;9411;p26"/>
          <p:cNvSpPr/>
          <p:nvPr/>
        </p:nvSpPr>
        <p:spPr>
          <a:xfrm>
            <a:off x="5865550" y="1010525"/>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2" name="Google Shape;9412;p26"/>
          <p:cNvSpPr/>
          <p:nvPr/>
        </p:nvSpPr>
        <p:spPr>
          <a:xfrm>
            <a:off x="7934475" y="805838"/>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3" name="Google Shape;9413;p26"/>
          <p:cNvSpPr/>
          <p:nvPr/>
        </p:nvSpPr>
        <p:spPr>
          <a:xfrm>
            <a:off x="6876475" y="1997425"/>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rgbClr val="79CDBE"/>
        </a:solidFill>
        <a:effectLst/>
      </p:bgPr>
    </p:bg>
    <p:spTree>
      <p:nvGrpSpPr>
        <p:cNvPr id="1" name="Shape 9414"/>
        <p:cNvGrpSpPr/>
        <p:nvPr/>
      </p:nvGrpSpPr>
      <p:grpSpPr>
        <a:xfrm>
          <a:off x="0" y="0"/>
          <a:ext cx="0" cy="0"/>
          <a:chOff x="0" y="0"/>
          <a:chExt cx="0" cy="0"/>
        </a:xfrm>
      </p:grpSpPr>
      <p:grpSp>
        <p:nvGrpSpPr>
          <p:cNvPr id="9415" name="Google Shape;9415;p27"/>
          <p:cNvGrpSpPr/>
          <p:nvPr/>
        </p:nvGrpSpPr>
        <p:grpSpPr>
          <a:xfrm>
            <a:off x="0" y="0"/>
            <a:ext cx="9144125" cy="5143391"/>
            <a:chOff x="0" y="0"/>
            <a:chExt cx="9144125" cy="5143391"/>
          </a:xfrm>
        </p:grpSpPr>
        <p:sp>
          <p:nvSpPr>
            <p:cNvPr id="9416" name="Google Shape;9416;p27"/>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7" name="Google Shape;9417;p27"/>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8" name="Google Shape;9418;p27"/>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9" name="Google Shape;9419;p27"/>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 name="Google Shape;9420;p27"/>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1" name="Google Shape;9421;p27"/>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2" name="Google Shape;9422;p27"/>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3" name="Google Shape;9423;p27"/>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4" name="Google Shape;9424;p27"/>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5" name="Google Shape;9425;p27"/>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6" name="Google Shape;9426;p27"/>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7" name="Google Shape;9427;p27"/>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8" name="Google Shape;9428;p27"/>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9" name="Google Shape;9429;p27"/>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0" name="Google Shape;9430;p27"/>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1" name="Google Shape;9431;p27"/>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2" name="Google Shape;9432;p27"/>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3" name="Google Shape;9433;p27"/>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4" name="Google Shape;9434;p27"/>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5" name="Google Shape;9435;p27"/>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6" name="Google Shape;9436;p27"/>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7" name="Google Shape;9437;p27"/>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8" name="Google Shape;9438;p27"/>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9" name="Google Shape;9439;p27"/>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0" name="Google Shape;9440;p27"/>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27"/>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2" name="Google Shape;9442;p27"/>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3" name="Google Shape;9443;p27"/>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4" name="Google Shape;9444;p27"/>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5" name="Google Shape;9445;p27"/>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6" name="Google Shape;9446;p27"/>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7" name="Google Shape;9447;p27"/>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8" name="Google Shape;9448;p27"/>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9" name="Google Shape;9449;p27"/>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0" name="Google Shape;9450;p27"/>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1" name="Google Shape;9451;p27"/>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27"/>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3" name="Google Shape;9453;p27"/>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4" name="Google Shape;9454;p27"/>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5" name="Google Shape;9455;p27"/>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6" name="Google Shape;9456;p27"/>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7" name="Google Shape;9457;p27"/>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8" name="Google Shape;9458;p27"/>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9" name="Google Shape;9459;p27"/>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0" name="Google Shape;9460;p27"/>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1" name="Google Shape;9461;p27"/>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27"/>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3" name="Google Shape;9463;p27"/>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4" name="Google Shape;9464;p27"/>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27"/>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27"/>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27"/>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27"/>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27"/>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0" name="Google Shape;9470;p27"/>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1" name="Google Shape;9471;p27"/>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2" name="Google Shape;9472;p27"/>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3" name="Google Shape;9473;p27"/>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4" name="Google Shape;9474;p27"/>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5" name="Google Shape;9475;p27"/>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6" name="Google Shape;9476;p27"/>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7" name="Google Shape;9477;p27"/>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8" name="Google Shape;9478;p27"/>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9" name="Google Shape;9479;p27"/>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0" name="Google Shape;9480;p27"/>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1" name="Google Shape;9481;p27"/>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2" name="Google Shape;9482;p27"/>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3" name="Google Shape;9483;p27"/>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4" name="Google Shape;9484;p27"/>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5" name="Google Shape;9485;p27"/>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6" name="Google Shape;9486;p27"/>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7" name="Google Shape;9487;p27"/>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8" name="Google Shape;9488;p27"/>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9" name="Google Shape;9489;p27"/>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0" name="Google Shape;9490;p27"/>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1" name="Google Shape;9491;p27"/>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2" name="Google Shape;9492;p27"/>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3" name="Google Shape;9493;p27"/>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4" name="Google Shape;9494;p27"/>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5" name="Google Shape;9495;p27"/>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6" name="Google Shape;9496;p27"/>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7" name="Google Shape;9497;p27"/>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8" name="Google Shape;9498;p27"/>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9" name="Google Shape;9499;p27"/>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0" name="Google Shape;9500;p27"/>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1" name="Google Shape;9501;p27"/>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2" name="Google Shape;9502;p27"/>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3" name="Google Shape;9503;p27"/>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4" name="Google Shape;9504;p27"/>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5" name="Google Shape;9505;p27"/>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6" name="Google Shape;9506;p27"/>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7" name="Google Shape;9507;p27"/>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8" name="Google Shape;9508;p27"/>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9" name="Google Shape;9509;p27"/>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0" name="Google Shape;9510;p27"/>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1" name="Google Shape;9511;p27"/>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2" name="Google Shape;9512;p27"/>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3" name="Google Shape;9513;p27"/>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4" name="Google Shape;9514;p27"/>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5" name="Google Shape;9515;p27"/>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6" name="Google Shape;9516;p27"/>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7" name="Google Shape;9517;p27"/>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8" name="Google Shape;9518;p27"/>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9" name="Google Shape;9519;p27"/>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0" name="Google Shape;9520;p27"/>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1" name="Google Shape;9521;p27"/>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2" name="Google Shape;9522;p27"/>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3" name="Google Shape;9523;p27"/>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4" name="Google Shape;9524;p27"/>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5" name="Google Shape;9525;p27"/>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6" name="Google Shape;9526;p27"/>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7" name="Google Shape;9527;p27"/>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8" name="Google Shape;9528;p27"/>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9" name="Google Shape;9529;p27"/>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0" name="Google Shape;9530;p27"/>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1" name="Google Shape;9531;p27"/>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2" name="Google Shape;9532;p27"/>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3" name="Google Shape;9533;p27"/>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4" name="Google Shape;9534;p27"/>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5" name="Google Shape;9535;p27"/>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6" name="Google Shape;9536;p27"/>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7" name="Google Shape;9537;p27"/>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8" name="Google Shape;9538;p27"/>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9" name="Google Shape;9539;p27"/>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0" name="Google Shape;9540;p27"/>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1" name="Google Shape;9541;p27"/>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2" name="Google Shape;9542;p27"/>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3" name="Google Shape;9543;p27"/>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4" name="Google Shape;9544;p27"/>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5" name="Google Shape;9545;p27"/>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6" name="Google Shape;9546;p27"/>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7" name="Google Shape;9547;p27"/>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8" name="Google Shape;9548;p27"/>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9" name="Google Shape;9549;p27"/>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0" name="Google Shape;9550;p27"/>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1" name="Google Shape;9551;p27"/>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2" name="Google Shape;9552;p27"/>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3" name="Google Shape;9553;p27"/>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4" name="Google Shape;9554;p27"/>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5" name="Google Shape;9555;p27"/>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6" name="Google Shape;9556;p27"/>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7" name="Google Shape;9557;p27"/>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8" name="Google Shape;9558;p27"/>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9" name="Google Shape;9559;p27"/>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0" name="Google Shape;9560;p27"/>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1" name="Google Shape;9561;p27"/>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2" name="Google Shape;9562;p27"/>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3" name="Google Shape;9563;p27"/>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4" name="Google Shape;9564;p27"/>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5" name="Google Shape;9565;p27"/>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6" name="Google Shape;9566;p27"/>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7" name="Google Shape;9567;p27"/>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27"/>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9" name="Google Shape;9569;p27"/>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0" name="Google Shape;9570;p27"/>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1" name="Google Shape;9571;p27"/>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2" name="Google Shape;9572;p27"/>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3" name="Google Shape;9573;p27"/>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4" name="Google Shape;9574;p27"/>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5" name="Google Shape;9575;p27"/>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6" name="Google Shape;9576;p27"/>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7" name="Google Shape;9577;p27"/>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8" name="Google Shape;9578;p27"/>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9" name="Google Shape;9579;p27"/>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0" name="Google Shape;9580;p27"/>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1" name="Google Shape;9581;p27"/>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2" name="Google Shape;9582;p27"/>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3" name="Google Shape;9583;p27"/>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4" name="Google Shape;9584;p27"/>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5" name="Google Shape;9585;p27"/>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6" name="Google Shape;9586;p27"/>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7" name="Google Shape;9587;p27"/>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8" name="Google Shape;9588;p27"/>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9" name="Google Shape;9589;p27"/>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0" name="Google Shape;9590;p27"/>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1" name="Google Shape;9591;p27"/>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2" name="Google Shape;9592;p27"/>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3" name="Google Shape;9593;p27"/>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4" name="Google Shape;9594;p27"/>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5" name="Google Shape;9595;p27"/>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6" name="Google Shape;9596;p27"/>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7" name="Google Shape;9597;p27"/>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8" name="Google Shape;9598;p27"/>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9" name="Google Shape;9599;p27"/>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0" name="Google Shape;9600;p27"/>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1" name="Google Shape;9601;p27"/>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2" name="Google Shape;9602;p27"/>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3" name="Google Shape;9603;p27"/>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4" name="Google Shape;9604;p27"/>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5" name="Google Shape;9605;p27"/>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6" name="Google Shape;9606;p27"/>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27"/>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8" name="Google Shape;9608;p27"/>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9" name="Google Shape;9609;p27"/>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27"/>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27"/>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27"/>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27"/>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27"/>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27"/>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27"/>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27"/>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27"/>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27"/>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0" name="Google Shape;9620;p27"/>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1" name="Google Shape;9621;p27"/>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27"/>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27"/>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27"/>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27"/>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27"/>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7" name="Google Shape;9627;p27"/>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8" name="Google Shape;9628;p27"/>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9" name="Google Shape;9629;p27"/>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0" name="Google Shape;9630;p27"/>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1" name="Google Shape;9631;p27"/>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2" name="Google Shape;9632;p27"/>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3" name="Google Shape;9633;p27"/>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4" name="Google Shape;9634;p27"/>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5" name="Google Shape;9635;p27"/>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6" name="Google Shape;9636;p27"/>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7" name="Google Shape;9637;p27"/>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8" name="Google Shape;9638;p27"/>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9" name="Google Shape;9639;p27"/>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0" name="Google Shape;9640;p27"/>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1" name="Google Shape;9641;p27"/>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2" name="Google Shape;9642;p27"/>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3" name="Google Shape;9643;p27"/>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4" name="Google Shape;9644;p27"/>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5" name="Google Shape;9645;p27"/>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6" name="Google Shape;9646;p27"/>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7" name="Google Shape;9647;p27"/>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8" name="Google Shape;9648;p27"/>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9" name="Google Shape;9649;p27"/>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0" name="Google Shape;9650;p27"/>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1" name="Google Shape;9651;p27"/>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2" name="Google Shape;9652;p27"/>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3" name="Google Shape;9653;p27"/>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4" name="Google Shape;9654;p27"/>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5" name="Google Shape;9655;p27"/>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6" name="Google Shape;9656;p27"/>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7" name="Google Shape;9657;p27"/>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8" name="Google Shape;9658;p27"/>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9" name="Google Shape;9659;p27"/>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0" name="Google Shape;9660;p27"/>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1" name="Google Shape;9661;p27"/>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2" name="Google Shape;9662;p27"/>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3" name="Google Shape;9663;p27"/>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4" name="Google Shape;9664;p27"/>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5" name="Google Shape;9665;p27"/>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6" name="Google Shape;9666;p27"/>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7" name="Google Shape;9667;p27"/>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8" name="Google Shape;9668;p27"/>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9" name="Google Shape;9669;p27"/>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0" name="Google Shape;9670;p27"/>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1" name="Google Shape;9671;p27"/>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2" name="Google Shape;9672;p27"/>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3" name="Google Shape;9673;p27"/>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4" name="Google Shape;9674;p27"/>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5" name="Google Shape;9675;p27"/>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6" name="Google Shape;9676;p27"/>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7" name="Google Shape;9677;p27"/>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8" name="Google Shape;9678;p27"/>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9" name="Google Shape;9679;p27"/>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0" name="Google Shape;9680;p27"/>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1" name="Google Shape;9681;p27"/>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2" name="Google Shape;9682;p27"/>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3" name="Google Shape;9683;p27"/>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4" name="Google Shape;9684;p27"/>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5" name="Google Shape;9685;p27"/>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6" name="Google Shape;9686;p27"/>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7" name="Google Shape;9687;p27"/>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8" name="Google Shape;9688;p27"/>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9" name="Google Shape;9689;p27"/>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0" name="Google Shape;9690;p27"/>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1" name="Google Shape;9691;p27"/>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2" name="Google Shape;9692;p27"/>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3" name="Google Shape;9693;p27"/>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4" name="Google Shape;9694;p27"/>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5" name="Google Shape;9695;p27"/>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6" name="Google Shape;9696;p27"/>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7" name="Google Shape;9697;p27"/>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8" name="Google Shape;9698;p27"/>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9" name="Google Shape;9699;p27"/>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0" name="Google Shape;9700;p27"/>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1" name="Google Shape;9701;p27"/>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2" name="Google Shape;9702;p27"/>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3" name="Google Shape;9703;p27"/>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4" name="Google Shape;9704;p27"/>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5" name="Google Shape;9705;p27"/>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6" name="Google Shape;9706;p27"/>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7" name="Google Shape;9707;p27"/>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8" name="Google Shape;9708;p27"/>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9" name="Google Shape;9709;p27"/>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0" name="Google Shape;9710;p27"/>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1" name="Google Shape;9711;p27"/>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2" name="Google Shape;9712;p27"/>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3" name="Google Shape;9713;p27"/>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4" name="Google Shape;9714;p27"/>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5" name="Google Shape;9715;p27"/>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6" name="Google Shape;9716;p27"/>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7" name="Google Shape;9717;p27"/>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8" name="Google Shape;9718;p27"/>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9" name="Google Shape;9719;p27"/>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0" name="Google Shape;9720;p27"/>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1" name="Google Shape;9721;p27"/>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2" name="Google Shape;9722;p27"/>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3" name="Google Shape;9723;p27"/>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4" name="Google Shape;9724;p27"/>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27"/>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27"/>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27"/>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27"/>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27"/>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27"/>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27"/>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27"/>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27"/>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27"/>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27"/>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6" name="Google Shape;9736;p27"/>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7" name="Google Shape;9737;p27"/>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27"/>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27"/>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27"/>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27"/>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27"/>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27"/>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27"/>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27"/>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27"/>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27"/>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27"/>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27"/>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27"/>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27"/>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27"/>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27"/>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27"/>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27"/>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27"/>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27"/>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27"/>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27"/>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27"/>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27"/>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27"/>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3" name="Google Shape;9763;p27"/>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4" name="Google Shape;9764;p27"/>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27"/>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27"/>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27"/>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27"/>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27"/>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27"/>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27"/>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27"/>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27"/>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27"/>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27"/>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76" name="Google Shape;9776;p27"/>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77" name="Google Shape;9777;p27"/>
          <p:cNvGrpSpPr/>
          <p:nvPr/>
        </p:nvGrpSpPr>
        <p:grpSpPr>
          <a:xfrm>
            <a:off x="553048" y="535000"/>
            <a:ext cx="8105852" cy="4302000"/>
            <a:chOff x="553048" y="535000"/>
            <a:chExt cx="8105852" cy="4302000"/>
          </a:xfrm>
        </p:grpSpPr>
        <p:sp>
          <p:nvSpPr>
            <p:cNvPr id="9778" name="Google Shape;9778;p27"/>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27"/>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27"/>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27"/>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27"/>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27"/>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27"/>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27"/>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27"/>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27"/>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27"/>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27"/>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27"/>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27"/>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27"/>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27"/>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27"/>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27"/>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96" name="Google Shape;9796;p27"/>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27"/>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27"/>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27"/>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00" name="Google Shape;9800;p27"/>
          <p:cNvGrpSpPr/>
          <p:nvPr/>
        </p:nvGrpSpPr>
        <p:grpSpPr>
          <a:xfrm>
            <a:off x="2061088" y="4050081"/>
            <a:ext cx="1055760" cy="753780"/>
            <a:chOff x="3308425" y="649500"/>
            <a:chExt cx="947975" cy="676825"/>
          </a:xfrm>
        </p:grpSpPr>
        <p:sp>
          <p:nvSpPr>
            <p:cNvPr id="9801" name="Google Shape;9801;p27"/>
            <p:cNvSpPr/>
            <p:nvPr/>
          </p:nvSpPr>
          <p:spPr>
            <a:xfrm>
              <a:off x="3308425" y="649500"/>
              <a:ext cx="947975" cy="676275"/>
            </a:xfrm>
            <a:custGeom>
              <a:avLst/>
              <a:gdLst/>
              <a:ahLst/>
              <a:cxnLst/>
              <a:rect l="l" t="t" r="r" b="b"/>
              <a:pathLst>
                <a:path w="37919" h="27051" extrusionOk="0">
                  <a:moveTo>
                    <a:pt x="12816" y="19976"/>
                  </a:moveTo>
                  <a:cubicBezTo>
                    <a:pt x="12818" y="19976"/>
                    <a:pt x="12821" y="19976"/>
                    <a:pt x="12824" y="19976"/>
                  </a:cubicBezTo>
                  <a:lnTo>
                    <a:pt x="12824" y="19976"/>
                  </a:lnTo>
                  <a:cubicBezTo>
                    <a:pt x="12815" y="19979"/>
                    <a:pt x="12808" y="19979"/>
                    <a:pt x="12804" y="19979"/>
                  </a:cubicBezTo>
                  <a:cubicBezTo>
                    <a:pt x="12796" y="19979"/>
                    <a:pt x="12800" y="19976"/>
                    <a:pt x="12816" y="19976"/>
                  </a:cubicBezTo>
                  <a:close/>
                  <a:moveTo>
                    <a:pt x="23205" y="24113"/>
                  </a:moveTo>
                  <a:cubicBezTo>
                    <a:pt x="23209" y="24113"/>
                    <a:pt x="23211" y="24115"/>
                    <a:pt x="23210" y="24120"/>
                  </a:cubicBezTo>
                  <a:cubicBezTo>
                    <a:pt x="23210" y="24121"/>
                    <a:pt x="23207" y="24122"/>
                    <a:pt x="23199" y="24122"/>
                  </a:cubicBezTo>
                  <a:cubicBezTo>
                    <a:pt x="23195" y="24122"/>
                    <a:pt x="23190" y="24121"/>
                    <a:pt x="23183" y="24121"/>
                  </a:cubicBezTo>
                  <a:lnTo>
                    <a:pt x="23183" y="24121"/>
                  </a:lnTo>
                  <a:cubicBezTo>
                    <a:pt x="23192" y="24116"/>
                    <a:pt x="23200" y="24113"/>
                    <a:pt x="23205" y="24113"/>
                  </a:cubicBezTo>
                  <a:close/>
                  <a:moveTo>
                    <a:pt x="36242" y="1377"/>
                  </a:moveTo>
                  <a:cubicBezTo>
                    <a:pt x="35424" y="2822"/>
                    <a:pt x="34606" y="4266"/>
                    <a:pt x="33786" y="5709"/>
                  </a:cubicBezTo>
                  <a:cubicBezTo>
                    <a:pt x="31759" y="9274"/>
                    <a:pt x="29728" y="12836"/>
                    <a:pt x="27681" y="16390"/>
                  </a:cubicBezTo>
                  <a:cubicBezTo>
                    <a:pt x="26227" y="18914"/>
                    <a:pt x="24824" y="21495"/>
                    <a:pt x="23229" y="23934"/>
                  </a:cubicBezTo>
                  <a:cubicBezTo>
                    <a:pt x="23191" y="23992"/>
                    <a:pt x="23148" y="24050"/>
                    <a:pt x="23106" y="24108"/>
                  </a:cubicBezTo>
                  <a:lnTo>
                    <a:pt x="23106" y="24108"/>
                  </a:lnTo>
                  <a:cubicBezTo>
                    <a:pt x="23088" y="24104"/>
                    <a:pt x="23067" y="24099"/>
                    <a:pt x="23044" y="24092"/>
                  </a:cubicBezTo>
                  <a:cubicBezTo>
                    <a:pt x="22905" y="24054"/>
                    <a:pt x="22768" y="24012"/>
                    <a:pt x="22633" y="23962"/>
                  </a:cubicBezTo>
                  <a:cubicBezTo>
                    <a:pt x="22302" y="23842"/>
                    <a:pt x="21982" y="23692"/>
                    <a:pt x="21664" y="23540"/>
                  </a:cubicBezTo>
                  <a:cubicBezTo>
                    <a:pt x="19793" y="22645"/>
                    <a:pt x="18001" y="21587"/>
                    <a:pt x="16189" y="20578"/>
                  </a:cubicBezTo>
                  <a:cubicBezTo>
                    <a:pt x="15443" y="20163"/>
                    <a:pt x="14697" y="19740"/>
                    <a:pt x="13928" y="19365"/>
                  </a:cubicBezTo>
                  <a:cubicBezTo>
                    <a:pt x="13607" y="19207"/>
                    <a:pt x="13229" y="18985"/>
                    <a:pt x="12857" y="18985"/>
                  </a:cubicBezTo>
                  <a:cubicBezTo>
                    <a:pt x="12737" y="18985"/>
                    <a:pt x="12617" y="19009"/>
                    <a:pt x="12500" y="19066"/>
                  </a:cubicBezTo>
                  <a:cubicBezTo>
                    <a:pt x="12209" y="19207"/>
                    <a:pt x="11959" y="19472"/>
                    <a:pt x="11729" y="19693"/>
                  </a:cubicBezTo>
                  <a:cubicBezTo>
                    <a:pt x="11318" y="20094"/>
                    <a:pt x="10928" y="20513"/>
                    <a:pt x="10534" y="20928"/>
                  </a:cubicBezTo>
                  <a:cubicBezTo>
                    <a:pt x="9428" y="22101"/>
                    <a:pt x="8325" y="23277"/>
                    <a:pt x="7166" y="24400"/>
                  </a:cubicBezTo>
                  <a:cubicBezTo>
                    <a:pt x="6929" y="24629"/>
                    <a:pt x="6690" y="24856"/>
                    <a:pt x="6448" y="25080"/>
                  </a:cubicBezTo>
                  <a:lnTo>
                    <a:pt x="6448" y="25080"/>
                  </a:lnTo>
                  <a:cubicBezTo>
                    <a:pt x="7055" y="22855"/>
                    <a:pt x="7613" y="20617"/>
                    <a:pt x="8177" y="18381"/>
                  </a:cubicBezTo>
                  <a:cubicBezTo>
                    <a:pt x="8331" y="17766"/>
                    <a:pt x="8727" y="16974"/>
                    <a:pt x="8278" y="16415"/>
                  </a:cubicBezTo>
                  <a:cubicBezTo>
                    <a:pt x="7575" y="15537"/>
                    <a:pt x="6292" y="15010"/>
                    <a:pt x="5320" y="14501"/>
                  </a:cubicBezTo>
                  <a:cubicBezTo>
                    <a:pt x="4122" y="13870"/>
                    <a:pt x="2890" y="13287"/>
                    <a:pt x="1708" y="12620"/>
                  </a:cubicBezTo>
                  <a:lnTo>
                    <a:pt x="1708" y="12620"/>
                  </a:lnTo>
                  <a:cubicBezTo>
                    <a:pt x="6998" y="10932"/>
                    <a:pt x="12278" y="9210"/>
                    <a:pt x="17556" y="7490"/>
                  </a:cubicBezTo>
                  <a:cubicBezTo>
                    <a:pt x="23048" y="5699"/>
                    <a:pt x="28536" y="3904"/>
                    <a:pt x="34026" y="2105"/>
                  </a:cubicBezTo>
                  <a:cubicBezTo>
                    <a:pt x="34765" y="1863"/>
                    <a:pt x="35503" y="1620"/>
                    <a:pt x="36242" y="1377"/>
                  </a:cubicBezTo>
                  <a:close/>
                  <a:moveTo>
                    <a:pt x="37319" y="0"/>
                  </a:moveTo>
                  <a:cubicBezTo>
                    <a:pt x="37273" y="0"/>
                    <a:pt x="37225" y="7"/>
                    <a:pt x="37176" y="23"/>
                  </a:cubicBezTo>
                  <a:cubicBezTo>
                    <a:pt x="33967" y="1077"/>
                    <a:pt x="30757" y="2128"/>
                    <a:pt x="27546" y="3179"/>
                  </a:cubicBezTo>
                  <a:cubicBezTo>
                    <a:pt x="21382" y="5195"/>
                    <a:pt x="15218" y="7209"/>
                    <a:pt x="9047" y="9209"/>
                  </a:cubicBezTo>
                  <a:cubicBezTo>
                    <a:pt x="6184" y="10137"/>
                    <a:pt x="3319" y="11064"/>
                    <a:pt x="452" y="11976"/>
                  </a:cubicBezTo>
                  <a:lnTo>
                    <a:pt x="452" y="11976"/>
                  </a:lnTo>
                  <a:cubicBezTo>
                    <a:pt x="371" y="11985"/>
                    <a:pt x="297" y="12018"/>
                    <a:pt x="233" y="12067"/>
                  </a:cubicBezTo>
                  <a:lnTo>
                    <a:pt x="233" y="12067"/>
                  </a:lnTo>
                  <a:cubicBezTo>
                    <a:pt x="111" y="12148"/>
                    <a:pt x="46" y="12272"/>
                    <a:pt x="28" y="12402"/>
                  </a:cubicBezTo>
                  <a:lnTo>
                    <a:pt x="28" y="12402"/>
                  </a:lnTo>
                  <a:cubicBezTo>
                    <a:pt x="0" y="12540"/>
                    <a:pt x="26" y="12688"/>
                    <a:pt x="128" y="12807"/>
                  </a:cubicBezTo>
                  <a:lnTo>
                    <a:pt x="128" y="12807"/>
                  </a:lnTo>
                  <a:cubicBezTo>
                    <a:pt x="180" y="12878"/>
                    <a:pt x="249" y="12934"/>
                    <a:pt x="332" y="12964"/>
                  </a:cubicBezTo>
                  <a:lnTo>
                    <a:pt x="332" y="12964"/>
                  </a:lnTo>
                  <a:cubicBezTo>
                    <a:pt x="1532" y="13711"/>
                    <a:pt x="2813" y="14326"/>
                    <a:pt x="4069" y="14970"/>
                  </a:cubicBezTo>
                  <a:cubicBezTo>
                    <a:pt x="5152" y="15529"/>
                    <a:pt x="6416" y="16055"/>
                    <a:pt x="7339" y="16873"/>
                  </a:cubicBezTo>
                  <a:cubicBezTo>
                    <a:pt x="7383" y="16913"/>
                    <a:pt x="7435" y="16989"/>
                    <a:pt x="7487" y="17027"/>
                  </a:cubicBezTo>
                  <a:lnTo>
                    <a:pt x="7487" y="17027"/>
                  </a:lnTo>
                  <a:cubicBezTo>
                    <a:pt x="7393" y="17359"/>
                    <a:pt x="7319" y="17699"/>
                    <a:pt x="7235" y="18033"/>
                  </a:cubicBezTo>
                  <a:cubicBezTo>
                    <a:pt x="6913" y="19321"/>
                    <a:pt x="6584" y="20606"/>
                    <a:pt x="6254" y="21891"/>
                  </a:cubicBezTo>
                  <a:cubicBezTo>
                    <a:pt x="5860" y="23410"/>
                    <a:pt x="5464" y="24931"/>
                    <a:pt x="5034" y="26439"/>
                  </a:cubicBezTo>
                  <a:cubicBezTo>
                    <a:pt x="4930" y="26803"/>
                    <a:pt x="5214" y="27050"/>
                    <a:pt x="5517" y="27050"/>
                  </a:cubicBezTo>
                  <a:cubicBezTo>
                    <a:pt x="5639" y="27050"/>
                    <a:pt x="5763" y="27011"/>
                    <a:pt x="5866" y="26924"/>
                  </a:cubicBezTo>
                  <a:cubicBezTo>
                    <a:pt x="8247" y="24910"/>
                    <a:pt x="10227" y="22525"/>
                    <a:pt x="12464" y="20370"/>
                  </a:cubicBezTo>
                  <a:cubicBezTo>
                    <a:pt x="12589" y="20250"/>
                    <a:pt x="12713" y="20123"/>
                    <a:pt x="12852" y="20018"/>
                  </a:cubicBezTo>
                  <a:cubicBezTo>
                    <a:pt x="12863" y="20009"/>
                    <a:pt x="12877" y="19999"/>
                    <a:pt x="12890" y="19990"/>
                  </a:cubicBezTo>
                  <a:lnTo>
                    <a:pt x="12890" y="19990"/>
                  </a:lnTo>
                  <a:cubicBezTo>
                    <a:pt x="12900" y="19993"/>
                    <a:pt x="12910" y="19997"/>
                    <a:pt x="12921" y="20001"/>
                  </a:cubicBezTo>
                  <a:cubicBezTo>
                    <a:pt x="13088" y="20068"/>
                    <a:pt x="13031" y="20039"/>
                    <a:pt x="13176" y="20106"/>
                  </a:cubicBezTo>
                  <a:cubicBezTo>
                    <a:pt x="13893" y="20437"/>
                    <a:pt x="14584" y="20827"/>
                    <a:pt x="15275" y="21210"/>
                  </a:cubicBezTo>
                  <a:cubicBezTo>
                    <a:pt x="17105" y="22224"/>
                    <a:pt x="18913" y="23285"/>
                    <a:pt x="20786" y="24217"/>
                  </a:cubicBezTo>
                  <a:cubicBezTo>
                    <a:pt x="21424" y="24535"/>
                    <a:pt x="22098" y="24897"/>
                    <a:pt x="22800" y="25057"/>
                  </a:cubicBezTo>
                  <a:cubicBezTo>
                    <a:pt x="22930" y="25087"/>
                    <a:pt x="23053" y="25105"/>
                    <a:pt x="23169" y="25105"/>
                  </a:cubicBezTo>
                  <a:cubicBezTo>
                    <a:pt x="23448" y="25105"/>
                    <a:pt x="23685" y="25004"/>
                    <a:pt x="23880" y="24741"/>
                  </a:cubicBezTo>
                  <a:cubicBezTo>
                    <a:pt x="24388" y="24059"/>
                    <a:pt x="24801" y="23292"/>
                    <a:pt x="25237" y="22563"/>
                  </a:cubicBezTo>
                  <a:cubicBezTo>
                    <a:pt x="26092" y="21124"/>
                    <a:pt x="26933" y="19677"/>
                    <a:pt x="27771" y="18227"/>
                  </a:cubicBezTo>
                  <a:cubicBezTo>
                    <a:pt x="29844" y="14642"/>
                    <a:pt x="31898" y="11043"/>
                    <a:pt x="33946" y="7443"/>
                  </a:cubicBezTo>
                  <a:cubicBezTo>
                    <a:pt x="35191" y="5254"/>
                    <a:pt x="36493" y="3084"/>
                    <a:pt x="37679" y="860"/>
                  </a:cubicBezTo>
                  <a:cubicBezTo>
                    <a:pt x="37698" y="826"/>
                    <a:pt x="37717" y="790"/>
                    <a:pt x="37738" y="754"/>
                  </a:cubicBezTo>
                  <a:cubicBezTo>
                    <a:pt x="37919" y="436"/>
                    <a:pt x="37673" y="0"/>
                    <a:pt x="373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2" name="Google Shape;9802;p27"/>
            <p:cNvSpPr/>
            <p:nvPr/>
          </p:nvSpPr>
          <p:spPr>
            <a:xfrm>
              <a:off x="3492300" y="863350"/>
              <a:ext cx="474450" cy="278325"/>
            </a:xfrm>
            <a:custGeom>
              <a:avLst/>
              <a:gdLst/>
              <a:ahLst/>
              <a:cxnLst/>
              <a:rect l="l" t="t" r="r" b="b"/>
              <a:pathLst>
                <a:path w="18978" h="11133" extrusionOk="0">
                  <a:moveTo>
                    <a:pt x="18335" y="1"/>
                  </a:moveTo>
                  <a:cubicBezTo>
                    <a:pt x="18285" y="1"/>
                    <a:pt x="18233" y="10"/>
                    <a:pt x="18179" y="31"/>
                  </a:cubicBezTo>
                  <a:cubicBezTo>
                    <a:pt x="15036" y="1249"/>
                    <a:pt x="11985" y="2675"/>
                    <a:pt x="8954" y="4143"/>
                  </a:cubicBezTo>
                  <a:cubicBezTo>
                    <a:pt x="6184" y="5485"/>
                    <a:pt x="3415" y="6829"/>
                    <a:pt x="534" y="7916"/>
                  </a:cubicBezTo>
                  <a:cubicBezTo>
                    <a:pt x="1" y="8116"/>
                    <a:pt x="152" y="8911"/>
                    <a:pt x="623" y="8911"/>
                  </a:cubicBezTo>
                  <a:cubicBezTo>
                    <a:pt x="678" y="8911"/>
                    <a:pt x="737" y="8900"/>
                    <a:pt x="799" y="8877"/>
                  </a:cubicBezTo>
                  <a:cubicBezTo>
                    <a:pt x="5885" y="6960"/>
                    <a:pt x="10658" y="4331"/>
                    <a:pt x="15633" y="2155"/>
                  </a:cubicBezTo>
                  <a:lnTo>
                    <a:pt x="15633" y="2155"/>
                  </a:lnTo>
                  <a:cubicBezTo>
                    <a:pt x="12206" y="4952"/>
                    <a:pt x="8533" y="7433"/>
                    <a:pt x="5160" y="10303"/>
                  </a:cubicBezTo>
                  <a:cubicBezTo>
                    <a:pt x="4776" y="10629"/>
                    <a:pt x="5131" y="11132"/>
                    <a:pt x="5535" y="11132"/>
                  </a:cubicBezTo>
                  <a:cubicBezTo>
                    <a:pt x="5646" y="11132"/>
                    <a:pt x="5760" y="11095"/>
                    <a:pt x="5863" y="11007"/>
                  </a:cubicBezTo>
                  <a:cubicBezTo>
                    <a:pt x="10016" y="7474"/>
                    <a:pt x="14621" y="4533"/>
                    <a:pt x="18664" y="863"/>
                  </a:cubicBezTo>
                  <a:cubicBezTo>
                    <a:pt x="18977" y="577"/>
                    <a:pt x="18723" y="1"/>
                    <a:pt x="18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27"/>
            <p:cNvSpPr/>
            <p:nvPr/>
          </p:nvSpPr>
          <p:spPr>
            <a:xfrm>
              <a:off x="3428775" y="1197550"/>
              <a:ext cx="352850" cy="128775"/>
            </a:xfrm>
            <a:custGeom>
              <a:avLst/>
              <a:gdLst/>
              <a:ahLst/>
              <a:cxnLst/>
              <a:rect l="l" t="t" r="r" b="b"/>
              <a:pathLst>
                <a:path w="14114" h="5151" extrusionOk="0">
                  <a:moveTo>
                    <a:pt x="13430" y="0"/>
                  </a:moveTo>
                  <a:cubicBezTo>
                    <a:pt x="13384" y="0"/>
                    <a:pt x="13335" y="7"/>
                    <a:pt x="13283" y="21"/>
                  </a:cubicBezTo>
                  <a:cubicBezTo>
                    <a:pt x="8994" y="1241"/>
                    <a:pt x="4865" y="2969"/>
                    <a:pt x="568" y="4169"/>
                  </a:cubicBezTo>
                  <a:cubicBezTo>
                    <a:pt x="1" y="4328"/>
                    <a:pt x="175" y="5151"/>
                    <a:pt x="688" y="5151"/>
                  </a:cubicBezTo>
                  <a:cubicBezTo>
                    <a:pt x="734" y="5151"/>
                    <a:pt x="782" y="5144"/>
                    <a:pt x="833" y="5130"/>
                  </a:cubicBezTo>
                  <a:cubicBezTo>
                    <a:pt x="5131" y="3929"/>
                    <a:pt x="9260" y="2202"/>
                    <a:pt x="13549" y="982"/>
                  </a:cubicBezTo>
                  <a:cubicBezTo>
                    <a:pt x="14113" y="822"/>
                    <a:pt x="13940" y="0"/>
                    <a:pt x="13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04" name="Google Shape;9804;p27"/>
          <p:cNvSpPr/>
          <p:nvPr/>
        </p:nvSpPr>
        <p:spPr>
          <a:xfrm rot="-900008">
            <a:off x="7239138" y="467741"/>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980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04"/>
        <p:cNvGrpSpPr/>
        <p:nvPr/>
      </p:nvGrpSpPr>
      <p:grpSpPr>
        <a:xfrm>
          <a:off x="0" y="0"/>
          <a:ext cx="0" cy="0"/>
          <a:chOff x="0" y="0"/>
          <a:chExt cx="0" cy="0"/>
        </a:xfrm>
      </p:grpSpPr>
      <p:grpSp>
        <p:nvGrpSpPr>
          <p:cNvPr id="405" name="Google Shape;405;p3"/>
          <p:cNvGrpSpPr/>
          <p:nvPr/>
        </p:nvGrpSpPr>
        <p:grpSpPr>
          <a:xfrm>
            <a:off x="0" y="0"/>
            <a:ext cx="9144125" cy="5143391"/>
            <a:chOff x="0" y="0"/>
            <a:chExt cx="9144125" cy="5143391"/>
          </a:xfrm>
        </p:grpSpPr>
        <p:sp>
          <p:nvSpPr>
            <p:cNvPr id="406" name="Google Shape;406;p3"/>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6" name="Google Shape;766;p3"/>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7" name="Google Shape;767;p3"/>
          <p:cNvGrpSpPr/>
          <p:nvPr/>
        </p:nvGrpSpPr>
        <p:grpSpPr>
          <a:xfrm>
            <a:off x="553048" y="535000"/>
            <a:ext cx="8105852" cy="4302000"/>
            <a:chOff x="553048" y="535000"/>
            <a:chExt cx="8105852" cy="4302000"/>
          </a:xfrm>
        </p:grpSpPr>
        <p:sp>
          <p:nvSpPr>
            <p:cNvPr id="768" name="Google Shape;768;p3"/>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3"/>
          <p:cNvSpPr txBox="1">
            <a:spLocks noGrp="1"/>
          </p:cNvSpPr>
          <p:nvPr>
            <p:ph type="title"/>
          </p:nvPr>
        </p:nvSpPr>
        <p:spPr>
          <a:xfrm>
            <a:off x="3116850" y="1880650"/>
            <a:ext cx="4541400" cy="1353300"/>
          </a:xfrm>
          <a:prstGeom prst="rect">
            <a:avLst/>
          </a:prstGeom>
        </p:spPr>
        <p:txBody>
          <a:bodyPr spcFirstLastPara="1" wrap="square" lIns="91425" tIns="91425" rIns="91425" bIns="91425" anchor="b" anchorCtr="0">
            <a:noAutofit/>
          </a:bodyPr>
          <a:lstStyle>
            <a:lvl1pPr lvl="0" algn="l">
              <a:spcBef>
                <a:spcPts val="0"/>
              </a:spcBef>
              <a:spcAft>
                <a:spcPts val="0"/>
              </a:spcAft>
              <a:buSzPts val="3600"/>
              <a:buNone/>
              <a:defRPr sz="3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87" name="Google Shape;787;p3"/>
          <p:cNvSpPr txBox="1">
            <a:spLocks noGrp="1"/>
          </p:cNvSpPr>
          <p:nvPr>
            <p:ph type="title" idx="2" hasCustomPrompt="1"/>
          </p:nvPr>
        </p:nvSpPr>
        <p:spPr>
          <a:xfrm>
            <a:off x="1810950" y="2150850"/>
            <a:ext cx="1153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88" name="Google Shape;788;p3"/>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
          <p:cNvSpPr/>
          <p:nvPr/>
        </p:nvSpPr>
        <p:spPr>
          <a:xfrm rot="-900008">
            <a:off x="1715274" y="4153738"/>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
          <p:cNvSpPr/>
          <p:nvPr/>
        </p:nvSpPr>
        <p:spPr>
          <a:xfrm>
            <a:off x="5588200" y="1064375"/>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
          <p:cNvSpPr/>
          <p:nvPr/>
        </p:nvSpPr>
        <p:spPr>
          <a:xfrm>
            <a:off x="7974050" y="786950"/>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
          <p:cNvSpPr/>
          <p:nvPr/>
        </p:nvSpPr>
        <p:spPr>
          <a:xfrm>
            <a:off x="1644575" y="367132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
          <p:cNvSpPr/>
          <p:nvPr/>
        </p:nvSpPr>
        <p:spPr>
          <a:xfrm>
            <a:off x="2845800" y="4088550"/>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7" name="Google Shape;797;p3"/>
          <p:cNvGrpSpPr/>
          <p:nvPr/>
        </p:nvGrpSpPr>
        <p:grpSpPr>
          <a:xfrm>
            <a:off x="6294838" y="4058031"/>
            <a:ext cx="1055760" cy="753780"/>
            <a:chOff x="3308425" y="649500"/>
            <a:chExt cx="947975" cy="676825"/>
          </a:xfrm>
        </p:grpSpPr>
        <p:sp>
          <p:nvSpPr>
            <p:cNvPr id="798" name="Google Shape;798;p3"/>
            <p:cNvSpPr/>
            <p:nvPr/>
          </p:nvSpPr>
          <p:spPr>
            <a:xfrm>
              <a:off x="3308425" y="649500"/>
              <a:ext cx="947975" cy="676275"/>
            </a:xfrm>
            <a:custGeom>
              <a:avLst/>
              <a:gdLst/>
              <a:ahLst/>
              <a:cxnLst/>
              <a:rect l="l" t="t" r="r" b="b"/>
              <a:pathLst>
                <a:path w="37919" h="27051" extrusionOk="0">
                  <a:moveTo>
                    <a:pt x="12816" y="19976"/>
                  </a:moveTo>
                  <a:cubicBezTo>
                    <a:pt x="12818" y="19976"/>
                    <a:pt x="12821" y="19976"/>
                    <a:pt x="12824" y="19976"/>
                  </a:cubicBezTo>
                  <a:lnTo>
                    <a:pt x="12824" y="19976"/>
                  </a:lnTo>
                  <a:cubicBezTo>
                    <a:pt x="12815" y="19979"/>
                    <a:pt x="12808" y="19979"/>
                    <a:pt x="12804" y="19979"/>
                  </a:cubicBezTo>
                  <a:cubicBezTo>
                    <a:pt x="12796" y="19979"/>
                    <a:pt x="12800" y="19976"/>
                    <a:pt x="12816" y="19976"/>
                  </a:cubicBezTo>
                  <a:close/>
                  <a:moveTo>
                    <a:pt x="23205" y="24113"/>
                  </a:moveTo>
                  <a:cubicBezTo>
                    <a:pt x="23209" y="24113"/>
                    <a:pt x="23211" y="24115"/>
                    <a:pt x="23210" y="24120"/>
                  </a:cubicBezTo>
                  <a:cubicBezTo>
                    <a:pt x="23210" y="24121"/>
                    <a:pt x="23207" y="24122"/>
                    <a:pt x="23199" y="24122"/>
                  </a:cubicBezTo>
                  <a:cubicBezTo>
                    <a:pt x="23195" y="24122"/>
                    <a:pt x="23190" y="24121"/>
                    <a:pt x="23183" y="24121"/>
                  </a:cubicBezTo>
                  <a:lnTo>
                    <a:pt x="23183" y="24121"/>
                  </a:lnTo>
                  <a:cubicBezTo>
                    <a:pt x="23192" y="24116"/>
                    <a:pt x="23200" y="24113"/>
                    <a:pt x="23205" y="24113"/>
                  </a:cubicBezTo>
                  <a:close/>
                  <a:moveTo>
                    <a:pt x="36242" y="1377"/>
                  </a:moveTo>
                  <a:cubicBezTo>
                    <a:pt x="35424" y="2822"/>
                    <a:pt x="34606" y="4266"/>
                    <a:pt x="33786" y="5709"/>
                  </a:cubicBezTo>
                  <a:cubicBezTo>
                    <a:pt x="31759" y="9274"/>
                    <a:pt x="29728" y="12836"/>
                    <a:pt x="27681" y="16390"/>
                  </a:cubicBezTo>
                  <a:cubicBezTo>
                    <a:pt x="26227" y="18914"/>
                    <a:pt x="24824" y="21495"/>
                    <a:pt x="23229" y="23934"/>
                  </a:cubicBezTo>
                  <a:cubicBezTo>
                    <a:pt x="23191" y="23992"/>
                    <a:pt x="23148" y="24050"/>
                    <a:pt x="23106" y="24108"/>
                  </a:cubicBezTo>
                  <a:lnTo>
                    <a:pt x="23106" y="24108"/>
                  </a:lnTo>
                  <a:cubicBezTo>
                    <a:pt x="23088" y="24104"/>
                    <a:pt x="23067" y="24099"/>
                    <a:pt x="23044" y="24092"/>
                  </a:cubicBezTo>
                  <a:cubicBezTo>
                    <a:pt x="22905" y="24054"/>
                    <a:pt x="22768" y="24012"/>
                    <a:pt x="22633" y="23962"/>
                  </a:cubicBezTo>
                  <a:cubicBezTo>
                    <a:pt x="22302" y="23842"/>
                    <a:pt x="21982" y="23692"/>
                    <a:pt x="21664" y="23540"/>
                  </a:cubicBezTo>
                  <a:cubicBezTo>
                    <a:pt x="19793" y="22645"/>
                    <a:pt x="18001" y="21587"/>
                    <a:pt x="16189" y="20578"/>
                  </a:cubicBezTo>
                  <a:cubicBezTo>
                    <a:pt x="15443" y="20163"/>
                    <a:pt x="14697" y="19740"/>
                    <a:pt x="13928" y="19365"/>
                  </a:cubicBezTo>
                  <a:cubicBezTo>
                    <a:pt x="13607" y="19207"/>
                    <a:pt x="13229" y="18985"/>
                    <a:pt x="12857" y="18985"/>
                  </a:cubicBezTo>
                  <a:cubicBezTo>
                    <a:pt x="12737" y="18985"/>
                    <a:pt x="12617" y="19009"/>
                    <a:pt x="12500" y="19066"/>
                  </a:cubicBezTo>
                  <a:cubicBezTo>
                    <a:pt x="12209" y="19207"/>
                    <a:pt x="11959" y="19472"/>
                    <a:pt x="11729" y="19693"/>
                  </a:cubicBezTo>
                  <a:cubicBezTo>
                    <a:pt x="11318" y="20094"/>
                    <a:pt x="10928" y="20513"/>
                    <a:pt x="10534" y="20928"/>
                  </a:cubicBezTo>
                  <a:cubicBezTo>
                    <a:pt x="9428" y="22101"/>
                    <a:pt x="8325" y="23277"/>
                    <a:pt x="7166" y="24400"/>
                  </a:cubicBezTo>
                  <a:cubicBezTo>
                    <a:pt x="6929" y="24629"/>
                    <a:pt x="6690" y="24856"/>
                    <a:pt x="6448" y="25080"/>
                  </a:cubicBezTo>
                  <a:lnTo>
                    <a:pt x="6448" y="25080"/>
                  </a:lnTo>
                  <a:cubicBezTo>
                    <a:pt x="7055" y="22855"/>
                    <a:pt x="7613" y="20617"/>
                    <a:pt x="8177" y="18381"/>
                  </a:cubicBezTo>
                  <a:cubicBezTo>
                    <a:pt x="8331" y="17766"/>
                    <a:pt x="8727" y="16974"/>
                    <a:pt x="8278" y="16415"/>
                  </a:cubicBezTo>
                  <a:cubicBezTo>
                    <a:pt x="7575" y="15537"/>
                    <a:pt x="6292" y="15010"/>
                    <a:pt x="5320" y="14501"/>
                  </a:cubicBezTo>
                  <a:cubicBezTo>
                    <a:pt x="4122" y="13870"/>
                    <a:pt x="2890" y="13287"/>
                    <a:pt x="1708" y="12620"/>
                  </a:cubicBezTo>
                  <a:lnTo>
                    <a:pt x="1708" y="12620"/>
                  </a:lnTo>
                  <a:cubicBezTo>
                    <a:pt x="6998" y="10932"/>
                    <a:pt x="12278" y="9210"/>
                    <a:pt x="17556" y="7490"/>
                  </a:cubicBezTo>
                  <a:cubicBezTo>
                    <a:pt x="23048" y="5699"/>
                    <a:pt x="28536" y="3904"/>
                    <a:pt x="34026" y="2105"/>
                  </a:cubicBezTo>
                  <a:cubicBezTo>
                    <a:pt x="34765" y="1863"/>
                    <a:pt x="35503" y="1620"/>
                    <a:pt x="36242" y="1377"/>
                  </a:cubicBezTo>
                  <a:close/>
                  <a:moveTo>
                    <a:pt x="37319" y="0"/>
                  </a:moveTo>
                  <a:cubicBezTo>
                    <a:pt x="37273" y="0"/>
                    <a:pt x="37225" y="7"/>
                    <a:pt x="37176" y="23"/>
                  </a:cubicBezTo>
                  <a:cubicBezTo>
                    <a:pt x="33967" y="1077"/>
                    <a:pt x="30757" y="2128"/>
                    <a:pt x="27546" y="3179"/>
                  </a:cubicBezTo>
                  <a:cubicBezTo>
                    <a:pt x="21382" y="5195"/>
                    <a:pt x="15218" y="7209"/>
                    <a:pt x="9047" y="9209"/>
                  </a:cubicBezTo>
                  <a:cubicBezTo>
                    <a:pt x="6184" y="10137"/>
                    <a:pt x="3319" y="11064"/>
                    <a:pt x="452" y="11976"/>
                  </a:cubicBezTo>
                  <a:lnTo>
                    <a:pt x="452" y="11976"/>
                  </a:lnTo>
                  <a:cubicBezTo>
                    <a:pt x="371" y="11985"/>
                    <a:pt x="297" y="12018"/>
                    <a:pt x="233" y="12067"/>
                  </a:cubicBezTo>
                  <a:lnTo>
                    <a:pt x="233" y="12067"/>
                  </a:lnTo>
                  <a:cubicBezTo>
                    <a:pt x="111" y="12148"/>
                    <a:pt x="46" y="12272"/>
                    <a:pt x="28" y="12402"/>
                  </a:cubicBezTo>
                  <a:lnTo>
                    <a:pt x="28" y="12402"/>
                  </a:lnTo>
                  <a:cubicBezTo>
                    <a:pt x="0" y="12540"/>
                    <a:pt x="26" y="12688"/>
                    <a:pt x="128" y="12807"/>
                  </a:cubicBezTo>
                  <a:lnTo>
                    <a:pt x="128" y="12807"/>
                  </a:lnTo>
                  <a:cubicBezTo>
                    <a:pt x="180" y="12878"/>
                    <a:pt x="249" y="12934"/>
                    <a:pt x="332" y="12964"/>
                  </a:cubicBezTo>
                  <a:lnTo>
                    <a:pt x="332" y="12964"/>
                  </a:lnTo>
                  <a:cubicBezTo>
                    <a:pt x="1532" y="13711"/>
                    <a:pt x="2813" y="14326"/>
                    <a:pt x="4069" y="14970"/>
                  </a:cubicBezTo>
                  <a:cubicBezTo>
                    <a:pt x="5152" y="15529"/>
                    <a:pt x="6416" y="16055"/>
                    <a:pt x="7339" y="16873"/>
                  </a:cubicBezTo>
                  <a:cubicBezTo>
                    <a:pt x="7383" y="16913"/>
                    <a:pt x="7435" y="16989"/>
                    <a:pt x="7487" y="17027"/>
                  </a:cubicBezTo>
                  <a:lnTo>
                    <a:pt x="7487" y="17027"/>
                  </a:lnTo>
                  <a:cubicBezTo>
                    <a:pt x="7393" y="17359"/>
                    <a:pt x="7319" y="17699"/>
                    <a:pt x="7235" y="18033"/>
                  </a:cubicBezTo>
                  <a:cubicBezTo>
                    <a:pt x="6913" y="19321"/>
                    <a:pt x="6584" y="20606"/>
                    <a:pt x="6254" y="21891"/>
                  </a:cubicBezTo>
                  <a:cubicBezTo>
                    <a:pt x="5860" y="23410"/>
                    <a:pt x="5464" y="24931"/>
                    <a:pt x="5034" y="26439"/>
                  </a:cubicBezTo>
                  <a:cubicBezTo>
                    <a:pt x="4930" y="26803"/>
                    <a:pt x="5214" y="27050"/>
                    <a:pt x="5517" y="27050"/>
                  </a:cubicBezTo>
                  <a:cubicBezTo>
                    <a:pt x="5639" y="27050"/>
                    <a:pt x="5763" y="27011"/>
                    <a:pt x="5866" y="26924"/>
                  </a:cubicBezTo>
                  <a:cubicBezTo>
                    <a:pt x="8247" y="24910"/>
                    <a:pt x="10227" y="22525"/>
                    <a:pt x="12464" y="20370"/>
                  </a:cubicBezTo>
                  <a:cubicBezTo>
                    <a:pt x="12589" y="20250"/>
                    <a:pt x="12713" y="20123"/>
                    <a:pt x="12852" y="20018"/>
                  </a:cubicBezTo>
                  <a:cubicBezTo>
                    <a:pt x="12863" y="20009"/>
                    <a:pt x="12877" y="19999"/>
                    <a:pt x="12890" y="19990"/>
                  </a:cubicBezTo>
                  <a:lnTo>
                    <a:pt x="12890" y="19990"/>
                  </a:lnTo>
                  <a:cubicBezTo>
                    <a:pt x="12900" y="19993"/>
                    <a:pt x="12910" y="19997"/>
                    <a:pt x="12921" y="20001"/>
                  </a:cubicBezTo>
                  <a:cubicBezTo>
                    <a:pt x="13088" y="20068"/>
                    <a:pt x="13031" y="20039"/>
                    <a:pt x="13176" y="20106"/>
                  </a:cubicBezTo>
                  <a:cubicBezTo>
                    <a:pt x="13893" y="20437"/>
                    <a:pt x="14584" y="20827"/>
                    <a:pt x="15275" y="21210"/>
                  </a:cubicBezTo>
                  <a:cubicBezTo>
                    <a:pt x="17105" y="22224"/>
                    <a:pt x="18913" y="23285"/>
                    <a:pt x="20786" y="24217"/>
                  </a:cubicBezTo>
                  <a:cubicBezTo>
                    <a:pt x="21424" y="24535"/>
                    <a:pt x="22098" y="24897"/>
                    <a:pt x="22800" y="25057"/>
                  </a:cubicBezTo>
                  <a:cubicBezTo>
                    <a:pt x="22930" y="25087"/>
                    <a:pt x="23053" y="25105"/>
                    <a:pt x="23169" y="25105"/>
                  </a:cubicBezTo>
                  <a:cubicBezTo>
                    <a:pt x="23448" y="25105"/>
                    <a:pt x="23685" y="25004"/>
                    <a:pt x="23880" y="24741"/>
                  </a:cubicBezTo>
                  <a:cubicBezTo>
                    <a:pt x="24388" y="24059"/>
                    <a:pt x="24801" y="23292"/>
                    <a:pt x="25237" y="22563"/>
                  </a:cubicBezTo>
                  <a:cubicBezTo>
                    <a:pt x="26092" y="21124"/>
                    <a:pt x="26933" y="19677"/>
                    <a:pt x="27771" y="18227"/>
                  </a:cubicBezTo>
                  <a:cubicBezTo>
                    <a:pt x="29844" y="14642"/>
                    <a:pt x="31898" y="11043"/>
                    <a:pt x="33946" y="7443"/>
                  </a:cubicBezTo>
                  <a:cubicBezTo>
                    <a:pt x="35191" y="5254"/>
                    <a:pt x="36493" y="3084"/>
                    <a:pt x="37679" y="860"/>
                  </a:cubicBezTo>
                  <a:cubicBezTo>
                    <a:pt x="37698" y="826"/>
                    <a:pt x="37717" y="790"/>
                    <a:pt x="37738" y="754"/>
                  </a:cubicBezTo>
                  <a:cubicBezTo>
                    <a:pt x="37919" y="436"/>
                    <a:pt x="37673" y="0"/>
                    <a:pt x="373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
            <p:cNvSpPr/>
            <p:nvPr/>
          </p:nvSpPr>
          <p:spPr>
            <a:xfrm>
              <a:off x="3492300" y="863350"/>
              <a:ext cx="474450" cy="278325"/>
            </a:xfrm>
            <a:custGeom>
              <a:avLst/>
              <a:gdLst/>
              <a:ahLst/>
              <a:cxnLst/>
              <a:rect l="l" t="t" r="r" b="b"/>
              <a:pathLst>
                <a:path w="18978" h="11133" extrusionOk="0">
                  <a:moveTo>
                    <a:pt x="18335" y="1"/>
                  </a:moveTo>
                  <a:cubicBezTo>
                    <a:pt x="18285" y="1"/>
                    <a:pt x="18233" y="10"/>
                    <a:pt x="18179" y="31"/>
                  </a:cubicBezTo>
                  <a:cubicBezTo>
                    <a:pt x="15036" y="1249"/>
                    <a:pt x="11985" y="2675"/>
                    <a:pt x="8954" y="4143"/>
                  </a:cubicBezTo>
                  <a:cubicBezTo>
                    <a:pt x="6184" y="5485"/>
                    <a:pt x="3415" y="6829"/>
                    <a:pt x="534" y="7916"/>
                  </a:cubicBezTo>
                  <a:cubicBezTo>
                    <a:pt x="1" y="8116"/>
                    <a:pt x="152" y="8911"/>
                    <a:pt x="623" y="8911"/>
                  </a:cubicBezTo>
                  <a:cubicBezTo>
                    <a:pt x="678" y="8911"/>
                    <a:pt x="737" y="8900"/>
                    <a:pt x="799" y="8877"/>
                  </a:cubicBezTo>
                  <a:cubicBezTo>
                    <a:pt x="5885" y="6960"/>
                    <a:pt x="10658" y="4331"/>
                    <a:pt x="15633" y="2155"/>
                  </a:cubicBezTo>
                  <a:lnTo>
                    <a:pt x="15633" y="2155"/>
                  </a:lnTo>
                  <a:cubicBezTo>
                    <a:pt x="12206" y="4952"/>
                    <a:pt x="8533" y="7433"/>
                    <a:pt x="5160" y="10303"/>
                  </a:cubicBezTo>
                  <a:cubicBezTo>
                    <a:pt x="4776" y="10629"/>
                    <a:pt x="5131" y="11132"/>
                    <a:pt x="5535" y="11132"/>
                  </a:cubicBezTo>
                  <a:cubicBezTo>
                    <a:pt x="5646" y="11132"/>
                    <a:pt x="5760" y="11095"/>
                    <a:pt x="5863" y="11007"/>
                  </a:cubicBezTo>
                  <a:cubicBezTo>
                    <a:pt x="10016" y="7474"/>
                    <a:pt x="14621" y="4533"/>
                    <a:pt x="18664" y="863"/>
                  </a:cubicBezTo>
                  <a:cubicBezTo>
                    <a:pt x="18977" y="577"/>
                    <a:pt x="18723" y="1"/>
                    <a:pt x="18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
            <p:cNvSpPr/>
            <p:nvPr/>
          </p:nvSpPr>
          <p:spPr>
            <a:xfrm>
              <a:off x="3428775" y="1197550"/>
              <a:ext cx="352850" cy="128775"/>
            </a:xfrm>
            <a:custGeom>
              <a:avLst/>
              <a:gdLst/>
              <a:ahLst/>
              <a:cxnLst/>
              <a:rect l="l" t="t" r="r" b="b"/>
              <a:pathLst>
                <a:path w="14114" h="5151" extrusionOk="0">
                  <a:moveTo>
                    <a:pt x="13430" y="0"/>
                  </a:moveTo>
                  <a:cubicBezTo>
                    <a:pt x="13384" y="0"/>
                    <a:pt x="13335" y="7"/>
                    <a:pt x="13283" y="21"/>
                  </a:cubicBezTo>
                  <a:cubicBezTo>
                    <a:pt x="8994" y="1241"/>
                    <a:pt x="4865" y="2969"/>
                    <a:pt x="568" y="4169"/>
                  </a:cubicBezTo>
                  <a:cubicBezTo>
                    <a:pt x="1" y="4328"/>
                    <a:pt x="175" y="5151"/>
                    <a:pt x="688" y="5151"/>
                  </a:cubicBezTo>
                  <a:cubicBezTo>
                    <a:pt x="734" y="5151"/>
                    <a:pt x="782" y="5144"/>
                    <a:pt x="833" y="5130"/>
                  </a:cubicBezTo>
                  <a:cubicBezTo>
                    <a:pt x="5131" y="3929"/>
                    <a:pt x="9260" y="2202"/>
                    <a:pt x="13549" y="982"/>
                  </a:cubicBezTo>
                  <a:cubicBezTo>
                    <a:pt x="14113" y="822"/>
                    <a:pt x="13940" y="0"/>
                    <a:pt x="13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3"/>
          <p:cNvGrpSpPr/>
          <p:nvPr/>
        </p:nvGrpSpPr>
        <p:grpSpPr>
          <a:xfrm rot="-6299880" flipH="1">
            <a:off x="1763090" y="476245"/>
            <a:ext cx="708049" cy="444266"/>
            <a:chOff x="1445125" y="3867675"/>
            <a:chExt cx="803300" cy="502950"/>
          </a:xfrm>
        </p:grpSpPr>
        <p:sp>
          <p:nvSpPr>
            <p:cNvPr id="802" name="Google Shape;802;p3"/>
            <p:cNvSpPr/>
            <p:nvPr/>
          </p:nvSpPr>
          <p:spPr>
            <a:xfrm>
              <a:off x="1445125" y="3867675"/>
              <a:ext cx="535450" cy="502950"/>
            </a:xfrm>
            <a:custGeom>
              <a:avLst/>
              <a:gdLst/>
              <a:ahLst/>
              <a:cxnLst/>
              <a:rect l="l" t="t" r="r" b="b"/>
              <a:pathLst>
                <a:path w="21418" h="20118" extrusionOk="0">
                  <a:moveTo>
                    <a:pt x="5846" y="993"/>
                  </a:moveTo>
                  <a:cubicBezTo>
                    <a:pt x="6726" y="993"/>
                    <a:pt x="7300" y="1814"/>
                    <a:pt x="7545" y="2688"/>
                  </a:cubicBezTo>
                  <a:cubicBezTo>
                    <a:pt x="7686" y="3200"/>
                    <a:pt x="7749" y="3726"/>
                    <a:pt x="7770" y="4255"/>
                  </a:cubicBezTo>
                  <a:cubicBezTo>
                    <a:pt x="7787" y="4700"/>
                    <a:pt x="7676" y="5216"/>
                    <a:pt x="7812" y="5641"/>
                  </a:cubicBezTo>
                  <a:cubicBezTo>
                    <a:pt x="8017" y="6280"/>
                    <a:pt x="8790" y="6621"/>
                    <a:pt x="9352" y="6861"/>
                  </a:cubicBezTo>
                  <a:cubicBezTo>
                    <a:pt x="10899" y="7523"/>
                    <a:pt x="12588" y="7895"/>
                    <a:pt x="14238" y="8195"/>
                  </a:cubicBezTo>
                  <a:cubicBezTo>
                    <a:pt x="14279" y="8202"/>
                    <a:pt x="14320" y="8206"/>
                    <a:pt x="14360" y="8206"/>
                  </a:cubicBezTo>
                  <a:cubicBezTo>
                    <a:pt x="14538" y="8206"/>
                    <a:pt x="14697" y="8128"/>
                    <a:pt x="14800" y="7965"/>
                  </a:cubicBezTo>
                  <a:cubicBezTo>
                    <a:pt x="15658" y="6602"/>
                    <a:pt x="16673" y="5266"/>
                    <a:pt x="17868" y="4181"/>
                  </a:cubicBezTo>
                  <a:cubicBezTo>
                    <a:pt x="18246" y="3837"/>
                    <a:pt x="19055" y="3130"/>
                    <a:pt x="19662" y="3130"/>
                  </a:cubicBezTo>
                  <a:cubicBezTo>
                    <a:pt x="19761" y="3130"/>
                    <a:pt x="19855" y="3149"/>
                    <a:pt x="19941" y="3191"/>
                  </a:cubicBezTo>
                  <a:cubicBezTo>
                    <a:pt x="19972" y="3206"/>
                    <a:pt x="20042" y="3282"/>
                    <a:pt x="20078" y="3334"/>
                  </a:cubicBezTo>
                  <a:cubicBezTo>
                    <a:pt x="20170" y="3474"/>
                    <a:pt x="20200" y="3554"/>
                    <a:pt x="20244" y="3703"/>
                  </a:cubicBezTo>
                  <a:cubicBezTo>
                    <a:pt x="20356" y="4074"/>
                    <a:pt x="20385" y="4459"/>
                    <a:pt x="20391" y="4845"/>
                  </a:cubicBezTo>
                  <a:cubicBezTo>
                    <a:pt x="20434" y="7253"/>
                    <a:pt x="19715" y="9724"/>
                    <a:pt x="18959" y="11987"/>
                  </a:cubicBezTo>
                  <a:cubicBezTo>
                    <a:pt x="18546" y="13223"/>
                    <a:pt x="18074" y="14443"/>
                    <a:pt x="17505" y="15619"/>
                  </a:cubicBezTo>
                  <a:cubicBezTo>
                    <a:pt x="16974" y="16720"/>
                    <a:pt x="16385" y="17795"/>
                    <a:pt x="15472" y="18631"/>
                  </a:cubicBezTo>
                  <a:cubicBezTo>
                    <a:pt x="15279" y="18808"/>
                    <a:pt x="15055" y="19008"/>
                    <a:pt x="14800" y="19090"/>
                  </a:cubicBezTo>
                  <a:cubicBezTo>
                    <a:pt x="14731" y="19114"/>
                    <a:pt x="14679" y="19127"/>
                    <a:pt x="14633" y="19127"/>
                  </a:cubicBezTo>
                  <a:cubicBezTo>
                    <a:pt x="14584" y="19127"/>
                    <a:pt x="14541" y="19112"/>
                    <a:pt x="14491" y="19078"/>
                  </a:cubicBezTo>
                  <a:cubicBezTo>
                    <a:pt x="14179" y="18859"/>
                    <a:pt x="14040" y="18279"/>
                    <a:pt x="13943" y="17913"/>
                  </a:cubicBezTo>
                  <a:cubicBezTo>
                    <a:pt x="13496" y="16204"/>
                    <a:pt x="13420" y="14392"/>
                    <a:pt x="13231" y="12644"/>
                  </a:cubicBezTo>
                  <a:cubicBezTo>
                    <a:pt x="13231" y="12642"/>
                    <a:pt x="13231" y="12641"/>
                    <a:pt x="13230" y="12640"/>
                  </a:cubicBezTo>
                  <a:lnTo>
                    <a:pt x="13230" y="12640"/>
                  </a:lnTo>
                  <a:cubicBezTo>
                    <a:pt x="13241" y="12479"/>
                    <a:pt x="13172" y="12316"/>
                    <a:pt x="12984" y="12214"/>
                  </a:cubicBezTo>
                  <a:cubicBezTo>
                    <a:pt x="12340" y="11860"/>
                    <a:pt x="11598" y="11675"/>
                    <a:pt x="10890" y="11496"/>
                  </a:cubicBezTo>
                  <a:cubicBezTo>
                    <a:pt x="10069" y="11291"/>
                    <a:pt x="9239" y="11119"/>
                    <a:pt x="8404" y="10971"/>
                  </a:cubicBezTo>
                  <a:cubicBezTo>
                    <a:pt x="7943" y="10890"/>
                    <a:pt x="7439" y="10757"/>
                    <a:pt x="6964" y="10757"/>
                  </a:cubicBezTo>
                  <a:cubicBezTo>
                    <a:pt x="6933" y="10757"/>
                    <a:pt x="6903" y="10757"/>
                    <a:pt x="6873" y="10758"/>
                  </a:cubicBezTo>
                  <a:cubicBezTo>
                    <a:pt x="6281" y="10782"/>
                    <a:pt x="5857" y="11237"/>
                    <a:pt x="5518" y="11671"/>
                  </a:cubicBezTo>
                  <a:cubicBezTo>
                    <a:pt x="4848" y="12532"/>
                    <a:pt x="4110" y="13945"/>
                    <a:pt x="2900" y="13945"/>
                  </a:cubicBezTo>
                  <a:cubicBezTo>
                    <a:pt x="2748" y="13945"/>
                    <a:pt x="2589" y="13923"/>
                    <a:pt x="2421" y="13874"/>
                  </a:cubicBezTo>
                  <a:cubicBezTo>
                    <a:pt x="1265" y="13539"/>
                    <a:pt x="1147" y="12161"/>
                    <a:pt x="1191" y="11150"/>
                  </a:cubicBezTo>
                  <a:cubicBezTo>
                    <a:pt x="1259" y="9547"/>
                    <a:pt x="1735" y="7959"/>
                    <a:pt x="2242" y="6446"/>
                  </a:cubicBezTo>
                  <a:cubicBezTo>
                    <a:pt x="2666" y="5186"/>
                    <a:pt x="3155" y="3943"/>
                    <a:pt x="3669" y="2717"/>
                  </a:cubicBezTo>
                  <a:cubicBezTo>
                    <a:pt x="4014" y="1894"/>
                    <a:pt x="4701" y="1150"/>
                    <a:pt x="5619" y="1011"/>
                  </a:cubicBezTo>
                  <a:cubicBezTo>
                    <a:pt x="5697" y="999"/>
                    <a:pt x="5772" y="993"/>
                    <a:pt x="5846" y="993"/>
                  </a:cubicBezTo>
                  <a:close/>
                  <a:moveTo>
                    <a:pt x="5851" y="1"/>
                  </a:moveTo>
                  <a:cubicBezTo>
                    <a:pt x="4753" y="1"/>
                    <a:pt x="3750" y="699"/>
                    <a:pt x="3144" y="1580"/>
                  </a:cubicBezTo>
                  <a:cubicBezTo>
                    <a:pt x="2849" y="2009"/>
                    <a:pt x="2683" y="2515"/>
                    <a:pt x="2487" y="2993"/>
                  </a:cubicBezTo>
                  <a:cubicBezTo>
                    <a:pt x="2217" y="3653"/>
                    <a:pt x="1954" y="4314"/>
                    <a:pt x="1705" y="4982"/>
                  </a:cubicBezTo>
                  <a:cubicBezTo>
                    <a:pt x="1113" y="6581"/>
                    <a:pt x="576" y="8224"/>
                    <a:pt x="323" y="9914"/>
                  </a:cubicBezTo>
                  <a:cubicBezTo>
                    <a:pt x="121" y="11253"/>
                    <a:pt x="1" y="12901"/>
                    <a:pt x="913" y="14026"/>
                  </a:cubicBezTo>
                  <a:cubicBezTo>
                    <a:pt x="1411" y="14639"/>
                    <a:pt x="2111" y="14918"/>
                    <a:pt x="2824" y="14918"/>
                  </a:cubicBezTo>
                  <a:cubicBezTo>
                    <a:pt x="3509" y="14918"/>
                    <a:pt x="4207" y="14660"/>
                    <a:pt x="4751" y="14192"/>
                  </a:cubicBezTo>
                  <a:cubicBezTo>
                    <a:pt x="5371" y="13659"/>
                    <a:pt x="5777" y="12949"/>
                    <a:pt x="6272" y="12311"/>
                  </a:cubicBezTo>
                  <a:cubicBezTo>
                    <a:pt x="6566" y="11931"/>
                    <a:pt x="6732" y="11776"/>
                    <a:pt x="7065" y="11776"/>
                  </a:cubicBezTo>
                  <a:cubicBezTo>
                    <a:pt x="7129" y="11776"/>
                    <a:pt x="7199" y="11782"/>
                    <a:pt x="7277" y="11793"/>
                  </a:cubicBezTo>
                  <a:cubicBezTo>
                    <a:pt x="8166" y="11915"/>
                    <a:pt x="9053" y="12094"/>
                    <a:pt x="9930" y="12292"/>
                  </a:cubicBezTo>
                  <a:cubicBezTo>
                    <a:pt x="10726" y="12472"/>
                    <a:pt x="11550" y="12626"/>
                    <a:pt x="12268" y="12966"/>
                  </a:cubicBezTo>
                  <a:lnTo>
                    <a:pt x="12268" y="12966"/>
                  </a:lnTo>
                  <a:cubicBezTo>
                    <a:pt x="12439" y="14633"/>
                    <a:pt x="12548" y="16332"/>
                    <a:pt x="12930" y="17963"/>
                  </a:cubicBezTo>
                  <a:cubicBezTo>
                    <a:pt x="13136" y="18845"/>
                    <a:pt x="13555" y="20118"/>
                    <a:pt x="14640" y="20118"/>
                  </a:cubicBezTo>
                  <a:cubicBezTo>
                    <a:pt x="14672" y="20118"/>
                    <a:pt x="14706" y="20116"/>
                    <a:pt x="14739" y="20114"/>
                  </a:cubicBezTo>
                  <a:cubicBezTo>
                    <a:pt x="15314" y="20074"/>
                    <a:pt x="15818" y="19674"/>
                    <a:pt x="16220" y="19295"/>
                  </a:cubicBezTo>
                  <a:cubicBezTo>
                    <a:pt x="16778" y="18770"/>
                    <a:pt x="17242" y="18165"/>
                    <a:pt x="17630" y="17506"/>
                  </a:cubicBezTo>
                  <a:cubicBezTo>
                    <a:pt x="18329" y="16326"/>
                    <a:pt x="18879" y="15058"/>
                    <a:pt x="19372" y="13779"/>
                  </a:cubicBezTo>
                  <a:cubicBezTo>
                    <a:pt x="20387" y="11140"/>
                    <a:pt x="21255" y="8266"/>
                    <a:pt x="21379" y="5422"/>
                  </a:cubicBezTo>
                  <a:cubicBezTo>
                    <a:pt x="21417" y="4558"/>
                    <a:pt x="21409" y="3509"/>
                    <a:pt x="20893" y="2768"/>
                  </a:cubicBezTo>
                  <a:cubicBezTo>
                    <a:pt x="20591" y="2334"/>
                    <a:pt x="20167" y="2169"/>
                    <a:pt x="19717" y="2169"/>
                  </a:cubicBezTo>
                  <a:cubicBezTo>
                    <a:pt x="19269" y="2169"/>
                    <a:pt x="18796" y="2332"/>
                    <a:pt x="18392" y="2557"/>
                  </a:cubicBezTo>
                  <a:cubicBezTo>
                    <a:pt x="17206" y="3219"/>
                    <a:pt x="16258" y="4331"/>
                    <a:pt x="15430" y="5382"/>
                  </a:cubicBezTo>
                  <a:cubicBezTo>
                    <a:pt x="14975" y="5959"/>
                    <a:pt x="14535" y="6551"/>
                    <a:pt x="14131" y="7165"/>
                  </a:cubicBezTo>
                  <a:lnTo>
                    <a:pt x="14131" y="7165"/>
                  </a:lnTo>
                  <a:cubicBezTo>
                    <a:pt x="12741" y="6903"/>
                    <a:pt x="11340" y="6572"/>
                    <a:pt x="10022" y="6067"/>
                  </a:cubicBezTo>
                  <a:cubicBezTo>
                    <a:pt x="9692" y="5938"/>
                    <a:pt x="9355" y="5795"/>
                    <a:pt x="9057" y="5599"/>
                  </a:cubicBezTo>
                  <a:cubicBezTo>
                    <a:pt x="8975" y="5544"/>
                    <a:pt x="8902" y="5490"/>
                    <a:pt x="8830" y="5420"/>
                  </a:cubicBezTo>
                  <a:cubicBezTo>
                    <a:pt x="8801" y="5393"/>
                    <a:pt x="8791" y="5386"/>
                    <a:pt x="8788" y="5385"/>
                  </a:cubicBezTo>
                  <a:lnTo>
                    <a:pt x="8788" y="5385"/>
                  </a:lnTo>
                  <a:cubicBezTo>
                    <a:pt x="8787" y="5381"/>
                    <a:pt x="8781" y="5370"/>
                    <a:pt x="8767" y="5346"/>
                  </a:cubicBezTo>
                  <a:cubicBezTo>
                    <a:pt x="8764" y="5342"/>
                    <a:pt x="8761" y="5338"/>
                    <a:pt x="8759" y="5334"/>
                  </a:cubicBezTo>
                  <a:lnTo>
                    <a:pt x="8759" y="5334"/>
                  </a:lnTo>
                  <a:cubicBezTo>
                    <a:pt x="8759" y="5333"/>
                    <a:pt x="8759" y="5331"/>
                    <a:pt x="8758" y="5329"/>
                  </a:cubicBezTo>
                  <a:cubicBezTo>
                    <a:pt x="8680" y="4813"/>
                    <a:pt x="8779" y="4238"/>
                    <a:pt x="8729" y="3712"/>
                  </a:cubicBezTo>
                  <a:cubicBezTo>
                    <a:pt x="8683" y="3244"/>
                    <a:pt x="8611" y="2774"/>
                    <a:pt x="8476" y="2325"/>
                  </a:cubicBezTo>
                  <a:cubicBezTo>
                    <a:pt x="8116" y="1129"/>
                    <a:pt x="7256" y="33"/>
                    <a:pt x="5914" y="2"/>
                  </a:cubicBezTo>
                  <a:cubicBezTo>
                    <a:pt x="5893" y="1"/>
                    <a:pt x="5872" y="1"/>
                    <a:pt x="58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
            <p:cNvSpPr/>
            <p:nvPr/>
          </p:nvSpPr>
          <p:spPr>
            <a:xfrm>
              <a:off x="1903525" y="4088100"/>
              <a:ext cx="344900" cy="185850"/>
            </a:xfrm>
            <a:custGeom>
              <a:avLst/>
              <a:gdLst/>
              <a:ahLst/>
              <a:cxnLst/>
              <a:rect l="l" t="t" r="r" b="b"/>
              <a:pathLst>
                <a:path w="13796" h="7434" extrusionOk="0">
                  <a:moveTo>
                    <a:pt x="2035" y="1"/>
                  </a:moveTo>
                  <a:cubicBezTo>
                    <a:pt x="1593" y="1"/>
                    <a:pt x="1301" y="661"/>
                    <a:pt x="1777" y="928"/>
                  </a:cubicBezTo>
                  <a:cubicBezTo>
                    <a:pt x="5023" y="2748"/>
                    <a:pt x="8420" y="4238"/>
                    <a:pt x="11476" y="6352"/>
                  </a:cubicBezTo>
                  <a:lnTo>
                    <a:pt x="11476" y="6352"/>
                  </a:lnTo>
                  <a:cubicBezTo>
                    <a:pt x="7847" y="6103"/>
                    <a:pt x="4252" y="5482"/>
                    <a:pt x="636" y="5110"/>
                  </a:cubicBezTo>
                  <a:cubicBezTo>
                    <a:pt x="615" y="5108"/>
                    <a:pt x="596" y="5107"/>
                    <a:pt x="577" y="5107"/>
                  </a:cubicBezTo>
                  <a:cubicBezTo>
                    <a:pt x="0" y="5107"/>
                    <a:pt x="24" y="6045"/>
                    <a:pt x="636" y="6106"/>
                  </a:cubicBezTo>
                  <a:cubicBezTo>
                    <a:pt x="4792" y="6534"/>
                    <a:pt x="8919" y="7290"/>
                    <a:pt x="13101" y="7434"/>
                  </a:cubicBezTo>
                  <a:cubicBezTo>
                    <a:pt x="13106" y="7434"/>
                    <a:pt x="13111" y="7434"/>
                    <a:pt x="13115" y="7434"/>
                  </a:cubicBezTo>
                  <a:cubicBezTo>
                    <a:pt x="13508" y="7434"/>
                    <a:pt x="13796" y="6851"/>
                    <a:pt x="13455" y="6582"/>
                  </a:cubicBezTo>
                  <a:cubicBezTo>
                    <a:pt x="11767" y="5262"/>
                    <a:pt x="9981" y="4109"/>
                    <a:pt x="8087" y="3106"/>
                  </a:cubicBezTo>
                  <a:cubicBezTo>
                    <a:pt x="6157" y="2083"/>
                    <a:pt x="4187" y="1139"/>
                    <a:pt x="2281" y="69"/>
                  </a:cubicBezTo>
                  <a:cubicBezTo>
                    <a:pt x="2197" y="21"/>
                    <a:pt x="2114" y="1"/>
                    <a:pt x="20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
            <p:cNvSpPr/>
            <p:nvPr/>
          </p:nvSpPr>
          <p:spPr>
            <a:xfrm>
              <a:off x="1462675" y="3884050"/>
              <a:ext cx="125100" cy="332450"/>
            </a:xfrm>
            <a:custGeom>
              <a:avLst/>
              <a:gdLst/>
              <a:ahLst/>
              <a:cxnLst/>
              <a:rect l="l" t="t" r="r" b="b"/>
              <a:pathLst>
                <a:path w="5004" h="13298" extrusionOk="0">
                  <a:moveTo>
                    <a:pt x="4226" y="0"/>
                  </a:moveTo>
                  <a:cubicBezTo>
                    <a:pt x="3978" y="0"/>
                    <a:pt x="3745" y="159"/>
                    <a:pt x="3776" y="478"/>
                  </a:cubicBezTo>
                  <a:cubicBezTo>
                    <a:pt x="3995" y="2762"/>
                    <a:pt x="3470" y="4910"/>
                    <a:pt x="2764" y="7066"/>
                  </a:cubicBezTo>
                  <a:cubicBezTo>
                    <a:pt x="2160" y="8913"/>
                    <a:pt x="1574" y="10906"/>
                    <a:pt x="310" y="12425"/>
                  </a:cubicBezTo>
                  <a:cubicBezTo>
                    <a:pt x="1" y="12799"/>
                    <a:pt x="333" y="13298"/>
                    <a:pt x="690" y="13298"/>
                  </a:cubicBezTo>
                  <a:cubicBezTo>
                    <a:pt x="802" y="13298"/>
                    <a:pt x="916" y="13249"/>
                    <a:pt x="1014" y="13131"/>
                  </a:cubicBezTo>
                  <a:cubicBezTo>
                    <a:pt x="2366" y="11506"/>
                    <a:pt x="3030" y="9452"/>
                    <a:pt x="3679" y="7474"/>
                  </a:cubicBezTo>
                  <a:cubicBezTo>
                    <a:pt x="4424" y="5193"/>
                    <a:pt x="5004" y="2899"/>
                    <a:pt x="4772" y="478"/>
                  </a:cubicBezTo>
                  <a:cubicBezTo>
                    <a:pt x="4741" y="160"/>
                    <a:pt x="4476" y="0"/>
                    <a:pt x="4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3"/>
          <p:cNvSpPr/>
          <p:nvPr/>
        </p:nvSpPr>
        <p:spPr>
          <a:xfrm>
            <a:off x="1957275" y="137242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
          <p:cNvSpPr/>
          <p:nvPr/>
        </p:nvSpPr>
        <p:spPr>
          <a:xfrm>
            <a:off x="3215800" y="831275"/>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
          <p:cNvSpPr/>
          <p:nvPr/>
        </p:nvSpPr>
        <p:spPr>
          <a:xfrm>
            <a:off x="7826025" y="411602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9809"/>
        <p:cNvGrpSpPr/>
        <p:nvPr/>
      </p:nvGrpSpPr>
      <p:grpSpPr>
        <a:xfrm>
          <a:off x="0" y="0"/>
          <a:ext cx="0" cy="0"/>
          <a:chOff x="0" y="0"/>
          <a:chExt cx="0" cy="0"/>
        </a:xfrm>
      </p:grpSpPr>
      <p:sp>
        <p:nvSpPr>
          <p:cNvPr id="9810" name="Google Shape;9810;p30"/>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808"/>
        <p:cNvGrpSpPr/>
        <p:nvPr/>
      </p:nvGrpSpPr>
      <p:grpSpPr>
        <a:xfrm>
          <a:off x="0" y="0"/>
          <a:ext cx="0" cy="0"/>
          <a:chOff x="0" y="0"/>
          <a:chExt cx="0" cy="0"/>
        </a:xfrm>
      </p:grpSpPr>
      <p:grpSp>
        <p:nvGrpSpPr>
          <p:cNvPr id="809" name="Google Shape;809;p4"/>
          <p:cNvGrpSpPr/>
          <p:nvPr/>
        </p:nvGrpSpPr>
        <p:grpSpPr>
          <a:xfrm>
            <a:off x="0" y="0"/>
            <a:ext cx="9144125" cy="5143391"/>
            <a:chOff x="0" y="0"/>
            <a:chExt cx="9144125" cy="5143391"/>
          </a:xfrm>
        </p:grpSpPr>
        <p:sp>
          <p:nvSpPr>
            <p:cNvPr id="810" name="Google Shape;810;p4"/>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4"/>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4"/>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0" name="Google Shape;1170;p4"/>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4"/>
          <p:cNvGrpSpPr/>
          <p:nvPr/>
        </p:nvGrpSpPr>
        <p:grpSpPr>
          <a:xfrm>
            <a:off x="553048" y="535000"/>
            <a:ext cx="8105852" cy="4302000"/>
            <a:chOff x="553048" y="535000"/>
            <a:chExt cx="8105852" cy="4302000"/>
          </a:xfrm>
        </p:grpSpPr>
        <p:sp>
          <p:nvSpPr>
            <p:cNvPr id="1172" name="Google Shape;1172;p4"/>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0" name="Google Shape;1190;p4"/>
          <p:cNvSpPr txBox="1">
            <a:spLocks noGrp="1"/>
          </p:cNvSpPr>
          <p:nvPr>
            <p:ph type="title"/>
          </p:nvPr>
        </p:nvSpPr>
        <p:spPr>
          <a:xfrm>
            <a:off x="1270650" y="629375"/>
            <a:ext cx="7020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1191" name="Google Shape;1191;p4"/>
          <p:cNvSpPr txBox="1">
            <a:spLocks noGrp="1"/>
          </p:cNvSpPr>
          <p:nvPr>
            <p:ph type="body" idx="1"/>
          </p:nvPr>
        </p:nvSpPr>
        <p:spPr>
          <a:xfrm>
            <a:off x="1270650" y="1202075"/>
            <a:ext cx="7020000" cy="3406200"/>
          </a:xfrm>
          <a:prstGeom prst="rect">
            <a:avLst/>
          </a:prstGeom>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1pPr>
            <a:lvl2pPr marL="914400" lvl="1"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2pPr>
            <a:lvl3pPr marL="1371600" lvl="2"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3pPr>
            <a:lvl4pPr marL="1828800" lvl="3"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4pPr>
            <a:lvl5pPr marL="2286000" lvl="4"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5pPr>
            <a:lvl6pPr marL="2743200" lvl="5"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6pPr>
            <a:lvl7pPr marL="3200400" lvl="6"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7pPr>
            <a:lvl8pPr marL="3657600" lvl="7"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8pPr>
            <a:lvl9pPr marL="4114800" lvl="8"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1192"/>
        <p:cNvGrpSpPr/>
        <p:nvPr/>
      </p:nvGrpSpPr>
      <p:grpSpPr>
        <a:xfrm>
          <a:off x="0" y="0"/>
          <a:ext cx="0" cy="0"/>
          <a:chOff x="0" y="0"/>
          <a:chExt cx="0" cy="0"/>
        </a:xfrm>
      </p:grpSpPr>
      <p:grpSp>
        <p:nvGrpSpPr>
          <p:cNvPr id="1193" name="Google Shape;1193;p5"/>
          <p:cNvGrpSpPr/>
          <p:nvPr/>
        </p:nvGrpSpPr>
        <p:grpSpPr>
          <a:xfrm>
            <a:off x="0" y="0"/>
            <a:ext cx="9144125" cy="5143391"/>
            <a:chOff x="0" y="0"/>
            <a:chExt cx="9144125" cy="5143391"/>
          </a:xfrm>
        </p:grpSpPr>
        <p:sp>
          <p:nvSpPr>
            <p:cNvPr id="1194" name="Google Shape;1194;p5"/>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5"/>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5"/>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5"/>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5"/>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5"/>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5"/>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5"/>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5"/>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5"/>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5"/>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5"/>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5"/>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5"/>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5"/>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5"/>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5"/>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5"/>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5"/>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5"/>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5"/>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5"/>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5"/>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5"/>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5"/>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5"/>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5"/>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5"/>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5"/>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5"/>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5"/>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5"/>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5"/>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5"/>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5"/>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5"/>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5"/>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5"/>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5"/>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5"/>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5"/>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5"/>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5"/>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5"/>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5"/>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5"/>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5"/>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5"/>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5"/>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5"/>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5"/>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5"/>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5"/>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5"/>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5"/>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5"/>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5"/>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5"/>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5"/>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5"/>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5"/>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5"/>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5"/>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5"/>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5"/>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5"/>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5"/>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5"/>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5"/>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5"/>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5"/>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5"/>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5"/>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5"/>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5"/>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5"/>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5"/>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5"/>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5"/>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5"/>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5"/>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5"/>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5"/>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5"/>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5"/>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5"/>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5"/>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5"/>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5"/>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5"/>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5"/>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5"/>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5"/>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5"/>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5"/>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5"/>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5"/>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5"/>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5"/>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5"/>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5"/>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5"/>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5"/>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5"/>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5"/>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5"/>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5"/>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5"/>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5"/>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5"/>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5"/>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5"/>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5"/>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5"/>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5"/>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5"/>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5"/>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5"/>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5"/>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5"/>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5"/>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5"/>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5"/>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5"/>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5"/>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5"/>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5"/>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5"/>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5"/>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5"/>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5"/>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5"/>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5"/>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5"/>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5"/>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5"/>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5"/>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5"/>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5"/>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5"/>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5"/>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5"/>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5"/>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5"/>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5"/>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5"/>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5"/>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5"/>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5"/>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5"/>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5"/>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5"/>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4" name="Google Shape;1554;p5"/>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5" name="Google Shape;1555;p5"/>
          <p:cNvGrpSpPr/>
          <p:nvPr/>
        </p:nvGrpSpPr>
        <p:grpSpPr>
          <a:xfrm>
            <a:off x="553048" y="535000"/>
            <a:ext cx="8105852" cy="4302000"/>
            <a:chOff x="553048" y="535000"/>
            <a:chExt cx="8105852" cy="4302000"/>
          </a:xfrm>
        </p:grpSpPr>
        <p:sp>
          <p:nvSpPr>
            <p:cNvPr id="1556" name="Google Shape;1556;p5"/>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4" name="Google Shape;1574;p5"/>
          <p:cNvSpPr txBox="1">
            <a:spLocks noGrp="1"/>
          </p:cNvSpPr>
          <p:nvPr>
            <p:ph type="title"/>
          </p:nvPr>
        </p:nvSpPr>
        <p:spPr>
          <a:xfrm>
            <a:off x="1270650" y="629375"/>
            <a:ext cx="3500400" cy="5727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1575" name="Google Shape;1575;p5"/>
          <p:cNvSpPr txBox="1">
            <a:spLocks noGrp="1"/>
          </p:cNvSpPr>
          <p:nvPr>
            <p:ph type="subTitle" idx="1"/>
          </p:nvPr>
        </p:nvSpPr>
        <p:spPr>
          <a:xfrm>
            <a:off x="1270650" y="1202075"/>
            <a:ext cx="3500400" cy="388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accent2"/>
              </a:buClr>
              <a:buSzPts val="1400"/>
              <a:buNone/>
              <a:defRPr b="1">
                <a:solidFill>
                  <a:schemeClr val="accent2"/>
                </a:solidFill>
                <a:highlight>
                  <a:schemeClr val="lt2"/>
                </a:highlight>
              </a:defRPr>
            </a:lvl1pPr>
            <a:lvl2pPr lvl="1" algn="ctr" rtl="0">
              <a:lnSpc>
                <a:spcPct val="100000"/>
              </a:lnSpc>
              <a:spcBef>
                <a:spcPts val="0"/>
              </a:spcBef>
              <a:spcAft>
                <a:spcPts val="0"/>
              </a:spcAft>
              <a:buClr>
                <a:schemeClr val="accent2"/>
              </a:buClr>
              <a:buSzPts val="1400"/>
              <a:buNone/>
              <a:defRPr b="1">
                <a:solidFill>
                  <a:schemeClr val="accent2"/>
                </a:solidFill>
                <a:highlight>
                  <a:schemeClr val="lt2"/>
                </a:highlight>
              </a:defRPr>
            </a:lvl2pPr>
            <a:lvl3pPr lvl="2" algn="ctr" rtl="0">
              <a:lnSpc>
                <a:spcPct val="100000"/>
              </a:lnSpc>
              <a:spcBef>
                <a:spcPts val="0"/>
              </a:spcBef>
              <a:spcAft>
                <a:spcPts val="0"/>
              </a:spcAft>
              <a:buClr>
                <a:schemeClr val="accent2"/>
              </a:buClr>
              <a:buSzPts val="1400"/>
              <a:buNone/>
              <a:defRPr b="1">
                <a:solidFill>
                  <a:schemeClr val="accent2"/>
                </a:solidFill>
                <a:highlight>
                  <a:schemeClr val="lt2"/>
                </a:highlight>
              </a:defRPr>
            </a:lvl3pPr>
            <a:lvl4pPr lvl="3" algn="ctr" rtl="0">
              <a:lnSpc>
                <a:spcPct val="100000"/>
              </a:lnSpc>
              <a:spcBef>
                <a:spcPts val="0"/>
              </a:spcBef>
              <a:spcAft>
                <a:spcPts val="0"/>
              </a:spcAft>
              <a:buClr>
                <a:schemeClr val="accent2"/>
              </a:buClr>
              <a:buSzPts val="1400"/>
              <a:buNone/>
              <a:defRPr b="1">
                <a:solidFill>
                  <a:schemeClr val="accent2"/>
                </a:solidFill>
                <a:highlight>
                  <a:schemeClr val="lt2"/>
                </a:highlight>
              </a:defRPr>
            </a:lvl4pPr>
            <a:lvl5pPr lvl="4" algn="ctr" rtl="0">
              <a:lnSpc>
                <a:spcPct val="100000"/>
              </a:lnSpc>
              <a:spcBef>
                <a:spcPts val="0"/>
              </a:spcBef>
              <a:spcAft>
                <a:spcPts val="0"/>
              </a:spcAft>
              <a:buClr>
                <a:schemeClr val="accent2"/>
              </a:buClr>
              <a:buSzPts val="1400"/>
              <a:buNone/>
              <a:defRPr b="1">
                <a:solidFill>
                  <a:schemeClr val="accent2"/>
                </a:solidFill>
                <a:highlight>
                  <a:schemeClr val="lt2"/>
                </a:highlight>
              </a:defRPr>
            </a:lvl5pPr>
            <a:lvl6pPr lvl="5" algn="ctr" rtl="0">
              <a:lnSpc>
                <a:spcPct val="100000"/>
              </a:lnSpc>
              <a:spcBef>
                <a:spcPts val="0"/>
              </a:spcBef>
              <a:spcAft>
                <a:spcPts val="0"/>
              </a:spcAft>
              <a:buClr>
                <a:schemeClr val="accent2"/>
              </a:buClr>
              <a:buSzPts val="1400"/>
              <a:buNone/>
              <a:defRPr b="1">
                <a:solidFill>
                  <a:schemeClr val="accent2"/>
                </a:solidFill>
                <a:highlight>
                  <a:schemeClr val="lt2"/>
                </a:highlight>
              </a:defRPr>
            </a:lvl6pPr>
            <a:lvl7pPr lvl="6" algn="ctr" rtl="0">
              <a:lnSpc>
                <a:spcPct val="100000"/>
              </a:lnSpc>
              <a:spcBef>
                <a:spcPts val="0"/>
              </a:spcBef>
              <a:spcAft>
                <a:spcPts val="0"/>
              </a:spcAft>
              <a:buClr>
                <a:schemeClr val="accent2"/>
              </a:buClr>
              <a:buSzPts val="1400"/>
              <a:buNone/>
              <a:defRPr b="1">
                <a:solidFill>
                  <a:schemeClr val="accent2"/>
                </a:solidFill>
                <a:highlight>
                  <a:schemeClr val="lt2"/>
                </a:highlight>
              </a:defRPr>
            </a:lvl7pPr>
            <a:lvl8pPr lvl="7" algn="ctr" rtl="0">
              <a:lnSpc>
                <a:spcPct val="100000"/>
              </a:lnSpc>
              <a:spcBef>
                <a:spcPts val="0"/>
              </a:spcBef>
              <a:spcAft>
                <a:spcPts val="0"/>
              </a:spcAft>
              <a:buClr>
                <a:schemeClr val="accent2"/>
              </a:buClr>
              <a:buSzPts val="1400"/>
              <a:buNone/>
              <a:defRPr b="1">
                <a:solidFill>
                  <a:schemeClr val="accent2"/>
                </a:solidFill>
                <a:highlight>
                  <a:schemeClr val="lt2"/>
                </a:highlight>
              </a:defRPr>
            </a:lvl8pPr>
            <a:lvl9pPr lvl="8" algn="ctr" rtl="0">
              <a:lnSpc>
                <a:spcPct val="100000"/>
              </a:lnSpc>
              <a:spcBef>
                <a:spcPts val="0"/>
              </a:spcBef>
              <a:spcAft>
                <a:spcPts val="0"/>
              </a:spcAft>
              <a:buClr>
                <a:schemeClr val="accent2"/>
              </a:buClr>
              <a:buSzPts val="1400"/>
              <a:buNone/>
              <a:defRPr b="1">
                <a:solidFill>
                  <a:schemeClr val="accent2"/>
                </a:solidFill>
                <a:highlight>
                  <a:schemeClr val="lt2"/>
                </a:highlight>
              </a:defRPr>
            </a:lvl9pPr>
          </a:lstStyle>
          <a:p>
            <a:endParaRPr/>
          </a:p>
        </p:txBody>
      </p:sp>
      <p:sp>
        <p:nvSpPr>
          <p:cNvPr id="1576" name="Google Shape;1576;p5"/>
          <p:cNvSpPr txBox="1">
            <a:spLocks noGrp="1"/>
          </p:cNvSpPr>
          <p:nvPr>
            <p:ph type="subTitle" idx="2"/>
          </p:nvPr>
        </p:nvSpPr>
        <p:spPr>
          <a:xfrm>
            <a:off x="1270650" y="1514375"/>
            <a:ext cx="3500400" cy="295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7" name="Google Shape;1577;p5"/>
          <p:cNvSpPr txBox="1">
            <a:spLocks noGrp="1"/>
          </p:cNvSpPr>
          <p:nvPr>
            <p:ph type="title" idx="3"/>
          </p:nvPr>
        </p:nvSpPr>
        <p:spPr>
          <a:xfrm>
            <a:off x="4771050" y="629375"/>
            <a:ext cx="3500400" cy="5727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1578" name="Google Shape;1578;p5"/>
          <p:cNvSpPr txBox="1">
            <a:spLocks noGrp="1"/>
          </p:cNvSpPr>
          <p:nvPr>
            <p:ph type="subTitle" idx="4"/>
          </p:nvPr>
        </p:nvSpPr>
        <p:spPr>
          <a:xfrm>
            <a:off x="4771050" y="1202075"/>
            <a:ext cx="3500400" cy="388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accent2"/>
              </a:buClr>
              <a:buSzPts val="1400"/>
              <a:buNone/>
              <a:defRPr b="1">
                <a:solidFill>
                  <a:schemeClr val="accent2"/>
                </a:solidFill>
                <a:highlight>
                  <a:schemeClr val="lt2"/>
                </a:highlight>
              </a:defRPr>
            </a:lvl1pPr>
            <a:lvl2pPr lvl="1" algn="ctr" rtl="0">
              <a:lnSpc>
                <a:spcPct val="100000"/>
              </a:lnSpc>
              <a:spcBef>
                <a:spcPts val="0"/>
              </a:spcBef>
              <a:spcAft>
                <a:spcPts val="0"/>
              </a:spcAft>
              <a:buClr>
                <a:schemeClr val="accent2"/>
              </a:buClr>
              <a:buSzPts val="1400"/>
              <a:buNone/>
              <a:defRPr b="1">
                <a:solidFill>
                  <a:schemeClr val="accent2"/>
                </a:solidFill>
                <a:highlight>
                  <a:schemeClr val="lt2"/>
                </a:highlight>
              </a:defRPr>
            </a:lvl2pPr>
            <a:lvl3pPr lvl="2" algn="ctr" rtl="0">
              <a:lnSpc>
                <a:spcPct val="100000"/>
              </a:lnSpc>
              <a:spcBef>
                <a:spcPts val="0"/>
              </a:spcBef>
              <a:spcAft>
                <a:spcPts val="0"/>
              </a:spcAft>
              <a:buClr>
                <a:schemeClr val="accent2"/>
              </a:buClr>
              <a:buSzPts val="1400"/>
              <a:buNone/>
              <a:defRPr b="1">
                <a:solidFill>
                  <a:schemeClr val="accent2"/>
                </a:solidFill>
                <a:highlight>
                  <a:schemeClr val="lt2"/>
                </a:highlight>
              </a:defRPr>
            </a:lvl3pPr>
            <a:lvl4pPr lvl="3" algn="ctr" rtl="0">
              <a:lnSpc>
                <a:spcPct val="100000"/>
              </a:lnSpc>
              <a:spcBef>
                <a:spcPts val="0"/>
              </a:spcBef>
              <a:spcAft>
                <a:spcPts val="0"/>
              </a:spcAft>
              <a:buClr>
                <a:schemeClr val="accent2"/>
              </a:buClr>
              <a:buSzPts val="1400"/>
              <a:buNone/>
              <a:defRPr b="1">
                <a:solidFill>
                  <a:schemeClr val="accent2"/>
                </a:solidFill>
                <a:highlight>
                  <a:schemeClr val="lt2"/>
                </a:highlight>
              </a:defRPr>
            </a:lvl4pPr>
            <a:lvl5pPr lvl="4" algn="ctr" rtl="0">
              <a:lnSpc>
                <a:spcPct val="100000"/>
              </a:lnSpc>
              <a:spcBef>
                <a:spcPts val="0"/>
              </a:spcBef>
              <a:spcAft>
                <a:spcPts val="0"/>
              </a:spcAft>
              <a:buClr>
                <a:schemeClr val="accent2"/>
              </a:buClr>
              <a:buSzPts val="1400"/>
              <a:buNone/>
              <a:defRPr b="1">
                <a:solidFill>
                  <a:schemeClr val="accent2"/>
                </a:solidFill>
                <a:highlight>
                  <a:schemeClr val="lt2"/>
                </a:highlight>
              </a:defRPr>
            </a:lvl5pPr>
            <a:lvl6pPr lvl="5" algn="ctr" rtl="0">
              <a:lnSpc>
                <a:spcPct val="100000"/>
              </a:lnSpc>
              <a:spcBef>
                <a:spcPts val="0"/>
              </a:spcBef>
              <a:spcAft>
                <a:spcPts val="0"/>
              </a:spcAft>
              <a:buClr>
                <a:schemeClr val="accent2"/>
              </a:buClr>
              <a:buSzPts val="1400"/>
              <a:buNone/>
              <a:defRPr b="1">
                <a:solidFill>
                  <a:schemeClr val="accent2"/>
                </a:solidFill>
                <a:highlight>
                  <a:schemeClr val="lt2"/>
                </a:highlight>
              </a:defRPr>
            </a:lvl6pPr>
            <a:lvl7pPr lvl="6" algn="ctr" rtl="0">
              <a:lnSpc>
                <a:spcPct val="100000"/>
              </a:lnSpc>
              <a:spcBef>
                <a:spcPts val="0"/>
              </a:spcBef>
              <a:spcAft>
                <a:spcPts val="0"/>
              </a:spcAft>
              <a:buClr>
                <a:schemeClr val="accent2"/>
              </a:buClr>
              <a:buSzPts val="1400"/>
              <a:buNone/>
              <a:defRPr b="1">
                <a:solidFill>
                  <a:schemeClr val="accent2"/>
                </a:solidFill>
                <a:highlight>
                  <a:schemeClr val="lt2"/>
                </a:highlight>
              </a:defRPr>
            </a:lvl7pPr>
            <a:lvl8pPr lvl="7" algn="ctr" rtl="0">
              <a:lnSpc>
                <a:spcPct val="100000"/>
              </a:lnSpc>
              <a:spcBef>
                <a:spcPts val="0"/>
              </a:spcBef>
              <a:spcAft>
                <a:spcPts val="0"/>
              </a:spcAft>
              <a:buClr>
                <a:schemeClr val="accent2"/>
              </a:buClr>
              <a:buSzPts val="1400"/>
              <a:buNone/>
              <a:defRPr b="1">
                <a:solidFill>
                  <a:schemeClr val="accent2"/>
                </a:solidFill>
                <a:highlight>
                  <a:schemeClr val="lt2"/>
                </a:highlight>
              </a:defRPr>
            </a:lvl8pPr>
            <a:lvl9pPr lvl="8" algn="ctr" rtl="0">
              <a:lnSpc>
                <a:spcPct val="100000"/>
              </a:lnSpc>
              <a:spcBef>
                <a:spcPts val="0"/>
              </a:spcBef>
              <a:spcAft>
                <a:spcPts val="0"/>
              </a:spcAft>
              <a:buClr>
                <a:schemeClr val="accent2"/>
              </a:buClr>
              <a:buSzPts val="1400"/>
              <a:buNone/>
              <a:defRPr b="1">
                <a:solidFill>
                  <a:schemeClr val="accent2"/>
                </a:solidFill>
                <a:highlight>
                  <a:schemeClr val="lt2"/>
                </a:highlight>
              </a:defRPr>
            </a:lvl9pPr>
          </a:lstStyle>
          <a:p>
            <a:endParaRPr/>
          </a:p>
        </p:txBody>
      </p:sp>
      <p:sp>
        <p:nvSpPr>
          <p:cNvPr id="1579" name="Google Shape;1579;p5"/>
          <p:cNvSpPr txBox="1">
            <a:spLocks noGrp="1"/>
          </p:cNvSpPr>
          <p:nvPr>
            <p:ph type="subTitle" idx="5"/>
          </p:nvPr>
        </p:nvSpPr>
        <p:spPr>
          <a:xfrm>
            <a:off x="4771050" y="1514375"/>
            <a:ext cx="3500400" cy="295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1580"/>
        <p:cNvGrpSpPr/>
        <p:nvPr/>
      </p:nvGrpSpPr>
      <p:grpSpPr>
        <a:xfrm>
          <a:off x="0" y="0"/>
          <a:ext cx="0" cy="0"/>
          <a:chOff x="0" y="0"/>
          <a:chExt cx="0" cy="0"/>
        </a:xfrm>
      </p:grpSpPr>
      <p:grpSp>
        <p:nvGrpSpPr>
          <p:cNvPr id="1581" name="Google Shape;1581;p6"/>
          <p:cNvGrpSpPr/>
          <p:nvPr/>
        </p:nvGrpSpPr>
        <p:grpSpPr>
          <a:xfrm>
            <a:off x="0" y="0"/>
            <a:ext cx="9144125" cy="5143391"/>
            <a:chOff x="0" y="0"/>
            <a:chExt cx="9144125" cy="5143391"/>
          </a:xfrm>
        </p:grpSpPr>
        <p:sp>
          <p:nvSpPr>
            <p:cNvPr id="1582" name="Google Shape;1582;p6"/>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6"/>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6"/>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6"/>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6"/>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6"/>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6"/>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6"/>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6"/>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6"/>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6"/>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6"/>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6"/>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6"/>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6"/>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6"/>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6"/>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6"/>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6"/>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6"/>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6"/>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6"/>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6"/>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6"/>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6"/>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6"/>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6"/>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6"/>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6"/>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6"/>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6"/>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6"/>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6"/>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6"/>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6"/>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6"/>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6"/>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6"/>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6"/>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6"/>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6"/>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6"/>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6"/>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6"/>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6"/>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6"/>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6"/>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6"/>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6"/>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6"/>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6"/>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6"/>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6"/>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6"/>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6"/>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6"/>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6"/>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6"/>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6"/>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6"/>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6"/>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6"/>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6"/>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6"/>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6"/>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6"/>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6"/>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6"/>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6"/>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6"/>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6"/>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6"/>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6"/>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6"/>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6"/>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6"/>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6"/>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6"/>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6"/>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6"/>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6"/>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6"/>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6"/>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6"/>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6"/>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6"/>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6"/>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6"/>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6"/>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6"/>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6"/>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6"/>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6"/>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6"/>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6"/>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6"/>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6"/>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6"/>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6"/>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6"/>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6"/>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6"/>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6"/>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6"/>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6"/>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6"/>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6"/>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6"/>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6"/>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6"/>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6"/>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6"/>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6"/>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6"/>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6"/>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6"/>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6"/>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6"/>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6"/>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6"/>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6"/>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6"/>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6"/>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2" name="Google Shape;1942;p6"/>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3" name="Google Shape;1943;p6"/>
          <p:cNvGrpSpPr/>
          <p:nvPr/>
        </p:nvGrpSpPr>
        <p:grpSpPr>
          <a:xfrm>
            <a:off x="553048" y="535000"/>
            <a:ext cx="8105852" cy="4302000"/>
            <a:chOff x="553048" y="535000"/>
            <a:chExt cx="8105852" cy="4302000"/>
          </a:xfrm>
        </p:grpSpPr>
        <p:sp>
          <p:nvSpPr>
            <p:cNvPr id="1944" name="Google Shape;1944;p6"/>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6"/>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6"/>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2" name="Google Shape;1962;p6"/>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
          <p:cNvSpPr txBox="1">
            <a:spLocks noGrp="1"/>
          </p:cNvSpPr>
          <p:nvPr>
            <p:ph type="title"/>
          </p:nvPr>
        </p:nvSpPr>
        <p:spPr>
          <a:xfrm>
            <a:off x="1270650" y="629375"/>
            <a:ext cx="7020000" cy="572700"/>
          </a:xfrm>
          <a:prstGeom prst="rect">
            <a:avLst/>
          </a:prstGeom>
          <a:ln>
            <a:noFill/>
          </a:ln>
        </p:spPr>
        <p:txBody>
          <a:bodyPr spcFirstLastPara="1" wrap="square" lIns="91425" tIns="91425" rIns="91425" bIns="91425" anchor="t" anchorCtr="0">
            <a:noAutofit/>
          </a:bodyPr>
          <a:lstStyle>
            <a:lvl1pPr lvl="0"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l"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1"/>
        </a:solidFill>
        <a:effectLst/>
      </p:bgPr>
    </p:bg>
    <p:spTree>
      <p:nvGrpSpPr>
        <p:cNvPr id="1" name="Shape 1967"/>
        <p:cNvGrpSpPr/>
        <p:nvPr/>
      </p:nvGrpSpPr>
      <p:grpSpPr>
        <a:xfrm>
          <a:off x="0" y="0"/>
          <a:ext cx="0" cy="0"/>
          <a:chOff x="0" y="0"/>
          <a:chExt cx="0" cy="0"/>
        </a:xfrm>
      </p:grpSpPr>
      <p:grpSp>
        <p:nvGrpSpPr>
          <p:cNvPr id="1968" name="Google Shape;1968;p7"/>
          <p:cNvGrpSpPr/>
          <p:nvPr/>
        </p:nvGrpSpPr>
        <p:grpSpPr>
          <a:xfrm>
            <a:off x="0" y="0"/>
            <a:ext cx="9144125" cy="5143391"/>
            <a:chOff x="0" y="0"/>
            <a:chExt cx="9144125" cy="5143391"/>
          </a:xfrm>
        </p:grpSpPr>
        <p:sp>
          <p:nvSpPr>
            <p:cNvPr id="1969" name="Google Shape;1969;p7"/>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7"/>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7"/>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7"/>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7"/>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7"/>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7"/>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7"/>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7"/>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7"/>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7"/>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7"/>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7"/>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7"/>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7"/>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7"/>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7"/>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7"/>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7"/>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7"/>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7"/>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7"/>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7"/>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7"/>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7"/>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7"/>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7"/>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7"/>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7"/>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7"/>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7"/>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7"/>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7"/>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7"/>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7"/>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7"/>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7"/>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7"/>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7"/>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7"/>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7"/>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7"/>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7"/>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7"/>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7"/>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7"/>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7"/>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7"/>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7"/>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7"/>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7"/>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7"/>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7"/>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7"/>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7"/>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7"/>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7"/>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7"/>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7"/>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7"/>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7"/>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7"/>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7"/>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7"/>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7"/>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7"/>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7"/>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7"/>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7"/>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7"/>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7"/>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7"/>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7"/>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7"/>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7"/>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7"/>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7"/>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7"/>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7"/>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7"/>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7"/>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7"/>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7"/>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7"/>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7"/>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7"/>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7"/>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7"/>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7"/>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7"/>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7"/>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7"/>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7"/>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7"/>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7"/>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7"/>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7"/>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7"/>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7"/>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7"/>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7"/>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7"/>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7"/>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7"/>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7"/>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7"/>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7"/>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7"/>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7"/>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7"/>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7"/>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7"/>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7"/>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7"/>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7"/>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7"/>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7"/>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7"/>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7"/>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7"/>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7"/>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7"/>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7"/>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7"/>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7"/>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7"/>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7"/>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7"/>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7"/>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7"/>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7"/>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7"/>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7"/>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7"/>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7"/>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7"/>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7"/>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7"/>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7"/>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7"/>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7"/>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7"/>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7"/>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7"/>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7"/>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7"/>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7"/>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7"/>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7"/>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7"/>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7"/>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7"/>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7"/>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7"/>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7"/>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7"/>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7"/>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7"/>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7"/>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7"/>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7"/>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7"/>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7"/>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7"/>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7"/>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7"/>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7"/>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7"/>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7"/>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7"/>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7"/>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7"/>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7"/>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7"/>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7"/>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7"/>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7"/>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7"/>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7"/>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7"/>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7"/>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7"/>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7"/>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7"/>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7"/>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7"/>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7"/>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7"/>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7"/>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7"/>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7"/>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7"/>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7"/>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7"/>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7"/>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7"/>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7"/>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7"/>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7"/>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7"/>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7"/>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7"/>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7"/>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7"/>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7"/>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7"/>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7"/>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7"/>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7"/>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7"/>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7"/>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7"/>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7"/>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7"/>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7"/>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7"/>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7"/>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7"/>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7"/>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7"/>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7"/>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7"/>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7"/>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7"/>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7"/>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7"/>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7"/>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7"/>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7"/>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7"/>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7"/>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7"/>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7"/>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7"/>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7"/>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7"/>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7"/>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7"/>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7"/>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7"/>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7"/>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7"/>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7"/>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7"/>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7"/>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7"/>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7"/>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7"/>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7"/>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7"/>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7"/>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7"/>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7"/>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7"/>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7"/>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7"/>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7"/>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7"/>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7"/>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7"/>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7"/>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7"/>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7"/>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7"/>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7"/>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7"/>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7"/>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7"/>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7"/>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7"/>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7"/>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7"/>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7"/>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7"/>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7"/>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7"/>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7"/>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7"/>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7"/>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7"/>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7"/>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7"/>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7"/>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7"/>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7"/>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7"/>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7"/>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7"/>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7"/>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7"/>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7"/>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7"/>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7"/>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7"/>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7"/>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7"/>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7"/>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7"/>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7"/>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7"/>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7"/>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7"/>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7"/>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7"/>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7"/>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7"/>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7"/>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7"/>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7"/>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7"/>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7"/>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7"/>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7"/>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7"/>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7"/>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7"/>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7"/>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7"/>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7"/>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7"/>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7"/>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7"/>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7"/>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7"/>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7"/>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7"/>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7"/>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7"/>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7"/>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7"/>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7"/>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7"/>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7"/>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7"/>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7"/>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7"/>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7"/>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7"/>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7"/>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7"/>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7"/>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9" name="Google Shape;2329;p7"/>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0" name="Google Shape;2330;p7"/>
          <p:cNvGrpSpPr/>
          <p:nvPr/>
        </p:nvGrpSpPr>
        <p:grpSpPr>
          <a:xfrm>
            <a:off x="553048" y="535000"/>
            <a:ext cx="8105852" cy="4302000"/>
            <a:chOff x="553048" y="535000"/>
            <a:chExt cx="8105852" cy="4302000"/>
          </a:xfrm>
        </p:grpSpPr>
        <p:sp>
          <p:nvSpPr>
            <p:cNvPr id="2331" name="Google Shape;2331;p7"/>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7"/>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7"/>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7"/>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7"/>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7"/>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7"/>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7"/>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7"/>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7"/>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7"/>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7"/>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7"/>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7"/>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7"/>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7"/>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7"/>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7"/>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49" name="Google Shape;2349;p7"/>
          <p:cNvSpPr txBox="1">
            <a:spLocks noGrp="1"/>
          </p:cNvSpPr>
          <p:nvPr>
            <p:ph type="title"/>
          </p:nvPr>
        </p:nvSpPr>
        <p:spPr>
          <a:xfrm>
            <a:off x="1270650" y="629375"/>
            <a:ext cx="7020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2350" name="Google Shape;2350;p7"/>
          <p:cNvSpPr txBox="1">
            <a:spLocks noGrp="1"/>
          </p:cNvSpPr>
          <p:nvPr>
            <p:ph type="body" idx="1"/>
          </p:nvPr>
        </p:nvSpPr>
        <p:spPr>
          <a:xfrm>
            <a:off x="1270650" y="1202075"/>
            <a:ext cx="3301500" cy="3406200"/>
          </a:xfrm>
          <a:prstGeom prst="rect">
            <a:avLst/>
          </a:prstGeom>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1pPr>
            <a:lvl2pPr marL="914400" lvl="1"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2pPr>
            <a:lvl3pPr marL="1371600" lvl="2"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3pPr>
            <a:lvl4pPr marL="1828800" lvl="3"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4pPr>
            <a:lvl5pPr marL="2286000" lvl="4"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5pPr>
            <a:lvl6pPr marL="2743200" lvl="5"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6pPr>
            <a:lvl7pPr marL="3200400" lvl="6"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7pPr>
            <a:lvl8pPr marL="3657600" lvl="7"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8pPr>
            <a:lvl9pPr marL="4114800" lvl="8" indent="-317500" rtl="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2351"/>
        <p:cNvGrpSpPr/>
        <p:nvPr/>
      </p:nvGrpSpPr>
      <p:grpSpPr>
        <a:xfrm>
          <a:off x="0" y="0"/>
          <a:ext cx="0" cy="0"/>
          <a:chOff x="0" y="0"/>
          <a:chExt cx="0" cy="0"/>
        </a:xfrm>
      </p:grpSpPr>
      <p:grpSp>
        <p:nvGrpSpPr>
          <p:cNvPr id="2352" name="Google Shape;2352;p8"/>
          <p:cNvGrpSpPr/>
          <p:nvPr/>
        </p:nvGrpSpPr>
        <p:grpSpPr>
          <a:xfrm>
            <a:off x="0" y="0"/>
            <a:ext cx="9144125" cy="5143391"/>
            <a:chOff x="0" y="0"/>
            <a:chExt cx="9144125" cy="5143391"/>
          </a:xfrm>
        </p:grpSpPr>
        <p:sp>
          <p:nvSpPr>
            <p:cNvPr id="2353" name="Google Shape;2353;p8"/>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8"/>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8"/>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8"/>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8"/>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8"/>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8"/>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8"/>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8"/>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8"/>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8"/>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8"/>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8"/>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8"/>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8"/>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8"/>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8"/>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8"/>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8"/>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8"/>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8"/>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8"/>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8"/>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8"/>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8"/>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8"/>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8"/>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8"/>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8"/>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8"/>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8"/>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8"/>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8"/>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8"/>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8"/>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8"/>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8"/>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8"/>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8"/>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8"/>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8"/>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8"/>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8"/>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8"/>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8"/>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8"/>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8"/>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8"/>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8"/>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8"/>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8"/>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8"/>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8"/>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8"/>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8"/>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8"/>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8"/>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8"/>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8"/>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8"/>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8"/>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8"/>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8"/>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8"/>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8"/>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8"/>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8"/>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8"/>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8"/>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8"/>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8"/>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8"/>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8"/>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8"/>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8"/>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8"/>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8"/>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8"/>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8"/>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8"/>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8"/>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8"/>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8"/>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8"/>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8"/>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8"/>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8"/>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8"/>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8"/>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8"/>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8"/>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8"/>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8"/>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8"/>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8"/>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8"/>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8"/>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8"/>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8"/>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8"/>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8"/>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8"/>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8"/>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8"/>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8"/>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8"/>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8"/>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8"/>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8"/>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8"/>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8"/>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8"/>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8"/>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8"/>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8"/>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8"/>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8"/>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8"/>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8"/>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8"/>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8"/>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8"/>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8"/>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8"/>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8"/>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8"/>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8"/>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8"/>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8"/>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8"/>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8"/>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8"/>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8"/>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8"/>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8"/>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8"/>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8"/>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8"/>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8"/>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8"/>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8"/>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8"/>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8"/>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8"/>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8"/>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8"/>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8"/>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8"/>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8"/>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8"/>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8"/>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8"/>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8"/>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8"/>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8"/>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8"/>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8"/>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8"/>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8"/>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8"/>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8"/>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8"/>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8"/>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8"/>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8"/>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8"/>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8"/>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8"/>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8"/>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8"/>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8"/>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8"/>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8"/>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8"/>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8"/>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8"/>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8"/>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8"/>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8"/>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8"/>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8"/>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8"/>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8"/>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8"/>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8"/>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8"/>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8"/>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8"/>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8"/>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8"/>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8"/>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8"/>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8"/>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8"/>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8"/>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8"/>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8"/>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8"/>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8"/>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8"/>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8"/>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8"/>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8"/>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8"/>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8"/>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8"/>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8"/>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8"/>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8"/>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8"/>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8"/>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8"/>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8"/>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8"/>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8"/>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8"/>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8"/>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8"/>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8"/>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8"/>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8"/>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8"/>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8"/>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8"/>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8"/>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8"/>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8"/>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8"/>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8"/>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8"/>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8"/>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8"/>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8"/>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8"/>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8"/>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8"/>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8"/>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8"/>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8"/>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8"/>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8"/>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8"/>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8"/>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8"/>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8"/>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8"/>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8"/>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8"/>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8"/>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8"/>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8"/>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8"/>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8"/>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8"/>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8"/>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8"/>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8"/>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8"/>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8"/>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8"/>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8"/>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8"/>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8"/>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8"/>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8"/>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8"/>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8"/>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8"/>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8"/>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8"/>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8"/>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8"/>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8"/>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8"/>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8"/>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8"/>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8"/>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8"/>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8"/>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8"/>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8"/>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8"/>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8"/>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8"/>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8"/>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8"/>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8"/>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8"/>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8"/>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8"/>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8"/>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8"/>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8"/>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8"/>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8"/>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8"/>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8"/>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8"/>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8"/>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8"/>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8"/>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8"/>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8"/>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8"/>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8"/>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8"/>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8"/>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8"/>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8"/>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8"/>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8"/>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8"/>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8"/>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8"/>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8"/>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8"/>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8"/>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8"/>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8"/>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8"/>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8"/>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8"/>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8"/>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8"/>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8"/>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8"/>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8"/>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8"/>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8"/>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8"/>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8"/>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8"/>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8"/>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8"/>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8"/>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8"/>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8"/>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8"/>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8"/>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8"/>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8"/>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8"/>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8"/>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8"/>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8"/>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8"/>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8"/>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8"/>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8"/>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8"/>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8"/>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8"/>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8"/>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8"/>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8"/>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8"/>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8"/>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8"/>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8"/>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8"/>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3" name="Google Shape;2713;p8"/>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14" name="Google Shape;2714;p8"/>
          <p:cNvGrpSpPr/>
          <p:nvPr/>
        </p:nvGrpSpPr>
        <p:grpSpPr>
          <a:xfrm>
            <a:off x="553048" y="535000"/>
            <a:ext cx="8105852" cy="4302000"/>
            <a:chOff x="553048" y="535000"/>
            <a:chExt cx="8105852" cy="4302000"/>
          </a:xfrm>
        </p:grpSpPr>
        <p:sp>
          <p:nvSpPr>
            <p:cNvPr id="2715" name="Google Shape;2715;p8"/>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8"/>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8"/>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8"/>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8"/>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8"/>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8"/>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8"/>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8"/>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8"/>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8"/>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8"/>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8"/>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8"/>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8"/>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8"/>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8"/>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8"/>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3" name="Google Shape;2733;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2734"/>
        <p:cNvGrpSpPr/>
        <p:nvPr/>
      </p:nvGrpSpPr>
      <p:grpSpPr>
        <a:xfrm>
          <a:off x="0" y="0"/>
          <a:ext cx="0" cy="0"/>
          <a:chOff x="0" y="0"/>
          <a:chExt cx="0" cy="0"/>
        </a:xfrm>
      </p:grpSpPr>
      <p:grpSp>
        <p:nvGrpSpPr>
          <p:cNvPr id="2735" name="Google Shape;2735;p9"/>
          <p:cNvGrpSpPr/>
          <p:nvPr/>
        </p:nvGrpSpPr>
        <p:grpSpPr>
          <a:xfrm>
            <a:off x="0" y="0"/>
            <a:ext cx="9144125" cy="5143391"/>
            <a:chOff x="0" y="0"/>
            <a:chExt cx="9144125" cy="5143391"/>
          </a:xfrm>
        </p:grpSpPr>
        <p:sp>
          <p:nvSpPr>
            <p:cNvPr id="2736" name="Google Shape;2736;p9"/>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9"/>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9"/>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9"/>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9"/>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9"/>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9"/>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9"/>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9"/>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9"/>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9"/>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9"/>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9"/>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9"/>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9"/>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9"/>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9"/>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9"/>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9"/>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9"/>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9"/>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9"/>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9"/>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9"/>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9"/>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9"/>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9"/>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9"/>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9"/>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9"/>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9"/>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9"/>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9"/>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9"/>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9"/>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9"/>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9"/>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9"/>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9"/>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9"/>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9"/>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9"/>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9"/>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9"/>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9"/>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9"/>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9"/>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9"/>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9"/>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9"/>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9"/>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9"/>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9"/>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9"/>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9"/>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9"/>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9"/>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9"/>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9"/>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9"/>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9"/>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9"/>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9"/>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9"/>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9"/>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9"/>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9"/>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9"/>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9"/>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9"/>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9"/>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9"/>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9"/>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9"/>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9"/>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9"/>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9"/>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9"/>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9"/>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9"/>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9"/>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9"/>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9"/>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9"/>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9"/>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9"/>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9"/>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9"/>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9"/>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9"/>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9"/>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9"/>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9"/>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9"/>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9"/>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9"/>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9"/>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9"/>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9"/>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9"/>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9"/>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9"/>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9"/>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9"/>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9"/>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9"/>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9"/>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9"/>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9"/>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9"/>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9"/>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9"/>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9"/>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9"/>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9"/>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9"/>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9"/>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9"/>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9"/>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9"/>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9"/>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9"/>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9"/>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9"/>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9"/>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9"/>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9"/>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9"/>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9"/>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9"/>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9"/>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9"/>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9"/>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9"/>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9"/>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9"/>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9"/>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9"/>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9"/>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9"/>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9"/>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9"/>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9"/>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9"/>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9"/>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9"/>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9"/>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9"/>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9"/>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9"/>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9"/>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9"/>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9"/>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9"/>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9"/>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9"/>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9"/>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9"/>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9"/>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9"/>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9"/>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9"/>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9"/>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9"/>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9"/>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9"/>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9"/>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9"/>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9"/>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9"/>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9"/>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9"/>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9"/>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9"/>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9"/>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9"/>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9"/>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9"/>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9"/>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9"/>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9"/>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9"/>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9"/>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9"/>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9"/>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9"/>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9"/>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9"/>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9"/>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9"/>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9"/>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9"/>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9"/>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9"/>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9"/>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9"/>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9"/>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9"/>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9"/>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9"/>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9"/>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9"/>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9"/>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9"/>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9"/>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9"/>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9"/>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9"/>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9"/>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9"/>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9"/>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9"/>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9"/>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9"/>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9"/>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9"/>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9"/>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9"/>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9"/>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9"/>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9"/>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9"/>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9"/>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9"/>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9"/>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9"/>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9"/>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9"/>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9"/>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9"/>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9"/>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9"/>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9"/>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9"/>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9"/>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9"/>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9"/>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9"/>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9"/>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9"/>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9"/>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9"/>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9"/>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9"/>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9"/>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9"/>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9"/>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9"/>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9"/>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9"/>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9"/>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9"/>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9"/>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9"/>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9"/>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9"/>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9"/>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9"/>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9"/>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9"/>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9"/>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9"/>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9"/>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9"/>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9"/>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9"/>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9"/>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9"/>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9"/>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9"/>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9"/>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9"/>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9"/>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9"/>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9"/>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9"/>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9"/>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9"/>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9"/>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9"/>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9"/>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9"/>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9"/>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9"/>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9"/>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9"/>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9"/>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9"/>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9"/>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9"/>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9"/>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9"/>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9"/>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9"/>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9"/>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9"/>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9"/>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9"/>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9"/>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9"/>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9"/>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9"/>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9"/>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9"/>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9"/>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9"/>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9"/>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9"/>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9"/>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9"/>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9"/>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9"/>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9"/>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9"/>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9"/>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9"/>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9"/>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9"/>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9"/>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9"/>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9"/>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9"/>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9"/>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9"/>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9"/>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9"/>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9"/>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9"/>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9"/>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9"/>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9"/>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9"/>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9"/>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9"/>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9"/>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9"/>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9"/>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9"/>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9"/>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9"/>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9"/>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9"/>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9"/>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9"/>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9"/>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9"/>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9"/>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9"/>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9"/>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9"/>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9"/>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9"/>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9"/>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9"/>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9"/>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9"/>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9"/>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9"/>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9"/>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9"/>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6" name="Google Shape;3096;p9"/>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97" name="Google Shape;3097;p9"/>
          <p:cNvGrpSpPr/>
          <p:nvPr/>
        </p:nvGrpSpPr>
        <p:grpSpPr>
          <a:xfrm>
            <a:off x="553048" y="535000"/>
            <a:ext cx="8105852" cy="4302000"/>
            <a:chOff x="553048" y="535000"/>
            <a:chExt cx="8105852" cy="4302000"/>
          </a:xfrm>
        </p:grpSpPr>
        <p:sp>
          <p:nvSpPr>
            <p:cNvPr id="3098" name="Google Shape;3098;p9"/>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9"/>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9"/>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9"/>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9"/>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9"/>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9"/>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9"/>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9"/>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9"/>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9"/>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9"/>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9"/>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9"/>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9"/>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9"/>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9"/>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9"/>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6" name="Google Shape;3116;p9"/>
          <p:cNvSpPr txBox="1">
            <a:spLocks noGrp="1"/>
          </p:cNvSpPr>
          <p:nvPr>
            <p:ph type="title"/>
          </p:nvPr>
        </p:nvSpPr>
        <p:spPr>
          <a:xfrm>
            <a:off x="1747800" y="1924800"/>
            <a:ext cx="5648400" cy="129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117" name="Google Shape;3117;p9"/>
          <p:cNvSpPr/>
          <p:nvPr/>
        </p:nvSpPr>
        <p:spPr>
          <a:xfrm>
            <a:off x="8428900" y="1041975"/>
            <a:ext cx="143750" cy="647425"/>
          </a:xfrm>
          <a:custGeom>
            <a:avLst/>
            <a:gdLst/>
            <a:ahLst/>
            <a:cxnLst/>
            <a:rect l="l" t="t" r="r" b="b"/>
            <a:pathLst>
              <a:path w="5750" h="25897" extrusionOk="0">
                <a:moveTo>
                  <a:pt x="0" y="0"/>
                </a:moveTo>
                <a:lnTo>
                  <a:pt x="0" y="25897"/>
                </a:lnTo>
                <a:cubicBezTo>
                  <a:pt x="3176" y="25897"/>
                  <a:pt x="5749" y="23323"/>
                  <a:pt x="5749" y="20147"/>
                </a:cubicBezTo>
                <a:lnTo>
                  <a:pt x="5749" y="5752"/>
                </a:lnTo>
                <a:cubicBezTo>
                  <a:pt x="5749" y="2576"/>
                  <a:pt x="3176"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9"/>
          <p:cNvSpPr/>
          <p:nvPr/>
        </p:nvSpPr>
        <p:spPr>
          <a:xfrm>
            <a:off x="8428900" y="2620900"/>
            <a:ext cx="143750" cy="647425"/>
          </a:xfrm>
          <a:custGeom>
            <a:avLst/>
            <a:gdLst/>
            <a:ahLst/>
            <a:cxnLst/>
            <a:rect l="l" t="t" r="r" b="b"/>
            <a:pathLst>
              <a:path w="5750" h="25897" extrusionOk="0">
                <a:moveTo>
                  <a:pt x="0" y="0"/>
                </a:moveTo>
                <a:lnTo>
                  <a:pt x="0" y="25897"/>
                </a:lnTo>
                <a:cubicBezTo>
                  <a:pt x="3176" y="25897"/>
                  <a:pt x="5749" y="23323"/>
                  <a:pt x="5749" y="20148"/>
                </a:cubicBezTo>
                <a:lnTo>
                  <a:pt x="5749" y="5752"/>
                </a:lnTo>
                <a:cubicBezTo>
                  <a:pt x="5749" y="2577"/>
                  <a:pt x="3176"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9"/>
          <p:cNvSpPr/>
          <p:nvPr/>
        </p:nvSpPr>
        <p:spPr>
          <a:xfrm>
            <a:off x="8428900" y="1811900"/>
            <a:ext cx="143750" cy="647425"/>
          </a:xfrm>
          <a:custGeom>
            <a:avLst/>
            <a:gdLst/>
            <a:ahLst/>
            <a:cxnLst/>
            <a:rect l="l" t="t" r="r" b="b"/>
            <a:pathLst>
              <a:path w="5750" h="25897" extrusionOk="0">
                <a:moveTo>
                  <a:pt x="0" y="0"/>
                </a:moveTo>
                <a:lnTo>
                  <a:pt x="0" y="25897"/>
                </a:lnTo>
                <a:cubicBezTo>
                  <a:pt x="3176" y="25897"/>
                  <a:pt x="5749" y="23320"/>
                  <a:pt x="5749" y="20147"/>
                </a:cubicBezTo>
                <a:lnTo>
                  <a:pt x="5749" y="5749"/>
                </a:lnTo>
                <a:cubicBezTo>
                  <a:pt x="5749" y="2574"/>
                  <a:pt x="3176" y="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9"/>
          <p:cNvSpPr/>
          <p:nvPr/>
        </p:nvSpPr>
        <p:spPr>
          <a:xfrm>
            <a:off x="8428900" y="3454000"/>
            <a:ext cx="143750" cy="647425"/>
          </a:xfrm>
          <a:custGeom>
            <a:avLst/>
            <a:gdLst/>
            <a:ahLst/>
            <a:cxnLst/>
            <a:rect l="l" t="t" r="r" b="b"/>
            <a:pathLst>
              <a:path w="5750" h="25897" extrusionOk="0">
                <a:moveTo>
                  <a:pt x="0" y="1"/>
                </a:moveTo>
                <a:lnTo>
                  <a:pt x="0" y="25897"/>
                </a:lnTo>
                <a:cubicBezTo>
                  <a:pt x="3176" y="25897"/>
                  <a:pt x="5749" y="23323"/>
                  <a:pt x="5749" y="20148"/>
                </a:cubicBezTo>
                <a:lnTo>
                  <a:pt x="5749" y="5752"/>
                </a:lnTo>
                <a:cubicBezTo>
                  <a:pt x="5749" y="2577"/>
                  <a:pt x="3176"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9"/>
          <p:cNvSpPr/>
          <p:nvPr/>
        </p:nvSpPr>
        <p:spPr>
          <a:xfrm rot="-900008">
            <a:off x="1818499" y="4153738"/>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2" name="Google Shape;3122;p9"/>
          <p:cNvGrpSpPr/>
          <p:nvPr/>
        </p:nvGrpSpPr>
        <p:grpSpPr>
          <a:xfrm>
            <a:off x="6340450" y="4088531"/>
            <a:ext cx="1055760" cy="753780"/>
            <a:chOff x="3308425" y="649500"/>
            <a:chExt cx="947975" cy="676825"/>
          </a:xfrm>
        </p:grpSpPr>
        <p:sp>
          <p:nvSpPr>
            <p:cNvPr id="3123" name="Google Shape;3123;p9"/>
            <p:cNvSpPr/>
            <p:nvPr/>
          </p:nvSpPr>
          <p:spPr>
            <a:xfrm>
              <a:off x="3308425" y="649500"/>
              <a:ext cx="947975" cy="676275"/>
            </a:xfrm>
            <a:custGeom>
              <a:avLst/>
              <a:gdLst/>
              <a:ahLst/>
              <a:cxnLst/>
              <a:rect l="l" t="t" r="r" b="b"/>
              <a:pathLst>
                <a:path w="37919" h="27051" extrusionOk="0">
                  <a:moveTo>
                    <a:pt x="12816" y="19976"/>
                  </a:moveTo>
                  <a:cubicBezTo>
                    <a:pt x="12818" y="19976"/>
                    <a:pt x="12821" y="19976"/>
                    <a:pt x="12824" y="19976"/>
                  </a:cubicBezTo>
                  <a:lnTo>
                    <a:pt x="12824" y="19976"/>
                  </a:lnTo>
                  <a:cubicBezTo>
                    <a:pt x="12815" y="19979"/>
                    <a:pt x="12808" y="19979"/>
                    <a:pt x="12804" y="19979"/>
                  </a:cubicBezTo>
                  <a:cubicBezTo>
                    <a:pt x="12796" y="19979"/>
                    <a:pt x="12800" y="19976"/>
                    <a:pt x="12816" y="19976"/>
                  </a:cubicBezTo>
                  <a:close/>
                  <a:moveTo>
                    <a:pt x="23205" y="24113"/>
                  </a:moveTo>
                  <a:cubicBezTo>
                    <a:pt x="23209" y="24113"/>
                    <a:pt x="23211" y="24115"/>
                    <a:pt x="23210" y="24120"/>
                  </a:cubicBezTo>
                  <a:cubicBezTo>
                    <a:pt x="23210" y="24121"/>
                    <a:pt x="23207" y="24122"/>
                    <a:pt x="23199" y="24122"/>
                  </a:cubicBezTo>
                  <a:cubicBezTo>
                    <a:pt x="23195" y="24122"/>
                    <a:pt x="23190" y="24121"/>
                    <a:pt x="23183" y="24121"/>
                  </a:cubicBezTo>
                  <a:lnTo>
                    <a:pt x="23183" y="24121"/>
                  </a:lnTo>
                  <a:cubicBezTo>
                    <a:pt x="23192" y="24116"/>
                    <a:pt x="23200" y="24113"/>
                    <a:pt x="23205" y="24113"/>
                  </a:cubicBezTo>
                  <a:close/>
                  <a:moveTo>
                    <a:pt x="36242" y="1377"/>
                  </a:moveTo>
                  <a:cubicBezTo>
                    <a:pt x="35424" y="2822"/>
                    <a:pt x="34606" y="4266"/>
                    <a:pt x="33786" y="5709"/>
                  </a:cubicBezTo>
                  <a:cubicBezTo>
                    <a:pt x="31759" y="9274"/>
                    <a:pt x="29728" y="12836"/>
                    <a:pt x="27681" y="16390"/>
                  </a:cubicBezTo>
                  <a:cubicBezTo>
                    <a:pt x="26227" y="18914"/>
                    <a:pt x="24824" y="21495"/>
                    <a:pt x="23229" y="23934"/>
                  </a:cubicBezTo>
                  <a:cubicBezTo>
                    <a:pt x="23191" y="23992"/>
                    <a:pt x="23148" y="24050"/>
                    <a:pt x="23106" y="24108"/>
                  </a:cubicBezTo>
                  <a:lnTo>
                    <a:pt x="23106" y="24108"/>
                  </a:lnTo>
                  <a:cubicBezTo>
                    <a:pt x="23088" y="24104"/>
                    <a:pt x="23067" y="24099"/>
                    <a:pt x="23044" y="24092"/>
                  </a:cubicBezTo>
                  <a:cubicBezTo>
                    <a:pt x="22905" y="24054"/>
                    <a:pt x="22768" y="24012"/>
                    <a:pt x="22633" y="23962"/>
                  </a:cubicBezTo>
                  <a:cubicBezTo>
                    <a:pt x="22302" y="23842"/>
                    <a:pt x="21982" y="23692"/>
                    <a:pt x="21664" y="23540"/>
                  </a:cubicBezTo>
                  <a:cubicBezTo>
                    <a:pt x="19793" y="22645"/>
                    <a:pt x="18001" y="21587"/>
                    <a:pt x="16189" y="20578"/>
                  </a:cubicBezTo>
                  <a:cubicBezTo>
                    <a:pt x="15443" y="20163"/>
                    <a:pt x="14697" y="19740"/>
                    <a:pt x="13928" y="19365"/>
                  </a:cubicBezTo>
                  <a:cubicBezTo>
                    <a:pt x="13607" y="19207"/>
                    <a:pt x="13229" y="18985"/>
                    <a:pt x="12857" y="18985"/>
                  </a:cubicBezTo>
                  <a:cubicBezTo>
                    <a:pt x="12737" y="18985"/>
                    <a:pt x="12617" y="19009"/>
                    <a:pt x="12500" y="19066"/>
                  </a:cubicBezTo>
                  <a:cubicBezTo>
                    <a:pt x="12209" y="19207"/>
                    <a:pt x="11959" y="19472"/>
                    <a:pt x="11729" y="19693"/>
                  </a:cubicBezTo>
                  <a:cubicBezTo>
                    <a:pt x="11318" y="20094"/>
                    <a:pt x="10928" y="20513"/>
                    <a:pt x="10534" y="20928"/>
                  </a:cubicBezTo>
                  <a:cubicBezTo>
                    <a:pt x="9428" y="22101"/>
                    <a:pt x="8325" y="23277"/>
                    <a:pt x="7166" y="24400"/>
                  </a:cubicBezTo>
                  <a:cubicBezTo>
                    <a:pt x="6929" y="24629"/>
                    <a:pt x="6690" y="24856"/>
                    <a:pt x="6448" y="25080"/>
                  </a:cubicBezTo>
                  <a:lnTo>
                    <a:pt x="6448" y="25080"/>
                  </a:lnTo>
                  <a:cubicBezTo>
                    <a:pt x="7055" y="22855"/>
                    <a:pt x="7613" y="20617"/>
                    <a:pt x="8177" y="18381"/>
                  </a:cubicBezTo>
                  <a:cubicBezTo>
                    <a:pt x="8331" y="17766"/>
                    <a:pt x="8727" y="16974"/>
                    <a:pt x="8278" y="16415"/>
                  </a:cubicBezTo>
                  <a:cubicBezTo>
                    <a:pt x="7575" y="15537"/>
                    <a:pt x="6292" y="15010"/>
                    <a:pt x="5320" y="14501"/>
                  </a:cubicBezTo>
                  <a:cubicBezTo>
                    <a:pt x="4122" y="13870"/>
                    <a:pt x="2890" y="13287"/>
                    <a:pt x="1708" y="12620"/>
                  </a:cubicBezTo>
                  <a:lnTo>
                    <a:pt x="1708" y="12620"/>
                  </a:lnTo>
                  <a:cubicBezTo>
                    <a:pt x="6998" y="10932"/>
                    <a:pt x="12278" y="9210"/>
                    <a:pt x="17556" y="7490"/>
                  </a:cubicBezTo>
                  <a:cubicBezTo>
                    <a:pt x="23048" y="5699"/>
                    <a:pt x="28536" y="3904"/>
                    <a:pt x="34026" y="2105"/>
                  </a:cubicBezTo>
                  <a:cubicBezTo>
                    <a:pt x="34765" y="1863"/>
                    <a:pt x="35503" y="1620"/>
                    <a:pt x="36242" y="1377"/>
                  </a:cubicBezTo>
                  <a:close/>
                  <a:moveTo>
                    <a:pt x="37319" y="0"/>
                  </a:moveTo>
                  <a:cubicBezTo>
                    <a:pt x="37273" y="0"/>
                    <a:pt x="37225" y="7"/>
                    <a:pt x="37176" y="23"/>
                  </a:cubicBezTo>
                  <a:cubicBezTo>
                    <a:pt x="33967" y="1077"/>
                    <a:pt x="30757" y="2128"/>
                    <a:pt x="27546" y="3179"/>
                  </a:cubicBezTo>
                  <a:cubicBezTo>
                    <a:pt x="21382" y="5195"/>
                    <a:pt x="15218" y="7209"/>
                    <a:pt x="9047" y="9209"/>
                  </a:cubicBezTo>
                  <a:cubicBezTo>
                    <a:pt x="6184" y="10137"/>
                    <a:pt x="3319" y="11064"/>
                    <a:pt x="452" y="11976"/>
                  </a:cubicBezTo>
                  <a:lnTo>
                    <a:pt x="452" y="11976"/>
                  </a:lnTo>
                  <a:cubicBezTo>
                    <a:pt x="371" y="11985"/>
                    <a:pt x="297" y="12018"/>
                    <a:pt x="233" y="12067"/>
                  </a:cubicBezTo>
                  <a:lnTo>
                    <a:pt x="233" y="12067"/>
                  </a:lnTo>
                  <a:cubicBezTo>
                    <a:pt x="111" y="12148"/>
                    <a:pt x="46" y="12272"/>
                    <a:pt x="28" y="12402"/>
                  </a:cubicBezTo>
                  <a:lnTo>
                    <a:pt x="28" y="12402"/>
                  </a:lnTo>
                  <a:cubicBezTo>
                    <a:pt x="0" y="12540"/>
                    <a:pt x="26" y="12688"/>
                    <a:pt x="128" y="12807"/>
                  </a:cubicBezTo>
                  <a:lnTo>
                    <a:pt x="128" y="12807"/>
                  </a:lnTo>
                  <a:cubicBezTo>
                    <a:pt x="180" y="12878"/>
                    <a:pt x="249" y="12934"/>
                    <a:pt x="332" y="12964"/>
                  </a:cubicBezTo>
                  <a:lnTo>
                    <a:pt x="332" y="12964"/>
                  </a:lnTo>
                  <a:cubicBezTo>
                    <a:pt x="1532" y="13711"/>
                    <a:pt x="2813" y="14326"/>
                    <a:pt x="4069" y="14970"/>
                  </a:cubicBezTo>
                  <a:cubicBezTo>
                    <a:pt x="5152" y="15529"/>
                    <a:pt x="6416" y="16055"/>
                    <a:pt x="7339" y="16873"/>
                  </a:cubicBezTo>
                  <a:cubicBezTo>
                    <a:pt x="7383" y="16913"/>
                    <a:pt x="7435" y="16989"/>
                    <a:pt x="7487" y="17027"/>
                  </a:cubicBezTo>
                  <a:lnTo>
                    <a:pt x="7487" y="17027"/>
                  </a:lnTo>
                  <a:cubicBezTo>
                    <a:pt x="7393" y="17359"/>
                    <a:pt x="7319" y="17699"/>
                    <a:pt x="7235" y="18033"/>
                  </a:cubicBezTo>
                  <a:cubicBezTo>
                    <a:pt x="6913" y="19321"/>
                    <a:pt x="6584" y="20606"/>
                    <a:pt x="6254" y="21891"/>
                  </a:cubicBezTo>
                  <a:cubicBezTo>
                    <a:pt x="5860" y="23410"/>
                    <a:pt x="5464" y="24931"/>
                    <a:pt x="5034" y="26439"/>
                  </a:cubicBezTo>
                  <a:cubicBezTo>
                    <a:pt x="4930" y="26803"/>
                    <a:pt x="5214" y="27050"/>
                    <a:pt x="5517" y="27050"/>
                  </a:cubicBezTo>
                  <a:cubicBezTo>
                    <a:pt x="5639" y="27050"/>
                    <a:pt x="5763" y="27011"/>
                    <a:pt x="5866" y="26924"/>
                  </a:cubicBezTo>
                  <a:cubicBezTo>
                    <a:pt x="8247" y="24910"/>
                    <a:pt x="10227" y="22525"/>
                    <a:pt x="12464" y="20370"/>
                  </a:cubicBezTo>
                  <a:cubicBezTo>
                    <a:pt x="12589" y="20250"/>
                    <a:pt x="12713" y="20123"/>
                    <a:pt x="12852" y="20018"/>
                  </a:cubicBezTo>
                  <a:cubicBezTo>
                    <a:pt x="12863" y="20009"/>
                    <a:pt x="12877" y="19999"/>
                    <a:pt x="12890" y="19990"/>
                  </a:cubicBezTo>
                  <a:lnTo>
                    <a:pt x="12890" y="19990"/>
                  </a:lnTo>
                  <a:cubicBezTo>
                    <a:pt x="12900" y="19993"/>
                    <a:pt x="12910" y="19997"/>
                    <a:pt x="12921" y="20001"/>
                  </a:cubicBezTo>
                  <a:cubicBezTo>
                    <a:pt x="13088" y="20068"/>
                    <a:pt x="13031" y="20039"/>
                    <a:pt x="13176" y="20106"/>
                  </a:cubicBezTo>
                  <a:cubicBezTo>
                    <a:pt x="13893" y="20437"/>
                    <a:pt x="14584" y="20827"/>
                    <a:pt x="15275" y="21210"/>
                  </a:cubicBezTo>
                  <a:cubicBezTo>
                    <a:pt x="17105" y="22224"/>
                    <a:pt x="18913" y="23285"/>
                    <a:pt x="20786" y="24217"/>
                  </a:cubicBezTo>
                  <a:cubicBezTo>
                    <a:pt x="21424" y="24535"/>
                    <a:pt x="22098" y="24897"/>
                    <a:pt x="22800" y="25057"/>
                  </a:cubicBezTo>
                  <a:cubicBezTo>
                    <a:pt x="22930" y="25087"/>
                    <a:pt x="23053" y="25105"/>
                    <a:pt x="23169" y="25105"/>
                  </a:cubicBezTo>
                  <a:cubicBezTo>
                    <a:pt x="23448" y="25105"/>
                    <a:pt x="23685" y="25004"/>
                    <a:pt x="23880" y="24741"/>
                  </a:cubicBezTo>
                  <a:cubicBezTo>
                    <a:pt x="24388" y="24059"/>
                    <a:pt x="24801" y="23292"/>
                    <a:pt x="25237" y="22563"/>
                  </a:cubicBezTo>
                  <a:cubicBezTo>
                    <a:pt x="26092" y="21124"/>
                    <a:pt x="26933" y="19677"/>
                    <a:pt x="27771" y="18227"/>
                  </a:cubicBezTo>
                  <a:cubicBezTo>
                    <a:pt x="29844" y="14642"/>
                    <a:pt x="31898" y="11043"/>
                    <a:pt x="33946" y="7443"/>
                  </a:cubicBezTo>
                  <a:cubicBezTo>
                    <a:pt x="35191" y="5254"/>
                    <a:pt x="36493" y="3084"/>
                    <a:pt x="37679" y="860"/>
                  </a:cubicBezTo>
                  <a:cubicBezTo>
                    <a:pt x="37698" y="826"/>
                    <a:pt x="37717" y="790"/>
                    <a:pt x="37738" y="754"/>
                  </a:cubicBezTo>
                  <a:cubicBezTo>
                    <a:pt x="37919" y="436"/>
                    <a:pt x="37673" y="0"/>
                    <a:pt x="373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9"/>
            <p:cNvSpPr/>
            <p:nvPr/>
          </p:nvSpPr>
          <p:spPr>
            <a:xfrm>
              <a:off x="3492300" y="863350"/>
              <a:ext cx="474450" cy="278325"/>
            </a:xfrm>
            <a:custGeom>
              <a:avLst/>
              <a:gdLst/>
              <a:ahLst/>
              <a:cxnLst/>
              <a:rect l="l" t="t" r="r" b="b"/>
              <a:pathLst>
                <a:path w="18978" h="11133" extrusionOk="0">
                  <a:moveTo>
                    <a:pt x="18335" y="1"/>
                  </a:moveTo>
                  <a:cubicBezTo>
                    <a:pt x="18285" y="1"/>
                    <a:pt x="18233" y="10"/>
                    <a:pt x="18179" y="31"/>
                  </a:cubicBezTo>
                  <a:cubicBezTo>
                    <a:pt x="15036" y="1249"/>
                    <a:pt x="11985" y="2675"/>
                    <a:pt x="8954" y="4143"/>
                  </a:cubicBezTo>
                  <a:cubicBezTo>
                    <a:pt x="6184" y="5485"/>
                    <a:pt x="3415" y="6829"/>
                    <a:pt x="534" y="7916"/>
                  </a:cubicBezTo>
                  <a:cubicBezTo>
                    <a:pt x="1" y="8116"/>
                    <a:pt x="152" y="8911"/>
                    <a:pt x="623" y="8911"/>
                  </a:cubicBezTo>
                  <a:cubicBezTo>
                    <a:pt x="678" y="8911"/>
                    <a:pt x="737" y="8900"/>
                    <a:pt x="799" y="8877"/>
                  </a:cubicBezTo>
                  <a:cubicBezTo>
                    <a:pt x="5885" y="6960"/>
                    <a:pt x="10658" y="4331"/>
                    <a:pt x="15633" y="2155"/>
                  </a:cubicBezTo>
                  <a:lnTo>
                    <a:pt x="15633" y="2155"/>
                  </a:lnTo>
                  <a:cubicBezTo>
                    <a:pt x="12206" y="4952"/>
                    <a:pt x="8533" y="7433"/>
                    <a:pt x="5160" y="10303"/>
                  </a:cubicBezTo>
                  <a:cubicBezTo>
                    <a:pt x="4776" y="10629"/>
                    <a:pt x="5131" y="11132"/>
                    <a:pt x="5535" y="11132"/>
                  </a:cubicBezTo>
                  <a:cubicBezTo>
                    <a:pt x="5646" y="11132"/>
                    <a:pt x="5760" y="11095"/>
                    <a:pt x="5863" y="11007"/>
                  </a:cubicBezTo>
                  <a:cubicBezTo>
                    <a:pt x="10016" y="7474"/>
                    <a:pt x="14621" y="4533"/>
                    <a:pt x="18664" y="863"/>
                  </a:cubicBezTo>
                  <a:cubicBezTo>
                    <a:pt x="18977" y="577"/>
                    <a:pt x="18723" y="1"/>
                    <a:pt x="18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9"/>
            <p:cNvSpPr/>
            <p:nvPr/>
          </p:nvSpPr>
          <p:spPr>
            <a:xfrm>
              <a:off x="3428775" y="1197550"/>
              <a:ext cx="352850" cy="128775"/>
            </a:xfrm>
            <a:custGeom>
              <a:avLst/>
              <a:gdLst/>
              <a:ahLst/>
              <a:cxnLst/>
              <a:rect l="l" t="t" r="r" b="b"/>
              <a:pathLst>
                <a:path w="14114" h="5151" extrusionOk="0">
                  <a:moveTo>
                    <a:pt x="13430" y="0"/>
                  </a:moveTo>
                  <a:cubicBezTo>
                    <a:pt x="13384" y="0"/>
                    <a:pt x="13335" y="7"/>
                    <a:pt x="13283" y="21"/>
                  </a:cubicBezTo>
                  <a:cubicBezTo>
                    <a:pt x="8994" y="1241"/>
                    <a:pt x="4865" y="2969"/>
                    <a:pt x="568" y="4169"/>
                  </a:cubicBezTo>
                  <a:cubicBezTo>
                    <a:pt x="1" y="4328"/>
                    <a:pt x="175" y="5151"/>
                    <a:pt x="688" y="5151"/>
                  </a:cubicBezTo>
                  <a:cubicBezTo>
                    <a:pt x="734" y="5151"/>
                    <a:pt x="782" y="5144"/>
                    <a:pt x="833" y="5130"/>
                  </a:cubicBezTo>
                  <a:cubicBezTo>
                    <a:pt x="5131" y="3929"/>
                    <a:pt x="9260" y="2202"/>
                    <a:pt x="13549" y="982"/>
                  </a:cubicBezTo>
                  <a:cubicBezTo>
                    <a:pt x="14113" y="822"/>
                    <a:pt x="13940" y="0"/>
                    <a:pt x="13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6" name="Google Shape;3126;p9"/>
          <p:cNvSpPr/>
          <p:nvPr/>
        </p:nvSpPr>
        <p:spPr>
          <a:xfrm>
            <a:off x="7725050" y="845325"/>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9"/>
          <p:cNvSpPr/>
          <p:nvPr/>
        </p:nvSpPr>
        <p:spPr>
          <a:xfrm>
            <a:off x="7962600" y="39784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9"/>
          <p:cNvSpPr/>
          <p:nvPr/>
        </p:nvSpPr>
        <p:spPr>
          <a:xfrm>
            <a:off x="7578925" y="3242625"/>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9" name="Google Shape;3129;p9"/>
          <p:cNvGrpSpPr/>
          <p:nvPr/>
        </p:nvGrpSpPr>
        <p:grpSpPr>
          <a:xfrm rot="-6299880" flipH="1">
            <a:off x="1406840" y="476245"/>
            <a:ext cx="708049" cy="444266"/>
            <a:chOff x="1445125" y="3867675"/>
            <a:chExt cx="803300" cy="502950"/>
          </a:xfrm>
        </p:grpSpPr>
        <p:sp>
          <p:nvSpPr>
            <p:cNvPr id="3130" name="Google Shape;3130;p9"/>
            <p:cNvSpPr/>
            <p:nvPr/>
          </p:nvSpPr>
          <p:spPr>
            <a:xfrm>
              <a:off x="1445125" y="3867675"/>
              <a:ext cx="535450" cy="502950"/>
            </a:xfrm>
            <a:custGeom>
              <a:avLst/>
              <a:gdLst/>
              <a:ahLst/>
              <a:cxnLst/>
              <a:rect l="l" t="t" r="r" b="b"/>
              <a:pathLst>
                <a:path w="21418" h="20118" extrusionOk="0">
                  <a:moveTo>
                    <a:pt x="5846" y="993"/>
                  </a:moveTo>
                  <a:cubicBezTo>
                    <a:pt x="6726" y="993"/>
                    <a:pt x="7300" y="1814"/>
                    <a:pt x="7545" y="2688"/>
                  </a:cubicBezTo>
                  <a:cubicBezTo>
                    <a:pt x="7686" y="3200"/>
                    <a:pt x="7749" y="3726"/>
                    <a:pt x="7770" y="4255"/>
                  </a:cubicBezTo>
                  <a:cubicBezTo>
                    <a:pt x="7787" y="4700"/>
                    <a:pt x="7676" y="5216"/>
                    <a:pt x="7812" y="5641"/>
                  </a:cubicBezTo>
                  <a:cubicBezTo>
                    <a:pt x="8017" y="6280"/>
                    <a:pt x="8790" y="6621"/>
                    <a:pt x="9352" y="6861"/>
                  </a:cubicBezTo>
                  <a:cubicBezTo>
                    <a:pt x="10899" y="7523"/>
                    <a:pt x="12588" y="7895"/>
                    <a:pt x="14238" y="8195"/>
                  </a:cubicBezTo>
                  <a:cubicBezTo>
                    <a:pt x="14279" y="8202"/>
                    <a:pt x="14320" y="8206"/>
                    <a:pt x="14360" y="8206"/>
                  </a:cubicBezTo>
                  <a:cubicBezTo>
                    <a:pt x="14538" y="8206"/>
                    <a:pt x="14697" y="8128"/>
                    <a:pt x="14800" y="7965"/>
                  </a:cubicBezTo>
                  <a:cubicBezTo>
                    <a:pt x="15658" y="6602"/>
                    <a:pt x="16673" y="5266"/>
                    <a:pt x="17868" y="4181"/>
                  </a:cubicBezTo>
                  <a:cubicBezTo>
                    <a:pt x="18246" y="3837"/>
                    <a:pt x="19055" y="3130"/>
                    <a:pt x="19662" y="3130"/>
                  </a:cubicBezTo>
                  <a:cubicBezTo>
                    <a:pt x="19761" y="3130"/>
                    <a:pt x="19855" y="3149"/>
                    <a:pt x="19941" y="3191"/>
                  </a:cubicBezTo>
                  <a:cubicBezTo>
                    <a:pt x="19972" y="3206"/>
                    <a:pt x="20042" y="3282"/>
                    <a:pt x="20078" y="3334"/>
                  </a:cubicBezTo>
                  <a:cubicBezTo>
                    <a:pt x="20170" y="3474"/>
                    <a:pt x="20200" y="3554"/>
                    <a:pt x="20244" y="3703"/>
                  </a:cubicBezTo>
                  <a:cubicBezTo>
                    <a:pt x="20356" y="4074"/>
                    <a:pt x="20385" y="4459"/>
                    <a:pt x="20391" y="4845"/>
                  </a:cubicBezTo>
                  <a:cubicBezTo>
                    <a:pt x="20434" y="7253"/>
                    <a:pt x="19715" y="9724"/>
                    <a:pt x="18959" y="11987"/>
                  </a:cubicBezTo>
                  <a:cubicBezTo>
                    <a:pt x="18546" y="13223"/>
                    <a:pt x="18074" y="14443"/>
                    <a:pt x="17505" y="15619"/>
                  </a:cubicBezTo>
                  <a:cubicBezTo>
                    <a:pt x="16974" y="16720"/>
                    <a:pt x="16385" y="17795"/>
                    <a:pt x="15472" y="18631"/>
                  </a:cubicBezTo>
                  <a:cubicBezTo>
                    <a:pt x="15279" y="18808"/>
                    <a:pt x="15055" y="19008"/>
                    <a:pt x="14800" y="19090"/>
                  </a:cubicBezTo>
                  <a:cubicBezTo>
                    <a:pt x="14731" y="19114"/>
                    <a:pt x="14679" y="19127"/>
                    <a:pt x="14633" y="19127"/>
                  </a:cubicBezTo>
                  <a:cubicBezTo>
                    <a:pt x="14584" y="19127"/>
                    <a:pt x="14541" y="19112"/>
                    <a:pt x="14491" y="19078"/>
                  </a:cubicBezTo>
                  <a:cubicBezTo>
                    <a:pt x="14179" y="18859"/>
                    <a:pt x="14040" y="18279"/>
                    <a:pt x="13943" y="17913"/>
                  </a:cubicBezTo>
                  <a:cubicBezTo>
                    <a:pt x="13496" y="16204"/>
                    <a:pt x="13420" y="14392"/>
                    <a:pt x="13231" y="12644"/>
                  </a:cubicBezTo>
                  <a:cubicBezTo>
                    <a:pt x="13231" y="12642"/>
                    <a:pt x="13231" y="12641"/>
                    <a:pt x="13230" y="12640"/>
                  </a:cubicBezTo>
                  <a:lnTo>
                    <a:pt x="13230" y="12640"/>
                  </a:lnTo>
                  <a:cubicBezTo>
                    <a:pt x="13241" y="12479"/>
                    <a:pt x="13172" y="12316"/>
                    <a:pt x="12984" y="12214"/>
                  </a:cubicBezTo>
                  <a:cubicBezTo>
                    <a:pt x="12340" y="11860"/>
                    <a:pt x="11598" y="11675"/>
                    <a:pt x="10890" y="11496"/>
                  </a:cubicBezTo>
                  <a:cubicBezTo>
                    <a:pt x="10069" y="11291"/>
                    <a:pt x="9239" y="11119"/>
                    <a:pt x="8404" y="10971"/>
                  </a:cubicBezTo>
                  <a:cubicBezTo>
                    <a:pt x="7943" y="10890"/>
                    <a:pt x="7439" y="10757"/>
                    <a:pt x="6964" y="10757"/>
                  </a:cubicBezTo>
                  <a:cubicBezTo>
                    <a:pt x="6933" y="10757"/>
                    <a:pt x="6903" y="10757"/>
                    <a:pt x="6873" y="10758"/>
                  </a:cubicBezTo>
                  <a:cubicBezTo>
                    <a:pt x="6281" y="10782"/>
                    <a:pt x="5857" y="11237"/>
                    <a:pt x="5518" y="11671"/>
                  </a:cubicBezTo>
                  <a:cubicBezTo>
                    <a:pt x="4848" y="12532"/>
                    <a:pt x="4110" y="13945"/>
                    <a:pt x="2900" y="13945"/>
                  </a:cubicBezTo>
                  <a:cubicBezTo>
                    <a:pt x="2748" y="13945"/>
                    <a:pt x="2589" y="13923"/>
                    <a:pt x="2421" y="13874"/>
                  </a:cubicBezTo>
                  <a:cubicBezTo>
                    <a:pt x="1265" y="13539"/>
                    <a:pt x="1147" y="12161"/>
                    <a:pt x="1191" y="11150"/>
                  </a:cubicBezTo>
                  <a:cubicBezTo>
                    <a:pt x="1259" y="9547"/>
                    <a:pt x="1735" y="7959"/>
                    <a:pt x="2242" y="6446"/>
                  </a:cubicBezTo>
                  <a:cubicBezTo>
                    <a:pt x="2666" y="5186"/>
                    <a:pt x="3155" y="3943"/>
                    <a:pt x="3669" y="2717"/>
                  </a:cubicBezTo>
                  <a:cubicBezTo>
                    <a:pt x="4014" y="1894"/>
                    <a:pt x="4701" y="1150"/>
                    <a:pt x="5619" y="1011"/>
                  </a:cubicBezTo>
                  <a:cubicBezTo>
                    <a:pt x="5697" y="999"/>
                    <a:pt x="5772" y="993"/>
                    <a:pt x="5846" y="993"/>
                  </a:cubicBezTo>
                  <a:close/>
                  <a:moveTo>
                    <a:pt x="5851" y="1"/>
                  </a:moveTo>
                  <a:cubicBezTo>
                    <a:pt x="4753" y="1"/>
                    <a:pt x="3750" y="699"/>
                    <a:pt x="3144" y="1580"/>
                  </a:cubicBezTo>
                  <a:cubicBezTo>
                    <a:pt x="2849" y="2009"/>
                    <a:pt x="2683" y="2515"/>
                    <a:pt x="2487" y="2993"/>
                  </a:cubicBezTo>
                  <a:cubicBezTo>
                    <a:pt x="2217" y="3653"/>
                    <a:pt x="1954" y="4314"/>
                    <a:pt x="1705" y="4982"/>
                  </a:cubicBezTo>
                  <a:cubicBezTo>
                    <a:pt x="1113" y="6581"/>
                    <a:pt x="576" y="8224"/>
                    <a:pt x="323" y="9914"/>
                  </a:cubicBezTo>
                  <a:cubicBezTo>
                    <a:pt x="121" y="11253"/>
                    <a:pt x="1" y="12901"/>
                    <a:pt x="913" y="14026"/>
                  </a:cubicBezTo>
                  <a:cubicBezTo>
                    <a:pt x="1411" y="14639"/>
                    <a:pt x="2111" y="14918"/>
                    <a:pt x="2824" y="14918"/>
                  </a:cubicBezTo>
                  <a:cubicBezTo>
                    <a:pt x="3509" y="14918"/>
                    <a:pt x="4207" y="14660"/>
                    <a:pt x="4751" y="14192"/>
                  </a:cubicBezTo>
                  <a:cubicBezTo>
                    <a:pt x="5371" y="13659"/>
                    <a:pt x="5777" y="12949"/>
                    <a:pt x="6272" y="12311"/>
                  </a:cubicBezTo>
                  <a:cubicBezTo>
                    <a:pt x="6566" y="11931"/>
                    <a:pt x="6732" y="11776"/>
                    <a:pt x="7065" y="11776"/>
                  </a:cubicBezTo>
                  <a:cubicBezTo>
                    <a:pt x="7129" y="11776"/>
                    <a:pt x="7199" y="11782"/>
                    <a:pt x="7277" y="11793"/>
                  </a:cubicBezTo>
                  <a:cubicBezTo>
                    <a:pt x="8166" y="11915"/>
                    <a:pt x="9053" y="12094"/>
                    <a:pt x="9930" y="12292"/>
                  </a:cubicBezTo>
                  <a:cubicBezTo>
                    <a:pt x="10726" y="12472"/>
                    <a:pt x="11550" y="12626"/>
                    <a:pt x="12268" y="12966"/>
                  </a:cubicBezTo>
                  <a:lnTo>
                    <a:pt x="12268" y="12966"/>
                  </a:lnTo>
                  <a:cubicBezTo>
                    <a:pt x="12439" y="14633"/>
                    <a:pt x="12548" y="16332"/>
                    <a:pt x="12930" y="17963"/>
                  </a:cubicBezTo>
                  <a:cubicBezTo>
                    <a:pt x="13136" y="18845"/>
                    <a:pt x="13555" y="20118"/>
                    <a:pt x="14640" y="20118"/>
                  </a:cubicBezTo>
                  <a:cubicBezTo>
                    <a:pt x="14672" y="20118"/>
                    <a:pt x="14706" y="20116"/>
                    <a:pt x="14739" y="20114"/>
                  </a:cubicBezTo>
                  <a:cubicBezTo>
                    <a:pt x="15314" y="20074"/>
                    <a:pt x="15818" y="19674"/>
                    <a:pt x="16220" y="19295"/>
                  </a:cubicBezTo>
                  <a:cubicBezTo>
                    <a:pt x="16778" y="18770"/>
                    <a:pt x="17242" y="18165"/>
                    <a:pt x="17630" y="17506"/>
                  </a:cubicBezTo>
                  <a:cubicBezTo>
                    <a:pt x="18329" y="16326"/>
                    <a:pt x="18879" y="15058"/>
                    <a:pt x="19372" y="13779"/>
                  </a:cubicBezTo>
                  <a:cubicBezTo>
                    <a:pt x="20387" y="11140"/>
                    <a:pt x="21255" y="8266"/>
                    <a:pt x="21379" y="5422"/>
                  </a:cubicBezTo>
                  <a:cubicBezTo>
                    <a:pt x="21417" y="4558"/>
                    <a:pt x="21409" y="3509"/>
                    <a:pt x="20893" y="2768"/>
                  </a:cubicBezTo>
                  <a:cubicBezTo>
                    <a:pt x="20591" y="2334"/>
                    <a:pt x="20167" y="2169"/>
                    <a:pt x="19717" y="2169"/>
                  </a:cubicBezTo>
                  <a:cubicBezTo>
                    <a:pt x="19269" y="2169"/>
                    <a:pt x="18796" y="2332"/>
                    <a:pt x="18392" y="2557"/>
                  </a:cubicBezTo>
                  <a:cubicBezTo>
                    <a:pt x="17206" y="3219"/>
                    <a:pt x="16258" y="4331"/>
                    <a:pt x="15430" y="5382"/>
                  </a:cubicBezTo>
                  <a:cubicBezTo>
                    <a:pt x="14975" y="5959"/>
                    <a:pt x="14535" y="6551"/>
                    <a:pt x="14131" y="7165"/>
                  </a:cubicBezTo>
                  <a:lnTo>
                    <a:pt x="14131" y="7165"/>
                  </a:lnTo>
                  <a:cubicBezTo>
                    <a:pt x="12741" y="6903"/>
                    <a:pt x="11340" y="6572"/>
                    <a:pt x="10022" y="6067"/>
                  </a:cubicBezTo>
                  <a:cubicBezTo>
                    <a:pt x="9692" y="5938"/>
                    <a:pt x="9355" y="5795"/>
                    <a:pt x="9057" y="5599"/>
                  </a:cubicBezTo>
                  <a:cubicBezTo>
                    <a:pt x="8975" y="5544"/>
                    <a:pt x="8902" y="5490"/>
                    <a:pt x="8830" y="5420"/>
                  </a:cubicBezTo>
                  <a:cubicBezTo>
                    <a:pt x="8801" y="5393"/>
                    <a:pt x="8791" y="5386"/>
                    <a:pt x="8788" y="5385"/>
                  </a:cubicBezTo>
                  <a:lnTo>
                    <a:pt x="8788" y="5385"/>
                  </a:lnTo>
                  <a:cubicBezTo>
                    <a:pt x="8787" y="5381"/>
                    <a:pt x="8781" y="5370"/>
                    <a:pt x="8767" y="5346"/>
                  </a:cubicBezTo>
                  <a:cubicBezTo>
                    <a:pt x="8764" y="5342"/>
                    <a:pt x="8761" y="5338"/>
                    <a:pt x="8759" y="5334"/>
                  </a:cubicBezTo>
                  <a:lnTo>
                    <a:pt x="8759" y="5334"/>
                  </a:lnTo>
                  <a:cubicBezTo>
                    <a:pt x="8759" y="5333"/>
                    <a:pt x="8759" y="5331"/>
                    <a:pt x="8758" y="5329"/>
                  </a:cubicBezTo>
                  <a:cubicBezTo>
                    <a:pt x="8680" y="4813"/>
                    <a:pt x="8779" y="4238"/>
                    <a:pt x="8729" y="3712"/>
                  </a:cubicBezTo>
                  <a:cubicBezTo>
                    <a:pt x="8683" y="3244"/>
                    <a:pt x="8611" y="2774"/>
                    <a:pt x="8476" y="2325"/>
                  </a:cubicBezTo>
                  <a:cubicBezTo>
                    <a:pt x="8116" y="1129"/>
                    <a:pt x="7256" y="33"/>
                    <a:pt x="5914" y="2"/>
                  </a:cubicBezTo>
                  <a:cubicBezTo>
                    <a:pt x="5893" y="1"/>
                    <a:pt x="5872" y="1"/>
                    <a:pt x="58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9"/>
            <p:cNvSpPr/>
            <p:nvPr/>
          </p:nvSpPr>
          <p:spPr>
            <a:xfrm>
              <a:off x="1903525" y="4088100"/>
              <a:ext cx="344900" cy="185850"/>
            </a:xfrm>
            <a:custGeom>
              <a:avLst/>
              <a:gdLst/>
              <a:ahLst/>
              <a:cxnLst/>
              <a:rect l="l" t="t" r="r" b="b"/>
              <a:pathLst>
                <a:path w="13796" h="7434" extrusionOk="0">
                  <a:moveTo>
                    <a:pt x="2035" y="1"/>
                  </a:moveTo>
                  <a:cubicBezTo>
                    <a:pt x="1593" y="1"/>
                    <a:pt x="1301" y="661"/>
                    <a:pt x="1777" y="928"/>
                  </a:cubicBezTo>
                  <a:cubicBezTo>
                    <a:pt x="5023" y="2748"/>
                    <a:pt x="8420" y="4238"/>
                    <a:pt x="11476" y="6352"/>
                  </a:cubicBezTo>
                  <a:lnTo>
                    <a:pt x="11476" y="6352"/>
                  </a:lnTo>
                  <a:cubicBezTo>
                    <a:pt x="7847" y="6103"/>
                    <a:pt x="4252" y="5482"/>
                    <a:pt x="636" y="5110"/>
                  </a:cubicBezTo>
                  <a:cubicBezTo>
                    <a:pt x="615" y="5108"/>
                    <a:pt x="596" y="5107"/>
                    <a:pt x="577" y="5107"/>
                  </a:cubicBezTo>
                  <a:cubicBezTo>
                    <a:pt x="0" y="5107"/>
                    <a:pt x="24" y="6045"/>
                    <a:pt x="636" y="6106"/>
                  </a:cubicBezTo>
                  <a:cubicBezTo>
                    <a:pt x="4792" y="6534"/>
                    <a:pt x="8919" y="7290"/>
                    <a:pt x="13101" y="7434"/>
                  </a:cubicBezTo>
                  <a:cubicBezTo>
                    <a:pt x="13106" y="7434"/>
                    <a:pt x="13111" y="7434"/>
                    <a:pt x="13115" y="7434"/>
                  </a:cubicBezTo>
                  <a:cubicBezTo>
                    <a:pt x="13508" y="7434"/>
                    <a:pt x="13796" y="6851"/>
                    <a:pt x="13455" y="6582"/>
                  </a:cubicBezTo>
                  <a:cubicBezTo>
                    <a:pt x="11767" y="5262"/>
                    <a:pt x="9981" y="4109"/>
                    <a:pt x="8087" y="3106"/>
                  </a:cubicBezTo>
                  <a:cubicBezTo>
                    <a:pt x="6157" y="2083"/>
                    <a:pt x="4187" y="1139"/>
                    <a:pt x="2281" y="69"/>
                  </a:cubicBezTo>
                  <a:cubicBezTo>
                    <a:pt x="2197" y="21"/>
                    <a:pt x="2114" y="1"/>
                    <a:pt x="20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9"/>
            <p:cNvSpPr/>
            <p:nvPr/>
          </p:nvSpPr>
          <p:spPr>
            <a:xfrm>
              <a:off x="1462675" y="3884050"/>
              <a:ext cx="125100" cy="332450"/>
            </a:xfrm>
            <a:custGeom>
              <a:avLst/>
              <a:gdLst/>
              <a:ahLst/>
              <a:cxnLst/>
              <a:rect l="l" t="t" r="r" b="b"/>
              <a:pathLst>
                <a:path w="5004" h="13298" extrusionOk="0">
                  <a:moveTo>
                    <a:pt x="4226" y="0"/>
                  </a:moveTo>
                  <a:cubicBezTo>
                    <a:pt x="3978" y="0"/>
                    <a:pt x="3745" y="159"/>
                    <a:pt x="3776" y="478"/>
                  </a:cubicBezTo>
                  <a:cubicBezTo>
                    <a:pt x="3995" y="2762"/>
                    <a:pt x="3470" y="4910"/>
                    <a:pt x="2764" y="7066"/>
                  </a:cubicBezTo>
                  <a:cubicBezTo>
                    <a:pt x="2160" y="8913"/>
                    <a:pt x="1574" y="10906"/>
                    <a:pt x="310" y="12425"/>
                  </a:cubicBezTo>
                  <a:cubicBezTo>
                    <a:pt x="1" y="12799"/>
                    <a:pt x="333" y="13298"/>
                    <a:pt x="690" y="13298"/>
                  </a:cubicBezTo>
                  <a:cubicBezTo>
                    <a:pt x="802" y="13298"/>
                    <a:pt x="916" y="13249"/>
                    <a:pt x="1014" y="13131"/>
                  </a:cubicBezTo>
                  <a:cubicBezTo>
                    <a:pt x="2366" y="11506"/>
                    <a:pt x="3030" y="9452"/>
                    <a:pt x="3679" y="7474"/>
                  </a:cubicBezTo>
                  <a:cubicBezTo>
                    <a:pt x="4424" y="5193"/>
                    <a:pt x="5004" y="2899"/>
                    <a:pt x="4772" y="478"/>
                  </a:cubicBezTo>
                  <a:cubicBezTo>
                    <a:pt x="4741" y="160"/>
                    <a:pt x="4476" y="0"/>
                    <a:pt x="4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3" name="Google Shape;3133;p9"/>
          <p:cNvSpPr/>
          <p:nvPr/>
        </p:nvSpPr>
        <p:spPr>
          <a:xfrm>
            <a:off x="2859550" y="831275"/>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3134"/>
        <p:cNvGrpSpPr/>
        <p:nvPr/>
      </p:nvGrpSpPr>
      <p:grpSpPr>
        <a:xfrm>
          <a:off x="0" y="0"/>
          <a:ext cx="0" cy="0"/>
          <a:chOff x="0" y="0"/>
          <a:chExt cx="0" cy="0"/>
        </a:xfrm>
      </p:grpSpPr>
      <p:grpSp>
        <p:nvGrpSpPr>
          <p:cNvPr id="3135" name="Google Shape;3135;p10"/>
          <p:cNvGrpSpPr/>
          <p:nvPr/>
        </p:nvGrpSpPr>
        <p:grpSpPr>
          <a:xfrm>
            <a:off x="0" y="0"/>
            <a:ext cx="9144125" cy="5143391"/>
            <a:chOff x="0" y="0"/>
            <a:chExt cx="9144125" cy="5143391"/>
          </a:xfrm>
        </p:grpSpPr>
        <p:sp>
          <p:nvSpPr>
            <p:cNvPr id="3136" name="Google Shape;3136;p10"/>
            <p:cNvSpPr/>
            <p:nvPr/>
          </p:nvSpPr>
          <p:spPr>
            <a:xfrm>
              <a:off x="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10"/>
            <p:cNvSpPr/>
            <p:nvPr/>
          </p:nvSpPr>
          <p:spPr>
            <a:xfrm>
              <a:off x="38100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10"/>
            <p:cNvSpPr/>
            <p:nvPr/>
          </p:nvSpPr>
          <p:spPr>
            <a:xfrm>
              <a:off x="76201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10"/>
            <p:cNvSpPr/>
            <p:nvPr/>
          </p:nvSpPr>
          <p:spPr>
            <a:xfrm>
              <a:off x="114301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10"/>
            <p:cNvSpPr/>
            <p:nvPr/>
          </p:nvSpPr>
          <p:spPr>
            <a:xfrm>
              <a:off x="152402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10"/>
            <p:cNvSpPr/>
            <p:nvPr/>
          </p:nvSpPr>
          <p:spPr>
            <a:xfrm>
              <a:off x="190502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10"/>
            <p:cNvSpPr/>
            <p:nvPr/>
          </p:nvSpPr>
          <p:spPr>
            <a:xfrm>
              <a:off x="228603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10"/>
            <p:cNvSpPr/>
            <p:nvPr/>
          </p:nvSpPr>
          <p:spPr>
            <a:xfrm>
              <a:off x="266703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10"/>
            <p:cNvSpPr/>
            <p:nvPr/>
          </p:nvSpPr>
          <p:spPr>
            <a:xfrm>
              <a:off x="304804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10"/>
            <p:cNvSpPr/>
            <p:nvPr/>
          </p:nvSpPr>
          <p:spPr>
            <a:xfrm>
              <a:off x="342904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10"/>
            <p:cNvSpPr/>
            <p:nvPr/>
          </p:nvSpPr>
          <p:spPr>
            <a:xfrm>
              <a:off x="381005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10"/>
            <p:cNvSpPr/>
            <p:nvPr/>
          </p:nvSpPr>
          <p:spPr>
            <a:xfrm>
              <a:off x="419105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10"/>
            <p:cNvSpPr/>
            <p:nvPr/>
          </p:nvSpPr>
          <p:spPr>
            <a:xfrm>
              <a:off x="457206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10"/>
            <p:cNvSpPr/>
            <p:nvPr/>
          </p:nvSpPr>
          <p:spPr>
            <a:xfrm>
              <a:off x="495306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10"/>
            <p:cNvSpPr/>
            <p:nvPr/>
          </p:nvSpPr>
          <p:spPr>
            <a:xfrm>
              <a:off x="533407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10"/>
            <p:cNvSpPr/>
            <p:nvPr/>
          </p:nvSpPr>
          <p:spPr>
            <a:xfrm>
              <a:off x="571507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10"/>
            <p:cNvSpPr/>
            <p:nvPr/>
          </p:nvSpPr>
          <p:spPr>
            <a:xfrm>
              <a:off x="609608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10"/>
            <p:cNvSpPr/>
            <p:nvPr/>
          </p:nvSpPr>
          <p:spPr>
            <a:xfrm>
              <a:off x="647708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10"/>
            <p:cNvSpPr/>
            <p:nvPr/>
          </p:nvSpPr>
          <p:spPr>
            <a:xfrm>
              <a:off x="6858090"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10"/>
            <p:cNvSpPr/>
            <p:nvPr/>
          </p:nvSpPr>
          <p:spPr>
            <a:xfrm>
              <a:off x="7239095" y="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10"/>
            <p:cNvSpPr/>
            <p:nvPr/>
          </p:nvSpPr>
          <p:spPr>
            <a:xfrm>
              <a:off x="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10"/>
            <p:cNvSpPr/>
            <p:nvPr/>
          </p:nvSpPr>
          <p:spPr>
            <a:xfrm>
              <a:off x="38100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10"/>
            <p:cNvSpPr/>
            <p:nvPr/>
          </p:nvSpPr>
          <p:spPr>
            <a:xfrm>
              <a:off x="76201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10"/>
            <p:cNvSpPr/>
            <p:nvPr/>
          </p:nvSpPr>
          <p:spPr>
            <a:xfrm>
              <a:off x="114301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10"/>
            <p:cNvSpPr/>
            <p:nvPr/>
          </p:nvSpPr>
          <p:spPr>
            <a:xfrm>
              <a:off x="152402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10"/>
            <p:cNvSpPr/>
            <p:nvPr/>
          </p:nvSpPr>
          <p:spPr>
            <a:xfrm>
              <a:off x="190502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10"/>
            <p:cNvSpPr/>
            <p:nvPr/>
          </p:nvSpPr>
          <p:spPr>
            <a:xfrm>
              <a:off x="228603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10"/>
            <p:cNvSpPr/>
            <p:nvPr/>
          </p:nvSpPr>
          <p:spPr>
            <a:xfrm>
              <a:off x="266703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10"/>
            <p:cNvSpPr/>
            <p:nvPr/>
          </p:nvSpPr>
          <p:spPr>
            <a:xfrm>
              <a:off x="304804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10"/>
            <p:cNvSpPr/>
            <p:nvPr/>
          </p:nvSpPr>
          <p:spPr>
            <a:xfrm>
              <a:off x="342904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10"/>
            <p:cNvSpPr/>
            <p:nvPr/>
          </p:nvSpPr>
          <p:spPr>
            <a:xfrm>
              <a:off x="381005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10"/>
            <p:cNvSpPr/>
            <p:nvPr/>
          </p:nvSpPr>
          <p:spPr>
            <a:xfrm>
              <a:off x="419105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10"/>
            <p:cNvSpPr/>
            <p:nvPr/>
          </p:nvSpPr>
          <p:spPr>
            <a:xfrm>
              <a:off x="457206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10"/>
            <p:cNvSpPr/>
            <p:nvPr/>
          </p:nvSpPr>
          <p:spPr>
            <a:xfrm>
              <a:off x="495306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10"/>
            <p:cNvSpPr/>
            <p:nvPr/>
          </p:nvSpPr>
          <p:spPr>
            <a:xfrm>
              <a:off x="533407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10"/>
            <p:cNvSpPr/>
            <p:nvPr/>
          </p:nvSpPr>
          <p:spPr>
            <a:xfrm>
              <a:off x="571507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10"/>
            <p:cNvSpPr/>
            <p:nvPr/>
          </p:nvSpPr>
          <p:spPr>
            <a:xfrm>
              <a:off x="609608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10"/>
            <p:cNvSpPr/>
            <p:nvPr/>
          </p:nvSpPr>
          <p:spPr>
            <a:xfrm>
              <a:off x="647708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10"/>
            <p:cNvSpPr/>
            <p:nvPr/>
          </p:nvSpPr>
          <p:spPr>
            <a:xfrm>
              <a:off x="6858090"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10"/>
            <p:cNvSpPr/>
            <p:nvPr/>
          </p:nvSpPr>
          <p:spPr>
            <a:xfrm>
              <a:off x="7239095" y="342894"/>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10"/>
            <p:cNvSpPr/>
            <p:nvPr/>
          </p:nvSpPr>
          <p:spPr>
            <a:xfrm>
              <a:off x="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10"/>
            <p:cNvSpPr/>
            <p:nvPr/>
          </p:nvSpPr>
          <p:spPr>
            <a:xfrm>
              <a:off x="38100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10"/>
            <p:cNvSpPr/>
            <p:nvPr/>
          </p:nvSpPr>
          <p:spPr>
            <a:xfrm>
              <a:off x="76201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10"/>
            <p:cNvSpPr/>
            <p:nvPr/>
          </p:nvSpPr>
          <p:spPr>
            <a:xfrm>
              <a:off x="114301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10"/>
            <p:cNvSpPr/>
            <p:nvPr/>
          </p:nvSpPr>
          <p:spPr>
            <a:xfrm>
              <a:off x="152402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10"/>
            <p:cNvSpPr/>
            <p:nvPr/>
          </p:nvSpPr>
          <p:spPr>
            <a:xfrm>
              <a:off x="190502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10"/>
            <p:cNvSpPr/>
            <p:nvPr/>
          </p:nvSpPr>
          <p:spPr>
            <a:xfrm>
              <a:off x="228603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10"/>
            <p:cNvSpPr/>
            <p:nvPr/>
          </p:nvSpPr>
          <p:spPr>
            <a:xfrm>
              <a:off x="266703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10"/>
            <p:cNvSpPr/>
            <p:nvPr/>
          </p:nvSpPr>
          <p:spPr>
            <a:xfrm>
              <a:off x="304804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10"/>
            <p:cNvSpPr/>
            <p:nvPr/>
          </p:nvSpPr>
          <p:spPr>
            <a:xfrm>
              <a:off x="342904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10"/>
            <p:cNvSpPr/>
            <p:nvPr/>
          </p:nvSpPr>
          <p:spPr>
            <a:xfrm>
              <a:off x="381005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10"/>
            <p:cNvSpPr/>
            <p:nvPr/>
          </p:nvSpPr>
          <p:spPr>
            <a:xfrm>
              <a:off x="419105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10"/>
            <p:cNvSpPr/>
            <p:nvPr/>
          </p:nvSpPr>
          <p:spPr>
            <a:xfrm>
              <a:off x="457206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10"/>
            <p:cNvSpPr/>
            <p:nvPr/>
          </p:nvSpPr>
          <p:spPr>
            <a:xfrm>
              <a:off x="495306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10"/>
            <p:cNvSpPr/>
            <p:nvPr/>
          </p:nvSpPr>
          <p:spPr>
            <a:xfrm>
              <a:off x="533407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10"/>
            <p:cNvSpPr/>
            <p:nvPr/>
          </p:nvSpPr>
          <p:spPr>
            <a:xfrm>
              <a:off x="571507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10"/>
            <p:cNvSpPr/>
            <p:nvPr/>
          </p:nvSpPr>
          <p:spPr>
            <a:xfrm>
              <a:off x="609608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10"/>
            <p:cNvSpPr/>
            <p:nvPr/>
          </p:nvSpPr>
          <p:spPr>
            <a:xfrm>
              <a:off x="647708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10"/>
            <p:cNvSpPr/>
            <p:nvPr/>
          </p:nvSpPr>
          <p:spPr>
            <a:xfrm>
              <a:off x="6858090"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10"/>
            <p:cNvSpPr/>
            <p:nvPr/>
          </p:nvSpPr>
          <p:spPr>
            <a:xfrm>
              <a:off x="7239095" y="685788"/>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10"/>
            <p:cNvSpPr/>
            <p:nvPr/>
          </p:nvSpPr>
          <p:spPr>
            <a:xfrm>
              <a:off x="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10"/>
            <p:cNvSpPr/>
            <p:nvPr/>
          </p:nvSpPr>
          <p:spPr>
            <a:xfrm>
              <a:off x="38100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10"/>
            <p:cNvSpPr/>
            <p:nvPr/>
          </p:nvSpPr>
          <p:spPr>
            <a:xfrm>
              <a:off x="76201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10"/>
            <p:cNvSpPr/>
            <p:nvPr/>
          </p:nvSpPr>
          <p:spPr>
            <a:xfrm>
              <a:off x="114301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10"/>
            <p:cNvSpPr/>
            <p:nvPr/>
          </p:nvSpPr>
          <p:spPr>
            <a:xfrm>
              <a:off x="152402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10"/>
            <p:cNvSpPr/>
            <p:nvPr/>
          </p:nvSpPr>
          <p:spPr>
            <a:xfrm>
              <a:off x="190502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10"/>
            <p:cNvSpPr/>
            <p:nvPr/>
          </p:nvSpPr>
          <p:spPr>
            <a:xfrm>
              <a:off x="228603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10"/>
            <p:cNvSpPr/>
            <p:nvPr/>
          </p:nvSpPr>
          <p:spPr>
            <a:xfrm>
              <a:off x="266703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10"/>
            <p:cNvSpPr/>
            <p:nvPr/>
          </p:nvSpPr>
          <p:spPr>
            <a:xfrm>
              <a:off x="304804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10"/>
            <p:cNvSpPr/>
            <p:nvPr/>
          </p:nvSpPr>
          <p:spPr>
            <a:xfrm>
              <a:off x="342904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10"/>
            <p:cNvSpPr/>
            <p:nvPr/>
          </p:nvSpPr>
          <p:spPr>
            <a:xfrm>
              <a:off x="381005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10"/>
            <p:cNvSpPr/>
            <p:nvPr/>
          </p:nvSpPr>
          <p:spPr>
            <a:xfrm>
              <a:off x="419105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10"/>
            <p:cNvSpPr/>
            <p:nvPr/>
          </p:nvSpPr>
          <p:spPr>
            <a:xfrm>
              <a:off x="457206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10"/>
            <p:cNvSpPr/>
            <p:nvPr/>
          </p:nvSpPr>
          <p:spPr>
            <a:xfrm>
              <a:off x="495306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10"/>
            <p:cNvSpPr/>
            <p:nvPr/>
          </p:nvSpPr>
          <p:spPr>
            <a:xfrm>
              <a:off x="533407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10"/>
            <p:cNvSpPr/>
            <p:nvPr/>
          </p:nvSpPr>
          <p:spPr>
            <a:xfrm>
              <a:off x="571507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10"/>
            <p:cNvSpPr/>
            <p:nvPr/>
          </p:nvSpPr>
          <p:spPr>
            <a:xfrm>
              <a:off x="609608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10"/>
            <p:cNvSpPr/>
            <p:nvPr/>
          </p:nvSpPr>
          <p:spPr>
            <a:xfrm>
              <a:off x="647708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10"/>
            <p:cNvSpPr/>
            <p:nvPr/>
          </p:nvSpPr>
          <p:spPr>
            <a:xfrm>
              <a:off x="6858090"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10"/>
            <p:cNvSpPr/>
            <p:nvPr/>
          </p:nvSpPr>
          <p:spPr>
            <a:xfrm>
              <a:off x="7239095" y="1028682"/>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10"/>
            <p:cNvSpPr/>
            <p:nvPr/>
          </p:nvSpPr>
          <p:spPr>
            <a:xfrm>
              <a:off x="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10"/>
            <p:cNvSpPr/>
            <p:nvPr/>
          </p:nvSpPr>
          <p:spPr>
            <a:xfrm>
              <a:off x="38100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10"/>
            <p:cNvSpPr/>
            <p:nvPr/>
          </p:nvSpPr>
          <p:spPr>
            <a:xfrm>
              <a:off x="76201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10"/>
            <p:cNvSpPr/>
            <p:nvPr/>
          </p:nvSpPr>
          <p:spPr>
            <a:xfrm>
              <a:off x="114301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10"/>
            <p:cNvSpPr/>
            <p:nvPr/>
          </p:nvSpPr>
          <p:spPr>
            <a:xfrm>
              <a:off x="152402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10"/>
            <p:cNvSpPr/>
            <p:nvPr/>
          </p:nvSpPr>
          <p:spPr>
            <a:xfrm>
              <a:off x="190502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10"/>
            <p:cNvSpPr/>
            <p:nvPr/>
          </p:nvSpPr>
          <p:spPr>
            <a:xfrm>
              <a:off x="228603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10"/>
            <p:cNvSpPr/>
            <p:nvPr/>
          </p:nvSpPr>
          <p:spPr>
            <a:xfrm>
              <a:off x="266703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10"/>
            <p:cNvSpPr/>
            <p:nvPr/>
          </p:nvSpPr>
          <p:spPr>
            <a:xfrm>
              <a:off x="304804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10"/>
            <p:cNvSpPr/>
            <p:nvPr/>
          </p:nvSpPr>
          <p:spPr>
            <a:xfrm>
              <a:off x="342904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10"/>
            <p:cNvSpPr/>
            <p:nvPr/>
          </p:nvSpPr>
          <p:spPr>
            <a:xfrm>
              <a:off x="381005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10"/>
            <p:cNvSpPr/>
            <p:nvPr/>
          </p:nvSpPr>
          <p:spPr>
            <a:xfrm>
              <a:off x="419105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10"/>
            <p:cNvSpPr/>
            <p:nvPr/>
          </p:nvSpPr>
          <p:spPr>
            <a:xfrm>
              <a:off x="457206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10"/>
            <p:cNvSpPr/>
            <p:nvPr/>
          </p:nvSpPr>
          <p:spPr>
            <a:xfrm>
              <a:off x="495306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10"/>
            <p:cNvSpPr/>
            <p:nvPr/>
          </p:nvSpPr>
          <p:spPr>
            <a:xfrm>
              <a:off x="533407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10"/>
            <p:cNvSpPr/>
            <p:nvPr/>
          </p:nvSpPr>
          <p:spPr>
            <a:xfrm>
              <a:off x="571507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10"/>
            <p:cNvSpPr/>
            <p:nvPr/>
          </p:nvSpPr>
          <p:spPr>
            <a:xfrm>
              <a:off x="609608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10"/>
            <p:cNvSpPr/>
            <p:nvPr/>
          </p:nvSpPr>
          <p:spPr>
            <a:xfrm>
              <a:off x="647708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10"/>
            <p:cNvSpPr/>
            <p:nvPr/>
          </p:nvSpPr>
          <p:spPr>
            <a:xfrm>
              <a:off x="6858090"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10"/>
            <p:cNvSpPr/>
            <p:nvPr/>
          </p:nvSpPr>
          <p:spPr>
            <a:xfrm>
              <a:off x="7239095" y="1371576"/>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10"/>
            <p:cNvSpPr/>
            <p:nvPr/>
          </p:nvSpPr>
          <p:spPr>
            <a:xfrm>
              <a:off x="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10"/>
            <p:cNvSpPr/>
            <p:nvPr/>
          </p:nvSpPr>
          <p:spPr>
            <a:xfrm>
              <a:off x="38100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10"/>
            <p:cNvSpPr/>
            <p:nvPr/>
          </p:nvSpPr>
          <p:spPr>
            <a:xfrm>
              <a:off x="76201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10"/>
            <p:cNvSpPr/>
            <p:nvPr/>
          </p:nvSpPr>
          <p:spPr>
            <a:xfrm>
              <a:off x="114301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10"/>
            <p:cNvSpPr/>
            <p:nvPr/>
          </p:nvSpPr>
          <p:spPr>
            <a:xfrm>
              <a:off x="152402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10"/>
            <p:cNvSpPr/>
            <p:nvPr/>
          </p:nvSpPr>
          <p:spPr>
            <a:xfrm>
              <a:off x="190502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10"/>
            <p:cNvSpPr/>
            <p:nvPr/>
          </p:nvSpPr>
          <p:spPr>
            <a:xfrm>
              <a:off x="228603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10"/>
            <p:cNvSpPr/>
            <p:nvPr/>
          </p:nvSpPr>
          <p:spPr>
            <a:xfrm>
              <a:off x="266703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10"/>
            <p:cNvSpPr/>
            <p:nvPr/>
          </p:nvSpPr>
          <p:spPr>
            <a:xfrm>
              <a:off x="304804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10"/>
            <p:cNvSpPr/>
            <p:nvPr/>
          </p:nvSpPr>
          <p:spPr>
            <a:xfrm>
              <a:off x="342904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10"/>
            <p:cNvSpPr/>
            <p:nvPr/>
          </p:nvSpPr>
          <p:spPr>
            <a:xfrm>
              <a:off x="381005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10"/>
            <p:cNvSpPr/>
            <p:nvPr/>
          </p:nvSpPr>
          <p:spPr>
            <a:xfrm>
              <a:off x="419105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10"/>
            <p:cNvSpPr/>
            <p:nvPr/>
          </p:nvSpPr>
          <p:spPr>
            <a:xfrm>
              <a:off x="457206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10"/>
            <p:cNvSpPr/>
            <p:nvPr/>
          </p:nvSpPr>
          <p:spPr>
            <a:xfrm>
              <a:off x="495306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10"/>
            <p:cNvSpPr/>
            <p:nvPr/>
          </p:nvSpPr>
          <p:spPr>
            <a:xfrm>
              <a:off x="533407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10"/>
            <p:cNvSpPr/>
            <p:nvPr/>
          </p:nvSpPr>
          <p:spPr>
            <a:xfrm>
              <a:off x="571507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10"/>
            <p:cNvSpPr/>
            <p:nvPr/>
          </p:nvSpPr>
          <p:spPr>
            <a:xfrm>
              <a:off x="609608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10"/>
            <p:cNvSpPr/>
            <p:nvPr/>
          </p:nvSpPr>
          <p:spPr>
            <a:xfrm>
              <a:off x="647708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10"/>
            <p:cNvSpPr/>
            <p:nvPr/>
          </p:nvSpPr>
          <p:spPr>
            <a:xfrm>
              <a:off x="6858090"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10"/>
            <p:cNvSpPr/>
            <p:nvPr/>
          </p:nvSpPr>
          <p:spPr>
            <a:xfrm>
              <a:off x="7239095" y="1714470"/>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10"/>
            <p:cNvSpPr/>
            <p:nvPr/>
          </p:nvSpPr>
          <p:spPr>
            <a:xfrm>
              <a:off x="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10"/>
            <p:cNvSpPr/>
            <p:nvPr/>
          </p:nvSpPr>
          <p:spPr>
            <a:xfrm>
              <a:off x="38100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10"/>
            <p:cNvSpPr/>
            <p:nvPr/>
          </p:nvSpPr>
          <p:spPr>
            <a:xfrm>
              <a:off x="76201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10"/>
            <p:cNvSpPr/>
            <p:nvPr/>
          </p:nvSpPr>
          <p:spPr>
            <a:xfrm>
              <a:off x="114301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10"/>
            <p:cNvSpPr/>
            <p:nvPr/>
          </p:nvSpPr>
          <p:spPr>
            <a:xfrm>
              <a:off x="152402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10"/>
            <p:cNvSpPr/>
            <p:nvPr/>
          </p:nvSpPr>
          <p:spPr>
            <a:xfrm>
              <a:off x="190502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10"/>
            <p:cNvSpPr/>
            <p:nvPr/>
          </p:nvSpPr>
          <p:spPr>
            <a:xfrm>
              <a:off x="228603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10"/>
            <p:cNvSpPr/>
            <p:nvPr/>
          </p:nvSpPr>
          <p:spPr>
            <a:xfrm>
              <a:off x="266703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10"/>
            <p:cNvSpPr/>
            <p:nvPr/>
          </p:nvSpPr>
          <p:spPr>
            <a:xfrm>
              <a:off x="304804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10"/>
            <p:cNvSpPr/>
            <p:nvPr/>
          </p:nvSpPr>
          <p:spPr>
            <a:xfrm>
              <a:off x="342904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10"/>
            <p:cNvSpPr/>
            <p:nvPr/>
          </p:nvSpPr>
          <p:spPr>
            <a:xfrm>
              <a:off x="381005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10"/>
            <p:cNvSpPr/>
            <p:nvPr/>
          </p:nvSpPr>
          <p:spPr>
            <a:xfrm>
              <a:off x="419105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10"/>
            <p:cNvSpPr/>
            <p:nvPr/>
          </p:nvSpPr>
          <p:spPr>
            <a:xfrm>
              <a:off x="457206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10"/>
            <p:cNvSpPr/>
            <p:nvPr/>
          </p:nvSpPr>
          <p:spPr>
            <a:xfrm>
              <a:off x="495306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10"/>
            <p:cNvSpPr/>
            <p:nvPr/>
          </p:nvSpPr>
          <p:spPr>
            <a:xfrm>
              <a:off x="533407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10"/>
            <p:cNvSpPr/>
            <p:nvPr/>
          </p:nvSpPr>
          <p:spPr>
            <a:xfrm>
              <a:off x="571507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10"/>
            <p:cNvSpPr/>
            <p:nvPr/>
          </p:nvSpPr>
          <p:spPr>
            <a:xfrm>
              <a:off x="609608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10"/>
            <p:cNvSpPr/>
            <p:nvPr/>
          </p:nvSpPr>
          <p:spPr>
            <a:xfrm>
              <a:off x="647708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10"/>
            <p:cNvSpPr/>
            <p:nvPr/>
          </p:nvSpPr>
          <p:spPr>
            <a:xfrm>
              <a:off x="6858090"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10"/>
            <p:cNvSpPr/>
            <p:nvPr/>
          </p:nvSpPr>
          <p:spPr>
            <a:xfrm>
              <a:off x="7239095" y="205736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10"/>
            <p:cNvSpPr/>
            <p:nvPr/>
          </p:nvSpPr>
          <p:spPr>
            <a:xfrm>
              <a:off x="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10"/>
            <p:cNvSpPr/>
            <p:nvPr/>
          </p:nvSpPr>
          <p:spPr>
            <a:xfrm>
              <a:off x="38100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10"/>
            <p:cNvSpPr/>
            <p:nvPr/>
          </p:nvSpPr>
          <p:spPr>
            <a:xfrm>
              <a:off x="76201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10"/>
            <p:cNvSpPr/>
            <p:nvPr/>
          </p:nvSpPr>
          <p:spPr>
            <a:xfrm>
              <a:off x="114301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10"/>
            <p:cNvSpPr/>
            <p:nvPr/>
          </p:nvSpPr>
          <p:spPr>
            <a:xfrm>
              <a:off x="152402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10"/>
            <p:cNvSpPr/>
            <p:nvPr/>
          </p:nvSpPr>
          <p:spPr>
            <a:xfrm>
              <a:off x="190502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10"/>
            <p:cNvSpPr/>
            <p:nvPr/>
          </p:nvSpPr>
          <p:spPr>
            <a:xfrm>
              <a:off x="228603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10"/>
            <p:cNvSpPr/>
            <p:nvPr/>
          </p:nvSpPr>
          <p:spPr>
            <a:xfrm>
              <a:off x="266703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10"/>
            <p:cNvSpPr/>
            <p:nvPr/>
          </p:nvSpPr>
          <p:spPr>
            <a:xfrm>
              <a:off x="304804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10"/>
            <p:cNvSpPr/>
            <p:nvPr/>
          </p:nvSpPr>
          <p:spPr>
            <a:xfrm>
              <a:off x="342904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10"/>
            <p:cNvSpPr/>
            <p:nvPr/>
          </p:nvSpPr>
          <p:spPr>
            <a:xfrm>
              <a:off x="381005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10"/>
            <p:cNvSpPr/>
            <p:nvPr/>
          </p:nvSpPr>
          <p:spPr>
            <a:xfrm>
              <a:off x="419105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10"/>
            <p:cNvSpPr/>
            <p:nvPr/>
          </p:nvSpPr>
          <p:spPr>
            <a:xfrm>
              <a:off x="457206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10"/>
            <p:cNvSpPr/>
            <p:nvPr/>
          </p:nvSpPr>
          <p:spPr>
            <a:xfrm>
              <a:off x="495306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10"/>
            <p:cNvSpPr/>
            <p:nvPr/>
          </p:nvSpPr>
          <p:spPr>
            <a:xfrm>
              <a:off x="533407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10"/>
            <p:cNvSpPr/>
            <p:nvPr/>
          </p:nvSpPr>
          <p:spPr>
            <a:xfrm>
              <a:off x="571507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10"/>
            <p:cNvSpPr/>
            <p:nvPr/>
          </p:nvSpPr>
          <p:spPr>
            <a:xfrm>
              <a:off x="609608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10"/>
            <p:cNvSpPr/>
            <p:nvPr/>
          </p:nvSpPr>
          <p:spPr>
            <a:xfrm>
              <a:off x="647708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10"/>
            <p:cNvSpPr/>
            <p:nvPr/>
          </p:nvSpPr>
          <p:spPr>
            <a:xfrm>
              <a:off x="6858090"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10"/>
            <p:cNvSpPr/>
            <p:nvPr/>
          </p:nvSpPr>
          <p:spPr>
            <a:xfrm>
              <a:off x="7239095" y="2400259"/>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10"/>
            <p:cNvSpPr/>
            <p:nvPr/>
          </p:nvSpPr>
          <p:spPr>
            <a:xfrm>
              <a:off x="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10"/>
            <p:cNvSpPr/>
            <p:nvPr/>
          </p:nvSpPr>
          <p:spPr>
            <a:xfrm>
              <a:off x="38100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10"/>
            <p:cNvSpPr/>
            <p:nvPr/>
          </p:nvSpPr>
          <p:spPr>
            <a:xfrm>
              <a:off x="76201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10"/>
            <p:cNvSpPr/>
            <p:nvPr/>
          </p:nvSpPr>
          <p:spPr>
            <a:xfrm>
              <a:off x="114301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10"/>
            <p:cNvSpPr/>
            <p:nvPr/>
          </p:nvSpPr>
          <p:spPr>
            <a:xfrm>
              <a:off x="152402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10"/>
            <p:cNvSpPr/>
            <p:nvPr/>
          </p:nvSpPr>
          <p:spPr>
            <a:xfrm>
              <a:off x="190502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10"/>
            <p:cNvSpPr/>
            <p:nvPr/>
          </p:nvSpPr>
          <p:spPr>
            <a:xfrm>
              <a:off x="228603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10"/>
            <p:cNvSpPr/>
            <p:nvPr/>
          </p:nvSpPr>
          <p:spPr>
            <a:xfrm>
              <a:off x="266703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10"/>
            <p:cNvSpPr/>
            <p:nvPr/>
          </p:nvSpPr>
          <p:spPr>
            <a:xfrm>
              <a:off x="304804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10"/>
            <p:cNvSpPr/>
            <p:nvPr/>
          </p:nvSpPr>
          <p:spPr>
            <a:xfrm>
              <a:off x="342904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10"/>
            <p:cNvSpPr/>
            <p:nvPr/>
          </p:nvSpPr>
          <p:spPr>
            <a:xfrm>
              <a:off x="381005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10"/>
            <p:cNvSpPr/>
            <p:nvPr/>
          </p:nvSpPr>
          <p:spPr>
            <a:xfrm>
              <a:off x="419105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10"/>
            <p:cNvSpPr/>
            <p:nvPr/>
          </p:nvSpPr>
          <p:spPr>
            <a:xfrm>
              <a:off x="457206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10"/>
            <p:cNvSpPr/>
            <p:nvPr/>
          </p:nvSpPr>
          <p:spPr>
            <a:xfrm>
              <a:off x="495306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10"/>
            <p:cNvSpPr/>
            <p:nvPr/>
          </p:nvSpPr>
          <p:spPr>
            <a:xfrm>
              <a:off x="533407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10"/>
            <p:cNvSpPr/>
            <p:nvPr/>
          </p:nvSpPr>
          <p:spPr>
            <a:xfrm>
              <a:off x="571507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10"/>
            <p:cNvSpPr/>
            <p:nvPr/>
          </p:nvSpPr>
          <p:spPr>
            <a:xfrm>
              <a:off x="609608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10"/>
            <p:cNvSpPr/>
            <p:nvPr/>
          </p:nvSpPr>
          <p:spPr>
            <a:xfrm>
              <a:off x="647708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10"/>
            <p:cNvSpPr/>
            <p:nvPr/>
          </p:nvSpPr>
          <p:spPr>
            <a:xfrm>
              <a:off x="6858090"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10"/>
            <p:cNvSpPr/>
            <p:nvPr/>
          </p:nvSpPr>
          <p:spPr>
            <a:xfrm>
              <a:off x="7239095" y="274315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10"/>
            <p:cNvSpPr/>
            <p:nvPr/>
          </p:nvSpPr>
          <p:spPr>
            <a:xfrm>
              <a:off x="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10"/>
            <p:cNvSpPr/>
            <p:nvPr/>
          </p:nvSpPr>
          <p:spPr>
            <a:xfrm>
              <a:off x="38100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10"/>
            <p:cNvSpPr/>
            <p:nvPr/>
          </p:nvSpPr>
          <p:spPr>
            <a:xfrm>
              <a:off x="76201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10"/>
            <p:cNvSpPr/>
            <p:nvPr/>
          </p:nvSpPr>
          <p:spPr>
            <a:xfrm>
              <a:off x="114301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10"/>
            <p:cNvSpPr/>
            <p:nvPr/>
          </p:nvSpPr>
          <p:spPr>
            <a:xfrm>
              <a:off x="152402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10"/>
            <p:cNvSpPr/>
            <p:nvPr/>
          </p:nvSpPr>
          <p:spPr>
            <a:xfrm>
              <a:off x="190502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10"/>
            <p:cNvSpPr/>
            <p:nvPr/>
          </p:nvSpPr>
          <p:spPr>
            <a:xfrm>
              <a:off x="228603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10"/>
            <p:cNvSpPr/>
            <p:nvPr/>
          </p:nvSpPr>
          <p:spPr>
            <a:xfrm>
              <a:off x="266703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10"/>
            <p:cNvSpPr/>
            <p:nvPr/>
          </p:nvSpPr>
          <p:spPr>
            <a:xfrm>
              <a:off x="304804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10"/>
            <p:cNvSpPr/>
            <p:nvPr/>
          </p:nvSpPr>
          <p:spPr>
            <a:xfrm>
              <a:off x="342904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10"/>
            <p:cNvSpPr/>
            <p:nvPr/>
          </p:nvSpPr>
          <p:spPr>
            <a:xfrm>
              <a:off x="381005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10"/>
            <p:cNvSpPr/>
            <p:nvPr/>
          </p:nvSpPr>
          <p:spPr>
            <a:xfrm>
              <a:off x="419105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10"/>
            <p:cNvSpPr/>
            <p:nvPr/>
          </p:nvSpPr>
          <p:spPr>
            <a:xfrm>
              <a:off x="457206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10"/>
            <p:cNvSpPr/>
            <p:nvPr/>
          </p:nvSpPr>
          <p:spPr>
            <a:xfrm>
              <a:off x="495306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10"/>
            <p:cNvSpPr/>
            <p:nvPr/>
          </p:nvSpPr>
          <p:spPr>
            <a:xfrm>
              <a:off x="533407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10"/>
            <p:cNvSpPr/>
            <p:nvPr/>
          </p:nvSpPr>
          <p:spPr>
            <a:xfrm>
              <a:off x="571507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10"/>
            <p:cNvSpPr/>
            <p:nvPr/>
          </p:nvSpPr>
          <p:spPr>
            <a:xfrm>
              <a:off x="609608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10"/>
            <p:cNvSpPr/>
            <p:nvPr/>
          </p:nvSpPr>
          <p:spPr>
            <a:xfrm>
              <a:off x="647708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10"/>
            <p:cNvSpPr/>
            <p:nvPr/>
          </p:nvSpPr>
          <p:spPr>
            <a:xfrm>
              <a:off x="6858090"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10"/>
            <p:cNvSpPr/>
            <p:nvPr/>
          </p:nvSpPr>
          <p:spPr>
            <a:xfrm>
              <a:off x="7239095" y="308604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10"/>
            <p:cNvSpPr/>
            <p:nvPr/>
          </p:nvSpPr>
          <p:spPr>
            <a:xfrm>
              <a:off x="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10"/>
            <p:cNvSpPr/>
            <p:nvPr/>
          </p:nvSpPr>
          <p:spPr>
            <a:xfrm>
              <a:off x="38100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10"/>
            <p:cNvSpPr/>
            <p:nvPr/>
          </p:nvSpPr>
          <p:spPr>
            <a:xfrm>
              <a:off x="76201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10"/>
            <p:cNvSpPr/>
            <p:nvPr/>
          </p:nvSpPr>
          <p:spPr>
            <a:xfrm>
              <a:off x="114301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10"/>
            <p:cNvSpPr/>
            <p:nvPr/>
          </p:nvSpPr>
          <p:spPr>
            <a:xfrm>
              <a:off x="152402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10"/>
            <p:cNvSpPr/>
            <p:nvPr/>
          </p:nvSpPr>
          <p:spPr>
            <a:xfrm>
              <a:off x="190502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10"/>
            <p:cNvSpPr/>
            <p:nvPr/>
          </p:nvSpPr>
          <p:spPr>
            <a:xfrm>
              <a:off x="228603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10"/>
            <p:cNvSpPr/>
            <p:nvPr/>
          </p:nvSpPr>
          <p:spPr>
            <a:xfrm>
              <a:off x="266703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10"/>
            <p:cNvSpPr/>
            <p:nvPr/>
          </p:nvSpPr>
          <p:spPr>
            <a:xfrm>
              <a:off x="304804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10"/>
            <p:cNvSpPr/>
            <p:nvPr/>
          </p:nvSpPr>
          <p:spPr>
            <a:xfrm>
              <a:off x="342904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10"/>
            <p:cNvSpPr/>
            <p:nvPr/>
          </p:nvSpPr>
          <p:spPr>
            <a:xfrm>
              <a:off x="381005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10"/>
            <p:cNvSpPr/>
            <p:nvPr/>
          </p:nvSpPr>
          <p:spPr>
            <a:xfrm>
              <a:off x="419105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10"/>
            <p:cNvSpPr/>
            <p:nvPr/>
          </p:nvSpPr>
          <p:spPr>
            <a:xfrm>
              <a:off x="457206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10"/>
            <p:cNvSpPr/>
            <p:nvPr/>
          </p:nvSpPr>
          <p:spPr>
            <a:xfrm>
              <a:off x="495306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10"/>
            <p:cNvSpPr/>
            <p:nvPr/>
          </p:nvSpPr>
          <p:spPr>
            <a:xfrm>
              <a:off x="533407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10"/>
            <p:cNvSpPr/>
            <p:nvPr/>
          </p:nvSpPr>
          <p:spPr>
            <a:xfrm>
              <a:off x="571507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10"/>
            <p:cNvSpPr/>
            <p:nvPr/>
          </p:nvSpPr>
          <p:spPr>
            <a:xfrm>
              <a:off x="609608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10"/>
            <p:cNvSpPr/>
            <p:nvPr/>
          </p:nvSpPr>
          <p:spPr>
            <a:xfrm>
              <a:off x="647708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10"/>
            <p:cNvSpPr/>
            <p:nvPr/>
          </p:nvSpPr>
          <p:spPr>
            <a:xfrm>
              <a:off x="6858090"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10"/>
            <p:cNvSpPr/>
            <p:nvPr/>
          </p:nvSpPr>
          <p:spPr>
            <a:xfrm>
              <a:off x="7239095" y="342894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10"/>
            <p:cNvSpPr/>
            <p:nvPr/>
          </p:nvSpPr>
          <p:spPr>
            <a:xfrm>
              <a:off x="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10"/>
            <p:cNvSpPr/>
            <p:nvPr/>
          </p:nvSpPr>
          <p:spPr>
            <a:xfrm>
              <a:off x="38100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10"/>
            <p:cNvSpPr/>
            <p:nvPr/>
          </p:nvSpPr>
          <p:spPr>
            <a:xfrm>
              <a:off x="76201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10"/>
            <p:cNvSpPr/>
            <p:nvPr/>
          </p:nvSpPr>
          <p:spPr>
            <a:xfrm>
              <a:off x="114301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10"/>
            <p:cNvSpPr/>
            <p:nvPr/>
          </p:nvSpPr>
          <p:spPr>
            <a:xfrm>
              <a:off x="152402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10"/>
            <p:cNvSpPr/>
            <p:nvPr/>
          </p:nvSpPr>
          <p:spPr>
            <a:xfrm>
              <a:off x="190502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10"/>
            <p:cNvSpPr/>
            <p:nvPr/>
          </p:nvSpPr>
          <p:spPr>
            <a:xfrm>
              <a:off x="228603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10"/>
            <p:cNvSpPr/>
            <p:nvPr/>
          </p:nvSpPr>
          <p:spPr>
            <a:xfrm>
              <a:off x="266703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10"/>
            <p:cNvSpPr/>
            <p:nvPr/>
          </p:nvSpPr>
          <p:spPr>
            <a:xfrm>
              <a:off x="304804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10"/>
            <p:cNvSpPr/>
            <p:nvPr/>
          </p:nvSpPr>
          <p:spPr>
            <a:xfrm>
              <a:off x="342904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10"/>
            <p:cNvSpPr/>
            <p:nvPr/>
          </p:nvSpPr>
          <p:spPr>
            <a:xfrm>
              <a:off x="381005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10"/>
            <p:cNvSpPr/>
            <p:nvPr/>
          </p:nvSpPr>
          <p:spPr>
            <a:xfrm>
              <a:off x="419105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10"/>
            <p:cNvSpPr/>
            <p:nvPr/>
          </p:nvSpPr>
          <p:spPr>
            <a:xfrm>
              <a:off x="457206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10"/>
            <p:cNvSpPr/>
            <p:nvPr/>
          </p:nvSpPr>
          <p:spPr>
            <a:xfrm>
              <a:off x="495306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10"/>
            <p:cNvSpPr/>
            <p:nvPr/>
          </p:nvSpPr>
          <p:spPr>
            <a:xfrm>
              <a:off x="533407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10"/>
            <p:cNvSpPr/>
            <p:nvPr/>
          </p:nvSpPr>
          <p:spPr>
            <a:xfrm>
              <a:off x="571507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10"/>
            <p:cNvSpPr/>
            <p:nvPr/>
          </p:nvSpPr>
          <p:spPr>
            <a:xfrm>
              <a:off x="609608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10"/>
            <p:cNvSpPr/>
            <p:nvPr/>
          </p:nvSpPr>
          <p:spPr>
            <a:xfrm>
              <a:off x="647708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10"/>
            <p:cNvSpPr/>
            <p:nvPr/>
          </p:nvSpPr>
          <p:spPr>
            <a:xfrm>
              <a:off x="6858090"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10"/>
            <p:cNvSpPr/>
            <p:nvPr/>
          </p:nvSpPr>
          <p:spPr>
            <a:xfrm>
              <a:off x="7239095" y="3771825"/>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10"/>
            <p:cNvSpPr/>
            <p:nvPr/>
          </p:nvSpPr>
          <p:spPr>
            <a:xfrm>
              <a:off x="762011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10"/>
            <p:cNvSpPr/>
            <p:nvPr/>
          </p:nvSpPr>
          <p:spPr>
            <a:xfrm>
              <a:off x="800111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10"/>
            <p:cNvSpPr/>
            <p:nvPr/>
          </p:nvSpPr>
          <p:spPr>
            <a:xfrm>
              <a:off x="8382120"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10"/>
            <p:cNvSpPr/>
            <p:nvPr/>
          </p:nvSpPr>
          <p:spPr>
            <a:xfrm>
              <a:off x="8763125" y="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10"/>
            <p:cNvSpPr/>
            <p:nvPr/>
          </p:nvSpPr>
          <p:spPr>
            <a:xfrm>
              <a:off x="762011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10"/>
            <p:cNvSpPr/>
            <p:nvPr/>
          </p:nvSpPr>
          <p:spPr>
            <a:xfrm>
              <a:off x="800111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10"/>
            <p:cNvSpPr/>
            <p:nvPr/>
          </p:nvSpPr>
          <p:spPr>
            <a:xfrm>
              <a:off x="8382120"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10"/>
            <p:cNvSpPr/>
            <p:nvPr/>
          </p:nvSpPr>
          <p:spPr>
            <a:xfrm>
              <a:off x="8763125" y="342894"/>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10"/>
            <p:cNvSpPr/>
            <p:nvPr/>
          </p:nvSpPr>
          <p:spPr>
            <a:xfrm>
              <a:off x="762011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10"/>
            <p:cNvSpPr/>
            <p:nvPr/>
          </p:nvSpPr>
          <p:spPr>
            <a:xfrm>
              <a:off x="800111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10"/>
            <p:cNvSpPr/>
            <p:nvPr/>
          </p:nvSpPr>
          <p:spPr>
            <a:xfrm>
              <a:off x="8382120"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10"/>
            <p:cNvSpPr/>
            <p:nvPr/>
          </p:nvSpPr>
          <p:spPr>
            <a:xfrm>
              <a:off x="8763125" y="685788"/>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10"/>
            <p:cNvSpPr/>
            <p:nvPr/>
          </p:nvSpPr>
          <p:spPr>
            <a:xfrm>
              <a:off x="762011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10"/>
            <p:cNvSpPr/>
            <p:nvPr/>
          </p:nvSpPr>
          <p:spPr>
            <a:xfrm>
              <a:off x="800111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10"/>
            <p:cNvSpPr/>
            <p:nvPr/>
          </p:nvSpPr>
          <p:spPr>
            <a:xfrm>
              <a:off x="8382120"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10"/>
            <p:cNvSpPr/>
            <p:nvPr/>
          </p:nvSpPr>
          <p:spPr>
            <a:xfrm>
              <a:off x="8763125" y="1028682"/>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10"/>
            <p:cNvSpPr/>
            <p:nvPr/>
          </p:nvSpPr>
          <p:spPr>
            <a:xfrm>
              <a:off x="762011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10"/>
            <p:cNvSpPr/>
            <p:nvPr/>
          </p:nvSpPr>
          <p:spPr>
            <a:xfrm>
              <a:off x="800111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10"/>
            <p:cNvSpPr/>
            <p:nvPr/>
          </p:nvSpPr>
          <p:spPr>
            <a:xfrm>
              <a:off x="8382120"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10"/>
            <p:cNvSpPr/>
            <p:nvPr/>
          </p:nvSpPr>
          <p:spPr>
            <a:xfrm>
              <a:off x="8763125" y="1371576"/>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10"/>
            <p:cNvSpPr/>
            <p:nvPr/>
          </p:nvSpPr>
          <p:spPr>
            <a:xfrm>
              <a:off x="762011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10"/>
            <p:cNvSpPr/>
            <p:nvPr/>
          </p:nvSpPr>
          <p:spPr>
            <a:xfrm>
              <a:off x="800111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10"/>
            <p:cNvSpPr/>
            <p:nvPr/>
          </p:nvSpPr>
          <p:spPr>
            <a:xfrm>
              <a:off x="8382120"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10"/>
            <p:cNvSpPr/>
            <p:nvPr/>
          </p:nvSpPr>
          <p:spPr>
            <a:xfrm>
              <a:off x="8763125" y="1714470"/>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10"/>
            <p:cNvSpPr/>
            <p:nvPr/>
          </p:nvSpPr>
          <p:spPr>
            <a:xfrm>
              <a:off x="762011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10"/>
            <p:cNvSpPr/>
            <p:nvPr/>
          </p:nvSpPr>
          <p:spPr>
            <a:xfrm>
              <a:off x="800111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10"/>
            <p:cNvSpPr/>
            <p:nvPr/>
          </p:nvSpPr>
          <p:spPr>
            <a:xfrm>
              <a:off x="8382120"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10"/>
            <p:cNvSpPr/>
            <p:nvPr/>
          </p:nvSpPr>
          <p:spPr>
            <a:xfrm>
              <a:off x="8763125" y="205736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10"/>
            <p:cNvSpPr/>
            <p:nvPr/>
          </p:nvSpPr>
          <p:spPr>
            <a:xfrm>
              <a:off x="762011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10"/>
            <p:cNvSpPr/>
            <p:nvPr/>
          </p:nvSpPr>
          <p:spPr>
            <a:xfrm>
              <a:off x="800111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10"/>
            <p:cNvSpPr/>
            <p:nvPr/>
          </p:nvSpPr>
          <p:spPr>
            <a:xfrm>
              <a:off x="8382120"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10"/>
            <p:cNvSpPr/>
            <p:nvPr/>
          </p:nvSpPr>
          <p:spPr>
            <a:xfrm>
              <a:off x="8763125" y="2400259"/>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10"/>
            <p:cNvSpPr/>
            <p:nvPr/>
          </p:nvSpPr>
          <p:spPr>
            <a:xfrm>
              <a:off x="762011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10"/>
            <p:cNvSpPr/>
            <p:nvPr/>
          </p:nvSpPr>
          <p:spPr>
            <a:xfrm>
              <a:off x="800111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10"/>
            <p:cNvSpPr/>
            <p:nvPr/>
          </p:nvSpPr>
          <p:spPr>
            <a:xfrm>
              <a:off x="8382120"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10"/>
            <p:cNvSpPr/>
            <p:nvPr/>
          </p:nvSpPr>
          <p:spPr>
            <a:xfrm>
              <a:off x="8763125" y="274315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10"/>
            <p:cNvSpPr/>
            <p:nvPr/>
          </p:nvSpPr>
          <p:spPr>
            <a:xfrm>
              <a:off x="762011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10"/>
            <p:cNvSpPr/>
            <p:nvPr/>
          </p:nvSpPr>
          <p:spPr>
            <a:xfrm>
              <a:off x="800111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10"/>
            <p:cNvSpPr/>
            <p:nvPr/>
          </p:nvSpPr>
          <p:spPr>
            <a:xfrm>
              <a:off x="8382120"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10"/>
            <p:cNvSpPr/>
            <p:nvPr/>
          </p:nvSpPr>
          <p:spPr>
            <a:xfrm>
              <a:off x="8763125" y="308604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10"/>
            <p:cNvSpPr/>
            <p:nvPr/>
          </p:nvSpPr>
          <p:spPr>
            <a:xfrm>
              <a:off x="762011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10"/>
            <p:cNvSpPr/>
            <p:nvPr/>
          </p:nvSpPr>
          <p:spPr>
            <a:xfrm>
              <a:off x="800111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10"/>
            <p:cNvSpPr/>
            <p:nvPr/>
          </p:nvSpPr>
          <p:spPr>
            <a:xfrm>
              <a:off x="8382120"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10"/>
            <p:cNvSpPr/>
            <p:nvPr/>
          </p:nvSpPr>
          <p:spPr>
            <a:xfrm>
              <a:off x="8763125" y="342894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10"/>
            <p:cNvSpPr/>
            <p:nvPr/>
          </p:nvSpPr>
          <p:spPr>
            <a:xfrm>
              <a:off x="762011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10"/>
            <p:cNvSpPr/>
            <p:nvPr/>
          </p:nvSpPr>
          <p:spPr>
            <a:xfrm>
              <a:off x="800111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10"/>
            <p:cNvSpPr/>
            <p:nvPr/>
          </p:nvSpPr>
          <p:spPr>
            <a:xfrm>
              <a:off x="8382120"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10"/>
            <p:cNvSpPr/>
            <p:nvPr/>
          </p:nvSpPr>
          <p:spPr>
            <a:xfrm>
              <a:off x="8763125" y="3771825"/>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10"/>
            <p:cNvSpPr/>
            <p:nvPr/>
          </p:nvSpPr>
          <p:spPr>
            <a:xfrm>
              <a:off x="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10"/>
            <p:cNvSpPr/>
            <p:nvPr/>
          </p:nvSpPr>
          <p:spPr>
            <a:xfrm>
              <a:off x="38100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10"/>
            <p:cNvSpPr/>
            <p:nvPr/>
          </p:nvSpPr>
          <p:spPr>
            <a:xfrm>
              <a:off x="76201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10"/>
            <p:cNvSpPr/>
            <p:nvPr/>
          </p:nvSpPr>
          <p:spPr>
            <a:xfrm>
              <a:off x="114301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10"/>
            <p:cNvSpPr/>
            <p:nvPr/>
          </p:nvSpPr>
          <p:spPr>
            <a:xfrm>
              <a:off x="152402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10"/>
            <p:cNvSpPr/>
            <p:nvPr/>
          </p:nvSpPr>
          <p:spPr>
            <a:xfrm>
              <a:off x="190502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10"/>
            <p:cNvSpPr/>
            <p:nvPr/>
          </p:nvSpPr>
          <p:spPr>
            <a:xfrm>
              <a:off x="228603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10"/>
            <p:cNvSpPr/>
            <p:nvPr/>
          </p:nvSpPr>
          <p:spPr>
            <a:xfrm>
              <a:off x="266703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10"/>
            <p:cNvSpPr/>
            <p:nvPr/>
          </p:nvSpPr>
          <p:spPr>
            <a:xfrm>
              <a:off x="304804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10"/>
            <p:cNvSpPr/>
            <p:nvPr/>
          </p:nvSpPr>
          <p:spPr>
            <a:xfrm>
              <a:off x="342904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10"/>
            <p:cNvSpPr/>
            <p:nvPr/>
          </p:nvSpPr>
          <p:spPr>
            <a:xfrm>
              <a:off x="381005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10"/>
            <p:cNvSpPr/>
            <p:nvPr/>
          </p:nvSpPr>
          <p:spPr>
            <a:xfrm>
              <a:off x="419105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10"/>
            <p:cNvSpPr/>
            <p:nvPr/>
          </p:nvSpPr>
          <p:spPr>
            <a:xfrm>
              <a:off x="457206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10"/>
            <p:cNvSpPr/>
            <p:nvPr/>
          </p:nvSpPr>
          <p:spPr>
            <a:xfrm>
              <a:off x="495306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10"/>
            <p:cNvSpPr/>
            <p:nvPr/>
          </p:nvSpPr>
          <p:spPr>
            <a:xfrm>
              <a:off x="533407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10"/>
            <p:cNvSpPr/>
            <p:nvPr/>
          </p:nvSpPr>
          <p:spPr>
            <a:xfrm>
              <a:off x="571507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10"/>
            <p:cNvSpPr/>
            <p:nvPr/>
          </p:nvSpPr>
          <p:spPr>
            <a:xfrm>
              <a:off x="609608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10"/>
            <p:cNvSpPr/>
            <p:nvPr/>
          </p:nvSpPr>
          <p:spPr>
            <a:xfrm>
              <a:off x="647708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10"/>
            <p:cNvSpPr/>
            <p:nvPr/>
          </p:nvSpPr>
          <p:spPr>
            <a:xfrm>
              <a:off x="6858090"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10"/>
            <p:cNvSpPr/>
            <p:nvPr/>
          </p:nvSpPr>
          <p:spPr>
            <a:xfrm>
              <a:off x="7239095" y="4114713"/>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10"/>
            <p:cNvSpPr/>
            <p:nvPr/>
          </p:nvSpPr>
          <p:spPr>
            <a:xfrm>
              <a:off x="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10"/>
            <p:cNvSpPr/>
            <p:nvPr/>
          </p:nvSpPr>
          <p:spPr>
            <a:xfrm>
              <a:off x="38100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10"/>
            <p:cNvSpPr/>
            <p:nvPr/>
          </p:nvSpPr>
          <p:spPr>
            <a:xfrm>
              <a:off x="76201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10"/>
            <p:cNvSpPr/>
            <p:nvPr/>
          </p:nvSpPr>
          <p:spPr>
            <a:xfrm>
              <a:off x="114301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10"/>
            <p:cNvSpPr/>
            <p:nvPr/>
          </p:nvSpPr>
          <p:spPr>
            <a:xfrm>
              <a:off x="152402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10"/>
            <p:cNvSpPr/>
            <p:nvPr/>
          </p:nvSpPr>
          <p:spPr>
            <a:xfrm>
              <a:off x="190502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10"/>
            <p:cNvSpPr/>
            <p:nvPr/>
          </p:nvSpPr>
          <p:spPr>
            <a:xfrm>
              <a:off x="228603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10"/>
            <p:cNvSpPr/>
            <p:nvPr/>
          </p:nvSpPr>
          <p:spPr>
            <a:xfrm>
              <a:off x="266703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10"/>
            <p:cNvSpPr/>
            <p:nvPr/>
          </p:nvSpPr>
          <p:spPr>
            <a:xfrm>
              <a:off x="304804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10"/>
            <p:cNvSpPr/>
            <p:nvPr/>
          </p:nvSpPr>
          <p:spPr>
            <a:xfrm>
              <a:off x="342904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10"/>
            <p:cNvSpPr/>
            <p:nvPr/>
          </p:nvSpPr>
          <p:spPr>
            <a:xfrm>
              <a:off x="381005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10"/>
            <p:cNvSpPr/>
            <p:nvPr/>
          </p:nvSpPr>
          <p:spPr>
            <a:xfrm>
              <a:off x="419105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10"/>
            <p:cNvSpPr/>
            <p:nvPr/>
          </p:nvSpPr>
          <p:spPr>
            <a:xfrm>
              <a:off x="457206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10"/>
            <p:cNvSpPr/>
            <p:nvPr/>
          </p:nvSpPr>
          <p:spPr>
            <a:xfrm>
              <a:off x="495306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10"/>
            <p:cNvSpPr/>
            <p:nvPr/>
          </p:nvSpPr>
          <p:spPr>
            <a:xfrm>
              <a:off x="533407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10"/>
            <p:cNvSpPr/>
            <p:nvPr/>
          </p:nvSpPr>
          <p:spPr>
            <a:xfrm>
              <a:off x="571507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10"/>
            <p:cNvSpPr/>
            <p:nvPr/>
          </p:nvSpPr>
          <p:spPr>
            <a:xfrm>
              <a:off x="609608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10"/>
            <p:cNvSpPr/>
            <p:nvPr/>
          </p:nvSpPr>
          <p:spPr>
            <a:xfrm>
              <a:off x="647708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10"/>
            <p:cNvSpPr/>
            <p:nvPr/>
          </p:nvSpPr>
          <p:spPr>
            <a:xfrm>
              <a:off x="6858090"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10"/>
            <p:cNvSpPr/>
            <p:nvPr/>
          </p:nvSpPr>
          <p:spPr>
            <a:xfrm>
              <a:off x="7239095" y="4457607"/>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10"/>
            <p:cNvSpPr/>
            <p:nvPr/>
          </p:nvSpPr>
          <p:spPr>
            <a:xfrm>
              <a:off x="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10"/>
            <p:cNvSpPr/>
            <p:nvPr/>
          </p:nvSpPr>
          <p:spPr>
            <a:xfrm>
              <a:off x="38100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10"/>
            <p:cNvSpPr/>
            <p:nvPr/>
          </p:nvSpPr>
          <p:spPr>
            <a:xfrm>
              <a:off x="76201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10"/>
            <p:cNvSpPr/>
            <p:nvPr/>
          </p:nvSpPr>
          <p:spPr>
            <a:xfrm>
              <a:off x="114301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10"/>
            <p:cNvSpPr/>
            <p:nvPr/>
          </p:nvSpPr>
          <p:spPr>
            <a:xfrm>
              <a:off x="152402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10"/>
            <p:cNvSpPr/>
            <p:nvPr/>
          </p:nvSpPr>
          <p:spPr>
            <a:xfrm>
              <a:off x="190502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10"/>
            <p:cNvSpPr/>
            <p:nvPr/>
          </p:nvSpPr>
          <p:spPr>
            <a:xfrm>
              <a:off x="228603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10"/>
            <p:cNvSpPr/>
            <p:nvPr/>
          </p:nvSpPr>
          <p:spPr>
            <a:xfrm>
              <a:off x="266703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10"/>
            <p:cNvSpPr/>
            <p:nvPr/>
          </p:nvSpPr>
          <p:spPr>
            <a:xfrm>
              <a:off x="304804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10"/>
            <p:cNvSpPr/>
            <p:nvPr/>
          </p:nvSpPr>
          <p:spPr>
            <a:xfrm>
              <a:off x="342904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10"/>
            <p:cNvSpPr/>
            <p:nvPr/>
          </p:nvSpPr>
          <p:spPr>
            <a:xfrm>
              <a:off x="381005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10"/>
            <p:cNvSpPr/>
            <p:nvPr/>
          </p:nvSpPr>
          <p:spPr>
            <a:xfrm>
              <a:off x="419105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10"/>
            <p:cNvSpPr/>
            <p:nvPr/>
          </p:nvSpPr>
          <p:spPr>
            <a:xfrm>
              <a:off x="457206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10"/>
            <p:cNvSpPr/>
            <p:nvPr/>
          </p:nvSpPr>
          <p:spPr>
            <a:xfrm>
              <a:off x="495306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10"/>
            <p:cNvSpPr/>
            <p:nvPr/>
          </p:nvSpPr>
          <p:spPr>
            <a:xfrm>
              <a:off x="533407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10"/>
            <p:cNvSpPr/>
            <p:nvPr/>
          </p:nvSpPr>
          <p:spPr>
            <a:xfrm>
              <a:off x="571507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10"/>
            <p:cNvSpPr/>
            <p:nvPr/>
          </p:nvSpPr>
          <p:spPr>
            <a:xfrm>
              <a:off x="609608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10"/>
            <p:cNvSpPr/>
            <p:nvPr/>
          </p:nvSpPr>
          <p:spPr>
            <a:xfrm>
              <a:off x="647708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10"/>
            <p:cNvSpPr/>
            <p:nvPr/>
          </p:nvSpPr>
          <p:spPr>
            <a:xfrm>
              <a:off x="6858090"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10"/>
            <p:cNvSpPr/>
            <p:nvPr/>
          </p:nvSpPr>
          <p:spPr>
            <a:xfrm>
              <a:off x="7239095" y="4800491"/>
              <a:ext cx="381000" cy="342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10"/>
            <p:cNvSpPr/>
            <p:nvPr/>
          </p:nvSpPr>
          <p:spPr>
            <a:xfrm>
              <a:off x="762011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10"/>
            <p:cNvSpPr/>
            <p:nvPr/>
          </p:nvSpPr>
          <p:spPr>
            <a:xfrm>
              <a:off x="800111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10"/>
            <p:cNvSpPr/>
            <p:nvPr/>
          </p:nvSpPr>
          <p:spPr>
            <a:xfrm>
              <a:off x="8382120"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10"/>
            <p:cNvSpPr/>
            <p:nvPr/>
          </p:nvSpPr>
          <p:spPr>
            <a:xfrm>
              <a:off x="8763125" y="4114713"/>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10"/>
            <p:cNvSpPr/>
            <p:nvPr/>
          </p:nvSpPr>
          <p:spPr>
            <a:xfrm>
              <a:off x="762011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10"/>
            <p:cNvSpPr/>
            <p:nvPr/>
          </p:nvSpPr>
          <p:spPr>
            <a:xfrm>
              <a:off x="800111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10"/>
            <p:cNvSpPr/>
            <p:nvPr/>
          </p:nvSpPr>
          <p:spPr>
            <a:xfrm>
              <a:off x="8382120"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10"/>
            <p:cNvSpPr/>
            <p:nvPr/>
          </p:nvSpPr>
          <p:spPr>
            <a:xfrm>
              <a:off x="8763125" y="4457607"/>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10"/>
            <p:cNvSpPr/>
            <p:nvPr/>
          </p:nvSpPr>
          <p:spPr>
            <a:xfrm>
              <a:off x="762011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10"/>
            <p:cNvSpPr/>
            <p:nvPr/>
          </p:nvSpPr>
          <p:spPr>
            <a:xfrm>
              <a:off x="800111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10"/>
            <p:cNvSpPr/>
            <p:nvPr/>
          </p:nvSpPr>
          <p:spPr>
            <a:xfrm>
              <a:off x="8382120"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10"/>
            <p:cNvSpPr/>
            <p:nvPr/>
          </p:nvSpPr>
          <p:spPr>
            <a:xfrm>
              <a:off x="8763125" y="4800491"/>
              <a:ext cx="381000" cy="342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96" name="Google Shape;3496;p10"/>
          <p:cNvSpPr/>
          <p:nvPr/>
        </p:nvSpPr>
        <p:spPr>
          <a:xfrm flipH="1">
            <a:off x="0" y="0"/>
            <a:ext cx="9144000" cy="5143500"/>
          </a:xfrm>
          <a:prstGeom prst="rtTriangle">
            <a:avLst/>
          </a:prstGeom>
          <a:solidFill>
            <a:srgbClr val="005051">
              <a:alpha val="10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97" name="Google Shape;3497;p10"/>
          <p:cNvGrpSpPr/>
          <p:nvPr/>
        </p:nvGrpSpPr>
        <p:grpSpPr>
          <a:xfrm>
            <a:off x="553048" y="535000"/>
            <a:ext cx="8105852" cy="4302000"/>
            <a:chOff x="553048" y="535000"/>
            <a:chExt cx="8105852" cy="4302000"/>
          </a:xfrm>
        </p:grpSpPr>
        <p:sp>
          <p:nvSpPr>
            <p:cNvPr id="3498" name="Google Shape;3498;p10"/>
            <p:cNvSpPr/>
            <p:nvPr/>
          </p:nvSpPr>
          <p:spPr>
            <a:xfrm>
              <a:off x="942300" y="763600"/>
              <a:ext cx="7716600" cy="4073400"/>
            </a:xfrm>
            <a:prstGeom prst="roundRect">
              <a:avLst>
                <a:gd name="adj" fmla="val 2480"/>
              </a:avLst>
            </a:prstGeom>
            <a:solidFill>
              <a:srgbClr val="222828">
                <a:alpha val="20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10"/>
            <p:cNvSpPr/>
            <p:nvPr/>
          </p:nvSpPr>
          <p:spPr>
            <a:xfrm>
              <a:off x="712275" y="535000"/>
              <a:ext cx="7716600" cy="4073400"/>
            </a:xfrm>
            <a:prstGeom prst="roundRect">
              <a:avLst>
                <a:gd name="adj" fmla="val 248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10"/>
            <p:cNvSpPr/>
            <p:nvPr/>
          </p:nvSpPr>
          <p:spPr>
            <a:xfrm>
              <a:off x="848698" y="898261"/>
              <a:ext cx="317374" cy="317436"/>
            </a:xfrm>
            <a:custGeom>
              <a:avLst/>
              <a:gdLst/>
              <a:ahLst/>
              <a:cxnLst/>
              <a:rect l="l" t="t" r="r" b="b"/>
              <a:pathLst>
                <a:path w="15209" h="15212" extrusionOk="0">
                  <a:moveTo>
                    <a:pt x="7604" y="0"/>
                  </a:moveTo>
                  <a:cubicBezTo>
                    <a:pt x="3404" y="0"/>
                    <a:pt x="0" y="3405"/>
                    <a:pt x="0" y="7605"/>
                  </a:cubicBezTo>
                  <a:cubicBezTo>
                    <a:pt x="0" y="11805"/>
                    <a:pt x="3404" y="15212"/>
                    <a:pt x="7604" y="15212"/>
                  </a:cubicBezTo>
                  <a:cubicBezTo>
                    <a:pt x="11804" y="15212"/>
                    <a:pt x="15209" y="11805"/>
                    <a:pt x="15209" y="7605"/>
                  </a:cubicBezTo>
                  <a:cubicBezTo>
                    <a:pt x="15209" y="3405"/>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10"/>
            <p:cNvSpPr/>
            <p:nvPr/>
          </p:nvSpPr>
          <p:spPr>
            <a:xfrm>
              <a:off x="553048" y="931482"/>
              <a:ext cx="549400" cy="250994"/>
            </a:xfrm>
            <a:custGeom>
              <a:avLst/>
              <a:gdLst/>
              <a:ahLst/>
              <a:cxnLst/>
              <a:rect l="l" t="t" r="r" b="b"/>
              <a:pathLst>
                <a:path w="26328" h="12028" extrusionOk="0">
                  <a:moveTo>
                    <a:pt x="1493" y="0"/>
                  </a:moveTo>
                  <a:cubicBezTo>
                    <a:pt x="671" y="0"/>
                    <a:pt x="0" y="668"/>
                    <a:pt x="0" y="1494"/>
                  </a:cubicBezTo>
                  <a:cubicBezTo>
                    <a:pt x="0" y="2319"/>
                    <a:pt x="671" y="2990"/>
                    <a:pt x="1493" y="2990"/>
                  </a:cubicBezTo>
                  <a:lnTo>
                    <a:pt x="19596" y="2990"/>
                  </a:lnTo>
                  <a:cubicBezTo>
                    <a:pt x="21591" y="2990"/>
                    <a:pt x="23340" y="4081"/>
                    <a:pt x="23340" y="5330"/>
                  </a:cubicBezTo>
                  <a:lnTo>
                    <a:pt x="23340" y="6698"/>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10"/>
            <p:cNvSpPr/>
            <p:nvPr/>
          </p:nvSpPr>
          <p:spPr>
            <a:xfrm>
              <a:off x="848698" y="1332681"/>
              <a:ext cx="317374" cy="317457"/>
            </a:xfrm>
            <a:custGeom>
              <a:avLst/>
              <a:gdLst/>
              <a:ahLst/>
              <a:cxnLst/>
              <a:rect l="l" t="t" r="r" b="b"/>
              <a:pathLst>
                <a:path w="15209" h="15213" extrusionOk="0">
                  <a:moveTo>
                    <a:pt x="7604" y="1"/>
                  </a:moveTo>
                  <a:cubicBezTo>
                    <a:pt x="3404" y="1"/>
                    <a:pt x="0" y="3408"/>
                    <a:pt x="0" y="7608"/>
                  </a:cubicBezTo>
                  <a:cubicBezTo>
                    <a:pt x="0" y="11808"/>
                    <a:pt x="3404" y="15212"/>
                    <a:pt x="7604" y="15212"/>
                  </a:cubicBezTo>
                  <a:cubicBezTo>
                    <a:pt x="11804" y="15212"/>
                    <a:pt x="15209" y="11808"/>
                    <a:pt x="15209" y="7608"/>
                  </a:cubicBezTo>
                  <a:cubicBezTo>
                    <a:pt x="15209" y="3408"/>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10"/>
            <p:cNvSpPr/>
            <p:nvPr/>
          </p:nvSpPr>
          <p:spPr>
            <a:xfrm>
              <a:off x="553048" y="1365902"/>
              <a:ext cx="549400" cy="251015"/>
            </a:xfrm>
            <a:custGeom>
              <a:avLst/>
              <a:gdLst/>
              <a:ahLst/>
              <a:cxnLst/>
              <a:rect l="l" t="t" r="r" b="b"/>
              <a:pathLst>
                <a:path w="26328" h="12029" extrusionOk="0">
                  <a:moveTo>
                    <a:pt x="1493" y="1"/>
                  </a:moveTo>
                  <a:cubicBezTo>
                    <a:pt x="671" y="1"/>
                    <a:pt x="0" y="671"/>
                    <a:pt x="0" y="1497"/>
                  </a:cubicBezTo>
                  <a:cubicBezTo>
                    <a:pt x="0" y="2320"/>
                    <a:pt x="671" y="2990"/>
                    <a:pt x="1493" y="2990"/>
                  </a:cubicBezTo>
                  <a:lnTo>
                    <a:pt x="19596" y="2990"/>
                  </a:lnTo>
                  <a:cubicBezTo>
                    <a:pt x="21591" y="2990"/>
                    <a:pt x="23340" y="4084"/>
                    <a:pt x="23340" y="5330"/>
                  </a:cubicBezTo>
                  <a:lnTo>
                    <a:pt x="23340" y="6699"/>
                  </a:lnTo>
                  <a:cubicBezTo>
                    <a:pt x="23340" y="7948"/>
                    <a:pt x="21591" y="9042"/>
                    <a:pt x="19596" y="9042"/>
                  </a:cubicBezTo>
                  <a:lnTo>
                    <a:pt x="1493" y="9042"/>
                  </a:lnTo>
                  <a:cubicBezTo>
                    <a:pt x="671" y="9042"/>
                    <a:pt x="0" y="9709"/>
                    <a:pt x="0" y="10535"/>
                  </a:cubicBezTo>
                  <a:cubicBezTo>
                    <a:pt x="0" y="11361"/>
                    <a:pt x="671" y="12028"/>
                    <a:pt x="1493" y="12028"/>
                  </a:cubicBezTo>
                  <a:lnTo>
                    <a:pt x="19596" y="12028"/>
                  </a:lnTo>
                  <a:cubicBezTo>
                    <a:pt x="23370" y="12028"/>
                    <a:pt x="26327" y="9688"/>
                    <a:pt x="26327" y="6699"/>
                  </a:cubicBezTo>
                  <a:lnTo>
                    <a:pt x="26327" y="5330"/>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10"/>
            <p:cNvSpPr/>
            <p:nvPr/>
          </p:nvSpPr>
          <p:spPr>
            <a:xfrm>
              <a:off x="848698" y="1767184"/>
              <a:ext cx="317374" cy="317436"/>
            </a:xfrm>
            <a:custGeom>
              <a:avLst/>
              <a:gdLst/>
              <a:ahLst/>
              <a:cxnLst/>
              <a:rect l="l" t="t" r="r" b="b"/>
              <a:pathLst>
                <a:path w="15209" h="15212" extrusionOk="0">
                  <a:moveTo>
                    <a:pt x="7604" y="0"/>
                  </a:moveTo>
                  <a:cubicBezTo>
                    <a:pt x="3404" y="0"/>
                    <a:pt x="0" y="3404"/>
                    <a:pt x="0" y="7605"/>
                  </a:cubicBezTo>
                  <a:cubicBezTo>
                    <a:pt x="0" y="11805"/>
                    <a:pt x="3404" y="15212"/>
                    <a:pt x="7604" y="15212"/>
                  </a:cubicBezTo>
                  <a:cubicBezTo>
                    <a:pt x="11804" y="15212"/>
                    <a:pt x="15209" y="11805"/>
                    <a:pt x="15209" y="7605"/>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10"/>
            <p:cNvSpPr/>
            <p:nvPr/>
          </p:nvSpPr>
          <p:spPr>
            <a:xfrm>
              <a:off x="553048" y="1800405"/>
              <a:ext cx="549400" cy="250994"/>
            </a:xfrm>
            <a:custGeom>
              <a:avLst/>
              <a:gdLst/>
              <a:ahLst/>
              <a:cxnLst/>
              <a:rect l="l" t="t" r="r" b="b"/>
              <a:pathLst>
                <a:path w="26328" h="12028" extrusionOk="0">
                  <a:moveTo>
                    <a:pt x="1493" y="0"/>
                  </a:moveTo>
                  <a:cubicBezTo>
                    <a:pt x="671" y="0"/>
                    <a:pt x="0" y="668"/>
                    <a:pt x="0" y="1493"/>
                  </a:cubicBezTo>
                  <a:cubicBezTo>
                    <a:pt x="0" y="2319"/>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7"/>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10"/>
            <p:cNvSpPr/>
            <p:nvPr/>
          </p:nvSpPr>
          <p:spPr>
            <a:xfrm>
              <a:off x="848698" y="2201603"/>
              <a:ext cx="317374" cy="317457"/>
            </a:xfrm>
            <a:custGeom>
              <a:avLst/>
              <a:gdLst/>
              <a:ahLst/>
              <a:cxnLst/>
              <a:rect l="l" t="t" r="r" b="b"/>
              <a:pathLst>
                <a:path w="15209" h="15213" extrusionOk="0">
                  <a:moveTo>
                    <a:pt x="7604" y="1"/>
                  </a:moveTo>
                  <a:cubicBezTo>
                    <a:pt x="3404" y="1"/>
                    <a:pt x="0" y="3405"/>
                    <a:pt x="0" y="7608"/>
                  </a:cubicBezTo>
                  <a:cubicBezTo>
                    <a:pt x="0" y="11808"/>
                    <a:pt x="3404" y="15212"/>
                    <a:pt x="7604" y="15212"/>
                  </a:cubicBezTo>
                  <a:cubicBezTo>
                    <a:pt x="11804" y="15212"/>
                    <a:pt x="15209" y="11808"/>
                    <a:pt x="15209" y="7608"/>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10"/>
            <p:cNvSpPr/>
            <p:nvPr/>
          </p:nvSpPr>
          <p:spPr>
            <a:xfrm>
              <a:off x="553048" y="2234824"/>
              <a:ext cx="549400" cy="251015"/>
            </a:xfrm>
            <a:custGeom>
              <a:avLst/>
              <a:gdLst/>
              <a:ahLst/>
              <a:cxnLst/>
              <a:rect l="l" t="t" r="r" b="b"/>
              <a:pathLst>
                <a:path w="26328" h="12029" extrusionOk="0">
                  <a:moveTo>
                    <a:pt x="1493" y="1"/>
                  </a:moveTo>
                  <a:cubicBezTo>
                    <a:pt x="671" y="1"/>
                    <a:pt x="0" y="668"/>
                    <a:pt x="0" y="1494"/>
                  </a:cubicBezTo>
                  <a:cubicBezTo>
                    <a:pt x="0" y="2320"/>
                    <a:pt x="671" y="2990"/>
                    <a:pt x="1493" y="2990"/>
                  </a:cubicBezTo>
                  <a:lnTo>
                    <a:pt x="19596" y="2990"/>
                  </a:lnTo>
                  <a:cubicBezTo>
                    <a:pt x="21591" y="2990"/>
                    <a:pt x="23340" y="4084"/>
                    <a:pt x="23340" y="5330"/>
                  </a:cubicBezTo>
                  <a:lnTo>
                    <a:pt x="23340" y="6699"/>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9"/>
                  </a:cubicBezTo>
                  <a:lnTo>
                    <a:pt x="26327" y="5330"/>
                  </a:lnTo>
                  <a:cubicBezTo>
                    <a:pt x="26327" y="2341"/>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10"/>
            <p:cNvSpPr/>
            <p:nvPr/>
          </p:nvSpPr>
          <p:spPr>
            <a:xfrm>
              <a:off x="848698" y="2636106"/>
              <a:ext cx="317374" cy="317374"/>
            </a:xfrm>
            <a:custGeom>
              <a:avLst/>
              <a:gdLst/>
              <a:ahLst/>
              <a:cxnLst/>
              <a:rect l="l" t="t" r="r" b="b"/>
              <a:pathLst>
                <a:path w="15209" h="15209" extrusionOk="0">
                  <a:moveTo>
                    <a:pt x="7604" y="0"/>
                  </a:moveTo>
                  <a:cubicBezTo>
                    <a:pt x="3404" y="0"/>
                    <a:pt x="0" y="3404"/>
                    <a:pt x="0" y="7604"/>
                  </a:cubicBezTo>
                  <a:cubicBezTo>
                    <a:pt x="0" y="11805"/>
                    <a:pt x="3404" y="15209"/>
                    <a:pt x="7604" y="15209"/>
                  </a:cubicBezTo>
                  <a:cubicBezTo>
                    <a:pt x="11804" y="15209"/>
                    <a:pt x="15209" y="11805"/>
                    <a:pt x="15209" y="7604"/>
                  </a:cubicBezTo>
                  <a:cubicBezTo>
                    <a:pt x="15209" y="3404"/>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10"/>
            <p:cNvSpPr/>
            <p:nvPr/>
          </p:nvSpPr>
          <p:spPr>
            <a:xfrm>
              <a:off x="553048" y="2669265"/>
              <a:ext cx="549400" cy="250994"/>
            </a:xfrm>
            <a:custGeom>
              <a:avLst/>
              <a:gdLst/>
              <a:ahLst/>
              <a:cxnLst/>
              <a:rect l="l" t="t" r="r" b="b"/>
              <a:pathLst>
                <a:path w="26328" h="12028" extrusionOk="0">
                  <a:moveTo>
                    <a:pt x="1493" y="0"/>
                  </a:moveTo>
                  <a:cubicBezTo>
                    <a:pt x="671" y="0"/>
                    <a:pt x="0" y="671"/>
                    <a:pt x="0" y="1496"/>
                  </a:cubicBezTo>
                  <a:cubicBezTo>
                    <a:pt x="0" y="2322"/>
                    <a:pt x="671" y="2990"/>
                    <a:pt x="1493" y="2990"/>
                  </a:cubicBezTo>
                  <a:lnTo>
                    <a:pt x="19596" y="2990"/>
                  </a:lnTo>
                  <a:cubicBezTo>
                    <a:pt x="21591" y="2990"/>
                    <a:pt x="23340" y="4084"/>
                    <a:pt x="23340" y="5330"/>
                  </a:cubicBezTo>
                  <a:lnTo>
                    <a:pt x="23340" y="6698"/>
                  </a:lnTo>
                  <a:cubicBezTo>
                    <a:pt x="23340" y="7947"/>
                    <a:pt x="21591" y="9041"/>
                    <a:pt x="19596" y="9041"/>
                  </a:cubicBezTo>
                  <a:lnTo>
                    <a:pt x="1493" y="9041"/>
                  </a:lnTo>
                  <a:cubicBezTo>
                    <a:pt x="671" y="9041"/>
                    <a:pt x="0" y="9709"/>
                    <a:pt x="0" y="10534"/>
                  </a:cubicBezTo>
                  <a:cubicBezTo>
                    <a:pt x="0" y="11360"/>
                    <a:pt x="671" y="12028"/>
                    <a:pt x="1493" y="12028"/>
                  </a:cubicBezTo>
                  <a:lnTo>
                    <a:pt x="19596" y="12028"/>
                  </a:lnTo>
                  <a:cubicBezTo>
                    <a:pt x="23370" y="12028"/>
                    <a:pt x="26327" y="9688"/>
                    <a:pt x="26327" y="6698"/>
                  </a:cubicBezTo>
                  <a:lnTo>
                    <a:pt x="26327" y="5330"/>
                  </a:lnTo>
                  <a:cubicBezTo>
                    <a:pt x="26327" y="2343"/>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10"/>
            <p:cNvSpPr/>
            <p:nvPr/>
          </p:nvSpPr>
          <p:spPr>
            <a:xfrm>
              <a:off x="848698" y="3070526"/>
              <a:ext cx="317374" cy="317457"/>
            </a:xfrm>
            <a:custGeom>
              <a:avLst/>
              <a:gdLst/>
              <a:ahLst/>
              <a:cxnLst/>
              <a:rect l="l" t="t" r="r" b="b"/>
              <a:pathLst>
                <a:path w="15209" h="15213" extrusionOk="0">
                  <a:moveTo>
                    <a:pt x="7604" y="1"/>
                  </a:moveTo>
                  <a:cubicBezTo>
                    <a:pt x="3404" y="1"/>
                    <a:pt x="0" y="3405"/>
                    <a:pt x="0" y="7605"/>
                  </a:cubicBezTo>
                  <a:cubicBezTo>
                    <a:pt x="0" y="11805"/>
                    <a:pt x="3404" y="15212"/>
                    <a:pt x="7604" y="15212"/>
                  </a:cubicBezTo>
                  <a:cubicBezTo>
                    <a:pt x="11804" y="15212"/>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10"/>
            <p:cNvSpPr/>
            <p:nvPr/>
          </p:nvSpPr>
          <p:spPr>
            <a:xfrm>
              <a:off x="553048" y="3103747"/>
              <a:ext cx="549400" cy="251015"/>
            </a:xfrm>
            <a:custGeom>
              <a:avLst/>
              <a:gdLst/>
              <a:ahLst/>
              <a:cxnLst/>
              <a:rect l="l" t="t" r="r" b="b"/>
              <a:pathLst>
                <a:path w="26328" h="12029" extrusionOk="0">
                  <a:moveTo>
                    <a:pt x="1493" y="0"/>
                  </a:moveTo>
                  <a:cubicBezTo>
                    <a:pt x="671" y="0"/>
                    <a:pt x="0" y="668"/>
                    <a:pt x="0" y="1494"/>
                  </a:cubicBezTo>
                  <a:cubicBezTo>
                    <a:pt x="0" y="2320"/>
                    <a:pt x="671" y="2987"/>
                    <a:pt x="1493" y="2987"/>
                  </a:cubicBezTo>
                  <a:lnTo>
                    <a:pt x="19596" y="2987"/>
                  </a:lnTo>
                  <a:cubicBezTo>
                    <a:pt x="21591" y="2987"/>
                    <a:pt x="23340" y="4081"/>
                    <a:pt x="23340" y="5330"/>
                  </a:cubicBezTo>
                  <a:lnTo>
                    <a:pt x="23340" y="6696"/>
                  </a:lnTo>
                  <a:cubicBezTo>
                    <a:pt x="23340" y="7945"/>
                    <a:pt x="21591" y="9039"/>
                    <a:pt x="19596" y="9039"/>
                  </a:cubicBezTo>
                  <a:lnTo>
                    <a:pt x="1493" y="9039"/>
                  </a:lnTo>
                  <a:cubicBezTo>
                    <a:pt x="671" y="9039"/>
                    <a:pt x="0" y="9706"/>
                    <a:pt x="0" y="10532"/>
                  </a:cubicBezTo>
                  <a:cubicBezTo>
                    <a:pt x="0" y="11358"/>
                    <a:pt x="671" y="12028"/>
                    <a:pt x="1493" y="12028"/>
                  </a:cubicBezTo>
                  <a:lnTo>
                    <a:pt x="19596" y="12028"/>
                  </a:lnTo>
                  <a:lnTo>
                    <a:pt x="19596" y="12025"/>
                  </a:lnTo>
                  <a:cubicBezTo>
                    <a:pt x="23370" y="12025"/>
                    <a:pt x="26327" y="9685"/>
                    <a:pt x="26327" y="6696"/>
                  </a:cubicBezTo>
                  <a:lnTo>
                    <a:pt x="26327" y="5330"/>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10"/>
            <p:cNvSpPr/>
            <p:nvPr/>
          </p:nvSpPr>
          <p:spPr>
            <a:xfrm>
              <a:off x="848698" y="3504966"/>
              <a:ext cx="317374" cy="317436"/>
            </a:xfrm>
            <a:custGeom>
              <a:avLst/>
              <a:gdLst/>
              <a:ahLst/>
              <a:cxnLst/>
              <a:rect l="l" t="t" r="r" b="b"/>
              <a:pathLst>
                <a:path w="15209" h="15212" extrusionOk="0">
                  <a:moveTo>
                    <a:pt x="7604" y="0"/>
                  </a:moveTo>
                  <a:cubicBezTo>
                    <a:pt x="3404" y="0"/>
                    <a:pt x="0" y="3407"/>
                    <a:pt x="0" y="7607"/>
                  </a:cubicBezTo>
                  <a:cubicBezTo>
                    <a:pt x="0" y="11807"/>
                    <a:pt x="3404" y="15212"/>
                    <a:pt x="7604" y="15212"/>
                  </a:cubicBezTo>
                  <a:cubicBezTo>
                    <a:pt x="11804" y="15212"/>
                    <a:pt x="15209" y="11807"/>
                    <a:pt x="15209" y="7607"/>
                  </a:cubicBezTo>
                  <a:cubicBezTo>
                    <a:pt x="15209" y="3407"/>
                    <a:pt x="11804" y="0"/>
                    <a:pt x="7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10"/>
            <p:cNvSpPr/>
            <p:nvPr/>
          </p:nvSpPr>
          <p:spPr>
            <a:xfrm>
              <a:off x="553048" y="3538167"/>
              <a:ext cx="549400" cy="251015"/>
            </a:xfrm>
            <a:custGeom>
              <a:avLst/>
              <a:gdLst/>
              <a:ahLst/>
              <a:cxnLst/>
              <a:rect l="l" t="t" r="r" b="b"/>
              <a:pathLst>
                <a:path w="26328" h="12029" extrusionOk="0">
                  <a:moveTo>
                    <a:pt x="1493" y="1"/>
                  </a:moveTo>
                  <a:cubicBezTo>
                    <a:pt x="671" y="1"/>
                    <a:pt x="0" y="672"/>
                    <a:pt x="0" y="1497"/>
                  </a:cubicBezTo>
                  <a:cubicBezTo>
                    <a:pt x="0" y="2320"/>
                    <a:pt x="671" y="2991"/>
                    <a:pt x="1493" y="2991"/>
                  </a:cubicBezTo>
                  <a:lnTo>
                    <a:pt x="19596" y="2991"/>
                  </a:lnTo>
                  <a:cubicBezTo>
                    <a:pt x="21591" y="2991"/>
                    <a:pt x="23340" y="4085"/>
                    <a:pt x="23340" y="5331"/>
                  </a:cubicBezTo>
                  <a:lnTo>
                    <a:pt x="23340" y="6699"/>
                  </a:lnTo>
                  <a:cubicBezTo>
                    <a:pt x="23340" y="7948"/>
                    <a:pt x="21591" y="9042"/>
                    <a:pt x="19596" y="9042"/>
                  </a:cubicBezTo>
                  <a:lnTo>
                    <a:pt x="1493" y="9042"/>
                  </a:lnTo>
                  <a:cubicBezTo>
                    <a:pt x="671" y="9042"/>
                    <a:pt x="0" y="9710"/>
                    <a:pt x="0" y="10535"/>
                  </a:cubicBezTo>
                  <a:cubicBezTo>
                    <a:pt x="0" y="11361"/>
                    <a:pt x="671" y="12029"/>
                    <a:pt x="1493" y="12029"/>
                  </a:cubicBezTo>
                  <a:lnTo>
                    <a:pt x="19596" y="12029"/>
                  </a:lnTo>
                  <a:cubicBezTo>
                    <a:pt x="23370" y="12029"/>
                    <a:pt x="26327" y="9689"/>
                    <a:pt x="26327" y="6699"/>
                  </a:cubicBezTo>
                  <a:lnTo>
                    <a:pt x="26327" y="5331"/>
                  </a:lnTo>
                  <a:cubicBezTo>
                    <a:pt x="26327" y="2344"/>
                    <a:pt x="23370" y="1"/>
                    <a:pt x="19596" y="1"/>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10"/>
            <p:cNvSpPr/>
            <p:nvPr/>
          </p:nvSpPr>
          <p:spPr>
            <a:xfrm>
              <a:off x="848698" y="3939449"/>
              <a:ext cx="317374" cy="317395"/>
            </a:xfrm>
            <a:custGeom>
              <a:avLst/>
              <a:gdLst/>
              <a:ahLst/>
              <a:cxnLst/>
              <a:rect l="l" t="t" r="r" b="b"/>
              <a:pathLst>
                <a:path w="15209" h="15210" extrusionOk="0">
                  <a:moveTo>
                    <a:pt x="7604" y="1"/>
                  </a:moveTo>
                  <a:cubicBezTo>
                    <a:pt x="3404" y="1"/>
                    <a:pt x="0" y="3405"/>
                    <a:pt x="0" y="7605"/>
                  </a:cubicBezTo>
                  <a:cubicBezTo>
                    <a:pt x="0" y="11805"/>
                    <a:pt x="3404" y="15209"/>
                    <a:pt x="7604" y="15209"/>
                  </a:cubicBezTo>
                  <a:cubicBezTo>
                    <a:pt x="11804" y="15209"/>
                    <a:pt x="15209" y="11805"/>
                    <a:pt x="15209" y="7605"/>
                  </a:cubicBezTo>
                  <a:cubicBezTo>
                    <a:pt x="15209" y="3405"/>
                    <a:pt x="11804" y="1"/>
                    <a:pt x="7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10"/>
            <p:cNvSpPr/>
            <p:nvPr/>
          </p:nvSpPr>
          <p:spPr>
            <a:xfrm>
              <a:off x="553048" y="3972670"/>
              <a:ext cx="549400" cy="251015"/>
            </a:xfrm>
            <a:custGeom>
              <a:avLst/>
              <a:gdLst/>
              <a:ahLst/>
              <a:cxnLst/>
              <a:rect l="l" t="t" r="r" b="b"/>
              <a:pathLst>
                <a:path w="26328" h="12029" extrusionOk="0">
                  <a:moveTo>
                    <a:pt x="1493" y="0"/>
                  </a:moveTo>
                  <a:cubicBezTo>
                    <a:pt x="671" y="0"/>
                    <a:pt x="0" y="668"/>
                    <a:pt x="0" y="1494"/>
                  </a:cubicBezTo>
                  <a:cubicBezTo>
                    <a:pt x="0" y="2320"/>
                    <a:pt x="671" y="2990"/>
                    <a:pt x="1493" y="2990"/>
                  </a:cubicBezTo>
                  <a:lnTo>
                    <a:pt x="19596" y="2990"/>
                  </a:lnTo>
                  <a:cubicBezTo>
                    <a:pt x="21591" y="2990"/>
                    <a:pt x="23340" y="4081"/>
                    <a:pt x="23340" y="5330"/>
                  </a:cubicBezTo>
                  <a:lnTo>
                    <a:pt x="23340" y="6695"/>
                  </a:lnTo>
                  <a:cubicBezTo>
                    <a:pt x="23340" y="7944"/>
                    <a:pt x="21591" y="9038"/>
                    <a:pt x="19596" y="9038"/>
                  </a:cubicBezTo>
                  <a:lnTo>
                    <a:pt x="1493" y="9038"/>
                  </a:lnTo>
                  <a:cubicBezTo>
                    <a:pt x="671" y="9038"/>
                    <a:pt x="0" y="9706"/>
                    <a:pt x="0" y="10532"/>
                  </a:cubicBezTo>
                  <a:cubicBezTo>
                    <a:pt x="0" y="11358"/>
                    <a:pt x="671" y="12028"/>
                    <a:pt x="1493" y="12028"/>
                  </a:cubicBezTo>
                  <a:lnTo>
                    <a:pt x="19596" y="12028"/>
                  </a:lnTo>
                  <a:lnTo>
                    <a:pt x="19596" y="12025"/>
                  </a:lnTo>
                  <a:cubicBezTo>
                    <a:pt x="23370" y="12025"/>
                    <a:pt x="26327" y="9685"/>
                    <a:pt x="26327" y="6695"/>
                  </a:cubicBezTo>
                  <a:lnTo>
                    <a:pt x="26327" y="5327"/>
                  </a:lnTo>
                  <a:cubicBezTo>
                    <a:pt x="26327" y="2340"/>
                    <a:pt x="23370" y="0"/>
                    <a:pt x="19596" y="0"/>
                  </a:cubicBezTo>
                  <a:close/>
                </a:path>
              </a:pathLst>
            </a:custGeom>
            <a:solidFill>
              <a:srgbClr val="0551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6" name="Google Shape;3516;p10"/>
          <p:cNvSpPr txBox="1">
            <a:spLocks noGrp="1"/>
          </p:cNvSpPr>
          <p:nvPr>
            <p:ph type="title"/>
          </p:nvPr>
        </p:nvSpPr>
        <p:spPr>
          <a:xfrm>
            <a:off x="1270650" y="2317450"/>
            <a:ext cx="7020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70650" y="629375"/>
            <a:ext cx="70200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1pPr>
            <a:lvl2pPr lvl="1"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2pPr>
            <a:lvl3pPr lvl="2"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3pPr>
            <a:lvl4pPr lvl="3"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4pPr>
            <a:lvl5pPr lvl="4"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5pPr>
            <a:lvl6pPr lvl="5"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6pPr>
            <a:lvl7pPr lvl="6"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7pPr>
            <a:lvl8pPr lvl="7"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8pPr>
            <a:lvl9pPr lvl="8" algn="ctr" rtl="0">
              <a:spcBef>
                <a:spcPts val="0"/>
              </a:spcBef>
              <a:spcAft>
                <a:spcPts val="0"/>
              </a:spcAft>
              <a:buClr>
                <a:schemeClr val="lt2"/>
              </a:buClr>
              <a:buSzPts val="3300"/>
              <a:buFont typeface="Gantari ExtraBold"/>
              <a:buNone/>
              <a:defRPr sz="3300">
                <a:solidFill>
                  <a:schemeClr val="lt2"/>
                </a:solidFill>
                <a:latin typeface="Gantari ExtraBold"/>
                <a:ea typeface="Gantari ExtraBold"/>
                <a:cs typeface="Gantari ExtraBold"/>
                <a:sym typeface="Gantari ExtraBold"/>
              </a:defRPr>
            </a:lvl9pPr>
          </a:lstStyle>
          <a:p>
            <a:endParaRPr/>
          </a:p>
        </p:txBody>
      </p:sp>
      <p:sp>
        <p:nvSpPr>
          <p:cNvPr id="7" name="Google Shape;7;p1"/>
          <p:cNvSpPr txBox="1">
            <a:spLocks noGrp="1"/>
          </p:cNvSpPr>
          <p:nvPr>
            <p:ph type="body" idx="1"/>
          </p:nvPr>
        </p:nvSpPr>
        <p:spPr>
          <a:xfrm>
            <a:off x="1270650" y="1202075"/>
            <a:ext cx="7020000" cy="3406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1pPr>
            <a:lvl2pPr marL="914400" lvl="1"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2pPr>
            <a:lvl3pPr marL="1371600" lvl="2"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3pPr>
            <a:lvl4pPr marL="1828800" lvl="3"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4pPr>
            <a:lvl5pPr marL="2286000" lvl="4"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5pPr>
            <a:lvl6pPr marL="2743200" lvl="5"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6pPr>
            <a:lvl7pPr marL="3200400" lvl="6"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7pPr>
            <a:lvl8pPr marL="3657600" lvl="7"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8pPr>
            <a:lvl9pPr marL="4114800" lvl="8" indent="-317500">
              <a:lnSpc>
                <a:spcPct val="100000"/>
              </a:lnSpc>
              <a:spcBef>
                <a:spcPts val="0"/>
              </a:spcBef>
              <a:spcAft>
                <a:spcPts val="0"/>
              </a:spcAft>
              <a:buClr>
                <a:schemeClr val="dk1"/>
              </a:buClr>
              <a:buSzPts val="1400"/>
              <a:buFont typeface="Gantari"/>
              <a:buChar char="■"/>
              <a:defRPr>
                <a:solidFill>
                  <a:schemeClr val="dk1"/>
                </a:solidFill>
                <a:latin typeface="Gantari"/>
                <a:ea typeface="Gantari"/>
                <a:cs typeface="Gantari"/>
                <a:sym typeface="Gant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1" r:id="rId12"/>
    <p:sldLayoutId id="2147483665" r:id="rId13"/>
    <p:sldLayoutId id="2147483669" r:id="rId14"/>
    <p:sldLayoutId id="2147483670" r:id="rId15"/>
    <p:sldLayoutId id="2147483671" r:id="rId16"/>
    <p:sldLayoutId id="2147483672" r:id="rId17"/>
    <p:sldLayoutId id="214748367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800">
          <p15:clr>
            <a:srgbClr val="EA4335"/>
          </p15:clr>
        </p15:guide>
        <p15:guide id="2" pos="5222">
          <p15:clr>
            <a:srgbClr val="EA4335"/>
          </p15:clr>
        </p15:guide>
        <p15:guide id="3" orient="horz" pos="2903">
          <p15:clr>
            <a:srgbClr val="EA4335"/>
          </p15:clr>
        </p15:guide>
        <p15:guide id="4" orient="horz" pos="39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9805"/>
        <p:cNvGrpSpPr/>
        <p:nvPr/>
      </p:nvGrpSpPr>
      <p:grpSpPr>
        <a:xfrm>
          <a:off x="0" y="0"/>
          <a:ext cx="0" cy="0"/>
          <a:chOff x="0" y="0"/>
          <a:chExt cx="0" cy="0"/>
        </a:xfrm>
      </p:grpSpPr>
      <p:sp>
        <p:nvSpPr>
          <p:cNvPr id="9806" name="Google Shape;9806;p28"/>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9807" name="Google Shape;9807;p28"/>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document/d/1wVwJAZa6sPeYi44hjHItEbgS_LhmH-2M/edit?usp=drivesdk&amp;ouid=117158950123133238834&amp;rtpof=true&amp;sd=true" TargetMode="External"/><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hyperlink" Target="https://docs.google.com/document/d/18MYFwXkxuvTPFjPU8pCHFT5n1Rn242yIu3goMDgkU9c/edit?usp=drivesdk" TargetMode="External"/><Relationship Id="rId4" Type="http://schemas.openxmlformats.org/officeDocument/2006/relationships/hyperlink" Target="https://drive.google.com/drive/folders/12z06gmBVgd_apPr8PAZS2BXXlBBVP_s3"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drive.google.com/drive/folders/1dOyWwxga6-CqC-0lHyCFx9OX3tG2V5dZ" TargetMode="External"/><Relationship Id="rId2" Type="http://schemas.openxmlformats.org/officeDocument/2006/relationships/hyperlink" Target="https://drive.google.com/drive/folders/1uTUhizj9z-2f8dNG4rloU9IgmzMp6HCw"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9CDBE"/>
        </a:solidFill>
        <a:effectLst/>
      </p:bgPr>
    </p:bg>
    <p:spTree>
      <p:nvGrpSpPr>
        <p:cNvPr id="1" name="Shape 9814"/>
        <p:cNvGrpSpPr/>
        <p:nvPr/>
      </p:nvGrpSpPr>
      <p:grpSpPr>
        <a:xfrm>
          <a:off x="0" y="0"/>
          <a:ext cx="0" cy="0"/>
          <a:chOff x="0" y="0"/>
          <a:chExt cx="0" cy="0"/>
        </a:xfrm>
      </p:grpSpPr>
      <p:sp>
        <p:nvSpPr>
          <p:cNvPr id="9815" name="Google Shape;9815;p31"/>
          <p:cNvSpPr txBox="1">
            <a:spLocks noGrp="1"/>
          </p:cNvSpPr>
          <p:nvPr>
            <p:ph type="ctrTitle"/>
          </p:nvPr>
        </p:nvSpPr>
        <p:spPr>
          <a:xfrm>
            <a:off x="1562700" y="1526150"/>
            <a:ext cx="6018600" cy="141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t>DELHI PUBLIC SCHOOL JORHAT</a:t>
            </a:r>
            <a:endParaRPr dirty="0"/>
          </a:p>
        </p:txBody>
      </p:sp>
      <p:grpSp>
        <p:nvGrpSpPr>
          <p:cNvPr id="9816" name="Google Shape;9816;p31"/>
          <p:cNvGrpSpPr/>
          <p:nvPr/>
        </p:nvGrpSpPr>
        <p:grpSpPr>
          <a:xfrm rot="-8670542">
            <a:off x="7057461" y="3011986"/>
            <a:ext cx="398109" cy="2141153"/>
            <a:chOff x="5686500" y="2272225"/>
            <a:chExt cx="481425" cy="2589250"/>
          </a:xfrm>
        </p:grpSpPr>
        <p:sp>
          <p:nvSpPr>
            <p:cNvPr id="9817" name="Google Shape;9817;p31"/>
            <p:cNvSpPr/>
            <p:nvPr/>
          </p:nvSpPr>
          <p:spPr>
            <a:xfrm>
              <a:off x="5686500" y="3674725"/>
              <a:ext cx="260950" cy="1082650"/>
            </a:xfrm>
            <a:custGeom>
              <a:avLst/>
              <a:gdLst/>
              <a:ahLst/>
              <a:cxnLst/>
              <a:rect l="l" t="t" r="r" b="b"/>
              <a:pathLst>
                <a:path w="10438" h="43306" extrusionOk="0">
                  <a:moveTo>
                    <a:pt x="7833" y="1"/>
                  </a:moveTo>
                  <a:cubicBezTo>
                    <a:pt x="7371" y="1"/>
                    <a:pt x="6972" y="354"/>
                    <a:pt x="6919" y="826"/>
                  </a:cubicBezTo>
                  <a:lnTo>
                    <a:pt x="6917" y="856"/>
                  </a:lnTo>
                  <a:cubicBezTo>
                    <a:pt x="6721" y="2624"/>
                    <a:pt x="6364" y="4312"/>
                    <a:pt x="5698" y="5866"/>
                  </a:cubicBezTo>
                  <a:cubicBezTo>
                    <a:pt x="5050" y="7434"/>
                    <a:pt x="4084" y="8863"/>
                    <a:pt x="3088" y="10468"/>
                  </a:cubicBezTo>
                  <a:cubicBezTo>
                    <a:pt x="2589" y="11280"/>
                    <a:pt x="2092" y="12124"/>
                    <a:pt x="1654" y="13039"/>
                  </a:cubicBezTo>
                  <a:cubicBezTo>
                    <a:pt x="1226" y="13954"/>
                    <a:pt x="864" y="14928"/>
                    <a:pt x="605" y="15926"/>
                  </a:cubicBezTo>
                  <a:cubicBezTo>
                    <a:pt x="331" y="16927"/>
                    <a:pt x="189" y="17942"/>
                    <a:pt x="83" y="18960"/>
                  </a:cubicBezTo>
                  <a:cubicBezTo>
                    <a:pt x="49" y="19968"/>
                    <a:pt x="0" y="20983"/>
                    <a:pt x="91" y="21967"/>
                  </a:cubicBezTo>
                  <a:cubicBezTo>
                    <a:pt x="306" y="25901"/>
                    <a:pt x="1297" y="29668"/>
                    <a:pt x="2718" y="33243"/>
                  </a:cubicBezTo>
                  <a:cubicBezTo>
                    <a:pt x="3455" y="35019"/>
                    <a:pt x="4316" y="36736"/>
                    <a:pt x="5302" y="38373"/>
                  </a:cubicBezTo>
                  <a:cubicBezTo>
                    <a:pt x="6303" y="40015"/>
                    <a:pt x="7369" y="41561"/>
                    <a:pt x="8712" y="43012"/>
                  </a:cubicBezTo>
                  <a:lnTo>
                    <a:pt x="8710" y="43012"/>
                  </a:lnTo>
                  <a:cubicBezTo>
                    <a:pt x="8886" y="43202"/>
                    <a:pt x="9133" y="43306"/>
                    <a:pt x="9386" y="43306"/>
                  </a:cubicBezTo>
                  <a:cubicBezTo>
                    <a:pt x="9540" y="43306"/>
                    <a:pt x="9697" y="43267"/>
                    <a:pt x="9840" y="43185"/>
                  </a:cubicBezTo>
                  <a:cubicBezTo>
                    <a:pt x="10281" y="42933"/>
                    <a:pt x="10437" y="42368"/>
                    <a:pt x="10185" y="41923"/>
                  </a:cubicBezTo>
                  <a:lnTo>
                    <a:pt x="10158" y="41872"/>
                  </a:lnTo>
                  <a:cubicBezTo>
                    <a:pt x="8416" y="38782"/>
                    <a:pt x="6936" y="35440"/>
                    <a:pt x="5813" y="32078"/>
                  </a:cubicBezTo>
                  <a:cubicBezTo>
                    <a:pt x="4693" y="28709"/>
                    <a:pt x="3905" y="25206"/>
                    <a:pt x="3643" y="21742"/>
                  </a:cubicBezTo>
                  <a:cubicBezTo>
                    <a:pt x="3499" y="20024"/>
                    <a:pt x="3580" y="18346"/>
                    <a:pt x="3929" y="16751"/>
                  </a:cubicBezTo>
                  <a:cubicBezTo>
                    <a:pt x="4282" y="15151"/>
                    <a:pt x="4942" y="13636"/>
                    <a:pt x="5789" y="12041"/>
                  </a:cubicBezTo>
                  <a:cubicBezTo>
                    <a:pt x="6645" y="10453"/>
                    <a:pt x="7602" y="8689"/>
                    <a:pt x="8169" y="6752"/>
                  </a:cubicBezTo>
                  <a:cubicBezTo>
                    <a:pt x="8749" y="4816"/>
                    <a:pt x="8903" y="2791"/>
                    <a:pt x="8752" y="856"/>
                  </a:cubicBezTo>
                  <a:cubicBezTo>
                    <a:pt x="8720" y="420"/>
                    <a:pt x="8382" y="58"/>
                    <a:pt x="7934" y="7"/>
                  </a:cubicBezTo>
                  <a:cubicBezTo>
                    <a:pt x="7900" y="3"/>
                    <a:pt x="7866" y="1"/>
                    <a:pt x="7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31"/>
            <p:cNvSpPr/>
            <p:nvPr/>
          </p:nvSpPr>
          <p:spPr>
            <a:xfrm>
              <a:off x="5880875" y="2440175"/>
              <a:ext cx="287050" cy="2421300"/>
            </a:xfrm>
            <a:custGeom>
              <a:avLst/>
              <a:gdLst/>
              <a:ahLst/>
              <a:cxnLst/>
              <a:rect l="l" t="t" r="r" b="b"/>
              <a:pathLst>
                <a:path w="11482" h="96852" extrusionOk="0">
                  <a:moveTo>
                    <a:pt x="1659" y="1"/>
                  </a:moveTo>
                  <a:cubicBezTo>
                    <a:pt x="668" y="15235"/>
                    <a:pt x="123" y="30274"/>
                    <a:pt x="66" y="45102"/>
                  </a:cubicBezTo>
                  <a:cubicBezTo>
                    <a:pt x="0" y="61213"/>
                    <a:pt x="514" y="77076"/>
                    <a:pt x="1659" y="92663"/>
                  </a:cubicBezTo>
                  <a:cubicBezTo>
                    <a:pt x="1659" y="93820"/>
                    <a:pt x="2124" y="94870"/>
                    <a:pt x="2877" y="95626"/>
                  </a:cubicBezTo>
                  <a:cubicBezTo>
                    <a:pt x="3631" y="96384"/>
                    <a:pt x="4673" y="96851"/>
                    <a:pt x="5823" y="96851"/>
                  </a:cubicBezTo>
                  <a:cubicBezTo>
                    <a:pt x="8128" y="96851"/>
                    <a:pt x="9990" y="94972"/>
                    <a:pt x="9990" y="92663"/>
                  </a:cubicBezTo>
                  <a:cubicBezTo>
                    <a:pt x="10968" y="77015"/>
                    <a:pt x="11470" y="61472"/>
                    <a:pt x="11477" y="46007"/>
                  </a:cubicBezTo>
                  <a:cubicBezTo>
                    <a:pt x="11482" y="30575"/>
                    <a:pt x="10993" y="15242"/>
                    <a:pt x="99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31"/>
            <p:cNvSpPr/>
            <p:nvPr/>
          </p:nvSpPr>
          <p:spPr>
            <a:xfrm>
              <a:off x="5922350" y="2272225"/>
              <a:ext cx="208275" cy="167975"/>
            </a:xfrm>
            <a:custGeom>
              <a:avLst/>
              <a:gdLst/>
              <a:ahLst/>
              <a:cxnLst/>
              <a:rect l="l" t="t" r="r" b="b"/>
              <a:pathLst>
                <a:path w="8331" h="6719" extrusionOk="0">
                  <a:moveTo>
                    <a:pt x="4165" y="0"/>
                  </a:moveTo>
                  <a:cubicBezTo>
                    <a:pt x="3993" y="0"/>
                    <a:pt x="3820" y="86"/>
                    <a:pt x="3721" y="257"/>
                  </a:cubicBezTo>
                  <a:lnTo>
                    <a:pt x="0" y="6719"/>
                  </a:lnTo>
                  <a:lnTo>
                    <a:pt x="8331" y="6719"/>
                  </a:lnTo>
                  <a:lnTo>
                    <a:pt x="4607" y="257"/>
                  </a:lnTo>
                  <a:cubicBezTo>
                    <a:pt x="4509" y="86"/>
                    <a:pt x="4337" y="0"/>
                    <a:pt x="41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31"/>
            <p:cNvSpPr/>
            <p:nvPr/>
          </p:nvSpPr>
          <p:spPr>
            <a:xfrm>
              <a:off x="5880875" y="3567725"/>
              <a:ext cx="286925" cy="1293750"/>
            </a:xfrm>
            <a:custGeom>
              <a:avLst/>
              <a:gdLst/>
              <a:ahLst/>
              <a:cxnLst/>
              <a:rect l="l" t="t" r="r" b="b"/>
              <a:pathLst>
                <a:path w="11477" h="51750" extrusionOk="0">
                  <a:moveTo>
                    <a:pt x="66" y="0"/>
                  </a:moveTo>
                  <a:lnTo>
                    <a:pt x="66" y="0"/>
                  </a:lnTo>
                  <a:cubicBezTo>
                    <a:pt x="0" y="16111"/>
                    <a:pt x="514" y="31974"/>
                    <a:pt x="1659" y="47561"/>
                  </a:cubicBezTo>
                  <a:cubicBezTo>
                    <a:pt x="1659" y="48718"/>
                    <a:pt x="2124" y="49768"/>
                    <a:pt x="2877" y="50524"/>
                  </a:cubicBezTo>
                  <a:cubicBezTo>
                    <a:pt x="3631" y="51282"/>
                    <a:pt x="4673" y="51749"/>
                    <a:pt x="5823" y="51749"/>
                  </a:cubicBezTo>
                  <a:cubicBezTo>
                    <a:pt x="8128" y="51749"/>
                    <a:pt x="9990" y="49870"/>
                    <a:pt x="9990" y="47561"/>
                  </a:cubicBezTo>
                  <a:cubicBezTo>
                    <a:pt x="10968" y="31913"/>
                    <a:pt x="11470" y="16370"/>
                    <a:pt x="11477" y="905"/>
                  </a:cubicBezTo>
                  <a:lnTo>
                    <a:pt x="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31"/>
            <p:cNvSpPr/>
            <p:nvPr/>
          </p:nvSpPr>
          <p:spPr>
            <a:xfrm>
              <a:off x="5954500" y="3306675"/>
              <a:ext cx="150975" cy="825125"/>
            </a:xfrm>
            <a:custGeom>
              <a:avLst/>
              <a:gdLst/>
              <a:ahLst/>
              <a:cxnLst/>
              <a:rect l="l" t="t" r="r" b="b"/>
              <a:pathLst>
                <a:path w="6039" h="33005" extrusionOk="0">
                  <a:moveTo>
                    <a:pt x="3020" y="0"/>
                  </a:moveTo>
                  <a:cubicBezTo>
                    <a:pt x="2220" y="0"/>
                    <a:pt x="1452" y="1740"/>
                    <a:pt x="887" y="4835"/>
                  </a:cubicBezTo>
                  <a:cubicBezTo>
                    <a:pt x="319" y="7930"/>
                    <a:pt x="1" y="12125"/>
                    <a:pt x="1" y="16502"/>
                  </a:cubicBezTo>
                  <a:cubicBezTo>
                    <a:pt x="1" y="20879"/>
                    <a:pt x="319" y="25077"/>
                    <a:pt x="887" y="28172"/>
                  </a:cubicBezTo>
                  <a:cubicBezTo>
                    <a:pt x="1452" y="31267"/>
                    <a:pt x="2220" y="33004"/>
                    <a:pt x="3020" y="33004"/>
                  </a:cubicBezTo>
                  <a:cubicBezTo>
                    <a:pt x="3820" y="33004"/>
                    <a:pt x="4588" y="31267"/>
                    <a:pt x="5153" y="28172"/>
                  </a:cubicBezTo>
                  <a:cubicBezTo>
                    <a:pt x="5721" y="25077"/>
                    <a:pt x="6039" y="20879"/>
                    <a:pt x="6039" y="16502"/>
                  </a:cubicBezTo>
                  <a:cubicBezTo>
                    <a:pt x="6039" y="12125"/>
                    <a:pt x="5721" y="7930"/>
                    <a:pt x="5153" y="4835"/>
                  </a:cubicBezTo>
                  <a:cubicBezTo>
                    <a:pt x="4588" y="1740"/>
                    <a:pt x="3820" y="0"/>
                    <a:pt x="30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22" name="Google Shape;9822;p31"/>
          <p:cNvSpPr/>
          <p:nvPr/>
        </p:nvSpPr>
        <p:spPr>
          <a:xfrm rot="-4499992">
            <a:off x="6964849" y="1031111"/>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23" name="Google Shape;9823;p31"/>
          <p:cNvGrpSpPr/>
          <p:nvPr/>
        </p:nvGrpSpPr>
        <p:grpSpPr>
          <a:xfrm flipH="1">
            <a:off x="1753230" y="283224"/>
            <a:ext cx="1356637" cy="1528669"/>
            <a:chOff x="6638425" y="262025"/>
            <a:chExt cx="1356637" cy="1528669"/>
          </a:xfrm>
        </p:grpSpPr>
        <p:sp>
          <p:nvSpPr>
            <p:cNvPr id="9824" name="Google Shape;9824;p31"/>
            <p:cNvSpPr/>
            <p:nvPr/>
          </p:nvSpPr>
          <p:spPr>
            <a:xfrm>
              <a:off x="6766473" y="490494"/>
              <a:ext cx="1228589" cy="1300201"/>
            </a:xfrm>
            <a:custGeom>
              <a:avLst/>
              <a:gdLst/>
              <a:ahLst/>
              <a:cxnLst/>
              <a:rect l="l" t="t" r="r" b="b"/>
              <a:pathLst>
                <a:path w="34244" h="36240" extrusionOk="0">
                  <a:moveTo>
                    <a:pt x="10629" y="0"/>
                  </a:moveTo>
                  <a:cubicBezTo>
                    <a:pt x="9833" y="0"/>
                    <a:pt x="0" y="8812"/>
                    <a:pt x="284" y="9136"/>
                  </a:cubicBezTo>
                  <a:cubicBezTo>
                    <a:pt x="8459" y="18463"/>
                    <a:pt x="17432" y="27584"/>
                    <a:pt x="26416" y="36131"/>
                  </a:cubicBezTo>
                  <a:cubicBezTo>
                    <a:pt x="26496" y="36207"/>
                    <a:pt x="26692" y="36240"/>
                    <a:pt x="26890" y="36240"/>
                  </a:cubicBezTo>
                  <a:cubicBezTo>
                    <a:pt x="27102" y="36240"/>
                    <a:pt x="27316" y="36202"/>
                    <a:pt x="27390" y="36139"/>
                  </a:cubicBezTo>
                  <a:cubicBezTo>
                    <a:pt x="28573" y="35143"/>
                    <a:pt x="33730" y="30702"/>
                    <a:pt x="34136" y="30195"/>
                  </a:cubicBezTo>
                  <a:cubicBezTo>
                    <a:pt x="34243" y="30058"/>
                    <a:pt x="34206" y="29531"/>
                    <a:pt x="34110" y="29380"/>
                  </a:cubicBezTo>
                  <a:cubicBezTo>
                    <a:pt x="31722" y="25670"/>
                    <a:pt x="15163" y="5150"/>
                    <a:pt x="10670" y="15"/>
                  </a:cubicBezTo>
                  <a:cubicBezTo>
                    <a:pt x="10662" y="5"/>
                    <a:pt x="10648" y="0"/>
                    <a:pt x="106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31"/>
            <p:cNvSpPr/>
            <p:nvPr/>
          </p:nvSpPr>
          <p:spPr>
            <a:xfrm>
              <a:off x="6638425" y="262025"/>
              <a:ext cx="134038" cy="172571"/>
            </a:xfrm>
            <a:custGeom>
              <a:avLst/>
              <a:gdLst/>
              <a:ahLst/>
              <a:cxnLst/>
              <a:rect l="l" t="t" r="r" b="b"/>
              <a:pathLst>
                <a:path w="3736" h="4810" extrusionOk="0">
                  <a:moveTo>
                    <a:pt x="912" y="0"/>
                  </a:moveTo>
                  <a:cubicBezTo>
                    <a:pt x="834" y="0"/>
                    <a:pt x="757" y="35"/>
                    <a:pt x="716" y="108"/>
                  </a:cubicBezTo>
                  <a:cubicBezTo>
                    <a:pt x="338" y="770"/>
                    <a:pt x="249" y="1520"/>
                    <a:pt x="34" y="2240"/>
                  </a:cubicBezTo>
                  <a:cubicBezTo>
                    <a:pt x="0" y="2357"/>
                    <a:pt x="50" y="2450"/>
                    <a:pt x="125" y="2506"/>
                  </a:cubicBezTo>
                  <a:cubicBezTo>
                    <a:pt x="135" y="2526"/>
                    <a:pt x="143" y="2548"/>
                    <a:pt x="161" y="2568"/>
                  </a:cubicBezTo>
                  <a:cubicBezTo>
                    <a:pt x="698" y="3192"/>
                    <a:pt x="1384" y="3997"/>
                    <a:pt x="2006" y="4554"/>
                  </a:cubicBezTo>
                  <a:cubicBezTo>
                    <a:pt x="2209" y="4735"/>
                    <a:pt x="2367" y="4809"/>
                    <a:pt x="2504" y="4809"/>
                  </a:cubicBezTo>
                  <a:cubicBezTo>
                    <a:pt x="2785" y="4809"/>
                    <a:pt x="2972" y="4495"/>
                    <a:pt x="3259" y="4156"/>
                  </a:cubicBezTo>
                  <a:cubicBezTo>
                    <a:pt x="3736" y="3592"/>
                    <a:pt x="3718" y="3198"/>
                    <a:pt x="3271" y="2645"/>
                  </a:cubicBezTo>
                  <a:cubicBezTo>
                    <a:pt x="2569" y="1776"/>
                    <a:pt x="1833" y="927"/>
                    <a:pt x="1102" y="82"/>
                  </a:cubicBezTo>
                  <a:cubicBezTo>
                    <a:pt x="1054" y="29"/>
                    <a:pt x="983" y="0"/>
                    <a:pt x="9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31"/>
            <p:cNvSpPr/>
            <p:nvPr/>
          </p:nvSpPr>
          <p:spPr>
            <a:xfrm>
              <a:off x="6664042" y="326999"/>
              <a:ext cx="482409" cy="485494"/>
            </a:xfrm>
            <a:custGeom>
              <a:avLst/>
              <a:gdLst/>
              <a:ahLst/>
              <a:cxnLst/>
              <a:rect l="l" t="t" r="r" b="b"/>
              <a:pathLst>
                <a:path w="13446" h="13532" extrusionOk="0">
                  <a:moveTo>
                    <a:pt x="2810" y="0"/>
                  </a:moveTo>
                  <a:cubicBezTo>
                    <a:pt x="2498" y="0"/>
                    <a:pt x="0" y="2309"/>
                    <a:pt x="67" y="2417"/>
                  </a:cubicBezTo>
                  <a:cubicBezTo>
                    <a:pt x="435" y="3003"/>
                    <a:pt x="1087" y="3588"/>
                    <a:pt x="1527" y="4117"/>
                  </a:cubicBezTo>
                  <a:cubicBezTo>
                    <a:pt x="2258" y="4997"/>
                    <a:pt x="2746" y="6087"/>
                    <a:pt x="3089" y="7170"/>
                  </a:cubicBezTo>
                  <a:cubicBezTo>
                    <a:pt x="3662" y="8980"/>
                    <a:pt x="3797" y="11288"/>
                    <a:pt x="3201" y="13105"/>
                  </a:cubicBezTo>
                  <a:cubicBezTo>
                    <a:pt x="3169" y="13200"/>
                    <a:pt x="3199" y="13278"/>
                    <a:pt x="3252" y="13334"/>
                  </a:cubicBezTo>
                  <a:cubicBezTo>
                    <a:pt x="3280" y="13441"/>
                    <a:pt x="3384" y="13532"/>
                    <a:pt x="3499" y="13532"/>
                  </a:cubicBezTo>
                  <a:cubicBezTo>
                    <a:pt x="3548" y="13532"/>
                    <a:pt x="3599" y="13515"/>
                    <a:pt x="3648" y="13477"/>
                  </a:cubicBezTo>
                  <a:cubicBezTo>
                    <a:pt x="5565" y="11954"/>
                    <a:pt x="13042" y="5469"/>
                    <a:pt x="13372" y="4834"/>
                  </a:cubicBezTo>
                  <a:cubicBezTo>
                    <a:pt x="13406" y="4773"/>
                    <a:pt x="13406" y="4711"/>
                    <a:pt x="13392" y="4655"/>
                  </a:cubicBezTo>
                  <a:cubicBezTo>
                    <a:pt x="13446" y="4522"/>
                    <a:pt x="13384" y="4325"/>
                    <a:pt x="13197" y="4290"/>
                  </a:cubicBezTo>
                  <a:cubicBezTo>
                    <a:pt x="13022" y="4255"/>
                    <a:pt x="12847" y="4241"/>
                    <a:pt x="12672" y="4241"/>
                  </a:cubicBezTo>
                  <a:cubicBezTo>
                    <a:pt x="12227" y="4241"/>
                    <a:pt x="11783" y="4332"/>
                    <a:pt x="11342" y="4409"/>
                  </a:cubicBezTo>
                  <a:cubicBezTo>
                    <a:pt x="10969" y="4474"/>
                    <a:pt x="10579" y="4505"/>
                    <a:pt x="10182" y="4505"/>
                  </a:cubicBezTo>
                  <a:cubicBezTo>
                    <a:pt x="9292" y="4505"/>
                    <a:pt x="8374" y="4351"/>
                    <a:pt x="7565" y="4097"/>
                  </a:cubicBezTo>
                  <a:cubicBezTo>
                    <a:pt x="5539" y="3462"/>
                    <a:pt x="4175" y="1546"/>
                    <a:pt x="2835" y="9"/>
                  </a:cubicBezTo>
                  <a:cubicBezTo>
                    <a:pt x="2830" y="3"/>
                    <a:pt x="2821" y="0"/>
                    <a:pt x="28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31"/>
            <p:cNvSpPr/>
            <p:nvPr/>
          </p:nvSpPr>
          <p:spPr>
            <a:xfrm>
              <a:off x="6765827" y="474528"/>
              <a:ext cx="399891" cy="351671"/>
            </a:xfrm>
            <a:custGeom>
              <a:avLst/>
              <a:gdLst/>
              <a:ahLst/>
              <a:cxnLst/>
              <a:rect l="l" t="t" r="r" b="b"/>
              <a:pathLst>
                <a:path w="11146" h="9802" extrusionOk="0">
                  <a:moveTo>
                    <a:pt x="10393" y="1"/>
                  </a:moveTo>
                  <a:cubicBezTo>
                    <a:pt x="10112" y="1"/>
                    <a:pt x="3443" y="6015"/>
                    <a:pt x="280" y="8943"/>
                  </a:cubicBezTo>
                  <a:cubicBezTo>
                    <a:pt x="235" y="8985"/>
                    <a:pt x="201" y="9029"/>
                    <a:pt x="175" y="9076"/>
                  </a:cubicBezTo>
                  <a:cubicBezTo>
                    <a:pt x="0" y="9400"/>
                    <a:pt x="285" y="9802"/>
                    <a:pt x="614" y="9802"/>
                  </a:cubicBezTo>
                  <a:cubicBezTo>
                    <a:pt x="715" y="9802"/>
                    <a:pt x="821" y="9763"/>
                    <a:pt x="918" y="9673"/>
                  </a:cubicBezTo>
                  <a:cubicBezTo>
                    <a:pt x="4167" y="6667"/>
                    <a:pt x="7358" y="3625"/>
                    <a:pt x="10809" y="857"/>
                  </a:cubicBezTo>
                  <a:cubicBezTo>
                    <a:pt x="11145" y="589"/>
                    <a:pt x="10931" y="36"/>
                    <a:pt x="10521" y="9"/>
                  </a:cubicBezTo>
                  <a:lnTo>
                    <a:pt x="10394" y="1"/>
                  </a:lnTo>
                  <a:cubicBezTo>
                    <a:pt x="10394" y="1"/>
                    <a:pt x="10393" y="1"/>
                    <a:pt x="10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28" name="Google Shape;9828;p31"/>
          <p:cNvSpPr/>
          <p:nvPr/>
        </p:nvSpPr>
        <p:spPr>
          <a:xfrm>
            <a:off x="1508413" y="3495888"/>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31"/>
          <p:cNvSpPr txBox="1">
            <a:spLocks noGrp="1"/>
          </p:cNvSpPr>
          <p:nvPr>
            <p:ph type="body" idx="1"/>
          </p:nvPr>
        </p:nvSpPr>
        <p:spPr>
          <a:xfrm>
            <a:off x="1959450" y="2942150"/>
            <a:ext cx="5225100" cy="6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t>Kaizen Meeting template for Class IX to XII</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6980DC-3001-5BC7-8B26-5FA4B3FEB4B6}"/>
              </a:ext>
            </a:extLst>
          </p:cNvPr>
          <p:cNvSpPr>
            <a:spLocks noGrp="1"/>
          </p:cNvSpPr>
          <p:nvPr>
            <p:ph type="title"/>
          </p:nvPr>
        </p:nvSpPr>
        <p:spPr/>
        <p:txBody>
          <a:bodyPr/>
          <a:lstStyle/>
          <a:p>
            <a:r>
              <a:rPr lang="en-US" dirty="0"/>
              <a:t>BEST PRACTICES IN YOUR SUBJECT </a:t>
            </a:r>
          </a:p>
        </p:txBody>
      </p:sp>
      <p:sp>
        <p:nvSpPr>
          <p:cNvPr id="4" name="Title 3">
            <a:extLst>
              <a:ext uri="{FF2B5EF4-FFF2-40B4-BE49-F238E27FC236}">
                <a16:creationId xmlns:a16="http://schemas.microsoft.com/office/drawing/2014/main" xmlns="" id="{55AFF1FD-2206-8082-E51E-6C8F36AB74B5}"/>
              </a:ext>
            </a:extLst>
          </p:cNvPr>
          <p:cNvSpPr>
            <a:spLocks noGrp="1"/>
          </p:cNvSpPr>
          <p:nvPr>
            <p:ph type="title" idx="2"/>
          </p:nvPr>
        </p:nvSpPr>
        <p:spPr>
          <a:solidFill>
            <a:schemeClr val="accent5">
              <a:lumMod val="90000"/>
            </a:schemeClr>
          </a:solidFill>
        </p:spPr>
        <p:txBody>
          <a:bodyPr/>
          <a:lstStyle/>
          <a:p>
            <a:r>
              <a:rPr lang="en-US" dirty="0"/>
              <a:t>03</a:t>
            </a:r>
          </a:p>
        </p:txBody>
      </p:sp>
    </p:spTree>
    <p:extLst>
      <p:ext uri="{BB962C8B-B14F-4D97-AF65-F5344CB8AC3E}">
        <p14:creationId xmlns:p14="http://schemas.microsoft.com/office/powerpoint/2010/main" val="283170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5BF4D3-EC51-61CC-A1FB-0CD578F9468B}"/>
              </a:ext>
            </a:extLst>
          </p:cNvPr>
          <p:cNvSpPr>
            <a:spLocks noGrp="1"/>
          </p:cNvSpPr>
          <p:nvPr>
            <p:ph type="title"/>
          </p:nvPr>
        </p:nvSpPr>
        <p:spPr>
          <a:xfrm>
            <a:off x="1204035" y="370286"/>
            <a:ext cx="7020000" cy="777403"/>
          </a:xfrm>
        </p:spPr>
        <p:txBody>
          <a:bodyPr/>
          <a:lstStyle/>
          <a:p>
            <a:r>
              <a:rPr lang="en-US" dirty="0"/>
              <a:t>BEST PRACTICES </a:t>
            </a:r>
          </a:p>
        </p:txBody>
      </p:sp>
      <p:sp>
        <p:nvSpPr>
          <p:cNvPr id="4" name="Text Placeholder 3">
            <a:extLst>
              <a:ext uri="{FF2B5EF4-FFF2-40B4-BE49-F238E27FC236}">
                <a16:creationId xmlns:a16="http://schemas.microsoft.com/office/drawing/2014/main" xmlns="" id="{8B53CE77-91FD-F3DD-2D62-B6D31EE2FCAA}"/>
              </a:ext>
            </a:extLst>
          </p:cNvPr>
          <p:cNvSpPr>
            <a:spLocks noGrp="1"/>
          </p:cNvSpPr>
          <p:nvPr>
            <p:ph type="body" idx="1"/>
          </p:nvPr>
        </p:nvSpPr>
        <p:spPr>
          <a:xfrm>
            <a:off x="1270650" y="1021018"/>
            <a:ext cx="6953385" cy="3587124"/>
          </a:xfrm>
          <a:ln/>
        </p:spPr>
        <p:style>
          <a:lnRef idx="0">
            <a:schemeClr val="accent3"/>
          </a:lnRef>
          <a:fillRef idx="3">
            <a:schemeClr val="accent3"/>
          </a:fillRef>
          <a:effectRef idx="3">
            <a:schemeClr val="accent3"/>
          </a:effectRef>
          <a:fontRef idx="minor">
            <a:schemeClr val="lt1"/>
          </a:fontRef>
        </p:style>
        <p:txBody>
          <a:bodyPr/>
          <a:lstStyle/>
          <a:p>
            <a:pPr marL="139700" indent="0">
              <a:buNone/>
            </a:pPr>
            <a:r>
              <a:rPr lang="en-US" b="1" dirty="0">
                <a:solidFill>
                  <a:schemeClr val="tx2"/>
                </a:solidFill>
              </a:rPr>
              <a:t>• </a:t>
            </a:r>
            <a:r>
              <a:rPr lang="en-US" sz="1600" b="1" dirty="0">
                <a:solidFill>
                  <a:schemeClr val="tx2"/>
                </a:solidFill>
                <a:latin typeface="Times New Roman" panose="02020603050405020304" pitchFamily="18" charset="0"/>
                <a:cs typeface="Times New Roman" panose="02020603050405020304" pitchFamily="18" charset="0"/>
              </a:rPr>
              <a:t>Integration of literature with language learning
• Use of real-life examples and contextual learning
• Question-answer method to promote engagement and understanding
• Classroom discussion and interpretation of texts
• Focus on reading comprehension and writing skills
• Encouragement of student participation and expression
• Continuous feedback for academic improvement</a:t>
            </a:r>
          </a:p>
        </p:txBody>
      </p:sp>
    </p:spTree>
    <p:extLst>
      <p:ext uri="{BB962C8B-B14F-4D97-AF65-F5344CB8AC3E}">
        <p14:creationId xmlns:p14="http://schemas.microsoft.com/office/powerpoint/2010/main" val="3773530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61474D-FE67-ABA2-E5E8-8B6C56DC00E4}"/>
              </a:ext>
            </a:extLst>
          </p:cNvPr>
          <p:cNvSpPr>
            <a:spLocks noGrp="1"/>
          </p:cNvSpPr>
          <p:nvPr>
            <p:ph type="title"/>
          </p:nvPr>
        </p:nvSpPr>
        <p:spPr>
          <a:xfrm>
            <a:off x="3107815" y="1537569"/>
            <a:ext cx="4541400" cy="2068361"/>
          </a:xfrm>
        </p:spPr>
        <p:txBody>
          <a:bodyPr/>
          <a:lstStyle/>
          <a:p>
            <a:r>
              <a:rPr lang="en-US" dirty="0"/>
              <a:t>ASSESSMENTS TAKEN &amp; EXAM PERFORMANCE</a:t>
            </a:r>
          </a:p>
        </p:txBody>
      </p:sp>
      <p:sp>
        <p:nvSpPr>
          <p:cNvPr id="4" name="Title 3">
            <a:extLst>
              <a:ext uri="{FF2B5EF4-FFF2-40B4-BE49-F238E27FC236}">
                <a16:creationId xmlns:a16="http://schemas.microsoft.com/office/drawing/2014/main" xmlns="" id="{5F66367B-9DAA-447F-A0CA-851060658C4F}"/>
              </a:ext>
            </a:extLst>
          </p:cNvPr>
          <p:cNvSpPr>
            <a:spLocks noGrp="1"/>
          </p:cNvSpPr>
          <p:nvPr>
            <p:ph type="title" idx="2"/>
          </p:nvPr>
        </p:nvSpPr>
        <p:spPr>
          <a:solidFill>
            <a:schemeClr val="accent5">
              <a:lumMod val="90000"/>
            </a:schemeClr>
          </a:solidFill>
        </p:spPr>
        <p:txBody>
          <a:bodyPr/>
          <a:lstStyle/>
          <a:p>
            <a:r>
              <a:rPr lang="en-US" dirty="0"/>
              <a:t>04</a:t>
            </a:r>
          </a:p>
        </p:txBody>
      </p:sp>
    </p:spTree>
    <p:extLst>
      <p:ext uri="{BB962C8B-B14F-4D97-AF65-F5344CB8AC3E}">
        <p14:creationId xmlns:p14="http://schemas.microsoft.com/office/powerpoint/2010/main" val="677850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1D1942-68F0-A1BA-66BD-1835A3870B91}"/>
              </a:ext>
            </a:extLst>
          </p:cNvPr>
          <p:cNvSpPr>
            <a:spLocks noGrp="1"/>
          </p:cNvSpPr>
          <p:nvPr>
            <p:ph type="title"/>
          </p:nvPr>
        </p:nvSpPr>
        <p:spPr>
          <a:xfrm>
            <a:off x="1215605" y="499427"/>
            <a:ext cx="7020000" cy="734998"/>
          </a:xfrm>
        </p:spPr>
        <p:txBody>
          <a:bodyPr/>
          <a:lstStyle/>
          <a:p>
            <a:r>
              <a:rPr lang="es" dirty="0">
                <a:solidFill>
                  <a:schemeClr val="accent2"/>
                </a:solidFill>
                <a:highlight>
                  <a:schemeClr val="lt2"/>
                </a:highlight>
                <a:latin typeface="Gantari ExtraBold"/>
                <a:ea typeface="Gantari ExtraBold"/>
                <a:cs typeface="Gantari ExtraBold"/>
                <a:sym typeface="Gantari ExtraBold"/>
              </a:rPr>
              <a:t>ASSESSMENTS TAKEN</a:t>
            </a:r>
            <a:r>
              <a:rPr lang="en-US" dirty="0">
                <a:solidFill>
                  <a:schemeClr val="accent2"/>
                </a:solidFill>
                <a:highlight>
                  <a:schemeClr val="lt2"/>
                </a:highlight>
                <a:latin typeface="Gantari ExtraBold"/>
                <a:ea typeface="Gantari ExtraBold"/>
                <a:cs typeface="Gantari ExtraBold"/>
                <a:sym typeface="Gantari ExtraBold"/>
              </a:rPr>
              <a:t>  </a:t>
            </a:r>
            <a:endParaRPr lang="en-US" dirty="0"/>
          </a:p>
        </p:txBody>
      </p:sp>
      <p:sp>
        <p:nvSpPr>
          <p:cNvPr id="4" name="Text Placeholder 3">
            <a:extLst>
              <a:ext uri="{FF2B5EF4-FFF2-40B4-BE49-F238E27FC236}">
                <a16:creationId xmlns:a16="http://schemas.microsoft.com/office/drawing/2014/main" xmlns="" id="{2193239D-D131-0E5C-B30E-BB1F1DCD5090}"/>
              </a:ext>
            </a:extLst>
          </p:cNvPr>
          <p:cNvSpPr>
            <a:spLocks noGrp="1"/>
          </p:cNvSpPr>
          <p:nvPr>
            <p:ph type="body" idx="1"/>
          </p:nvPr>
        </p:nvSpPr>
        <p:spPr>
          <a:xfrm>
            <a:off x="1144152" y="1057162"/>
            <a:ext cx="7575176" cy="4086338"/>
          </a:xfrm>
        </p:spPr>
        <p:txBody>
          <a:bodyPr/>
          <a:lstStyle/>
          <a:p>
            <a:pPr marL="139700" indent="0">
              <a:buNone/>
            </a:pPr>
            <a:r>
              <a:rPr lang="en-US" sz="1600" dirty="0">
                <a:latin typeface="Times New Roman" panose="02020603050405020304" pitchFamily="18" charset="0"/>
                <a:cs typeface="Times New Roman" panose="02020603050405020304" pitchFamily="18" charset="0"/>
              </a:rPr>
              <a:t>Regular assessments are conducted to monitor students’ progress, strengthen language skills, and ensure continuous learning.</a:t>
            </a:r>
          </a:p>
          <a:p>
            <a:pPr marL="139700" indent="0">
              <a:buNone/>
            </a:pPr>
            <a:endParaRPr lang="en-US" dirty="0">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3C84D763-B9BF-0FAF-1F2E-742F3F9CDFC8}"/>
              </a:ext>
            </a:extLst>
          </p:cNvPr>
          <p:cNvGraphicFramePr>
            <a:graphicFrameLocks noGrp="1"/>
          </p:cNvGraphicFramePr>
          <p:nvPr>
            <p:extLst>
              <p:ext uri="{D42A27DB-BD31-4B8C-83A1-F6EECF244321}">
                <p14:modId xmlns:p14="http://schemas.microsoft.com/office/powerpoint/2010/main" val="3612651900"/>
              </p:ext>
            </p:extLst>
          </p:nvPr>
        </p:nvGraphicFramePr>
        <p:xfrm>
          <a:off x="1215605" y="1792160"/>
          <a:ext cx="7020000" cy="2647422"/>
        </p:xfrm>
        <a:graphic>
          <a:graphicData uri="http://schemas.openxmlformats.org/drawingml/2006/table">
            <a:tbl>
              <a:tblPr firstRow="1" bandRow="1">
                <a:tableStyleId>{3B4B98B0-60AC-42C2-AFA5-B58CD77FA1E5}</a:tableStyleId>
              </a:tblPr>
              <a:tblGrid>
                <a:gridCol w="3510000">
                  <a:extLst>
                    <a:ext uri="{9D8B030D-6E8A-4147-A177-3AD203B41FA5}">
                      <a16:colId xmlns:a16="http://schemas.microsoft.com/office/drawing/2014/main" xmlns="" val="1227034337"/>
                    </a:ext>
                  </a:extLst>
                </a:gridCol>
                <a:gridCol w="3510000">
                  <a:extLst>
                    <a:ext uri="{9D8B030D-6E8A-4147-A177-3AD203B41FA5}">
                      <a16:colId xmlns:a16="http://schemas.microsoft.com/office/drawing/2014/main" xmlns="" val="2904401171"/>
                    </a:ext>
                  </a:extLst>
                </a:gridCol>
              </a:tblGrid>
              <a:tr h="417543">
                <a:tc>
                  <a:txBody>
                    <a:bodyPr/>
                    <a:lstStyle/>
                    <a:p>
                      <a:pPr algn="ctr"/>
                      <a:r>
                        <a:rPr lang="en-US" dirty="0"/>
                        <a:t>Class IX</a:t>
                      </a:r>
                      <a:endParaRPr lang="en-US" b="1" dirty="0">
                        <a:solidFill>
                          <a:schemeClr val="tx2"/>
                        </a:solidFill>
                      </a:endParaRPr>
                    </a:p>
                  </a:txBody>
                  <a:tcPr anchor="ctr"/>
                </a:tc>
                <a:tc>
                  <a:txBody>
                    <a:bodyPr/>
                    <a:lstStyle/>
                    <a:p>
                      <a:pPr algn="ctr"/>
                      <a:r>
                        <a:rPr lang="en-US" dirty="0"/>
                        <a:t>  Class XI</a:t>
                      </a:r>
                      <a:endParaRPr lang="en-US" b="1" dirty="0">
                        <a:solidFill>
                          <a:schemeClr val="tx2"/>
                        </a:solidFill>
                      </a:endParaRPr>
                    </a:p>
                  </a:txBody>
                  <a:tcPr anchor="ctr"/>
                </a:tc>
                <a:extLst>
                  <a:ext uri="{0D108BD9-81ED-4DB2-BD59-A6C34878D82A}">
                    <a16:rowId xmlns:a16="http://schemas.microsoft.com/office/drawing/2014/main" xmlns="" val="3873067919"/>
                  </a:ext>
                </a:extLst>
              </a:tr>
              <a:tr h="2229879">
                <a:tc>
                  <a:txBody>
                    <a:bodyPr/>
                    <a:lstStyle/>
                    <a:p>
                      <a:pPr marL="285750" indent="-285750">
                        <a:buFont typeface="Arial" panose="020B0604020202020204" pitchFamily="34" charset="0"/>
                        <a:buChar char="•"/>
                      </a:pPr>
                      <a:r>
                        <a:rPr lang="en-US" sz="1200" dirty="0"/>
                        <a:t>Cycle Test conducted as per school schedule. </a:t>
                      </a:r>
                    </a:p>
                    <a:p>
                      <a:pPr marL="285750" indent="-285750">
                        <a:buFont typeface="Arial" panose="020B0604020202020204" pitchFamily="34" charset="0"/>
                        <a:buChar char="•"/>
                      </a:pPr>
                      <a:r>
                        <a:rPr lang="en-US" sz="1200" dirty="0"/>
                        <a:t>Regular evaluation through classwork, homework, and classroom activities. </a:t>
                      </a:r>
                    </a:p>
                    <a:p>
                      <a:pPr marL="285750" indent="-285750">
                        <a:buFont typeface="Arial" panose="020B0604020202020204" pitchFamily="34" charset="0"/>
                        <a:buChar char="•"/>
                      </a:pPr>
                      <a:r>
                        <a:rPr lang="en-US" sz="1200" dirty="0"/>
                        <a:t>Practice and assessment of notice writing, letter writing, textual questions, and literature-based responses. </a:t>
                      </a:r>
                    </a:p>
                    <a:p>
                      <a:pPr marL="285750" indent="-285750">
                        <a:buFont typeface="Arial" panose="020B0604020202020204" pitchFamily="34" charset="0"/>
                        <a:buChar char="•"/>
                      </a:pPr>
                      <a:r>
                        <a:rPr lang="en-US" sz="1200" dirty="0"/>
                        <a:t>Continuous feedback provided to improve writing and comprehension skills.</a:t>
                      </a:r>
                    </a:p>
                  </a:txBody>
                  <a:tcPr anchor="ctr"/>
                </a:tc>
                <a:tc>
                  <a:txBody>
                    <a:bodyPr/>
                    <a:lstStyle/>
                    <a:p>
                      <a:pPr marL="285750" indent="-285750">
                        <a:buFont typeface="Arial" panose="020B0604020202020204" pitchFamily="34" charset="0"/>
                        <a:buChar char="•"/>
                      </a:pPr>
                      <a:r>
                        <a:rPr lang="en-US" sz="1200" dirty="0"/>
                        <a:t>Regular assessment through written tasks and classroom exercises. </a:t>
                      </a:r>
                    </a:p>
                    <a:p>
                      <a:pPr marL="285750" indent="-285750">
                        <a:buFont typeface="Arial" panose="020B0604020202020204" pitchFamily="34" charset="0"/>
                        <a:buChar char="•"/>
                      </a:pPr>
                      <a:r>
                        <a:rPr lang="en-US" sz="1200" dirty="0"/>
                        <a:t>Practice and evaluation of notice writing, poster writing, comprehension, and interpretation-based questions. </a:t>
                      </a:r>
                    </a:p>
                    <a:p>
                      <a:pPr marL="285750" indent="-285750">
                        <a:buFont typeface="Arial" panose="020B0604020202020204" pitchFamily="34" charset="0"/>
                        <a:buChar char="•"/>
                      </a:pPr>
                      <a:r>
                        <a:rPr lang="en-US" sz="1200" dirty="0"/>
                        <a:t>Assessment of prose and poetry responses to enhance analytical and writing abilities. </a:t>
                      </a:r>
                    </a:p>
                    <a:p>
                      <a:pPr marL="285750" indent="-285750">
                        <a:buFont typeface="Arial" panose="020B0604020202020204" pitchFamily="34" charset="0"/>
                        <a:buChar char="•"/>
                      </a:pPr>
                      <a:r>
                        <a:rPr lang="en-US" sz="1200" dirty="0"/>
                        <a:t>Continuous monitoring of student performance with timely feedback and support</a:t>
                      </a:r>
                      <a:r>
                        <a:rPr lang="en-US" dirty="0"/>
                        <a:t>.</a:t>
                      </a:r>
                    </a:p>
                  </a:txBody>
                  <a:tcPr anchor="ctr"/>
                </a:tc>
                <a:extLst>
                  <a:ext uri="{0D108BD9-81ED-4DB2-BD59-A6C34878D82A}">
                    <a16:rowId xmlns:a16="http://schemas.microsoft.com/office/drawing/2014/main" xmlns="" val="1592269964"/>
                  </a:ext>
                </a:extLst>
              </a:tr>
            </a:tbl>
          </a:graphicData>
        </a:graphic>
      </p:graphicFrame>
    </p:spTree>
    <p:extLst>
      <p:ext uri="{BB962C8B-B14F-4D97-AF65-F5344CB8AC3E}">
        <p14:creationId xmlns:p14="http://schemas.microsoft.com/office/powerpoint/2010/main" val="2754440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2CEF9AEF-E316-D405-05EF-6E3562FD4747}"/>
              </a:ext>
            </a:extLst>
          </p:cNvPr>
          <p:cNvGraphicFramePr>
            <a:graphicFrameLocks noGrp="1"/>
          </p:cNvGraphicFramePr>
          <p:nvPr>
            <p:extLst>
              <p:ext uri="{D42A27DB-BD31-4B8C-83A1-F6EECF244321}">
                <p14:modId xmlns:p14="http://schemas.microsoft.com/office/powerpoint/2010/main" val="4063720440"/>
              </p:ext>
            </p:extLst>
          </p:nvPr>
        </p:nvGraphicFramePr>
        <p:xfrm>
          <a:off x="1384105" y="1041092"/>
          <a:ext cx="6702732" cy="3061316"/>
        </p:xfrm>
        <a:graphic>
          <a:graphicData uri="http://schemas.openxmlformats.org/drawingml/2006/table">
            <a:tbl>
              <a:tblPr firstRow="1" bandRow="1">
                <a:tableStyleId>{775DCB02-9BB8-47FD-8907-85C794F793BA}</a:tableStyleId>
              </a:tblPr>
              <a:tblGrid>
                <a:gridCol w="2234244">
                  <a:extLst>
                    <a:ext uri="{9D8B030D-6E8A-4147-A177-3AD203B41FA5}">
                      <a16:colId xmlns:a16="http://schemas.microsoft.com/office/drawing/2014/main" xmlns="" val="2502985825"/>
                    </a:ext>
                  </a:extLst>
                </a:gridCol>
                <a:gridCol w="2234244">
                  <a:extLst>
                    <a:ext uri="{9D8B030D-6E8A-4147-A177-3AD203B41FA5}">
                      <a16:colId xmlns:a16="http://schemas.microsoft.com/office/drawing/2014/main" xmlns="" val="4124084076"/>
                    </a:ext>
                  </a:extLst>
                </a:gridCol>
                <a:gridCol w="2234244">
                  <a:extLst>
                    <a:ext uri="{9D8B030D-6E8A-4147-A177-3AD203B41FA5}">
                      <a16:colId xmlns:a16="http://schemas.microsoft.com/office/drawing/2014/main" xmlns="" val="3796859962"/>
                    </a:ext>
                  </a:extLst>
                </a:gridCol>
              </a:tblGrid>
              <a:tr h="765329">
                <a:tc>
                  <a:txBody>
                    <a:bodyPr/>
                    <a:lstStyle/>
                    <a:p>
                      <a:pPr algn="ctr"/>
                      <a:r>
                        <a:rPr lang="en-US" dirty="0">
                          <a:solidFill>
                            <a:schemeClr val="tx2"/>
                          </a:solidFill>
                        </a:rPr>
                        <a:t>Class</a:t>
                      </a:r>
                    </a:p>
                  </a:txBody>
                  <a:tcPr anchor="ctr"/>
                </a:tc>
                <a:tc>
                  <a:txBody>
                    <a:bodyPr/>
                    <a:lstStyle/>
                    <a:p>
                      <a:pPr algn="ctr"/>
                      <a:r>
                        <a:rPr lang="en-US" dirty="0">
                          <a:solidFill>
                            <a:schemeClr val="tx2"/>
                          </a:solidFill>
                        </a:rPr>
                        <a:t>Assessment</a:t>
                      </a:r>
                      <a:r>
                        <a:rPr lang="en-US" dirty="0"/>
                        <a:t> </a:t>
                      </a:r>
                      <a:r>
                        <a:rPr lang="en-US" dirty="0">
                          <a:solidFill>
                            <a:schemeClr val="tx2"/>
                          </a:solidFill>
                        </a:rPr>
                        <a:t>Type</a:t>
                      </a:r>
                    </a:p>
                  </a:txBody>
                  <a:tcPr anchor="ctr"/>
                </a:tc>
                <a:tc>
                  <a:txBody>
                    <a:bodyPr/>
                    <a:lstStyle/>
                    <a:p>
                      <a:pPr algn="ctr"/>
                      <a:r>
                        <a:rPr lang="en-US" dirty="0">
                          <a:solidFill>
                            <a:schemeClr val="tx2"/>
                          </a:solidFill>
                        </a:rPr>
                        <a:t>Date</a:t>
                      </a:r>
                    </a:p>
                  </a:txBody>
                  <a:tcPr anchor="ctr"/>
                </a:tc>
                <a:extLst>
                  <a:ext uri="{0D108BD9-81ED-4DB2-BD59-A6C34878D82A}">
                    <a16:rowId xmlns:a16="http://schemas.microsoft.com/office/drawing/2014/main" xmlns="" val="3530165307"/>
                  </a:ext>
                </a:extLst>
              </a:tr>
              <a:tr h="765329">
                <a:tc>
                  <a:txBody>
                    <a:bodyPr/>
                    <a:lstStyle/>
                    <a:p>
                      <a:pPr algn="ctr"/>
                      <a:r>
                        <a:rPr lang="en-US" dirty="0"/>
                        <a:t>IX-A</a:t>
                      </a:r>
                    </a:p>
                  </a:txBody>
                  <a:tcPr anchor="ctr"/>
                </a:tc>
                <a:tc>
                  <a:txBody>
                    <a:bodyPr/>
                    <a:lstStyle/>
                    <a:p>
                      <a:pPr algn="ctr"/>
                      <a:r>
                        <a:rPr lang="en-US" dirty="0"/>
                        <a:t>Monday Test</a:t>
                      </a:r>
                    </a:p>
                  </a:txBody>
                  <a:tcPr anchor="ctr"/>
                </a:tc>
                <a:tc>
                  <a:txBody>
                    <a:bodyPr/>
                    <a:lstStyle/>
                    <a:p>
                      <a:pPr algn="ctr"/>
                      <a:r>
                        <a:rPr lang="en-US" dirty="0"/>
                        <a:t>20.04.2026</a:t>
                      </a:r>
                    </a:p>
                  </a:txBody>
                  <a:tcPr anchor="ctr"/>
                </a:tc>
                <a:extLst>
                  <a:ext uri="{0D108BD9-81ED-4DB2-BD59-A6C34878D82A}">
                    <a16:rowId xmlns:a16="http://schemas.microsoft.com/office/drawing/2014/main" xmlns="" val="2747057665"/>
                  </a:ext>
                </a:extLst>
              </a:tr>
              <a:tr h="765329">
                <a:tc>
                  <a:txBody>
                    <a:bodyPr/>
                    <a:lstStyle/>
                    <a:p>
                      <a:pPr algn="ctr"/>
                      <a:r>
                        <a:rPr lang="en-US" dirty="0"/>
                        <a:t>IX-B</a:t>
                      </a:r>
                    </a:p>
                  </a:txBody>
                  <a:tcPr anchor="ctr"/>
                </a:tc>
                <a:tc>
                  <a:txBody>
                    <a:bodyPr/>
                    <a:lstStyle/>
                    <a:p>
                      <a:pPr algn="ctr"/>
                      <a:r>
                        <a:rPr lang="en-US" dirty="0"/>
                        <a:t>Monday Test</a:t>
                      </a:r>
                    </a:p>
                  </a:txBody>
                  <a:tcPr anchor="ctr"/>
                </a:tc>
                <a:tc>
                  <a:txBody>
                    <a:bodyPr/>
                    <a:lstStyle/>
                    <a:p>
                      <a:pPr algn="ctr"/>
                      <a:r>
                        <a:rPr lang="en-US" dirty="0"/>
                        <a:t>20.04.2026</a:t>
                      </a:r>
                    </a:p>
                  </a:txBody>
                  <a:tcPr anchor="ctr"/>
                </a:tc>
                <a:extLst>
                  <a:ext uri="{0D108BD9-81ED-4DB2-BD59-A6C34878D82A}">
                    <a16:rowId xmlns:a16="http://schemas.microsoft.com/office/drawing/2014/main" xmlns="" val="374991898"/>
                  </a:ext>
                </a:extLst>
              </a:tr>
              <a:tr h="765329">
                <a:tc>
                  <a:txBody>
                    <a:bodyPr/>
                    <a:lstStyle/>
                    <a:p>
                      <a:pPr algn="ctr"/>
                      <a:r>
                        <a:rPr lang="en-US" dirty="0"/>
                        <a:t>XI-COM</a:t>
                      </a:r>
                    </a:p>
                  </a:txBody>
                  <a:tcPr anchor="ctr"/>
                </a:tc>
                <a:tc>
                  <a:txBody>
                    <a:bodyPr/>
                    <a:lstStyle/>
                    <a:p>
                      <a:pPr algn="ctr"/>
                      <a:r>
                        <a:rPr lang="en-US" dirty="0"/>
                        <a:t>Yet to be Conducted</a:t>
                      </a:r>
                    </a:p>
                  </a:txBody>
                  <a:tcPr anchor="ctr"/>
                </a:tc>
                <a:tc>
                  <a:txBody>
                    <a:bodyPr/>
                    <a:lstStyle/>
                    <a:p>
                      <a:pPr algn="ctr"/>
                      <a:r>
                        <a:rPr lang="en-US" dirty="0"/>
                        <a:t>Scheduled on 03.08.2026</a:t>
                      </a:r>
                    </a:p>
                  </a:txBody>
                  <a:tcPr anchor="ctr"/>
                </a:tc>
                <a:extLst>
                  <a:ext uri="{0D108BD9-81ED-4DB2-BD59-A6C34878D82A}">
                    <a16:rowId xmlns:a16="http://schemas.microsoft.com/office/drawing/2014/main" xmlns="" val="4196816582"/>
                  </a:ext>
                </a:extLst>
              </a:tr>
            </a:tbl>
          </a:graphicData>
        </a:graphic>
      </p:graphicFrame>
    </p:spTree>
    <p:extLst>
      <p:ext uri="{BB962C8B-B14F-4D97-AF65-F5344CB8AC3E}">
        <p14:creationId xmlns:p14="http://schemas.microsoft.com/office/powerpoint/2010/main" val="2156185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84EE35A-868C-2562-C453-BE160470BE87}"/>
              </a:ext>
            </a:extLst>
          </p:cNvPr>
          <p:cNvSpPr>
            <a:spLocks noGrp="1"/>
          </p:cNvSpPr>
          <p:nvPr>
            <p:ph type="body" idx="1"/>
          </p:nvPr>
        </p:nvSpPr>
        <p:spPr>
          <a:xfrm>
            <a:off x="3451589" y="1752902"/>
            <a:ext cx="1996862" cy="2231919"/>
          </a:xfrm>
        </p:spPr>
        <p:txBody>
          <a:bodyPr/>
          <a:lstStyle/>
          <a:p>
            <a:endParaRPr lang="en-US"/>
          </a:p>
        </p:txBody>
      </p:sp>
      <p:sp>
        <p:nvSpPr>
          <p:cNvPr id="5" name="Title 1">
            <a:extLst>
              <a:ext uri="{FF2B5EF4-FFF2-40B4-BE49-F238E27FC236}">
                <a16:creationId xmlns:a16="http://schemas.microsoft.com/office/drawing/2014/main" xmlns="" id="{33ABFD05-3D21-3985-82FF-A8998AFA5790}"/>
              </a:ext>
            </a:extLst>
          </p:cNvPr>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1pPr>
            <a:lvl2pPr marR="0" lvl="1"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2pPr>
            <a:lvl3pPr marR="0" lvl="2"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3pPr>
            <a:lvl4pPr marR="0" lvl="3"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4pPr>
            <a:lvl5pPr marR="0" lvl="4"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5pPr>
            <a:lvl6pPr marR="0" lvl="5"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6pPr>
            <a:lvl7pPr marR="0" lvl="6"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7pPr>
            <a:lvl8pPr marR="0" lvl="7"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8pPr>
            <a:lvl9pPr marR="0" lvl="8" algn="ctr" rtl="0">
              <a:lnSpc>
                <a:spcPct val="100000"/>
              </a:lnSpc>
              <a:spcBef>
                <a:spcPts val="0"/>
              </a:spcBef>
              <a:spcAft>
                <a:spcPts val="0"/>
              </a:spcAft>
              <a:buClr>
                <a:schemeClr val="lt2"/>
              </a:buClr>
              <a:buSzPts val="3300"/>
              <a:buFont typeface="Gantari ExtraBold"/>
              <a:buNone/>
              <a:defRPr sz="3300" b="0" i="0" u="none" strike="noStrike" cap="none">
                <a:solidFill>
                  <a:schemeClr val="lt2"/>
                </a:solidFill>
                <a:latin typeface="Gantari ExtraBold"/>
                <a:ea typeface="Gantari ExtraBold"/>
                <a:cs typeface="Gantari ExtraBold"/>
                <a:sym typeface="Gantari ExtraBold"/>
              </a:defRPr>
            </a:lvl9pPr>
          </a:lstStyle>
          <a:p>
            <a:r>
              <a:rPr lang="en-US" sz="2800" dirty="0"/>
              <a:t>EXAM PERFORMANCE </a:t>
            </a:r>
          </a:p>
        </p:txBody>
      </p:sp>
      <p:pic>
        <p:nvPicPr>
          <p:cNvPr id="6" name="Picture 5">
            <a:extLst>
              <a:ext uri="{FF2B5EF4-FFF2-40B4-BE49-F238E27FC236}">
                <a16:creationId xmlns:a16="http://schemas.microsoft.com/office/drawing/2014/main" xmlns="" id="{705DF177-E3F8-A5DE-830A-34A9523772A6}"/>
              </a:ext>
            </a:extLst>
          </p:cNvPr>
          <p:cNvPicPr>
            <a:picLocks noChangeAspect="1"/>
          </p:cNvPicPr>
          <p:nvPr/>
        </p:nvPicPr>
        <p:blipFill>
          <a:blip r:embed="rId2"/>
          <a:stretch>
            <a:fillRect/>
          </a:stretch>
        </p:blipFill>
        <p:spPr>
          <a:xfrm>
            <a:off x="1355336" y="1216401"/>
            <a:ext cx="6935314" cy="3297724"/>
          </a:xfrm>
          <a:prstGeom prst="rect">
            <a:avLst/>
          </a:prstGeom>
        </p:spPr>
      </p:pic>
    </p:spTree>
    <p:extLst>
      <p:ext uri="{BB962C8B-B14F-4D97-AF65-F5344CB8AC3E}">
        <p14:creationId xmlns:p14="http://schemas.microsoft.com/office/powerpoint/2010/main" val="926460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FACEE5-A241-F0FC-B971-12ECB8E0079E}"/>
              </a:ext>
            </a:extLst>
          </p:cNvPr>
          <p:cNvSpPr>
            <a:spLocks noGrp="1"/>
          </p:cNvSpPr>
          <p:nvPr>
            <p:ph type="title"/>
          </p:nvPr>
        </p:nvSpPr>
        <p:spPr>
          <a:xfrm>
            <a:off x="3044565" y="1199704"/>
            <a:ext cx="4879631" cy="1902291"/>
          </a:xfrm>
        </p:spPr>
        <p:txBody>
          <a:bodyPr/>
          <a:lstStyle/>
          <a:p>
            <a:r>
              <a:rPr lang="en-US" dirty="0"/>
              <a:t>COPY CORRECTION &amp; MAINTENANCE</a:t>
            </a:r>
          </a:p>
        </p:txBody>
      </p:sp>
      <p:sp>
        <p:nvSpPr>
          <p:cNvPr id="4" name="Title 3">
            <a:extLst>
              <a:ext uri="{FF2B5EF4-FFF2-40B4-BE49-F238E27FC236}">
                <a16:creationId xmlns:a16="http://schemas.microsoft.com/office/drawing/2014/main" xmlns="" id="{331BADEA-1CD9-D695-EF83-13A70F2B8022}"/>
              </a:ext>
            </a:extLst>
          </p:cNvPr>
          <p:cNvSpPr>
            <a:spLocks noGrp="1"/>
          </p:cNvSpPr>
          <p:nvPr>
            <p:ph type="title" idx="2"/>
          </p:nvPr>
        </p:nvSpPr>
        <p:spPr>
          <a:solidFill>
            <a:schemeClr val="accent5">
              <a:lumMod val="90000"/>
            </a:schemeClr>
          </a:solidFill>
        </p:spPr>
        <p:txBody>
          <a:bodyPr/>
          <a:lstStyle/>
          <a:p>
            <a:r>
              <a:rPr lang="en-US" dirty="0"/>
              <a:t>05</a:t>
            </a:r>
          </a:p>
        </p:txBody>
      </p:sp>
    </p:spTree>
    <p:extLst>
      <p:ext uri="{BB962C8B-B14F-4D97-AF65-F5344CB8AC3E}">
        <p14:creationId xmlns:p14="http://schemas.microsoft.com/office/powerpoint/2010/main" val="1313609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D5A6F2-5DA7-DD97-93E1-F05A0EE245DA}"/>
              </a:ext>
            </a:extLst>
          </p:cNvPr>
          <p:cNvSpPr>
            <a:spLocks noGrp="1"/>
          </p:cNvSpPr>
          <p:nvPr>
            <p:ph type="title"/>
          </p:nvPr>
        </p:nvSpPr>
        <p:spPr>
          <a:xfrm>
            <a:off x="931304" y="541740"/>
            <a:ext cx="7020000" cy="540154"/>
          </a:xfrm>
        </p:spPr>
        <p:txBody>
          <a:bodyPr/>
          <a:lstStyle/>
          <a:p>
            <a:r>
              <a:rPr lang="en-US" sz="2000" dirty="0"/>
              <a:t>COPY CORRECTION AND MAINTENANCE</a:t>
            </a:r>
          </a:p>
        </p:txBody>
      </p:sp>
      <p:sp>
        <p:nvSpPr>
          <p:cNvPr id="3" name="Text Placeholder 2">
            <a:extLst>
              <a:ext uri="{FF2B5EF4-FFF2-40B4-BE49-F238E27FC236}">
                <a16:creationId xmlns:a16="http://schemas.microsoft.com/office/drawing/2014/main" xmlns="" id="{EDB21244-2981-49A4-EE38-FEB7480DCD88}"/>
              </a:ext>
            </a:extLst>
          </p:cNvPr>
          <p:cNvSpPr>
            <a:spLocks noGrp="1"/>
          </p:cNvSpPr>
          <p:nvPr>
            <p:ph type="body" idx="1"/>
          </p:nvPr>
        </p:nvSpPr>
        <p:spPr>
          <a:xfrm>
            <a:off x="1030057" y="894522"/>
            <a:ext cx="7345920" cy="3593572"/>
          </a:xfrm>
        </p:spPr>
        <p:txBody>
          <a:bodyPr/>
          <a:lstStyle/>
          <a:p>
            <a:pPr marL="139700" indent="0">
              <a:buNone/>
            </a:pPr>
            <a:r>
              <a:rPr lang="en-US" dirty="0">
                <a:latin typeface="Times New Roman" panose="02020603050405020304" pitchFamily="18" charset="0"/>
                <a:cs typeface="Times New Roman" panose="02020603050405020304" pitchFamily="18" charset="0"/>
              </a:rPr>
              <a:t>Copy correction is conducted regularly to monitor students’ written work and provide constructive feedback. Emphasis is placed on accuracy, presentation, handwriting, and completion of work.</a:t>
            </a:r>
          </a:p>
          <a:p>
            <a:pPr marL="139700" indent="0">
              <a:buNone/>
            </a:pPr>
            <a:endParaRPr lang="en-US" dirty="0">
              <a:latin typeface="Times New Roman" panose="02020603050405020304" pitchFamily="18" charset="0"/>
              <a:cs typeface="Times New Roman" panose="02020603050405020304" pitchFamily="18" charset="0"/>
            </a:endParaRPr>
          </a:p>
          <a:p>
            <a:pPr marL="139700" indent="0">
              <a:buNone/>
            </a:pPr>
            <a:r>
              <a:rPr lang="en-US" b="1" dirty="0">
                <a:solidFill>
                  <a:schemeClr val="tx2"/>
                </a:solidFill>
                <a:latin typeface="Times New Roman" panose="02020603050405020304" pitchFamily="18" charset="0"/>
                <a:cs typeface="Times New Roman" panose="02020603050405020304" pitchFamily="18" charset="0"/>
              </a:rPr>
              <a:t>Focus Areas:</a:t>
            </a:r>
          </a:p>
          <a:p>
            <a:pPr marL="139700" indent="0">
              <a:buNone/>
            </a:pPr>
            <a:endParaRPr lang="en-US" b="1" dirty="0">
              <a:solidFill>
                <a:schemeClr val="tx2"/>
              </a:solidFill>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xmlns="" id="{D01423D9-2615-6489-DB0E-143ECB792224}"/>
              </a:ext>
            </a:extLst>
          </p:cNvPr>
          <p:cNvGraphicFramePr>
            <a:graphicFrameLocks noGrp="1"/>
          </p:cNvGraphicFramePr>
          <p:nvPr>
            <p:extLst>
              <p:ext uri="{D42A27DB-BD31-4B8C-83A1-F6EECF244321}">
                <p14:modId xmlns:p14="http://schemas.microsoft.com/office/powerpoint/2010/main" val="704442741"/>
              </p:ext>
            </p:extLst>
          </p:nvPr>
        </p:nvGraphicFramePr>
        <p:xfrm>
          <a:off x="1332084" y="2159472"/>
          <a:ext cx="6741866" cy="2225040"/>
        </p:xfrm>
        <a:graphic>
          <a:graphicData uri="http://schemas.openxmlformats.org/drawingml/2006/table">
            <a:tbl>
              <a:tblPr firstRow="1" bandRow="1">
                <a:tableStyleId>{775DCB02-9BB8-47FD-8907-85C794F793BA}</a:tableStyleId>
              </a:tblPr>
              <a:tblGrid>
                <a:gridCol w="3370933">
                  <a:extLst>
                    <a:ext uri="{9D8B030D-6E8A-4147-A177-3AD203B41FA5}">
                      <a16:colId xmlns:a16="http://schemas.microsoft.com/office/drawing/2014/main" xmlns="" val="334916705"/>
                    </a:ext>
                  </a:extLst>
                </a:gridCol>
                <a:gridCol w="3370933">
                  <a:extLst>
                    <a:ext uri="{9D8B030D-6E8A-4147-A177-3AD203B41FA5}">
                      <a16:colId xmlns:a16="http://schemas.microsoft.com/office/drawing/2014/main" xmlns="" val="2270719317"/>
                    </a:ext>
                  </a:extLst>
                </a:gridCol>
              </a:tblGrid>
              <a:tr h="370840">
                <a:tc>
                  <a:txBody>
                    <a:bodyPr/>
                    <a:lstStyle/>
                    <a:p>
                      <a:pPr algn="ctr"/>
                      <a:r>
                        <a:rPr lang="en-US" b="1" dirty="0">
                          <a:solidFill>
                            <a:schemeClr val="accent2">
                              <a:lumMod val="10000"/>
                            </a:schemeClr>
                          </a:solidFill>
                        </a:rPr>
                        <a:t>Focus Area</a:t>
                      </a:r>
                    </a:p>
                  </a:txBody>
                  <a:tcPr anchor="ctr"/>
                </a:tc>
                <a:tc>
                  <a:txBody>
                    <a:bodyPr/>
                    <a:lstStyle/>
                    <a:p>
                      <a:pPr algn="ctr"/>
                      <a:r>
                        <a:rPr lang="en-US" b="1" dirty="0">
                          <a:solidFill>
                            <a:schemeClr val="accent2">
                              <a:lumMod val="10000"/>
                            </a:schemeClr>
                          </a:solidFill>
                        </a:rPr>
                        <a:t>Action</a:t>
                      </a:r>
                      <a:r>
                        <a:rPr lang="en-US" dirty="0"/>
                        <a:t> </a:t>
                      </a:r>
                      <a:r>
                        <a:rPr lang="en-US" dirty="0">
                          <a:solidFill>
                            <a:schemeClr val="accent2">
                              <a:lumMod val="10000"/>
                            </a:schemeClr>
                          </a:solidFill>
                        </a:rPr>
                        <a:t>Taken</a:t>
                      </a:r>
                      <a:endParaRPr lang="en-US" b="1" dirty="0">
                        <a:solidFill>
                          <a:schemeClr val="accent2">
                            <a:lumMod val="10000"/>
                          </a:schemeClr>
                        </a:solidFill>
                      </a:endParaRPr>
                    </a:p>
                  </a:txBody>
                  <a:tcPr anchor="ctr"/>
                </a:tc>
                <a:extLst>
                  <a:ext uri="{0D108BD9-81ED-4DB2-BD59-A6C34878D82A}">
                    <a16:rowId xmlns:a16="http://schemas.microsoft.com/office/drawing/2014/main" xmlns="" val="2209423758"/>
                  </a:ext>
                </a:extLst>
              </a:tr>
              <a:tr h="370840">
                <a:tc>
                  <a:txBody>
                    <a:bodyPr/>
                    <a:lstStyle/>
                    <a:p>
                      <a:pPr algn="ctr"/>
                      <a:r>
                        <a:rPr lang="en-US" dirty="0"/>
                        <a:t>Accuracy of Written Work</a:t>
                      </a:r>
                    </a:p>
                  </a:txBody>
                  <a:tcPr anchor="ctr"/>
                </a:tc>
                <a:tc>
                  <a:txBody>
                    <a:bodyPr/>
                    <a:lstStyle/>
                    <a:p>
                      <a:pPr algn="ctr"/>
                      <a:r>
                        <a:rPr lang="en-US" dirty="0"/>
                        <a:t>Reviewed and corrected</a:t>
                      </a:r>
                    </a:p>
                  </a:txBody>
                  <a:tcPr anchor="ctr"/>
                </a:tc>
                <a:extLst>
                  <a:ext uri="{0D108BD9-81ED-4DB2-BD59-A6C34878D82A}">
                    <a16:rowId xmlns:a16="http://schemas.microsoft.com/office/drawing/2014/main" xmlns="" val="1309332747"/>
                  </a:ext>
                </a:extLst>
              </a:tr>
              <a:tr h="370840">
                <a:tc>
                  <a:txBody>
                    <a:bodyPr/>
                    <a:lstStyle/>
                    <a:p>
                      <a:pPr algn="ctr"/>
                      <a:r>
                        <a:rPr lang="en-US" dirty="0"/>
                        <a:t>Grammar &amp; Spelling Errors</a:t>
                      </a:r>
                    </a:p>
                  </a:txBody>
                  <a:tcPr anchor="ctr"/>
                </a:tc>
                <a:tc>
                  <a:txBody>
                    <a:bodyPr/>
                    <a:lstStyle/>
                    <a:p>
                      <a:pPr algn="ctr"/>
                      <a:r>
                        <a:rPr lang="en-US" dirty="0"/>
                        <a:t>Identified and corrected</a:t>
                      </a:r>
                    </a:p>
                  </a:txBody>
                  <a:tcPr anchor="ctr"/>
                </a:tc>
                <a:extLst>
                  <a:ext uri="{0D108BD9-81ED-4DB2-BD59-A6C34878D82A}">
                    <a16:rowId xmlns:a16="http://schemas.microsoft.com/office/drawing/2014/main" xmlns="" val="493355522"/>
                  </a:ext>
                </a:extLst>
              </a:tr>
              <a:tr h="370840">
                <a:tc>
                  <a:txBody>
                    <a:bodyPr/>
                    <a:lstStyle/>
                    <a:p>
                      <a:pPr algn="ctr"/>
                      <a:r>
                        <a:rPr lang="en-US" dirty="0"/>
                        <a:t>Handwriting</a:t>
                      </a:r>
                    </a:p>
                  </a:txBody>
                  <a:tcPr anchor="ctr"/>
                </a:tc>
                <a:tc>
                  <a:txBody>
                    <a:bodyPr/>
                    <a:lstStyle/>
                    <a:p>
                      <a:pPr algn="ctr"/>
                      <a:r>
                        <a:rPr lang="en-US" dirty="0"/>
                        <a:t>Individual feedback provided</a:t>
                      </a:r>
                    </a:p>
                  </a:txBody>
                  <a:tcPr anchor="ctr"/>
                </a:tc>
                <a:extLst>
                  <a:ext uri="{0D108BD9-81ED-4DB2-BD59-A6C34878D82A}">
                    <a16:rowId xmlns:a16="http://schemas.microsoft.com/office/drawing/2014/main" xmlns="" val="3149312073"/>
                  </a:ext>
                </a:extLst>
              </a:tr>
              <a:tr h="370840">
                <a:tc>
                  <a:txBody>
                    <a:bodyPr/>
                    <a:lstStyle/>
                    <a:p>
                      <a:pPr algn="ctr"/>
                      <a:r>
                        <a:rPr lang="en-US" dirty="0"/>
                        <a:t>Presentation of Work</a:t>
                      </a:r>
                    </a:p>
                  </a:txBody>
                  <a:tcPr anchor="ctr"/>
                </a:tc>
                <a:tc>
                  <a:txBody>
                    <a:bodyPr/>
                    <a:lstStyle/>
                    <a:p>
                      <a:pPr algn="ctr"/>
                      <a:r>
                        <a:rPr lang="en-US" dirty="0"/>
                        <a:t>Emphasis on neatness and organization</a:t>
                      </a:r>
                    </a:p>
                  </a:txBody>
                  <a:tcPr anchor="ctr"/>
                </a:tc>
                <a:extLst>
                  <a:ext uri="{0D108BD9-81ED-4DB2-BD59-A6C34878D82A}">
                    <a16:rowId xmlns:a16="http://schemas.microsoft.com/office/drawing/2014/main" xmlns="" val="1564171612"/>
                  </a:ext>
                </a:extLst>
              </a:tr>
              <a:tr h="370840">
                <a:tc>
                  <a:txBody>
                    <a:bodyPr/>
                    <a:lstStyle/>
                    <a:p>
                      <a:pPr algn="ctr"/>
                      <a:r>
                        <a:rPr lang="en-US" dirty="0"/>
                        <a:t>Completion of Work</a:t>
                      </a:r>
                    </a:p>
                  </a:txBody>
                  <a:tcPr anchor="ctr"/>
                </a:tc>
                <a:tc>
                  <a:txBody>
                    <a:bodyPr/>
                    <a:lstStyle/>
                    <a:p>
                      <a:pPr algn="ctr"/>
                      <a:r>
                        <a:rPr lang="en-US" dirty="0"/>
                        <a:t>Monitored regularly</a:t>
                      </a:r>
                    </a:p>
                  </a:txBody>
                  <a:tcPr anchor="ctr"/>
                </a:tc>
                <a:extLst>
                  <a:ext uri="{0D108BD9-81ED-4DB2-BD59-A6C34878D82A}">
                    <a16:rowId xmlns:a16="http://schemas.microsoft.com/office/drawing/2014/main" xmlns="" val="2316082365"/>
                  </a:ext>
                </a:extLst>
              </a:tr>
            </a:tbl>
          </a:graphicData>
        </a:graphic>
      </p:graphicFrame>
    </p:spTree>
    <p:extLst>
      <p:ext uri="{BB962C8B-B14F-4D97-AF65-F5344CB8AC3E}">
        <p14:creationId xmlns:p14="http://schemas.microsoft.com/office/powerpoint/2010/main" val="3825202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CD2AF1-E3A3-C273-6582-9C28B4F15860}"/>
              </a:ext>
            </a:extLst>
          </p:cNvPr>
          <p:cNvSpPr>
            <a:spLocks noGrp="1"/>
          </p:cNvSpPr>
          <p:nvPr>
            <p:ph type="title"/>
          </p:nvPr>
        </p:nvSpPr>
        <p:spPr>
          <a:xfrm>
            <a:off x="1274336" y="777683"/>
            <a:ext cx="7020000" cy="572700"/>
          </a:xfrm>
        </p:spPr>
        <p:txBody>
          <a:bodyPr/>
          <a:lstStyle/>
          <a:p>
            <a:r>
              <a:rPr lang="en-US" sz="2400" dirty="0"/>
              <a:t>CLASS –WISE STATUS OF COPY CORRECTION </a:t>
            </a:r>
          </a:p>
        </p:txBody>
      </p:sp>
      <p:graphicFrame>
        <p:nvGraphicFramePr>
          <p:cNvPr id="4" name="Table 3">
            <a:extLst>
              <a:ext uri="{FF2B5EF4-FFF2-40B4-BE49-F238E27FC236}">
                <a16:creationId xmlns:a16="http://schemas.microsoft.com/office/drawing/2014/main" xmlns="" id="{08B48783-0734-4091-BDF7-6B378761A014}"/>
              </a:ext>
            </a:extLst>
          </p:cNvPr>
          <p:cNvGraphicFramePr>
            <a:graphicFrameLocks noGrp="1"/>
          </p:cNvGraphicFramePr>
          <p:nvPr>
            <p:extLst>
              <p:ext uri="{D42A27DB-BD31-4B8C-83A1-F6EECF244321}">
                <p14:modId xmlns:p14="http://schemas.microsoft.com/office/powerpoint/2010/main" val="3604828053"/>
              </p:ext>
            </p:extLst>
          </p:nvPr>
        </p:nvGraphicFramePr>
        <p:xfrm>
          <a:off x="1661039" y="1658028"/>
          <a:ext cx="6246594" cy="2362801"/>
        </p:xfrm>
        <a:graphic>
          <a:graphicData uri="http://schemas.openxmlformats.org/drawingml/2006/table">
            <a:tbl>
              <a:tblPr firstRow="1" bandRow="1">
                <a:tableStyleId>{0660B408-B3CF-4A94-85FC-2B1E0A45F4A2}</a:tableStyleId>
              </a:tblPr>
              <a:tblGrid>
                <a:gridCol w="3123297">
                  <a:extLst>
                    <a:ext uri="{9D8B030D-6E8A-4147-A177-3AD203B41FA5}">
                      <a16:colId xmlns:a16="http://schemas.microsoft.com/office/drawing/2014/main" xmlns="" val="214840125"/>
                    </a:ext>
                  </a:extLst>
                </a:gridCol>
                <a:gridCol w="3123297">
                  <a:extLst>
                    <a:ext uri="{9D8B030D-6E8A-4147-A177-3AD203B41FA5}">
                      <a16:colId xmlns:a16="http://schemas.microsoft.com/office/drawing/2014/main" xmlns="" val="3912083098"/>
                    </a:ext>
                  </a:extLst>
                </a:gridCol>
              </a:tblGrid>
              <a:tr h="488773">
                <a:tc>
                  <a:txBody>
                    <a:bodyPr/>
                    <a:lstStyle/>
                    <a:p>
                      <a:pPr algn="ctr"/>
                      <a:r>
                        <a:rPr lang="en-US" sz="1800" dirty="0">
                          <a:solidFill>
                            <a:schemeClr val="bg2">
                              <a:lumMod val="75000"/>
                            </a:schemeClr>
                          </a:solidFill>
                        </a:rPr>
                        <a:t>Class</a:t>
                      </a:r>
                      <a:endParaRPr lang="en-US" sz="1800" b="1" dirty="0">
                        <a:solidFill>
                          <a:schemeClr val="bg2">
                            <a:lumMod val="75000"/>
                          </a:schemeClr>
                        </a:solidFill>
                      </a:endParaRPr>
                    </a:p>
                  </a:txBody>
                  <a:tcPr anchor="ctr"/>
                </a:tc>
                <a:tc>
                  <a:txBody>
                    <a:bodyPr/>
                    <a:lstStyle/>
                    <a:p>
                      <a:pPr algn="ctr"/>
                      <a:r>
                        <a:rPr lang="en-US" sz="1800" dirty="0">
                          <a:solidFill>
                            <a:schemeClr val="bg2">
                              <a:lumMod val="75000"/>
                            </a:schemeClr>
                          </a:solidFill>
                        </a:rPr>
                        <a:t>Status</a:t>
                      </a:r>
                      <a:endParaRPr lang="en-US" sz="1800" b="1" dirty="0">
                        <a:solidFill>
                          <a:schemeClr val="bg2">
                            <a:lumMod val="75000"/>
                          </a:schemeClr>
                        </a:solidFill>
                      </a:endParaRPr>
                    </a:p>
                  </a:txBody>
                  <a:tcPr anchor="ctr"/>
                </a:tc>
                <a:extLst>
                  <a:ext uri="{0D108BD9-81ED-4DB2-BD59-A6C34878D82A}">
                    <a16:rowId xmlns:a16="http://schemas.microsoft.com/office/drawing/2014/main" xmlns="" val="3373172671"/>
                  </a:ext>
                </a:extLst>
              </a:tr>
              <a:tr h="624676">
                <a:tc>
                  <a:txBody>
                    <a:bodyPr/>
                    <a:lstStyle/>
                    <a:p>
                      <a:pPr algn="ctr"/>
                      <a:r>
                        <a:rPr lang="en-US" dirty="0"/>
                        <a:t>IX- A</a:t>
                      </a:r>
                    </a:p>
                  </a:txBody>
                  <a:tcPr anchor="ctr"/>
                </a:tc>
                <a:tc>
                  <a:txBody>
                    <a:bodyPr/>
                    <a:lstStyle/>
                    <a:p>
                      <a:pPr algn="ctr"/>
                      <a:r>
                        <a:rPr lang="en-US" dirty="0"/>
                        <a:t>Completed and Verified</a:t>
                      </a:r>
                    </a:p>
                  </a:txBody>
                  <a:tcPr anchor="ctr"/>
                </a:tc>
                <a:extLst>
                  <a:ext uri="{0D108BD9-81ED-4DB2-BD59-A6C34878D82A}">
                    <a16:rowId xmlns:a16="http://schemas.microsoft.com/office/drawing/2014/main" xmlns="" val="746382468"/>
                  </a:ext>
                </a:extLst>
              </a:tr>
              <a:tr h="624676">
                <a:tc>
                  <a:txBody>
                    <a:bodyPr/>
                    <a:lstStyle/>
                    <a:p>
                      <a:pPr algn="ctr"/>
                      <a:r>
                        <a:rPr lang="en-US" dirty="0"/>
                        <a:t>IX-B</a:t>
                      </a:r>
                    </a:p>
                  </a:txBody>
                  <a:tcPr anchor="ctr"/>
                </a:tc>
                <a:tc>
                  <a:txBody>
                    <a:bodyPr/>
                    <a:lstStyle/>
                    <a:p>
                      <a:pPr algn="ctr"/>
                      <a:r>
                        <a:rPr lang="en-US" dirty="0"/>
                        <a:t>Completed and Verified</a:t>
                      </a:r>
                    </a:p>
                  </a:txBody>
                  <a:tcPr anchor="ctr"/>
                </a:tc>
                <a:extLst>
                  <a:ext uri="{0D108BD9-81ED-4DB2-BD59-A6C34878D82A}">
                    <a16:rowId xmlns:a16="http://schemas.microsoft.com/office/drawing/2014/main" xmlns="" val="3269776781"/>
                  </a:ext>
                </a:extLst>
              </a:tr>
              <a:tr h="624676">
                <a:tc>
                  <a:txBody>
                    <a:bodyPr/>
                    <a:lstStyle/>
                    <a:p>
                      <a:pPr algn="ctr"/>
                      <a:r>
                        <a:rPr lang="en-US" dirty="0"/>
                        <a:t>XI- COMMERCE </a:t>
                      </a:r>
                    </a:p>
                  </a:txBody>
                  <a:tcPr anchor="ctr"/>
                </a:tc>
                <a:tc>
                  <a:txBody>
                    <a:bodyPr/>
                    <a:lstStyle/>
                    <a:p>
                      <a:pPr algn="ctr"/>
                      <a:r>
                        <a:rPr lang="en-US" dirty="0"/>
                        <a:t>Completed and Verified</a:t>
                      </a:r>
                    </a:p>
                  </a:txBody>
                  <a:tcPr anchor="ctr"/>
                </a:tc>
                <a:extLst>
                  <a:ext uri="{0D108BD9-81ED-4DB2-BD59-A6C34878D82A}">
                    <a16:rowId xmlns:a16="http://schemas.microsoft.com/office/drawing/2014/main" xmlns="" val="3469711088"/>
                  </a:ext>
                </a:extLst>
              </a:tr>
            </a:tbl>
          </a:graphicData>
        </a:graphic>
      </p:graphicFrame>
    </p:spTree>
    <p:extLst>
      <p:ext uri="{BB962C8B-B14F-4D97-AF65-F5344CB8AC3E}">
        <p14:creationId xmlns:p14="http://schemas.microsoft.com/office/powerpoint/2010/main" val="588702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93031E-7877-CE08-35DC-612C1311F543}"/>
              </a:ext>
            </a:extLst>
          </p:cNvPr>
          <p:cNvSpPr>
            <a:spLocks noGrp="1"/>
          </p:cNvSpPr>
          <p:nvPr>
            <p:ph type="title"/>
          </p:nvPr>
        </p:nvSpPr>
        <p:spPr>
          <a:xfrm>
            <a:off x="3125885" y="1605336"/>
            <a:ext cx="4541400" cy="1932827"/>
          </a:xfrm>
        </p:spPr>
        <p:txBody>
          <a:bodyPr/>
          <a:lstStyle/>
          <a:p>
            <a:r>
              <a:rPr lang="en-US" dirty="0"/>
              <a:t>BEHAVIOURAL OBSERVATION OF STUDENTS</a:t>
            </a:r>
          </a:p>
        </p:txBody>
      </p:sp>
      <p:sp>
        <p:nvSpPr>
          <p:cNvPr id="4" name="Title 3">
            <a:extLst>
              <a:ext uri="{FF2B5EF4-FFF2-40B4-BE49-F238E27FC236}">
                <a16:creationId xmlns:a16="http://schemas.microsoft.com/office/drawing/2014/main" xmlns="" id="{5CE44B3F-B2BB-1B0B-C491-60FD675A06BC}"/>
              </a:ext>
            </a:extLst>
          </p:cNvPr>
          <p:cNvSpPr>
            <a:spLocks noGrp="1"/>
          </p:cNvSpPr>
          <p:nvPr>
            <p:ph type="title" idx="2"/>
          </p:nvPr>
        </p:nvSpPr>
        <p:spPr>
          <a:solidFill>
            <a:schemeClr val="accent5">
              <a:lumMod val="90000"/>
            </a:schemeClr>
          </a:solidFill>
        </p:spPr>
        <p:txBody>
          <a:bodyPr/>
          <a:lstStyle/>
          <a:p>
            <a:r>
              <a:rPr lang="en-US" dirty="0"/>
              <a:t>06</a:t>
            </a:r>
          </a:p>
        </p:txBody>
      </p:sp>
    </p:spTree>
    <p:extLst>
      <p:ext uri="{BB962C8B-B14F-4D97-AF65-F5344CB8AC3E}">
        <p14:creationId xmlns:p14="http://schemas.microsoft.com/office/powerpoint/2010/main" val="281821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45"/>
        <p:cNvGrpSpPr/>
        <p:nvPr/>
      </p:nvGrpSpPr>
      <p:grpSpPr>
        <a:xfrm>
          <a:off x="0" y="0"/>
          <a:ext cx="0" cy="0"/>
          <a:chOff x="0" y="0"/>
          <a:chExt cx="0" cy="0"/>
        </a:xfrm>
      </p:grpSpPr>
      <p:sp>
        <p:nvSpPr>
          <p:cNvPr id="9846" name="Google Shape;9846;p33"/>
          <p:cNvSpPr txBox="1">
            <a:spLocks noGrp="1"/>
          </p:cNvSpPr>
          <p:nvPr>
            <p:ph type="title"/>
          </p:nvPr>
        </p:nvSpPr>
        <p:spPr>
          <a:xfrm>
            <a:off x="1270650" y="629375"/>
            <a:ext cx="702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TOPICS</a:t>
            </a:r>
            <a:endParaRPr dirty="0"/>
          </a:p>
        </p:txBody>
      </p:sp>
      <p:sp>
        <p:nvSpPr>
          <p:cNvPr id="9847" name="Google Shape;9847;p33"/>
          <p:cNvSpPr/>
          <p:nvPr/>
        </p:nvSpPr>
        <p:spPr>
          <a:xfrm>
            <a:off x="1724173" y="1673925"/>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01</a:t>
            </a:r>
            <a:endParaRPr sz="1600">
              <a:solidFill>
                <a:schemeClr val="lt2"/>
              </a:solidFill>
              <a:latin typeface="Gantari ExtraBold"/>
              <a:ea typeface="Gantari ExtraBold"/>
              <a:cs typeface="Gantari ExtraBold"/>
              <a:sym typeface="Gantari ExtraBold"/>
            </a:endParaRPr>
          </a:p>
        </p:txBody>
      </p:sp>
      <p:sp>
        <p:nvSpPr>
          <p:cNvPr id="9848" name="Google Shape;9848;p33"/>
          <p:cNvSpPr txBox="1">
            <a:spLocks noGrp="1"/>
          </p:cNvSpPr>
          <p:nvPr>
            <p:ph type="subTitle" idx="4294967295"/>
          </p:nvPr>
        </p:nvSpPr>
        <p:spPr>
          <a:xfrm>
            <a:off x="2324778" y="1673925"/>
            <a:ext cx="2373900" cy="51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SYLLABUS COMPLETION</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49" name="Google Shape;9849;p33"/>
          <p:cNvSpPr/>
          <p:nvPr/>
        </p:nvSpPr>
        <p:spPr>
          <a:xfrm>
            <a:off x="1724173" y="2445383"/>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02</a:t>
            </a:r>
            <a:endParaRPr sz="1600">
              <a:solidFill>
                <a:schemeClr val="lt2"/>
              </a:solidFill>
              <a:latin typeface="Gantari ExtraBold"/>
              <a:ea typeface="Gantari ExtraBold"/>
              <a:cs typeface="Gantari ExtraBold"/>
              <a:sym typeface="Gantari ExtraBold"/>
            </a:endParaRPr>
          </a:p>
        </p:txBody>
      </p:sp>
      <p:sp>
        <p:nvSpPr>
          <p:cNvPr id="9850" name="Google Shape;9850;p33"/>
          <p:cNvSpPr txBox="1">
            <a:spLocks noGrp="1"/>
          </p:cNvSpPr>
          <p:nvPr>
            <p:ph type="subTitle" idx="4294967295"/>
          </p:nvPr>
        </p:nvSpPr>
        <p:spPr>
          <a:xfrm>
            <a:off x="2324778" y="2445383"/>
            <a:ext cx="2373900" cy="51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LESSON PLANNING</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51" name="Google Shape;9851;p33"/>
          <p:cNvSpPr/>
          <p:nvPr/>
        </p:nvSpPr>
        <p:spPr>
          <a:xfrm>
            <a:off x="1724147" y="3216841"/>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03</a:t>
            </a:r>
            <a:endParaRPr sz="1600">
              <a:solidFill>
                <a:schemeClr val="lt2"/>
              </a:solidFill>
              <a:latin typeface="Gantari ExtraBold"/>
              <a:ea typeface="Gantari ExtraBold"/>
              <a:cs typeface="Gantari ExtraBold"/>
              <a:sym typeface="Gantari ExtraBold"/>
            </a:endParaRPr>
          </a:p>
        </p:txBody>
      </p:sp>
      <p:sp>
        <p:nvSpPr>
          <p:cNvPr id="9852" name="Google Shape;9852;p33"/>
          <p:cNvSpPr txBox="1">
            <a:spLocks noGrp="1"/>
          </p:cNvSpPr>
          <p:nvPr>
            <p:ph type="subTitle" idx="4294967295"/>
          </p:nvPr>
        </p:nvSpPr>
        <p:spPr>
          <a:xfrm>
            <a:off x="2324778" y="3216842"/>
            <a:ext cx="2373900" cy="51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BEST PRACTICES IN YOUR SUBJECTS</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53" name="Google Shape;9853;p33"/>
          <p:cNvSpPr/>
          <p:nvPr/>
        </p:nvSpPr>
        <p:spPr>
          <a:xfrm>
            <a:off x="4862639" y="1673925"/>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04</a:t>
            </a:r>
            <a:endParaRPr sz="1600">
              <a:solidFill>
                <a:schemeClr val="lt2"/>
              </a:solidFill>
              <a:latin typeface="Gantari ExtraBold"/>
              <a:ea typeface="Gantari ExtraBold"/>
              <a:cs typeface="Gantari ExtraBold"/>
              <a:sym typeface="Gantari ExtraBold"/>
            </a:endParaRPr>
          </a:p>
        </p:txBody>
      </p:sp>
      <p:sp>
        <p:nvSpPr>
          <p:cNvPr id="9854" name="Google Shape;9854;p33"/>
          <p:cNvSpPr txBox="1">
            <a:spLocks noGrp="1"/>
          </p:cNvSpPr>
          <p:nvPr>
            <p:ph type="subTitle" idx="4294967295"/>
          </p:nvPr>
        </p:nvSpPr>
        <p:spPr>
          <a:xfrm>
            <a:off x="5463253" y="1673925"/>
            <a:ext cx="2373900" cy="5151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TOURS &amp; FIELD VISITS DONE</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55" name="Google Shape;9855;p33"/>
          <p:cNvSpPr/>
          <p:nvPr/>
        </p:nvSpPr>
        <p:spPr>
          <a:xfrm>
            <a:off x="4862639" y="2445383"/>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05</a:t>
            </a:r>
            <a:endParaRPr sz="1600">
              <a:solidFill>
                <a:schemeClr val="lt2"/>
              </a:solidFill>
              <a:latin typeface="Gantari ExtraBold"/>
              <a:ea typeface="Gantari ExtraBold"/>
              <a:cs typeface="Gantari ExtraBold"/>
              <a:sym typeface="Gantari ExtraBold"/>
            </a:endParaRPr>
          </a:p>
        </p:txBody>
      </p:sp>
      <p:sp>
        <p:nvSpPr>
          <p:cNvPr id="9856" name="Google Shape;9856;p33"/>
          <p:cNvSpPr txBox="1">
            <a:spLocks noGrp="1"/>
          </p:cNvSpPr>
          <p:nvPr>
            <p:ph type="subTitle" idx="4294967295"/>
          </p:nvPr>
        </p:nvSpPr>
        <p:spPr>
          <a:xfrm>
            <a:off x="5463253" y="2445383"/>
            <a:ext cx="2373900" cy="5151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ASSESSMENTS TAKEN &amp; EXAM PERFORMANCE</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57" name="Google Shape;9857;p33"/>
          <p:cNvSpPr/>
          <p:nvPr/>
        </p:nvSpPr>
        <p:spPr>
          <a:xfrm>
            <a:off x="4862639" y="3216841"/>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lt2"/>
                </a:solidFill>
                <a:latin typeface="Gantari ExtraBold"/>
                <a:ea typeface="Gantari ExtraBold"/>
                <a:cs typeface="Gantari ExtraBold"/>
                <a:sym typeface="Gantari ExtraBold"/>
              </a:rPr>
              <a:t>06</a:t>
            </a:r>
            <a:endParaRPr sz="1600">
              <a:solidFill>
                <a:schemeClr val="lt2"/>
              </a:solidFill>
              <a:latin typeface="Gantari ExtraBold"/>
              <a:ea typeface="Gantari ExtraBold"/>
              <a:cs typeface="Gantari ExtraBold"/>
              <a:sym typeface="Gantari ExtraBold"/>
            </a:endParaRPr>
          </a:p>
        </p:txBody>
      </p:sp>
      <p:sp>
        <p:nvSpPr>
          <p:cNvPr id="9858" name="Google Shape;9858;p33"/>
          <p:cNvSpPr txBox="1">
            <a:spLocks noGrp="1"/>
          </p:cNvSpPr>
          <p:nvPr>
            <p:ph type="subTitle" idx="4294967295"/>
          </p:nvPr>
        </p:nvSpPr>
        <p:spPr>
          <a:xfrm>
            <a:off x="5463253" y="3216842"/>
            <a:ext cx="2373900" cy="5151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IN" dirty="0">
                <a:solidFill>
                  <a:schemeClr val="accent2"/>
                </a:solidFill>
                <a:highlight>
                  <a:schemeClr val="lt2"/>
                </a:highlight>
                <a:latin typeface="Gantari ExtraBold"/>
                <a:ea typeface="Gantari ExtraBold"/>
                <a:cs typeface="Gantari ExtraBold"/>
                <a:sym typeface="Gantari ExtraBold"/>
              </a:rPr>
              <a:t>COPY CORRECTION &amp; MAINTENENCE</a:t>
            </a:r>
            <a:endParaRPr dirty="0">
              <a:solidFill>
                <a:schemeClr val="accent2"/>
              </a:solidFill>
              <a:highlight>
                <a:schemeClr val="lt2"/>
              </a:highlight>
              <a:latin typeface="Gantari ExtraBold"/>
              <a:ea typeface="Gantari ExtraBold"/>
              <a:cs typeface="Gantari ExtraBold"/>
              <a:sym typeface="Gantari ExtraBold"/>
            </a:endParaRPr>
          </a:p>
        </p:txBody>
      </p:sp>
      <p:cxnSp>
        <p:nvCxnSpPr>
          <p:cNvPr id="9859" name="Google Shape;9859;p33"/>
          <p:cNvCxnSpPr>
            <a:stCxn id="9847" idx="2"/>
            <a:endCxn id="9849" idx="0"/>
          </p:cNvCxnSpPr>
          <p:nvPr/>
        </p:nvCxnSpPr>
        <p:spPr>
          <a:xfrm>
            <a:off x="1981723" y="2189025"/>
            <a:ext cx="0" cy="256500"/>
          </a:xfrm>
          <a:prstGeom prst="straightConnector1">
            <a:avLst/>
          </a:prstGeom>
          <a:noFill/>
          <a:ln w="9525" cap="flat" cmpd="sng">
            <a:solidFill>
              <a:schemeClr val="dk1"/>
            </a:solidFill>
            <a:prstDash val="solid"/>
            <a:round/>
            <a:headEnd type="none" w="med" len="med"/>
            <a:tailEnd type="none" w="med" len="med"/>
          </a:ln>
        </p:spPr>
      </p:cxnSp>
      <p:cxnSp>
        <p:nvCxnSpPr>
          <p:cNvPr id="9860" name="Google Shape;9860;p33"/>
          <p:cNvCxnSpPr>
            <a:stCxn id="9849" idx="2"/>
            <a:endCxn id="9851" idx="0"/>
          </p:cNvCxnSpPr>
          <p:nvPr/>
        </p:nvCxnSpPr>
        <p:spPr>
          <a:xfrm>
            <a:off x="1981723" y="2960483"/>
            <a:ext cx="0" cy="256500"/>
          </a:xfrm>
          <a:prstGeom prst="straightConnector1">
            <a:avLst/>
          </a:prstGeom>
          <a:noFill/>
          <a:ln w="9525" cap="flat" cmpd="sng">
            <a:solidFill>
              <a:schemeClr val="dk1"/>
            </a:solidFill>
            <a:prstDash val="solid"/>
            <a:round/>
            <a:headEnd type="none" w="med" len="med"/>
            <a:tailEnd type="none" w="med" len="med"/>
          </a:ln>
        </p:spPr>
      </p:cxnSp>
      <p:cxnSp>
        <p:nvCxnSpPr>
          <p:cNvPr id="9861" name="Google Shape;9861;p33"/>
          <p:cNvCxnSpPr>
            <a:stCxn id="9853" idx="2"/>
            <a:endCxn id="9855" idx="0"/>
          </p:cNvCxnSpPr>
          <p:nvPr/>
        </p:nvCxnSpPr>
        <p:spPr>
          <a:xfrm>
            <a:off x="5120189" y="2189025"/>
            <a:ext cx="0" cy="256500"/>
          </a:xfrm>
          <a:prstGeom prst="straightConnector1">
            <a:avLst/>
          </a:prstGeom>
          <a:noFill/>
          <a:ln w="9525" cap="flat" cmpd="sng">
            <a:solidFill>
              <a:schemeClr val="dk1"/>
            </a:solidFill>
            <a:prstDash val="solid"/>
            <a:round/>
            <a:headEnd type="none" w="med" len="med"/>
            <a:tailEnd type="none" w="med" len="med"/>
          </a:ln>
        </p:spPr>
      </p:cxnSp>
      <p:cxnSp>
        <p:nvCxnSpPr>
          <p:cNvPr id="9862" name="Google Shape;9862;p33"/>
          <p:cNvCxnSpPr>
            <a:stCxn id="9855" idx="2"/>
            <a:endCxn id="9857" idx="0"/>
          </p:cNvCxnSpPr>
          <p:nvPr/>
        </p:nvCxnSpPr>
        <p:spPr>
          <a:xfrm>
            <a:off x="5120189" y="2960483"/>
            <a:ext cx="0" cy="256500"/>
          </a:xfrm>
          <a:prstGeom prst="straightConnector1">
            <a:avLst/>
          </a:prstGeom>
          <a:noFill/>
          <a:ln w="9525" cap="flat" cmpd="sng">
            <a:solidFill>
              <a:schemeClr val="dk1"/>
            </a:solidFill>
            <a:prstDash val="solid"/>
            <a:round/>
            <a:headEnd type="none" w="med" len="med"/>
            <a:tailEnd type="none" w="med" len="med"/>
          </a:ln>
        </p:spPr>
      </p:cxnSp>
      <p:sp>
        <p:nvSpPr>
          <p:cNvPr id="9863" name="Google Shape;9863;p33"/>
          <p:cNvSpPr/>
          <p:nvPr/>
        </p:nvSpPr>
        <p:spPr>
          <a:xfrm>
            <a:off x="7922650" y="356430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33"/>
          <p:cNvSpPr/>
          <p:nvPr/>
        </p:nvSpPr>
        <p:spPr>
          <a:xfrm>
            <a:off x="7203538" y="3925250"/>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33"/>
          <p:cNvSpPr/>
          <p:nvPr/>
        </p:nvSpPr>
        <p:spPr>
          <a:xfrm rot="-4499992">
            <a:off x="6847733" y="393814"/>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33"/>
          <p:cNvSpPr/>
          <p:nvPr/>
        </p:nvSpPr>
        <p:spPr>
          <a:xfrm>
            <a:off x="6587700" y="970775"/>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33"/>
          <p:cNvSpPr/>
          <p:nvPr/>
        </p:nvSpPr>
        <p:spPr>
          <a:xfrm>
            <a:off x="7805125" y="8073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65CC7A-CF25-41AA-17B0-308064238711}"/>
              </a:ext>
            </a:extLst>
          </p:cNvPr>
          <p:cNvSpPr>
            <a:spLocks noGrp="1"/>
          </p:cNvSpPr>
          <p:nvPr>
            <p:ph type="title"/>
          </p:nvPr>
        </p:nvSpPr>
        <p:spPr/>
        <p:txBody>
          <a:bodyPr/>
          <a:lstStyle/>
          <a:p>
            <a:r>
              <a:rPr lang="en-US" sz="2000" dirty="0"/>
              <a:t>BEHAVIOURAL OBSERVATION OF STUDENTS</a:t>
            </a:r>
          </a:p>
        </p:txBody>
      </p:sp>
      <p:sp>
        <p:nvSpPr>
          <p:cNvPr id="4" name="Text Placeholder 3">
            <a:extLst>
              <a:ext uri="{FF2B5EF4-FFF2-40B4-BE49-F238E27FC236}">
                <a16:creationId xmlns:a16="http://schemas.microsoft.com/office/drawing/2014/main" xmlns="" id="{48EB50CD-4BC3-9DD0-10F8-1B24BB84174B}"/>
              </a:ext>
            </a:extLst>
          </p:cNvPr>
          <p:cNvSpPr>
            <a:spLocks noGrp="1"/>
          </p:cNvSpPr>
          <p:nvPr>
            <p:ph type="body" idx="1"/>
          </p:nvPr>
        </p:nvSpPr>
        <p:spPr>
          <a:xfrm>
            <a:off x="4129257" y="1139611"/>
            <a:ext cx="4400324" cy="2864277"/>
          </a:xfrm>
        </p:spPr>
        <p:txBody>
          <a:bodyPr/>
          <a:lstStyle/>
          <a:p>
            <a:pPr marL="139700" indent="0">
              <a:buNone/>
            </a:pPr>
            <a:r>
              <a:rPr lang="en-US" b="1" dirty="0" err="1">
                <a:latin typeface="Times New Roman" panose="02020603050405020304" pitchFamily="18" charset="0"/>
                <a:cs typeface="Times New Roman" panose="02020603050405020304" pitchFamily="18" charset="0"/>
              </a:rPr>
              <a:t>Behavioural</a:t>
            </a:r>
            <a:r>
              <a:rPr lang="en-US" b="1" dirty="0">
                <a:latin typeface="Times New Roman" panose="02020603050405020304" pitchFamily="18" charset="0"/>
                <a:cs typeface="Times New Roman" panose="02020603050405020304" pitchFamily="18" charset="0"/>
              </a:rPr>
              <a:t> observation records are maintained digitally and organized class-wise for systematic monitoring, review, and follow-up.</a:t>
            </a:r>
          </a:p>
        </p:txBody>
      </p:sp>
      <p:pic>
        <p:nvPicPr>
          <p:cNvPr id="5" name="Picture 4">
            <a:extLst>
              <a:ext uri="{FF2B5EF4-FFF2-40B4-BE49-F238E27FC236}">
                <a16:creationId xmlns:a16="http://schemas.microsoft.com/office/drawing/2014/main" xmlns="" id="{AFF92C57-F3D7-1CB9-58C2-263F29C5DF6E}"/>
              </a:ext>
            </a:extLst>
          </p:cNvPr>
          <p:cNvPicPr>
            <a:picLocks noChangeAspect="1"/>
          </p:cNvPicPr>
          <p:nvPr/>
        </p:nvPicPr>
        <p:blipFill>
          <a:blip r:embed="rId2"/>
          <a:stretch>
            <a:fillRect/>
          </a:stretch>
        </p:blipFill>
        <p:spPr>
          <a:xfrm>
            <a:off x="1270650" y="1202075"/>
            <a:ext cx="2858607" cy="3144033"/>
          </a:xfrm>
          <a:prstGeom prst="rect">
            <a:avLst/>
          </a:prstGeom>
        </p:spPr>
      </p:pic>
      <p:graphicFrame>
        <p:nvGraphicFramePr>
          <p:cNvPr id="6" name="Table 5">
            <a:extLst>
              <a:ext uri="{FF2B5EF4-FFF2-40B4-BE49-F238E27FC236}">
                <a16:creationId xmlns:a16="http://schemas.microsoft.com/office/drawing/2014/main" xmlns="" id="{CB7FCDD1-D086-3D6B-5F90-A0E175DFC319}"/>
              </a:ext>
            </a:extLst>
          </p:cNvPr>
          <p:cNvGraphicFramePr>
            <a:graphicFrameLocks noGrp="1"/>
          </p:cNvGraphicFramePr>
          <p:nvPr>
            <p:extLst>
              <p:ext uri="{D42A27DB-BD31-4B8C-83A1-F6EECF244321}">
                <p14:modId xmlns:p14="http://schemas.microsoft.com/office/powerpoint/2010/main" val="2363778520"/>
              </p:ext>
            </p:extLst>
          </p:nvPr>
        </p:nvGraphicFramePr>
        <p:xfrm>
          <a:off x="4328040" y="2120043"/>
          <a:ext cx="3962610" cy="2394081"/>
        </p:xfrm>
        <a:graphic>
          <a:graphicData uri="http://schemas.openxmlformats.org/drawingml/2006/table">
            <a:tbl>
              <a:tblPr firstRow="1" bandRow="1">
                <a:tableStyleId>{7DF18680-E054-41AD-8BC1-D1AEF772440D}</a:tableStyleId>
              </a:tblPr>
              <a:tblGrid>
                <a:gridCol w="1355204">
                  <a:extLst>
                    <a:ext uri="{9D8B030D-6E8A-4147-A177-3AD203B41FA5}">
                      <a16:colId xmlns:a16="http://schemas.microsoft.com/office/drawing/2014/main" xmlns="" val="3400563066"/>
                    </a:ext>
                  </a:extLst>
                </a:gridCol>
                <a:gridCol w="2607406">
                  <a:extLst>
                    <a:ext uri="{9D8B030D-6E8A-4147-A177-3AD203B41FA5}">
                      <a16:colId xmlns:a16="http://schemas.microsoft.com/office/drawing/2014/main" xmlns="" val="2516652673"/>
                    </a:ext>
                  </a:extLst>
                </a:gridCol>
              </a:tblGrid>
              <a:tr h="395403">
                <a:tc>
                  <a:txBody>
                    <a:bodyPr/>
                    <a:lstStyle/>
                    <a:p>
                      <a:pPr algn="ctr"/>
                      <a:r>
                        <a:rPr lang="en-US" dirty="0">
                          <a:solidFill>
                            <a:schemeClr val="tx2"/>
                          </a:solidFill>
                        </a:rPr>
                        <a:t>Class</a:t>
                      </a:r>
                    </a:p>
                  </a:txBody>
                  <a:tcPr anchor="ctr"/>
                </a:tc>
                <a:tc>
                  <a:txBody>
                    <a:bodyPr/>
                    <a:lstStyle/>
                    <a:p>
                      <a:pPr algn="ctr"/>
                      <a:r>
                        <a:rPr lang="en-US" dirty="0">
                          <a:solidFill>
                            <a:schemeClr val="tx2"/>
                          </a:solidFill>
                        </a:rPr>
                        <a:t>Digital</a:t>
                      </a:r>
                      <a:r>
                        <a:rPr lang="en-US" dirty="0"/>
                        <a:t> </a:t>
                      </a:r>
                      <a:r>
                        <a:rPr lang="en-US" dirty="0">
                          <a:solidFill>
                            <a:schemeClr val="tx2"/>
                          </a:solidFill>
                        </a:rPr>
                        <a:t>Record</a:t>
                      </a:r>
                    </a:p>
                  </a:txBody>
                  <a:tcPr anchor="ctr"/>
                </a:tc>
                <a:extLst>
                  <a:ext uri="{0D108BD9-81ED-4DB2-BD59-A6C34878D82A}">
                    <a16:rowId xmlns:a16="http://schemas.microsoft.com/office/drawing/2014/main" xmlns="" val="556136143"/>
                  </a:ext>
                </a:extLst>
              </a:tr>
              <a:tr h="666226">
                <a:tc>
                  <a:txBody>
                    <a:bodyPr/>
                    <a:lstStyle/>
                    <a:p>
                      <a:pPr algn="ctr"/>
                      <a:r>
                        <a:rPr lang="en-US" b="1" dirty="0"/>
                        <a:t>IX-A</a:t>
                      </a:r>
                    </a:p>
                  </a:txBody>
                  <a:tcPr anchor="ctr"/>
                </a:tc>
                <a:tc>
                  <a:txBody>
                    <a:bodyPr/>
                    <a:lstStyle/>
                    <a:p>
                      <a:pPr algn="ctr"/>
                      <a:r>
                        <a:rPr lang="en-US" dirty="0">
                          <a:hlinkClick r:id="rId3"/>
                        </a:rPr>
                        <a:t>Drive Link </a:t>
                      </a:r>
                      <a:endParaRPr lang="en-US" dirty="0"/>
                    </a:p>
                    <a:p>
                      <a:endParaRPr lang="en-US" dirty="0"/>
                    </a:p>
                  </a:txBody>
                  <a:tcPr anchor="ctr"/>
                </a:tc>
                <a:extLst>
                  <a:ext uri="{0D108BD9-81ED-4DB2-BD59-A6C34878D82A}">
                    <a16:rowId xmlns:a16="http://schemas.microsoft.com/office/drawing/2014/main" xmlns="" val="2804790196"/>
                  </a:ext>
                </a:extLst>
              </a:tr>
              <a:tr h="666226">
                <a:tc>
                  <a:txBody>
                    <a:bodyPr/>
                    <a:lstStyle/>
                    <a:p>
                      <a:pPr algn="ctr"/>
                      <a:r>
                        <a:rPr lang="en-US" b="1" dirty="0"/>
                        <a:t>IX-</a:t>
                      </a:r>
                      <a:r>
                        <a:rPr lang="en-US" dirty="0"/>
                        <a:t> </a:t>
                      </a:r>
                      <a:r>
                        <a:rPr lang="en-US" b="1" dirty="0"/>
                        <a:t>B</a:t>
                      </a:r>
                    </a:p>
                  </a:txBody>
                  <a:tcPr anchor="ctr"/>
                </a:tc>
                <a:tc>
                  <a:txBody>
                    <a:bodyPr/>
                    <a:lstStyle/>
                    <a:p>
                      <a:pPr algn="ctr"/>
                      <a:r>
                        <a:rPr lang="en-US" dirty="0">
                          <a:hlinkClick r:id="rId4"/>
                        </a:rPr>
                        <a:t>Drive Link </a:t>
                      </a:r>
                      <a:endParaRPr lang="en-US" dirty="0"/>
                    </a:p>
                  </a:txBody>
                  <a:tcPr anchor="ctr"/>
                </a:tc>
                <a:extLst>
                  <a:ext uri="{0D108BD9-81ED-4DB2-BD59-A6C34878D82A}">
                    <a16:rowId xmlns:a16="http://schemas.microsoft.com/office/drawing/2014/main" xmlns="" val="1285725626"/>
                  </a:ext>
                </a:extLst>
              </a:tr>
              <a:tr h="666226">
                <a:tc>
                  <a:txBody>
                    <a:bodyPr/>
                    <a:lstStyle/>
                    <a:p>
                      <a:pPr algn="ctr"/>
                      <a:r>
                        <a:rPr lang="en-US" b="1" dirty="0"/>
                        <a:t>XI</a:t>
                      </a:r>
                      <a:r>
                        <a:rPr lang="en-US" dirty="0"/>
                        <a:t> </a:t>
                      </a:r>
                      <a:r>
                        <a:rPr lang="en-US" b="1" dirty="0"/>
                        <a:t>COMMERCE</a:t>
                      </a:r>
                      <a:r>
                        <a:rPr lang="en-US" dirty="0"/>
                        <a:t> </a:t>
                      </a:r>
                    </a:p>
                  </a:txBody>
                  <a:tcPr anchor="ctr"/>
                </a:tc>
                <a:tc>
                  <a:txBody>
                    <a:bodyPr/>
                    <a:lstStyle/>
                    <a:p>
                      <a:pPr algn="ctr"/>
                      <a:r>
                        <a:rPr lang="en-US" dirty="0">
                          <a:hlinkClick r:id="rId5"/>
                        </a:rPr>
                        <a:t>Drive Link </a:t>
                      </a:r>
                      <a:endParaRPr lang="en-US" dirty="0"/>
                    </a:p>
                  </a:txBody>
                  <a:tcPr anchor="ctr"/>
                </a:tc>
                <a:extLst>
                  <a:ext uri="{0D108BD9-81ED-4DB2-BD59-A6C34878D82A}">
                    <a16:rowId xmlns:a16="http://schemas.microsoft.com/office/drawing/2014/main" xmlns="" val="1805091035"/>
                  </a:ext>
                </a:extLst>
              </a:tr>
            </a:tbl>
          </a:graphicData>
        </a:graphic>
      </p:graphicFrame>
    </p:spTree>
    <p:extLst>
      <p:ext uri="{BB962C8B-B14F-4D97-AF65-F5344CB8AC3E}">
        <p14:creationId xmlns:p14="http://schemas.microsoft.com/office/powerpoint/2010/main" val="3122581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14C92F-0BE2-15E6-4545-5DC01A435C1E}"/>
              </a:ext>
            </a:extLst>
          </p:cNvPr>
          <p:cNvSpPr>
            <a:spLocks noGrp="1"/>
          </p:cNvSpPr>
          <p:nvPr>
            <p:ph type="title"/>
          </p:nvPr>
        </p:nvSpPr>
        <p:spPr/>
        <p:txBody>
          <a:bodyPr/>
          <a:lstStyle/>
          <a:p>
            <a:r>
              <a:rPr lang="en-US" sz="2000" dirty="0"/>
              <a:t>MEASURES TAKEN WHEN STUDENTS MISS CLASSES</a:t>
            </a:r>
          </a:p>
        </p:txBody>
      </p:sp>
      <p:pic>
        <p:nvPicPr>
          <p:cNvPr id="4" name="Picture 3">
            <a:extLst>
              <a:ext uri="{FF2B5EF4-FFF2-40B4-BE49-F238E27FC236}">
                <a16:creationId xmlns:a16="http://schemas.microsoft.com/office/drawing/2014/main" xmlns="" id="{99529C24-5104-941D-B99C-913683BAEC2C}"/>
              </a:ext>
            </a:extLst>
          </p:cNvPr>
          <p:cNvPicPr>
            <a:picLocks noChangeAspect="1"/>
          </p:cNvPicPr>
          <p:nvPr/>
        </p:nvPicPr>
        <p:blipFill>
          <a:blip r:embed="rId2"/>
          <a:stretch>
            <a:fillRect/>
          </a:stretch>
        </p:blipFill>
        <p:spPr>
          <a:xfrm>
            <a:off x="1270650" y="1039434"/>
            <a:ext cx="7020000" cy="3312050"/>
          </a:xfrm>
          <a:prstGeom prst="rect">
            <a:avLst/>
          </a:prstGeom>
        </p:spPr>
      </p:pic>
    </p:spTree>
    <p:extLst>
      <p:ext uri="{BB962C8B-B14F-4D97-AF65-F5344CB8AC3E}">
        <p14:creationId xmlns:p14="http://schemas.microsoft.com/office/powerpoint/2010/main" val="273381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113"/>
        <p:cNvGrpSpPr/>
        <p:nvPr/>
      </p:nvGrpSpPr>
      <p:grpSpPr>
        <a:xfrm>
          <a:off x="0" y="0"/>
          <a:ext cx="0" cy="0"/>
          <a:chOff x="0" y="0"/>
          <a:chExt cx="0" cy="0"/>
        </a:xfrm>
      </p:grpSpPr>
      <p:sp>
        <p:nvSpPr>
          <p:cNvPr id="10114" name="Google Shape;10114;p49"/>
          <p:cNvSpPr txBox="1">
            <a:spLocks noGrp="1"/>
          </p:cNvSpPr>
          <p:nvPr>
            <p:ph type="title"/>
          </p:nvPr>
        </p:nvSpPr>
        <p:spPr>
          <a:xfrm>
            <a:off x="-333167" y="673347"/>
            <a:ext cx="9810334" cy="1662975"/>
          </a:xfrm>
          <a:prstGeom prst="rect">
            <a:avLst/>
          </a:prstGeom>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6000" dirty="0"/>
              <a:t>THANK YOU </a:t>
            </a:r>
            <a:br>
              <a:rPr lang="en-US" sz="6000" dirty="0"/>
            </a:br>
            <a:r>
              <a:rPr lang="en-US" sz="2000" b="1" i="1" dirty="0">
                <a:latin typeface="Times New Roman" panose="02020603050405020304" pitchFamily="18" charset="0"/>
                <a:cs typeface="Times New Roman" panose="02020603050405020304" pitchFamily="18" charset="0"/>
              </a:rPr>
              <a:t>Questions and Feedback are Welcome</a:t>
            </a:r>
            <a:endParaRPr sz="2000" b="1" i="1" dirty="0">
              <a:latin typeface="Times New Roman" panose="02020603050405020304" pitchFamily="18" charset="0"/>
              <a:cs typeface="Times New Roman" panose="02020603050405020304" pitchFamily="18" charset="0"/>
            </a:endParaRPr>
          </a:p>
        </p:txBody>
      </p:sp>
      <p:grpSp>
        <p:nvGrpSpPr>
          <p:cNvPr id="10116" name="Google Shape;10116;p49"/>
          <p:cNvGrpSpPr/>
          <p:nvPr/>
        </p:nvGrpSpPr>
        <p:grpSpPr>
          <a:xfrm>
            <a:off x="1836525" y="2517900"/>
            <a:ext cx="1520850" cy="1689100"/>
            <a:chOff x="1850625" y="2395250"/>
            <a:chExt cx="1520850" cy="1689100"/>
          </a:xfrm>
        </p:grpSpPr>
        <p:sp>
          <p:nvSpPr>
            <p:cNvPr id="10117" name="Google Shape;10117;p49"/>
            <p:cNvSpPr/>
            <p:nvPr/>
          </p:nvSpPr>
          <p:spPr>
            <a:xfrm>
              <a:off x="1859125" y="2395250"/>
              <a:ext cx="1512350" cy="1689100"/>
            </a:xfrm>
            <a:custGeom>
              <a:avLst/>
              <a:gdLst/>
              <a:ahLst/>
              <a:cxnLst/>
              <a:rect l="l" t="t" r="r" b="b"/>
              <a:pathLst>
                <a:path w="60494" h="67564" extrusionOk="0">
                  <a:moveTo>
                    <a:pt x="27015" y="1"/>
                  </a:moveTo>
                  <a:cubicBezTo>
                    <a:pt x="26228" y="1625"/>
                    <a:pt x="1814" y="46076"/>
                    <a:pt x="0" y="49022"/>
                  </a:cubicBezTo>
                  <a:cubicBezTo>
                    <a:pt x="525" y="49325"/>
                    <a:pt x="32478" y="66753"/>
                    <a:pt x="33942" y="67564"/>
                  </a:cubicBezTo>
                  <a:cubicBezTo>
                    <a:pt x="34333" y="66977"/>
                    <a:pt x="59686" y="20421"/>
                    <a:pt x="60493" y="19117"/>
                  </a:cubicBezTo>
                  <a:cubicBezTo>
                    <a:pt x="59284" y="18447"/>
                    <a:pt x="28160" y="752"/>
                    <a:pt x="27361" y="245"/>
                  </a:cubicBezTo>
                  <a:cubicBezTo>
                    <a:pt x="27246" y="172"/>
                    <a:pt x="27130" y="88"/>
                    <a:pt x="27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49"/>
            <p:cNvSpPr/>
            <p:nvPr/>
          </p:nvSpPr>
          <p:spPr>
            <a:xfrm>
              <a:off x="2342575" y="3255450"/>
              <a:ext cx="454075" cy="256850"/>
            </a:xfrm>
            <a:custGeom>
              <a:avLst/>
              <a:gdLst/>
              <a:ahLst/>
              <a:cxnLst/>
              <a:rect l="l" t="t" r="r" b="b"/>
              <a:pathLst>
                <a:path w="18163" h="10274" extrusionOk="0">
                  <a:moveTo>
                    <a:pt x="348" y="0"/>
                  </a:moveTo>
                  <a:cubicBezTo>
                    <a:pt x="232" y="0"/>
                    <a:pt x="131" y="47"/>
                    <a:pt x="82" y="137"/>
                  </a:cubicBezTo>
                  <a:cubicBezTo>
                    <a:pt x="1" y="288"/>
                    <a:pt x="98" y="501"/>
                    <a:pt x="303" y="614"/>
                  </a:cubicBezTo>
                  <a:lnTo>
                    <a:pt x="17556" y="10205"/>
                  </a:lnTo>
                  <a:cubicBezTo>
                    <a:pt x="17640" y="10251"/>
                    <a:pt x="17729" y="10274"/>
                    <a:pt x="17810" y="10274"/>
                  </a:cubicBezTo>
                  <a:cubicBezTo>
                    <a:pt x="17927" y="10274"/>
                    <a:pt x="18029" y="10227"/>
                    <a:pt x="18079" y="10139"/>
                  </a:cubicBezTo>
                  <a:cubicBezTo>
                    <a:pt x="18163" y="9990"/>
                    <a:pt x="18065" y="9777"/>
                    <a:pt x="17862" y="9664"/>
                  </a:cubicBezTo>
                  <a:lnTo>
                    <a:pt x="599" y="69"/>
                  </a:lnTo>
                  <a:cubicBezTo>
                    <a:pt x="517" y="23"/>
                    <a:pt x="429" y="0"/>
                    <a:pt x="3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49"/>
            <p:cNvSpPr/>
            <p:nvPr/>
          </p:nvSpPr>
          <p:spPr>
            <a:xfrm>
              <a:off x="2304325" y="3324300"/>
              <a:ext cx="454050" cy="256850"/>
            </a:xfrm>
            <a:custGeom>
              <a:avLst/>
              <a:gdLst/>
              <a:ahLst/>
              <a:cxnLst/>
              <a:rect l="l" t="t" r="r" b="b"/>
              <a:pathLst>
                <a:path w="18162" h="10274" extrusionOk="0">
                  <a:moveTo>
                    <a:pt x="347" y="0"/>
                  </a:moveTo>
                  <a:cubicBezTo>
                    <a:pt x="231" y="0"/>
                    <a:pt x="130" y="47"/>
                    <a:pt x="82" y="136"/>
                  </a:cubicBezTo>
                  <a:cubicBezTo>
                    <a:pt x="0" y="287"/>
                    <a:pt x="97" y="500"/>
                    <a:pt x="302" y="614"/>
                  </a:cubicBezTo>
                  <a:lnTo>
                    <a:pt x="17557" y="10204"/>
                  </a:lnTo>
                  <a:cubicBezTo>
                    <a:pt x="17640" y="10251"/>
                    <a:pt x="17728" y="10273"/>
                    <a:pt x="17809" y="10273"/>
                  </a:cubicBezTo>
                  <a:cubicBezTo>
                    <a:pt x="17926" y="10273"/>
                    <a:pt x="18028" y="10227"/>
                    <a:pt x="18078" y="10139"/>
                  </a:cubicBezTo>
                  <a:cubicBezTo>
                    <a:pt x="18162" y="9990"/>
                    <a:pt x="18064" y="9777"/>
                    <a:pt x="17861" y="9664"/>
                  </a:cubicBezTo>
                  <a:lnTo>
                    <a:pt x="598" y="69"/>
                  </a:lnTo>
                  <a:cubicBezTo>
                    <a:pt x="516" y="22"/>
                    <a:pt x="428" y="0"/>
                    <a:pt x="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49"/>
            <p:cNvSpPr/>
            <p:nvPr/>
          </p:nvSpPr>
          <p:spPr>
            <a:xfrm>
              <a:off x="2266050" y="3393150"/>
              <a:ext cx="454050" cy="256825"/>
            </a:xfrm>
            <a:custGeom>
              <a:avLst/>
              <a:gdLst/>
              <a:ahLst/>
              <a:cxnLst/>
              <a:rect l="l" t="t" r="r" b="b"/>
              <a:pathLst>
                <a:path w="18162" h="10273" extrusionOk="0">
                  <a:moveTo>
                    <a:pt x="349" y="0"/>
                  </a:moveTo>
                  <a:cubicBezTo>
                    <a:pt x="232" y="0"/>
                    <a:pt x="130" y="47"/>
                    <a:pt x="82" y="136"/>
                  </a:cubicBezTo>
                  <a:cubicBezTo>
                    <a:pt x="0" y="287"/>
                    <a:pt x="98" y="500"/>
                    <a:pt x="302" y="613"/>
                  </a:cubicBezTo>
                  <a:lnTo>
                    <a:pt x="17557" y="10204"/>
                  </a:lnTo>
                  <a:cubicBezTo>
                    <a:pt x="17641" y="10250"/>
                    <a:pt x="17729" y="10273"/>
                    <a:pt x="17810" y="10273"/>
                  </a:cubicBezTo>
                  <a:cubicBezTo>
                    <a:pt x="17927" y="10273"/>
                    <a:pt x="18029" y="10226"/>
                    <a:pt x="18078" y="10138"/>
                  </a:cubicBezTo>
                  <a:cubicBezTo>
                    <a:pt x="18162" y="9989"/>
                    <a:pt x="18064" y="9776"/>
                    <a:pt x="17862" y="9663"/>
                  </a:cubicBezTo>
                  <a:lnTo>
                    <a:pt x="601" y="68"/>
                  </a:lnTo>
                  <a:cubicBezTo>
                    <a:pt x="517" y="22"/>
                    <a:pt x="430" y="0"/>
                    <a:pt x="3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49"/>
            <p:cNvSpPr/>
            <p:nvPr/>
          </p:nvSpPr>
          <p:spPr>
            <a:xfrm>
              <a:off x="2227775" y="3462025"/>
              <a:ext cx="454050" cy="256800"/>
            </a:xfrm>
            <a:custGeom>
              <a:avLst/>
              <a:gdLst/>
              <a:ahLst/>
              <a:cxnLst/>
              <a:rect l="l" t="t" r="r" b="b"/>
              <a:pathLst>
                <a:path w="18162" h="10272" extrusionOk="0">
                  <a:moveTo>
                    <a:pt x="349" y="0"/>
                  </a:moveTo>
                  <a:cubicBezTo>
                    <a:pt x="232" y="0"/>
                    <a:pt x="131" y="47"/>
                    <a:pt x="82" y="136"/>
                  </a:cubicBezTo>
                  <a:cubicBezTo>
                    <a:pt x="0" y="286"/>
                    <a:pt x="100" y="500"/>
                    <a:pt x="303" y="614"/>
                  </a:cubicBezTo>
                  <a:lnTo>
                    <a:pt x="17558" y="10202"/>
                  </a:lnTo>
                  <a:cubicBezTo>
                    <a:pt x="17641" y="10249"/>
                    <a:pt x="17729" y="10271"/>
                    <a:pt x="17810" y="10271"/>
                  </a:cubicBezTo>
                  <a:cubicBezTo>
                    <a:pt x="17927" y="10271"/>
                    <a:pt x="18029" y="10225"/>
                    <a:pt x="18078" y="10137"/>
                  </a:cubicBezTo>
                  <a:cubicBezTo>
                    <a:pt x="18162" y="9988"/>
                    <a:pt x="18066" y="9775"/>
                    <a:pt x="17862" y="9662"/>
                  </a:cubicBezTo>
                  <a:lnTo>
                    <a:pt x="601" y="69"/>
                  </a:lnTo>
                  <a:cubicBezTo>
                    <a:pt x="517" y="23"/>
                    <a:pt x="429" y="0"/>
                    <a:pt x="3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49"/>
            <p:cNvSpPr/>
            <p:nvPr/>
          </p:nvSpPr>
          <p:spPr>
            <a:xfrm>
              <a:off x="1859125" y="2395250"/>
              <a:ext cx="718325" cy="1248050"/>
            </a:xfrm>
            <a:custGeom>
              <a:avLst/>
              <a:gdLst/>
              <a:ahLst/>
              <a:cxnLst/>
              <a:rect l="l" t="t" r="r" b="b"/>
              <a:pathLst>
                <a:path w="28733" h="49922" extrusionOk="0">
                  <a:moveTo>
                    <a:pt x="27015" y="1"/>
                  </a:moveTo>
                  <a:cubicBezTo>
                    <a:pt x="26228" y="1625"/>
                    <a:pt x="1814" y="46076"/>
                    <a:pt x="0" y="49022"/>
                  </a:cubicBezTo>
                  <a:cubicBezTo>
                    <a:pt x="84" y="49070"/>
                    <a:pt x="148" y="49098"/>
                    <a:pt x="1653" y="49921"/>
                  </a:cubicBezTo>
                  <a:cubicBezTo>
                    <a:pt x="7128" y="40746"/>
                    <a:pt x="25037" y="7854"/>
                    <a:pt x="28733" y="1057"/>
                  </a:cubicBezTo>
                  <a:cubicBezTo>
                    <a:pt x="27429" y="309"/>
                    <a:pt x="27480" y="321"/>
                    <a:pt x="27361" y="245"/>
                  </a:cubicBezTo>
                  <a:cubicBezTo>
                    <a:pt x="27246" y="172"/>
                    <a:pt x="27130" y="88"/>
                    <a:pt x="270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49"/>
            <p:cNvSpPr/>
            <p:nvPr/>
          </p:nvSpPr>
          <p:spPr>
            <a:xfrm>
              <a:off x="2546575" y="2483300"/>
              <a:ext cx="40725" cy="36325"/>
            </a:xfrm>
            <a:custGeom>
              <a:avLst/>
              <a:gdLst/>
              <a:ahLst/>
              <a:cxnLst/>
              <a:rect l="l" t="t" r="r" b="b"/>
              <a:pathLst>
                <a:path w="1629" h="1453" extrusionOk="0">
                  <a:moveTo>
                    <a:pt x="869" y="0"/>
                  </a:moveTo>
                  <a:cubicBezTo>
                    <a:pt x="614" y="0"/>
                    <a:pt x="366" y="153"/>
                    <a:pt x="215" y="423"/>
                  </a:cubicBezTo>
                  <a:cubicBezTo>
                    <a:pt x="0" y="809"/>
                    <a:pt x="50" y="1163"/>
                    <a:pt x="398" y="1356"/>
                  </a:cubicBezTo>
                  <a:cubicBezTo>
                    <a:pt x="514" y="1420"/>
                    <a:pt x="643" y="1453"/>
                    <a:pt x="770" y="1453"/>
                  </a:cubicBezTo>
                  <a:cubicBezTo>
                    <a:pt x="1023" y="1453"/>
                    <a:pt x="1272" y="1325"/>
                    <a:pt x="1414" y="1069"/>
                  </a:cubicBezTo>
                  <a:cubicBezTo>
                    <a:pt x="1629" y="684"/>
                    <a:pt x="1537" y="278"/>
                    <a:pt x="1191" y="85"/>
                  </a:cubicBezTo>
                  <a:cubicBezTo>
                    <a:pt x="1087" y="28"/>
                    <a:pt x="978" y="0"/>
                    <a:pt x="8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49"/>
            <p:cNvSpPr/>
            <p:nvPr/>
          </p:nvSpPr>
          <p:spPr>
            <a:xfrm>
              <a:off x="2442975" y="2439750"/>
              <a:ext cx="134775" cy="71450"/>
            </a:xfrm>
            <a:custGeom>
              <a:avLst/>
              <a:gdLst/>
              <a:ahLst/>
              <a:cxnLst/>
              <a:rect l="l" t="t" r="r" b="b"/>
              <a:pathLst>
                <a:path w="5391" h="2858" extrusionOk="0">
                  <a:moveTo>
                    <a:pt x="822" y="1"/>
                  </a:moveTo>
                  <a:cubicBezTo>
                    <a:pt x="700" y="1"/>
                    <a:pt x="563" y="21"/>
                    <a:pt x="393" y="90"/>
                  </a:cubicBezTo>
                  <a:cubicBezTo>
                    <a:pt x="313" y="125"/>
                    <a:pt x="220" y="193"/>
                    <a:pt x="144" y="287"/>
                  </a:cubicBezTo>
                  <a:cubicBezTo>
                    <a:pt x="71" y="384"/>
                    <a:pt x="23" y="509"/>
                    <a:pt x="17" y="615"/>
                  </a:cubicBezTo>
                  <a:cubicBezTo>
                    <a:pt x="1" y="829"/>
                    <a:pt x="65" y="966"/>
                    <a:pt x="118" y="1082"/>
                  </a:cubicBezTo>
                  <a:cubicBezTo>
                    <a:pt x="234" y="1306"/>
                    <a:pt x="371" y="1448"/>
                    <a:pt x="510" y="1587"/>
                  </a:cubicBezTo>
                  <a:cubicBezTo>
                    <a:pt x="790" y="1853"/>
                    <a:pt x="1090" y="2056"/>
                    <a:pt x="1397" y="2239"/>
                  </a:cubicBezTo>
                  <a:cubicBezTo>
                    <a:pt x="1410" y="2246"/>
                    <a:pt x="1425" y="2250"/>
                    <a:pt x="1441" y="2250"/>
                  </a:cubicBezTo>
                  <a:cubicBezTo>
                    <a:pt x="1532" y="2250"/>
                    <a:pt x="1662" y="2137"/>
                    <a:pt x="1756" y="1968"/>
                  </a:cubicBezTo>
                  <a:cubicBezTo>
                    <a:pt x="1866" y="1768"/>
                    <a:pt x="1894" y="1569"/>
                    <a:pt x="1816" y="1525"/>
                  </a:cubicBezTo>
                  <a:cubicBezTo>
                    <a:pt x="1548" y="1366"/>
                    <a:pt x="1289" y="1187"/>
                    <a:pt x="1084" y="990"/>
                  </a:cubicBezTo>
                  <a:cubicBezTo>
                    <a:pt x="1035" y="943"/>
                    <a:pt x="985" y="891"/>
                    <a:pt x="945" y="841"/>
                  </a:cubicBezTo>
                  <a:lnTo>
                    <a:pt x="945" y="841"/>
                  </a:lnTo>
                  <a:cubicBezTo>
                    <a:pt x="963" y="843"/>
                    <a:pt x="979" y="841"/>
                    <a:pt x="999" y="845"/>
                  </a:cubicBezTo>
                  <a:cubicBezTo>
                    <a:pt x="1130" y="867"/>
                    <a:pt x="1273" y="907"/>
                    <a:pt x="1415" y="957"/>
                  </a:cubicBezTo>
                  <a:cubicBezTo>
                    <a:pt x="1705" y="1064"/>
                    <a:pt x="2013" y="1195"/>
                    <a:pt x="2307" y="1326"/>
                  </a:cubicBezTo>
                  <a:cubicBezTo>
                    <a:pt x="3490" y="1877"/>
                    <a:pt x="3757" y="2086"/>
                    <a:pt x="4828" y="2843"/>
                  </a:cubicBezTo>
                  <a:cubicBezTo>
                    <a:pt x="4841" y="2853"/>
                    <a:pt x="4858" y="2857"/>
                    <a:pt x="4876" y="2857"/>
                  </a:cubicBezTo>
                  <a:cubicBezTo>
                    <a:pt x="4962" y="2857"/>
                    <a:pt x="5095" y="2759"/>
                    <a:pt x="5210" y="2609"/>
                  </a:cubicBezTo>
                  <a:cubicBezTo>
                    <a:pt x="5347" y="2426"/>
                    <a:pt x="5391" y="2229"/>
                    <a:pt x="5311" y="2171"/>
                  </a:cubicBezTo>
                  <a:cubicBezTo>
                    <a:pt x="4196" y="1382"/>
                    <a:pt x="3904" y="1159"/>
                    <a:pt x="2653" y="577"/>
                  </a:cubicBezTo>
                  <a:cubicBezTo>
                    <a:pt x="2337" y="434"/>
                    <a:pt x="2029" y="300"/>
                    <a:pt x="1689" y="175"/>
                  </a:cubicBezTo>
                  <a:cubicBezTo>
                    <a:pt x="1514" y="116"/>
                    <a:pt x="1333" y="62"/>
                    <a:pt x="1132" y="30"/>
                  </a:cubicBezTo>
                  <a:cubicBezTo>
                    <a:pt x="1034" y="19"/>
                    <a:pt x="935" y="1"/>
                    <a:pt x="8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49"/>
            <p:cNvSpPr/>
            <p:nvPr/>
          </p:nvSpPr>
          <p:spPr>
            <a:xfrm>
              <a:off x="2443425" y="2450700"/>
              <a:ext cx="127325" cy="60500"/>
            </a:xfrm>
            <a:custGeom>
              <a:avLst/>
              <a:gdLst/>
              <a:ahLst/>
              <a:cxnLst/>
              <a:rect l="l" t="t" r="r" b="b"/>
              <a:pathLst>
                <a:path w="5093" h="2420" extrusionOk="0">
                  <a:moveTo>
                    <a:pt x="760" y="1"/>
                  </a:moveTo>
                  <a:cubicBezTo>
                    <a:pt x="412" y="1"/>
                    <a:pt x="160" y="108"/>
                    <a:pt x="1" y="258"/>
                  </a:cubicBezTo>
                  <a:cubicBezTo>
                    <a:pt x="5" y="427"/>
                    <a:pt x="55" y="546"/>
                    <a:pt x="100" y="644"/>
                  </a:cubicBezTo>
                  <a:cubicBezTo>
                    <a:pt x="216" y="868"/>
                    <a:pt x="353" y="1010"/>
                    <a:pt x="492" y="1149"/>
                  </a:cubicBezTo>
                  <a:cubicBezTo>
                    <a:pt x="772" y="1417"/>
                    <a:pt x="1072" y="1618"/>
                    <a:pt x="1379" y="1801"/>
                  </a:cubicBezTo>
                  <a:cubicBezTo>
                    <a:pt x="1392" y="1809"/>
                    <a:pt x="1407" y="1812"/>
                    <a:pt x="1423" y="1812"/>
                  </a:cubicBezTo>
                  <a:cubicBezTo>
                    <a:pt x="1482" y="1812"/>
                    <a:pt x="1559" y="1763"/>
                    <a:pt x="1629" y="1682"/>
                  </a:cubicBezTo>
                  <a:cubicBezTo>
                    <a:pt x="452" y="827"/>
                    <a:pt x="542" y="680"/>
                    <a:pt x="548" y="528"/>
                  </a:cubicBezTo>
                  <a:cubicBezTo>
                    <a:pt x="553" y="421"/>
                    <a:pt x="747" y="404"/>
                    <a:pt x="874" y="404"/>
                  </a:cubicBezTo>
                  <a:cubicBezTo>
                    <a:pt x="895" y="404"/>
                    <a:pt x="913" y="405"/>
                    <a:pt x="929" y="405"/>
                  </a:cubicBezTo>
                  <a:cubicBezTo>
                    <a:pt x="929" y="405"/>
                    <a:pt x="927" y="403"/>
                    <a:pt x="927" y="403"/>
                  </a:cubicBezTo>
                  <a:lnTo>
                    <a:pt x="927" y="403"/>
                  </a:lnTo>
                  <a:cubicBezTo>
                    <a:pt x="947" y="405"/>
                    <a:pt x="961" y="405"/>
                    <a:pt x="981" y="409"/>
                  </a:cubicBezTo>
                  <a:cubicBezTo>
                    <a:pt x="1112" y="429"/>
                    <a:pt x="1255" y="471"/>
                    <a:pt x="1397" y="521"/>
                  </a:cubicBezTo>
                  <a:cubicBezTo>
                    <a:pt x="1687" y="626"/>
                    <a:pt x="1995" y="757"/>
                    <a:pt x="2289" y="890"/>
                  </a:cubicBezTo>
                  <a:cubicBezTo>
                    <a:pt x="3472" y="1441"/>
                    <a:pt x="3739" y="1648"/>
                    <a:pt x="4810" y="2405"/>
                  </a:cubicBezTo>
                  <a:cubicBezTo>
                    <a:pt x="4823" y="2415"/>
                    <a:pt x="4840" y="2419"/>
                    <a:pt x="4858" y="2419"/>
                  </a:cubicBezTo>
                  <a:cubicBezTo>
                    <a:pt x="4920" y="2419"/>
                    <a:pt x="5006" y="2369"/>
                    <a:pt x="5090" y="2286"/>
                  </a:cubicBezTo>
                  <a:lnTo>
                    <a:pt x="5092" y="2286"/>
                  </a:lnTo>
                  <a:cubicBezTo>
                    <a:pt x="3474" y="938"/>
                    <a:pt x="2385" y="403"/>
                    <a:pt x="1426" y="111"/>
                  </a:cubicBezTo>
                  <a:cubicBezTo>
                    <a:pt x="1175" y="34"/>
                    <a:pt x="953" y="1"/>
                    <a:pt x="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49"/>
            <p:cNvSpPr/>
            <p:nvPr/>
          </p:nvSpPr>
          <p:spPr>
            <a:xfrm>
              <a:off x="2498900" y="2573950"/>
              <a:ext cx="40725" cy="36325"/>
            </a:xfrm>
            <a:custGeom>
              <a:avLst/>
              <a:gdLst/>
              <a:ahLst/>
              <a:cxnLst/>
              <a:rect l="l" t="t" r="r" b="b"/>
              <a:pathLst>
                <a:path w="1629" h="1453" extrusionOk="0">
                  <a:moveTo>
                    <a:pt x="870" y="1"/>
                  </a:moveTo>
                  <a:cubicBezTo>
                    <a:pt x="615" y="1"/>
                    <a:pt x="366" y="153"/>
                    <a:pt x="215" y="424"/>
                  </a:cubicBezTo>
                  <a:cubicBezTo>
                    <a:pt x="1" y="807"/>
                    <a:pt x="50" y="1163"/>
                    <a:pt x="398" y="1356"/>
                  </a:cubicBezTo>
                  <a:cubicBezTo>
                    <a:pt x="515" y="1421"/>
                    <a:pt x="643" y="1453"/>
                    <a:pt x="770" y="1453"/>
                  </a:cubicBezTo>
                  <a:cubicBezTo>
                    <a:pt x="1024" y="1453"/>
                    <a:pt x="1273" y="1325"/>
                    <a:pt x="1414" y="1070"/>
                  </a:cubicBezTo>
                  <a:cubicBezTo>
                    <a:pt x="1629" y="684"/>
                    <a:pt x="1539" y="279"/>
                    <a:pt x="1191" y="86"/>
                  </a:cubicBezTo>
                  <a:cubicBezTo>
                    <a:pt x="1088" y="28"/>
                    <a:pt x="978" y="1"/>
                    <a:pt x="8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49"/>
            <p:cNvSpPr/>
            <p:nvPr/>
          </p:nvSpPr>
          <p:spPr>
            <a:xfrm>
              <a:off x="2395325" y="2530425"/>
              <a:ext cx="134775" cy="71425"/>
            </a:xfrm>
            <a:custGeom>
              <a:avLst/>
              <a:gdLst/>
              <a:ahLst/>
              <a:cxnLst/>
              <a:rect l="l" t="t" r="r" b="b"/>
              <a:pathLst>
                <a:path w="5391" h="2857" extrusionOk="0">
                  <a:moveTo>
                    <a:pt x="823" y="0"/>
                  </a:moveTo>
                  <a:cubicBezTo>
                    <a:pt x="702" y="0"/>
                    <a:pt x="564" y="20"/>
                    <a:pt x="392" y="89"/>
                  </a:cubicBezTo>
                  <a:cubicBezTo>
                    <a:pt x="312" y="125"/>
                    <a:pt x="217" y="192"/>
                    <a:pt x="143" y="286"/>
                  </a:cubicBezTo>
                  <a:cubicBezTo>
                    <a:pt x="70" y="383"/>
                    <a:pt x="22" y="509"/>
                    <a:pt x="16" y="612"/>
                  </a:cubicBezTo>
                  <a:cubicBezTo>
                    <a:pt x="0" y="829"/>
                    <a:pt x="64" y="966"/>
                    <a:pt x="118" y="1079"/>
                  </a:cubicBezTo>
                  <a:cubicBezTo>
                    <a:pt x="233" y="1306"/>
                    <a:pt x="370" y="1447"/>
                    <a:pt x="509" y="1584"/>
                  </a:cubicBezTo>
                  <a:cubicBezTo>
                    <a:pt x="790" y="1853"/>
                    <a:pt x="1090" y="2055"/>
                    <a:pt x="1396" y="2238"/>
                  </a:cubicBezTo>
                  <a:cubicBezTo>
                    <a:pt x="1409" y="2246"/>
                    <a:pt x="1424" y="2249"/>
                    <a:pt x="1440" y="2249"/>
                  </a:cubicBezTo>
                  <a:cubicBezTo>
                    <a:pt x="1531" y="2249"/>
                    <a:pt x="1661" y="2136"/>
                    <a:pt x="1756" y="1966"/>
                  </a:cubicBezTo>
                  <a:cubicBezTo>
                    <a:pt x="1865" y="1767"/>
                    <a:pt x="1893" y="1568"/>
                    <a:pt x="1816" y="1524"/>
                  </a:cubicBezTo>
                  <a:cubicBezTo>
                    <a:pt x="1547" y="1365"/>
                    <a:pt x="1289" y="1187"/>
                    <a:pt x="1084" y="990"/>
                  </a:cubicBezTo>
                  <a:cubicBezTo>
                    <a:pt x="1034" y="942"/>
                    <a:pt x="984" y="888"/>
                    <a:pt x="945" y="839"/>
                  </a:cubicBezTo>
                  <a:lnTo>
                    <a:pt x="945" y="839"/>
                  </a:lnTo>
                  <a:cubicBezTo>
                    <a:pt x="963" y="843"/>
                    <a:pt x="979" y="841"/>
                    <a:pt x="998" y="845"/>
                  </a:cubicBezTo>
                  <a:cubicBezTo>
                    <a:pt x="1130" y="866"/>
                    <a:pt x="1273" y="906"/>
                    <a:pt x="1414" y="956"/>
                  </a:cubicBezTo>
                  <a:cubicBezTo>
                    <a:pt x="1704" y="1061"/>
                    <a:pt x="2012" y="1192"/>
                    <a:pt x="2307" y="1326"/>
                  </a:cubicBezTo>
                  <a:cubicBezTo>
                    <a:pt x="3490" y="1876"/>
                    <a:pt x="3756" y="2083"/>
                    <a:pt x="4828" y="2843"/>
                  </a:cubicBezTo>
                  <a:cubicBezTo>
                    <a:pt x="4841" y="2852"/>
                    <a:pt x="4857" y="2857"/>
                    <a:pt x="4875" y="2857"/>
                  </a:cubicBezTo>
                  <a:cubicBezTo>
                    <a:pt x="4961" y="2857"/>
                    <a:pt x="5095" y="2759"/>
                    <a:pt x="5209" y="2608"/>
                  </a:cubicBezTo>
                  <a:cubicBezTo>
                    <a:pt x="5346" y="2425"/>
                    <a:pt x="5390" y="2226"/>
                    <a:pt x="5311" y="2171"/>
                  </a:cubicBezTo>
                  <a:cubicBezTo>
                    <a:pt x="4193" y="1381"/>
                    <a:pt x="3903" y="1157"/>
                    <a:pt x="2653" y="574"/>
                  </a:cubicBezTo>
                  <a:cubicBezTo>
                    <a:pt x="2336" y="431"/>
                    <a:pt x="2026" y="300"/>
                    <a:pt x="1686" y="175"/>
                  </a:cubicBezTo>
                  <a:cubicBezTo>
                    <a:pt x="1513" y="115"/>
                    <a:pt x="1332" y="61"/>
                    <a:pt x="1132" y="27"/>
                  </a:cubicBezTo>
                  <a:cubicBezTo>
                    <a:pt x="1034" y="17"/>
                    <a:pt x="936" y="0"/>
                    <a:pt x="8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49"/>
            <p:cNvSpPr/>
            <p:nvPr/>
          </p:nvSpPr>
          <p:spPr>
            <a:xfrm>
              <a:off x="2395775" y="2541375"/>
              <a:ext cx="127250" cy="60475"/>
            </a:xfrm>
            <a:custGeom>
              <a:avLst/>
              <a:gdLst/>
              <a:ahLst/>
              <a:cxnLst/>
              <a:rect l="l" t="t" r="r" b="b"/>
              <a:pathLst>
                <a:path w="5090" h="2419" extrusionOk="0">
                  <a:moveTo>
                    <a:pt x="759" y="0"/>
                  </a:moveTo>
                  <a:cubicBezTo>
                    <a:pt x="411" y="0"/>
                    <a:pt x="159" y="108"/>
                    <a:pt x="0" y="257"/>
                  </a:cubicBezTo>
                  <a:cubicBezTo>
                    <a:pt x="2" y="426"/>
                    <a:pt x="54" y="544"/>
                    <a:pt x="100" y="643"/>
                  </a:cubicBezTo>
                  <a:cubicBezTo>
                    <a:pt x="215" y="868"/>
                    <a:pt x="352" y="1009"/>
                    <a:pt x="491" y="1148"/>
                  </a:cubicBezTo>
                  <a:cubicBezTo>
                    <a:pt x="772" y="1415"/>
                    <a:pt x="1072" y="1617"/>
                    <a:pt x="1378" y="1800"/>
                  </a:cubicBezTo>
                  <a:cubicBezTo>
                    <a:pt x="1391" y="1808"/>
                    <a:pt x="1406" y="1811"/>
                    <a:pt x="1421" y="1811"/>
                  </a:cubicBezTo>
                  <a:cubicBezTo>
                    <a:pt x="1481" y="1811"/>
                    <a:pt x="1558" y="1761"/>
                    <a:pt x="1629" y="1681"/>
                  </a:cubicBezTo>
                  <a:cubicBezTo>
                    <a:pt x="450" y="826"/>
                    <a:pt x="539" y="677"/>
                    <a:pt x="547" y="528"/>
                  </a:cubicBezTo>
                  <a:cubicBezTo>
                    <a:pt x="550" y="420"/>
                    <a:pt x="746" y="404"/>
                    <a:pt x="873" y="404"/>
                  </a:cubicBezTo>
                  <a:cubicBezTo>
                    <a:pt x="894" y="404"/>
                    <a:pt x="913" y="404"/>
                    <a:pt x="929" y="405"/>
                  </a:cubicBezTo>
                  <a:cubicBezTo>
                    <a:pt x="929" y="403"/>
                    <a:pt x="928" y="403"/>
                    <a:pt x="927" y="403"/>
                  </a:cubicBezTo>
                  <a:lnTo>
                    <a:pt x="927" y="403"/>
                  </a:lnTo>
                  <a:cubicBezTo>
                    <a:pt x="945" y="405"/>
                    <a:pt x="961" y="403"/>
                    <a:pt x="980" y="407"/>
                  </a:cubicBezTo>
                  <a:cubicBezTo>
                    <a:pt x="1112" y="428"/>
                    <a:pt x="1255" y="468"/>
                    <a:pt x="1396" y="518"/>
                  </a:cubicBezTo>
                  <a:cubicBezTo>
                    <a:pt x="1686" y="625"/>
                    <a:pt x="1994" y="756"/>
                    <a:pt x="2289" y="888"/>
                  </a:cubicBezTo>
                  <a:cubicBezTo>
                    <a:pt x="3472" y="1438"/>
                    <a:pt x="3738" y="1645"/>
                    <a:pt x="4810" y="2405"/>
                  </a:cubicBezTo>
                  <a:cubicBezTo>
                    <a:pt x="4823" y="2414"/>
                    <a:pt x="4839" y="2419"/>
                    <a:pt x="4857" y="2419"/>
                  </a:cubicBezTo>
                  <a:cubicBezTo>
                    <a:pt x="4919" y="2419"/>
                    <a:pt x="5006" y="2368"/>
                    <a:pt x="5090" y="2283"/>
                  </a:cubicBezTo>
                  <a:cubicBezTo>
                    <a:pt x="3472" y="935"/>
                    <a:pt x="2384" y="403"/>
                    <a:pt x="1426" y="110"/>
                  </a:cubicBezTo>
                  <a:cubicBezTo>
                    <a:pt x="1174" y="33"/>
                    <a:pt x="952" y="0"/>
                    <a:pt x="7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49"/>
            <p:cNvSpPr/>
            <p:nvPr/>
          </p:nvSpPr>
          <p:spPr>
            <a:xfrm>
              <a:off x="2449150" y="2663475"/>
              <a:ext cx="40725" cy="36325"/>
            </a:xfrm>
            <a:custGeom>
              <a:avLst/>
              <a:gdLst/>
              <a:ahLst/>
              <a:cxnLst/>
              <a:rect l="l" t="t" r="r" b="b"/>
              <a:pathLst>
                <a:path w="1629" h="1453" extrusionOk="0">
                  <a:moveTo>
                    <a:pt x="870" y="0"/>
                  </a:moveTo>
                  <a:cubicBezTo>
                    <a:pt x="615" y="0"/>
                    <a:pt x="366" y="152"/>
                    <a:pt x="215" y="421"/>
                  </a:cubicBezTo>
                  <a:cubicBezTo>
                    <a:pt x="0" y="807"/>
                    <a:pt x="50" y="1163"/>
                    <a:pt x="398" y="1356"/>
                  </a:cubicBezTo>
                  <a:cubicBezTo>
                    <a:pt x="514" y="1420"/>
                    <a:pt x="643" y="1452"/>
                    <a:pt x="770" y="1452"/>
                  </a:cubicBezTo>
                  <a:cubicBezTo>
                    <a:pt x="1023" y="1452"/>
                    <a:pt x="1272" y="1324"/>
                    <a:pt x="1414" y="1067"/>
                  </a:cubicBezTo>
                  <a:cubicBezTo>
                    <a:pt x="1629" y="684"/>
                    <a:pt x="1539" y="278"/>
                    <a:pt x="1191" y="85"/>
                  </a:cubicBezTo>
                  <a:cubicBezTo>
                    <a:pt x="1088" y="28"/>
                    <a:pt x="979" y="0"/>
                    <a:pt x="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49"/>
            <p:cNvSpPr/>
            <p:nvPr/>
          </p:nvSpPr>
          <p:spPr>
            <a:xfrm>
              <a:off x="2345575" y="2619900"/>
              <a:ext cx="134775" cy="71475"/>
            </a:xfrm>
            <a:custGeom>
              <a:avLst/>
              <a:gdLst/>
              <a:ahLst/>
              <a:cxnLst/>
              <a:rect l="l" t="t" r="r" b="b"/>
              <a:pathLst>
                <a:path w="5391" h="2859" extrusionOk="0">
                  <a:moveTo>
                    <a:pt x="823" y="0"/>
                  </a:moveTo>
                  <a:cubicBezTo>
                    <a:pt x="701" y="0"/>
                    <a:pt x="563" y="21"/>
                    <a:pt x="392" y="91"/>
                  </a:cubicBezTo>
                  <a:cubicBezTo>
                    <a:pt x="312" y="126"/>
                    <a:pt x="219" y="192"/>
                    <a:pt x="143" y="286"/>
                  </a:cubicBezTo>
                  <a:cubicBezTo>
                    <a:pt x="70" y="385"/>
                    <a:pt x="22" y="510"/>
                    <a:pt x="16" y="614"/>
                  </a:cubicBezTo>
                  <a:cubicBezTo>
                    <a:pt x="0" y="830"/>
                    <a:pt x="64" y="967"/>
                    <a:pt x="118" y="1081"/>
                  </a:cubicBezTo>
                  <a:cubicBezTo>
                    <a:pt x="233" y="1305"/>
                    <a:pt x="370" y="1447"/>
                    <a:pt x="509" y="1586"/>
                  </a:cubicBezTo>
                  <a:cubicBezTo>
                    <a:pt x="790" y="1854"/>
                    <a:pt x="1090" y="2055"/>
                    <a:pt x="1396" y="2238"/>
                  </a:cubicBezTo>
                  <a:cubicBezTo>
                    <a:pt x="1410" y="2246"/>
                    <a:pt x="1426" y="2250"/>
                    <a:pt x="1443" y="2250"/>
                  </a:cubicBezTo>
                  <a:cubicBezTo>
                    <a:pt x="1534" y="2250"/>
                    <a:pt x="1663" y="2137"/>
                    <a:pt x="1756" y="1968"/>
                  </a:cubicBezTo>
                  <a:cubicBezTo>
                    <a:pt x="1865" y="1767"/>
                    <a:pt x="1893" y="1570"/>
                    <a:pt x="1817" y="1526"/>
                  </a:cubicBezTo>
                  <a:cubicBezTo>
                    <a:pt x="1547" y="1367"/>
                    <a:pt x="1289" y="1188"/>
                    <a:pt x="1084" y="991"/>
                  </a:cubicBezTo>
                  <a:cubicBezTo>
                    <a:pt x="1034" y="944"/>
                    <a:pt x="984" y="890"/>
                    <a:pt x="945" y="840"/>
                  </a:cubicBezTo>
                  <a:lnTo>
                    <a:pt x="945" y="840"/>
                  </a:lnTo>
                  <a:cubicBezTo>
                    <a:pt x="964" y="842"/>
                    <a:pt x="978" y="842"/>
                    <a:pt x="998" y="846"/>
                  </a:cubicBezTo>
                  <a:cubicBezTo>
                    <a:pt x="1129" y="868"/>
                    <a:pt x="1273" y="908"/>
                    <a:pt x="1414" y="958"/>
                  </a:cubicBezTo>
                  <a:cubicBezTo>
                    <a:pt x="1704" y="1063"/>
                    <a:pt x="2012" y="1194"/>
                    <a:pt x="2306" y="1327"/>
                  </a:cubicBezTo>
                  <a:cubicBezTo>
                    <a:pt x="3489" y="1878"/>
                    <a:pt x="3756" y="2085"/>
                    <a:pt x="4827" y="2844"/>
                  </a:cubicBezTo>
                  <a:cubicBezTo>
                    <a:pt x="4841" y="2854"/>
                    <a:pt x="4857" y="2858"/>
                    <a:pt x="4875" y="2858"/>
                  </a:cubicBezTo>
                  <a:cubicBezTo>
                    <a:pt x="4961" y="2858"/>
                    <a:pt x="5094" y="2759"/>
                    <a:pt x="5209" y="2610"/>
                  </a:cubicBezTo>
                  <a:cubicBezTo>
                    <a:pt x="5346" y="2427"/>
                    <a:pt x="5390" y="2228"/>
                    <a:pt x="5311" y="2172"/>
                  </a:cubicBezTo>
                  <a:cubicBezTo>
                    <a:pt x="4195" y="1381"/>
                    <a:pt x="3903" y="1158"/>
                    <a:pt x="2652" y="576"/>
                  </a:cubicBezTo>
                  <a:cubicBezTo>
                    <a:pt x="2336" y="433"/>
                    <a:pt x="2028" y="299"/>
                    <a:pt x="1688" y="176"/>
                  </a:cubicBezTo>
                  <a:cubicBezTo>
                    <a:pt x="1513" y="117"/>
                    <a:pt x="1332" y="63"/>
                    <a:pt x="1133" y="29"/>
                  </a:cubicBezTo>
                  <a:cubicBezTo>
                    <a:pt x="1035" y="18"/>
                    <a:pt x="936" y="0"/>
                    <a:pt x="8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49"/>
            <p:cNvSpPr/>
            <p:nvPr/>
          </p:nvSpPr>
          <p:spPr>
            <a:xfrm>
              <a:off x="2346025" y="2630875"/>
              <a:ext cx="127300" cy="60500"/>
            </a:xfrm>
            <a:custGeom>
              <a:avLst/>
              <a:gdLst/>
              <a:ahLst/>
              <a:cxnLst/>
              <a:rect l="l" t="t" r="r" b="b"/>
              <a:pathLst>
                <a:path w="5092" h="2420" extrusionOk="0">
                  <a:moveTo>
                    <a:pt x="762" y="0"/>
                  </a:moveTo>
                  <a:cubicBezTo>
                    <a:pt x="413" y="0"/>
                    <a:pt x="160" y="108"/>
                    <a:pt x="0" y="258"/>
                  </a:cubicBezTo>
                  <a:cubicBezTo>
                    <a:pt x="4" y="425"/>
                    <a:pt x="54" y="544"/>
                    <a:pt x="100" y="642"/>
                  </a:cubicBezTo>
                  <a:cubicBezTo>
                    <a:pt x="215" y="866"/>
                    <a:pt x="354" y="1008"/>
                    <a:pt x="491" y="1147"/>
                  </a:cubicBezTo>
                  <a:cubicBezTo>
                    <a:pt x="772" y="1415"/>
                    <a:pt x="1072" y="1616"/>
                    <a:pt x="1378" y="1799"/>
                  </a:cubicBezTo>
                  <a:cubicBezTo>
                    <a:pt x="1391" y="1807"/>
                    <a:pt x="1407" y="1810"/>
                    <a:pt x="1423" y="1810"/>
                  </a:cubicBezTo>
                  <a:cubicBezTo>
                    <a:pt x="1483" y="1810"/>
                    <a:pt x="1558" y="1761"/>
                    <a:pt x="1630" y="1680"/>
                  </a:cubicBezTo>
                  <a:cubicBezTo>
                    <a:pt x="451" y="825"/>
                    <a:pt x="541" y="678"/>
                    <a:pt x="547" y="526"/>
                  </a:cubicBezTo>
                  <a:cubicBezTo>
                    <a:pt x="552" y="423"/>
                    <a:pt x="739" y="404"/>
                    <a:pt x="865" y="404"/>
                  </a:cubicBezTo>
                  <a:cubicBezTo>
                    <a:pt x="889" y="404"/>
                    <a:pt x="911" y="404"/>
                    <a:pt x="929" y="405"/>
                  </a:cubicBezTo>
                  <a:cubicBezTo>
                    <a:pt x="929" y="403"/>
                    <a:pt x="927" y="403"/>
                    <a:pt x="927" y="401"/>
                  </a:cubicBezTo>
                  <a:lnTo>
                    <a:pt x="927" y="401"/>
                  </a:lnTo>
                  <a:cubicBezTo>
                    <a:pt x="946" y="405"/>
                    <a:pt x="960" y="403"/>
                    <a:pt x="980" y="407"/>
                  </a:cubicBezTo>
                  <a:cubicBezTo>
                    <a:pt x="1111" y="429"/>
                    <a:pt x="1255" y="469"/>
                    <a:pt x="1398" y="519"/>
                  </a:cubicBezTo>
                  <a:cubicBezTo>
                    <a:pt x="1686" y="624"/>
                    <a:pt x="1994" y="755"/>
                    <a:pt x="2288" y="888"/>
                  </a:cubicBezTo>
                  <a:cubicBezTo>
                    <a:pt x="3471" y="1439"/>
                    <a:pt x="3738" y="1646"/>
                    <a:pt x="4809" y="2405"/>
                  </a:cubicBezTo>
                  <a:cubicBezTo>
                    <a:pt x="4823" y="2415"/>
                    <a:pt x="4839" y="2419"/>
                    <a:pt x="4857" y="2419"/>
                  </a:cubicBezTo>
                  <a:cubicBezTo>
                    <a:pt x="4919" y="2419"/>
                    <a:pt x="5006" y="2368"/>
                    <a:pt x="5090" y="2284"/>
                  </a:cubicBezTo>
                  <a:lnTo>
                    <a:pt x="5092" y="2284"/>
                  </a:lnTo>
                  <a:cubicBezTo>
                    <a:pt x="3473" y="936"/>
                    <a:pt x="2384" y="403"/>
                    <a:pt x="1426" y="109"/>
                  </a:cubicBezTo>
                  <a:cubicBezTo>
                    <a:pt x="1175" y="33"/>
                    <a:pt x="954" y="0"/>
                    <a:pt x="7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49"/>
            <p:cNvSpPr/>
            <p:nvPr/>
          </p:nvSpPr>
          <p:spPr>
            <a:xfrm>
              <a:off x="2401875" y="2754325"/>
              <a:ext cx="40750" cy="36325"/>
            </a:xfrm>
            <a:custGeom>
              <a:avLst/>
              <a:gdLst/>
              <a:ahLst/>
              <a:cxnLst/>
              <a:rect l="l" t="t" r="r" b="b"/>
              <a:pathLst>
                <a:path w="1630" h="1453" extrusionOk="0">
                  <a:moveTo>
                    <a:pt x="870" y="1"/>
                  </a:moveTo>
                  <a:cubicBezTo>
                    <a:pt x="614" y="1"/>
                    <a:pt x="365" y="153"/>
                    <a:pt x="215" y="424"/>
                  </a:cubicBezTo>
                  <a:cubicBezTo>
                    <a:pt x="1" y="807"/>
                    <a:pt x="50" y="1163"/>
                    <a:pt x="398" y="1356"/>
                  </a:cubicBezTo>
                  <a:cubicBezTo>
                    <a:pt x="514" y="1421"/>
                    <a:pt x="642" y="1453"/>
                    <a:pt x="769" y="1453"/>
                  </a:cubicBezTo>
                  <a:cubicBezTo>
                    <a:pt x="1023" y="1453"/>
                    <a:pt x="1273" y="1325"/>
                    <a:pt x="1414" y="1068"/>
                  </a:cubicBezTo>
                  <a:cubicBezTo>
                    <a:pt x="1629" y="684"/>
                    <a:pt x="1538" y="279"/>
                    <a:pt x="1192" y="86"/>
                  </a:cubicBezTo>
                  <a:cubicBezTo>
                    <a:pt x="1088" y="28"/>
                    <a:pt x="978" y="1"/>
                    <a:pt x="8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49"/>
            <p:cNvSpPr/>
            <p:nvPr/>
          </p:nvSpPr>
          <p:spPr>
            <a:xfrm>
              <a:off x="2298300" y="2710775"/>
              <a:ext cx="134775" cy="71450"/>
            </a:xfrm>
            <a:custGeom>
              <a:avLst/>
              <a:gdLst/>
              <a:ahLst/>
              <a:cxnLst/>
              <a:rect l="l" t="t" r="r" b="b"/>
              <a:pathLst>
                <a:path w="5391" h="2858" extrusionOk="0">
                  <a:moveTo>
                    <a:pt x="821" y="0"/>
                  </a:moveTo>
                  <a:cubicBezTo>
                    <a:pt x="700" y="0"/>
                    <a:pt x="563" y="20"/>
                    <a:pt x="392" y="90"/>
                  </a:cubicBezTo>
                  <a:cubicBezTo>
                    <a:pt x="313" y="124"/>
                    <a:pt x="217" y="191"/>
                    <a:pt x="144" y="285"/>
                  </a:cubicBezTo>
                  <a:cubicBezTo>
                    <a:pt x="70" y="384"/>
                    <a:pt x="22" y="510"/>
                    <a:pt x="16" y="613"/>
                  </a:cubicBezTo>
                  <a:cubicBezTo>
                    <a:pt x="1" y="830"/>
                    <a:pt x="64" y="967"/>
                    <a:pt x="118" y="1080"/>
                  </a:cubicBezTo>
                  <a:cubicBezTo>
                    <a:pt x="233" y="1305"/>
                    <a:pt x="370" y="1446"/>
                    <a:pt x="509" y="1585"/>
                  </a:cubicBezTo>
                  <a:cubicBezTo>
                    <a:pt x="790" y="1854"/>
                    <a:pt x="1090" y="2054"/>
                    <a:pt x="1396" y="2237"/>
                  </a:cubicBezTo>
                  <a:cubicBezTo>
                    <a:pt x="1410" y="2245"/>
                    <a:pt x="1425" y="2249"/>
                    <a:pt x="1442" y="2249"/>
                  </a:cubicBezTo>
                  <a:cubicBezTo>
                    <a:pt x="1533" y="2249"/>
                    <a:pt x="1662" y="2136"/>
                    <a:pt x="1756" y="1967"/>
                  </a:cubicBezTo>
                  <a:cubicBezTo>
                    <a:pt x="1865" y="1766"/>
                    <a:pt x="1893" y="1569"/>
                    <a:pt x="1816" y="1525"/>
                  </a:cubicBezTo>
                  <a:cubicBezTo>
                    <a:pt x="1547" y="1366"/>
                    <a:pt x="1289" y="1187"/>
                    <a:pt x="1084" y="991"/>
                  </a:cubicBezTo>
                  <a:cubicBezTo>
                    <a:pt x="1034" y="941"/>
                    <a:pt x="985" y="889"/>
                    <a:pt x="945" y="840"/>
                  </a:cubicBezTo>
                  <a:lnTo>
                    <a:pt x="945" y="840"/>
                  </a:lnTo>
                  <a:cubicBezTo>
                    <a:pt x="963" y="842"/>
                    <a:pt x="979" y="842"/>
                    <a:pt x="999" y="846"/>
                  </a:cubicBezTo>
                  <a:cubicBezTo>
                    <a:pt x="1130" y="867"/>
                    <a:pt x="1273" y="907"/>
                    <a:pt x="1414" y="957"/>
                  </a:cubicBezTo>
                  <a:cubicBezTo>
                    <a:pt x="1704" y="1062"/>
                    <a:pt x="2012" y="1193"/>
                    <a:pt x="2307" y="1327"/>
                  </a:cubicBezTo>
                  <a:cubicBezTo>
                    <a:pt x="3490" y="1877"/>
                    <a:pt x="3756" y="2084"/>
                    <a:pt x="4828" y="2844"/>
                  </a:cubicBezTo>
                  <a:cubicBezTo>
                    <a:pt x="4841" y="2853"/>
                    <a:pt x="4857" y="2857"/>
                    <a:pt x="4875" y="2857"/>
                  </a:cubicBezTo>
                  <a:cubicBezTo>
                    <a:pt x="4961" y="2857"/>
                    <a:pt x="5095" y="2758"/>
                    <a:pt x="5209" y="2609"/>
                  </a:cubicBezTo>
                  <a:cubicBezTo>
                    <a:pt x="5347" y="2426"/>
                    <a:pt x="5390" y="2227"/>
                    <a:pt x="5311" y="2172"/>
                  </a:cubicBezTo>
                  <a:cubicBezTo>
                    <a:pt x="4195" y="1380"/>
                    <a:pt x="3903" y="1158"/>
                    <a:pt x="2653" y="575"/>
                  </a:cubicBezTo>
                  <a:cubicBezTo>
                    <a:pt x="2337" y="432"/>
                    <a:pt x="2026" y="299"/>
                    <a:pt x="1686" y="176"/>
                  </a:cubicBezTo>
                  <a:cubicBezTo>
                    <a:pt x="1513" y="116"/>
                    <a:pt x="1333" y="62"/>
                    <a:pt x="1132" y="28"/>
                  </a:cubicBezTo>
                  <a:cubicBezTo>
                    <a:pt x="1034" y="18"/>
                    <a:pt x="935" y="0"/>
                    <a:pt x="8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49"/>
            <p:cNvSpPr/>
            <p:nvPr/>
          </p:nvSpPr>
          <p:spPr>
            <a:xfrm>
              <a:off x="2298700" y="2721725"/>
              <a:ext cx="127325" cy="60500"/>
            </a:xfrm>
            <a:custGeom>
              <a:avLst/>
              <a:gdLst/>
              <a:ahLst/>
              <a:cxnLst/>
              <a:rect l="l" t="t" r="r" b="b"/>
              <a:pathLst>
                <a:path w="5093" h="2420" extrusionOk="0">
                  <a:moveTo>
                    <a:pt x="930" y="403"/>
                  </a:moveTo>
                  <a:cubicBezTo>
                    <a:pt x="930" y="404"/>
                    <a:pt x="930" y="404"/>
                    <a:pt x="931" y="404"/>
                  </a:cubicBezTo>
                  <a:cubicBezTo>
                    <a:pt x="930" y="404"/>
                    <a:pt x="930" y="404"/>
                    <a:pt x="930" y="403"/>
                  </a:cubicBezTo>
                  <a:close/>
                  <a:moveTo>
                    <a:pt x="764" y="0"/>
                  </a:moveTo>
                  <a:cubicBezTo>
                    <a:pt x="415" y="0"/>
                    <a:pt x="161" y="108"/>
                    <a:pt x="0" y="258"/>
                  </a:cubicBezTo>
                  <a:cubicBezTo>
                    <a:pt x="4" y="425"/>
                    <a:pt x="54" y="545"/>
                    <a:pt x="102" y="642"/>
                  </a:cubicBezTo>
                  <a:cubicBezTo>
                    <a:pt x="217" y="867"/>
                    <a:pt x="354" y="1008"/>
                    <a:pt x="493" y="1147"/>
                  </a:cubicBezTo>
                  <a:cubicBezTo>
                    <a:pt x="774" y="1416"/>
                    <a:pt x="1074" y="1616"/>
                    <a:pt x="1380" y="1799"/>
                  </a:cubicBezTo>
                  <a:cubicBezTo>
                    <a:pt x="1393" y="1807"/>
                    <a:pt x="1408" y="1811"/>
                    <a:pt x="1424" y="1811"/>
                  </a:cubicBezTo>
                  <a:cubicBezTo>
                    <a:pt x="1483" y="1811"/>
                    <a:pt x="1559" y="1761"/>
                    <a:pt x="1631" y="1680"/>
                  </a:cubicBezTo>
                  <a:cubicBezTo>
                    <a:pt x="452" y="825"/>
                    <a:pt x="541" y="678"/>
                    <a:pt x="549" y="527"/>
                  </a:cubicBezTo>
                  <a:cubicBezTo>
                    <a:pt x="553" y="420"/>
                    <a:pt x="753" y="403"/>
                    <a:pt x="880" y="403"/>
                  </a:cubicBezTo>
                  <a:cubicBezTo>
                    <a:pt x="898" y="403"/>
                    <a:pt x="915" y="403"/>
                    <a:pt x="930" y="403"/>
                  </a:cubicBezTo>
                  <a:lnTo>
                    <a:pt x="930" y="403"/>
                  </a:lnTo>
                  <a:cubicBezTo>
                    <a:pt x="929" y="403"/>
                    <a:pt x="929" y="403"/>
                    <a:pt x="929" y="402"/>
                  </a:cubicBezTo>
                  <a:lnTo>
                    <a:pt x="929" y="402"/>
                  </a:lnTo>
                  <a:cubicBezTo>
                    <a:pt x="947" y="404"/>
                    <a:pt x="963" y="404"/>
                    <a:pt x="983" y="408"/>
                  </a:cubicBezTo>
                  <a:cubicBezTo>
                    <a:pt x="1114" y="429"/>
                    <a:pt x="1257" y="469"/>
                    <a:pt x="1398" y="519"/>
                  </a:cubicBezTo>
                  <a:cubicBezTo>
                    <a:pt x="1688" y="624"/>
                    <a:pt x="1996" y="755"/>
                    <a:pt x="2291" y="889"/>
                  </a:cubicBezTo>
                  <a:cubicBezTo>
                    <a:pt x="3474" y="1439"/>
                    <a:pt x="3740" y="1646"/>
                    <a:pt x="4812" y="2406"/>
                  </a:cubicBezTo>
                  <a:cubicBezTo>
                    <a:pt x="4825" y="2415"/>
                    <a:pt x="4841" y="2420"/>
                    <a:pt x="4859" y="2420"/>
                  </a:cubicBezTo>
                  <a:cubicBezTo>
                    <a:pt x="4921" y="2420"/>
                    <a:pt x="5006" y="2369"/>
                    <a:pt x="5092" y="2284"/>
                  </a:cubicBezTo>
                  <a:cubicBezTo>
                    <a:pt x="3474" y="936"/>
                    <a:pt x="2384" y="404"/>
                    <a:pt x="1428" y="109"/>
                  </a:cubicBezTo>
                  <a:cubicBezTo>
                    <a:pt x="1177" y="33"/>
                    <a:pt x="956" y="0"/>
                    <a:pt x="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49"/>
            <p:cNvSpPr/>
            <p:nvPr/>
          </p:nvSpPr>
          <p:spPr>
            <a:xfrm>
              <a:off x="2352125" y="2843800"/>
              <a:ext cx="40725" cy="36325"/>
            </a:xfrm>
            <a:custGeom>
              <a:avLst/>
              <a:gdLst/>
              <a:ahLst/>
              <a:cxnLst/>
              <a:rect l="l" t="t" r="r" b="b"/>
              <a:pathLst>
                <a:path w="1629" h="1453" extrusionOk="0">
                  <a:moveTo>
                    <a:pt x="872" y="1"/>
                  </a:moveTo>
                  <a:cubicBezTo>
                    <a:pt x="616" y="1"/>
                    <a:pt x="366" y="154"/>
                    <a:pt x="215" y="423"/>
                  </a:cubicBezTo>
                  <a:cubicBezTo>
                    <a:pt x="1" y="809"/>
                    <a:pt x="52" y="1163"/>
                    <a:pt x="398" y="1356"/>
                  </a:cubicBezTo>
                  <a:cubicBezTo>
                    <a:pt x="515" y="1420"/>
                    <a:pt x="644" y="1453"/>
                    <a:pt x="772" y="1453"/>
                  </a:cubicBezTo>
                  <a:cubicBezTo>
                    <a:pt x="1024" y="1453"/>
                    <a:pt x="1273" y="1326"/>
                    <a:pt x="1414" y="1069"/>
                  </a:cubicBezTo>
                  <a:cubicBezTo>
                    <a:pt x="1629" y="684"/>
                    <a:pt x="1539" y="278"/>
                    <a:pt x="1192" y="85"/>
                  </a:cubicBezTo>
                  <a:cubicBezTo>
                    <a:pt x="1089" y="28"/>
                    <a:pt x="980" y="1"/>
                    <a:pt x="8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49"/>
            <p:cNvSpPr/>
            <p:nvPr/>
          </p:nvSpPr>
          <p:spPr>
            <a:xfrm>
              <a:off x="2248550" y="2800250"/>
              <a:ext cx="134775" cy="71450"/>
            </a:xfrm>
            <a:custGeom>
              <a:avLst/>
              <a:gdLst/>
              <a:ahLst/>
              <a:cxnLst/>
              <a:rect l="l" t="t" r="r" b="b"/>
              <a:pathLst>
                <a:path w="5391" h="2858" extrusionOk="0">
                  <a:moveTo>
                    <a:pt x="821" y="1"/>
                  </a:moveTo>
                  <a:cubicBezTo>
                    <a:pt x="700" y="1"/>
                    <a:pt x="562" y="21"/>
                    <a:pt x="392" y="90"/>
                  </a:cubicBezTo>
                  <a:cubicBezTo>
                    <a:pt x="313" y="125"/>
                    <a:pt x="219" y="193"/>
                    <a:pt x="144" y="287"/>
                  </a:cubicBezTo>
                  <a:cubicBezTo>
                    <a:pt x="70" y="384"/>
                    <a:pt x="22" y="509"/>
                    <a:pt x="16" y="615"/>
                  </a:cubicBezTo>
                  <a:cubicBezTo>
                    <a:pt x="0" y="829"/>
                    <a:pt x="64" y="968"/>
                    <a:pt x="118" y="1082"/>
                  </a:cubicBezTo>
                  <a:cubicBezTo>
                    <a:pt x="233" y="1306"/>
                    <a:pt x="370" y="1448"/>
                    <a:pt x="509" y="1587"/>
                  </a:cubicBezTo>
                  <a:cubicBezTo>
                    <a:pt x="790" y="1853"/>
                    <a:pt x="1090" y="2056"/>
                    <a:pt x="1396" y="2239"/>
                  </a:cubicBezTo>
                  <a:cubicBezTo>
                    <a:pt x="1409" y="2246"/>
                    <a:pt x="1424" y="2250"/>
                    <a:pt x="1440" y="2250"/>
                  </a:cubicBezTo>
                  <a:cubicBezTo>
                    <a:pt x="1531" y="2250"/>
                    <a:pt x="1661" y="2137"/>
                    <a:pt x="1756" y="1968"/>
                  </a:cubicBezTo>
                  <a:cubicBezTo>
                    <a:pt x="1865" y="1768"/>
                    <a:pt x="1893" y="1569"/>
                    <a:pt x="1816" y="1525"/>
                  </a:cubicBezTo>
                  <a:cubicBezTo>
                    <a:pt x="1547" y="1366"/>
                    <a:pt x="1289" y="1187"/>
                    <a:pt x="1084" y="990"/>
                  </a:cubicBezTo>
                  <a:cubicBezTo>
                    <a:pt x="1034" y="943"/>
                    <a:pt x="985" y="891"/>
                    <a:pt x="945" y="841"/>
                  </a:cubicBezTo>
                  <a:lnTo>
                    <a:pt x="945" y="841"/>
                  </a:lnTo>
                  <a:cubicBezTo>
                    <a:pt x="965" y="843"/>
                    <a:pt x="979" y="841"/>
                    <a:pt x="998" y="845"/>
                  </a:cubicBezTo>
                  <a:cubicBezTo>
                    <a:pt x="1130" y="867"/>
                    <a:pt x="1273" y="909"/>
                    <a:pt x="1414" y="957"/>
                  </a:cubicBezTo>
                  <a:cubicBezTo>
                    <a:pt x="1704" y="1064"/>
                    <a:pt x="2012" y="1195"/>
                    <a:pt x="2307" y="1328"/>
                  </a:cubicBezTo>
                  <a:cubicBezTo>
                    <a:pt x="3490" y="1877"/>
                    <a:pt x="3756" y="2086"/>
                    <a:pt x="4828" y="2843"/>
                  </a:cubicBezTo>
                  <a:cubicBezTo>
                    <a:pt x="4841" y="2853"/>
                    <a:pt x="4857" y="2857"/>
                    <a:pt x="4876" y="2857"/>
                  </a:cubicBezTo>
                  <a:cubicBezTo>
                    <a:pt x="4962" y="2857"/>
                    <a:pt x="5096" y="2759"/>
                    <a:pt x="5209" y="2609"/>
                  </a:cubicBezTo>
                  <a:cubicBezTo>
                    <a:pt x="5346" y="2426"/>
                    <a:pt x="5390" y="2229"/>
                    <a:pt x="5311" y="2171"/>
                  </a:cubicBezTo>
                  <a:cubicBezTo>
                    <a:pt x="4195" y="1382"/>
                    <a:pt x="3903" y="1159"/>
                    <a:pt x="2653" y="577"/>
                  </a:cubicBezTo>
                  <a:cubicBezTo>
                    <a:pt x="2336" y="434"/>
                    <a:pt x="2028" y="300"/>
                    <a:pt x="1688" y="175"/>
                  </a:cubicBezTo>
                  <a:cubicBezTo>
                    <a:pt x="1513" y="116"/>
                    <a:pt x="1332" y="62"/>
                    <a:pt x="1132" y="30"/>
                  </a:cubicBezTo>
                  <a:cubicBezTo>
                    <a:pt x="1034" y="18"/>
                    <a:pt x="934" y="1"/>
                    <a:pt x="8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49"/>
            <p:cNvSpPr/>
            <p:nvPr/>
          </p:nvSpPr>
          <p:spPr>
            <a:xfrm>
              <a:off x="2249000" y="2811200"/>
              <a:ext cx="127300" cy="60525"/>
            </a:xfrm>
            <a:custGeom>
              <a:avLst/>
              <a:gdLst/>
              <a:ahLst/>
              <a:cxnLst/>
              <a:rect l="l" t="t" r="r" b="b"/>
              <a:pathLst>
                <a:path w="5092" h="2421" extrusionOk="0">
                  <a:moveTo>
                    <a:pt x="759" y="1"/>
                  </a:moveTo>
                  <a:cubicBezTo>
                    <a:pt x="411" y="1"/>
                    <a:pt x="159" y="108"/>
                    <a:pt x="0" y="258"/>
                  </a:cubicBezTo>
                  <a:cubicBezTo>
                    <a:pt x="4" y="427"/>
                    <a:pt x="54" y="546"/>
                    <a:pt x="100" y="644"/>
                  </a:cubicBezTo>
                  <a:cubicBezTo>
                    <a:pt x="215" y="868"/>
                    <a:pt x="352" y="1010"/>
                    <a:pt x="491" y="1149"/>
                  </a:cubicBezTo>
                  <a:cubicBezTo>
                    <a:pt x="772" y="1417"/>
                    <a:pt x="1072" y="1618"/>
                    <a:pt x="1378" y="1801"/>
                  </a:cubicBezTo>
                  <a:cubicBezTo>
                    <a:pt x="1391" y="1808"/>
                    <a:pt x="1406" y="1812"/>
                    <a:pt x="1422" y="1812"/>
                  </a:cubicBezTo>
                  <a:cubicBezTo>
                    <a:pt x="1481" y="1812"/>
                    <a:pt x="1558" y="1762"/>
                    <a:pt x="1629" y="1682"/>
                  </a:cubicBezTo>
                  <a:cubicBezTo>
                    <a:pt x="452" y="827"/>
                    <a:pt x="541" y="678"/>
                    <a:pt x="547" y="528"/>
                  </a:cubicBezTo>
                  <a:cubicBezTo>
                    <a:pt x="552" y="421"/>
                    <a:pt x="747" y="404"/>
                    <a:pt x="873" y="404"/>
                  </a:cubicBezTo>
                  <a:cubicBezTo>
                    <a:pt x="894" y="404"/>
                    <a:pt x="913" y="405"/>
                    <a:pt x="929" y="405"/>
                  </a:cubicBezTo>
                  <a:cubicBezTo>
                    <a:pt x="929" y="405"/>
                    <a:pt x="927" y="403"/>
                    <a:pt x="927" y="403"/>
                  </a:cubicBezTo>
                  <a:lnTo>
                    <a:pt x="927" y="403"/>
                  </a:lnTo>
                  <a:cubicBezTo>
                    <a:pt x="947" y="405"/>
                    <a:pt x="961" y="405"/>
                    <a:pt x="980" y="407"/>
                  </a:cubicBezTo>
                  <a:cubicBezTo>
                    <a:pt x="1112" y="429"/>
                    <a:pt x="1255" y="471"/>
                    <a:pt x="1396" y="520"/>
                  </a:cubicBezTo>
                  <a:cubicBezTo>
                    <a:pt x="1686" y="626"/>
                    <a:pt x="1994" y="757"/>
                    <a:pt x="2289" y="890"/>
                  </a:cubicBezTo>
                  <a:cubicBezTo>
                    <a:pt x="3472" y="1441"/>
                    <a:pt x="3738" y="1648"/>
                    <a:pt x="4810" y="2407"/>
                  </a:cubicBezTo>
                  <a:cubicBezTo>
                    <a:pt x="4822" y="2416"/>
                    <a:pt x="4838" y="2420"/>
                    <a:pt x="4856" y="2420"/>
                  </a:cubicBezTo>
                  <a:cubicBezTo>
                    <a:pt x="4918" y="2420"/>
                    <a:pt x="5005" y="2369"/>
                    <a:pt x="5090" y="2286"/>
                  </a:cubicBezTo>
                  <a:lnTo>
                    <a:pt x="5092" y="2286"/>
                  </a:lnTo>
                  <a:cubicBezTo>
                    <a:pt x="3474" y="938"/>
                    <a:pt x="2384" y="403"/>
                    <a:pt x="1426" y="111"/>
                  </a:cubicBezTo>
                  <a:cubicBezTo>
                    <a:pt x="1174" y="34"/>
                    <a:pt x="952" y="1"/>
                    <a:pt x="7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49"/>
            <p:cNvSpPr/>
            <p:nvPr/>
          </p:nvSpPr>
          <p:spPr>
            <a:xfrm>
              <a:off x="2302425" y="2933325"/>
              <a:ext cx="40675" cy="36325"/>
            </a:xfrm>
            <a:custGeom>
              <a:avLst/>
              <a:gdLst/>
              <a:ahLst/>
              <a:cxnLst/>
              <a:rect l="l" t="t" r="r" b="b"/>
              <a:pathLst>
                <a:path w="1627" h="1453" extrusionOk="0">
                  <a:moveTo>
                    <a:pt x="869" y="0"/>
                  </a:moveTo>
                  <a:cubicBezTo>
                    <a:pt x="614" y="0"/>
                    <a:pt x="364" y="152"/>
                    <a:pt x="213" y="423"/>
                  </a:cubicBezTo>
                  <a:cubicBezTo>
                    <a:pt x="1" y="807"/>
                    <a:pt x="50" y="1163"/>
                    <a:pt x="396" y="1355"/>
                  </a:cubicBezTo>
                  <a:cubicBezTo>
                    <a:pt x="513" y="1420"/>
                    <a:pt x="641" y="1452"/>
                    <a:pt x="768" y="1452"/>
                  </a:cubicBezTo>
                  <a:cubicBezTo>
                    <a:pt x="1022" y="1452"/>
                    <a:pt x="1271" y="1324"/>
                    <a:pt x="1414" y="1069"/>
                  </a:cubicBezTo>
                  <a:cubicBezTo>
                    <a:pt x="1627" y="683"/>
                    <a:pt x="1537" y="278"/>
                    <a:pt x="1189" y="85"/>
                  </a:cubicBezTo>
                  <a:cubicBezTo>
                    <a:pt x="1086" y="27"/>
                    <a:pt x="977" y="0"/>
                    <a:pt x="8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49"/>
            <p:cNvSpPr/>
            <p:nvPr/>
          </p:nvSpPr>
          <p:spPr>
            <a:xfrm>
              <a:off x="2198800" y="2889750"/>
              <a:ext cx="134775" cy="71450"/>
            </a:xfrm>
            <a:custGeom>
              <a:avLst/>
              <a:gdLst/>
              <a:ahLst/>
              <a:cxnLst/>
              <a:rect l="l" t="t" r="r" b="b"/>
              <a:pathLst>
                <a:path w="5391" h="2858" extrusionOk="0">
                  <a:moveTo>
                    <a:pt x="821" y="1"/>
                  </a:moveTo>
                  <a:cubicBezTo>
                    <a:pt x="700" y="1"/>
                    <a:pt x="563" y="21"/>
                    <a:pt x="394" y="90"/>
                  </a:cubicBezTo>
                  <a:cubicBezTo>
                    <a:pt x="312" y="126"/>
                    <a:pt x="219" y="194"/>
                    <a:pt x="143" y="287"/>
                  </a:cubicBezTo>
                  <a:cubicBezTo>
                    <a:pt x="70" y="385"/>
                    <a:pt x="24" y="510"/>
                    <a:pt x="16" y="613"/>
                  </a:cubicBezTo>
                  <a:cubicBezTo>
                    <a:pt x="0" y="830"/>
                    <a:pt x="64" y="967"/>
                    <a:pt x="118" y="1080"/>
                  </a:cubicBezTo>
                  <a:cubicBezTo>
                    <a:pt x="233" y="1305"/>
                    <a:pt x="372" y="1448"/>
                    <a:pt x="509" y="1585"/>
                  </a:cubicBezTo>
                  <a:cubicBezTo>
                    <a:pt x="790" y="1854"/>
                    <a:pt x="1090" y="2057"/>
                    <a:pt x="1396" y="2239"/>
                  </a:cubicBezTo>
                  <a:cubicBezTo>
                    <a:pt x="1409" y="2247"/>
                    <a:pt x="1425" y="2251"/>
                    <a:pt x="1441" y="2251"/>
                  </a:cubicBezTo>
                  <a:cubicBezTo>
                    <a:pt x="1533" y="2251"/>
                    <a:pt x="1663" y="2138"/>
                    <a:pt x="1756" y="1967"/>
                  </a:cubicBezTo>
                  <a:cubicBezTo>
                    <a:pt x="1865" y="1768"/>
                    <a:pt x="1893" y="1569"/>
                    <a:pt x="1817" y="1526"/>
                  </a:cubicBezTo>
                  <a:cubicBezTo>
                    <a:pt x="1547" y="1367"/>
                    <a:pt x="1291" y="1188"/>
                    <a:pt x="1086" y="991"/>
                  </a:cubicBezTo>
                  <a:cubicBezTo>
                    <a:pt x="1034" y="943"/>
                    <a:pt x="986" y="890"/>
                    <a:pt x="945" y="840"/>
                  </a:cubicBezTo>
                  <a:lnTo>
                    <a:pt x="945" y="840"/>
                  </a:lnTo>
                  <a:cubicBezTo>
                    <a:pt x="965" y="844"/>
                    <a:pt x="978" y="842"/>
                    <a:pt x="998" y="846"/>
                  </a:cubicBezTo>
                  <a:cubicBezTo>
                    <a:pt x="1130" y="868"/>
                    <a:pt x="1273" y="907"/>
                    <a:pt x="1416" y="957"/>
                  </a:cubicBezTo>
                  <a:cubicBezTo>
                    <a:pt x="1706" y="1063"/>
                    <a:pt x="2014" y="1194"/>
                    <a:pt x="2307" y="1327"/>
                  </a:cubicBezTo>
                  <a:cubicBezTo>
                    <a:pt x="3489" y="1878"/>
                    <a:pt x="3756" y="2084"/>
                    <a:pt x="4829" y="2844"/>
                  </a:cubicBezTo>
                  <a:cubicBezTo>
                    <a:pt x="4842" y="2853"/>
                    <a:pt x="4858" y="2858"/>
                    <a:pt x="4877" y="2858"/>
                  </a:cubicBezTo>
                  <a:cubicBezTo>
                    <a:pt x="4962" y="2858"/>
                    <a:pt x="5096" y="2760"/>
                    <a:pt x="5209" y="2609"/>
                  </a:cubicBezTo>
                  <a:cubicBezTo>
                    <a:pt x="5346" y="2426"/>
                    <a:pt x="5390" y="2228"/>
                    <a:pt x="5311" y="2172"/>
                  </a:cubicBezTo>
                  <a:lnTo>
                    <a:pt x="5313" y="2172"/>
                  </a:lnTo>
                  <a:cubicBezTo>
                    <a:pt x="4195" y="1383"/>
                    <a:pt x="3903" y="1158"/>
                    <a:pt x="2654" y="575"/>
                  </a:cubicBezTo>
                  <a:cubicBezTo>
                    <a:pt x="2336" y="432"/>
                    <a:pt x="2028" y="301"/>
                    <a:pt x="1688" y="176"/>
                  </a:cubicBezTo>
                  <a:cubicBezTo>
                    <a:pt x="1513" y="116"/>
                    <a:pt x="1332" y="62"/>
                    <a:pt x="1134" y="29"/>
                  </a:cubicBezTo>
                  <a:cubicBezTo>
                    <a:pt x="1034" y="18"/>
                    <a:pt x="935" y="1"/>
                    <a:pt x="8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49"/>
            <p:cNvSpPr/>
            <p:nvPr/>
          </p:nvSpPr>
          <p:spPr>
            <a:xfrm>
              <a:off x="2199250" y="2900725"/>
              <a:ext cx="127300" cy="60500"/>
            </a:xfrm>
            <a:custGeom>
              <a:avLst/>
              <a:gdLst/>
              <a:ahLst/>
              <a:cxnLst/>
              <a:rect l="l" t="t" r="r" b="b"/>
              <a:pathLst>
                <a:path w="5092" h="2420" extrusionOk="0">
                  <a:moveTo>
                    <a:pt x="760" y="0"/>
                  </a:moveTo>
                  <a:cubicBezTo>
                    <a:pt x="412" y="0"/>
                    <a:pt x="160" y="108"/>
                    <a:pt x="0" y="258"/>
                  </a:cubicBezTo>
                  <a:cubicBezTo>
                    <a:pt x="4" y="425"/>
                    <a:pt x="54" y="544"/>
                    <a:pt x="100" y="641"/>
                  </a:cubicBezTo>
                  <a:cubicBezTo>
                    <a:pt x="215" y="868"/>
                    <a:pt x="354" y="1009"/>
                    <a:pt x="491" y="1146"/>
                  </a:cubicBezTo>
                  <a:cubicBezTo>
                    <a:pt x="772" y="1415"/>
                    <a:pt x="1072" y="1618"/>
                    <a:pt x="1378" y="1800"/>
                  </a:cubicBezTo>
                  <a:cubicBezTo>
                    <a:pt x="1391" y="1808"/>
                    <a:pt x="1406" y="1812"/>
                    <a:pt x="1422" y="1812"/>
                  </a:cubicBezTo>
                  <a:cubicBezTo>
                    <a:pt x="1482" y="1812"/>
                    <a:pt x="1558" y="1761"/>
                    <a:pt x="1630" y="1681"/>
                  </a:cubicBezTo>
                  <a:cubicBezTo>
                    <a:pt x="451" y="824"/>
                    <a:pt x="541" y="677"/>
                    <a:pt x="547" y="528"/>
                  </a:cubicBezTo>
                  <a:cubicBezTo>
                    <a:pt x="552" y="420"/>
                    <a:pt x="748" y="404"/>
                    <a:pt x="874" y="404"/>
                  </a:cubicBezTo>
                  <a:cubicBezTo>
                    <a:pt x="894" y="404"/>
                    <a:pt x="913" y="404"/>
                    <a:pt x="929" y="405"/>
                  </a:cubicBezTo>
                  <a:cubicBezTo>
                    <a:pt x="929" y="404"/>
                    <a:pt x="929" y="403"/>
                    <a:pt x="928" y="403"/>
                  </a:cubicBezTo>
                  <a:lnTo>
                    <a:pt x="928" y="403"/>
                  </a:lnTo>
                  <a:cubicBezTo>
                    <a:pt x="947" y="405"/>
                    <a:pt x="961" y="403"/>
                    <a:pt x="980" y="407"/>
                  </a:cubicBezTo>
                  <a:cubicBezTo>
                    <a:pt x="1112" y="429"/>
                    <a:pt x="1255" y="468"/>
                    <a:pt x="1398" y="518"/>
                  </a:cubicBezTo>
                  <a:cubicBezTo>
                    <a:pt x="1688" y="626"/>
                    <a:pt x="1996" y="755"/>
                    <a:pt x="2289" y="888"/>
                  </a:cubicBezTo>
                  <a:cubicBezTo>
                    <a:pt x="3471" y="1439"/>
                    <a:pt x="3740" y="1645"/>
                    <a:pt x="4811" y="2405"/>
                  </a:cubicBezTo>
                  <a:cubicBezTo>
                    <a:pt x="4825" y="2414"/>
                    <a:pt x="4841" y="2419"/>
                    <a:pt x="4859" y="2419"/>
                  </a:cubicBezTo>
                  <a:cubicBezTo>
                    <a:pt x="4920" y="2419"/>
                    <a:pt x="5006" y="2368"/>
                    <a:pt x="5092" y="2284"/>
                  </a:cubicBezTo>
                  <a:cubicBezTo>
                    <a:pt x="3473" y="936"/>
                    <a:pt x="2384" y="403"/>
                    <a:pt x="1426" y="111"/>
                  </a:cubicBezTo>
                  <a:cubicBezTo>
                    <a:pt x="1174" y="33"/>
                    <a:pt x="952" y="0"/>
                    <a:pt x="7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49"/>
            <p:cNvSpPr/>
            <p:nvPr/>
          </p:nvSpPr>
          <p:spPr>
            <a:xfrm>
              <a:off x="2252675" y="3022800"/>
              <a:ext cx="40675" cy="36325"/>
            </a:xfrm>
            <a:custGeom>
              <a:avLst/>
              <a:gdLst/>
              <a:ahLst/>
              <a:cxnLst/>
              <a:rect l="l" t="t" r="r" b="b"/>
              <a:pathLst>
                <a:path w="1627" h="1453" extrusionOk="0">
                  <a:moveTo>
                    <a:pt x="870" y="0"/>
                  </a:moveTo>
                  <a:cubicBezTo>
                    <a:pt x="614" y="0"/>
                    <a:pt x="364" y="153"/>
                    <a:pt x="213" y="423"/>
                  </a:cubicBezTo>
                  <a:cubicBezTo>
                    <a:pt x="0" y="808"/>
                    <a:pt x="50" y="1162"/>
                    <a:pt x="396" y="1355"/>
                  </a:cubicBezTo>
                  <a:cubicBezTo>
                    <a:pt x="513" y="1420"/>
                    <a:pt x="642" y="1452"/>
                    <a:pt x="769" y="1452"/>
                  </a:cubicBezTo>
                  <a:cubicBezTo>
                    <a:pt x="1022" y="1452"/>
                    <a:pt x="1271" y="1325"/>
                    <a:pt x="1414" y="1069"/>
                  </a:cubicBezTo>
                  <a:cubicBezTo>
                    <a:pt x="1627" y="685"/>
                    <a:pt x="1537" y="277"/>
                    <a:pt x="1189" y="85"/>
                  </a:cubicBezTo>
                  <a:cubicBezTo>
                    <a:pt x="1087" y="27"/>
                    <a:pt x="978" y="0"/>
                    <a:pt x="8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49"/>
            <p:cNvSpPr/>
            <p:nvPr/>
          </p:nvSpPr>
          <p:spPr>
            <a:xfrm>
              <a:off x="2149100" y="2979250"/>
              <a:ext cx="134750" cy="71475"/>
            </a:xfrm>
            <a:custGeom>
              <a:avLst/>
              <a:gdLst/>
              <a:ahLst/>
              <a:cxnLst/>
              <a:rect l="l" t="t" r="r" b="b"/>
              <a:pathLst>
                <a:path w="5390" h="2859" extrusionOk="0">
                  <a:moveTo>
                    <a:pt x="819" y="0"/>
                  </a:moveTo>
                  <a:cubicBezTo>
                    <a:pt x="698" y="0"/>
                    <a:pt x="561" y="20"/>
                    <a:pt x="392" y="89"/>
                  </a:cubicBezTo>
                  <a:cubicBezTo>
                    <a:pt x="310" y="125"/>
                    <a:pt x="217" y="192"/>
                    <a:pt x="141" y="286"/>
                  </a:cubicBezTo>
                  <a:cubicBezTo>
                    <a:pt x="70" y="383"/>
                    <a:pt x="22" y="510"/>
                    <a:pt x="16" y="614"/>
                  </a:cubicBezTo>
                  <a:cubicBezTo>
                    <a:pt x="0" y="831"/>
                    <a:pt x="62" y="968"/>
                    <a:pt x="115" y="1081"/>
                  </a:cubicBezTo>
                  <a:cubicBezTo>
                    <a:pt x="231" y="1306"/>
                    <a:pt x="370" y="1447"/>
                    <a:pt x="509" y="1586"/>
                  </a:cubicBezTo>
                  <a:cubicBezTo>
                    <a:pt x="787" y="1854"/>
                    <a:pt x="1088" y="2055"/>
                    <a:pt x="1396" y="2238"/>
                  </a:cubicBezTo>
                  <a:cubicBezTo>
                    <a:pt x="1409" y="2246"/>
                    <a:pt x="1425" y="2250"/>
                    <a:pt x="1442" y="2250"/>
                  </a:cubicBezTo>
                  <a:cubicBezTo>
                    <a:pt x="1532" y="2250"/>
                    <a:pt x="1661" y="2137"/>
                    <a:pt x="1754" y="1968"/>
                  </a:cubicBezTo>
                  <a:cubicBezTo>
                    <a:pt x="1865" y="1767"/>
                    <a:pt x="1891" y="1570"/>
                    <a:pt x="1815" y="1526"/>
                  </a:cubicBezTo>
                  <a:cubicBezTo>
                    <a:pt x="1547" y="1365"/>
                    <a:pt x="1288" y="1188"/>
                    <a:pt x="1084" y="992"/>
                  </a:cubicBezTo>
                  <a:cubicBezTo>
                    <a:pt x="1032" y="942"/>
                    <a:pt x="984" y="890"/>
                    <a:pt x="944" y="840"/>
                  </a:cubicBezTo>
                  <a:lnTo>
                    <a:pt x="944" y="840"/>
                  </a:lnTo>
                  <a:cubicBezTo>
                    <a:pt x="962" y="842"/>
                    <a:pt x="978" y="842"/>
                    <a:pt x="998" y="846"/>
                  </a:cubicBezTo>
                  <a:cubicBezTo>
                    <a:pt x="1129" y="866"/>
                    <a:pt x="1271" y="908"/>
                    <a:pt x="1414" y="958"/>
                  </a:cubicBezTo>
                  <a:cubicBezTo>
                    <a:pt x="1704" y="1063"/>
                    <a:pt x="2012" y="1194"/>
                    <a:pt x="2306" y="1328"/>
                  </a:cubicBezTo>
                  <a:cubicBezTo>
                    <a:pt x="3487" y="1878"/>
                    <a:pt x="3756" y="2085"/>
                    <a:pt x="4827" y="2845"/>
                  </a:cubicBezTo>
                  <a:cubicBezTo>
                    <a:pt x="4841" y="2854"/>
                    <a:pt x="4857" y="2858"/>
                    <a:pt x="4875" y="2858"/>
                  </a:cubicBezTo>
                  <a:cubicBezTo>
                    <a:pt x="4960" y="2858"/>
                    <a:pt x="5094" y="2759"/>
                    <a:pt x="5207" y="2608"/>
                  </a:cubicBezTo>
                  <a:cubicBezTo>
                    <a:pt x="5344" y="2427"/>
                    <a:pt x="5390" y="2228"/>
                    <a:pt x="5310" y="2173"/>
                  </a:cubicBezTo>
                  <a:cubicBezTo>
                    <a:pt x="4193" y="1381"/>
                    <a:pt x="3901" y="1159"/>
                    <a:pt x="2652" y="576"/>
                  </a:cubicBezTo>
                  <a:cubicBezTo>
                    <a:pt x="2334" y="433"/>
                    <a:pt x="2026" y="300"/>
                    <a:pt x="1686" y="176"/>
                  </a:cubicBezTo>
                  <a:cubicBezTo>
                    <a:pt x="1511" y="115"/>
                    <a:pt x="1332" y="63"/>
                    <a:pt x="1131" y="29"/>
                  </a:cubicBezTo>
                  <a:cubicBezTo>
                    <a:pt x="1032" y="18"/>
                    <a:pt x="933" y="0"/>
                    <a:pt x="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49"/>
            <p:cNvSpPr/>
            <p:nvPr/>
          </p:nvSpPr>
          <p:spPr>
            <a:xfrm>
              <a:off x="2149500" y="2990225"/>
              <a:ext cx="127300" cy="60500"/>
            </a:xfrm>
            <a:custGeom>
              <a:avLst/>
              <a:gdLst/>
              <a:ahLst/>
              <a:cxnLst/>
              <a:rect l="l" t="t" r="r" b="b"/>
              <a:pathLst>
                <a:path w="5092" h="2420" extrusionOk="0">
                  <a:moveTo>
                    <a:pt x="929" y="403"/>
                  </a:moveTo>
                  <a:cubicBezTo>
                    <a:pt x="930" y="403"/>
                    <a:pt x="930" y="403"/>
                    <a:pt x="930" y="403"/>
                  </a:cubicBezTo>
                  <a:cubicBezTo>
                    <a:pt x="930" y="403"/>
                    <a:pt x="930" y="403"/>
                    <a:pt x="929" y="403"/>
                  </a:cubicBezTo>
                  <a:close/>
                  <a:moveTo>
                    <a:pt x="763" y="0"/>
                  </a:moveTo>
                  <a:cubicBezTo>
                    <a:pt x="413" y="0"/>
                    <a:pt x="160" y="108"/>
                    <a:pt x="0" y="258"/>
                  </a:cubicBezTo>
                  <a:cubicBezTo>
                    <a:pt x="4" y="425"/>
                    <a:pt x="54" y="545"/>
                    <a:pt x="99" y="642"/>
                  </a:cubicBezTo>
                  <a:cubicBezTo>
                    <a:pt x="217" y="867"/>
                    <a:pt x="354" y="1008"/>
                    <a:pt x="493" y="1147"/>
                  </a:cubicBezTo>
                  <a:cubicBezTo>
                    <a:pt x="773" y="1415"/>
                    <a:pt x="1072" y="1616"/>
                    <a:pt x="1380" y="1799"/>
                  </a:cubicBezTo>
                  <a:cubicBezTo>
                    <a:pt x="1393" y="1807"/>
                    <a:pt x="1408" y="1810"/>
                    <a:pt x="1424" y="1810"/>
                  </a:cubicBezTo>
                  <a:cubicBezTo>
                    <a:pt x="1483" y="1810"/>
                    <a:pt x="1558" y="1761"/>
                    <a:pt x="1630" y="1680"/>
                  </a:cubicBezTo>
                  <a:cubicBezTo>
                    <a:pt x="451" y="825"/>
                    <a:pt x="541" y="678"/>
                    <a:pt x="547" y="527"/>
                  </a:cubicBezTo>
                  <a:cubicBezTo>
                    <a:pt x="552" y="420"/>
                    <a:pt x="753" y="403"/>
                    <a:pt x="879" y="403"/>
                  </a:cubicBezTo>
                  <a:cubicBezTo>
                    <a:pt x="898" y="403"/>
                    <a:pt x="915" y="403"/>
                    <a:pt x="929" y="403"/>
                  </a:cubicBezTo>
                  <a:lnTo>
                    <a:pt x="929" y="403"/>
                  </a:lnTo>
                  <a:cubicBezTo>
                    <a:pt x="928" y="403"/>
                    <a:pt x="928" y="403"/>
                    <a:pt x="928" y="401"/>
                  </a:cubicBezTo>
                  <a:lnTo>
                    <a:pt x="928" y="401"/>
                  </a:lnTo>
                  <a:cubicBezTo>
                    <a:pt x="946" y="403"/>
                    <a:pt x="962" y="403"/>
                    <a:pt x="982" y="407"/>
                  </a:cubicBezTo>
                  <a:cubicBezTo>
                    <a:pt x="1113" y="429"/>
                    <a:pt x="1255" y="469"/>
                    <a:pt x="1398" y="519"/>
                  </a:cubicBezTo>
                  <a:cubicBezTo>
                    <a:pt x="1688" y="624"/>
                    <a:pt x="1996" y="755"/>
                    <a:pt x="2290" y="889"/>
                  </a:cubicBezTo>
                  <a:cubicBezTo>
                    <a:pt x="3471" y="1439"/>
                    <a:pt x="3740" y="1646"/>
                    <a:pt x="4811" y="2406"/>
                  </a:cubicBezTo>
                  <a:cubicBezTo>
                    <a:pt x="4825" y="2415"/>
                    <a:pt x="4841" y="2420"/>
                    <a:pt x="4859" y="2420"/>
                  </a:cubicBezTo>
                  <a:cubicBezTo>
                    <a:pt x="4920" y="2420"/>
                    <a:pt x="5006" y="2368"/>
                    <a:pt x="5092" y="2284"/>
                  </a:cubicBezTo>
                  <a:cubicBezTo>
                    <a:pt x="3473" y="936"/>
                    <a:pt x="2384" y="403"/>
                    <a:pt x="1428" y="109"/>
                  </a:cubicBezTo>
                  <a:cubicBezTo>
                    <a:pt x="1176" y="33"/>
                    <a:pt x="955" y="0"/>
                    <a:pt x="7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49"/>
            <p:cNvSpPr/>
            <p:nvPr/>
          </p:nvSpPr>
          <p:spPr>
            <a:xfrm>
              <a:off x="2202925" y="3112300"/>
              <a:ext cx="40725" cy="36325"/>
            </a:xfrm>
            <a:custGeom>
              <a:avLst/>
              <a:gdLst/>
              <a:ahLst/>
              <a:cxnLst/>
              <a:rect l="l" t="t" r="r" b="b"/>
              <a:pathLst>
                <a:path w="1629" h="1453" extrusionOk="0">
                  <a:moveTo>
                    <a:pt x="869" y="0"/>
                  </a:moveTo>
                  <a:cubicBezTo>
                    <a:pt x="614" y="0"/>
                    <a:pt x="364" y="153"/>
                    <a:pt x="215" y="423"/>
                  </a:cubicBezTo>
                  <a:cubicBezTo>
                    <a:pt x="0" y="809"/>
                    <a:pt x="50" y="1163"/>
                    <a:pt x="398" y="1356"/>
                  </a:cubicBezTo>
                  <a:cubicBezTo>
                    <a:pt x="514" y="1420"/>
                    <a:pt x="642" y="1452"/>
                    <a:pt x="769" y="1452"/>
                  </a:cubicBezTo>
                  <a:cubicBezTo>
                    <a:pt x="1021" y="1452"/>
                    <a:pt x="1271" y="1325"/>
                    <a:pt x="1414" y="1069"/>
                  </a:cubicBezTo>
                  <a:cubicBezTo>
                    <a:pt x="1629" y="684"/>
                    <a:pt x="1537" y="278"/>
                    <a:pt x="1191" y="85"/>
                  </a:cubicBezTo>
                  <a:cubicBezTo>
                    <a:pt x="1087" y="28"/>
                    <a:pt x="978" y="0"/>
                    <a:pt x="8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49"/>
            <p:cNvSpPr/>
            <p:nvPr/>
          </p:nvSpPr>
          <p:spPr>
            <a:xfrm>
              <a:off x="2099350" y="3068750"/>
              <a:ext cx="134750" cy="71450"/>
            </a:xfrm>
            <a:custGeom>
              <a:avLst/>
              <a:gdLst/>
              <a:ahLst/>
              <a:cxnLst/>
              <a:rect l="l" t="t" r="r" b="b"/>
              <a:pathLst>
                <a:path w="5390" h="2858" extrusionOk="0">
                  <a:moveTo>
                    <a:pt x="821" y="1"/>
                  </a:moveTo>
                  <a:cubicBezTo>
                    <a:pt x="700" y="1"/>
                    <a:pt x="562" y="21"/>
                    <a:pt x="392" y="90"/>
                  </a:cubicBezTo>
                  <a:cubicBezTo>
                    <a:pt x="312" y="125"/>
                    <a:pt x="217" y="193"/>
                    <a:pt x="143" y="286"/>
                  </a:cubicBezTo>
                  <a:cubicBezTo>
                    <a:pt x="70" y="384"/>
                    <a:pt x="22" y="509"/>
                    <a:pt x="16" y="614"/>
                  </a:cubicBezTo>
                  <a:cubicBezTo>
                    <a:pt x="0" y="829"/>
                    <a:pt x="64" y="968"/>
                    <a:pt x="115" y="1082"/>
                  </a:cubicBezTo>
                  <a:cubicBezTo>
                    <a:pt x="233" y="1306"/>
                    <a:pt x="370" y="1448"/>
                    <a:pt x="509" y="1587"/>
                  </a:cubicBezTo>
                  <a:cubicBezTo>
                    <a:pt x="789" y="1853"/>
                    <a:pt x="1090" y="2056"/>
                    <a:pt x="1396" y="2239"/>
                  </a:cubicBezTo>
                  <a:cubicBezTo>
                    <a:pt x="1409" y="2246"/>
                    <a:pt x="1424" y="2250"/>
                    <a:pt x="1440" y="2250"/>
                  </a:cubicBezTo>
                  <a:cubicBezTo>
                    <a:pt x="1531" y="2250"/>
                    <a:pt x="1661" y="2137"/>
                    <a:pt x="1756" y="1968"/>
                  </a:cubicBezTo>
                  <a:cubicBezTo>
                    <a:pt x="1865" y="1768"/>
                    <a:pt x="1893" y="1569"/>
                    <a:pt x="1815" y="1525"/>
                  </a:cubicBezTo>
                  <a:cubicBezTo>
                    <a:pt x="1547" y="1366"/>
                    <a:pt x="1288" y="1187"/>
                    <a:pt x="1084" y="990"/>
                  </a:cubicBezTo>
                  <a:cubicBezTo>
                    <a:pt x="1034" y="943"/>
                    <a:pt x="984" y="891"/>
                    <a:pt x="944" y="841"/>
                  </a:cubicBezTo>
                  <a:lnTo>
                    <a:pt x="944" y="841"/>
                  </a:lnTo>
                  <a:cubicBezTo>
                    <a:pt x="962" y="843"/>
                    <a:pt x="978" y="841"/>
                    <a:pt x="998" y="845"/>
                  </a:cubicBezTo>
                  <a:cubicBezTo>
                    <a:pt x="1129" y="867"/>
                    <a:pt x="1272" y="909"/>
                    <a:pt x="1414" y="956"/>
                  </a:cubicBezTo>
                  <a:cubicBezTo>
                    <a:pt x="1704" y="1064"/>
                    <a:pt x="2012" y="1195"/>
                    <a:pt x="2306" y="1326"/>
                  </a:cubicBezTo>
                  <a:cubicBezTo>
                    <a:pt x="3489" y="1877"/>
                    <a:pt x="3756" y="2084"/>
                    <a:pt x="4827" y="2843"/>
                  </a:cubicBezTo>
                  <a:cubicBezTo>
                    <a:pt x="4841" y="2853"/>
                    <a:pt x="4857" y="2857"/>
                    <a:pt x="4875" y="2857"/>
                  </a:cubicBezTo>
                  <a:cubicBezTo>
                    <a:pt x="4961" y="2857"/>
                    <a:pt x="5094" y="2759"/>
                    <a:pt x="5209" y="2609"/>
                  </a:cubicBezTo>
                  <a:cubicBezTo>
                    <a:pt x="5346" y="2426"/>
                    <a:pt x="5390" y="2229"/>
                    <a:pt x="5310" y="2171"/>
                  </a:cubicBezTo>
                  <a:cubicBezTo>
                    <a:pt x="4193" y="1382"/>
                    <a:pt x="3903" y="1159"/>
                    <a:pt x="2652" y="577"/>
                  </a:cubicBezTo>
                  <a:cubicBezTo>
                    <a:pt x="2336" y="434"/>
                    <a:pt x="2026" y="300"/>
                    <a:pt x="1686" y="175"/>
                  </a:cubicBezTo>
                  <a:cubicBezTo>
                    <a:pt x="1513" y="115"/>
                    <a:pt x="1332" y="62"/>
                    <a:pt x="1131" y="30"/>
                  </a:cubicBezTo>
                  <a:cubicBezTo>
                    <a:pt x="1033" y="18"/>
                    <a:pt x="934" y="1"/>
                    <a:pt x="8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49"/>
            <p:cNvSpPr/>
            <p:nvPr/>
          </p:nvSpPr>
          <p:spPr>
            <a:xfrm>
              <a:off x="2099725" y="3079700"/>
              <a:ext cx="127325" cy="60500"/>
            </a:xfrm>
            <a:custGeom>
              <a:avLst/>
              <a:gdLst/>
              <a:ahLst/>
              <a:cxnLst/>
              <a:rect l="l" t="t" r="r" b="b"/>
              <a:pathLst>
                <a:path w="5093" h="2420" extrusionOk="0">
                  <a:moveTo>
                    <a:pt x="762" y="1"/>
                  </a:moveTo>
                  <a:cubicBezTo>
                    <a:pt x="414" y="1"/>
                    <a:pt x="161" y="108"/>
                    <a:pt x="1" y="258"/>
                  </a:cubicBezTo>
                  <a:cubicBezTo>
                    <a:pt x="5" y="427"/>
                    <a:pt x="55" y="544"/>
                    <a:pt x="102" y="644"/>
                  </a:cubicBezTo>
                  <a:cubicBezTo>
                    <a:pt x="218" y="868"/>
                    <a:pt x="355" y="1010"/>
                    <a:pt x="494" y="1149"/>
                  </a:cubicBezTo>
                  <a:cubicBezTo>
                    <a:pt x="774" y="1415"/>
                    <a:pt x="1075" y="1618"/>
                    <a:pt x="1381" y="1801"/>
                  </a:cubicBezTo>
                  <a:cubicBezTo>
                    <a:pt x="1394" y="1808"/>
                    <a:pt x="1408" y="1812"/>
                    <a:pt x="1424" y="1812"/>
                  </a:cubicBezTo>
                  <a:cubicBezTo>
                    <a:pt x="1483" y="1812"/>
                    <a:pt x="1559" y="1762"/>
                    <a:pt x="1631" y="1682"/>
                  </a:cubicBezTo>
                  <a:cubicBezTo>
                    <a:pt x="452" y="827"/>
                    <a:pt x="542" y="677"/>
                    <a:pt x="550" y="528"/>
                  </a:cubicBezTo>
                  <a:cubicBezTo>
                    <a:pt x="553" y="421"/>
                    <a:pt x="749" y="404"/>
                    <a:pt x="876" y="404"/>
                  </a:cubicBezTo>
                  <a:cubicBezTo>
                    <a:pt x="897" y="404"/>
                    <a:pt x="915" y="405"/>
                    <a:pt x="931" y="405"/>
                  </a:cubicBezTo>
                  <a:cubicBezTo>
                    <a:pt x="931" y="405"/>
                    <a:pt x="929" y="403"/>
                    <a:pt x="929" y="403"/>
                  </a:cubicBezTo>
                  <a:lnTo>
                    <a:pt x="929" y="403"/>
                  </a:lnTo>
                  <a:cubicBezTo>
                    <a:pt x="947" y="405"/>
                    <a:pt x="963" y="403"/>
                    <a:pt x="983" y="407"/>
                  </a:cubicBezTo>
                  <a:cubicBezTo>
                    <a:pt x="1114" y="429"/>
                    <a:pt x="1257" y="471"/>
                    <a:pt x="1399" y="518"/>
                  </a:cubicBezTo>
                  <a:cubicBezTo>
                    <a:pt x="1689" y="626"/>
                    <a:pt x="1997" y="757"/>
                    <a:pt x="2291" y="888"/>
                  </a:cubicBezTo>
                  <a:cubicBezTo>
                    <a:pt x="3474" y="1439"/>
                    <a:pt x="3741" y="1646"/>
                    <a:pt x="4812" y="2405"/>
                  </a:cubicBezTo>
                  <a:cubicBezTo>
                    <a:pt x="4825" y="2415"/>
                    <a:pt x="4842" y="2419"/>
                    <a:pt x="4860" y="2419"/>
                  </a:cubicBezTo>
                  <a:cubicBezTo>
                    <a:pt x="4921" y="2419"/>
                    <a:pt x="5007" y="2368"/>
                    <a:pt x="5093" y="2284"/>
                  </a:cubicBezTo>
                  <a:cubicBezTo>
                    <a:pt x="3474" y="936"/>
                    <a:pt x="2385" y="403"/>
                    <a:pt x="1428" y="111"/>
                  </a:cubicBezTo>
                  <a:cubicBezTo>
                    <a:pt x="1177" y="34"/>
                    <a:pt x="955" y="1"/>
                    <a:pt x="7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49"/>
            <p:cNvSpPr/>
            <p:nvPr/>
          </p:nvSpPr>
          <p:spPr>
            <a:xfrm>
              <a:off x="2153175" y="3201800"/>
              <a:ext cx="40725" cy="36325"/>
            </a:xfrm>
            <a:custGeom>
              <a:avLst/>
              <a:gdLst/>
              <a:ahLst/>
              <a:cxnLst/>
              <a:rect l="l" t="t" r="r" b="b"/>
              <a:pathLst>
                <a:path w="1629" h="1453" extrusionOk="0">
                  <a:moveTo>
                    <a:pt x="869" y="1"/>
                  </a:moveTo>
                  <a:cubicBezTo>
                    <a:pt x="614" y="1"/>
                    <a:pt x="366" y="153"/>
                    <a:pt x="215" y="424"/>
                  </a:cubicBezTo>
                  <a:cubicBezTo>
                    <a:pt x="0" y="808"/>
                    <a:pt x="50" y="1163"/>
                    <a:pt x="398" y="1356"/>
                  </a:cubicBezTo>
                  <a:cubicBezTo>
                    <a:pt x="514" y="1421"/>
                    <a:pt x="642" y="1453"/>
                    <a:pt x="769" y="1453"/>
                  </a:cubicBezTo>
                  <a:cubicBezTo>
                    <a:pt x="1023" y="1453"/>
                    <a:pt x="1272" y="1325"/>
                    <a:pt x="1414" y="1068"/>
                  </a:cubicBezTo>
                  <a:cubicBezTo>
                    <a:pt x="1628" y="684"/>
                    <a:pt x="1537" y="279"/>
                    <a:pt x="1191" y="86"/>
                  </a:cubicBezTo>
                  <a:cubicBezTo>
                    <a:pt x="1087" y="28"/>
                    <a:pt x="978" y="1"/>
                    <a:pt x="8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49"/>
            <p:cNvSpPr/>
            <p:nvPr/>
          </p:nvSpPr>
          <p:spPr>
            <a:xfrm>
              <a:off x="2049575" y="3158275"/>
              <a:ext cx="134775" cy="71425"/>
            </a:xfrm>
            <a:custGeom>
              <a:avLst/>
              <a:gdLst/>
              <a:ahLst/>
              <a:cxnLst/>
              <a:rect l="l" t="t" r="r" b="b"/>
              <a:pathLst>
                <a:path w="5391" h="2857" extrusionOk="0">
                  <a:moveTo>
                    <a:pt x="824" y="0"/>
                  </a:moveTo>
                  <a:cubicBezTo>
                    <a:pt x="702" y="0"/>
                    <a:pt x="564" y="20"/>
                    <a:pt x="393" y="89"/>
                  </a:cubicBezTo>
                  <a:cubicBezTo>
                    <a:pt x="313" y="125"/>
                    <a:pt x="220" y="193"/>
                    <a:pt x="144" y="286"/>
                  </a:cubicBezTo>
                  <a:cubicBezTo>
                    <a:pt x="70" y="383"/>
                    <a:pt x="23" y="509"/>
                    <a:pt x="17" y="612"/>
                  </a:cubicBezTo>
                  <a:cubicBezTo>
                    <a:pt x="1" y="829"/>
                    <a:pt x="65" y="966"/>
                    <a:pt x="118" y="1079"/>
                  </a:cubicBezTo>
                  <a:cubicBezTo>
                    <a:pt x="234" y="1306"/>
                    <a:pt x="371" y="1447"/>
                    <a:pt x="510" y="1584"/>
                  </a:cubicBezTo>
                  <a:cubicBezTo>
                    <a:pt x="790" y="1853"/>
                    <a:pt x="1090" y="2056"/>
                    <a:pt x="1397" y="2238"/>
                  </a:cubicBezTo>
                  <a:cubicBezTo>
                    <a:pt x="1410" y="2246"/>
                    <a:pt x="1425" y="2250"/>
                    <a:pt x="1441" y="2250"/>
                  </a:cubicBezTo>
                  <a:cubicBezTo>
                    <a:pt x="1532" y="2250"/>
                    <a:pt x="1662" y="2136"/>
                    <a:pt x="1756" y="1966"/>
                  </a:cubicBezTo>
                  <a:cubicBezTo>
                    <a:pt x="1866" y="1767"/>
                    <a:pt x="1894" y="1568"/>
                    <a:pt x="1816" y="1525"/>
                  </a:cubicBezTo>
                  <a:cubicBezTo>
                    <a:pt x="1548" y="1366"/>
                    <a:pt x="1289" y="1187"/>
                    <a:pt x="1084" y="990"/>
                  </a:cubicBezTo>
                  <a:cubicBezTo>
                    <a:pt x="1035" y="942"/>
                    <a:pt x="985" y="888"/>
                    <a:pt x="945" y="839"/>
                  </a:cubicBezTo>
                  <a:lnTo>
                    <a:pt x="945" y="839"/>
                  </a:lnTo>
                  <a:cubicBezTo>
                    <a:pt x="963" y="843"/>
                    <a:pt x="979" y="841"/>
                    <a:pt x="999" y="845"/>
                  </a:cubicBezTo>
                  <a:cubicBezTo>
                    <a:pt x="1130" y="867"/>
                    <a:pt x="1273" y="906"/>
                    <a:pt x="1414" y="956"/>
                  </a:cubicBezTo>
                  <a:cubicBezTo>
                    <a:pt x="1705" y="1061"/>
                    <a:pt x="2013" y="1193"/>
                    <a:pt x="2307" y="1326"/>
                  </a:cubicBezTo>
                  <a:cubicBezTo>
                    <a:pt x="3490" y="1877"/>
                    <a:pt x="3756" y="2083"/>
                    <a:pt x="4828" y="2843"/>
                  </a:cubicBezTo>
                  <a:cubicBezTo>
                    <a:pt x="4841" y="2852"/>
                    <a:pt x="4858" y="2857"/>
                    <a:pt x="4876" y="2857"/>
                  </a:cubicBezTo>
                  <a:cubicBezTo>
                    <a:pt x="4962" y="2857"/>
                    <a:pt x="5095" y="2759"/>
                    <a:pt x="5210" y="2608"/>
                  </a:cubicBezTo>
                  <a:cubicBezTo>
                    <a:pt x="5347" y="2425"/>
                    <a:pt x="5391" y="2227"/>
                    <a:pt x="5311" y="2171"/>
                  </a:cubicBezTo>
                  <a:cubicBezTo>
                    <a:pt x="4196" y="1382"/>
                    <a:pt x="3904" y="1157"/>
                    <a:pt x="2653" y="574"/>
                  </a:cubicBezTo>
                  <a:cubicBezTo>
                    <a:pt x="2337" y="431"/>
                    <a:pt x="2029" y="298"/>
                    <a:pt x="1689" y="175"/>
                  </a:cubicBezTo>
                  <a:cubicBezTo>
                    <a:pt x="1514" y="115"/>
                    <a:pt x="1333" y="61"/>
                    <a:pt x="1132" y="28"/>
                  </a:cubicBezTo>
                  <a:cubicBezTo>
                    <a:pt x="1035" y="17"/>
                    <a:pt x="936" y="0"/>
                    <a:pt x="8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49"/>
            <p:cNvSpPr/>
            <p:nvPr/>
          </p:nvSpPr>
          <p:spPr>
            <a:xfrm>
              <a:off x="2050025" y="3169225"/>
              <a:ext cx="127325" cy="60475"/>
            </a:xfrm>
            <a:custGeom>
              <a:avLst/>
              <a:gdLst/>
              <a:ahLst/>
              <a:cxnLst/>
              <a:rect l="l" t="t" r="r" b="b"/>
              <a:pathLst>
                <a:path w="5093" h="2419" extrusionOk="0">
                  <a:moveTo>
                    <a:pt x="760" y="0"/>
                  </a:moveTo>
                  <a:cubicBezTo>
                    <a:pt x="412" y="0"/>
                    <a:pt x="159" y="108"/>
                    <a:pt x="1" y="258"/>
                  </a:cubicBezTo>
                  <a:cubicBezTo>
                    <a:pt x="5" y="425"/>
                    <a:pt x="54" y="544"/>
                    <a:pt x="100" y="641"/>
                  </a:cubicBezTo>
                  <a:cubicBezTo>
                    <a:pt x="216" y="866"/>
                    <a:pt x="353" y="1009"/>
                    <a:pt x="492" y="1146"/>
                  </a:cubicBezTo>
                  <a:cubicBezTo>
                    <a:pt x="772" y="1415"/>
                    <a:pt x="1072" y="1616"/>
                    <a:pt x="1379" y="1798"/>
                  </a:cubicBezTo>
                  <a:cubicBezTo>
                    <a:pt x="1392" y="1806"/>
                    <a:pt x="1407" y="1810"/>
                    <a:pt x="1423" y="1810"/>
                  </a:cubicBezTo>
                  <a:cubicBezTo>
                    <a:pt x="1482" y="1810"/>
                    <a:pt x="1559" y="1760"/>
                    <a:pt x="1629" y="1679"/>
                  </a:cubicBezTo>
                  <a:cubicBezTo>
                    <a:pt x="452" y="824"/>
                    <a:pt x="542" y="677"/>
                    <a:pt x="548" y="526"/>
                  </a:cubicBezTo>
                  <a:cubicBezTo>
                    <a:pt x="553" y="422"/>
                    <a:pt x="739" y="403"/>
                    <a:pt x="865" y="403"/>
                  </a:cubicBezTo>
                  <a:cubicBezTo>
                    <a:pt x="889" y="403"/>
                    <a:pt x="911" y="404"/>
                    <a:pt x="929" y="405"/>
                  </a:cubicBezTo>
                  <a:cubicBezTo>
                    <a:pt x="929" y="403"/>
                    <a:pt x="927" y="403"/>
                    <a:pt x="927" y="401"/>
                  </a:cubicBezTo>
                  <a:lnTo>
                    <a:pt x="927" y="401"/>
                  </a:lnTo>
                  <a:cubicBezTo>
                    <a:pt x="947" y="405"/>
                    <a:pt x="961" y="403"/>
                    <a:pt x="981" y="407"/>
                  </a:cubicBezTo>
                  <a:cubicBezTo>
                    <a:pt x="1112" y="429"/>
                    <a:pt x="1255" y="468"/>
                    <a:pt x="1396" y="518"/>
                  </a:cubicBezTo>
                  <a:cubicBezTo>
                    <a:pt x="1687" y="623"/>
                    <a:pt x="1995" y="755"/>
                    <a:pt x="2289" y="888"/>
                  </a:cubicBezTo>
                  <a:cubicBezTo>
                    <a:pt x="3472" y="1439"/>
                    <a:pt x="3738" y="1645"/>
                    <a:pt x="4810" y="2405"/>
                  </a:cubicBezTo>
                  <a:cubicBezTo>
                    <a:pt x="4823" y="2414"/>
                    <a:pt x="4840" y="2419"/>
                    <a:pt x="4858" y="2419"/>
                  </a:cubicBezTo>
                  <a:cubicBezTo>
                    <a:pt x="4920" y="2419"/>
                    <a:pt x="5006" y="2368"/>
                    <a:pt x="5090" y="2284"/>
                  </a:cubicBezTo>
                  <a:lnTo>
                    <a:pt x="5092" y="2284"/>
                  </a:lnTo>
                  <a:cubicBezTo>
                    <a:pt x="3474" y="936"/>
                    <a:pt x="2385" y="403"/>
                    <a:pt x="1426" y="111"/>
                  </a:cubicBezTo>
                  <a:cubicBezTo>
                    <a:pt x="1175" y="33"/>
                    <a:pt x="953" y="0"/>
                    <a:pt x="7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49"/>
            <p:cNvSpPr/>
            <p:nvPr/>
          </p:nvSpPr>
          <p:spPr>
            <a:xfrm>
              <a:off x="2103475" y="3291275"/>
              <a:ext cx="40675" cy="36350"/>
            </a:xfrm>
            <a:custGeom>
              <a:avLst/>
              <a:gdLst/>
              <a:ahLst/>
              <a:cxnLst/>
              <a:rect l="l" t="t" r="r" b="b"/>
              <a:pathLst>
                <a:path w="1627" h="1454" extrusionOk="0">
                  <a:moveTo>
                    <a:pt x="869" y="1"/>
                  </a:moveTo>
                  <a:cubicBezTo>
                    <a:pt x="614" y="1"/>
                    <a:pt x="364" y="154"/>
                    <a:pt x="213" y="424"/>
                  </a:cubicBezTo>
                  <a:cubicBezTo>
                    <a:pt x="0" y="809"/>
                    <a:pt x="50" y="1163"/>
                    <a:pt x="396" y="1356"/>
                  </a:cubicBezTo>
                  <a:cubicBezTo>
                    <a:pt x="512" y="1421"/>
                    <a:pt x="641" y="1453"/>
                    <a:pt x="769" y="1453"/>
                  </a:cubicBezTo>
                  <a:cubicBezTo>
                    <a:pt x="1022" y="1453"/>
                    <a:pt x="1271" y="1326"/>
                    <a:pt x="1414" y="1070"/>
                  </a:cubicBezTo>
                  <a:lnTo>
                    <a:pt x="1412" y="1070"/>
                  </a:lnTo>
                  <a:cubicBezTo>
                    <a:pt x="1626" y="684"/>
                    <a:pt x="1537" y="278"/>
                    <a:pt x="1189" y="86"/>
                  </a:cubicBezTo>
                  <a:cubicBezTo>
                    <a:pt x="1086" y="28"/>
                    <a:pt x="977" y="1"/>
                    <a:pt x="8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49"/>
            <p:cNvSpPr/>
            <p:nvPr/>
          </p:nvSpPr>
          <p:spPr>
            <a:xfrm>
              <a:off x="1999825" y="3247750"/>
              <a:ext cx="134775" cy="71425"/>
            </a:xfrm>
            <a:custGeom>
              <a:avLst/>
              <a:gdLst/>
              <a:ahLst/>
              <a:cxnLst/>
              <a:rect l="l" t="t" r="r" b="b"/>
              <a:pathLst>
                <a:path w="5391" h="2857" extrusionOk="0">
                  <a:moveTo>
                    <a:pt x="822" y="0"/>
                  </a:moveTo>
                  <a:cubicBezTo>
                    <a:pt x="701" y="0"/>
                    <a:pt x="564" y="20"/>
                    <a:pt x="394" y="89"/>
                  </a:cubicBezTo>
                  <a:cubicBezTo>
                    <a:pt x="313" y="125"/>
                    <a:pt x="219" y="192"/>
                    <a:pt x="144" y="286"/>
                  </a:cubicBezTo>
                  <a:cubicBezTo>
                    <a:pt x="70" y="383"/>
                    <a:pt x="25" y="510"/>
                    <a:pt x="17" y="614"/>
                  </a:cubicBezTo>
                  <a:cubicBezTo>
                    <a:pt x="1" y="828"/>
                    <a:pt x="64" y="968"/>
                    <a:pt x="118" y="1081"/>
                  </a:cubicBezTo>
                  <a:cubicBezTo>
                    <a:pt x="233" y="1306"/>
                    <a:pt x="373" y="1447"/>
                    <a:pt x="510" y="1586"/>
                  </a:cubicBezTo>
                  <a:cubicBezTo>
                    <a:pt x="790" y="1854"/>
                    <a:pt x="1090" y="2055"/>
                    <a:pt x="1396" y="2238"/>
                  </a:cubicBezTo>
                  <a:cubicBezTo>
                    <a:pt x="1410" y="2246"/>
                    <a:pt x="1426" y="2250"/>
                    <a:pt x="1443" y="2250"/>
                  </a:cubicBezTo>
                  <a:cubicBezTo>
                    <a:pt x="1535" y="2250"/>
                    <a:pt x="1664" y="2137"/>
                    <a:pt x="1756" y="1968"/>
                  </a:cubicBezTo>
                  <a:cubicBezTo>
                    <a:pt x="1866" y="1767"/>
                    <a:pt x="1893" y="1570"/>
                    <a:pt x="1818" y="1524"/>
                  </a:cubicBezTo>
                  <a:cubicBezTo>
                    <a:pt x="1548" y="1365"/>
                    <a:pt x="1291" y="1188"/>
                    <a:pt x="1086" y="992"/>
                  </a:cubicBezTo>
                  <a:cubicBezTo>
                    <a:pt x="1035" y="942"/>
                    <a:pt x="987" y="890"/>
                    <a:pt x="945" y="840"/>
                  </a:cubicBezTo>
                  <a:lnTo>
                    <a:pt x="945" y="840"/>
                  </a:lnTo>
                  <a:cubicBezTo>
                    <a:pt x="965" y="842"/>
                    <a:pt x="979" y="842"/>
                    <a:pt x="999" y="844"/>
                  </a:cubicBezTo>
                  <a:cubicBezTo>
                    <a:pt x="1130" y="866"/>
                    <a:pt x="1273" y="908"/>
                    <a:pt x="1416" y="958"/>
                  </a:cubicBezTo>
                  <a:cubicBezTo>
                    <a:pt x="1707" y="1063"/>
                    <a:pt x="2013" y="1194"/>
                    <a:pt x="2307" y="1328"/>
                  </a:cubicBezTo>
                  <a:cubicBezTo>
                    <a:pt x="3490" y="1878"/>
                    <a:pt x="3756" y="2085"/>
                    <a:pt x="4830" y="2842"/>
                  </a:cubicBezTo>
                  <a:cubicBezTo>
                    <a:pt x="4843" y="2852"/>
                    <a:pt x="4859" y="2856"/>
                    <a:pt x="4877" y="2856"/>
                  </a:cubicBezTo>
                  <a:cubicBezTo>
                    <a:pt x="4962" y="2856"/>
                    <a:pt x="5097" y="2758"/>
                    <a:pt x="5210" y="2608"/>
                  </a:cubicBezTo>
                  <a:cubicBezTo>
                    <a:pt x="5347" y="2425"/>
                    <a:pt x="5391" y="2228"/>
                    <a:pt x="5311" y="2170"/>
                  </a:cubicBezTo>
                  <a:lnTo>
                    <a:pt x="5313" y="2170"/>
                  </a:lnTo>
                  <a:cubicBezTo>
                    <a:pt x="4196" y="1381"/>
                    <a:pt x="3903" y="1159"/>
                    <a:pt x="2655" y="576"/>
                  </a:cubicBezTo>
                  <a:cubicBezTo>
                    <a:pt x="2337" y="433"/>
                    <a:pt x="2029" y="300"/>
                    <a:pt x="1689" y="174"/>
                  </a:cubicBezTo>
                  <a:cubicBezTo>
                    <a:pt x="1514" y="115"/>
                    <a:pt x="1333" y="61"/>
                    <a:pt x="1134" y="29"/>
                  </a:cubicBezTo>
                  <a:cubicBezTo>
                    <a:pt x="1035" y="18"/>
                    <a:pt x="935" y="0"/>
                    <a:pt x="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49"/>
            <p:cNvSpPr/>
            <p:nvPr/>
          </p:nvSpPr>
          <p:spPr>
            <a:xfrm>
              <a:off x="2000275" y="3258675"/>
              <a:ext cx="127325" cy="60525"/>
            </a:xfrm>
            <a:custGeom>
              <a:avLst/>
              <a:gdLst/>
              <a:ahLst/>
              <a:cxnLst/>
              <a:rect l="l" t="t" r="r" b="b"/>
              <a:pathLst>
                <a:path w="5093" h="2421" extrusionOk="0">
                  <a:moveTo>
                    <a:pt x="760" y="1"/>
                  </a:moveTo>
                  <a:cubicBezTo>
                    <a:pt x="413" y="1"/>
                    <a:pt x="161" y="109"/>
                    <a:pt x="1" y="258"/>
                  </a:cubicBezTo>
                  <a:cubicBezTo>
                    <a:pt x="5" y="427"/>
                    <a:pt x="54" y="547"/>
                    <a:pt x="100" y="644"/>
                  </a:cubicBezTo>
                  <a:cubicBezTo>
                    <a:pt x="215" y="869"/>
                    <a:pt x="355" y="1010"/>
                    <a:pt x="492" y="1149"/>
                  </a:cubicBezTo>
                  <a:cubicBezTo>
                    <a:pt x="772" y="1417"/>
                    <a:pt x="1072" y="1618"/>
                    <a:pt x="1378" y="1801"/>
                  </a:cubicBezTo>
                  <a:cubicBezTo>
                    <a:pt x="1392" y="1809"/>
                    <a:pt x="1407" y="1812"/>
                    <a:pt x="1424" y="1812"/>
                  </a:cubicBezTo>
                  <a:cubicBezTo>
                    <a:pt x="1483" y="1812"/>
                    <a:pt x="1559" y="1763"/>
                    <a:pt x="1631" y="1682"/>
                  </a:cubicBezTo>
                  <a:cubicBezTo>
                    <a:pt x="452" y="827"/>
                    <a:pt x="541" y="680"/>
                    <a:pt x="547" y="529"/>
                  </a:cubicBezTo>
                  <a:cubicBezTo>
                    <a:pt x="553" y="421"/>
                    <a:pt x="749" y="404"/>
                    <a:pt x="874" y="404"/>
                  </a:cubicBezTo>
                  <a:cubicBezTo>
                    <a:pt x="895" y="404"/>
                    <a:pt x="914" y="405"/>
                    <a:pt x="929" y="405"/>
                  </a:cubicBezTo>
                  <a:cubicBezTo>
                    <a:pt x="929" y="405"/>
                    <a:pt x="927" y="403"/>
                    <a:pt x="927" y="403"/>
                  </a:cubicBezTo>
                  <a:lnTo>
                    <a:pt x="927" y="403"/>
                  </a:lnTo>
                  <a:cubicBezTo>
                    <a:pt x="947" y="405"/>
                    <a:pt x="961" y="405"/>
                    <a:pt x="981" y="409"/>
                  </a:cubicBezTo>
                  <a:cubicBezTo>
                    <a:pt x="1112" y="429"/>
                    <a:pt x="1255" y="471"/>
                    <a:pt x="1398" y="521"/>
                  </a:cubicBezTo>
                  <a:cubicBezTo>
                    <a:pt x="1687" y="626"/>
                    <a:pt x="1995" y="757"/>
                    <a:pt x="2289" y="891"/>
                  </a:cubicBezTo>
                  <a:cubicBezTo>
                    <a:pt x="3472" y="1441"/>
                    <a:pt x="3738" y="1648"/>
                    <a:pt x="4812" y="2407"/>
                  </a:cubicBezTo>
                  <a:cubicBezTo>
                    <a:pt x="4825" y="2416"/>
                    <a:pt x="4840" y="2421"/>
                    <a:pt x="4858" y="2421"/>
                  </a:cubicBezTo>
                  <a:cubicBezTo>
                    <a:pt x="4919" y="2421"/>
                    <a:pt x="5006" y="2370"/>
                    <a:pt x="5092" y="2286"/>
                  </a:cubicBezTo>
                  <a:cubicBezTo>
                    <a:pt x="3474" y="938"/>
                    <a:pt x="2384" y="405"/>
                    <a:pt x="1426" y="111"/>
                  </a:cubicBezTo>
                  <a:cubicBezTo>
                    <a:pt x="1175" y="34"/>
                    <a:pt x="953" y="1"/>
                    <a:pt x="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49"/>
            <p:cNvSpPr/>
            <p:nvPr/>
          </p:nvSpPr>
          <p:spPr>
            <a:xfrm>
              <a:off x="2053700" y="3380800"/>
              <a:ext cx="40700" cy="36325"/>
            </a:xfrm>
            <a:custGeom>
              <a:avLst/>
              <a:gdLst/>
              <a:ahLst/>
              <a:cxnLst/>
              <a:rect l="l" t="t" r="r" b="b"/>
              <a:pathLst>
                <a:path w="1628" h="1453" extrusionOk="0">
                  <a:moveTo>
                    <a:pt x="869" y="0"/>
                  </a:moveTo>
                  <a:cubicBezTo>
                    <a:pt x="614" y="0"/>
                    <a:pt x="364" y="152"/>
                    <a:pt x="214" y="423"/>
                  </a:cubicBezTo>
                  <a:cubicBezTo>
                    <a:pt x="1" y="807"/>
                    <a:pt x="51" y="1163"/>
                    <a:pt x="397" y="1356"/>
                  </a:cubicBezTo>
                  <a:cubicBezTo>
                    <a:pt x="513" y="1420"/>
                    <a:pt x="641" y="1452"/>
                    <a:pt x="769" y="1452"/>
                  </a:cubicBezTo>
                  <a:cubicBezTo>
                    <a:pt x="1022" y="1452"/>
                    <a:pt x="1272" y="1325"/>
                    <a:pt x="1414" y="1069"/>
                  </a:cubicBezTo>
                  <a:cubicBezTo>
                    <a:pt x="1627" y="684"/>
                    <a:pt x="1538" y="278"/>
                    <a:pt x="1190" y="85"/>
                  </a:cubicBezTo>
                  <a:cubicBezTo>
                    <a:pt x="1087" y="28"/>
                    <a:pt x="977" y="0"/>
                    <a:pt x="8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49"/>
            <p:cNvSpPr/>
            <p:nvPr/>
          </p:nvSpPr>
          <p:spPr>
            <a:xfrm>
              <a:off x="1950125" y="3337250"/>
              <a:ext cx="134725" cy="71450"/>
            </a:xfrm>
            <a:custGeom>
              <a:avLst/>
              <a:gdLst/>
              <a:ahLst/>
              <a:cxnLst/>
              <a:rect l="l" t="t" r="r" b="b"/>
              <a:pathLst>
                <a:path w="5389" h="2858" extrusionOk="0">
                  <a:moveTo>
                    <a:pt x="822" y="0"/>
                  </a:moveTo>
                  <a:cubicBezTo>
                    <a:pt x="701" y="0"/>
                    <a:pt x="563" y="20"/>
                    <a:pt x="392" y="90"/>
                  </a:cubicBezTo>
                  <a:cubicBezTo>
                    <a:pt x="311" y="125"/>
                    <a:pt x="217" y="193"/>
                    <a:pt x="142" y="286"/>
                  </a:cubicBezTo>
                  <a:cubicBezTo>
                    <a:pt x="70" y="384"/>
                    <a:pt x="23" y="509"/>
                    <a:pt x="17" y="614"/>
                  </a:cubicBezTo>
                  <a:cubicBezTo>
                    <a:pt x="1" y="829"/>
                    <a:pt x="62" y="966"/>
                    <a:pt x="116" y="1080"/>
                  </a:cubicBezTo>
                  <a:cubicBezTo>
                    <a:pt x="231" y="1306"/>
                    <a:pt x="370" y="1447"/>
                    <a:pt x="510" y="1587"/>
                  </a:cubicBezTo>
                  <a:cubicBezTo>
                    <a:pt x="788" y="1853"/>
                    <a:pt x="1088" y="2056"/>
                    <a:pt x="1396" y="2239"/>
                  </a:cubicBezTo>
                  <a:cubicBezTo>
                    <a:pt x="1410" y="2246"/>
                    <a:pt x="1425" y="2250"/>
                    <a:pt x="1441" y="2250"/>
                  </a:cubicBezTo>
                  <a:cubicBezTo>
                    <a:pt x="1531" y="2250"/>
                    <a:pt x="1661" y="2137"/>
                    <a:pt x="1754" y="1966"/>
                  </a:cubicBezTo>
                  <a:cubicBezTo>
                    <a:pt x="1866" y="1768"/>
                    <a:pt x="1891" y="1569"/>
                    <a:pt x="1816" y="1525"/>
                  </a:cubicBezTo>
                  <a:cubicBezTo>
                    <a:pt x="1547" y="1366"/>
                    <a:pt x="1289" y="1187"/>
                    <a:pt x="1084" y="990"/>
                  </a:cubicBezTo>
                  <a:cubicBezTo>
                    <a:pt x="1032" y="942"/>
                    <a:pt x="985" y="891"/>
                    <a:pt x="943" y="841"/>
                  </a:cubicBezTo>
                  <a:lnTo>
                    <a:pt x="943" y="841"/>
                  </a:lnTo>
                  <a:cubicBezTo>
                    <a:pt x="963" y="843"/>
                    <a:pt x="979" y="841"/>
                    <a:pt x="999" y="845"/>
                  </a:cubicBezTo>
                  <a:cubicBezTo>
                    <a:pt x="1128" y="867"/>
                    <a:pt x="1271" y="907"/>
                    <a:pt x="1414" y="956"/>
                  </a:cubicBezTo>
                  <a:cubicBezTo>
                    <a:pt x="1704" y="1064"/>
                    <a:pt x="2013" y="1195"/>
                    <a:pt x="2307" y="1326"/>
                  </a:cubicBezTo>
                  <a:cubicBezTo>
                    <a:pt x="3488" y="1877"/>
                    <a:pt x="3756" y="2084"/>
                    <a:pt x="4828" y="2843"/>
                  </a:cubicBezTo>
                  <a:cubicBezTo>
                    <a:pt x="4841" y="2853"/>
                    <a:pt x="4857" y="2857"/>
                    <a:pt x="4875" y="2857"/>
                  </a:cubicBezTo>
                  <a:cubicBezTo>
                    <a:pt x="4960" y="2857"/>
                    <a:pt x="5095" y="2759"/>
                    <a:pt x="5208" y="2609"/>
                  </a:cubicBezTo>
                  <a:cubicBezTo>
                    <a:pt x="5345" y="2426"/>
                    <a:pt x="5388" y="2227"/>
                    <a:pt x="5309" y="2171"/>
                  </a:cubicBezTo>
                  <a:lnTo>
                    <a:pt x="5311" y="2171"/>
                  </a:lnTo>
                  <a:cubicBezTo>
                    <a:pt x="4194" y="1382"/>
                    <a:pt x="3901" y="1157"/>
                    <a:pt x="2653" y="575"/>
                  </a:cubicBezTo>
                  <a:cubicBezTo>
                    <a:pt x="2335" y="432"/>
                    <a:pt x="2027" y="300"/>
                    <a:pt x="1687" y="175"/>
                  </a:cubicBezTo>
                  <a:cubicBezTo>
                    <a:pt x="1512" y="115"/>
                    <a:pt x="1333" y="62"/>
                    <a:pt x="1132" y="28"/>
                  </a:cubicBezTo>
                  <a:cubicBezTo>
                    <a:pt x="1034" y="17"/>
                    <a:pt x="935" y="0"/>
                    <a:pt x="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49"/>
            <p:cNvSpPr/>
            <p:nvPr/>
          </p:nvSpPr>
          <p:spPr>
            <a:xfrm>
              <a:off x="1950525" y="3348200"/>
              <a:ext cx="127325" cy="60500"/>
            </a:xfrm>
            <a:custGeom>
              <a:avLst/>
              <a:gdLst/>
              <a:ahLst/>
              <a:cxnLst/>
              <a:rect l="l" t="t" r="r" b="b"/>
              <a:pathLst>
                <a:path w="5093" h="2420" extrusionOk="0">
                  <a:moveTo>
                    <a:pt x="760" y="1"/>
                  </a:moveTo>
                  <a:cubicBezTo>
                    <a:pt x="413" y="1"/>
                    <a:pt x="160" y="108"/>
                    <a:pt x="1" y="258"/>
                  </a:cubicBezTo>
                  <a:cubicBezTo>
                    <a:pt x="5" y="425"/>
                    <a:pt x="54" y="544"/>
                    <a:pt x="100" y="642"/>
                  </a:cubicBezTo>
                  <a:cubicBezTo>
                    <a:pt x="215" y="868"/>
                    <a:pt x="354" y="1009"/>
                    <a:pt x="494" y="1149"/>
                  </a:cubicBezTo>
                  <a:cubicBezTo>
                    <a:pt x="772" y="1415"/>
                    <a:pt x="1072" y="1618"/>
                    <a:pt x="1380" y="1801"/>
                  </a:cubicBezTo>
                  <a:cubicBezTo>
                    <a:pt x="1393" y="1808"/>
                    <a:pt x="1408" y="1812"/>
                    <a:pt x="1424" y="1812"/>
                  </a:cubicBezTo>
                  <a:cubicBezTo>
                    <a:pt x="1483" y="1812"/>
                    <a:pt x="1559" y="1762"/>
                    <a:pt x="1631" y="1681"/>
                  </a:cubicBezTo>
                  <a:cubicBezTo>
                    <a:pt x="452" y="827"/>
                    <a:pt x="541" y="677"/>
                    <a:pt x="547" y="528"/>
                  </a:cubicBezTo>
                  <a:cubicBezTo>
                    <a:pt x="552" y="421"/>
                    <a:pt x="749" y="404"/>
                    <a:pt x="874" y="404"/>
                  </a:cubicBezTo>
                  <a:cubicBezTo>
                    <a:pt x="895" y="404"/>
                    <a:pt x="913" y="404"/>
                    <a:pt x="929" y="405"/>
                  </a:cubicBezTo>
                  <a:cubicBezTo>
                    <a:pt x="929" y="404"/>
                    <a:pt x="929" y="403"/>
                    <a:pt x="929" y="403"/>
                  </a:cubicBezTo>
                  <a:lnTo>
                    <a:pt x="929" y="403"/>
                  </a:lnTo>
                  <a:cubicBezTo>
                    <a:pt x="948" y="405"/>
                    <a:pt x="963" y="403"/>
                    <a:pt x="983" y="407"/>
                  </a:cubicBezTo>
                  <a:cubicBezTo>
                    <a:pt x="1112" y="429"/>
                    <a:pt x="1255" y="469"/>
                    <a:pt x="1398" y="518"/>
                  </a:cubicBezTo>
                  <a:cubicBezTo>
                    <a:pt x="1688" y="626"/>
                    <a:pt x="1997" y="757"/>
                    <a:pt x="2291" y="888"/>
                  </a:cubicBezTo>
                  <a:cubicBezTo>
                    <a:pt x="3472" y="1439"/>
                    <a:pt x="3740" y="1646"/>
                    <a:pt x="4812" y="2405"/>
                  </a:cubicBezTo>
                  <a:cubicBezTo>
                    <a:pt x="4825" y="2415"/>
                    <a:pt x="4841" y="2419"/>
                    <a:pt x="4859" y="2419"/>
                  </a:cubicBezTo>
                  <a:cubicBezTo>
                    <a:pt x="4921" y="2419"/>
                    <a:pt x="5006" y="2368"/>
                    <a:pt x="5092" y="2284"/>
                  </a:cubicBezTo>
                  <a:cubicBezTo>
                    <a:pt x="3474" y="936"/>
                    <a:pt x="2384" y="403"/>
                    <a:pt x="1426" y="111"/>
                  </a:cubicBezTo>
                  <a:cubicBezTo>
                    <a:pt x="1174" y="34"/>
                    <a:pt x="953" y="1"/>
                    <a:pt x="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49"/>
            <p:cNvSpPr/>
            <p:nvPr/>
          </p:nvSpPr>
          <p:spPr>
            <a:xfrm>
              <a:off x="2003950" y="3470300"/>
              <a:ext cx="40750" cy="36325"/>
            </a:xfrm>
            <a:custGeom>
              <a:avLst/>
              <a:gdLst/>
              <a:ahLst/>
              <a:cxnLst/>
              <a:rect l="l" t="t" r="r" b="b"/>
              <a:pathLst>
                <a:path w="1630" h="1453" extrusionOk="0">
                  <a:moveTo>
                    <a:pt x="869" y="1"/>
                  </a:moveTo>
                  <a:cubicBezTo>
                    <a:pt x="614" y="1"/>
                    <a:pt x="365" y="153"/>
                    <a:pt x="216" y="422"/>
                  </a:cubicBezTo>
                  <a:cubicBezTo>
                    <a:pt x="1" y="808"/>
                    <a:pt x="50" y="1161"/>
                    <a:pt x="398" y="1356"/>
                  </a:cubicBezTo>
                  <a:cubicBezTo>
                    <a:pt x="514" y="1421"/>
                    <a:pt x="642" y="1453"/>
                    <a:pt x="769" y="1453"/>
                  </a:cubicBezTo>
                  <a:cubicBezTo>
                    <a:pt x="1022" y="1453"/>
                    <a:pt x="1271" y="1325"/>
                    <a:pt x="1414" y="1068"/>
                  </a:cubicBezTo>
                  <a:cubicBezTo>
                    <a:pt x="1629" y="684"/>
                    <a:pt x="1538" y="279"/>
                    <a:pt x="1192" y="86"/>
                  </a:cubicBezTo>
                  <a:cubicBezTo>
                    <a:pt x="1088" y="28"/>
                    <a:pt x="978" y="1"/>
                    <a:pt x="8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49"/>
            <p:cNvSpPr/>
            <p:nvPr/>
          </p:nvSpPr>
          <p:spPr>
            <a:xfrm>
              <a:off x="1900375" y="3426725"/>
              <a:ext cx="134775" cy="71475"/>
            </a:xfrm>
            <a:custGeom>
              <a:avLst/>
              <a:gdLst/>
              <a:ahLst/>
              <a:cxnLst/>
              <a:rect l="l" t="t" r="r" b="b"/>
              <a:pathLst>
                <a:path w="5391" h="2859" extrusionOk="0">
                  <a:moveTo>
                    <a:pt x="823" y="1"/>
                  </a:moveTo>
                  <a:cubicBezTo>
                    <a:pt x="702" y="1"/>
                    <a:pt x="564" y="21"/>
                    <a:pt x="392" y="91"/>
                  </a:cubicBezTo>
                  <a:cubicBezTo>
                    <a:pt x="313" y="127"/>
                    <a:pt x="217" y="193"/>
                    <a:pt x="144" y="286"/>
                  </a:cubicBezTo>
                  <a:cubicBezTo>
                    <a:pt x="70" y="385"/>
                    <a:pt x="22" y="511"/>
                    <a:pt x="16" y="614"/>
                  </a:cubicBezTo>
                  <a:cubicBezTo>
                    <a:pt x="1" y="831"/>
                    <a:pt x="64" y="968"/>
                    <a:pt x="116" y="1081"/>
                  </a:cubicBezTo>
                  <a:cubicBezTo>
                    <a:pt x="233" y="1306"/>
                    <a:pt x="370" y="1447"/>
                    <a:pt x="509" y="1586"/>
                  </a:cubicBezTo>
                  <a:cubicBezTo>
                    <a:pt x="790" y="1855"/>
                    <a:pt x="1088" y="2055"/>
                    <a:pt x="1396" y="2238"/>
                  </a:cubicBezTo>
                  <a:cubicBezTo>
                    <a:pt x="1410" y="2246"/>
                    <a:pt x="1425" y="2250"/>
                    <a:pt x="1442" y="2250"/>
                  </a:cubicBezTo>
                  <a:cubicBezTo>
                    <a:pt x="1533" y="2250"/>
                    <a:pt x="1662" y="2137"/>
                    <a:pt x="1756" y="1968"/>
                  </a:cubicBezTo>
                  <a:cubicBezTo>
                    <a:pt x="1865" y="1767"/>
                    <a:pt x="1893" y="1570"/>
                    <a:pt x="1816" y="1527"/>
                  </a:cubicBezTo>
                  <a:cubicBezTo>
                    <a:pt x="1547" y="1368"/>
                    <a:pt x="1289" y="1189"/>
                    <a:pt x="1084" y="992"/>
                  </a:cubicBezTo>
                  <a:cubicBezTo>
                    <a:pt x="1034" y="942"/>
                    <a:pt x="985" y="890"/>
                    <a:pt x="945" y="841"/>
                  </a:cubicBezTo>
                  <a:lnTo>
                    <a:pt x="945" y="841"/>
                  </a:lnTo>
                  <a:cubicBezTo>
                    <a:pt x="963" y="843"/>
                    <a:pt x="979" y="843"/>
                    <a:pt x="999" y="847"/>
                  </a:cubicBezTo>
                  <a:cubicBezTo>
                    <a:pt x="1130" y="869"/>
                    <a:pt x="1273" y="908"/>
                    <a:pt x="1414" y="958"/>
                  </a:cubicBezTo>
                  <a:cubicBezTo>
                    <a:pt x="1704" y="1063"/>
                    <a:pt x="2013" y="1195"/>
                    <a:pt x="2307" y="1328"/>
                  </a:cubicBezTo>
                  <a:cubicBezTo>
                    <a:pt x="3490" y="1879"/>
                    <a:pt x="3756" y="2085"/>
                    <a:pt x="4828" y="2845"/>
                  </a:cubicBezTo>
                  <a:cubicBezTo>
                    <a:pt x="4841" y="2854"/>
                    <a:pt x="4857" y="2859"/>
                    <a:pt x="4875" y="2859"/>
                  </a:cubicBezTo>
                  <a:cubicBezTo>
                    <a:pt x="4961" y="2859"/>
                    <a:pt x="5095" y="2759"/>
                    <a:pt x="5209" y="2610"/>
                  </a:cubicBezTo>
                  <a:cubicBezTo>
                    <a:pt x="5347" y="2427"/>
                    <a:pt x="5390" y="2228"/>
                    <a:pt x="5311" y="2173"/>
                  </a:cubicBezTo>
                  <a:cubicBezTo>
                    <a:pt x="4193" y="1381"/>
                    <a:pt x="3903" y="1159"/>
                    <a:pt x="2653" y="576"/>
                  </a:cubicBezTo>
                  <a:cubicBezTo>
                    <a:pt x="2337" y="433"/>
                    <a:pt x="2026" y="300"/>
                    <a:pt x="1686" y="177"/>
                  </a:cubicBezTo>
                  <a:cubicBezTo>
                    <a:pt x="1513" y="115"/>
                    <a:pt x="1333" y="63"/>
                    <a:pt x="1132" y="30"/>
                  </a:cubicBezTo>
                  <a:cubicBezTo>
                    <a:pt x="1034" y="18"/>
                    <a:pt x="936" y="1"/>
                    <a:pt x="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49"/>
            <p:cNvSpPr/>
            <p:nvPr/>
          </p:nvSpPr>
          <p:spPr>
            <a:xfrm>
              <a:off x="1900775" y="3437700"/>
              <a:ext cx="127325" cy="60500"/>
            </a:xfrm>
            <a:custGeom>
              <a:avLst/>
              <a:gdLst/>
              <a:ahLst/>
              <a:cxnLst/>
              <a:rect l="l" t="t" r="r" b="b"/>
              <a:pathLst>
                <a:path w="5093" h="2420" extrusionOk="0">
                  <a:moveTo>
                    <a:pt x="930" y="404"/>
                  </a:moveTo>
                  <a:cubicBezTo>
                    <a:pt x="930" y="404"/>
                    <a:pt x="930" y="404"/>
                    <a:pt x="931" y="404"/>
                  </a:cubicBezTo>
                  <a:cubicBezTo>
                    <a:pt x="930" y="404"/>
                    <a:pt x="930" y="404"/>
                    <a:pt x="930" y="404"/>
                  </a:cubicBezTo>
                  <a:close/>
                  <a:moveTo>
                    <a:pt x="763" y="1"/>
                  </a:moveTo>
                  <a:cubicBezTo>
                    <a:pt x="414" y="1"/>
                    <a:pt x="161" y="109"/>
                    <a:pt x="0" y="259"/>
                  </a:cubicBezTo>
                  <a:cubicBezTo>
                    <a:pt x="4" y="426"/>
                    <a:pt x="54" y="545"/>
                    <a:pt x="100" y="642"/>
                  </a:cubicBezTo>
                  <a:cubicBezTo>
                    <a:pt x="217" y="867"/>
                    <a:pt x="354" y="1008"/>
                    <a:pt x="493" y="1147"/>
                  </a:cubicBezTo>
                  <a:cubicBezTo>
                    <a:pt x="774" y="1416"/>
                    <a:pt x="1072" y="1616"/>
                    <a:pt x="1380" y="1799"/>
                  </a:cubicBezTo>
                  <a:cubicBezTo>
                    <a:pt x="1393" y="1807"/>
                    <a:pt x="1408" y="1811"/>
                    <a:pt x="1424" y="1811"/>
                  </a:cubicBezTo>
                  <a:cubicBezTo>
                    <a:pt x="1483" y="1811"/>
                    <a:pt x="1559" y="1761"/>
                    <a:pt x="1631" y="1680"/>
                  </a:cubicBezTo>
                  <a:cubicBezTo>
                    <a:pt x="452" y="825"/>
                    <a:pt x="541" y="678"/>
                    <a:pt x="547" y="527"/>
                  </a:cubicBezTo>
                  <a:cubicBezTo>
                    <a:pt x="552" y="420"/>
                    <a:pt x="753" y="403"/>
                    <a:pt x="880" y="403"/>
                  </a:cubicBezTo>
                  <a:cubicBezTo>
                    <a:pt x="898" y="403"/>
                    <a:pt x="915" y="403"/>
                    <a:pt x="930" y="404"/>
                  </a:cubicBezTo>
                  <a:lnTo>
                    <a:pt x="930" y="404"/>
                  </a:lnTo>
                  <a:cubicBezTo>
                    <a:pt x="929" y="404"/>
                    <a:pt x="929" y="403"/>
                    <a:pt x="929" y="402"/>
                  </a:cubicBezTo>
                  <a:lnTo>
                    <a:pt x="929" y="402"/>
                  </a:lnTo>
                  <a:cubicBezTo>
                    <a:pt x="947" y="404"/>
                    <a:pt x="963" y="404"/>
                    <a:pt x="983" y="408"/>
                  </a:cubicBezTo>
                  <a:cubicBezTo>
                    <a:pt x="1114" y="430"/>
                    <a:pt x="1255" y="469"/>
                    <a:pt x="1398" y="519"/>
                  </a:cubicBezTo>
                  <a:cubicBezTo>
                    <a:pt x="1688" y="624"/>
                    <a:pt x="1997" y="756"/>
                    <a:pt x="2291" y="889"/>
                  </a:cubicBezTo>
                  <a:cubicBezTo>
                    <a:pt x="3474" y="1440"/>
                    <a:pt x="3740" y="1646"/>
                    <a:pt x="4812" y="2406"/>
                  </a:cubicBezTo>
                  <a:cubicBezTo>
                    <a:pt x="4825" y="2415"/>
                    <a:pt x="4841" y="2420"/>
                    <a:pt x="4859" y="2420"/>
                  </a:cubicBezTo>
                  <a:cubicBezTo>
                    <a:pt x="4921" y="2420"/>
                    <a:pt x="5006" y="2369"/>
                    <a:pt x="5092" y="2284"/>
                  </a:cubicBezTo>
                  <a:cubicBezTo>
                    <a:pt x="3474" y="937"/>
                    <a:pt x="2384" y="404"/>
                    <a:pt x="1428" y="109"/>
                  </a:cubicBezTo>
                  <a:cubicBezTo>
                    <a:pt x="1177" y="33"/>
                    <a:pt x="955" y="1"/>
                    <a:pt x="7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49"/>
            <p:cNvSpPr/>
            <p:nvPr/>
          </p:nvSpPr>
          <p:spPr>
            <a:xfrm>
              <a:off x="1954200" y="3559775"/>
              <a:ext cx="40725" cy="36325"/>
            </a:xfrm>
            <a:custGeom>
              <a:avLst/>
              <a:gdLst/>
              <a:ahLst/>
              <a:cxnLst/>
              <a:rect l="l" t="t" r="r" b="b"/>
              <a:pathLst>
                <a:path w="1629" h="1453" extrusionOk="0">
                  <a:moveTo>
                    <a:pt x="870" y="1"/>
                  </a:moveTo>
                  <a:cubicBezTo>
                    <a:pt x="615" y="1"/>
                    <a:pt x="366" y="153"/>
                    <a:pt x="215" y="423"/>
                  </a:cubicBezTo>
                  <a:cubicBezTo>
                    <a:pt x="1" y="809"/>
                    <a:pt x="50" y="1163"/>
                    <a:pt x="398" y="1356"/>
                  </a:cubicBezTo>
                  <a:cubicBezTo>
                    <a:pt x="515" y="1420"/>
                    <a:pt x="643" y="1453"/>
                    <a:pt x="770" y="1453"/>
                  </a:cubicBezTo>
                  <a:cubicBezTo>
                    <a:pt x="1024" y="1453"/>
                    <a:pt x="1273" y="1325"/>
                    <a:pt x="1414" y="1070"/>
                  </a:cubicBezTo>
                  <a:cubicBezTo>
                    <a:pt x="1629" y="684"/>
                    <a:pt x="1538" y="278"/>
                    <a:pt x="1192" y="85"/>
                  </a:cubicBezTo>
                  <a:cubicBezTo>
                    <a:pt x="1088" y="28"/>
                    <a:pt x="978" y="1"/>
                    <a:pt x="8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49"/>
            <p:cNvSpPr/>
            <p:nvPr/>
          </p:nvSpPr>
          <p:spPr>
            <a:xfrm>
              <a:off x="1850625" y="3516250"/>
              <a:ext cx="134775" cy="71425"/>
            </a:xfrm>
            <a:custGeom>
              <a:avLst/>
              <a:gdLst/>
              <a:ahLst/>
              <a:cxnLst/>
              <a:rect l="l" t="t" r="r" b="b"/>
              <a:pathLst>
                <a:path w="5391" h="2857" extrusionOk="0">
                  <a:moveTo>
                    <a:pt x="821" y="0"/>
                  </a:moveTo>
                  <a:cubicBezTo>
                    <a:pt x="700" y="0"/>
                    <a:pt x="562" y="20"/>
                    <a:pt x="392" y="89"/>
                  </a:cubicBezTo>
                  <a:cubicBezTo>
                    <a:pt x="313" y="125"/>
                    <a:pt x="217" y="192"/>
                    <a:pt x="144" y="286"/>
                  </a:cubicBezTo>
                  <a:cubicBezTo>
                    <a:pt x="70" y="383"/>
                    <a:pt x="22" y="508"/>
                    <a:pt x="16" y="614"/>
                  </a:cubicBezTo>
                  <a:cubicBezTo>
                    <a:pt x="0" y="828"/>
                    <a:pt x="64" y="966"/>
                    <a:pt x="118" y="1081"/>
                  </a:cubicBezTo>
                  <a:cubicBezTo>
                    <a:pt x="233" y="1306"/>
                    <a:pt x="370" y="1447"/>
                    <a:pt x="509" y="1586"/>
                  </a:cubicBezTo>
                  <a:cubicBezTo>
                    <a:pt x="790" y="1852"/>
                    <a:pt x="1090" y="2055"/>
                    <a:pt x="1396" y="2238"/>
                  </a:cubicBezTo>
                  <a:cubicBezTo>
                    <a:pt x="1409" y="2246"/>
                    <a:pt x="1424" y="2249"/>
                    <a:pt x="1441" y="2249"/>
                  </a:cubicBezTo>
                  <a:cubicBezTo>
                    <a:pt x="1531" y="2249"/>
                    <a:pt x="1661" y="2136"/>
                    <a:pt x="1756" y="1968"/>
                  </a:cubicBezTo>
                  <a:cubicBezTo>
                    <a:pt x="1865" y="1767"/>
                    <a:pt x="1893" y="1568"/>
                    <a:pt x="1816" y="1524"/>
                  </a:cubicBezTo>
                  <a:cubicBezTo>
                    <a:pt x="1547" y="1365"/>
                    <a:pt x="1289" y="1186"/>
                    <a:pt x="1084" y="989"/>
                  </a:cubicBezTo>
                  <a:cubicBezTo>
                    <a:pt x="1034" y="942"/>
                    <a:pt x="985" y="890"/>
                    <a:pt x="945" y="840"/>
                  </a:cubicBezTo>
                  <a:lnTo>
                    <a:pt x="945" y="840"/>
                  </a:lnTo>
                  <a:cubicBezTo>
                    <a:pt x="965" y="842"/>
                    <a:pt x="979" y="840"/>
                    <a:pt x="998" y="844"/>
                  </a:cubicBezTo>
                  <a:cubicBezTo>
                    <a:pt x="1130" y="866"/>
                    <a:pt x="1273" y="906"/>
                    <a:pt x="1414" y="956"/>
                  </a:cubicBezTo>
                  <a:cubicBezTo>
                    <a:pt x="1704" y="1063"/>
                    <a:pt x="2012" y="1194"/>
                    <a:pt x="2307" y="1325"/>
                  </a:cubicBezTo>
                  <a:cubicBezTo>
                    <a:pt x="3490" y="1876"/>
                    <a:pt x="3756" y="2085"/>
                    <a:pt x="4828" y="2842"/>
                  </a:cubicBezTo>
                  <a:cubicBezTo>
                    <a:pt x="4841" y="2852"/>
                    <a:pt x="4857" y="2856"/>
                    <a:pt x="4876" y="2856"/>
                  </a:cubicBezTo>
                  <a:cubicBezTo>
                    <a:pt x="4962" y="2856"/>
                    <a:pt x="5096" y="2758"/>
                    <a:pt x="5209" y="2608"/>
                  </a:cubicBezTo>
                  <a:cubicBezTo>
                    <a:pt x="5346" y="2425"/>
                    <a:pt x="5390" y="2228"/>
                    <a:pt x="5311" y="2170"/>
                  </a:cubicBezTo>
                  <a:cubicBezTo>
                    <a:pt x="4195" y="1381"/>
                    <a:pt x="3903" y="1158"/>
                    <a:pt x="2653" y="574"/>
                  </a:cubicBezTo>
                  <a:cubicBezTo>
                    <a:pt x="2336" y="433"/>
                    <a:pt x="2026" y="300"/>
                    <a:pt x="1688" y="174"/>
                  </a:cubicBezTo>
                  <a:cubicBezTo>
                    <a:pt x="1513" y="115"/>
                    <a:pt x="1332" y="61"/>
                    <a:pt x="1132" y="29"/>
                  </a:cubicBezTo>
                  <a:cubicBezTo>
                    <a:pt x="1034" y="18"/>
                    <a:pt x="934" y="0"/>
                    <a:pt x="8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49"/>
            <p:cNvSpPr/>
            <p:nvPr/>
          </p:nvSpPr>
          <p:spPr>
            <a:xfrm>
              <a:off x="1851075" y="3527175"/>
              <a:ext cx="127250" cy="60500"/>
            </a:xfrm>
            <a:custGeom>
              <a:avLst/>
              <a:gdLst/>
              <a:ahLst/>
              <a:cxnLst/>
              <a:rect l="l" t="t" r="r" b="b"/>
              <a:pathLst>
                <a:path w="5090" h="2420" extrusionOk="0">
                  <a:moveTo>
                    <a:pt x="759" y="1"/>
                  </a:moveTo>
                  <a:cubicBezTo>
                    <a:pt x="411" y="1"/>
                    <a:pt x="159" y="109"/>
                    <a:pt x="0" y="258"/>
                  </a:cubicBezTo>
                  <a:cubicBezTo>
                    <a:pt x="2" y="427"/>
                    <a:pt x="54" y="545"/>
                    <a:pt x="100" y="644"/>
                  </a:cubicBezTo>
                  <a:cubicBezTo>
                    <a:pt x="215" y="869"/>
                    <a:pt x="352" y="1010"/>
                    <a:pt x="491" y="1149"/>
                  </a:cubicBezTo>
                  <a:cubicBezTo>
                    <a:pt x="772" y="1415"/>
                    <a:pt x="1072" y="1618"/>
                    <a:pt x="1378" y="1801"/>
                  </a:cubicBezTo>
                  <a:cubicBezTo>
                    <a:pt x="1391" y="1809"/>
                    <a:pt x="1406" y="1812"/>
                    <a:pt x="1422" y="1812"/>
                  </a:cubicBezTo>
                  <a:cubicBezTo>
                    <a:pt x="1481" y="1812"/>
                    <a:pt x="1558" y="1762"/>
                    <a:pt x="1629" y="1682"/>
                  </a:cubicBezTo>
                  <a:cubicBezTo>
                    <a:pt x="450" y="827"/>
                    <a:pt x="539" y="678"/>
                    <a:pt x="547" y="529"/>
                  </a:cubicBezTo>
                  <a:cubicBezTo>
                    <a:pt x="550" y="421"/>
                    <a:pt x="746" y="404"/>
                    <a:pt x="873" y="404"/>
                  </a:cubicBezTo>
                  <a:cubicBezTo>
                    <a:pt x="894" y="404"/>
                    <a:pt x="913" y="405"/>
                    <a:pt x="929" y="405"/>
                  </a:cubicBezTo>
                  <a:cubicBezTo>
                    <a:pt x="929" y="405"/>
                    <a:pt x="927" y="403"/>
                    <a:pt x="927" y="403"/>
                  </a:cubicBezTo>
                  <a:lnTo>
                    <a:pt x="927" y="403"/>
                  </a:lnTo>
                  <a:cubicBezTo>
                    <a:pt x="945" y="405"/>
                    <a:pt x="961" y="405"/>
                    <a:pt x="980" y="407"/>
                  </a:cubicBezTo>
                  <a:cubicBezTo>
                    <a:pt x="1112" y="429"/>
                    <a:pt x="1255" y="471"/>
                    <a:pt x="1396" y="521"/>
                  </a:cubicBezTo>
                  <a:cubicBezTo>
                    <a:pt x="1686" y="626"/>
                    <a:pt x="1994" y="757"/>
                    <a:pt x="2289" y="890"/>
                  </a:cubicBezTo>
                  <a:cubicBezTo>
                    <a:pt x="3472" y="1441"/>
                    <a:pt x="3738" y="1648"/>
                    <a:pt x="4810" y="2405"/>
                  </a:cubicBezTo>
                  <a:cubicBezTo>
                    <a:pt x="4823" y="2415"/>
                    <a:pt x="4839" y="2420"/>
                    <a:pt x="4857" y="2420"/>
                  </a:cubicBezTo>
                  <a:cubicBezTo>
                    <a:pt x="4919" y="2420"/>
                    <a:pt x="5004" y="2369"/>
                    <a:pt x="5090" y="2286"/>
                  </a:cubicBezTo>
                  <a:lnTo>
                    <a:pt x="5090" y="2284"/>
                  </a:lnTo>
                  <a:cubicBezTo>
                    <a:pt x="3472" y="938"/>
                    <a:pt x="2384" y="403"/>
                    <a:pt x="1426" y="111"/>
                  </a:cubicBezTo>
                  <a:cubicBezTo>
                    <a:pt x="1174" y="34"/>
                    <a:pt x="952" y="1"/>
                    <a:pt x="7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49"/>
            <p:cNvSpPr/>
            <p:nvPr/>
          </p:nvSpPr>
          <p:spPr>
            <a:xfrm>
              <a:off x="2373350" y="2866150"/>
              <a:ext cx="998125" cy="1218200"/>
            </a:xfrm>
            <a:custGeom>
              <a:avLst/>
              <a:gdLst/>
              <a:ahLst/>
              <a:cxnLst/>
              <a:rect l="l" t="t" r="r" b="b"/>
              <a:pathLst>
                <a:path w="39925" h="48728" extrusionOk="0">
                  <a:moveTo>
                    <a:pt x="39429" y="0"/>
                  </a:moveTo>
                  <a:cubicBezTo>
                    <a:pt x="36972" y="4490"/>
                    <a:pt x="13864" y="46684"/>
                    <a:pt x="13285" y="47616"/>
                  </a:cubicBezTo>
                  <a:cubicBezTo>
                    <a:pt x="13285" y="47616"/>
                    <a:pt x="4740" y="43722"/>
                    <a:pt x="1" y="41421"/>
                  </a:cubicBezTo>
                  <a:lnTo>
                    <a:pt x="1" y="41421"/>
                  </a:lnTo>
                  <a:cubicBezTo>
                    <a:pt x="6776" y="45119"/>
                    <a:pt x="12758" y="48386"/>
                    <a:pt x="13373" y="48728"/>
                  </a:cubicBezTo>
                  <a:cubicBezTo>
                    <a:pt x="13764" y="48141"/>
                    <a:pt x="39117" y="1585"/>
                    <a:pt x="39924" y="281"/>
                  </a:cubicBezTo>
                  <a:cubicBezTo>
                    <a:pt x="39855" y="241"/>
                    <a:pt x="39684" y="146"/>
                    <a:pt x="394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63" name="Google Shape;10163;p49"/>
          <p:cNvGrpSpPr/>
          <p:nvPr/>
        </p:nvGrpSpPr>
        <p:grpSpPr>
          <a:xfrm>
            <a:off x="5238563" y="2385088"/>
            <a:ext cx="596950" cy="787025"/>
            <a:chOff x="5055688" y="2345363"/>
            <a:chExt cx="596950" cy="787025"/>
          </a:xfrm>
        </p:grpSpPr>
        <p:sp>
          <p:nvSpPr>
            <p:cNvPr id="10164" name="Google Shape;10164;p49"/>
            <p:cNvSpPr/>
            <p:nvPr/>
          </p:nvSpPr>
          <p:spPr>
            <a:xfrm>
              <a:off x="5055688" y="2345363"/>
              <a:ext cx="596950" cy="637750"/>
            </a:xfrm>
            <a:custGeom>
              <a:avLst/>
              <a:gdLst/>
              <a:ahLst/>
              <a:cxnLst/>
              <a:rect l="l" t="t" r="r" b="b"/>
              <a:pathLst>
                <a:path w="23878" h="25510" extrusionOk="0">
                  <a:moveTo>
                    <a:pt x="9319" y="13860"/>
                  </a:moveTo>
                  <a:cubicBezTo>
                    <a:pt x="10279" y="12918"/>
                    <a:pt x="12156" y="9044"/>
                    <a:pt x="12266" y="8637"/>
                  </a:cubicBezTo>
                  <a:cubicBezTo>
                    <a:pt x="12592" y="7409"/>
                    <a:pt x="9249" y="5749"/>
                    <a:pt x="10519" y="3419"/>
                  </a:cubicBezTo>
                  <a:cubicBezTo>
                    <a:pt x="12533" y="0"/>
                    <a:pt x="19835" y="6069"/>
                    <a:pt x="21752" y="7569"/>
                  </a:cubicBezTo>
                  <a:cubicBezTo>
                    <a:pt x="23878" y="9234"/>
                    <a:pt x="23674" y="13651"/>
                    <a:pt x="17583" y="11585"/>
                  </a:cubicBezTo>
                  <a:cubicBezTo>
                    <a:pt x="16498" y="11218"/>
                    <a:pt x="14164" y="15657"/>
                    <a:pt x="13602" y="16794"/>
                  </a:cubicBezTo>
                  <a:cubicBezTo>
                    <a:pt x="13602" y="16794"/>
                    <a:pt x="18095" y="21823"/>
                    <a:pt x="16816" y="23698"/>
                  </a:cubicBezTo>
                  <a:cubicBezTo>
                    <a:pt x="15154" y="25510"/>
                    <a:pt x="6064" y="19877"/>
                    <a:pt x="3102" y="16255"/>
                  </a:cubicBezTo>
                  <a:cubicBezTo>
                    <a:pt x="1" y="11903"/>
                    <a:pt x="4271" y="12984"/>
                    <a:pt x="9319" y="13860"/>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49"/>
            <p:cNvSpPr/>
            <p:nvPr/>
          </p:nvSpPr>
          <p:spPr>
            <a:xfrm>
              <a:off x="5070063" y="2817713"/>
              <a:ext cx="263375" cy="314675"/>
            </a:xfrm>
            <a:custGeom>
              <a:avLst/>
              <a:gdLst/>
              <a:ahLst/>
              <a:cxnLst/>
              <a:rect l="l" t="t" r="r" b="b"/>
              <a:pathLst>
                <a:path w="10535" h="12587" extrusionOk="0">
                  <a:moveTo>
                    <a:pt x="5325" y="0"/>
                  </a:moveTo>
                  <a:cubicBezTo>
                    <a:pt x="5124" y="0"/>
                    <a:pt x="4917" y="101"/>
                    <a:pt x="4823" y="334"/>
                  </a:cubicBezTo>
                  <a:cubicBezTo>
                    <a:pt x="3264" y="4210"/>
                    <a:pt x="1396" y="7966"/>
                    <a:pt x="100" y="11946"/>
                  </a:cubicBezTo>
                  <a:cubicBezTo>
                    <a:pt x="0" y="12255"/>
                    <a:pt x="293" y="12586"/>
                    <a:pt x="595" y="12586"/>
                  </a:cubicBezTo>
                  <a:cubicBezTo>
                    <a:pt x="676" y="12586"/>
                    <a:pt x="758" y="12562"/>
                    <a:pt x="833" y="12508"/>
                  </a:cubicBezTo>
                  <a:cubicBezTo>
                    <a:pt x="2567" y="11253"/>
                    <a:pt x="4168" y="9852"/>
                    <a:pt x="5655" y="8312"/>
                  </a:cubicBezTo>
                  <a:cubicBezTo>
                    <a:pt x="7174" y="6740"/>
                    <a:pt x="8626" y="5107"/>
                    <a:pt x="10180" y="3572"/>
                  </a:cubicBezTo>
                  <a:cubicBezTo>
                    <a:pt x="10534" y="3221"/>
                    <a:pt x="10193" y="2721"/>
                    <a:pt x="9809" y="2721"/>
                  </a:cubicBezTo>
                  <a:cubicBezTo>
                    <a:pt x="9697" y="2721"/>
                    <a:pt x="9580" y="2764"/>
                    <a:pt x="9477" y="2866"/>
                  </a:cubicBezTo>
                  <a:cubicBezTo>
                    <a:pt x="6833" y="5479"/>
                    <a:pt x="4463" y="8325"/>
                    <a:pt x="1591" y="10676"/>
                  </a:cubicBezTo>
                  <a:lnTo>
                    <a:pt x="1591" y="10676"/>
                  </a:lnTo>
                  <a:cubicBezTo>
                    <a:pt x="2835" y="7257"/>
                    <a:pt x="4427" y="3973"/>
                    <a:pt x="5784" y="597"/>
                  </a:cubicBezTo>
                  <a:cubicBezTo>
                    <a:pt x="5929" y="237"/>
                    <a:pt x="5634" y="0"/>
                    <a:pt x="53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49"/>
            <p:cNvSpPr/>
            <p:nvPr/>
          </p:nvSpPr>
          <p:spPr>
            <a:xfrm>
              <a:off x="5331213" y="2401313"/>
              <a:ext cx="305800" cy="196050"/>
            </a:xfrm>
            <a:custGeom>
              <a:avLst/>
              <a:gdLst/>
              <a:ahLst/>
              <a:cxnLst/>
              <a:rect l="l" t="t" r="r" b="b"/>
              <a:pathLst>
                <a:path w="12232" h="7842" extrusionOk="0">
                  <a:moveTo>
                    <a:pt x="701" y="1"/>
                  </a:moveTo>
                  <a:cubicBezTo>
                    <a:pt x="347" y="1"/>
                    <a:pt x="1" y="356"/>
                    <a:pt x="253" y="728"/>
                  </a:cubicBezTo>
                  <a:cubicBezTo>
                    <a:pt x="1483" y="2538"/>
                    <a:pt x="3360" y="3764"/>
                    <a:pt x="5140" y="4973"/>
                  </a:cubicBezTo>
                  <a:cubicBezTo>
                    <a:pt x="7059" y="6279"/>
                    <a:pt x="9065" y="7400"/>
                    <a:pt x="11372" y="7832"/>
                  </a:cubicBezTo>
                  <a:cubicBezTo>
                    <a:pt x="11407" y="7839"/>
                    <a:pt x="11442" y="7842"/>
                    <a:pt x="11475" y="7842"/>
                  </a:cubicBezTo>
                  <a:cubicBezTo>
                    <a:pt x="12027" y="7842"/>
                    <a:pt x="12231" y="6981"/>
                    <a:pt x="11637" y="6871"/>
                  </a:cubicBezTo>
                  <a:cubicBezTo>
                    <a:pt x="9463" y="6465"/>
                    <a:pt x="7578" y="5430"/>
                    <a:pt x="5766" y="4198"/>
                  </a:cubicBezTo>
                  <a:cubicBezTo>
                    <a:pt x="4097" y="3062"/>
                    <a:pt x="2267" y="1925"/>
                    <a:pt x="1114" y="225"/>
                  </a:cubicBezTo>
                  <a:cubicBezTo>
                    <a:pt x="1007" y="66"/>
                    <a:pt x="853" y="1"/>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67" name="Google Shape;10167;p49"/>
          <p:cNvGrpSpPr/>
          <p:nvPr/>
        </p:nvGrpSpPr>
        <p:grpSpPr>
          <a:xfrm>
            <a:off x="6561000" y="2816775"/>
            <a:ext cx="928925" cy="1455125"/>
            <a:chOff x="6682900" y="2581875"/>
            <a:chExt cx="928925" cy="1455125"/>
          </a:xfrm>
        </p:grpSpPr>
        <p:sp>
          <p:nvSpPr>
            <p:cNvPr id="10168" name="Google Shape;10168;p49"/>
            <p:cNvSpPr/>
            <p:nvPr/>
          </p:nvSpPr>
          <p:spPr>
            <a:xfrm>
              <a:off x="6682900" y="2581875"/>
              <a:ext cx="864500" cy="942300"/>
            </a:xfrm>
            <a:custGeom>
              <a:avLst/>
              <a:gdLst/>
              <a:ahLst/>
              <a:cxnLst/>
              <a:rect l="l" t="t" r="r" b="b"/>
              <a:pathLst>
                <a:path w="34580" h="37692" extrusionOk="0">
                  <a:moveTo>
                    <a:pt x="16602" y="37691"/>
                  </a:moveTo>
                  <a:cubicBezTo>
                    <a:pt x="14604" y="30059"/>
                    <a:pt x="6173" y="29783"/>
                    <a:pt x="3502" y="21725"/>
                  </a:cubicBezTo>
                  <a:cubicBezTo>
                    <a:pt x="1" y="11255"/>
                    <a:pt x="5030" y="4069"/>
                    <a:pt x="15533" y="2004"/>
                  </a:cubicBezTo>
                  <a:cubicBezTo>
                    <a:pt x="25761" y="1"/>
                    <a:pt x="34580" y="5710"/>
                    <a:pt x="34388" y="17259"/>
                  </a:cubicBezTo>
                  <a:cubicBezTo>
                    <a:pt x="34287" y="23490"/>
                    <a:pt x="28452" y="28112"/>
                    <a:pt x="30204" y="34645"/>
                  </a:cubicBez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49"/>
            <p:cNvSpPr/>
            <p:nvPr/>
          </p:nvSpPr>
          <p:spPr>
            <a:xfrm>
              <a:off x="7005550" y="3095100"/>
              <a:ext cx="202475" cy="389000"/>
            </a:xfrm>
            <a:custGeom>
              <a:avLst/>
              <a:gdLst/>
              <a:ahLst/>
              <a:cxnLst/>
              <a:rect l="l" t="t" r="r" b="b"/>
              <a:pathLst>
                <a:path w="8099" h="15560" extrusionOk="0">
                  <a:moveTo>
                    <a:pt x="682" y="0"/>
                  </a:moveTo>
                  <a:cubicBezTo>
                    <a:pt x="346" y="0"/>
                    <a:pt x="0" y="359"/>
                    <a:pt x="217" y="747"/>
                  </a:cubicBezTo>
                  <a:cubicBezTo>
                    <a:pt x="2813" y="5397"/>
                    <a:pt x="5198" y="10204"/>
                    <a:pt x="7007" y="15220"/>
                  </a:cubicBezTo>
                  <a:cubicBezTo>
                    <a:pt x="7092" y="15457"/>
                    <a:pt x="7295" y="15560"/>
                    <a:pt x="7495" y="15560"/>
                  </a:cubicBezTo>
                  <a:cubicBezTo>
                    <a:pt x="7800" y="15560"/>
                    <a:pt x="8099" y="15321"/>
                    <a:pt x="7968" y="14955"/>
                  </a:cubicBezTo>
                  <a:lnTo>
                    <a:pt x="7968" y="14955"/>
                  </a:lnTo>
                  <a:lnTo>
                    <a:pt x="7968" y="14957"/>
                  </a:lnTo>
                  <a:cubicBezTo>
                    <a:pt x="6129" y="9858"/>
                    <a:pt x="3715" y="4969"/>
                    <a:pt x="1077" y="244"/>
                  </a:cubicBezTo>
                  <a:cubicBezTo>
                    <a:pt x="981" y="72"/>
                    <a:pt x="832"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49"/>
            <p:cNvSpPr/>
            <p:nvPr/>
          </p:nvSpPr>
          <p:spPr>
            <a:xfrm>
              <a:off x="7291150" y="3031400"/>
              <a:ext cx="45100" cy="418250"/>
            </a:xfrm>
            <a:custGeom>
              <a:avLst/>
              <a:gdLst/>
              <a:ahLst/>
              <a:cxnLst/>
              <a:rect l="l" t="t" r="r" b="b"/>
              <a:pathLst>
                <a:path w="1804" h="16730" extrusionOk="0">
                  <a:moveTo>
                    <a:pt x="676" y="1"/>
                  </a:moveTo>
                  <a:cubicBezTo>
                    <a:pt x="427" y="1"/>
                    <a:pt x="173" y="161"/>
                    <a:pt x="163" y="483"/>
                  </a:cubicBezTo>
                  <a:cubicBezTo>
                    <a:pt x="1" y="5741"/>
                    <a:pt x="237" y="11020"/>
                    <a:pt x="774" y="16253"/>
                  </a:cubicBezTo>
                  <a:cubicBezTo>
                    <a:pt x="807" y="16570"/>
                    <a:pt x="1074" y="16730"/>
                    <a:pt x="1323" y="16730"/>
                  </a:cubicBezTo>
                  <a:cubicBezTo>
                    <a:pt x="1572" y="16730"/>
                    <a:pt x="1803" y="16572"/>
                    <a:pt x="1771" y="16253"/>
                  </a:cubicBezTo>
                  <a:cubicBezTo>
                    <a:pt x="1233" y="11020"/>
                    <a:pt x="997" y="5741"/>
                    <a:pt x="1160" y="483"/>
                  </a:cubicBezTo>
                  <a:cubicBezTo>
                    <a:pt x="1169" y="161"/>
                    <a:pt x="925" y="1"/>
                    <a:pt x="6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49"/>
            <p:cNvSpPr/>
            <p:nvPr/>
          </p:nvSpPr>
          <p:spPr>
            <a:xfrm>
              <a:off x="7006425" y="2975875"/>
              <a:ext cx="317825" cy="187975"/>
            </a:xfrm>
            <a:custGeom>
              <a:avLst/>
              <a:gdLst/>
              <a:ahLst/>
              <a:cxnLst/>
              <a:rect l="l" t="t" r="r" b="b"/>
              <a:pathLst>
                <a:path w="12713" h="7519" extrusionOk="0">
                  <a:moveTo>
                    <a:pt x="7524" y="1000"/>
                  </a:moveTo>
                  <a:cubicBezTo>
                    <a:pt x="7598" y="1000"/>
                    <a:pt x="7673" y="1007"/>
                    <a:pt x="7707" y="1016"/>
                  </a:cubicBezTo>
                  <a:cubicBezTo>
                    <a:pt x="7927" y="1077"/>
                    <a:pt x="8091" y="1237"/>
                    <a:pt x="8238" y="1490"/>
                  </a:cubicBezTo>
                  <a:cubicBezTo>
                    <a:pt x="8703" y="2284"/>
                    <a:pt x="8724" y="3445"/>
                    <a:pt x="8356" y="4402"/>
                  </a:cubicBezTo>
                  <a:lnTo>
                    <a:pt x="8356" y="4402"/>
                  </a:lnTo>
                  <a:cubicBezTo>
                    <a:pt x="7899" y="4093"/>
                    <a:pt x="7567" y="3546"/>
                    <a:pt x="7368" y="3074"/>
                  </a:cubicBezTo>
                  <a:cubicBezTo>
                    <a:pt x="7212" y="2704"/>
                    <a:pt x="7099" y="2295"/>
                    <a:pt x="7078" y="1893"/>
                  </a:cubicBezTo>
                  <a:cubicBezTo>
                    <a:pt x="7061" y="1562"/>
                    <a:pt x="7075" y="1301"/>
                    <a:pt x="7236" y="1079"/>
                  </a:cubicBezTo>
                  <a:lnTo>
                    <a:pt x="7236" y="1079"/>
                  </a:lnTo>
                  <a:cubicBezTo>
                    <a:pt x="7236" y="1080"/>
                    <a:pt x="7235" y="1080"/>
                    <a:pt x="7235" y="1080"/>
                  </a:cubicBezTo>
                  <a:cubicBezTo>
                    <a:pt x="7235" y="1080"/>
                    <a:pt x="7270" y="1039"/>
                    <a:pt x="7368" y="1014"/>
                  </a:cubicBezTo>
                  <a:cubicBezTo>
                    <a:pt x="7408" y="1004"/>
                    <a:pt x="7466" y="1000"/>
                    <a:pt x="7524" y="1000"/>
                  </a:cubicBezTo>
                  <a:close/>
                  <a:moveTo>
                    <a:pt x="3689" y="1835"/>
                  </a:moveTo>
                  <a:cubicBezTo>
                    <a:pt x="3708" y="1835"/>
                    <a:pt x="3728" y="1837"/>
                    <a:pt x="3749" y="1842"/>
                  </a:cubicBezTo>
                  <a:cubicBezTo>
                    <a:pt x="4065" y="1912"/>
                    <a:pt x="4326" y="2457"/>
                    <a:pt x="4444" y="2716"/>
                  </a:cubicBezTo>
                  <a:cubicBezTo>
                    <a:pt x="4615" y="3089"/>
                    <a:pt x="4689" y="3471"/>
                    <a:pt x="4674" y="3877"/>
                  </a:cubicBezTo>
                  <a:cubicBezTo>
                    <a:pt x="4653" y="4395"/>
                    <a:pt x="4480" y="4911"/>
                    <a:pt x="4203" y="5353"/>
                  </a:cubicBezTo>
                  <a:lnTo>
                    <a:pt x="4203" y="5353"/>
                  </a:lnTo>
                  <a:cubicBezTo>
                    <a:pt x="3728" y="4828"/>
                    <a:pt x="3363" y="4169"/>
                    <a:pt x="3197" y="3483"/>
                  </a:cubicBezTo>
                  <a:cubicBezTo>
                    <a:pt x="3119" y="3163"/>
                    <a:pt x="3088" y="2817"/>
                    <a:pt x="3180" y="2497"/>
                  </a:cubicBezTo>
                  <a:cubicBezTo>
                    <a:pt x="3247" y="2269"/>
                    <a:pt x="3415" y="1835"/>
                    <a:pt x="3689" y="1835"/>
                  </a:cubicBezTo>
                  <a:close/>
                  <a:moveTo>
                    <a:pt x="7529" y="1"/>
                  </a:moveTo>
                  <a:cubicBezTo>
                    <a:pt x="7523" y="1"/>
                    <a:pt x="7517" y="1"/>
                    <a:pt x="7512" y="1"/>
                  </a:cubicBezTo>
                  <a:cubicBezTo>
                    <a:pt x="6313" y="11"/>
                    <a:pt x="5986" y="1189"/>
                    <a:pt x="6111" y="2185"/>
                  </a:cubicBezTo>
                  <a:cubicBezTo>
                    <a:pt x="6253" y="3335"/>
                    <a:pt x="6851" y="4622"/>
                    <a:pt x="7868" y="5262"/>
                  </a:cubicBezTo>
                  <a:lnTo>
                    <a:pt x="7868" y="5262"/>
                  </a:lnTo>
                  <a:cubicBezTo>
                    <a:pt x="7683" y="5489"/>
                    <a:pt x="7466" y="5681"/>
                    <a:pt x="7217" y="5824"/>
                  </a:cubicBezTo>
                  <a:cubicBezTo>
                    <a:pt x="6841" y="6040"/>
                    <a:pt x="6416" y="6124"/>
                    <a:pt x="5986" y="6124"/>
                  </a:cubicBezTo>
                  <a:cubicBezTo>
                    <a:pt x="5955" y="6124"/>
                    <a:pt x="5924" y="6124"/>
                    <a:pt x="5894" y="6123"/>
                  </a:cubicBezTo>
                  <a:cubicBezTo>
                    <a:pt x="5556" y="6114"/>
                    <a:pt x="5265" y="6063"/>
                    <a:pt x="5000" y="5951"/>
                  </a:cubicBezTo>
                  <a:lnTo>
                    <a:pt x="5000" y="5951"/>
                  </a:lnTo>
                  <a:cubicBezTo>
                    <a:pt x="5671" y="4926"/>
                    <a:pt x="5883" y="3602"/>
                    <a:pt x="5409" y="2451"/>
                  </a:cubicBezTo>
                  <a:cubicBezTo>
                    <a:pt x="5124" y="1758"/>
                    <a:pt x="4517" y="822"/>
                    <a:pt x="3678" y="822"/>
                  </a:cubicBezTo>
                  <a:cubicBezTo>
                    <a:pt x="3599" y="822"/>
                    <a:pt x="3518" y="830"/>
                    <a:pt x="3435" y="848"/>
                  </a:cubicBezTo>
                  <a:cubicBezTo>
                    <a:pt x="2483" y="1050"/>
                    <a:pt x="2070" y="2284"/>
                    <a:pt x="2140" y="3142"/>
                  </a:cubicBezTo>
                  <a:cubicBezTo>
                    <a:pt x="2222" y="4147"/>
                    <a:pt x="2706" y="5097"/>
                    <a:pt x="3336" y="5868"/>
                  </a:cubicBezTo>
                  <a:cubicBezTo>
                    <a:pt x="3404" y="5951"/>
                    <a:pt x="3472" y="6029"/>
                    <a:pt x="3542" y="6103"/>
                  </a:cubicBezTo>
                  <a:lnTo>
                    <a:pt x="3542" y="6103"/>
                  </a:lnTo>
                  <a:cubicBezTo>
                    <a:pt x="3243" y="6346"/>
                    <a:pt x="2884" y="6527"/>
                    <a:pt x="2505" y="6527"/>
                  </a:cubicBezTo>
                  <a:cubicBezTo>
                    <a:pt x="2473" y="6527"/>
                    <a:pt x="2441" y="6526"/>
                    <a:pt x="2409" y="6523"/>
                  </a:cubicBezTo>
                  <a:cubicBezTo>
                    <a:pt x="1693" y="6462"/>
                    <a:pt x="1307" y="5733"/>
                    <a:pt x="1093" y="5133"/>
                  </a:cubicBezTo>
                  <a:cubicBezTo>
                    <a:pt x="1007" y="4895"/>
                    <a:pt x="805" y="4792"/>
                    <a:pt x="605" y="4792"/>
                  </a:cubicBezTo>
                  <a:cubicBezTo>
                    <a:pt x="300" y="4792"/>
                    <a:pt x="1" y="5032"/>
                    <a:pt x="132" y="5398"/>
                  </a:cubicBezTo>
                  <a:cubicBezTo>
                    <a:pt x="435" y="6249"/>
                    <a:pt x="932" y="7102"/>
                    <a:pt x="1834" y="7412"/>
                  </a:cubicBezTo>
                  <a:cubicBezTo>
                    <a:pt x="2047" y="7485"/>
                    <a:pt x="2267" y="7518"/>
                    <a:pt x="2486" y="7518"/>
                  </a:cubicBezTo>
                  <a:cubicBezTo>
                    <a:pt x="2990" y="7518"/>
                    <a:pt x="3494" y="7342"/>
                    <a:pt x="3913" y="7060"/>
                  </a:cubicBezTo>
                  <a:cubicBezTo>
                    <a:pt x="4062" y="6960"/>
                    <a:pt x="4203" y="6850"/>
                    <a:pt x="4336" y="6730"/>
                  </a:cubicBezTo>
                  <a:lnTo>
                    <a:pt x="4336" y="6730"/>
                  </a:lnTo>
                  <a:cubicBezTo>
                    <a:pt x="4681" y="6920"/>
                    <a:pt x="5066" y="7039"/>
                    <a:pt x="5510" y="7090"/>
                  </a:cubicBezTo>
                  <a:cubicBezTo>
                    <a:pt x="5663" y="7107"/>
                    <a:pt x="5815" y="7116"/>
                    <a:pt x="5965" y="7116"/>
                  </a:cubicBezTo>
                  <a:cubicBezTo>
                    <a:pt x="7118" y="7116"/>
                    <a:pt x="8173" y="6602"/>
                    <a:pt x="8834" y="5625"/>
                  </a:cubicBezTo>
                  <a:lnTo>
                    <a:pt x="8834" y="5625"/>
                  </a:lnTo>
                  <a:cubicBezTo>
                    <a:pt x="8931" y="5638"/>
                    <a:pt x="9027" y="5645"/>
                    <a:pt x="9122" y="5645"/>
                  </a:cubicBezTo>
                  <a:cubicBezTo>
                    <a:pt x="10582" y="5645"/>
                    <a:pt x="11772" y="4122"/>
                    <a:pt x="12481" y="2954"/>
                  </a:cubicBezTo>
                  <a:cubicBezTo>
                    <a:pt x="12712" y="2573"/>
                    <a:pt x="12367" y="2214"/>
                    <a:pt x="12024" y="2214"/>
                  </a:cubicBezTo>
                  <a:cubicBezTo>
                    <a:pt x="11872" y="2214"/>
                    <a:pt x="11721" y="2284"/>
                    <a:pt x="11620" y="2451"/>
                  </a:cubicBezTo>
                  <a:cubicBezTo>
                    <a:pt x="11152" y="3221"/>
                    <a:pt x="10349" y="4498"/>
                    <a:pt x="9319" y="4638"/>
                  </a:cubicBezTo>
                  <a:lnTo>
                    <a:pt x="9319" y="4638"/>
                  </a:lnTo>
                  <a:cubicBezTo>
                    <a:pt x="9610" y="3788"/>
                    <a:pt x="9656" y="2840"/>
                    <a:pt x="9471" y="1975"/>
                  </a:cubicBezTo>
                  <a:cubicBezTo>
                    <a:pt x="9263" y="1011"/>
                    <a:pt x="8620" y="1"/>
                    <a:pt x="75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49"/>
            <p:cNvSpPr/>
            <p:nvPr/>
          </p:nvSpPr>
          <p:spPr>
            <a:xfrm>
              <a:off x="7170025" y="3735500"/>
              <a:ext cx="430675" cy="301500"/>
            </a:xfrm>
            <a:custGeom>
              <a:avLst/>
              <a:gdLst/>
              <a:ahLst/>
              <a:cxnLst/>
              <a:rect l="l" t="t" r="r" b="b"/>
              <a:pathLst>
                <a:path w="17227" h="12060" extrusionOk="0">
                  <a:moveTo>
                    <a:pt x="1" y="3133"/>
                  </a:moveTo>
                  <a:cubicBezTo>
                    <a:pt x="1134" y="12059"/>
                    <a:pt x="17227" y="8535"/>
                    <a:pt x="13296" y="0"/>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49"/>
            <p:cNvSpPr/>
            <p:nvPr/>
          </p:nvSpPr>
          <p:spPr>
            <a:xfrm>
              <a:off x="6997850" y="3388275"/>
              <a:ext cx="613975" cy="464700"/>
            </a:xfrm>
            <a:custGeom>
              <a:avLst/>
              <a:gdLst/>
              <a:ahLst/>
              <a:cxnLst/>
              <a:rect l="l" t="t" r="r" b="b"/>
              <a:pathLst>
                <a:path w="24559" h="18588" extrusionOk="0">
                  <a:moveTo>
                    <a:pt x="16534" y="1475"/>
                  </a:moveTo>
                  <a:cubicBezTo>
                    <a:pt x="14337" y="1968"/>
                    <a:pt x="5495" y="4201"/>
                    <a:pt x="3102" y="4628"/>
                  </a:cubicBezTo>
                  <a:cubicBezTo>
                    <a:pt x="1" y="5183"/>
                    <a:pt x="818" y="9901"/>
                    <a:pt x="4604" y="8764"/>
                  </a:cubicBezTo>
                  <a:cubicBezTo>
                    <a:pt x="738" y="10028"/>
                    <a:pt x="2689" y="13597"/>
                    <a:pt x="5345" y="13361"/>
                  </a:cubicBezTo>
                  <a:cubicBezTo>
                    <a:pt x="1629" y="14481"/>
                    <a:pt x="3694" y="18587"/>
                    <a:pt x="6454" y="18307"/>
                  </a:cubicBezTo>
                  <a:cubicBezTo>
                    <a:pt x="9454" y="18002"/>
                    <a:pt x="11661" y="17155"/>
                    <a:pt x="13629" y="16843"/>
                  </a:cubicBezTo>
                  <a:cubicBezTo>
                    <a:pt x="16347" y="16415"/>
                    <a:pt x="19648" y="15105"/>
                    <a:pt x="21337" y="14540"/>
                  </a:cubicBezTo>
                  <a:cubicBezTo>
                    <a:pt x="24558" y="13462"/>
                    <a:pt x="24276" y="8977"/>
                    <a:pt x="19604" y="10022"/>
                  </a:cubicBezTo>
                  <a:cubicBezTo>
                    <a:pt x="23910" y="9923"/>
                    <a:pt x="23229" y="4304"/>
                    <a:pt x="18894" y="5564"/>
                  </a:cubicBezTo>
                  <a:cubicBezTo>
                    <a:pt x="23229" y="4304"/>
                    <a:pt x="20865" y="0"/>
                    <a:pt x="16534" y="1475"/>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49"/>
            <p:cNvSpPr/>
            <p:nvPr/>
          </p:nvSpPr>
          <p:spPr>
            <a:xfrm>
              <a:off x="7009350" y="3405600"/>
              <a:ext cx="590575" cy="453225"/>
            </a:xfrm>
            <a:custGeom>
              <a:avLst/>
              <a:gdLst/>
              <a:ahLst/>
              <a:cxnLst/>
              <a:rect l="l" t="t" r="r" b="b"/>
              <a:pathLst>
                <a:path w="23623" h="18129" extrusionOk="0">
                  <a:moveTo>
                    <a:pt x="17869" y="984"/>
                  </a:moveTo>
                  <a:cubicBezTo>
                    <a:pt x="18726" y="984"/>
                    <a:pt x="19564" y="1239"/>
                    <a:pt x="20035" y="1985"/>
                  </a:cubicBezTo>
                  <a:cubicBezTo>
                    <a:pt x="20806" y="3211"/>
                    <a:pt x="19283" y="4093"/>
                    <a:pt x="18301" y="4391"/>
                  </a:cubicBezTo>
                  <a:cubicBezTo>
                    <a:pt x="17741" y="4561"/>
                    <a:pt x="17909" y="5372"/>
                    <a:pt x="18420" y="5372"/>
                  </a:cubicBezTo>
                  <a:cubicBezTo>
                    <a:pt x="18466" y="5372"/>
                    <a:pt x="18515" y="5365"/>
                    <a:pt x="18566" y="5351"/>
                  </a:cubicBezTo>
                  <a:cubicBezTo>
                    <a:pt x="18877" y="5265"/>
                    <a:pt x="19221" y="5214"/>
                    <a:pt x="19561" y="5214"/>
                  </a:cubicBezTo>
                  <a:cubicBezTo>
                    <a:pt x="20499" y="5214"/>
                    <a:pt x="21412" y="5600"/>
                    <a:pt x="21543" y="6687"/>
                  </a:cubicBezTo>
                  <a:cubicBezTo>
                    <a:pt x="21675" y="7770"/>
                    <a:pt x="20883" y="8436"/>
                    <a:pt x="19963" y="8701"/>
                  </a:cubicBezTo>
                  <a:lnTo>
                    <a:pt x="19963" y="8701"/>
                  </a:lnTo>
                  <a:cubicBezTo>
                    <a:pt x="19639" y="8730"/>
                    <a:pt x="19318" y="8783"/>
                    <a:pt x="19011" y="8848"/>
                  </a:cubicBezTo>
                  <a:cubicBezTo>
                    <a:pt x="18469" y="8965"/>
                    <a:pt x="18581" y="9828"/>
                    <a:pt x="19126" y="9828"/>
                  </a:cubicBezTo>
                  <a:cubicBezTo>
                    <a:pt x="19132" y="9828"/>
                    <a:pt x="19138" y="9828"/>
                    <a:pt x="19144" y="9828"/>
                  </a:cubicBezTo>
                  <a:cubicBezTo>
                    <a:pt x="19436" y="9817"/>
                    <a:pt x="19728" y="9777"/>
                    <a:pt x="20012" y="9709"/>
                  </a:cubicBezTo>
                  <a:lnTo>
                    <a:pt x="20012" y="9709"/>
                  </a:lnTo>
                  <a:cubicBezTo>
                    <a:pt x="20121" y="9702"/>
                    <a:pt x="20231" y="9698"/>
                    <a:pt x="20342" y="9698"/>
                  </a:cubicBezTo>
                  <a:cubicBezTo>
                    <a:pt x="21456" y="9698"/>
                    <a:pt x="22637" y="10076"/>
                    <a:pt x="22514" y="11395"/>
                  </a:cubicBezTo>
                  <a:cubicBezTo>
                    <a:pt x="22356" y="13112"/>
                    <a:pt x="20325" y="13510"/>
                    <a:pt x="19011" y="13974"/>
                  </a:cubicBezTo>
                  <a:cubicBezTo>
                    <a:pt x="17762" y="14416"/>
                    <a:pt x="16508" y="14842"/>
                    <a:pt x="15229" y="15187"/>
                  </a:cubicBezTo>
                  <a:cubicBezTo>
                    <a:pt x="14012" y="15516"/>
                    <a:pt x="12767" y="15684"/>
                    <a:pt x="11540" y="15979"/>
                  </a:cubicBezTo>
                  <a:cubicBezTo>
                    <a:pt x="10283" y="16281"/>
                    <a:pt x="9034" y="16624"/>
                    <a:pt x="7759" y="16860"/>
                  </a:cubicBezTo>
                  <a:cubicBezTo>
                    <a:pt x="7162" y="16970"/>
                    <a:pt x="6506" y="17129"/>
                    <a:pt x="5872" y="17129"/>
                  </a:cubicBezTo>
                  <a:cubicBezTo>
                    <a:pt x="5434" y="17129"/>
                    <a:pt x="5006" y="17053"/>
                    <a:pt x="4616" y="16833"/>
                  </a:cubicBezTo>
                  <a:cubicBezTo>
                    <a:pt x="3963" y="16464"/>
                    <a:pt x="3428" y="15775"/>
                    <a:pt x="3375" y="15008"/>
                  </a:cubicBezTo>
                  <a:cubicBezTo>
                    <a:pt x="3305" y="14003"/>
                    <a:pt x="4159" y="13420"/>
                    <a:pt x="5018" y="13148"/>
                  </a:cubicBezTo>
                  <a:cubicBezTo>
                    <a:pt x="5518" y="12990"/>
                    <a:pt x="5474" y="12169"/>
                    <a:pt x="4927" y="12169"/>
                  </a:cubicBezTo>
                  <a:cubicBezTo>
                    <a:pt x="4913" y="12169"/>
                    <a:pt x="4900" y="12169"/>
                    <a:pt x="4885" y="12170"/>
                  </a:cubicBezTo>
                  <a:cubicBezTo>
                    <a:pt x="4825" y="12175"/>
                    <a:pt x="4765" y="12177"/>
                    <a:pt x="4704" y="12177"/>
                  </a:cubicBezTo>
                  <a:cubicBezTo>
                    <a:pt x="3811" y="12177"/>
                    <a:pt x="2889" y="11715"/>
                    <a:pt x="2562" y="10837"/>
                  </a:cubicBezTo>
                  <a:cubicBezTo>
                    <a:pt x="2122" y="9649"/>
                    <a:pt x="3308" y="8882"/>
                    <a:pt x="4277" y="8551"/>
                  </a:cubicBezTo>
                  <a:cubicBezTo>
                    <a:pt x="4827" y="8364"/>
                    <a:pt x="4671" y="7568"/>
                    <a:pt x="4163" y="7568"/>
                  </a:cubicBezTo>
                  <a:cubicBezTo>
                    <a:pt x="4115" y="7568"/>
                    <a:pt x="4065" y="7575"/>
                    <a:pt x="4011" y="7591"/>
                  </a:cubicBezTo>
                  <a:cubicBezTo>
                    <a:pt x="3722" y="7674"/>
                    <a:pt x="3411" y="7720"/>
                    <a:pt x="3105" y="7720"/>
                  </a:cubicBezTo>
                  <a:cubicBezTo>
                    <a:pt x="2217" y="7720"/>
                    <a:pt x="1375" y="7326"/>
                    <a:pt x="1245" y="6287"/>
                  </a:cubicBezTo>
                  <a:cubicBezTo>
                    <a:pt x="1188" y="5834"/>
                    <a:pt x="1321" y="5364"/>
                    <a:pt x="1616" y="5016"/>
                  </a:cubicBezTo>
                  <a:cubicBezTo>
                    <a:pt x="1991" y="4578"/>
                    <a:pt x="2520" y="4466"/>
                    <a:pt x="3059" y="4363"/>
                  </a:cubicBezTo>
                  <a:cubicBezTo>
                    <a:pt x="6078" y="3777"/>
                    <a:pt x="9065" y="2987"/>
                    <a:pt x="12052" y="2259"/>
                  </a:cubicBezTo>
                  <a:cubicBezTo>
                    <a:pt x="13401" y="1930"/>
                    <a:pt x="14748" y="1592"/>
                    <a:pt x="16101" y="1286"/>
                  </a:cubicBezTo>
                  <a:lnTo>
                    <a:pt x="16101" y="1286"/>
                  </a:lnTo>
                  <a:cubicBezTo>
                    <a:pt x="16135" y="1282"/>
                    <a:pt x="16170" y="1274"/>
                    <a:pt x="16207" y="1262"/>
                  </a:cubicBezTo>
                  <a:lnTo>
                    <a:pt x="16207" y="1262"/>
                  </a:lnTo>
                  <a:cubicBezTo>
                    <a:pt x="16207" y="1262"/>
                    <a:pt x="16207" y="1262"/>
                    <a:pt x="16207" y="1262"/>
                  </a:cubicBezTo>
                  <a:cubicBezTo>
                    <a:pt x="16241" y="1254"/>
                    <a:pt x="16272" y="1244"/>
                    <a:pt x="16301" y="1232"/>
                  </a:cubicBezTo>
                  <a:lnTo>
                    <a:pt x="16301" y="1232"/>
                  </a:lnTo>
                  <a:cubicBezTo>
                    <a:pt x="16771" y="1087"/>
                    <a:pt x="17324" y="984"/>
                    <a:pt x="17869" y="984"/>
                  </a:cubicBezTo>
                  <a:close/>
                  <a:moveTo>
                    <a:pt x="17822" y="0"/>
                  </a:moveTo>
                  <a:cubicBezTo>
                    <a:pt x="17167" y="0"/>
                    <a:pt x="16510" y="115"/>
                    <a:pt x="15941" y="301"/>
                  </a:cubicBezTo>
                  <a:cubicBezTo>
                    <a:pt x="15940" y="302"/>
                    <a:pt x="15938" y="302"/>
                    <a:pt x="15937" y="303"/>
                  </a:cubicBezTo>
                  <a:lnTo>
                    <a:pt x="15937" y="303"/>
                  </a:lnTo>
                  <a:cubicBezTo>
                    <a:pt x="12691" y="1034"/>
                    <a:pt x="9467" y="1876"/>
                    <a:pt x="6227" y="2638"/>
                  </a:cubicBezTo>
                  <a:cubicBezTo>
                    <a:pt x="5459" y="2817"/>
                    <a:pt x="4687" y="2996"/>
                    <a:pt x="3916" y="3167"/>
                  </a:cubicBezTo>
                  <a:cubicBezTo>
                    <a:pt x="3329" y="3295"/>
                    <a:pt x="2699" y="3365"/>
                    <a:pt x="2128" y="3550"/>
                  </a:cubicBezTo>
                  <a:cubicBezTo>
                    <a:pt x="790" y="3986"/>
                    <a:pt x="0" y="5313"/>
                    <a:pt x="314" y="6697"/>
                  </a:cubicBezTo>
                  <a:cubicBezTo>
                    <a:pt x="559" y="7779"/>
                    <a:pt x="1337" y="8391"/>
                    <a:pt x="2264" y="8615"/>
                  </a:cubicBezTo>
                  <a:lnTo>
                    <a:pt x="2264" y="8615"/>
                  </a:lnTo>
                  <a:cubicBezTo>
                    <a:pt x="1631" y="9226"/>
                    <a:pt x="1274" y="10040"/>
                    <a:pt x="1576" y="11024"/>
                  </a:cubicBezTo>
                  <a:cubicBezTo>
                    <a:pt x="1846" y="11902"/>
                    <a:pt x="2528" y="12564"/>
                    <a:pt x="3350" y="12908"/>
                  </a:cubicBezTo>
                  <a:lnTo>
                    <a:pt x="3350" y="12908"/>
                  </a:lnTo>
                  <a:cubicBezTo>
                    <a:pt x="2938" y="13241"/>
                    <a:pt x="2616" y="13671"/>
                    <a:pt x="2465" y="14216"/>
                  </a:cubicBezTo>
                  <a:cubicBezTo>
                    <a:pt x="2221" y="15099"/>
                    <a:pt x="2503" y="16043"/>
                    <a:pt x="3048" y="16755"/>
                  </a:cubicBezTo>
                  <a:cubicBezTo>
                    <a:pt x="3640" y="17530"/>
                    <a:pt x="4532" y="18040"/>
                    <a:pt x="5509" y="18118"/>
                  </a:cubicBezTo>
                  <a:cubicBezTo>
                    <a:pt x="5605" y="18125"/>
                    <a:pt x="5702" y="18128"/>
                    <a:pt x="5800" y="18128"/>
                  </a:cubicBezTo>
                  <a:cubicBezTo>
                    <a:pt x="6453" y="18128"/>
                    <a:pt x="7135" y="17977"/>
                    <a:pt x="7767" y="17867"/>
                  </a:cubicBezTo>
                  <a:cubicBezTo>
                    <a:pt x="8576" y="17726"/>
                    <a:pt x="9379" y="17542"/>
                    <a:pt x="10175" y="17344"/>
                  </a:cubicBezTo>
                  <a:cubicBezTo>
                    <a:pt x="11574" y="16999"/>
                    <a:pt x="12979" y="16736"/>
                    <a:pt x="14382" y="16422"/>
                  </a:cubicBezTo>
                  <a:cubicBezTo>
                    <a:pt x="15931" y="16078"/>
                    <a:pt x="17439" y="15579"/>
                    <a:pt x="18933" y="15055"/>
                  </a:cubicBezTo>
                  <a:cubicBezTo>
                    <a:pt x="20730" y="14427"/>
                    <a:pt x="23123" y="13902"/>
                    <a:pt x="23477" y="11673"/>
                  </a:cubicBezTo>
                  <a:cubicBezTo>
                    <a:pt x="23622" y="10757"/>
                    <a:pt x="23289" y="9845"/>
                    <a:pt x="22539" y="9284"/>
                  </a:cubicBezTo>
                  <a:cubicBezTo>
                    <a:pt x="22275" y="9087"/>
                    <a:pt x="21987" y="8946"/>
                    <a:pt x="21684" y="8850"/>
                  </a:cubicBezTo>
                  <a:lnTo>
                    <a:pt x="21684" y="8850"/>
                  </a:lnTo>
                  <a:cubicBezTo>
                    <a:pt x="22301" y="8282"/>
                    <a:pt x="22659" y="7482"/>
                    <a:pt x="22514" y="6493"/>
                  </a:cubicBezTo>
                  <a:cubicBezTo>
                    <a:pt x="22333" y="5268"/>
                    <a:pt x="21490" y="4584"/>
                    <a:pt x="20469" y="4334"/>
                  </a:cubicBezTo>
                  <a:lnTo>
                    <a:pt x="20469" y="4334"/>
                  </a:lnTo>
                  <a:cubicBezTo>
                    <a:pt x="20648" y="4161"/>
                    <a:pt x="20805" y="3966"/>
                    <a:pt x="20932" y="3744"/>
                  </a:cubicBezTo>
                  <a:cubicBezTo>
                    <a:pt x="21311" y="3082"/>
                    <a:pt x="21318" y="2294"/>
                    <a:pt x="20970" y="1618"/>
                  </a:cubicBezTo>
                  <a:cubicBezTo>
                    <a:pt x="20361" y="433"/>
                    <a:pt x="19094" y="0"/>
                    <a:pt x="17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49"/>
            <p:cNvSpPr/>
            <p:nvPr/>
          </p:nvSpPr>
          <p:spPr>
            <a:xfrm>
              <a:off x="7083100" y="3509450"/>
              <a:ext cx="425250" cy="112700"/>
            </a:xfrm>
            <a:custGeom>
              <a:avLst/>
              <a:gdLst/>
              <a:ahLst/>
              <a:cxnLst/>
              <a:rect l="l" t="t" r="r" b="b"/>
              <a:pathLst>
                <a:path w="17010" h="4508" extrusionOk="0">
                  <a:moveTo>
                    <a:pt x="16300" y="1"/>
                  </a:moveTo>
                  <a:cubicBezTo>
                    <a:pt x="16258" y="1"/>
                    <a:pt x="16214" y="6"/>
                    <a:pt x="16168" y="17"/>
                  </a:cubicBezTo>
                  <a:cubicBezTo>
                    <a:pt x="11020" y="1284"/>
                    <a:pt x="5932" y="2958"/>
                    <a:pt x="638" y="3508"/>
                  </a:cubicBezTo>
                  <a:cubicBezTo>
                    <a:pt x="26" y="3571"/>
                    <a:pt x="1" y="4508"/>
                    <a:pt x="577" y="4508"/>
                  </a:cubicBezTo>
                  <a:cubicBezTo>
                    <a:pt x="597" y="4508"/>
                    <a:pt x="617" y="4507"/>
                    <a:pt x="638" y="4505"/>
                  </a:cubicBezTo>
                  <a:cubicBezTo>
                    <a:pt x="6027" y="3944"/>
                    <a:pt x="11192" y="2267"/>
                    <a:pt x="16434" y="978"/>
                  </a:cubicBezTo>
                  <a:cubicBezTo>
                    <a:pt x="17009" y="838"/>
                    <a:pt x="16826" y="1"/>
                    <a:pt x="16300" y="1"/>
                  </a:cubicBezTo>
                  <a:close/>
                </a:path>
              </a:pathLst>
            </a:custGeom>
            <a:solidFill>
              <a:srgbClr val="48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49"/>
            <p:cNvSpPr/>
            <p:nvPr/>
          </p:nvSpPr>
          <p:spPr>
            <a:xfrm>
              <a:off x="7098175" y="3616850"/>
              <a:ext cx="436350" cy="117650"/>
            </a:xfrm>
            <a:custGeom>
              <a:avLst/>
              <a:gdLst/>
              <a:ahLst/>
              <a:cxnLst/>
              <a:rect l="l" t="t" r="r" b="b"/>
              <a:pathLst>
                <a:path w="17454" h="4706" extrusionOk="0">
                  <a:moveTo>
                    <a:pt x="16799" y="0"/>
                  </a:moveTo>
                  <a:cubicBezTo>
                    <a:pt x="16748" y="0"/>
                    <a:pt x="16695" y="9"/>
                    <a:pt x="16638" y="27"/>
                  </a:cubicBezTo>
                  <a:cubicBezTo>
                    <a:pt x="11407" y="1738"/>
                    <a:pt x="5944" y="2534"/>
                    <a:pt x="585" y="3731"/>
                  </a:cubicBezTo>
                  <a:cubicBezTo>
                    <a:pt x="1" y="3861"/>
                    <a:pt x="193" y="4705"/>
                    <a:pt x="729" y="4705"/>
                  </a:cubicBezTo>
                  <a:cubicBezTo>
                    <a:pt x="768" y="4705"/>
                    <a:pt x="808" y="4701"/>
                    <a:pt x="850" y="4692"/>
                  </a:cubicBezTo>
                  <a:cubicBezTo>
                    <a:pt x="6207" y="3495"/>
                    <a:pt x="11672" y="2699"/>
                    <a:pt x="16903" y="988"/>
                  </a:cubicBezTo>
                  <a:cubicBezTo>
                    <a:pt x="17453" y="809"/>
                    <a:pt x="17290" y="0"/>
                    <a:pt x="16799" y="0"/>
                  </a:cubicBezTo>
                  <a:close/>
                </a:path>
              </a:pathLst>
            </a:custGeom>
            <a:solidFill>
              <a:srgbClr val="48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7" name="Google Shape;10177;p49"/>
          <p:cNvGrpSpPr/>
          <p:nvPr/>
        </p:nvGrpSpPr>
        <p:grpSpPr>
          <a:xfrm>
            <a:off x="3564238" y="3459525"/>
            <a:ext cx="1519300" cy="812375"/>
            <a:chOff x="3754738" y="3337238"/>
            <a:chExt cx="1519300" cy="812375"/>
          </a:xfrm>
        </p:grpSpPr>
        <p:sp>
          <p:nvSpPr>
            <p:cNvPr id="10178" name="Google Shape;10178;p49"/>
            <p:cNvSpPr/>
            <p:nvPr/>
          </p:nvSpPr>
          <p:spPr>
            <a:xfrm>
              <a:off x="4355288" y="3642388"/>
              <a:ext cx="277850" cy="132075"/>
            </a:xfrm>
            <a:custGeom>
              <a:avLst/>
              <a:gdLst/>
              <a:ahLst/>
              <a:cxnLst/>
              <a:rect l="l" t="t" r="r" b="b"/>
              <a:pathLst>
                <a:path w="11114" h="5283" extrusionOk="0">
                  <a:moveTo>
                    <a:pt x="2484" y="4735"/>
                  </a:moveTo>
                  <a:cubicBezTo>
                    <a:pt x="1" y="2973"/>
                    <a:pt x="3243" y="551"/>
                    <a:pt x="5550" y="235"/>
                  </a:cubicBezTo>
                  <a:cubicBezTo>
                    <a:pt x="7248" y="1"/>
                    <a:pt x="10174" y="119"/>
                    <a:pt x="10519" y="2025"/>
                  </a:cubicBezTo>
                  <a:cubicBezTo>
                    <a:pt x="11113" y="5282"/>
                    <a:pt x="7203" y="2421"/>
                    <a:pt x="6047" y="2763"/>
                  </a:cubicBezTo>
                  <a:cubicBezTo>
                    <a:pt x="4288" y="3281"/>
                    <a:pt x="3885" y="5038"/>
                    <a:pt x="2484" y="4735"/>
                  </a:cubicBezTo>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49"/>
            <p:cNvSpPr/>
            <p:nvPr/>
          </p:nvSpPr>
          <p:spPr>
            <a:xfrm>
              <a:off x="3754738" y="3470188"/>
              <a:ext cx="833850" cy="679425"/>
            </a:xfrm>
            <a:custGeom>
              <a:avLst/>
              <a:gdLst/>
              <a:ahLst/>
              <a:cxnLst/>
              <a:rect l="l" t="t" r="r" b="b"/>
              <a:pathLst>
                <a:path w="33354" h="27177" extrusionOk="0">
                  <a:moveTo>
                    <a:pt x="14368" y="3590"/>
                  </a:moveTo>
                  <a:cubicBezTo>
                    <a:pt x="0" y="6710"/>
                    <a:pt x="5130" y="27176"/>
                    <a:pt x="18282" y="24625"/>
                  </a:cubicBezTo>
                  <a:cubicBezTo>
                    <a:pt x="33353" y="21705"/>
                    <a:pt x="29020" y="0"/>
                    <a:pt x="14368" y="3590"/>
                  </a:cubicBezTo>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49"/>
            <p:cNvSpPr/>
            <p:nvPr/>
          </p:nvSpPr>
          <p:spPr>
            <a:xfrm>
              <a:off x="3851013" y="3550813"/>
              <a:ext cx="642075" cy="523100"/>
            </a:xfrm>
            <a:custGeom>
              <a:avLst/>
              <a:gdLst/>
              <a:ahLst/>
              <a:cxnLst/>
              <a:rect l="l" t="t" r="r" b="b"/>
              <a:pathLst>
                <a:path w="25683" h="20924" extrusionOk="0">
                  <a:moveTo>
                    <a:pt x="11064" y="2762"/>
                  </a:moveTo>
                  <a:cubicBezTo>
                    <a:pt x="0" y="5166"/>
                    <a:pt x="3950" y="20924"/>
                    <a:pt x="14077" y="18960"/>
                  </a:cubicBezTo>
                  <a:cubicBezTo>
                    <a:pt x="25683" y="16711"/>
                    <a:pt x="22346" y="0"/>
                    <a:pt x="11064" y="276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49"/>
            <p:cNvSpPr/>
            <p:nvPr/>
          </p:nvSpPr>
          <p:spPr>
            <a:xfrm>
              <a:off x="3944288" y="3599838"/>
              <a:ext cx="467175" cy="441575"/>
            </a:xfrm>
            <a:custGeom>
              <a:avLst/>
              <a:gdLst/>
              <a:ahLst/>
              <a:cxnLst/>
              <a:rect l="l" t="t" r="r" b="b"/>
              <a:pathLst>
                <a:path w="18687" h="17663" extrusionOk="0">
                  <a:moveTo>
                    <a:pt x="9772" y="997"/>
                  </a:moveTo>
                  <a:cubicBezTo>
                    <a:pt x="10756" y="997"/>
                    <a:pt x="11736" y="1165"/>
                    <a:pt x="12657" y="1555"/>
                  </a:cubicBezTo>
                  <a:cubicBezTo>
                    <a:pt x="14045" y="2147"/>
                    <a:pt x="15191" y="3207"/>
                    <a:pt x="15952" y="4501"/>
                  </a:cubicBezTo>
                  <a:cubicBezTo>
                    <a:pt x="17479" y="7096"/>
                    <a:pt x="17486" y="10507"/>
                    <a:pt x="15825" y="13041"/>
                  </a:cubicBezTo>
                  <a:cubicBezTo>
                    <a:pt x="14340" y="15308"/>
                    <a:pt x="11485" y="16679"/>
                    <a:pt x="8733" y="16679"/>
                  </a:cubicBezTo>
                  <a:cubicBezTo>
                    <a:pt x="7954" y="16679"/>
                    <a:pt x="7182" y="16569"/>
                    <a:pt x="6453" y="16338"/>
                  </a:cubicBezTo>
                  <a:cubicBezTo>
                    <a:pt x="3461" y="15394"/>
                    <a:pt x="1477" y="12422"/>
                    <a:pt x="1216" y="9369"/>
                  </a:cubicBezTo>
                  <a:cubicBezTo>
                    <a:pt x="925" y="5982"/>
                    <a:pt x="2760" y="2925"/>
                    <a:pt x="5968" y="1720"/>
                  </a:cubicBezTo>
                  <a:cubicBezTo>
                    <a:pt x="6450" y="1539"/>
                    <a:pt x="6945" y="1399"/>
                    <a:pt x="7445" y="1286"/>
                  </a:cubicBezTo>
                  <a:lnTo>
                    <a:pt x="7445" y="1286"/>
                  </a:lnTo>
                  <a:cubicBezTo>
                    <a:pt x="7452" y="1285"/>
                    <a:pt x="7459" y="1283"/>
                    <a:pt x="7466" y="1282"/>
                  </a:cubicBezTo>
                  <a:lnTo>
                    <a:pt x="7466" y="1282"/>
                  </a:lnTo>
                  <a:cubicBezTo>
                    <a:pt x="7466" y="1282"/>
                    <a:pt x="7466" y="1282"/>
                    <a:pt x="7466" y="1282"/>
                  </a:cubicBezTo>
                  <a:cubicBezTo>
                    <a:pt x="7472" y="1280"/>
                    <a:pt x="7479" y="1279"/>
                    <a:pt x="7485" y="1277"/>
                  </a:cubicBezTo>
                  <a:lnTo>
                    <a:pt x="7485" y="1277"/>
                  </a:lnTo>
                  <a:cubicBezTo>
                    <a:pt x="8234" y="1099"/>
                    <a:pt x="9004" y="997"/>
                    <a:pt x="9772" y="997"/>
                  </a:cubicBezTo>
                  <a:close/>
                  <a:moveTo>
                    <a:pt x="9704" y="1"/>
                  </a:moveTo>
                  <a:cubicBezTo>
                    <a:pt x="9414" y="1"/>
                    <a:pt x="9122" y="15"/>
                    <a:pt x="8827" y="45"/>
                  </a:cubicBezTo>
                  <a:cubicBezTo>
                    <a:pt x="8279" y="100"/>
                    <a:pt x="7736" y="192"/>
                    <a:pt x="7201" y="321"/>
                  </a:cubicBezTo>
                  <a:cubicBezTo>
                    <a:pt x="5235" y="759"/>
                    <a:pt x="3343" y="1703"/>
                    <a:pt x="2046" y="3279"/>
                  </a:cubicBezTo>
                  <a:cubicBezTo>
                    <a:pt x="921" y="4648"/>
                    <a:pt x="301" y="6340"/>
                    <a:pt x="200" y="8107"/>
                  </a:cubicBezTo>
                  <a:cubicBezTo>
                    <a:pt x="0" y="11560"/>
                    <a:pt x="1814" y="15194"/>
                    <a:pt x="4944" y="16789"/>
                  </a:cubicBezTo>
                  <a:cubicBezTo>
                    <a:pt x="6113" y="17384"/>
                    <a:pt x="7421" y="17663"/>
                    <a:pt x="8742" y="17663"/>
                  </a:cubicBezTo>
                  <a:cubicBezTo>
                    <a:pt x="11375" y="17663"/>
                    <a:pt x="14061" y="16559"/>
                    <a:pt x="15813" y="14661"/>
                  </a:cubicBezTo>
                  <a:cubicBezTo>
                    <a:pt x="18198" y="12080"/>
                    <a:pt x="18686" y="8206"/>
                    <a:pt x="17321" y="5015"/>
                  </a:cubicBezTo>
                  <a:cubicBezTo>
                    <a:pt x="15990" y="1898"/>
                    <a:pt x="13019" y="1"/>
                    <a:pt x="97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49"/>
            <p:cNvSpPr/>
            <p:nvPr/>
          </p:nvSpPr>
          <p:spPr>
            <a:xfrm>
              <a:off x="4077563" y="3697213"/>
              <a:ext cx="181275" cy="256150"/>
            </a:xfrm>
            <a:custGeom>
              <a:avLst/>
              <a:gdLst/>
              <a:ahLst/>
              <a:cxnLst/>
              <a:rect l="l" t="t" r="r" b="b"/>
              <a:pathLst>
                <a:path w="7251" h="10246" extrusionOk="0">
                  <a:moveTo>
                    <a:pt x="6571" y="0"/>
                  </a:moveTo>
                  <a:cubicBezTo>
                    <a:pt x="6421" y="0"/>
                    <a:pt x="6273" y="73"/>
                    <a:pt x="6178" y="247"/>
                  </a:cubicBezTo>
                  <a:cubicBezTo>
                    <a:pt x="4421" y="3481"/>
                    <a:pt x="2198" y="6401"/>
                    <a:pt x="239" y="9510"/>
                  </a:cubicBezTo>
                  <a:cubicBezTo>
                    <a:pt x="0" y="9889"/>
                    <a:pt x="344" y="10245"/>
                    <a:pt x="691" y="10245"/>
                  </a:cubicBezTo>
                  <a:cubicBezTo>
                    <a:pt x="843" y="10245"/>
                    <a:pt x="995" y="10177"/>
                    <a:pt x="1099" y="10012"/>
                  </a:cubicBezTo>
                  <a:cubicBezTo>
                    <a:pt x="3058" y="6905"/>
                    <a:pt x="5280" y="3985"/>
                    <a:pt x="7040" y="751"/>
                  </a:cubicBezTo>
                  <a:cubicBezTo>
                    <a:pt x="7250" y="361"/>
                    <a:pt x="6906" y="0"/>
                    <a:pt x="65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49"/>
            <p:cNvSpPr/>
            <p:nvPr/>
          </p:nvSpPr>
          <p:spPr>
            <a:xfrm>
              <a:off x="4033813" y="3687463"/>
              <a:ext cx="133400" cy="175275"/>
            </a:xfrm>
            <a:custGeom>
              <a:avLst/>
              <a:gdLst/>
              <a:ahLst/>
              <a:cxnLst/>
              <a:rect l="l" t="t" r="r" b="b"/>
              <a:pathLst>
                <a:path w="5336" h="7011" extrusionOk="0">
                  <a:moveTo>
                    <a:pt x="4641" y="1"/>
                  </a:moveTo>
                  <a:cubicBezTo>
                    <a:pt x="4489" y="1"/>
                    <a:pt x="4337" y="68"/>
                    <a:pt x="4231" y="231"/>
                  </a:cubicBezTo>
                  <a:cubicBezTo>
                    <a:pt x="2910" y="2264"/>
                    <a:pt x="1587" y="4303"/>
                    <a:pt x="161" y="6262"/>
                  </a:cubicBezTo>
                  <a:cubicBezTo>
                    <a:pt x="0" y="6479"/>
                    <a:pt x="123" y="6816"/>
                    <a:pt x="340" y="6943"/>
                  </a:cubicBezTo>
                  <a:cubicBezTo>
                    <a:pt x="419" y="6990"/>
                    <a:pt x="501" y="7011"/>
                    <a:pt x="581" y="7011"/>
                  </a:cubicBezTo>
                  <a:cubicBezTo>
                    <a:pt x="751" y="7011"/>
                    <a:pt x="912" y="6913"/>
                    <a:pt x="1020" y="6764"/>
                  </a:cubicBezTo>
                  <a:cubicBezTo>
                    <a:pt x="2448" y="4807"/>
                    <a:pt x="3771" y="2765"/>
                    <a:pt x="5090" y="734"/>
                  </a:cubicBezTo>
                  <a:cubicBezTo>
                    <a:pt x="5336" y="358"/>
                    <a:pt x="4991" y="1"/>
                    <a:pt x="46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49"/>
            <p:cNvSpPr/>
            <p:nvPr/>
          </p:nvSpPr>
          <p:spPr>
            <a:xfrm>
              <a:off x="4166388" y="3774563"/>
              <a:ext cx="145175" cy="186525"/>
            </a:xfrm>
            <a:custGeom>
              <a:avLst/>
              <a:gdLst/>
              <a:ahLst/>
              <a:cxnLst/>
              <a:rect l="l" t="t" r="r" b="b"/>
              <a:pathLst>
                <a:path w="5807" h="7461" extrusionOk="0">
                  <a:moveTo>
                    <a:pt x="5121" y="0"/>
                  </a:moveTo>
                  <a:cubicBezTo>
                    <a:pt x="4971" y="0"/>
                    <a:pt x="4821" y="70"/>
                    <a:pt x="4721" y="240"/>
                  </a:cubicBezTo>
                  <a:cubicBezTo>
                    <a:pt x="3390" y="2513"/>
                    <a:pt x="1641" y="4499"/>
                    <a:pt x="238" y="6724"/>
                  </a:cubicBezTo>
                  <a:cubicBezTo>
                    <a:pt x="0" y="7102"/>
                    <a:pt x="346" y="7460"/>
                    <a:pt x="693" y="7460"/>
                  </a:cubicBezTo>
                  <a:cubicBezTo>
                    <a:pt x="844" y="7460"/>
                    <a:pt x="996" y="7392"/>
                    <a:pt x="1100" y="7228"/>
                  </a:cubicBezTo>
                  <a:cubicBezTo>
                    <a:pt x="2501" y="5003"/>
                    <a:pt x="4249" y="3014"/>
                    <a:pt x="5581" y="743"/>
                  </a:cubicBezTo>
                  <a:cubicBezTo>
                    <a:pt x="5807" y="359"/>
                    <a:pt x="5462" y="0"/>
                    <a:pt x="51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5" name="Google Shape;10185;p49"/>
            <p:cNvSpPr/>
            <p:nvPr/>
          </p:nvSpPr>
          <p:spPr>
            <a:xfrm>
              <a:off x="4440188" y="3337238"/>
              <a:ext cx="833850" cy="679375"/>
            </a:xfrm>
            <a:custGeom>
              <a:avLst/>
              <a:gdLst/>
              <a:ahLst/>
              <a:cxnLst/>
              <a:rect l="l" t="t" r="r" b="b"/>
              <a:pathLst>
                <a:path w="33354" h="27175" extrusionOk="0">
                  <a:moveTo>
                    <a:pt x="14368" y="3591"/>
                  </a:moveTo>
                  <a:cubicBezTo>
                    <a:pt x="1" y="6711"/>
                    <a:pt x="5130" y="27175"/>
                    <a:pt x="18280" y="24626"/>
                  </a:cubicBezTo>
                  <a:cubicBezTo>
                    <a:pt x="33354" y="21706"/>
                    <a:pt x="29018" y="1"/>
                    <a:pt x="14368" y="3591"/>
                  </a:cubicBezTo>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6" name="Google Shape;10186;p49"/>
            <p:cNvSpPr/>
            <p:nvPr/>
          </p:nvSpPr>
          <p:spPr>
            <a:xfrm>
              <a:off x="4536463" y="3417838"/>
              <a:ext cx="642100" cy="523150"/>
            </a:xfrm>
            <a:custGeom>
              <a:avLst/>
              <a:gdLst/>
              <a:ahLst/>
              <a:cxnLst/>
              <a:rect l="l" t="t" r="r" b="b"/>
              <a:pathLst>
                <a:path w="25684" h="20926" extrusionOk="0">
                  <a:moveTo>
                    <a:pt x="11065" y="2764"/>
                  </a:moveTo>
                  <a:cubicBezTo>
                    <a:pt x="1" y="5168"/>
                    <a:pt x="3951" y="20926"/>
                    <a:pt x="14077" y="18962"/>
                  </a:cubicBezTo>
                  <a:cubicBezTo>
                    <a:pt x="25683" y="16712"/>
                    <a:pt x="22346" y="0"/>
                    <a:pt x="11065" y="276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49"/>
            <p:cNvSpPr/>
            <p:nvPr/>
          </p:nvSpPr>
          <p:spPr>
            <a:xfrm>
              <a:off x="4629738" y="3466863"/>
              <a:ext cx="467175" cy="441600"/>
            </a:xfrm>
            <a:custGeom>
              <a:avLst/>
              <a:gdLst/>
              <a:ahLst/>
              <a:cxnLst/>
              <a:rect l="l" t="t" r="r" b="b"/>
              <a:pathLst>
                <a:path w="18687" h="17664" extrusionOk="0">
                  <a:moveTo>
                    <a:pt x="9774" y="998"/>
                  </a:moveTo>
                  <a:cubicBezTo>
                    <a:pt x="10758" y="998"/>
                    <a:pt x="11736" y="1166"/>
                    <a:pt x="12655" y="1557"/>
                  </a:cubicBezTo>
                  <a:cubicBezTo>
                    <a:pt x="14046" y="2147"/>
                    <a:pt x="15190" y="3207"/>
                    <a:pt x="15952" y="4502"/>
                  </a:cubicBezTo>
                  <a:cubicBezTo>
                    <a:pt x="17480" y="7098"/>
                    <a:pt x="17486" y="10508"/>
                    <a:pt x="15826" y="13043"/>
                  </a:cubicBezTo>
                  <a:cubicBezTo>
                    <a:pt x="14340" y="15309"/>
                    <a:pt x="11484" y="16679"/>
                    <a:pt x="8731" y="16679"/>
                  </a:cubicBezTo>
                  <a:cubicBezTo>
                    <a:pt x="7952" y="16679"/>
                    <a:pt x="7182" y="16570"/>
                    <a:pt x="6453" y="16340"/>
                  </a:cubicBezTo>
                  <a:cubicBezTo>
                    <a:pt x="3462" y="15396"/>
                    <a:pt x="1477" y="12423"/>
                    <a:pt x="1216" y="9371"/>
                  </a:cubicBezTo>
                  <a:cubicBezTo>
                    <a:pt x="925" y="5983"/>
                    <a:pt x="2760" y="2927"/>
                    <a:pt x="5969" y="1722"/>
                  </a:cubicBezTo>
                  <a:cubicBezTo>
                    <a:pt x="6450" y="1540"/>
                    <a:pt x="6945" y="1400"/>
                    <a:pt x="7449" y="1287"/>
                  </a:cubicBezTo>
                  <a:lnTo>
                    <a:pt x="7449" y="1287"/>
                  </a:lnTo>
                  <a:cubicBezTo>
                    <a:pt x="7455" y="1286"/>
                    <a:pt x="7461" y="1285"/>
                    <a:pt x="7467" y="1283"/>
                  </a:cubicBezTo>
                  <a:lnTo>
                    <a:pt x="7467" y="1283"/>
                  </a:lnTo>
                  <a:cubicBezTo>
                    <a:pt x="7467" y="1283"/>
                    <a:pt x="7467" y="1283"/>
                    <a:pt x="7467" y="1283"/>
                  </a:cubicBezTo>
                  <a:cubicBezTo>
                    <a:pt x="7473" y="1282"/>
                    <a:pt x="7479" y="1280"/>
                    <a:pt x="7485" y="1279"/>
                  </a:cubicBezTo>
                  <a:lnTo>
                    <a:pt x="7485" y="1279"/>
                  </a:lnTo>
                  <a:cubicBezTo>
                    <a:pt x="8234" y="1101"/>
                    <a:pt x="9006" y="998"/>
                    <a:pt x="9774" y="998"/>
                  </a:cubicBezTo>
                  <a:close/>
                  <a:moveTo>
                    <a:pt x="9705" y="1"/>
                  </a:moveTo>
                  <a:cubicBezTo>
                    <a:pt x="9415" y="1"/>
                    <a:pt x="9122" y="15"/>
                    <a:pt x="8828" y="45"/>
                  </a:cubicBezTo>
                  <a:cubicBezTo>
                    <a:pt x="8278" y="101"/>
                    <a:pt x="7736" y="194"/>
                    <a:pt x="7201" y="323"/>
                  </a:cubicBezTo>
                  <a:cubicBezTo>
                    <a:pt x="5236" y="761"/>
                    <a:pt x="3342" y="1705"/>
                    <a:pt x="2046" y="3280"/>
                  </a:cubicBezTo>
                  <a:cubicBezTo>
                    <a:pt x="919" y="4650"/>
                    <a:pt x="302" y="6341"/>
                    <a:pt x="201" y="8109"/>
                  </a:cubicBezTo>
                  <a:cubicBezTo>
                    <a:pt x="1" y="11562"/>
                    <a:pt x="1814" y="15196"/>
                    <a:pt x="4945" y="16791"/>
                  </a:cubicBezTo>
                  <a:cubicBezTo>
                    <a:pt x="6113" y="17386"/>
                    <a:pt x="7420" y="17664"/>
                    <a:pt x="8742" y="17664"/>
                  </a:cubicBezTo>
                  <a:cubicBezTo>
                    <a:pt x="11374" y="17664"/>
                    <a:pt x="14061" y="16561"/>
                    <a:pt x="15813" y="14663"/>
                  </a:cubicBezTo>
                  <a:cubicBezTo>
                    <a:pt x="18198" y="12082"/>
                    <a:pt x="18687" y="8208"/>
                    <a:pt x="17322" y="5016"/>
                  </a:cubicBezTo>
                  <a:cubicBezTo>
                    <a:pt x="15989" y="1897"/>
                    <a:pt x="13019" y="1"/>
                    <a:pt x="97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49"/>
            <p:cNvSpPr/>
            <p:nvPr/>
          </p:nvSpPr>
          <p:spPr>
            <a:xfrm>
              <a:off x="4763013" y="3564288"/>
              <a:ext cx="181275" cy="256125"/>
            </a:xfrm>
            <a:custGeom>
              <a:avLst/>
              <a:gdLst/>
              <a:ahLst/>
              <a:cxnLst/>
              <a:rect l="l" t="t" r="r" b="b"/>
              <a:pathLst>
                <a:path w="7251" h="10245" extrusionOk="0">
                  <a:moveTo>
                    <a:pt x="6571" y="0"/>
                  </a:moveTo>
                  <a:cubicBezTo>
                    <a:pt x="6422" y="0"/>
                    <a:pt x="6274" y="72"/>
                    <a:pt x="6178" y="247"/>
                  </a:cubicBezTo>
                  <a:cubicBezTo>
                    <a:pt x="4421" y="3481"/>
                    <a:pt x="2199" y="6401"/>
                    <a:pt x="238" y="9508"/>
                  </a:cubicBezTo>
                  <a:cubicBezTo>
                    <a:pt x="0" y="9888"/>
                    <a:pt x="345" y="10245"/>
                    <a:pt x="691" y="10245"/>
                  </a:cubicBezTo>
                  <a:cubicBezTo>
                    <a:pt x="843" y="10245"/>
                    <a:pt x="995" y="10176"/>
                    <a:pt x="1099" y="10012"/>
                  </a:cubicBezTo>
                  <a:cubicBezTo>
                    <a:pt x="3058" y="6904"/>
                    <a:pt x="5281" y="3984"/>
                    <a:pt x="7038" y="751"/>
                  </a:cubicBezTo>
                  <a:cubicBezTo>
                    <a:pt x="7250" y="361"/>
                    <a:pt x="6906" y="0"/>
                    <a:pt x="65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49"/>
            <p:cNvSpPr/>
            <p:nvPr/>
          </p:nvSpPr>
          <p:spPr>
            <a:xfrm>
              <a:off x="4719263" y="3554538"/>
              <a:ext cx="133400" cy="175275"/>
            </a:xfrm>
            <a:custGeom>
              <a:avLst/>
              <a:gdLst/>
              <a:ahLst/>
              <a:cxnLst/>
              <a:rect l="l" t="t" r="r" b="b"/>
              <a:pathLst>
                <a:path w="5336" h="7011" extrusionOk="0">
                  <a:moveTo>
                    <a:pt x="4642" y="1"/>
                  </a:moveTo>
                  <a:cubicBezTo>
                    <a:pt x="4490" y="1"/>
                    <a:pt x="4337" y="68"/>
                    <a:pt x="4231" y="231"/>
                  </a:cubicBezTo>
                  <a:cubicBezTo>
                    <a:pt x="2910" y="2264"/>
                    <a:pt x="1587" y="4303"/>
                    <a:pt x="161" y="6262"/>
                  </a:cubicBezTo>
                  <a:cubicBezTo>
                    <a:pt x="1" y="6479"/>
                    <a:pt x="123" y="6816"/>
                    <a:pt x="338" y="6942"/>
                  </a:cubicBezTo>
                  <a:cubicBezTo>
                    <a:pt x="418" y="6989"/>
                    <a:pt x="500" y="7010"/>
                    <a:pt x="580" y="7010"/>
                  </a:cubicBezTo>
                  <a:cubicBezTo>
                    <a:pt x="751" y="7010"/>
                    <a:pt x="911" y="6913"/>
                    <a:pt x="1021" y="6763"/>
                  </a:cubicBezTo>
                  <a:cubicBezTo>
                    <a:pt x="2449" y="4806"/>
                    <a:pt x="3772" y="2765"/>
                    <a:pt x="5091" y="734"/>
                  </a:cubicBezTo>
                  <a:cubicBezTo>
                    <a:pt x="5336" y="358"/>
                    <a:pt x="4991" y="1"/>
                    <a:pt x="46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49"/>
            <p:cNvSpPr/>
            <p:nvPr/>
          </p:nvSpPr>
          <p:spPr>
            <a:xfrm>
              <a:off x="4851838" y="3641638"/>
              <a:ext cx="145200" cy="186525"/>
            </a:xfrm>
            <a:custGeom>
              <a:avLst/>
              <a:gdLst/>
              <a:ahLst/>
              <a:cxnLst/>
              <a:rect l="l" t="t" r="r" b="b"/>
              <a:pathLst>
                <a:path w="5808" h="7461" extrusionOk="0">
                  <a:moveTo>
                    <a:pt x="5122" y="0"/>
                  </a:moveTo>
                  <a:cubicBezTo>
                    <a:pt x="4971" y="0"/>
                    <a:pt x="4821" y="70"/>
                    <a:pt x="4721" y="239"/>
                  </a:cubicBezTo>
                  <a:cubicBezTo>
                    <a:pt x="3390" y="2513"/>
                    <a:pt x="1642" y="4499"/>
                    <a:pt x="238" y="6724"/>
                  </a:cubicBezTo>
                  <a:cubicBezTo>
                    <a:pt x="1" y="7102"/>
                    <a:pt x="346" y="7460"/>
                    <a:pt x="693" y="7460"/>
                  </a:cubicBezTo>
                  <a:cubicBezTo>
                    <a:pt x="845" y="7460"/>
                    <a:pt x="996" y="7392"/>
                    <a:pt x="1100" y="7227"/>
                  </a:cubicBezTo>
                  <a:cubicBezTo>
                    <a:pt x="2501" y="5003"/>
                    <a:pt x="4250" y="3014"/>
                    <a:pt x="5581" y="743"/>
                  </a:cubicBezTo>
                  <a:cubicBezTo>
                    <a:pt x="5807" y="359"/>
                    <a:pt x="5463" y="0"/>
                    <a:pt x="5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91" name="Google Shape;10191;p49"/>
          <p:cNvSpPr/>
          <p:nvPr/>
        </p:nvSpPr>
        <p:spPr>
          <a:xfrm>
            <a:off x="3963250" y="292437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2" name="Google Shape;10192;p49"/>
          <p:cNvSpPr/>
          <p:nvPr/>
        </p:nvSpPr>
        <p:spPr>
          <a:xfrm>
            <a:off x="7794413" y="2648025"/>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3" name="Google Shape;10193;p49"/>
          <p:cNvSpPr/>
          <p:nvPr/>
        </p:nvSpPr>
        <p:spPr>
          <a:xfrm>
            <a:off x="5907575" y="3650688"/>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49"/>
          <p:cNvSpPr/>
          <p:nvPr/>
        </p:nvSpPr>
        <p:spPr>
          <a:xfrm>
            <a:off x="1574963" y="3034475"/>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45">
          <a:extLst>
            <a:ext uri="{FF2B5EF4-FFF2-40B4-BE49-F238E27FC236}">
              <a16:creationId xmlns:a16="http://schemas.microsoft.com/office/drawing/2014/main" xmlns="" id="{5D784A57-D69F-C731-A5EC-355F2BEBBDA6}"/>
            </a:ext>
          </a:extLst>
        </p:cNvPr>
        <p:cNvGrpSpPr/>
        <p:nvPr/>
      </p:nvGrpSpPr>
      <p:grpSpPr>
        <a:xfrm>
          <a:off x="0" y="0"/>
          <a:ext cx="0" cy="0"/>
          <a:chOff x="0" y="0"/>
          <a:chExt cx="0" cy="0"/>
        </a:xfrm>
      </p:grpSpPr>
      <p:sp>
        <p:nvSpPr>
          <p:cNvPr id="9846" name="Google Shape;9846;p33">
            <a:extLst>
              <a:ext uri="{FF2B5EF4-FFF2-40B4-BE49-F238E27FC236}">
                <a16:creationId xmlns:a16="http://schemas.microsoft.com/office/drawing/2014/main" xmlns="" id="{51D269DD-07C6-AC58-DDFF-D6DB8FB2DAAB}"/>
              </a:ext>
            </a:extLst>
          </p:cNvPr>
          <p:cNvSpPr txBox="1">
            <a:spLocks noGrp="1"/>
          </p:cNvSpPr>
          <p:nvPr>
            <p:ph type="title"/>
          </p:nvPr>
        </p:nvSpPr>
        <p:spPr>
          <a:xfrm>
            <a:off x="1270650" y="629375"/>
            <a:ext cx="702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TOPICS</a:t>
            </a:r>
            <a:endParaRPr dirty="0"/>
          </a:p>
        </p:txBody>
      </p:sp>
      <p:sp>
        <p:nvSpPr>
          <p:cNvPr id="9847" name="Google Shape;9847;p33">
            <a:extLst>
              <a:ext uri="{FF2B5EF4-FFF2-40B4-BE49-F238E27FC236}">
                <a16:creationId xmlns:a16="http://schemas.microsoft.com/office/drawing/2014/main" xmlns="" id="{B1F1D93D-758F-6524-D07C-03B97B0F6804}"/>
              </a:ext>
            </a:extLst>
          </p:cNvPr>
          <p:cNvSpPr/>
          <p:nvPr/>
        </p:nvSpPr>
        <p:spPr>
          <a:xfrm>
            <a:off x="1724173" y="1673925"/>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dirty="0">
                <a:solidFill>
                  <a:schemeClr val="lt2"/>
                </a:solidFill>
                <a:latin typeface="Gantari ExtraBold"/>
                <a:ea typeface="Gantari ExtraBold"/>
                <a:cs typeface="Gantari ExtraBold"/>
                <a:sym typeface="Gantari ExtraBold"/>
              </a:rPr>
              <a:t>07</a:t>
            </a:r>
            <a:endParaRPr sz="1600" dirty="0">
              <a:solidFill>
                <a:schemeClr val="lt2"/>
              </a:solidFill>
              <a:latin typeface="Gantari ExtraBold"/>
              <a:ea typeface="Gantari ExtraBold"/>
              <a:cs typeface="Gantari ExtraBold"/>
              <a:sym typeface="Gantari ExtraBold"/>
            </a:endParaRPr>
          </a:p>
        </p:txBody>
      </p:sp>
      <p:sp>
        <p:nvSpPr>
          <p:cNvPr id="9848" name="Google Shape;9848;p33">
            <a:extLst>
              <a:ext uri="{FF2B5EF4-FFF2-40B4-BE49-F238E27FC236}">
                <a16:creationId xmlns:a16="http://schemas.microsoft.com/office/drawing/2014/main" xmlns="" id="{69BA52A3-55D2-5B2C-EFFA-D326D9603359}"/>
              </a:ext>
            </a:extLst>
          </p:cNvPr>
          <p:cNvSpPr txBox="1">
            <a:spLocks noGrp="1"/>
          </p:cNvSpPr>
          <p:nvPr>
            <p:ph type="subTitle" idx="4294967295"/>
          </p:nvPr>
        </p:nvSpPr>
        <p:spPr>
          <a:xfrm>
            <a:off x="2324778" y="1673925"/>
            <a:ext cx="2373900" cy="51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BEHAVIOURAL OBSERVATION OF STUDENTS</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49" name="Google Shape;9849;p33">
            <a:extLst>
              <a:ext uri="{FF2B5EF4-FFF2-40B4-BE49-F238E27FC236}">
                <a16:creationId xmlns:a16="http://schemas.microsoft.com/office/drawing/2014/main" xmlns="" id="{FD9D27B0-821A-1774-A457-86D7BA9C2002}"/>
              </a:ext>
            </a:extLst>
          </p:cNvPr>
          <p:cNvSpPr/>
          <p:nvPr/>
        </p:nvSpPr>
        <p:spPr>
          <a:xfrm>
            <a:off x="1724173" y="2445383"/>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dirty="0">
                <a:solidFill>
                  <a:schemeClr val="lt2"/>
                </a:solidFill>
                <a:latin typeface="Gantari ExtraBold"/>
                <a:ea typeface="Gantari ExtraBold"/>
                <a:cs typeface="Gantari ExtraBold"/>
                <a:sym typeface="Gantari ExtraBold"/>
              </a:rPr>
              <a:t>08</a:t>
            </a:r>
            <a:endParaRPr sz="1600" dirty="0">
              <a:solidFill>
                <a:schemeClr val="lt2"/>
              </a:solidFill>
              <a:latin typeface="Gantari ExtraBold"/>
              <a:ea typeface="Gantari ExtraBold"/>
              <a:cs typeface="Gantari ExtraBold"/>
              <a:sym typeface="Gantari ExtraBold"/>
            </a:endParaRPr>
          </a:p>
        </p:txBody>
      </p:sp>
      <p:sp>
        <p:nvSpPr>
          <p:cNvPr id="9850" name="Google Shape;9850;p33">
            <a:extLst>
              <a:ext uri="{FF2B5EF4-FFF2-40B4-BE49-F238E27FC236}">
                <a16:creationId xmlns:a16="http://schemas.microsoft.com/office/drawing/2014/main" xmlns="" id="{F58C72CC-9E2D-078D-09F5-5EE5C575CB5A}"/>
              </a:ext>
            </a:extLst>
          </p:cNvPr>
          <p:cNvSpPr txBox="1">
            <a:spLocks noGrp="1"/>
          </p:cNvSpPr>
          <p:nvPr>
            <p:ph type="subTitle" idx="4294967295"/>
          </p:nvPr>
        </p:nvSpPr>
        <p:spPr>
          <a:xfrm>
            <a:off x="2324778" y="2445383"/>
            <a:ext cx="2373900" cy="51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2"/>
                </a:solidFill>
                <a:highlight>
                  <a:schemeClr val="lt2"/>
                </a:highlight>
                <a:latin typeface="Gantari ExtraBold"/>
                <a:ea typeface="Gantari ExtraBold"/>
                <a:cs typeface="Gantari ExtraBold"/>
                <a:sym typeface="Gantari ExtraBold"/>
              </a:rPr>
              <a:t>CO SCHOLASTIC ACTIVITIES DONE IN YOUR SUBJECT</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51" name="Google Shape;9851;p33">
            <a:extLst>
              <a:ext uri="{FF2B5EF4-FFF2-40B4-BE49-F238E27FC236}">
                <a16:creationId xmlns:a16="http://schemas.microsoft.com/office/drawing/2014/main" xmlns="" id="{87E27BA6-9FDF-2FE6-A67C-6E8DD0361718}"/>
              </a:ext>
            </a:extLst>
          </p:cNvPr>
          <p:cNvSpPr/>
          <p:nvPr/>
        </p:nvSpPr>
        <p:spPr>
          <a:xfrm>
            <a:off x="1724147" y="3216841"/>
            <a:ext cx="515100" cy="515100"/>
          </a:xfrm>
          <a:prstGeom prst="roundRect">
            <a:avLst>
              <a:gd name="adj" fmla="val 21627"/>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dirty="0">
                <a:solidFill>
                  <a:schemeClr val="lt2"/>
                </a:solidFill>
                <a:latin typeface="Gantari ExtraBold"/>
                <a:ea typeface="Gantari ExtraBold"/>
                <a:cs typeface="Gantari ExtraBold"/>
                <a:sym typeface="Gantari ExtraBold"/>
              </a:rPr>
              <a:t>09</a:t>
            </a:r>
            <a:endParaRPr sz="1600" dirty="0">
              <a:solidFill>
                <a:schemeClr val="lt2"/>
              </a:solidFill>
              <a:latin typeface="Gantari ExtraBold"/>
              <a:ea typeface="Gantari ExtraBold"/>
              <a:cs typeface="Gantari ExtraBold"/>
              <a:sym typeface="Gantari ExtraBold"/>
            </a:endParaRPr>
          </a:p>
        </p:txBody>
      </p:sp>
      <p:sp>
        <p:nvSpPr>
          <p:cNvPr id="9852" name="Google Shape;9852;p33">
            <a:extLst>
              <a:ext uri="{FF2B5EF4-FFF2-40B4-BE49-F238E27FC236}">
                <a16:creationId xmlns:a16="http://schemas.microsoft.com/office/drawing/2014/main" xmlns="" id="{3FAC91E9-8A53-96FF-7F46-5D54A20C3B61}"/>
              </a:ext>
            </a:extLst>
          </p:cNvPr>
          <p:cNvSpPr txBox="1">
            <a:spLocks noGrp="1"/>
          </p:cNvSpPr>
          <p:nvPr>
            <p:ph type="subTitle" idx="4294967295"/>
          </p:nvPr>
        </p:nvSpPr>
        <p:spPr>
          <a:xfrm>
            <a:off x="2324778" y="3487731"/>
            <a:ext cx="2373900" cy="68670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solidFill>
                  <a:schemeClr val="accent2"/>
                </a:solidFill>
                <a:highlight>
                  <a:schemeClr val="lt2"/>
                </a:highlight>
                <a:latin typeface="Gantari ExtraBold"/>
                <a:ea typeface="Gantari ExtraBold"/>
                <a:cs typeface="Gantari ExtraBold"/>
                <a:sym typeface="Gantari ExtraBold"/>
              </a:rPr>
              <a:t>MEASURES TAKEN WHEN STUDENTS MISS CLASSES AND COMMUNICATION/INSTRUCTIONS PROVIDED TO PARENTS</a:t>
            </a:r>
          </a:p>
        </p:txBody>
      </p:sp>
      <p:cxnSp>
        <p:nvCxnSpPr>
          <p:cNvPr id="9859" name="Google Shape;9859;p33">
            <a:extLst>
              <a:ext uri="{FF2B5EF4-FFF2-40B4-BE49-F238E27FC236}">
                <a16:creationId xmlns:a16="http://schemas.microsoft.com/office/drawing/2014/main" xmlns="" id="{8008171C-572F-EC94-A02A-996A44E3F26C}"/>
              </a:ext>
            </a:extLst>
          </p:cNvPr>
          <p:cNvCxnSpPr>
            <a:cxnSpLocks/>
            <a:stCxn id="9847" idx="2"/>
            <a:endCxn id="9849" idx="0"/>
          </p:cNvCxnSpPr>
          <p:nvPr/>
        </p:nvCxnSpPr>
        <p:spPr>
          <a:xfrm>
            <a:off x="1981723" y="2189025"/>
            <a:ext cx="0" cy="256500"/>
          </a:xfrm>
          <a:prstGeom prst="straightConnector1">
            <a:avLst/>
          </a:prstGeom>
          <a:noFill/>
          <a:ln w="9525" cap="flat" cmpd="sng">
            <a:solidFill>
              <a:schemeClr val="dk1"/>
            </a:solidFill>
            <a:prstDash val="solid"/>
            <a:round/>
            <a:headEnd type="none" w="med" len="med"/>
            <a:tailEnd type="none" w="med" len="med"/>
          </a:ln>
        </p:spPr>
      </p:cxnSp>
      <p:cxnSp>
        <p:nvCxnSpPr>
          <p:cNvPr id="9860" name="Google Shape;9860;p33">
            <a:extLst>
              <a:ext uri="{FF2B5EF4-FFF2-40B4-BE49-F238E27FC236}">
                <a16:creationId xmlns:a16="http://schemas.microsoft.com/office/drawing/2014/main" xmlns="" id="{2227AF9F-4677-0DF0-6598-EC3CD6F60474}"/>
              </a:ext>
            </a:extLst>
          </p:cNvPr>
          <p:cNvCxnSpPr>
            <a:stCxn id="9849" idx="2"/>
            <a:endCxn id="9851" idx="0"/>
          </p:cNvCxnSpPr>
          <p:nvPr/>
        </p:nvCxnSpPr>
        <p:spPr>
          <a:xfrm>
            <a:off x="1981723" y="2960483"/>
            <a:ext cx="0" cy="256500"/>
          </a:xfrm>
          <a:prstGeom prst="straightConnector1">
            <a:avLst/>
          </a:prstGeom>
          <a:noFill/>
          <a:ln w="9525" cap="flat" cmpd="sng">
            <a:solidFill>
              <a:schemeClr val="dk1"/>
            </a:solidFill>
            <a:prstDash val="solid"/>
            <a:round/>
            <a:headEnd type="none" w="med" len="med"/>
            <a:tailEnd type="none" w="med" len="med"/>
          </a:ln>
        </p:spPr>
      </p:cxnSp>
      <p:sp>
        <p:nvSpPr>
          <p:cNvPr id="9863" name="Google Shape;9863;p33">
            <a:extLst>
              <a:ext uri="{FF2B5EF4-FFF2-40B4-BE49-F238E27FC236}">
                <a16:creationId xmlns:a16="http://schemas.microsoft.com/office/drawing/2014/main" xmlns="" id="{0B61F1E3-68CA-F6B5-4B2C-E97FE351B0F6}"/>
              </a:ext>
            </a:extLst>
          </p:cNvPr>
          <p:cNvSpPr/>
          <p:nvPr/>
        </p:nvSpPr>
        <p:spPr>
          <a:xfrm>
            <a:off x="7922650" y="356430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33">
            <a:extLst>
              <a:ext uri="{FF2B5EF4-FFF2-40B4-BE49-F238E27FC236}">
                <a16:creationId xmlns:a16="http://schemas.microsoft.com/office/drawing/2014/main" xmlns="" id="{709E2C72-F7BE-F80A-23AD-7C8514DBFEAC}"/>
              </a:ext>
            </a:extLst>
          </p:cNvPr>
          <p:cNvSpPr/>
          <p:nvPr/>
        </p:nvSpPr>
        <p:spPr>
          <a:xfrm>
            <a:off x="7203538" y="3925250"/>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33">
            <a:extLst>
              <a:ext uri="{FF2B5EF4-FFF2-40B4-BE49-F238E27FC236}">
                <a16:creationId xmlns:a16="http://schemas.microsoft.com/office/drawing/2014/main" xmlns="" id="{229E6412-21A7-C8EB-7ED3-3B7E18851717}"/>
              </a:ext>
            </a:extLst>
          </p:cNvPr>
          <p:cNvSpPr/>
          <p:nvPr/>
        </p:nvSpPr>
        <p:spPr>
          <a:xfrm rot="-4499992">
            <a:off x="6847733" y="393814"/>
            <a:ext cx="585793" cy="623413"/>
          </a:xfrm>
          <a:custGeom>
            <a:avLst/>
            <a:gdLst/>
            <a:ahLst/>
            <a:cxnLst/>
            <a:rect l="l" t="t" r="r" b="b"/>
            <a:pathLst>
              <a:path w="27269" h="29017" extrusionOk="0">
                <a:moveTo>
                  <a:pt x="22507" y="0"/>
                </a:moveTo>
                <a:cubicBezTo>
                  <a:pt x="21719" y="0"/>
                  <a:pt x="20932" y="201"/>
                  <a:pt x="20248" y="603"/>
                </a:cubicBezTo>
                <a:cubicBezTo>
                  <a:pt x="20101" y="684"/>
                  <a:pt x="19960" y="774"/>
                  <a:pt x="19827" y="877"/>
                </a:cubicBezTo>
                <a:cubicBezTo>
                  <a:pt x="19689" y="973"/>
                  <a:pt x="19562" y="1080"/>
                  <a:pt x="19439" y="1195"/>
                </a:cubicBezTo>
                <a:cubicBezTo>
                  <a:pt x="19306" y="1313"/>
                  <a:pt x="19214" y="1408"/>
                  <a:pt x="19117" y="1505"/>
                </a:cubicBezTo>
                <a:lnTo>
                  <a:pt x="18821" y="1800"/>
                </a:lnTo>
                <a:lnTo>
                  <a:pt x="17642" y="2975"/>
                </a:lnTo>
                <a:lnTo>
                  <a:pt x="8210" y="12373"/>
                </a:lnTo>
                <a:lnTo>
                  <a:pt x="3494" y="17071"/>
                </a:lnTo>
                <a:lnTo>
                  <a:pt x="2315" y="18246"/>
                </a:lnTo>
                <a:lnTo>
                  <a:pt x="1721" y="18842"/>
                </a:lnTo>
                <a:cubicBezTo>
                  <a:pt x="1504" y="19073"/>
                  <a:pt x="1291" y="19311"/>
                  <a:pt x="1110" y="19576"/>
                </a:cubicBezTo>
                <a:cubicBezTo>
                  <a:pt x="744" y="20099"/>
                  <a:pt x="454" y="20675"/>
                  <a:pt x="267" y="21287"/>
                </a:cubicBezTo>
                <a:cubicBezTo>
                  <a:pt x="86" y="21900"/>
                  <a:pt x="1" y="22538"/>
                  <a:pt x="13" y="23174"/>
                </a:cubicBezTo>
                <a:cubicBezTo>
                  <a:pt x="35" y="24451"/>
                  <a:pt x="496" y="25713"/>
                  <a:pt x="1281" y="26719"/>
                </a:cubicBezTo>
                <a:cubicBezTo>
                  <a:pt x="1679" y="27216"/>
                  <a:pt x="2146" y="27657"/>
                  <a:pt x="2675" y="28015"/>
                </a:cubicBezTo>
                <a:cubicBezTo>
                  <a:pt x="3210" y="28365"/>
                  <a:pt x="3798" y="28634"/>
                  <a:pt x="4413" y="28805"/>
                </a:cubicBezTo>
                <a:cubicBezTo>
                  <a:pt x="4924" y="28947"/>
                  <a:pt x="5453" y="29016"/>
                  <a:pt x="5983" y="29016"/>
                </a:cubicBezTo>
                <a:cubicBezTo>
                  <a:pt x="6728" y="29016"/>
                  <a:pt x="7474" y="28878"/>
                  <a:pt x="8170" y="28610"/>
                </a:cubicBezTo>
                <a:cubicBezTo>
                  <a:pt x="8765" y="28375"/>
                  <a:pt x="9319" y="28045"/>
                  <a:pt x="9814" y="27642"/>
                </a:cubicBezTo>
                <a:lnTo>
                  <a:pt x="10170" y="27323"/>
                </a:lnTo>
                <a:cubicBezTo>
                  <a:pt x="10285" y="27216"/>
                  <a:pt x="10371" y="27125"/>
                  <a:pt x="10472" y="27025"/>
                </a:cubicBezTo>
                <a:lnTo>
                  <a:pt x="11063" y="26437"/>
                </a:lnTo>
                <a:lnTo>
                  <a:pt x="20495" y="17039"/>
                </a:lnTo>
                <a:cubicBezTo>
                  <a:pt x="21385" y="16152"/>
                  <a:pt x="21860" y="15184"/>
                  <a:pt x="21554" y="14878"/>
                </a:cubicBezTo>
                <a:cubicBezTo>
                  <a:pt x="21491" y="14814"/>
                  <a:pt x="21400" y="14784"/>
                  <a:pt x="21287" y="14784"/>
                </a:cubicBezTo>
                <a:cubicBezTo>
                  <a:pt x="20852" y="14784"/>
                  <a:pt x="20096" y="15227"/>
                  <a:pt x="19389" y="15931"/>
                </a:cubicBezTo>
                <a:lnTo>
                  <a:pt x="9957" y="25329"/>
                </a:lnTo>
                <a:lnTo>
                  <a:pt x="9369" y="25916"/>
                </a:lnTo>
                <a:cubicBezTo>
                  <a:pt x="9272" y="26009"/>
                  <a:pt x="9166" y="26121"/>
                  <a:pt x="9079" y="26200"/>
                </a:cubicBezTo>
                <a:lnTo>
                  <a:pt x="8814" y="26439"/>
                </a:lnTo>
                <a:cubicBezTo>
                  <a:pt x="8448" y="26735"/>
                  <a:pt x="8041" y="26978"/>
                  <a:pt x="7603" y="27152"/>
                </a:cubicBezTo>
                <a:cubicBezTo>
                  <a:pt x="7090" y="27349"/>
                  <a:pt x="6538" y="27451"/>
                  <a:pt x="5987" y="27451"/>
                </a:cubicBezTo>
                <a:cubicBezTo>
                  <a:pt x="5595" y="27451"/>
                  <a:pt x="5204" y="27399"/>
                  <a:pt x="4826" y="27294"/>
                </a:cubicBezTo>
                <a:cubicBezTo>
                  <a:pt x="4373" y="27166"/>
                  <a:pt x="3939" y="26970"/>
                  <a:pt x="3544" y="26715"/>
                </a:cubicBezTo>
                <a:cubicBezTo>
                  <a:pt x="3154" y="26449"/>
                  <a:pt x="2808" y="26121"/>
                  <a:pt x="2512" y="25753"/>
                </a:cubicBezTo>
                <a:cubicBezTo>
                  <a:pt x="1935" y="25011"/>
                  <a:pt x="1591" y="24083"/>
                  <a:pt x="1577" y="23138"/>
                </a:cubicBezTo>
                <a:cubicBezTo>
                  <a:pt x="1570" y="22667"/>
                  <a:pt x="1633" y="22194"/>
                  <a:pt x="1764" y="21743"/>
                </a:cubicBezTo>
                <a:cubicBezTo>
                  <a:pt x="1902" y="21291"/>
                  <a:pt x="2118" y="20866"/>
                  <a:pt x="2387" y="20480"/>
                </a:cubicBezTo>
                <a:cubicBezTo>
                  <a:pt x="2520" y="20285"/>
                  <a:pt x="2677" y="20110"/>
                  <a:pt x="2838" y="19937"/>
                </a:cubicBezTo>
                <a:lnTo>
                  <a:pt x="3418" y="19355"/>
                </a:lnTo>
                <a:lnTo>
                  <a:pt x="4597" y="18180"/>
                </a:lnTo>
                <a:lnTo>
                  <a:pt x="9313" y="13480"/>
                </a:lnTo>
                <a:lnTo>
                  <a:pt x="18747" y="4082"/>
                </a:lnTo>
                <a:lnTo>
                  <a:pt x="19926" y="2907"/>
                </a:lnTo>
                <a:lnTo>
                  <a:pt x="20220" y="2615"/>
                </a:lnTo>
                <a:cubicBezTo>
                  <a:pt x="20318" y="2515"/>
                  <a:pt x="20421" y="2412"/>
                  <a:pt x="20497" y="2348"/>
                </a:cubicBezTo>
                <a:cubicBezTo>
                  <a:pt x="20576" y="2273"/>
                  <a:pt x="20660" y="2201"/>
                  <a:pt x="20751" y="2140"/>
                </a:cubicBezTo>
                <a:cubicBezTo>
                  <a:pt x="20836" y="2070"/>
                  <a:pt x="20930" y="2014"/>
                  <a:pt x="21027" y="1961"/>
                </a:cubicBezTo>
                <a:cubicBezTo>
                  <a:pt x="21473" y="1696"/>
                  <a:pt x="21990" y="1565"/>
                  <a:pt x="22507" y="1565"/>
                </a:cubicBezTo>
                <a:cubicBezTo>
                  <a:pt x="22870" y="1565"/>
                  <a:pt x="23232" y="1629"/>
                  <a:pt x="23570" y="1758"/>
                </a:cubicBezTo>
                <a:cubicBezTo>
                  <a:pt x="24397" y="2056"/>
                  <a:pt x="25065" y="2764"/>
                  <a:pt x="25342" y="3593"/>
                </a:cubicBezTo>
                <a:cubicBezTo>
                  <a:pt x="25634" y="4424"/>
                  <a:pt x="25517" y="5384"/>
                  <a:pt x="25051" y="6128"/>
                </a:cubicBezTo>
                <a:cubicBezTo>
                  <a:pt x="24938" y="6315"/>
                  <a:pt x="24797" y="6486"/>
                  <a:pt x="24646" y="6647"/>
                </a:cubicBezTo>
                <a:lnTo>
                  <a:pt x="24063" y="7229"/>
                </a:lnTo>
                <a:lnTo>
                  <a:pt x="22884" y="8404"/>
                </a:lnTo>
                <a:lnTo>
                  <a:pt x="20526" y="10752"/>
                </a:lnTo>
                <a:lnTo>
                  <a:pt x="15811" y="15452"/>
                </a:lnTo>
                <a:lnTo>
                  <a:pt x="11095" y="20150"/>
                </a:lnTo>
                <a:lnTo>
                  <a:pt x="10506" y="20739"/>
                </a:lnTo>
                <a:cubicBezTo>
                  <a:pt x="10283" y="20961"/>
                  <a:pt x="10170" y="21073"/>
                  <a:pt x="10011" y="21174"/>
                </a:cubicBezTo>
                <a:cubicBezTo>
                  <a:pt x="9754" y="21340"/>
                  <a:pt x="9447" y="21423"/>
                  <a:pt x="9141" y="21423"/>
                </a:cubicBezTo>
                <a:cubicBezTo>
                  <a:pt x="9072" y="21423"/>
                  <a:pt x="9004" y="21419"/>
                  <a:pt x="8936" y="21411"/>
                </a:cubicBezTo>
                <a:cubicBezTo>
                  <a:pt x="8184" y="21331"/>
                  <a:pt x="7552" y="20653"/>
                  <a:pt x="7524" y="19898"/>
                </a:cubicBezTo>
                <a:cubicBezTo>
                  <a:pt x="7500" y="19524"/>
                  <a:pt x="7607" y="19142"/>
                  <a:pt x="7834" y="18846"/>
                </a:cubicBezTo>
                <a:cubicBezTo>
                  <a:pt x="7858" y="18806"/>
                  <a:pt x="7890" y="18770"/>
                  <a:pt x="7922" y="18737"/>
                </a:cubicBezTo>
                <a:cubicBezTo>
                  <a:pt x="7951" y="18701"/>
                  <a:pt x="7979" y="18667"/>
                  <a:pt x="8035" y="18611"/>
                </a:cubicBezTo>
                <a:lnTo>
                  <a:pt x="8325" y="18313"/>
                </a:lnTo>
                <a:lnTo>
                  <a:pt x="8906" y="17717"/>
                </a:lnTo>
                <a:lnTo>
                  <a:pt x="11224" y="15333"/>
                </a:lnTo>
                <a:lnTo>
                  <a:pt x="15864" y="10561"/>
                </a:lnTo>
                <a:cubicBezTo>
                  <a:pt x="16739" y="9661"/>
                  <a:pt x="17200" y="8685"/>
                  <a:pt x="16894" y="8380"/>
                </a:cubicBezTo>
                <a:cubicBezTo>
                  <a:pt x="16832" y="8319"/>
                  <a:pt x="16743" y="8290"/>
                  <a:pt x="16633" y="8290"/>
                </a:cubicBezTo>
                <a:cubicBezTo>
                  <a:pt x="16201" y="8290"/>
                  <a:pt x="15448" y="8744"/>
                  <a:pt x="14749" y="9464"/>
                </a:cubicBezTo>
                <a:lnTo>
                  <a:pt x="10105" y="14239"/>
                </a:lnTo>
                <a:lnTo>
                  <a:pt x="7784" y="16627"/>
                </a:lnTo>
                <a:lnTo>
                  <a:pt x="7204" y="17224"/>
                </a:lnTo>
                <a:lnTo>
                  <a:pt x="6914" y="17522"/>
                </a:lnTo>
                <a:cubicBezTo>
                  <a:pt x="6870" y="17566"/>
                  <a:pt x="6806" y="17635"/>
                  <a:pt x="6745" y="17705"/>
                </a:cubicBezTo>
                <a:cubicBezTo>
                  <a:pt x="6685" y="17774"/>
                  <a:pt x="6625" y="17844"/>
                  <a:pt x="6574" y="17920"/>
                </a:cubicBezTo>
                <a:cubicBezTo>
                  <a:pt x="6130" y="18510"/>
                  <a:pt x="5916" y="19262"/>
                  <a:pt x="5963" y="19993"/>
                </a:cubicBezTo>
                <a:cubicBezTo>
                  <a:pt x="6005" y="20725"/>
                  <a:pt x="6307" y="21448"/>
                  <a:pt x="6816" y="21979"/>
                </a:cubicBezTo>
                <a:cubicBezTo>
                  <a:pt x="7313" y="22514"/>
                  <a:pt x="8009" y="22878"/>
                  <a:pt x="8739" y="22963"/>
                </a:cubicBezTo>
                <a:cubicBezTo>
                  <a:pt x="8873" y="22981"/>
                  <a:pt x="9009" y="22989"/>
                  <a:pt x="9144" y="22989"/>
                </a:cubicBezTo>
                <a:cubicBezTo>
                  <a:pt x="9743" y="22989"/>
                  <a:pt x="10342" y="22822"/>
                  <a:pt x="10848" y="22496"/>
                </a:cubicBezTo>
                <a:cubicBezTo>
                  <a:pt x="11003" y="22395"/>
                  <a:pt x="11152" y="22287"/>
                  <a:pt x="11286" y="22162"/>
                </a:cubicBezTo>
                <a:cubicBezTo>
                  <a:pt x="11439" y="22025"/>
                  <a:pt x="11502" y="21951"/>
                  <a:pt x="11612" y="21848"/>
                </a:cubicBezTo>
                <a:lnTo>
                  <a:pt x="12200" y="21260"/>
                </a:lnTo>
                <a:lnTo>
                  <a:pt x="16916" y="16562"/>
                </a:lnTo>
                <a:lnTo>
                  <a:pt x="21632" y="11862"/>
                </a:lnTo>
                <a:lnTo>
                  <a:pt x="23990" y="9514"/>
                </a:lnTo>
                <a:lnTo>
                  <a:pt x="25169" y="8339"/>
                </a:lnTo>
                <a:lnTo>
                  <a:pt x="25763" y="7742"/>
                </a:lnTo>
                <a:cubicBezTo>
                  <a:pt x="25994" y="7502"/>
                  <a:pt x="26206" y="7241"/>
                  <a:pt x="26381" y="6955"/>
                </a:cubicBezTo>
                <a:cubicBezTo>
                  <a:pt x="27093" y="5816"/>
                  <a:pt x="27268" y="4360"/>
                  <a:pt x="26825" y="3092"/>
                </a:cubicBezTo>
                <a:cubicBezTo>
                  <a:pt x="26397" y="1820"/>
                  <a:pt x="25389" y="758"/>
                  <a:pt x="24125" y="295"/>
                </a:cubicBezTo>
                <a:cubicBezTo>
                  <a:pt x="23609" y="98"/>
                  <a:pt x="23058" y="0"/>
                  <a:pt x="225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33">
            <a:extLst>
              <a:ext uri="{FF2B5EF4-FFF2-40B4-BE49-F238E27FC236}">
                <a16:creationId xmlns:a16="http://schemas.microsoft.com/office/drawing/2014/main" xmlns="" id="{974EBA9C-230B-1C1F-B3F4-EB6E584CC851}"/>
              </a:ext>
            </a:extLst>
          </p:cNvPr>
          <p:cNvSpPr/>
          <p:nvPr/>
        </p:nvSpPr>
        <p:spPr>
          <a:xfrm>
            <a:off x="6587700" y="970775"/>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33">
            <a:extLst>
              <a:ext uri="{FF2B5EF4-FFF2-40B4-BE49-F238E27FC236}">
                <a16:creationId xmlns:a16="http://schemas.microsoft.com/office/drawing/2014/main" xmlns="" id="{CCCE11A6-C4FD-07C0-F9AD-35966CF0268D}"/>
              </a:ext>
            </a:extLst>
          </p:cNvPr>
          <p:cNvSpPr/>
          <p:nvPr/>
        </p:nvSpPr>
        <p:spPr>
          <a:xfrm>
            <a:off x="7805125" y="8073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3966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33"/>
        <p:cNvGrpSpPr/>
        <p:nvPr/>
      </p:nvGrpSpPr>
      <p:grpSpPr>
        <a:xfrm>
          <a:off x="0" y="0"/>
          <a:ext cx="0" cy="0"/>
          <a:chOff x="0" y="0"/>
          <a:chExt cx="0" cy="0"/>
        </a:xfrm>
      </p:grpSpPr>
      <p:sp>
        <p:nvSpPr>
          <p:cNvPr id="9834" name="Google Shape;9834;p32"/>
          <p:cNvSpPr txBox="1">
            <a:spLocks noGrp="1"/>
          </p:cNvSpPr>
          <p:nvPr>
            <p:ph type="title"/>
          </p:nvPr>
        </p:nvSpPr>
        <p:spPr>
          <a:xfrm>
            <a:off x="1057162" y="1680616"/>
            <a:ext cx="6957920" cy="408914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latin typeface="Times New Roman" panose="02020603050405020304" pitchFamily="18" charset="0"/>
                <a:cs typeface="Times New Roman" panose="02020603050405020304" pitchFamily="18" charset="0"/>
              </a:rPr>
              <a:t>DELHI PUBLIC SCHOOL JORHAT</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Kaizen Presentation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Subject: English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Teacher: </a:t>
            </a:r>
            <a:r>
              <a:rPr lang="en-US" sz="2400" b="1" dirty="0" err="1">
                <a:latin typeface="Times New Roman" panose="02020603050405020304" pitchFamily="18" charset="0"/>
                <a:cs typeface="Times New Roman" panose="02020603050405020304" pitchFamily="18" charset="0"/>
              </a:rPr>
              <a:t>Sushmita</a:t>
            </a:r>
            <a:r>
              <a:rPr lang="en-US" sz="2400" b="1" dirty="0">
                <a:latin typeface="Times New Roman" panose="02020603050405020304" pitchFamily="18" charset="0"/>
                <a:cs typeface="Times New Roman" panose="02020603050405020304" pitchFamily="18" charset="0"/>
              </a:rPr>
              <a:t> Ghosh  </a:t>
            </a:r>
            <a:br>
              <a:rPr lang="en-US" sz="2400" b="1" dirty="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Classes: IX &amp; XI</a:t>
            </a:r>
            <a:endParaRPr sz="2400" b="1" dirty="0">
              <a:latin typeface="Times New Roman" panose="02020603050405020304" pitchFamily="18" charset="0"/>
              <a:cs typeface="Times New Roman" panose="02020603050405020304" pitchFamily="18" charset="0"/>
            </a:endParaRPr>
          </a:p>
        </p:txBody>
      </p:sp>
      <p:grpSp>
        <p:nvGrpSpPr>
          <p:cNvPr id="9835" name="Google Shape;9835;p32"/>
          <p:cNvGrpSpPr/>
          <p:nvPr/>
        </p:nvGrpSpPr>
        <p:grpSpPr>
          <a:xfrm rot="-8100000">
            <a:off x="6012589" y="941732"/>
            <a:ext cx="2270043" cy="183536"/>
            <a:chOff x="5419725" y="2413000"/>
            <a:chExt cx="2169725" cy="175425"/>
          </a:xfrm>
        </p:grpSpPr>
        <p:sp>
          <p:nvSpPr>
            <p:cNvPr id="9836" name="Google Shape;9836;p32"/>
            <p:cNvSpPr/>
            <p:nvPr/>
          </p:nvSpPr>
          <p:spPr>
            <a:xfrm>
              <a:off x="5419725" y="2413000"/>
              <a:ext cx="2027325" cy="175425"/>
            </a:xfrm>
            <a:custGeom>
              <a:avLst/>
              <a:gdLst/>
              <a:ahLst/>
              <a:cxnLst/>
              <a:rect l="l" t="t" r="r" b="b"/>
              <a:pathLst>
                <a:path w="81093" h="7017" extrusionOk="0">
                  <a:moveTo>
                    <a:pt x="3509" y="0"/>
                  </a:moveTo>
                  <a:cubicBezTo>
                    <a:pt x="1571" y="0"/>
                    <a:pt x="0" y="1571"/>
                    <a:pt x="0" y="3508"/>
                  </a:cubicBezTo>
                  <a:cubicBezTo>
                    <a:pt x="0" y="5446"/>
                    <a:pt x="1571" y="7017"/>
                    <a:pt x="3509" y="7017"/>
                  </a:cubicBezTo>
                  <a:lnTo>
                    <a:pt x="81093" y="7017"/>
                  </a:lnTo>
                  <a:lnTo>
                    <a:pt x="8109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32"/>
            <p:cNvSpPr/>
            <p:nvPr/>
          </p:nvSpPr>
          <p:spPr>
            <a:xfrm>
              <a:off x="7447025" y="2413000"/>
              <a:ext cx="142425" cy="175425"/>
            </a:xfrm>
            <a:custGeom>
              <a:avLst/>
              <a:gdLst/>
              <a:ahLst/>
              <a:cxnLst/>
              <a:rect l="l" t="t" r="r" b="b"/>
              <a:pathLst>
                <a:path w="5697" h="7017" extrusionOk="0">
                  <a:moveTo>
                    <a:pt x="1" y="0"/>
                  </a:moveTo>
                  <a:lnTo>
                    <a:pt x="1" y="7017"/>
                  </a:lnTo>
                  <a:lnTo>
                    <a:pt x="5410" y="3880"/>
                  </a:lnTo>
                  <a:cubicBezTo>
                    <a:pt x="5696" y="3714"/>
                    <a:pt x="5696" y="3300"/>
                    <a:pt x="5410" y="3134"/>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32"/>
            <p:cNvSpPr/>
            <p:nvPr/>
          </p:nvSpPr>
          <p:spPr>
            <a:xfrm>
              <a:off x="6846100" y="2459400"/>
              <a:ext cx="492625" cy="82550"/>
            </a:xfrm>
            <a:custGeom>
              <a:avLst/>
              <a:gdLst/>
              <a:ahLst/>
              <a:cxnLst/>
              <a:rect l="l" t="t" r="r" b="b"/>
              <a:pathLst>
                <a:path w="19705" h="3302" extrusionOk="0">
                  <a:moveTo>
                    <a:pt x="1650" y="1"/>
                  </a:moveTo>
                  <a:cubicBezTo>
                    <a:pt x="740" y="1"/>
                    <a:pt x="1" y="740"/>
                    <a:pt x="1" y="1652"/>
                  </a:cubicBezTo>
                  <a:cubicBezTo>
                    <a:pt x="1" y="2562"/>
                    <a:pt x="740" y="3301"/>
                    <a:pt x="1650" y="3301"/>
                  </a:cubicBezTo>
                  <a:lnTo>
                    <a:pt x="18054" y="3301"/>
                  </a:lnTo>
                  <a:cubicBezTo>
                    <a:pt x="18966" y="3301"/>
                    <a:pt x="19705" y="2562"/>
                    <a:pt x="19705" y="1652"/>
                  </a:cubicBezTo>
                  <a:cubicBezTo>
                    <a:pt x="19705" y="740"/>
                    <a:pt x="18966" y="1"/>
                    <a:pt x="180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39" name="Google Shape;9839;p32"/>
          <p:cNvSpPr/>
          <p:nvPr/>
        </p:nvSpPr>
        <p:spPr>
          <a:xfrm>
            <a:off x="1571775" y="3702413"/>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32"/>
          <p:cNvSpPr/>
          <p:nvPr/>
        </p:nvSpPr>
        <p:spPr>
          <a:xfrm>
            <a:off x="1601025" y="137242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32"/>
          <p:cNvSpPr/>
          <p:nvPr/>
        </p:nvSpPr>
        <p:spPr>
          <a:xfrm>
            <a:off x="2888800" y="4088550"/>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81"/>
        <p:cNvGrpSpPr/>
        <p:nvPr/>
      </p:nvGrpSpPr>
      <p:grpSpPr>
        <a:xfrm>
          <a:off x="0" y="0"/>
          <a:ext cx="0" cy="0"/>
          <a:chOff x="0" y="0"/>
          <a:chExt cx="0" cy="0"/>
        </a:xfrm>
      </p:grpSpPr>
      <p:sp>
        <p:nvSpPr>
          <p:cNvPr id="9882" name="Google Shape;9882;p35"/>
          <p:cNvSpPr/>
          <p:nvPr/>
        </p:nvSpPr>
        <p:spPr>
          <a:xfrm>
            <a:off x="1810950" y="1995000"/>
            <a:ext cx="1153500" cy="1153500"/>
          </a:xfrm>
          <a:prstGeom prst="roundRect">
            <a:avLst>
              <a:gd name="adj" fmla="val 8532"/>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4000">
              <a:solidFill>
                <a:schemeClr val="lt2"/>
              </a:solidFill>
              <a:latin typeface="Gantari ExtraBold"/>
              <a:ea typeface="Gantari ExtraBold"/>
              <a:cs typeface="Gantari ExtraBold"/>
              <a:sym typeface="Gantari ExtraBold"/>
            </a:endParaRPr>
          </a:p>
        </p:txBody>
      </p:sp>
      <p:sp>
        <p:nvSpPr>
          <p:cNvPr id="9883" name="Google Shape;9883;p35"/>
          <p:cNvSpPr txBox="1">
            <a:spLocks noGrp="1"/>
          </p:cNvSpPr>
          <p:nvPr>
            <p:ph type="title"/>
          </p:nvPr>
        </p:nvSpPr>
        <p:spPr>
          <a:xfrm>
            <a:off x="3116850" y="1880650"/>
            <a:ext cx="4541400" cy="1353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SYLLABUS COMPLETION</a:t>
            </a:r>
            <a:endParaRPr dirty="0"/>
          </a:p>
        </p:txBody>
      </p:sp>
      <p:sp>
        <p:nvSpPr>
          <p:cNvPr id="9884" name="Google Shape;9884;p35"/>
          <p:cNvSpPr txBox="1">
            <a:spLocks noGrp="1"/>
          </p:cNvSpPr>
          <p:nvPr>
            <p:ph type="title" idx="2"/>
          </p:nvPr>
        </p:nvSpPr>
        <p:spPr>
          <a:xfrm>
            <a:off x="1810950" y="2150850"/>
            <a:ext cx="11535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t>01</a:t>
            </a:r>
            <a:endParaRPr dirty="0"/>
          </a:p>
        </p:txBody>
      </p:sp>
      <p:sp>
        <p:nvSpPr>
          <p:cNvPr id="9885" name="Google Shape;9885;p35"/>
          <p:cNvSpPr/>
          <p:nvPr/>
        </p:nvSpPr>
        <p:spPr>
          <a:xfrm>
            <a:off x="6749650" y="1791375"/>
            <a:ext cx="146125" cy="136975"/>
          </a:xfrm>
          <a:custGeom>
            <a:avLst/>
            <a:gdLst/>
            <a:ahLst/>
            <a:cxnLst/>
            <a:rect l="l" t="t" r="r" b="b"/>
            <a:pathLst>
              <a:path w="5845" h="5479" extrusionOk="0">
                <a:moveTo>
                  <a:pt x="3075" y="4462"/>
                </a:moveTo>
                <a:cubicBezTo>
                  <a:pt x="3073" y="4462"/>
                  <a:pt x="3072" y="4463"/>
                  <a:pt x="3071" y="4463"/>
                </a:cubicBezTo>
                <a:lnTo>
                  <a:pt x="3071" y="4463"/>
                </a:lnTo>
                <a:cubicBezTo>
                  <a:pt x="3072" y="4463"/>
                  <a:pt x="3073" y="4462"/>
                  <a:pt x="3075" y="4462"/>
                </a:cubicBezTo>
                <a:close/>
                <a:moveTo>
                  <a:pt x="3051" y="4466"/>
                </a:moveTo>
                <a:cubicBezTo>
                  <a:pt x="3036" y="4468"/>
                  <a:pt x="3030" y="4469"/>
                  <a:pt x="3030" y="4469"/>
                </a:cubicBezTo>
                <a:cubicBezTo>
                  <a:pt x="3030" y="4469"/>
                  <a:pt x="3040" y="4467"/>
                  <a:pt x="3051" y="4466"/>
                </a:cubicBezTo>
                <a:close/>
                <a:moveTo>
                  <a:pt x="3032" y="988"/>
                </a:moveTo>
                <a:cubicBezTo>
                  <a:pt x="3081" y="988"/>
                  <a:pt x="3130" y="990"/>
                  <a:pt x="3180" y="993"/>
                </a:cubicBezTo>
                <a:cubicBezTo>
                  <a:pt x="3209" y="995"/>
                  <a:pt x="3237" y="997"/>
                  <a:pt x="3266" y="999"/>
                </a:cubicBezTo>
                <a:cubicBezTo>
                  <a:pt x="3274" y="999"/>
                  <a:pt x="3280" y="999"/>
                  <a:pt x="3284" y="1000"/>
                </a:cubicBezTo>
                <a:lnTo>
                  <a:pt x="3284" y="1000"/>
                </a:lnTo>
                <a:cubicBezTo>
                  <a:pt x="3395" y="1021"/>
                  <a:pt x="3505" y="1046"/>
                  <a:pt x="3612" y="1081"/>
                </a:cubicBezTo>
                <a:cubicBezTo>
                  <a:pt x="3641" y="1090"/>
                  <a:pt x="3709" y="1119"/>
                  <a:pt x="3711" y="1119"/>
                </a:cubicBezTo>
                <a:cubicBezTo>
                  <a:pt x="3712" y="1119"/>
                  <a:pt x="3702" y="1114"/>
                  <a:pt x="3673" y="1100"/>
                </a:cubicBezTo>
                <a:lnTo>
                  <a:pt x="3673" y="1100"/>
                </a:lnTo>
                <a:cubicBezTo>
                  <a:pt x="3730" y="1125"/>
                  <a:pt x="3787" y="1153"/>
                  <a:pt x="3841" y="1184"/>
                </a:cubicBezTo>
                <a:cubicBezTo>
                  <a:pt x="3883" y="1208"/>
                  <a:pt x="3923" y="1235"/>
                  <a:pt x="3966" y="1262"/>
                </a:cubicBezTo>
                <a:cubicBezTo>
                  <a:pt x="3985" y="1274"/>
                  <a:pt x="3997" y="1281"/>
                  <a:pt x="4005" y="1285"/>
                </a:cubicBezTo>
                <a:lnTo>
                  <a:pt x="4005" y="1285"/>
                </a:lnTo>
                <a:cubicBezTo>
                  <a:pt x="4007" y="1287"/>
                  <a:pt x="4009" y="1289"/>
                  <a:pt x="4012" y="1292"/>
                </a:cubicBezTo>
                <a:cubicBezTo>
                  <a:pt x="4096" y="1368"/>
                  <a:pt x="4181" y="1443"/>
                  <a:pt x="4254" y="1530"/>
                </a:cubicBezTo>
                <a:cubicBezTo>
                  <a:pt x="4264" y="1542"/>
                  <a:pt x="4273" y="1553"/>
                  <a:pt x="4283" y="1565"/>
                </a:cubicBezTo>
                <a:lnTo>
                  <a:pt x="4283" y="1565"/>
                </a:lnTo>
                <a:cubicBezTo>
                  <a:pt x="4284" y="1566"/>
                  <a:pt x="4285" y="1568"/>
                  <a:pt x="4286" y="1570"/>
                </a:cubicBezTo>
                <a:cubicBezTo>
                  <a:pt x="4315" y="1614"/>
                  <a:pt x="4347" y="1656"/>
                  <a:pt x="4374" y="1703"/>
                </a:cubicBezTo>
                <a:cubicBezTo>
                  <a:pt x="4400" y="1743"/>
                  <a:pt x="4423" y="1785"/>
                  <a:pt x="4444" y="1827"/>
                </a:cubicBezTo>
                <a:cubicBezTo>
                  <a:pt x="4458" y="1852"/>
                  <a:pt x="4499" y="1948"/>
                  <a:pt x="4501" y="1948"/>
                </a:cubicBezTo>
                <a:cubicBezTo>
                  <a:pt x="4501" y="1948"/>
                  <a:pt x="4497" y="1936"/>
                  <a:pt x="4484" y="1903"/>
                </a:cubicBezTo>
                <a:lnTo>
                  <a:pt x="4484" y="1903"/>
                </a:lnTo>
                <a:cubicBezTo>
                  <a:pt x="4520" y="1991"/>
                  <a:pt x="4551" y="2082"/>
                  <a:pt x="4577" y="2174"/>
                </a:cubicBezTo>
                <a:cubicBezTo>
                  <a:pt x="4589" y="2221"/>
                  <a:pt x="4600" y="2267"/>
                  <a:pt x="4610" y="2314"/>
                </a:cubicBezTo>
                <a:cubicBezTo>
                  <a:pt x="4616" y="2344"/>
                  <a:pt x="4628" y="2444"/>
                  <a:pt x="4630" y="2444"/>
                </a:cubicBezTo>
                <a:cubicBezTo>
                  <a:pt x="4631" y="2444"/>
                  <a:pt x="4630" y="2431"/>
                  <a:pt x="4627" y="2396"/>
                </a:cubicBezTo>
                <a:lnTo>
                  <a:pt x="4627" y="2396"/>
                </a:lnTo>
                <a:cubicBezTo>
                  <a:pt x="4636" y="2497"/>
                  <a:pt x="4644" y="2600"/>
                  <a:pt x="4644" y="2703"/>
                </a:cubicBezTo>
                <a:cubicBezTo>
                  <a:pt x="4642" y="2756"/>
                  <a:pt x="4642" y="2811"/>
                  <a:pt x="4638" y="2865"/>
                </a:cubicBezTo>
                <a:cubicBezTo>
                  <a:pt x="4636" y="2887"/>
                  <a:pt x="4632" y="2911"/>
                  <a:pt x="4631" y="2933"/>
                </a:cubicBezTo>
                <a:lnTo>
                  <a:pt x="4631" y="2933"/>
                </a:lnTo>
                <a:cubicBezTo>
                  <a:pt x="4631" y="2933"/>
                  <a:pt x="4631" y="2933"/>
                  <a:pt x="4631" y="2933"/>
                </a:cubicBezTo>
                <a:cubicBezTo>
                  <a:pt x="4614" y="3034"/>
                  <a:pt x="4596" y="3135"/>
                  <a:pt x="4566" y="3234"/>
                </a:cubicBezTo>
                <a:cubicBezTo>
                  <a:pt x="4553" y="3280"/>
                  <a:pt x="4537" y="3327"/>
                  <a:pt x="4522" y="3373"/>
                </a:cubicBezTo>
                <a:cubicBezTo>
                  <a:pt x="4513" y="3396"/>
                  <a:pt x="4503" y="3417"/>
                  <a:pt x="4497" y="3441"/>
                </a:cubicBezTo>
                <a:cubicBezTo>
                  <a:pt x="4496" y="3441"/>
                  <a:pt x="4496" y="3441"/>
                  <a:pt x="4496" y="3441"/>
                </a:cubicBezTo>
                <a:lnTo>
                  <a:pt x="4496" y="3441"/>
                </a:lnTo>
                <a:cubicBezTo>
                  <a:pt x="4494" y="3445"/>
                  <a:pt x="4491" y="3450"/>
                  <a:pt x="4488" y="3455"/>
                </a:cubicBezTo>
                <a:cubicBezTo>
                  <a:pt x="4440" y="3542"/>
                  <a:pt x="4400" y="3630"/>
                  <a:pt x="4347" y="3712"/>
                </a:cubicBezTo>
                <a:cubicBezTo>
                  <a:pt x="4337" y="3727"/>
                  <a:pt x="4283" y="3802"/>
                  <a:pt x="4272" y="3820"/>
                </a:cubicBezTo>
                <a:lnTo>
                  <a:pt x="4272" y="3820"/>
                </a:lnTo>
                <a:cubicBezTo>
                  <a:pt x="4267" y="3826"/>
                  <a:pt x="4263" y="3832"/>
                  <a:pt x="4261" y="3835"/>
                </a:cubicBezTo>
                <a:cubicBezTo>
                  <a:pt x="4235" y="3862"/>
                  <a:pt x="4210" y="3891"/>
                  <a:pt x="4185" y="3919"/>
                </a:cubicBezTo>
                <a:cubicBezTo>
                  <a:pt x="4151" y="3955"/>
                  <a:pt x="4115" y="3990"/>
                  <a:pt x="4077" y="4024"/>
                </a:cubicBezTo>
                <a:cubicBezTo>
                  <a:pt x="4063" y="4037"/>
                  <a:pt x="3977" y="4106"/>
                  <a:pt x="3981" y="4106"/>
                </a:cubicBezTo>
                <a:cubicBezTo>
                  <a:pt x="3982" y="4106"/>
                  <a:pt x="3992" y="4099"/>
                  <a:pt x="4016" y="4081"/>
                </a:cubicBezTo>
                <a:lnTo>
                  <a:pt x="4016" y="4081"/>
                </a:lnTo>
                <a:cubicBezTo>
                  <a:pt x="3919" y="4153"/>
                  <a:pt x="3818" y="4216"/>
                  <a:pt x="3713" y="4271"/>
                </a:cubicBezTo>
                <a:cubicBezTo>
                  <a:pt x="3692" y="4282"/>
                  <a:pt x="3605" y="4320"/>
                  <a:pt x="3609" y="4320"/>
                </a:cubicBezTo>
                <a:cubicBezTo>
                  <a:pt x="3609" y="4320"/>
                  <a:pt x="3609" y="4320"/>
                  <a:pt x="3611" y="4319"/>
                </a:cubicBezTo>
                <a:lnTo>
                  <a:pt x="3611" y="4319"/>
                </a:lnTo>
                <a:cubicBezTo>
                  <a:pt x="3569" y="4335"/>
                  <a:pt x="3527" y="4350"/>
                  <a:pt x="3483" y="4365"/>
                </a:cubicBezTo>
                <a:cubicBezTo>
                  <a:pt x="3353" y="4408"/>
                  <a:pt x="3218" y="4437"/>
                  <a:pt x="3083" y="4460"/>
                </a:cubicBezTo>
                <a:cubicBezTo>
                  <a:pt x="3075" y="4462"/>
                  <a:pt x="3068" y="4463"/>
                  <a:pt x="3062" y="4464"/>
                </a:cubicBezTo>
                <a:lnTo>
                  <a:pt x="3062" y="4464"/>
                </a:lnTo>
                <a:cubicBezTo>
                  <a:pt x="3028" y="4467"/>
                  <a:pt x="2994" y="4471"/>
                  <a:pt x="2959" y="4473"/>
                </a:cubicBezTo>
                <a:cubicBezTo>
                  <a:pt x="2900" y="4477"/>
                  <a:pt x="2841" y="4481"/>
                  <a:pt x="2782" y="4481"/>
                </a:cubicBezTo>
                <a:cubicBezTo>
                  <a:pt x="2718" y="4481"/>
                  <a:pt x="2653" y="4479"/>
                  <a:pt x="2590" y="4475"/>
                </a:cubicBezTo>
                <a:cubicBezTo>
                  <a:pt x="2563" y="4473"/>
                  <a:pt x="2536" y="4471"/>
                  <a:pt x="2509" y="4469"/>
                </a:cubicBezTo>
                <a:lnTo>
                  <a:pt x="2509" y="4469"/>
                </a:lnTo>
                <a:cubicBezTo>
                  <a:pt x="2506" y="4468"/>
                  <a:pt x="2503" y="4467"/>
                  <a:pt x="2499" y="4467"/>
                </a:cubicBezTo>
                <a:cubicBezTo>
                  <a:pt x="2392" y="4445"/>
                  <a:pt x="2287" y="4422"/>
                  <a:pt x="2181" y="4389"/>
                </a:cubicBezTo>
                <a:cubicBezTo>
                  <a:pt x="2154" y="4379"/>
                  <a:pt x="2102" y="4357"/>
                  <a:pt x="2090" y="4352"/>
                </a:cubicBezTo>
                <a:lnTo>
                  <a:pt x="2090" y="4352"/>
                </a:lnTo>
                <a:cubicBezTo>
                  <a:pt x="2048" y="4332"/>
                  <a:pt x="2007" y="4312"/>
                  <a:pt x="1966" y="4290"/>
                </a:cubicBezTo>
                <a:cubicBezTo>
                  <a:pt x="1924" y="4266"/>
                  <a:pt x="1884" y="4241"/>
                  <a:pt x="1844" y="4214"/>
                </a:cubicBezTo>
                <a:cubicBezTo>
                  <a:pt x="1820" y="4198"/>
                  <a:pt x="1770" y="4158"/>
                  <a:pt x="1769" y="4158"/>
                </a:cubicBezTo>
                <a:lnTo>
                  <a:pt x="1769" y="4158"/>
                </a:lnTo>
                <a:cubicBezTo>
                  <a:pt x="1769" y="4158"/>
                  <a:pt x="1769" y="4158"/>
                  <a:pt x="1770" y="4159"/>
                </a:cubicBezTo>
                <a:lnTo>
                  <a:pt x="1770" y="4159"/>
                </a:lnTo>
                <a:cubicBezTo>
                  <a:pt x="1698" y="4097"/>
                  <a:pt x="1630" y="4032"/>
                  <a:pt x="1566" y="3961"/>
                </a:cubicBezTo>
                <a:cubicBezTo>
                  <a:pt x="1559" y="3952"/>
                  <a:pt x="1523" y="3908"/>
                  <a:pt x="1505" y="3886"/>
                </a:cubicBezTo>
                <a:lnTo>
                  <a:pt x="1505" y="3886"/>
                </a:lnTo>
                <a:cubicBezTo>
                  <a:pt x="1487" y="3859"/>
                  <a:pt x="1452" y="3809"/>
                  <a:pt x="1446" y="3799"/>
                </a:cubicBezTo>
                <a:cubicBezTo>
                  <a:pt x="1389" y="3710"/>
                  <a:pt x="1347" y="3618"/>
                  <a:pt x="1296" y="3525"/>
                </a:cubicBezTo>
                <a:cubicBezTo>
                  <a:pt x="1293" y="3520"/>
                  <a:pt x="1291" y="3516"/>
                  <a:pt x="1289" y="3513"/>
                </a:cubicBezTo>
                <a:lnTo>
                  <a:pt x="1289" y="3513"/>
                </a:lnTo>
                <a:cubicBezTo>
                  <a:pt x="1287" y="3505"/>
                  <a:pt x="1284" y="3496"/>
                  <a:pt x="1280" y="3485"/>
                </a:cubicBezTo>
                <a:cubicBezTo>
                  <a:pt x="1263" y="3441"/>
                  <a:pt x="1248" y="3396"/>
                  <a:pt x="1233" y="3352"/>
                </a:cubicBezTo>
                <a:cubicBezTo>
                  <a:pt x="1202" y="3251"/>
                  <a:pt x="1176" y="3150"/>
                  <a:pt x="1157" y="3047"/>
                </a:cubicBezTo>
                <a:cubicBezTo>
                  <a:pt x="1153" y="3023"/>
                  <a:pt x="1148" y="2988"/>
                  <a:pt x="1146" y="2969"/>
                </a:cubicBezTo>
                <a:lnTo>
                  <a:pt x="1146" y="2969"/>
                </a:lnTo>
                <a:cubicBezTo>
                  <a:pt x="1142" y="2928"/>
                  <a:pt x="1138" y="2887"/>
                  <a:pt x="1134" y="2847"/>
                </a:cubicBezTo>
                <a:cubicBezTo>
                  <a:pt x="1128" y="2743"/>
                  <a:pt x="1130" y="2638"/>
                  <a:pt x="1136" y="2533"/>
                </a:cubicBezTo>
                <a:cubicBezTo>
                  <a:pt x="1138" y="2513"/>
                  <a:pt x="1146" y="2433"/>
                  <a:pt x="1149" y="2401"/>
                </a:cubicBezTo>
                <a:lnTo>
                  <a:pt x="1149" y="2401"/>
                </a:lnTo>
                <a:cubicBezTo>
                  <a:pt x="1155" y="2369"/>
                  <a:pt x="1164" y="2316"/>
                  <a:pt x="1166" y="2301"/>
                </a:cubicBezTo>
                <a:cubicBezTo>
                  <a:pt x="1191" y="2189"/>
                  <a:pt x="1225" y="2080"/>
                  <a:pt x="1261" y="1970"/>
                </a:cubicBezTo>
                <a:cubicBezTo>
                  <a:pt x="1267" y="1952"/>
                  <a:pt x="1270" y="1940"/>
                  <a:pt x="1272" y="1933"/>
                </a:cubicBezTo>
                <a:lnTo>
                  <a:pt x="1272" y="1933"/>
                </a:lnTo>
                <a:cubicBezTo>
                  <a:pt x="1276" y="1925"/>
                  <a:pt x="1282" y="1914"/>
                  <a:pt x="1290" y="1898"/>
                </a:cubicBezTo>
                <a:cubicBezTo>
                  <a:pt x="1315" y="1848"/>
                  <a:pt x="1341" y="1797"/>
                  <a:pt x="1370" y="1747"/>
                </a:cubicBezTo>
                <a:cubicBezTo>
                  <a:pt x="1398" y="1698"/>
                  <a:pt x="1429" y="1652"/>
                  <a:pt x="1461" y="1604"/>
                </a:cubicBezTo>
                <a:cubicBezTo>
                  <a:pt x="1470" y="1590"/>
                  <a:pt x="1476" y="1580"/>
                  <a:pt x="1480" y="1574"/>
                </a:cubicBezTo>
                <a:lnTo>
                  <a:pt x="1480" y="1574"/>
                </a:lnTo>
                <a:cubicBezTo>
                  <a:pt x="1484" y="1570"/>
                  <a:pt x="1489" y="1565"/>
                  <a:pt x="1497" y="1557"/>
                </a:cubicBezTo>
                <a:cubicBezTo>
                  <a:pt x="1572" y="1477"/>
                  <a:pt x="1648" y="1401"/>
                  <a:pt x="1728" y="1328"/>
                </a:cubicBezTo>
                <a:cubicBezTo>
                  <a:pt x="1729" y="1327"/>
                  <a:pt x="1729" y="1327"/>
                  <a:pt x="1730" y="1326"/>
                </a:cubicBezTo>
                <a:lnTo>
                  <a:pt x="1730" y="1326"/>
                </a:lnTo>
                <a:cubicBezTo>
                  <a:pt x="1753" y="1312"/>
                  <a:pt x="1774" y="1295"/>
                  <a:pt x="1796" y="1281"/>
                </a:cubicBezTo>
                <a:cubicBezTo>
                  <a:pt x="1846" y="1248"/>
                  <a:pt x="1899" y="1218"/>
                  <a:pt x="1952" y="1191"/>
                </a:cubicBezTo>
                <a:cubicBezTo>
                  <a:pt x="1973" y="1180"/>
                  <a:pt x="1996" y="1170"/>
                  <a:pt x="2015" y="1159"/>
                </a:cubicBezTo>
                <a:cubicBezTo>
                  <a:pt x="2019" y="1157"/>
                  <a:pt x="2023" y="1154"/>
                  <a:pt x="2026" y="1152"/>
                </a:cubicBezTo>
                <a:lnTo>
                  <a:pt x="2026" y="1152"/>
                </a:lnTo>
                <a:cubicBezTo>
                  <a:pt x="2028" y="1152"/>
                  <a:pt x="2030" y="1151"/>
                  <a:pt x="2032" y="1151"/>
                </a:cubicBezTo>
                <a:cubicBezTo>
                  <a:pt x="2093" y="1132"/>
                  <a:pt x="2152" y="1108"/>
                  <a:pt x="2213" y="1092"/>
                </a:cubicBezTo>
                <a:cubicBezTo>
                  <a:pt x="2272" y="1075"/>
                  <a:pt x="2329" y="1064"/>
                  <a:pt x="2388" y="1052"/>
                </a:cubicBezTo>
                <a:cubicBezTo>
                  <a:pt x="2406" y="1047"/>
                  <a:pt x="2452" y="1041"/>
                  <a:pt x="2450" y="1041"/>
                </a:cubicBezTo>
                <a:lnTo>
                  <a:pt x="2450" y="1041"/>
                </a:lnTo>
                <a:cubicBezTo>
                  <a:pt x="2449" y="1041"/>
                  <a:pt x="2434" y="1042"/>
                  <a:pt x="2396" y="1047"/>
                </a:cubicBezTo>
                <a:cubicBezTo>
                  <a:pt x="2438" y="1041"/>
                  <a:pt x="2480" y="1037"/>
                  <a:pt x="2523" y="1035"/>
                </a:cubicBezTo>
                <a:cubicBezTo>
                  <a:pt x="2551" y="1033"/>
                  <a:pt x="2579" y="1028"/>
                  <a:pt x="2607" y="1022"/>
                </a:cubicBezTo>
                <a:lnTo>
                  <a:pt x="2607" y="1022"/>
                </a:lnTo>
                <a:cubicBezTo>
                  <a:pt x="2623" y="1021"/>
                  <a:pt x="2639" y="1018"/>
                  <a:pt x="2655" y="1016"/>
                </a:cubicBezTo>
                <a:cubicBezTo>
                  <a:pt x="2677" y="1012"/>
                  <a:pt x="2699" y="1009"/>
                  <a:pt x="2720" y="1006"/>
                </a:cubicBezTo>
                <a:lnTo>
                  <a:pt x="2720" y="1006"/>
                </a:lnTo>
                <a:cubicBezTo>
                  <a:pt x="2727" y="1005"/>
                  <a:pt x="2777" y="1000"/>
                  <a:pt x="2792" y="999"/>
                </a:cubicBezTo>
                <a:cubicBezTo>
                  <a:pt x="2853" y="995"/>
                  <a:pt x="2917" y="991"/>
                  <a:pt x="2978" y="988"/>
                </a:cubicBezTo>
                <a:cubicBezTo>
                  <a:pt x="2996" y="988"/>
                  <a:pt x="3014" y="988"/>
                  <a:pt x="3032" y="988"/>
                </a:cubicBezTo>
                <a:close/>
                <a:moveTo>
                  <a:pt x="3031" y="0"/>
                </a:moveTo>
                <a:cubicBezTo>
                  <a:pt x="2841" y="0"/>
                  <a:pt x="2651" y="16"/>
                  <a:pt x="2463" y="44"/>
                </a:cubicBezTo>
                <a:lnTo>
                  <a:pt x="2463" y="44"/>
                </a:lnTo>
                <a:cubicBezTo>
                  <a:pt x="1887" y="101"/>
                  <a:pt x="1345" y="305"/>
                  <a:pt x="921" y="715"/>
                </a:cubicBezTo>
                <a:cubicBezTo>
                  <a:pt x="551" y="1073"/>
                  <a:pt x="298" y="1566"/>
                  <a:pt x="199" y="2071"/>
                </a:cubicBezTo>
                <a:cubicBezTo>
                  <a:pt x="1" y="3089"/>
                  <a:pt x="296" y="4250"/>
                  <a:pt x="1128" y="4915"/>
                </a:cubicBezTo>
                <a:cubicBezTo>
                  <a:pt x="1602" y="5295"/>
                  <a:pt x="2207" y="5479"/>
                  <a:pt x="2815" y="5479"/>
                </a:cubicBezTo>
                <a:cubicBezTo>
                  <a:pt x="3435" y="5479"/>
                  <a:pt x="4059" y="5288"/>
                  <a:pt x="4551" y="4917"/>
                </a:cubicBezTo>
                <a:cubicBezTo>
                  <a:pt x="5478" y="4222"/>
                  <a:pt x="5845" y="2981"/>
                  <a:pt x="5529" y="1873"/>
                </a:cubicBezTo>
                <a:cubicBezTo>
                  <a:pt x="5356" y="1275"/>
                  <a:pt x="4989" y="750"/>
                  <a:pt x="4469" y="401"/>
                </a:cubicBezTo>
                <a:cubicBezTo>
                  <a:pt x="4037" y="112"/>
                  <a:pt x="3537" y="0"/>
                  <a:pt x="3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35"/>
          <p:cNvSpPr/>
          <p:nvPr/>
        </p:nvSpPr>
        <p:spPr>
          <a:xfrm>
            <a:off x="1473000" y="4113650"/>
            <a:ext cx="117525" cy="110100"/>
          </a:xfrm>
          <a:custGeom>
            <a:avLst/>
            <a:gdLst/>
            <a:ahLst/>
            <a:cxnLst/>
            <a:rect l="l" t="t" r="r" b="b"/>
            <a:pathLst>
              <a:path w="4701" h="4404" extrusionOk="0">
                <a:moveTo>
                  <a:pt x="2857" y="1059"/>
                </a:moveTo>
                <a:cubicBezTo>
                  <a:pt x="2871" y="1059"/>
                  <a:pt x="2889" y="1066"/>
                  <a:pt x="2907" y="1075"/>
                </a:cubicBezTo>
                <a:lnTo>
                  <a:pt x="2907" y="1075"/>
                </a:lnTo>
                <a:cubicBezTo>
                  <a:pt x="2887" y="1068"/>
                  <a:pt x="2858" y="1059"/>
                  <a:pt x="2857" y="1059"/>
                </a:cubicBezTo>
                <a:close/>
                <a:moveTo>
                  <a:pt x="3421" y="1604"/>
                </a:moveTo>
                <a:cubicBezTo>
                  <a:pt x="3421" y="1622"/>
                  <a:pt x="3425" y="1637"/>
                  <a:pt x="3429" y="1646"/>
                </a:cubicBezTo>
                <a:lnTo>
                  <a:pt x="3429" y="1646"/>
                </a:lnTo>
                <a:cubicBezTo>
                  <a:pt x="3424" y="1631"/>
                  <a:pt x="3421" y="1617"/>
                  <a:pt x="3421" y="1604"/>
                </a:cubicBezTo>
                <a:lnTo>
                  <a:pt x="3421" y="1604"/>
                </a:lnTo>
                <a:cubicBezTo>
                  <a:pt x="3421" y="1604"/>
                  <a:pt x="3421" y="1604"/>
                  <a:pt x="3421" y="1604"/>
                </a:cubicBezTo>
                <a:close/>
                <a:moveTo>
                  <a:pt x="1746" y="3318"/>
                </a:moveTo>
                <a:lnTo>
                  <a:pt x="1746" y="3318"/>
                </a:lnTo>
                <a:cubicBezTo>
                  <a:pt x="1767" y="3326"/>
                  <a:pt x="1805" y="3338"/>
                  <a:pt x="1803" y="3338"/>
                </a:cubicBezTo>
                <a:cubicBezTo>
                  <a:pt x="1802" y="3338"/>
                  <a:pt x="1800" y="3339"/>
                  <a:pt x="1799" y="3339"/>
                </a:cubicBezTo>
                <a:cubicBezTo>
                  <a:pt x="1786" y="3339"/>
                  <a:pt x="1766" y="3330"/>
                  <a:pt x="1746" y="3318"/>
                </a:cubicBezTo>
                <a:close/>
                <a:moveTo>
                  <a:pt x="2463" y="3393"/>
                </a:moveTo>
                <a:cubicBezTo>
                  <a:pt x="2461" y="3393"/>
                  <a:pt x="2458" y="3393"/>
                  <a:pt x="2456" y="3393"/>
                </a:cubicBezTo>
                <a:lnTo>
                  <a:pt x="2456" y="3393"/>
                </a:lnTo>
                <a:cubicBezTo>
                  <a:pt x="2459" y="3393"/>
                  <a:pt x="2461" y="3393"/>
                  <a:pt x="2463" y="3393"/>
                </a:cubicBezTo>
                <a:close/>
                <a:moveTo>
                  <a:pt x="2389" y="989"/>
                </a:moveTo>
                <a:cubicBezTo>
                  <a:pt x="2440" y="989"/>
                  <a:pt x="2490" y="989"/>
                  <a:pt x="2541" y="993"/>
                </a:cubicBezTo>
                <a:cubicBezTo>
                  <a:pt x="2562" y="993"/>
                  <a:pt x="2582" y="997"/>
                  <a:pt x="2603" y="998"/>
                </a:cubicBezTo>
                <a:lnTo>
                  <a:pt x="2603" y="998"/>
                </a:lnTo>
                <a:cubicBezTo>
                  <a:pt x="2682" y="1018"/>
                  <a:pt x="2761" y="1029"/>
                  <a:pt x="2840" y="1054"/>
                </a:cubicBezTo>
                <a:cubicBezTo>
                  <a:pt x="2859" y="1061"/>
                  <a:pt x="2878" y="1069"/>
                  <a:pt x="2895" y="1076"/>
                </a:cubicBezTo>
                <a:cubicBezTo>
                  <a:pt x="2906" y="1079"/>
                  <a:pt x="2914" y="1081"/>
                  <a:pt x="2919" y="1082"/>
                </a:cubicBezTo>
                <a:lnTo>
                  <a:pt x="2919" y="1082"/>
                </a:lnTo>
                <a:cubicBezTo>
                  <a:pt x="2944" y="1096"/>
                  <a:pt x="2969" y="1113"/>
                  <a:pt x="2985" y="1122"/>
                </a:cubicBezTo>
                <a:cubicBezTo>
                  <a:pt x="3017" y="1141"/>
                  <a:pt x="3048" y="1162"/>
                  <a:pt x="3080" y="1181"/>
                </a:cubicBezTo>
                <a:cubicBezTo>
                  <a:pt x="3087" y="1185"/>
                  <a:pt x="3093" y="1189"/>
                  <a:pt x="3098" y="1192"/>
                </a:cubicBezTo>
                <a:lnTo>
                  <a:pt x="3098" y="1192"/>
                </a:lnTo>
                <a:cubicBezTo>
                  <a:pt x="3161" y="1249"/>
                  <a:pt x="3221" y="1304"/>
                  <a:pt x="3276" y="1366"/>
                </a:cubicBezTo>
                <a:cubicBezTo>
                  <a:pt x="3281" y="1373"/>
                  <a:pt x="3285" y="1379"/>
                  <a:pt x="3290" y="1385"/>
                </a:cubicBezTo>
                <a:lnTo>
                  <a:pt x="3290" y="1385"/>
                </a:lnTo>
                <a:cubicBezTo>
                  <a:pt x="3308" y="1414"/>
                  <a:pt x="3331" y="1442"/>
                  <a:pt x="3350" y="1474"/>
                </a:cubicBezTo>
                <a:cubicBezTo>
                  <a:pt x="3369" y="1505"/>
                  <a:pt x="3386" y="1537"/>
                  <a:pt x="3402" y="1568"/>
                </a:cubicBezTo>
                <a:cubicBezTo>
                  <a:pt x="3409" y="1579"/>
                  <a:pt x="3415" y="1591"/>
                  <a:pt x="3421" y="1604"/>
                </a:cubicBezTo>
                <a:lnTo>
                  <a:pt x="3421" y="1604"/>
                </a:lnTo>
                <a:cubicBezTo>
                  <a:pt x="3421" y="1603"/>
                  <a:pt x="3421" y="1601"/>
                  <a:pt x="3421" y="1600"/>
                </a:cubicBezTo>
                <a:lnTo>
                  <a:pt x="3421" y="1600"/>
                </a:lnTo>
                <a:cubicBezTo>
                  <a:pt x="3421" y="1601"/>
                  <a:pt x="3421" y="1603"/>
                  <a:pt x="3421" y="1604"/>
                </a:cubicBezTo>
                <a:lnTo>
                  <a:pt x="3421" y="1604"/>
                </a:lnTo>
                <a:cubicBezTo>
                  <a:pt x="3423" y="1608"/>
                  <a:pt x="3426" y="1613"/>
                  <a:pt x="3428" y="1617"/>
                </a:cubicBezTo>
                <a:cubicBezTo>
                  <a:pt x="3443" y="1647"/>
                  <a:pt x="3443" y="1660"/>
                  <a:pt x="3439" y="1660"/>
                </a:cubicBezTo>
                <a:cubicBezTo>
                  <a:pt x="3437" y="1660"/>
                  <a:pt x="3432" y="1655"/>
                  <a:pt x="3429" y="1646"/>
                </a:cubicBezTo>
                <a:lnTo>
                  <a:pt x="3429" y="1646"/>
                </a:lnTo>
                <a:cubicBezTo>
                  <a:pt x="3444" y="1699"/>
                  <a:pt x="3478" y="1760"/>
                  <a:pt x="3491" y="1802"/>
                </a:cubicBezTo>
                <a:cubicBezTo>
                  <a:pt x="3499" y="1838"/>
                  <a:pt x="3508" y="1874"/>
                  <a:pt x="3516" y="1910"/>
                </a:cubicBezTo>
                <a:cubicBezTo>
                  <a:pt x="3520" y="1933"/>
                  <a:pt x="3525" y="1954"/>
                  <a:pt x="3529" y="1977"/>
                </a:cubicBezTo>
                <a:cubicBezTo>
                  <a:pt x="3534" y="2005"/>
                  <a:pt x="3536" y="2015"/>
                  <a:pt x="3537" y="2015"/>
                </a:cubicBezTo>
                <a:cubicBezTo>
                  <a:pt x="3539" y="2015"/>
                  <a:pt x="3529" y="1942"/>
                  <a:pt x="3525" y="1939"/>
                </a:cubicBezTo>
                <a:lnTo>
                  <a:pt x="3525" y="1939"/>
                </a:lnTo>
                <a:cubicBezTo>
                  <a:pt x="3550" y="1954"/>
                  <a:pt x="3537" y="2142"/>
                  <a:pt x="3537" y="2173"/>
                </a:cubicBezTo>
                <a:cubicBezTo>
                  <a:pt x="3537" y="2215"/>
                  <a:pt x="3535" y="2257"/>
                  <a:pt x="3533" y="2297"/>
                </a:cubicBezTo>
                <a:cubicBezTo>
                  <a:pt x="3532" y="2309"/>
                  <a:pt x="3530" y="2321"/>
                  <a:pt x="3530" y="2332"/>
                </a:cubicBezTo>
                <a:lnTo>
                  <a:pt x="3530" y="2332"/>
                </a:lnTo>
                <a:cubicBezTo>
                  <a:pt x="3515" y="2405"/>
                  <a:pt x="3504" y="2475"/>
                  <a:pt x="3482" y="2546"/>
                </a:cubicBezTo>
                <a:cubicBezTo>
                  <a:pt x="3474" y="2582"/>
                  <a:pt x="3461" y="2618"/>
                  <a:pt x="3449" y="2651"/>
                </a:cubicBezTo>
                <a:cubicBezTo>
                  <a:pt x="3445" y="2664"/>
                  <a:pt x="3440" y="2676"/>
                  <a:pt x="3436" y="2687"/>
                </a:cubicBezTo>
                <a:lnTo>
                  <a:pt x="3436" y="2687"/>
                </a:lnTo>
                <a:cubicBezTo>
                  <a:pt x="3400" y="2753"/>
                  <a:pt x="3369" y="2818"/>
                  <a:pt x="3329" y="2881"/>
                </a:cubicBezTo>
                <a:cubicBezTo>
                  <a:pt x="3324" y="2889"/>
                  <a:pt x="3303" y="2918"/>
                  <a:pt x="3287" y="2941"/>
                </a:cubicBezTo>
                <a:lnTo>
                  <a:pt x="3287" y="2941"/>
                </a:lnTo>
                <a:cubicBezTo>
                  <a:pt x="3267" y="2964"/>
                  <a:pt x="3233" y="3004"/>
                  <a:pt x="3223" y="3014"/>
                </a:cubicBezTo>
                <a:cubicBezTo>
                  <a:pt x="3198" y="3041"/>
                  <a:pt x="3171" y="3068"/>
                  <a:pt x="3141" y="3094"/>
                </a:cubicBezTo>
                <a:cubicBezTo>
                  <a:pt x="3129" y="3108"/>
                  <a:pt x="3114" y="3119"/>
                  <a:pt x="3099" y="3134"/>
                </a:cubicBezTo>
                <a:cubicBezTo>
                  <a:pt x="3075" y="3155"/>
                  <a:pt x="3071" y="3163"/>
                  <a:pt x="3076" y="3163"/>
                </a:cubicBezTo>
                <a:cubicBezTo>
                  <a:pt x="3077" y="3163"/>
                  <a:pt x="3078" y="3163"/>
                  <a:pt x="3079" y="3162"/>
                </a:cubicBezTo>
                <a:lnTo>
                  <a:pt x="3079" y="3162"/>
                </a:lnTo>
                <a:cubicBezTo>
                  <a:pt x="3022" y="3203"/>
                  <a:pt x="2922" y="3245"/>
                  <a:pt x="2888" y="3262"/>
                </a:cubicBezTo>
                <a:cubicBezTo>
                  <a:pt x="2864" y="3275"/>
                  <a:pt x="2802" y="3297"/>
                  <a:pt x="2805" y="3297"/>
                </a:cubicBezTo>
                <a:cubicBezTo>
                  <a:pt x="2807" y="3297"/>
                  <a:pt x="2821" y="3292"/>
                  <a:pt x="2858" y="3281"/>
                </a:cubicBezTo>
                <a:lnTo>
                  <a:pt x="2858" y="3281"/>
                </a:lnTo>
                <a:cubicBezTo>
                  <a:pt x="2819" y="3294"/>
                  <a:pt x="2781" y="3309"/>
                  <a:pt x="2743" y="3323"/>
                </a:cubicBezTo>
                <a:cubicBezTo>
                  <a:pt x="2642" y="3355"/>
                  <a:pt x="2541" y="3376"/>
                  <a:pt x="2438" y="3395"/>
                </a:cubicBezTo>
                <a:cubicBezTo>
                  <a:pt x="2437" y="3395"/>
                  <a:pt x="2437" y="3395"/>
                  <a:pt x="2436" y="3395"/>
                </a:cubicBezTo>
                <a:lnTo>
                  <a:pt x="2436" y="3395"/>
                </a:lnTo>
                <a:cubicBezTo>
                  <a:pt x="2416" y="3397"/>
                  <a:pt x="2395" y="3400"/>
                  <a:pt x="2374" y="3401"/>
                </a:cubicBezTo>
                <a:cubicBezTo>
                  <a:pt x="2330" y="3406"/>
                  <a:pt x="2286" y="3406"/>
                  <a:pt x="2240" y="3408"/>
                </a:cubicBezTo>
                <a:cubicBezTo>
                  <a:pt x="2191" y="3408"/>
                  <a:pt x="2143" y="3406"/>
                  <a:pt x="2094" y="3403"/>
                </a:cubicBezTo>
                <a:cubicBezTo>
                  <a:pt x="2078" y="3402"/>
                  <a:pt x="2063" y="3400"/>
                  <a:pt x="2047" y="3399"/>
                </a:cubicBezTo>
                <a:lnTo>
                  <a:pt x="2047" y="3399"/>
                </a:lnTo>
                <a:cubicBezTo>
                  <a:pt x="1970" y="3377"/>
                  <a:pt x="1891" y="3367"/>
                  <a:pt x="1814" y="3340"/>
                </a:cubicBezTo>
                <a:cubicBezTo>
                  <a:pt x="1797" y="3334"/>
                  <a:pt x="1778" y="3325"/>
                  <a:pt x="1761" y="3321"/>
                </a:cubicBezTo>
                <a:cubicBezTo>
                  <a:pt x="1752" y="3318"/>
                  <a:pt x="1745" y="3316"/>
                  <a:pt x="1741" y="3315"/>
                </a:cubicBezTo>
                <a:lnTo>
                  <a:pt x="1741" y="3315"/>
                </a:lnTo>
                <a:cubicBezTo>
                  <a:pt x="1715" y="3301"/>
                  <a:pt x="1691" y="3283"/>
                  <a:pt x="1679" y="3277"/>
                </a:cubicBezTo>
                <a:cubicBezTo>
                  <a:pt x="1648" y="3260"/>
                  <a:pt x="1618" y="3241"/>
                  <a:pt x="1586" y="3220"/>
                </a:cubicBezTo>
                <a:cubicBezTo>
                  <a:pt x="1572" y="3210"/>
                  <a:pt x="1559" y="3199"/>
                  <a:pt x="1542" y="3191"/>
                </a:cubicBezTo>
                <a:cubicBezTo>
                  <a:pt x="1526" y="3180"/>
                  <a:pt x="1519" y="3175"/>
                  <a:pt x="1519" y="3175"/>
                </a:cubicBezTo>
                <a:lnTo>
                  <a:pt x="1519" y="3175"/>
                </a:lnTo>
                <a:cubicBezTo>
                  <a:pt x="1519" y="3175"/>
                  <a:pt x="1582" y="3218"/>
                  <a:pt x="1580" y="3218"/>
                </a:cubicBezTo>
                <a:cubicBezTo>
                  <a:pt x="1579" y="3218"/>
                  <a:pt x="1579" y="3218"/>
                  <a:pt x="1578" y="3218"/>
                </a:cubicBezTo>
                <a:cubicBezTo>
                  <a:pt x="1541" y="3218"/>
                  <a:pt x="1422" y="3070"/>
                  <a:pt x="1399" y="3045"/>
                </a:cubicBezTo>
                <a:cubicBezTo>
                  <a:pt x="1385" y="3030"/>
                  <a:pt x="1354" y="2977"/>
                  <a:pt x="1351" y="2977"/>
                </a:cubicBezTo>
                <a:cubicBezTo>
                  <a:pt x="1350" y="2977"/>
                  <a:pt x="1353" y="2985"/>
                  <a:pt x="1363" y="3005"/>
                </a:cubicBezTo>
                <a:cubicBezTo>
                  <a:pt x="1372" y="3024"/>
                  <a:pt x="1376" y="3032"/>
                  <a:pt x="1375" y="3032"/>
                </a:cubicBezTo>
                <a:cubicBezTo>
                  <a:pt x="1373" y="3032"/>
                  <a:pt x="1335" y="2962"/>
                  <a:pt x="1325" y="2946"/>
                </a:cubicBezTo>
                <a:cubicBezTo>
                  <a:pt x="1285" y="2881"/>
                  <a:pt x="1252" y="2814"/>
                  <a:pt x="1215" y="2747"/>
                </a:cubicBezTo>
                <a:lnTo>
                  <a:pt x="1215" y="2747"/>
                </a:lnTo>
                <a:cubicBezTo>
                  <a:pt x="1214" y="2744"/>
                  <a:pt x="1213" y="2740"/>
                  <a:pt x="1211" y="2736"/>
                </a:cubicBezTo>
                <a:cubicBezTo>
                  <a:pt x="1199" y="2702"/>
                  <a:pt x="1186" y="2668"/>
                  <a:pt x="1176" y="2634"/>
                </a:cubicBezTo>
                <a:cubicBezTo>
                  <a:pt x="1152" y="2559"/>
                  <a:pt x="1134" y="2481"/>
                  <a:pt x="1119" y="2403"/>
                </a:cubicBezTo>
                <a:cubicBezTo>
                  <a:pt x="1118" y="2401"/>
                  <a:pt x="1118" y="2399"/>
                  <a:pt x="1118" y="2397"/>
                </a:cubicBezTo>
                <a:lnTo>
                  <a:pt x="1118" y="2397"/>
                </a:lnTo>
                <a:cubicBezTo>
                  <a:pt x="1121" y="2365"/>
                  <a:pt x="1108" y="2315"/>
                  <a:pt x="1106" y="2283"/>
                </a:cubicBezTo>
                <a:cubicBezTo>
                  <a:pt x="1102" y="2203"/>
                  <a:pt x="1102" y="2123"/>
                  <a:pt x="1106" y="2042"/>
                </a:cubicBezTo>
                <a:cubicBezTo>
                  <a:pt x="1107" y="2033"/>
                  <a:pt x="1111" y="1998"/>
                  <a:pt x="1114" y="1970"/>
                </a:cubicBezTo>
                <a:lnTo>
                  <a:pt x="1114" y="1970"/>
                </a:lnTo>
                <a:cubicBezTo>
                  <a:pt x="1118" y="1946"/>
                  <a:pt x="1123" y="1911"/>
                  <a:pt x="1125" y="1899"/>
                </a:cubicBezTo>
                <a:cubicBezTo>
                  <a:pt x="1144" y="1813"/>
                  <a:pt x="1169" y="1731"/>
                  <a:pt x="1197" y="1646"/>
                </a:cubicBezTo>
                <a:cubicBezTo>
                  <a:pt x="1199" y="1641"/>
                  <a:pt x="1200" y="1636"/>
                  <a:pt x="1201" y="1632"/>
                </a:cubicBezTo>
                <a:lnTo>
                  <a:pt x="1201" y="1632"/>
                </a:lnTo>
                <a:cubicBezTo>
                  <a:pt x="1203" y="1629"/>
                  <a:pt x="1205" y="1625"/>
                  <a:pt x="1207" y="1621"/>
                </a:cubicBezTo>
                <a:cubicBezTo>
                  <a:pt x="1228" y="1583"/>
                  <a:pt x="1247" y="1545"/>
                  <a:pt x="1268" y="1507"/>
                </a:cubicBezTo>
                <a:cubicBezTo>
                  <a:pt x="1289" y="1469"/>
                  <a:pt x="1315" y="1434"/>
                  <a:pt x="1338" y="1398"/>
                </a:cubicBezTo>
                <a:cubicBezTo>
                  <a:pt x="1341" y="1393"/>
                  <a:pt x="1343" y="1390"/>
                  <a:pt x="1345" y="1386"/>
                </a:cubicBezTo>
                <a:lnTo>
                  <a:pt x="1345" y="1386"/>
                </a:lnTo>
                <a:cubicBezTo>
                  <a:pt x="1346" y="1386"/>
                  <a:pt x="1346" y="1386"/>
                  <a:pt x="1346" y="1385"/>
                </a:cubicBezTo>
                <a:cubicBezTo>
                  <a:pt x="1400" y="1328"/>
                  <a:pt x="1455" y="1276"/>
                  <a:pt x="1512" y="1222"/>
                </a:cubicBezTo>
                <a:lnTo>
                  <a:pt x="1512" y="1222"/>
                </a:lnTo>
                <a:cubicBezTo>
                  <a:pt x="1525" y="1213"/>
                  <a:pt x="1537" y="1203"/>
                  <a:pt x="1551" y="1194"/>
                </a:cubicBezTo>
                <a:cubicBezTo>
                  <a:pt x="1589" y="1170"/>
                  <a:pt x="1629" y="1147"/>
                  <a:pt x="1669" y="1126"/>
                </a:cubicBezTo>
                <a:cubicBezTo>
                  <a:pt x="1681" y="1119"/>
                  <a:pt x="1698" y="1113"/>
                  <a:pt x="1711" y="1105"/>
                </a:cubicBezTo>
                <a:lnTo>
                  <a:pt x="1711" y="1105"/>
                </a:lnTo>
                <a:cubicBezTo>
                  <a:pt x="1754" y="1092"/>
                  <a:pt x="1796" y="1075"/>
                  <a:pt x="1839" y="1063"/>
                </a:cubicBezTo>
                <a:cubicBezTo>
                  <a:pt x="1883" y="1050"/>
                  <a:pt x="1928" y="1042"/>
                  <a:pt x="1972" y="1031"/>
                </a:cubicBezTo>
                <a:cubicBezTo>
                  <a:pt x="1977" y="1030"/>
                  <a:pt x="1984" y="1028"/>
                  <a:pt x="1991" y="1026"/>
                </a:cubicBezTo>
                <a:lnTo>
                  <a:pt x="1991" y="1026"/>
                </a:lnTo>
                <a:cubicBezTo>
                  <a:pt x="2008" y="1025"/>
                  <a:pt x="2026" y="1024"/>
                  <a:pt x="2044" y="1023"/>
                </a:cubicBezTo>
                <a:cubicBezTo>
                  <a:pt x="2066" y="1021"/>
                  <a:pt x="2088" y="1018"/>
                  <a:pt x="2110" y="1014"/>
                </a:cubicBezTo>
                <a:lnTo>
                  <a:pt x="2110" y="1014"/>
                </a:lnTo>
                <a:cubicBezTo>
                  <a:pt x="2131" y="1012"/>
                  <a:pt x="2153" y="1010"/>
                  <a:pt x="2174" y="1006"/>
                </a:cubicBezTo>
                <a:cubicBezTo>
                  <a:pt x="2179" y="1005"/>
                  <a:pt x="2184" y="1004"/>
                  <a:pt x="2190" y="1003"/>
                </a:cubicBezTo>
                <a:lnTo>
                  <a:pt x="2190" y="1003"/>
                </a:lnTo>
                <a:cubicBezTo>
                  <a:pt x="2199" y="1002"/>
                  <a:pt x="2230" y="999"/>
                  <a:pt x="2246" y="998"/>
                </a:cubicBezTo>
                <a:cubicBezTo>
                  <a:pt x="2294" y="993"/>
                  <a:pt x="2341" y="991"/>
                  <a:pt x="2389" y="989"/>
                </a:cubicBezTo>
                <a:close/>
                <a:moveTo>
                  <a:pt x="2432" y="0"/>
                </a:moveTo>
                <a:cubicBezTo>
                  <a:pt x="2284" y="0"/>
                  <a:pt x="2135" y="12"/>
                  <a:pt x="1987" y="33"/>
                </a:cubicBezTo>
                <a:lnTo>
                  <a:pt x="1987" y="33"/>
                </a:lnTo>
                <a:cubicBezTo>
                  <a:pt x="1519" y="79"/>
                  <a:pt x="1082" y="246"/>
                  <a:pt x="740" y="578"/>
                </a:cubicBezTo>
                <a:cubicBezTo>
                  <a:pt x="443" y="863"/>
                  <a:pt x="236" y="1259"/>
                  <a:pt x="158" y="1661"/>
                </a:cubicBezTo>
                <a:cubicBezTo>
                  <a:pt x="0" y="2476"/>
                  <a:pt x="228" y="3406"/>
                  <a:pt x="895" y="3941"/>
                </a:cubicBezTo>
                <a:cubicBezTo>
                  <a:pt x="1282" y="4251"/>
                  <a:pt x="1776" y="4404"/>
                  <a:pt x="2272" y="4404"/>
                </a:cubicBezTo>
                <a:cubicBezTo>
                  <a:pt x="2762" y="4404"/>
                  <a:pt x="3253" y="4255"/>
                  <a:pt x="3645" y="3962"/>
                </a:cubicBezTo>
                <a:cubicBezTo>
                  <a:pt x="4395" y="3401"/>
                  <a:pt x="4700" y="2409"/>
                  <a:pt x="4443" y="1512"/>
                </a:cubicBezTo>
                <a:cubicBezTo>
                  <a:pt x="4304" y="1025"/>
                  <a:pt x="4005" y="604"/>
                  <a:pt x="3584" y="321"/>
                </a:cubicBezTo>
                <a:cubicBezTo>
                  <a:pt x="3238" y="89"/>
                  <a:pt x="2838" y="0"/>
                  <a:pt x="2432" y="0"/>
                </a:cubicBezTo>
                <a:close/>
              </a:path>
            </a:pathLst>
          </a:custGeom>
          <a:solidFill>
            <a:srgbClr val="48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35"/>
          <p:cNvSpPr/>
          <p:nvPr/>
        </p:nvSpPr>
        <p:spPr>
          <a:xfrm>
            <a:off x="6649225" y="3670850"/>
            <a:ext cx="146125" cy="137000"/>
          </a:xfrm>
          <a:custGeom>
            <a:avLst/>
            <a:gdLst/>
            <a:ahLst/>
            <a:cxnLst/>
            <a:rect l="l" t="t" r="r" b="b"/>
            <a:pathLst>
              <a:path w="5845" h="5480" extrusionOk="0">
                <a:moveTo>
                  <a:pt x="3672" y="1101"/>
                </a:moveTo>
                <a:cubicBezTo>
                  <a:pt x="3677" y="1103"/>
                  <a:pt x="3681" y="1105"/>
                  <a:pt x="3685" y="1107"/>
                </a:cubicBezTo>
                <a:lnTo>
                  <a:pt x="3685" y="1107"/>
                </a:lnTo>
                <a:cubicBezTo>
                  <a:pt x="3681" y="1105"/>
                  <a:pt x="3677" y="1103"/>
                  <a:pt x="3672" y="1101"/>
                </a:cubicBezTo>
                <a:close/>
                <a:moveTo>
                  <a:pt x="3072" y="4464"/>
                </a:moveTo>
                <a:lnTo>
                  <a:pt x="3072" y="4464"/>
                </a:lnTo>
                <a:cubicBezTo>
                  <a:pt x="3071" y="4464"/>
                  <a:pt x="3070" y="4464"/>
                  <a:pt x="3069" y="4464"/>
                </a:cubicBezTo>
                <a:lnTo>
                  <a:pt x="3069" y="4464"/>
                </a:lnTo>
                <a:cubicBezTo>
                  <a:pt x="3070" y="4464"/>
                  <a:pt x="3071" y="4464"/>
                  <a:pt x="3072" y="4464"/>
                </a:cubicBezTo>
                <a:close/>
                <a:moveTo>
                  <a:pt x="3052" y="4466"/>
                </a:moveTo>
                <a:lnTo>
                  <a:pt x="3052" y="4466"/>
                </a:lnTo>
                <a:cubicBezTo>
                  <a:pt x="3035" y="4469"/>
                  <a:pt x="3029" y="4470"/>
                  <a:pt x="3029" y="4470"/>
                </a:cubicBezTo>
                <a:cubicBezTo>
                  <a:pt x="3028" y="4470"/>
                  <a:pt x="3040" y="4468"/>
                  <a:pt x="3052" y="4466"/>
                </a:cubicBezTo>
                <a:close/>
                <a:moveTo>
                  <a:pt x="3036" y="989"/>
                </a:moveTo>
                <a:cubicBezTo>
                  <a:pt x="3084" y="989"/>
                  <a:pt x="3131" y="990"/>
                  <a:pt x="3177" y="992"/>
                </a:cubicBezTo>
                <a:cubicBezTo>
                  <a:pt x="3207" y="994"/>
                  <a:pt x="3236" y="998"/>
                  <a:pt x="3264" y="1000"/>
                </a:cubicBezTo>
                <a:cubicBezTo>
                  <a:pt x="3270" y="1000"/>
                  <a:pt x="3275" y="1000"/>
                  <a:pt x="3280" y="1000"/>
                </a:cubicBezTo>
                <a:lnTo>
                  <a:pt x="3280" y="1000"/>
                </a:lnTo>
                <a:cubicBezTo>
                  <a:pt x="3393" y="1021"/>
                  <a:pt x="3502" y="1045"/>
                  <a:pt x="3611" y="1080"/>
                </a:cubicBezTo>
                <a:cubicBezTo>
                  <a:pt x="3640" y="1091"/>
                  <a:pt x="3708" y="1119"/>
                  <a:pt x="3711" y="1119"/>
                </a:cubicBezTo>
                <a:cubicBezTo>
                  <a:pt x="3711" y="1119"/>
                  <a:pt x="3710" y="1118"/>
                  <a:pt x="3707" y="1117"/>
                </a:cubicBezTo>
                <a:lnTo>
                  <a:pt x="3707" y="1117"/>
                </a:lnTo>
                <a:cubicBezTo>
                  <a:pt x="3752" y="1138"/>
                  <a:pt x="3795" y="1160"/>
                  <a:pt x="3839" y="1186"/>
                </a:cubicBezTo>
                <a:cubicBezTo>
                  <a:pt x="3883" y="1209"/>
                  <a:pt x="3923" y="1236"/>
                  <a:pt x="3965" y="1261"/>
                </a:cubicBezTo>
                <a:cubicBezTo>
                  <a:pt x="3979" y="1270"/>
                  <a:pt x="3990" y="1277"/>
                  <a:pt x="3997" y="1281"/>
                </a:cubicBezTo>
                <a:lnTo>
                  <a:pt x="3997" y="1281"/>
                </a:lnTo>
                <a:cubicBezTo>
                  <a:pt x="4000" y="1284"/>
                  <a:pt x="4004" y="1288"/>
                  <a:pt x="4010" y="1293"/>
                </a:cubicBezTo>
                <a:cubicBezTo>
                  <a:pt x="4096" y="1369"/>
                  <a:pt x="4178" y="1443"/>
                  <a:pt x="4252" y="1531"/>
                </a:cubicBezTo>
                <a:cubicBezTo>
                  <a:pt x="4265" y="1544"/>
                  <a:pt x="4276" y="1558"/>
                  <a:pt x="4288" y="1572"/>
                </a:cubicBezTo>
                <a:lnTo>
                  <a:pt x="4288" y="1572"/>
                </a:lnTo>
                <a:cubicBezTo>
                  <a:pt x="4314" y="1615"/>
                  <a:pt x="4345" y="1659"/>
                  <a:pt x="4374" y="1704"/>
                </a:cubicBezTo>
                <a:cubicBezTo>
                  <a:pt x="4397" y="1744"/>
                  <a:pt x="4422" y="1784"/>
                  <a:pt x="4444" y="1826"/>
                </a:cubicBezTo>
                <a:cubicBezTo>
                  <a:pt x="4456" y="1852"/>
                  <a:pt x="4498" y="1948"/>
                  <a:pt x="4500" y="1948"/>
                </a:cubicBezTo>
                <a:cubicBezTo>
                  <a:pt x="4500" y="1948"/>
                  <a:pt x="4500" y="1947"/>
                  <a:pt x="4500" y="1946"/>
                </a:cubicBezTo>
                <a:lnTo>
                  <a:pt x="4500" y="1946"/>
                </a:lnTo>
                <a:cubicBezTo>
                  <a:pt x="4527" y="2021"/>
                  <a:pt x="4553" y="2096"/>
                  <a:pt x="4574" y="2174"/>
                </a:cubicBezTo>
                <a:cubicBezTo>
                  <a:pt x="4587" y="2220"/>
                  <a:pt x="4597" y="2266"/>
                  <a:pt x="4608" y="2315"/>
                </a:cubicBezTo>
                <a:cubicBezTo>
                  <a:pt x="4614" y="2346"/>
                  <a:pt x="4627" y="2444"/>
                  <a:pt x="4628" y="2444"/>
                </a:cubicBezTo>
                <a:cubicBezTo>
                  <a:pt x="4629" y="2444"/>
                  <a:pt x="4628" y="2430"/>
                  <a:pt x="4625" y="2395"/>
                </a:cubicBezTo>
                <a:lnTo>
                  <a:pt x="4625" y="2395"/>
                </a:lnTo>
                <a:cubicBezTo>
                  <a:pt x="4635" y="2498"/>
                  <a:pt x="4644" y="2599"/>
                  <a:pt x="4642" y="2702"/>
                </a:cubicBezTo>
                <a:cubicBezTo>
                  <a:pt x="4642" y="2757"/>
                  <a:pt x="4639" y="2812"/>
                  <a:pt x="4635" y="2867"/>
                </a:cubicBezTo>
                <a:cubicBezTo>
                  <a:pt x="4633" y="2890"/>
                  <a:pt x="4631" y="2915"/>
                  <a:pt x="4629" y="2938"/>
                </a:cubicBezTo>
                <a:cubicBezTo>
                  <a:pt x="4629" y="2941"/>
                  <a:pt x="4629" y="2943"/>
                  <a:pt x="4629" y="2945"/>
                </a:cubicBezTo>
                <a:lnTo>
                  <a:pt x="4629" y="2945"/>
                </a:lnTo>
                <a:cubicBezTo>
                  <a:pt x="4610" y="3044"/>
                  <a:pt x="4592" y="3139"/>
                  <a:pt x="4564" y="3235"/>
                </a:cubicBezTo>
                <a:cubicBezTo>
                  <a:pt x="4551" y="3282"/>
                  <a:pt x="4536" y="3328"/>
                  <a:pt x="4519" y="3372"/>
                </a:cubicBezTo>
                <a:cubicBezTo>
                  <a:pt x="4511" y="3396"/>
                  <a:pt x="4503" y="3419"/>
                  <a:pt x="4494" y="3442"/>
                </a:cubicBezTo>
                <a:cubicBezTo>
                  <a:pt x="4493" y="3445"/>
                  <a:pt x="4492" y="3448"/>
                  <a:pt x="4491" y="3451"/>
                </a:cubicBezTo>
                <a:lnTo>
                  <a:pt x="4491" y="3451"/>
                </a:lnTo>
                <a:cubicBezTo>
                  <a:pt x="4490" y="3453"/>
                  <a:pt x="4489" y="3455"/>
                  <a:pt x="4488" y="3457"/>
                </a:cubicBezTo>
                <a:cubicBezTo>
                  <a:pt x="4439" y="3543"/>
                  <a:pt x="4399" y="3629"/>
                  <a:pt x="4345" y="3714"/>
                </a:cubicBezTo>
                <a:cubicBezTo>
                  <a:pt x="4335" y="3728"/>
                  <a:pt x="4281" y="3805"/>
                  <a:pt x="4270" y="3821"/>
                </a:cubicBezTo>
                <a:lnTo>
                  <a:pt x="4270" y="3821"/>
                </a:lnTo>
                <a:cubicBezTo>
                  <a:pt x="4265" y="3827"/>
                  <a:pt x="4261" y="3833"/>
                  <a:pt x="4258" y="3836"/>
                </a:cubicBezTo>
                <a:cubicBezTo>
                  <a:pt x="4233" y="3863"/>
                  <a:pt x="4210" y="3891"/>
                  <a:pt x="4184" y="3918"/>
                </a:cubicBezTo>
                <a:cubicBezTo>
                  <a:pt x="4149" y="3956"/>
                  <a:pt x="4113" y="3990"/>
                  <a:pt x="4077" y="4025"/>
                </a:cubicBezTo>
                <a:cubicBezTo>
                  <a:pt x="4063" y="4038"/>
                  <a:pt x="3976" y="4107"/>
                  <a:pt x="3979" y="4107"/>
                </a:cubicBezTo>
                <a:cubicBezTo>
                  <a:pt x="3979" y="4107"/>
                  <a:pt x="3980" y="4107"/>
                  <a:pt x="3980" y="4107"/>
                </a:cubicBezTo>
                <a:lnTo>
                  <a:pt x="3980" y="4107"/>
                </a:lnTo>
                <a:cubicBezTo>
                  <a:pt x="3895" y="4167"/>
                  <a:pt x="3805" y="4221"/>
                  <a:pt x="3713" y="4270"/>
                </a:cubicBezTo>
                <a:cubicBezTo>
                  <a:pt x="3690" y="4281"/>
                  <a:pt x="3603" y="4321"/>
                  <a:pt x="3608" y="4321"/>
                </a:cubicBezTo>
                <a:cubicBezTo>
                  <a:pt x="3609" y="4321"/>
                  <a:pt x="3610" y="4320"/>
                  <a:pt x="3614" y="4319"/>
                </a:cubicBezTo>
                <a:lnTo>
                  <a:pt x="3614" y="4319"/>
                </a:lnTo>
                <a:cubicBezTo>
                  <a:pt x="3570" y="4336"/>
                  <a:pt x="3525" y="4351"/>
                  <a:pt x="3481" y="4365"/>
                </a:cubicBezTo>
                <a:cubicBezTo>
                  <a:pt x="3350" y="4407"/>
                  <a:pt x="3217" y="4438"/>
                  <a:pt x="3080" y="4461"/>
                </a:cubicBezTo>
                <a:cubicBezTo>
                  <a:pt x="3073" y="4463"/>
                  <a:pt x="3067" y="4464"/>
                  <a:pt x="3061" y="4465"/>
                </a:cubicBezTo>
                <a:lnTo>
                  <a:pt x="3061" y="4465"/>
                </a:lnTo>
                <a:cubicBezTo>
                  <a:pt x="3027" y="4468"/>
                  <a:pt x="2993" y="4470"/>
                  <a:pt x="2958" y="4474"/>
                </a:cubicBezTo>
                <a:cubicBezTo>
                  <a:pt x="2899" y="4478"/>
                  <a:pt x="2840" y="4480"/>
                  <a:pt x="2779" y="4480"/>
                </a:cubicBezTo>
                <a:cubicBezTo>
                  <a:pt x="2762" y="4481"/>
                  <a:pt x="2745" y="4481"/>
                  <a:pt x="2728" y="4481"/>
                </a:cubicBezTo>
                <a:cubicBezTo>
                  <a:pt x="2682" y="4481"/>
                  <a:pt x="2635" y="4479"/>
                  <a:pt x="2588" y="4476"/>
                </a:cubicBezTo>
                <a:cubicBezTo>
                  <a:pt x="2560" y="4474"/>
                  <a:pt x="2533" y="4470"/>
                  <a:pt x="2505" y="4468"/>
                </a:cubicBezTo>
                <a:cubicBezTo>
                  <a:pt x="2503" y="4468"/>
                  <a:pt x="2500" y="4468"/>
                  <a:pt x="2498" y="4467"/>
                </a:cubicBezTo>
                <a:lnTo>
                  <a:pt x="2498" y="4467"/>
                </a:lnTo>
                <a:cubicBezTo>
                  <a:pt x="2389" y="4444"/>
                  <a:pt x="2284" y="4423"/>
                  <a:pt x="2179" y="4388"/>
                </a:cubicBezTo>
                <a:cubicBezTo>
                  <a:pt x="2150" y="4378"/>
                  <a:pt x="2089" y="4350"/>
                  <a:pt x="2086" y="4350"/>
                </a:cubicBezTo>
                <a:lnTo>
                  <a:pt x="2086" y="4350"/>
                </a:lnTo>
                <a:cubicBezTo>
                  <a:pt x="2085" y="4350"/>
                  <a:pt x="2095" y="4356"/>
                  <a:pt x="2126" y="4371"/>
                </a:cubicBezTo>
                <a:cubicBezTo>
                  <a:pt x="2071" y="4346"/>
                  <a:pt x="2017" y="4318"/>
                  <a:pt x="1964" y="4289"/>
                </a:cubicBezTo>
                <a:cubicBezTo>
                  <a:pt x="1924" y="4266"/>
                  <a:pt x="1884" y="4240"/>
                  <a:pt x="1844" y="4215"/>
                </a:cubicBezTo>
                <a:cubicBezTo>
                  <a:pt x="1818" y="4198"/>
                  <a:pt x="1769" y="4158"/>
                  <a:pt x="1768" y="4158"/>
                </a:cubicBezTo>
                <a:lnTo>
                  <a:pt x="1768" y="4158"/>
                </a:lnTo>
                <a:cubicBezTo>
                  <a:pt x="1768" y="4158"/>
                  <a:pt x="1777" y="4166"/>
                  <a:pt x="1804" y="4190"/>
                </a:cubicBezTo>
                <a:cubicBezTo>
                  <a:pt x="1720" y="4116"/>
                  <a:pt x="1637" y="4044"/>
                  <a:pt x="1564" y="3960"/>
                </a:cubicBezTo>
                <a:cubicBezTo>
                  <a:pt x="1558" y="3953"/>
                  <a:pt x="1523" y="3910"/>
                  <a:pt x="1505" y="3887"/>
                </a:cubicBezTo>
                <a:lnTo>
                  <a:pt x="1505" y="3887"/>
                </a:lnTo>
                <a:cubicBezTo>
                  <a:pt x="1486" y="3860"/>
                  <a:pt x="1451" y="3810"/>
                  <a:pt x="1444" y="3800"/>
                </a:cubicBezTo>
                <a:cubicBezTo>
                  <a:pt x="1389" y="3712"/>
                  <a:pt x="1345" y="3617"/>
                  <a:pt x="1294" y="3526"/>
                </a:cubicBezTo>
                <a:cubicBezTo>
                  <a:pt x="1292" y="3522"/>
                  <a:pt x="1290" y="3518"/>
                  <a:pt x="1288" y="3515"/>
                </a:cubicBezTo>
                <a:lnTo>
                  <a:pt x="1288" y="3515"/>
                </a:lnTo>
                <a:cubicBezTo>
                  <a:pt x="1286" y="3508"/>
                  <a:pt x="1282" y="3497"/>
                  <a:pt x="1277" y="3484"/>
                </a:cubicBezTo>
                <a:cubicBezTo>
                  <a:pt x="1262" y="3440"/>
                  <a:pt x="1246" y="3398"/>
                  <a:pt x="1231" y="3353"/>
                </a:cubicBezTo>
                <a:cubicBezTo>
                  <a:pt x="1199" y="3252"/>
                  <a:pt x="1174" y="3149"/>
                  <a:pt x="1155" y="3046"/>
                </a:cubicBezTo>
                <a:cubicBezTo>
                  <a:pt x="1149" y="3013"/>
                  <a:pt x="1144" y="2955"/>
                  <a:pt x="1143" y="2955"/>
                </a:cubicBezTo>
                <a:lnTo>
                  <a:pt x="1143" y="2955"/>
                </a:lnTo>
                <a:cubicBezTo>
                  <a:pt x="1143" y="2955"/>
                  <a:pt x="1144" y="2969"/>
                  <a:pt x="1147" y="3006"/>
                </a:cubicBezTo>
                <a:cubicBezTo>
                  <a:pt x="1142" y="2953"/>
                  <a:pt x="1136" y="2900"/>
                  <a:pt x="1134" y="2848"/>
                </a:cubicBezTo>
                <a:cubicBezTo>
                  <a:pt x="1128" y="2742"/>
                  <a:pt x="1128" y="2637"/>
                  <a:pt x="1134" y="2532"/>
                </a:cubicBezTo>
                <a:cubicBezTo>
                  <a:pt x="1135" y="2514"/>
                  <a:pt x="1144" y="2437"/>
                  <a:pt x="1147" y="2404"/>
                </a:cubicBezTo>
                <a:lnTo>
                  <a:pt x="1147" y="2404"/>
                </a:lnTo>
                <a:cubicBezTo>
                  <a:pt x="1152" y="2372"/>
                  <a:pt x="1162" y="2318"/>
                  <a:pt x="1166" y="2302"/>
                </a:cubicBezTo>
                <a:cubicBezTo>
                  <a:pt x="1189" y="2188"/>
                  <a:pt x="1222" y="2081"/>
                  <a:pt x="1260" y="1969"/>
                </a:cubicBezTo>
                <a:cubicBezTo>
                  <a:pt x="1266" y="1952"/>
                  <a:pt x="1270" y="1941"/>
                  <a:pt x="1272" y="1933"/>
                </a:cubicBezTo>
                <a:lnTo>
                  <a:pt x="1272" y="1933"/>
                </a:lnTo>
                <a:cubicBezTo>
                  <a:pt x="1276" y="1926"/>
                  <a:pt x="1282" y="1915"/>
                  <a:pt x="1290" y="1900"/>
                </a:cubicBezTo>
                <a:cubicBezTo>
                  <a:pt x="1315" y="1849"/>
                  <a:pt x="1340" y="1797"/>
                  <a:pt x="1368" y="1748"/>
                </a:cubicBezTo>
                <a:cubicBezTo>
                  <a:pt x="1397" y="1700"/>
                  <a:pt x="1429" y="1651"/>
                  <a:pt x="1460" y="1605"/>
                </a:cubicBezTo>
                <a:cubicBezTo>
                  <a:pt x="1471" y="1589"/>
                  <a:pt x="1477" y="1579"/>
                  <a:pt x="1481" y="1572"/>
                </a:cubicBezTo>
                <a:lnTo>
                  <a:pt x="1481" y="1572"/>
                </a:lnTo>
                <a:cubicBezTo>
                  <a:pt x="1485" y="1568"/>
                  <a:pt x="1490" y="1563"/>
                  <a:pt x="1496" y="1556"/>
                </a:cubicBezTo>
                <a:cubicBezTo>
                  <a:pt x="1571" y="1480"/>
                  <a:pt x="1645" y="1406"/>
                  <a:pt x="1723" y="1331"/>
                </a:cubicBezTo>
                <a:lnTo>
                  <a:pt x="1723" y="1331"/>
                </a:lnTo>
                <a:cubicBezTo>
                  <a:pt x="1723" y="1331"/>
                  <a:pt x="1724" y="1331"/>
                  <a:pt x="1724" y="1331"/>
                </a:cubicBezTo>
                <a:cubicBezTo>
                  <a:pt x="1747" y="1314"/>
                  <a:pt x="1770" y="1297"/>
                  <a:pt x="1795" y="1280"/>
                </a:cubicBezTo>
                <a:cubicBezTo>
                  <a:pt x="1846" y="1249"/>
                  <a:pt x="1897" y="1219"/>
                  <a:pt x="1949" y="1192"/>
                </a:cubicBezTo>
                <a:cubicBezTo>
                  <a:pt x="1970" y="1179"/>
                  <a:pt x="1993" y="1171"/>
                  <a:pt x="2015" y="1158"/>
                </a:cubicBezTo>
                <a:cubicBezTo>
                  <a:pt x="2019" y="1156"/>
                  <a:pt x="2023" y="1153"/>
                  <a:pt x="2026" y="1151"/>
                </a:cubicBezTo>
                <a:lnTo>
                  <a:pt x="2026" y="1151"/>
                </a:lnTo>
                <a:cubicBezTo>
                  <a:pt x="2028" y="1151"/>
                  <a:pt x="2030" y="1150"/>
                  <a:pt x="2031" y="1150"/>
                </a:cubicBezTo>
                <a:cubicBezTo>
                  <a:pt x="2092" y="1131"/>
                  <a:pt x="2151" y="1108"/>
                  <a:pt x="2213" y="1091"/>
                </a:cubicBezTo>
                <a:cubicBezTo>
                  <a:pt x="2269" y="1076"/>
                  <a:pt x="2328" y="1066"/>
                  <a:pt x="2385" y="1051"/>
                </a:cubicBezTo>
                <a:cubicBezTo>
                  <a:pt x="2395" y="1049"/>
                  <a:pt x="2412" y="1046"/>
                  <a:pt x="2426" y="1043"/>
                </a:cubicBezTo>
                <a:lnTo>
                  <a:pt x="2426" y="1043"/>
                </a:lnTo>
                <a:cubicBezTo>
                  <a:pt x="2457" y="1040"/>
                  <a:pt x="2490" y="1037"/>
                  <a:pt x="2522" y="1034"/>
                </a:cubicBezTo>
                <a:cubicBezTo>
                  <a:pt x="2545" y="1032"/>
                  <a:pt x="2568" y="1029"/>
                  <a:pt x="2590" y="1025"/>
                </a:cubicBezTo>
                <a:lnTo>
                  <a:pt x="2590" y="1025"/>
                </a:lnTo>
                <a:cubicBezTo>
                  <a:pt x="2612" y="1023"/>
                  <a:pt x="2633" y="1021"/>
                  <a:pt x="2655" y="1017"/>
                </a:cubicBezTo>
                <a:cubicBezTo>
                  <a:pt x="2687" y="1011"/>
                  <a:pt x="2720" y="1004"/>
                  <a:pt x="2754" y="1000"/>
                </a:cubicBezTo>
                <a:lnTo>
                  <a:pt x="2754" y="1000"/>
                </a:lnTo>
                <a:cubicBezTo>
                  <a:pt x="2725" y="1004"/>
                  <a:pt x="2717" y="1006"/>
                  <a:pt x="2719" y="1006"/>
                </a:cubicBezTo>
                <a:cubicBezTo>
                  <a:pt x="2724" y="1006"/>
                  <a:pt x="2776" y="1000"/>
                  <a:pt x="2790" y="998"/>
                </a:cubicBezTo>
                <a:cubicBezTo>
                  <a:pt x="2853" y="996"/>
                  <a:pt x="2914" y="990"/>
                  <a:pt x="2977" y="990"/>
                </a:cubicBezTo>
                <a:cubicBezTo>
                  <a:pt x="2997" y="989"/>
                  <a:pt x="3017" y="989"/>
                  <a:pt x="3036" y="989"/>
                </a:cubicBezTo>
                <a:close/>
                <a:moveTo>
                  <a:pt x="3033" y="0"/>
                </a:moveTo>
                <a:cubicBezTo>
                  <a:pt x="2855" y="0"/>
                  <a:pt x="2675" y="14"/>
                  <a:pt x="2498" y="40"/>
                </a:cubicBezTo>
                <a:lnTo>
                  <a:pt x="2498" y="40"/>
                </a:lnTo>
                <a:cubicBezTo>
                  <a:pt x="1906" y="92"/>
                  <a:pt x="1353" y="298"/>
                  <a:pt x="921" y="716"/>
                </a:cubicBezTo>
                <a:cubicBezTo>
                  <a:pt x="548" y="1074"/>
                  <a:pt x="295" y="1567"/>
                  <a:pt x="199" y="2073"/>
                </a:cubicBezTo>
                <a:cubicBezTo>
                  <a:pt x="1" y="3090"/>
                  <a:pt x="293" y="4249"/>
                  <a:pt x="1125" y="4914"/>
                </a:cubicBezTo>
                <a:cubicBezTo>
                  <a:pt x="1601" y="5295"/>
                  <a:pt x="2207" y="5480"/>
                  <a:pt x="2815" y="5480"/>
                </a:cubicBezTo>
                <a:cubicBezTo>
                  <a:pt x="3434" y="5480"/>
                  <a:pt x="4057" y="5289"/>
                  <a:pt x="4549" y="4919"/>
                </a:cubicBezTo>
                <a:cubicBezTo>
                  <a:pt x="5476" y="4221"/>
                  <a:pt x="5844" y="2983"/>
                  <a:pt x="5526" y="1874"/>
                </a:cubicBezTo>
                <a:cubicBezTo>
                  <a:pt x="5354" y="1274"/>
                  <a:pt x="4987" y="750"/>
                  <a:pt x="4469" y="402"/>
                </a:cubicBezTo>
                <a:cubicBezTo>
                  <a:pt x="4038" y="112"/>
                  <a:pt x="3538" y="0"/>
                  <a:pt x="30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88" name="Google Shape;9888;p35"/>
          <p:cNvGrpSpPr/>
          <p:nvPr/>
        </p:nvGrpSpPr>
        <p:grpSpPr>
          <a:xfrm>
            <a:off x="6538223" y="163649"/>
            <a:ext cx="1356637" cy="1528669"/>
            <a:chOff x="6638425" y="262025"/>
            <a:chExt cx="1356637" cy="1528669"/>
          </a:xfrm>
        </p:grpSpPr>
        <p:sp>
          <p:nvSpPr>
            <p:cNvPr id="9889" name="Google Shape;9889;p35"/>
            <p:cNvSpPr/>
            <p:nvPr/>
          </p:nvSpPr>
          <p:spPr>
            <a:xfrm>
              <a:off x="6766473" y="490494"/>
              <a:ext cx="1228589" cy="1300201"/>
            </a:xfrm>
            <a:custGeom>
              <a:avLst/>
              <a:gdLst/>
              <a:ahLst/>
              <a:cxnLst/>
              <a:rect l="l" t="t" r="r" b="b"/>
              <a:pathLst>
                <a:path w="34244" h="36240" extrusionOk="0">
                  <a:moveTo>
                    <a:pt x="10629" y="0"/>
                  </a:moveTo>
                  <a:cubicBezTo>
                    <a:pt x="9833" y="0"/>
                    <a:pt x="0" y="8812"/>
                    <a:pt x="284" y="9136"/>
                  </a:cubicBezTo>
                  <a:cubicBezTo>
                    <a:pt x="8459" y="18463"/>
                    <a:pt x="17432" y="27584"/>
                    <a:pt x="26416" y="36131"/>
                  </a:cubicBezTo>
                  <a:cubicBezTo>
                    <a:pt x="26496" y="36207"/>
                    <a:pt x="26692" y="36240"/>
                    <a:pt x="26890" y="36240"/>
                  </a:cubicBezTo>
                  <a:cubicBezTo>
                    <a:pt x="27102" y="36240"/>
                    <a:pt x="27316" y="36202"/>
                    <a:pt x="27390" y="36139"/>
                  </a:cubicBezTo>
                  <a:cubicBezTo>
                    <a:pt x="28573" y="35143"/>
                    <a:pt x="33730" y="30702"/>
                    <a:pt x="34136" y="30195"/>
                  </a:cubicBezTo>
                  <a:cubicBezTo>
                    <a:pt x="34243" y="30058"/>
                    <a:pt x="34206" y="29531"/>
                    <a:pt x="34110" y="29380"/>
                  </a:cubicBezTo>
                  <a:cubicBezTo>
                    <a:pt x="31722" y="25670"/>
                    <a:pt x="15163" y="5150"/>
                    <a:pt x="10670" y="15"/>
                  </a:cubicBezTo>
                  <a:cubicBezTo>
                    <a:pt x="10662" y="5"/>
                    <a:pt x="10648" y="0"/>
                    <a:pt x="106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35"/>
            <p:cNvSpPr/>
            <p:nvPr/>
          </p:nvSpPr>
          <p:spPr>
            <a:xfrm>
              <a:off x="6638425" y="262025"/>
              <a:ext cx="134038" cy="172571"/>
            </a:xfrm>
            <a:custGeom>
              <a:avLst/>
              <a:gdLst/>
              <a:ahLst/>
              <a:cxnLst/>
              <a:rect l="l" t="t" r="r" b="b"/>
              <a:pathLst>
                <a:path w="3736" h="4810" extrusionOk="0">
                  <a:moveTo>
                    <a:pt x="912" y="0"/>
                  </a:moveTo>
                  <a:cubicBezTo>
                    <a:pt x="834" y="0"/>
                    <a:pt x="757" y="35"/>
                    <a:pt x="716" y="108"/>
                  </a:cubicBezTo>
                  <a:cubicBezTo>
                    <a:pt x="338" y="770"/>
                    <a:pt x="249" y="1520"/>
                    <a:pt x="34" y="2240"/>
                  </a:cubicBezTo>
                  <a:cubicBezTo>
                    <a:pt x="0" y="2357"/>
                    <a:pt x="50" y="2450"/>
                    <a:pt x="125" y="2506"/>
                  </a:cubicBezTo>
                  <a:cubicBezTo>
                    <a:pt x="135" y="2526"/>
                    <a:pt x="143" y="2548"/>
                    <a:pt x="161" y="2568"/>
                  </a:cubicBezTo>
                  <a:cubicBezTo>
                    <a:pt x="698" y="3192"/>
                    <a:pt x="1384" y="3997"/>
                    <a:pt x="2006" y="4554"/>
                  </a:cubicBezTo>
                  <a:cubicBezTo>
                    <a:pt x="2209" y="4735"/>
                    <a:pt x="2367" y="4809"/>
                    <a:pt x="2504" y="4809"/>
                  </a:cubicBezTo>
                  <a:cubicBezTo>
                    <a:pt x="2785" y="4809"/>
                    <a:pt x="2972" y="4495"/>
                    <a:pt x="3259" y="4156"/>
                  </a:cubicBezTo>
                  <a:cubicBezTo>
                    <a:pt x="3736" y="3592"/>
                    <a:pt x="3718" y="3198"/>
                    <a:pt x="3271" y="2645"/>
                  </a:cubicBezTo>
                  <a:cubicBezTo>
                    <a:pt x="2569" y="1776"/>
                    <a:pt x="1833" y="927"/>
                    <a:pt x="1102" y="82"/>
                  </a:cubicBezTo>
                  <a:cubicBezTo>
                    <a:pt x="1054" y="29"/>
                    <a:pt x="983" y="0"/>
                    <a:pt x="9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35"/>
            <p:cNvSpPr/>
            <p:nvPr/>
          </p:nvSpPr>
          <p:spPr>
            <a:xfrm>
              <a:off x="6664042" y="326999"/>
              <a:ext cx="482409" cy="485494"/>
            </a:xfrm>
            <a:custGeom>
              <a:avLst/>
              <a:gdLst/>
              <a:ahLst/>
              <a:cxnLst/>
              <a:rect l="l" t="t" r="r" b="b"/>
              <a:pathLst>
                <a:path w="13446" h="13532" extrusionOk="0">
                  <a:moveTo>
                    <a:pt x="2810" y="0"/>
                  </a:moveTo>
                  <a:cubicBezTo>
                    <a:pt x="2498" y="0"/>
                    <a:pt x="0" y="2309"/>
                    <a:pt x="67" y="2417"/>
                  </a:cubicBezTo>
                  <a:cubicBezTo>
                    <a:pt x="435" y="3003"/>
                    <a:pt x="1087" y="3588"/>
                    <a:pt x="1527" y="4117"/>
                  </a:cubicBezTo>
                  <a:cubicBezTo>
                    <a:pt x="2258" y="4997"/>
                    <a:pt x="2746" y="6087"/>
                    <a:pt x="3089" y="7170"/>
                  </a:cubicBezTo>
                  <a:cubicBezTo>
                    <a:pt x="3662" y="8980"/>
                    <a:pt x="3797" y="11288"/>
                    <a:pt x="3201" y="13105"/>
                  </a:cubicBezTo>
                  <a:cubicBezTo>
                    <a:pt x="3169" y="13200"/>
                    <a:pt x="3199" y="13278"/>
                    <a:pt x="3252" y="13334"/>
                  </a:cubicBezTo>
                  <a:cubicBezTo>
                    <a:pt x="3280" y="13441"/>
                    <a:pt x="3384" y="13532"/>
                    <a:pt x="3499" y="13532"/>
                  </a:cubicBezTo>
                  <a:cubicBezTo>
                    <a:pt x="3548" y="13532"/>
                    <a:pt x="3599" y="13515"/>
                    <a:pt x="3648" y="13477"/>
                  </a:cubicBezTo>
                  <a:cubicBezTo>
                    <a:pt x="5565" y="11954"/>
                    <a:pt x="13042" y="5469"/>
                    <a:pt x="13372" y="4834"/>
                  </a:cubicBezTo>
                  <a:cubicBezTo>
                    <a:pt x="13406" y="4773"/>
                    <a:pt x="13406" y="4711"/>
                    <a:pt x="13392" y="4655"/>
                  </a:cubicBezTo>
                  <a:cubicBezTo>
                    <a:pt x="13446" y="4522"/>
                    <a:pt x="13384" y="4325"/>
                    <a:pt x="13197" y="4290"/>
                  </a:cubicBezTo>
                  <a:cubicBezTo>
                    <a:pt x="13022" y="4255"/>
                    <a:pt x="12847" y="4241"/>
                    <a:pt x="12672" y="4241"/>
                  </a:cubicBezTo>
                  <a:cubicBezTo>
                    <a:pt x="12227" y="4241"/>
                    <a:pt x="11783" y="4332"/>
                    <a:pt x="11342" y="4409"/>
                  </a:cubicBezTo>
                  <a:cubicBezTo>
                    <a:pt x="10969" y="4474"/>
                    <a:pt x="10579" y="4505"/>
                    <a:pt x="10182" y="4505"/>
                  </a:cubicBezTo>
                  <a:cubicBezTo>
                    <a:pt x="9292" y="4505"/>
                    <a:pt x="8374" y="4351"/>
                    <a:pt x="7565" y="4097"/>
                  </a:cubicBezTo>
                  <a:cubicBezTo>
                    <a:pt x="5539" y="3462"/>
                    <a:pt x="4175" y="1546"/>
                    <a:pt x="2835" y="9"/>
                  </a:cubicBezTo>
                  <a:cubicBezTo>
                    <a:pt x="2830" y="3"/>
                    <a:pt x="2821" y="0"/>
                    <a:pt x="2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35"/>
            <p:cNvSpPr/>
            <p:nvPr/>
          </p:nvSpPr>
          <p:spPr>
            <a:xfrm>
              <a:off x="6765827" y="474528"/>
              <a:ext cx="399891" cy="351671"/>
            </a:xfrm>
            <a:custGeom>
              <a:avLst/>
              <a:gdLst/>
              <a:ahLst/>
              <a:cxnLst/>
              <a:rect l="l" t="t" r="r" b="b"/>
              <a:pathLst>
                <a:path w="11146" h="9802" extrusionOk="0">
                  <a:moveTo>
                    <a:pt x="10393" y="1"/>
                  </a:moveTo>
                  <a:cubicBezTo>
                    <a:pt x="10112" y="1"/>
                    <a:pt x="3443" y="6015"/>
                    <a:pt x="280" y="8943"/>
                  </a:cubicBezTo>
                  <a:cubicBezTo>
                    <a:pt x="235" y="8985"/>
                    <a:pt x="201" y="9029"/>
                    <a:pt x="175" y="9076"/>
                  </a:cubicBezTo>
                  <a:cubicBezTo>
                    <a:pt x="0" y="9400"/>
                    <a:pt x="285" y="9802"/>
                    <a:pt x="614" y="9802"/>
                  </a:cubicBezTo>
                  <a:cubicBezTo>
                    <a:pt x="715" y="9802"/>
                    <a:pt x="821" y="9763"/>
                    <a:pt x="918" y="9673"/>
                  </a:cubicBezTo>
                  <a:cubicBezTo>
                    <a:pt x="4167" y="6667"/>
                    <a:pt x="7358" y="3625"/>
                    <a:pt x="10809" y="857"/>
                  </a:cubicBezTo>
                  <a:cubicBezTo>
                    <a:pt x="11145" y="589"/>
                    <a:pt x="10931" y="36"/>
                    <a:pt x="10521" y="9"/>
                  </a:cubicBezTo>
                  <a:lnTo>
                    <a:pt x="10394" y="1"/>
                  </a:lnTo>
                  <a:cubicBezTo>
                    <a:pt x="10394" y="1"/>
                    <a:pt x="10393" y="1"/>
                    <a:pt x="10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9848;p33">
            <a:extLst>
              <a:ext uri="{FF2B5EF4-FFF2-40B4-BE49-F238E27FC236}">
                <a16:creationId xmlns:a16="http://schemas.microsoft.com/office/drawing/2014/main" xmlns="" id="{4C0B0724-6A38-3270-97DB-66ED24392B50}"/>
              </a:ext>
            </a:extLst>
          </p:cNvPr>
          <p:cNvSpPr txBox="1">
            <a:spLocks/>
          </p:cNvSpPr>
          <p:nvPr/>
        </p:nvSpPr>
        <p:spPr>
          <a:xfrm>
            <a:off x="3385050" y="2801029"/>
            <a:ext cx="2226041" cy="2710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1pPr>
            <a:lvl2pPr marL="914400" marR="0" lvl="1"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2pPr>
            <a:lvl3pPr marL="1371600" marR="0" lvl="2"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3pPr>
            <a:lvl4pPr marL="1828800" marR="0" lvl="3"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4pPr>
            <a:lvl5pPr marL="2286000" marR="0" lvl="4"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5pPr>
            <a:lvl6pPr marL="2743200" marR="0" lvl="5"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6pPr>
            <a:lvl7pPr marL="3200400" marR="0" lvl="6"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7pPr>
            <a:lvl8pPr marL="3657600" marR="0" lvl="7"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8pPr>
            <a:lvl9pPr marL="4114800" marR="0" lvl="8" indent="-317500" algn="l" rtl="0">
              <a:lnSpc>
                <a:spcPct val="100000"/>
              </a:lnSpc>
              <a:spcBef>
                <a:spcPts val="0"/>
              </a:spcBef>
              <a:spcAft>
                <a:spcPts val="0"/>
              </a:spcAft>
              <a:buClr>
                <a:schemeClr val="dk1"/>
              </a:buClr>
              <a:buSzPts val="1400"/>
              <a:buFont typeface="Gantari"/>
              <a:buChar char="■"/>
              <a:defRPr sz="1400" b="0" i="0" u="none" strike="noStrike" cap="none">
                <a:solidFill>
                  <a:schemeClr val="dk1"/>
                </a:solidFill>
                <a:latin typeface="Gantari"/>
                <a:ea typeface="Gantari"/>
                <a:cs typeface="Gantari"/>
                <a:sym typeface="Gantari"/>
              </a:defRPr>
            </a:lvl9pPr>
          </a:lstStyle>
          <a:p>
            <a:pPr marL="0" indent="0">
              <a:buFont typeface="Gantari"/>
              <a:buNone/>
            </a:pPr>
            <a:endParaRPr lang="en-US" dirty="0">
              <a:solidFill>
                <a:schemeClr val="accent2"/>
              </a:solidFill>
              <a:highlight>
                <a:schemeClr val="lt2"/>
              </a:highlight>
              <a:latin typeface="Gantari ExtraBold"/>
              <a:ea typeface="Gantari ExtraBold"/>
              <a:cs typeface="Gantari ExtraBold"/>
              <a:sym typeface="Gantari Extra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71"/>
        <p:cNvGrpSpPr/>
        <p:nvPr/>
      </p:nvGrpSpPr>
      <p:grpSpPr>
        <a:xfrm>
          <a:off x="0" y="0"/>
          <a:ext cx="0" cy="0"/>
          <a:chOff x="0" y="0"/>
          <a:chExt cx="0" cy="0"/>
        </a:xfrm>
      </p:grpSpPr>
      <p:sp>
        <p:nvSpPr>
          <p:cNvPr id="9872" name="Google Shape;9872;p34"/>
          <p:cNvSpPr txBox="1">
            <a:spLocks noGrp="1"/>
          </p:cNvSpPr>
          <p:nvPr>
            <p:ph type="title"/>
          </p:nvPr>
        </p:nvSpPr>
        <p:spPr>
          <a:xfrm>
            <a:off x="1267425" y="805938"/>
            <a:ext cx="7020000" cy="120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SYLLABUS COMPLETION </a:t>
            </a:r>
            <a:endParaRPr dirty="0"/>
          </a:p>
        </p:txBody>
      </p:sp>
      <p:sp>
        <p:nvSpPr>
          <p:cNvPr id="9873" name="Google Shape;9873;p34"/>
          <p:cNvSpPr txBox="1">
            <a:spLocks noGrp="1"/>
          </p:cNvSpPr>
          <p:nvPr>
            <p:ph type="subTitle" idx="4294967295"/>
          </p:nvPr>
        </p:nvSpPr>
        <p:spPr>
          <a:xfrm>
            <a:off x="1267425" y="1613671"/>
            <a:ext cx="7020000" cy="439808"/>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a:solidFill>
                  <a:schemeClr val="accent2"/>
                </a:solidFill>
                <a:highlight>
                  <a:schemeClr val="lt2"/>
                </a:highlight>
                <a:latin typeface="Gantari ExtraBold"/>
                <a:ea typeface="Gantari ExtraBold"/>
                <a:cs typeface="Gantari ExtraBold"/>
                <a:sym typeface="Gantari ExtraBold"/>
              </a:rPr>
              <a:t>The following lessons and writing skills were planned to be covered during April–June 2026:</a:t>
            </a:r>
            <a:endParaRPr dirty="0">
              <a:solidFill>
                <a:schemeClr val="accent2"/>
              </a:solidFill>
              <a:highlight>
                <a:schemeClr val="lt2"/>
              </a:highlight>
              <a:latin typeface="Gantari ExtraBold"/>
              <a:ea typeface="Gantari ExtraBold"/>
              <a:cs typeface="Gantari ExtraBold"/>
              <a:sym typeface="Gantari ExtraBold"/>
            </a:endParaRPr>
          </a:p>
        </p:txBody>
      </p:sp>
      <p:sp>
        <p:nvSpPr>
          <p:cNvPr id="9874" name="Google Shape;9874;p34"/>
          <p:cNvSpPr txBox="1"/>
          <p:nvPr/>
        </p:nvSpPr>
        <p:spPr>
          <a:xfrm>
            <a:off x="1267425" y="2079725"/>
            <a:ext cx="7020000" cy="214185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endParaRPr lang="en-US" b="1" dirty="0">
              <a:solidFill>
                <a:schemeClr val="dk1"/>
              </a:solidFill>
              <a:latin typeface="Gantari"/>
              <a:ea typeface="Gantari"/>
              <a:cs typeface="Gantari"/>
              <a:sym typeface="Gantari"/>
            </a:endParaRPr>
          </a:p>
          <a:p>
            <a:pPr marL="0" lvl="0" indent="0" algn="l" rtl="0">
              <a:spcBef>
                <a:spcPts val="0"/>
              </a:spcBef>
              <a:spcAft>
                <a:spcPts val="0"/>
              </a:spcAft>
              <a:buNone/>
            </a:pPr>
            <a:r>
              <a:rPr lang="en-US" b="1" dirty="0">
                <a:solidFill>
                  <a:schemeClr val="tx2"/>
                </a:solidFill>
                <a:latin typeface="Gantari"/>
                <a:ea typeface="Gantari"/>
                <a:cs typeface="Gantari"/>
                <a:sym typeface="Gantari"/>
              </a:rPr>
              <a:t>The above-mentioned syllabus has been successfully covered as per the planned curriculum schedule during the reporting period (April–June 2026).</a:t>
            </a:r>
            <a:endParaRPr b="1" dirty="0">
              <a:solidFill>
                <a:schemeClr val="tx2"/>
              </a:solidFill>
              <a:latin typeface="Gantari"/>
              <a:ea typeface="Gantari"/>
              <a:cs typeface="Gantari"/>
              <a:sym typeface="Gantari"/>
            </a:endParaRPr>
          </a:p>
        </p:txBody>
      </p:sp>
      <p:sp>
        <p:nvSpPr>
          <p:cNvPr id="9875" name="Google Shape;9875;p34"/>
          <p:cNvSpPr/>
          <p:nvPr/>
        </p:nvSpPr>
        <p:spPr>
          <a:xfrm>
            <a:off x="7488175" y="996113"/>
            <a:ext cx="388400" cy="411925"/>
          </a:xfrm>
          <a:custGeom>
            <a:avLst/>
            <a:gdLst/>
            <a:ahLst/>
            <a:cxnLst/>
            <a:rect l="l" t="t" r="r" b="b"/>
            <a:pathLst>
              <a:path w="15536" h="16477" extrusionOk="0">
                <a:moveTo>
                  <a:pt x="6847" y="1663"/>
                </a:moveTo>
                <a:cubicBezTo>
                  <a:pt x="7694" y="2699"/>
                  <a:pt x="8474" y="3796"/>
                  <a:pt x="9217" y="4915"/>
                </a:cubicBezTo>
                <a:lnTo>
                  <a:pt x="9217" y="4915"/>
                </a:lnTo>
                <a:cubicBezTo>
                  <a:pt x="8312" y="5132"/>
                  <a:pt x="7406" y="5345"/>
                  <a:pt x="6499" y="5555"/>
                </a:cubicBezTo>
                <a:lnTo>
                  <a:pt x="6499" y="5555"/>
                </a:lnTo>
                <a:cubicBezTo>
                  <a:pt x="6577" y="4254"/>
                  <a:pt x="6686" y="2956"/>
                  <a:pt x="6847" y="1663"/>
                </a:cubicBezTo>
                <a:close/>
                <a:moveTo>
                  <a:pt x="13631" y="4832"/>
                </a:moveTo>
                <a:cubicBezTo>
                  <a:pt x="13054" y="5635"/>
                  <a:pt x="12464" y="6428"/>
                  <a:pt x="11865" y="7213"/>
                </a:cubicBezTo>
                <a:lnTo>
                  <a:pt x="11865" y="7213"/>
                </a:lnTo>
                <a:cubicBezTo>
                  <a:pt x="11783" y="7081"/>
                  <a:pt x="11700" y="6949"/>
                  <a:pt x="11617" y="6817"/>
                </a:cubicBezTo>
                <a:cubicBezTo>
                  <a:pt x="11353" y="6396"/>
                  <a:pt x="11086" y="5973"/>
                  <a:pt x="10816" y="5552"/>
                </a:cubicBezTo>
                <a:lnTo>
                  <a:pt x="10816" y="5552"/>
                </a:lnTo>
                <a:cubicBezTo>
                  <a:pt x="11756" y="5320"/>
                  <a:pt x="12695" y="5082"/>
                  <a:pt x="13631" y="4832"/>
                </a:cubicBezTo>
                <a:close/>
                <a:moveTo>
                  <a:pt x="5447" y="6821"/>
                </a:moveTo>
                <a:lnTo>
                  <a:pt x="5447" y="6821"/>
                </a:lnTo>
                <a:cubicBezTo>
                  <a:pt x="5412" y="7578"/>
                  <a:pt x="5383" y="8337"/>
                  <a:pt x="5358" y="9095"/>
                </a:cubicBezTo>
                <a:lnTo>
                  <a:pt x="5358" y="9095"/>
                </a:lnTo>
                <a:cubicBezTo>
                  <a:pt x="4278" y="8603"/>
                  <a:pt x="3200" y="8103"/>
                  <a:pt x="2127" y="7595"/>
                </a:cubicBezTo>
                <a:lnTo>
                  <a:pt x="2127" y="7595"/>
                </a:lnTo>
                <a:cubicBezTo>
                  <a:pt x="3233" y="7333"/>
                  <a:pt x="4340" y="7077"/>
                  <a:pt x="5447" y="6821"/>
                </a:cubicBezTo>
                <a:close/>
                <a:moveTo>
                  <a:pt x="9795" y="5801"/>
                </a:moveTo>
                <a:cubicBezTo>
                  <a:pt x="10147" y="6347"/>
                  <a:pt x="10492" y="6896"/>
                  <a:pt x="10833" y="7443"/>
                </a:cubicBezTo>
                <a:cubicBezTo>
                  <a:pt x="10961" y="7647"/>
                  <a:pt x="11089" y="7852"/>
                  <a:pt x="11216" y="8057"/>
                </a:cubicBezTo>
                <a:lnTo>
                  <a:pt x="11216" y="8057"/>
                </a:lnTo>
                <a:cubicBezTo>
                  <a:pt x="10515" y="8963"/>
                  <a:pt x="9804" y="9861"/>
                  <a:pt x="9090" y="10757"/>
                </a:cubicBezTo>
                <a:lnTo>
                  <a:pt x="9090" y="10757"/>
                </a:lnTo>
                <a:cubicBezTo>
                  <a:pt x="8168" y="10356"/>
                  <a:pt x="7249" y="9949"/>
                  <a:pt x="6332" y="9536"/>
                </a:cubicBezTo>
                <a:lnTo>
                  <a:pt x="6332" y="9536"/>
                </a:lnTo>
                <a:cubicBezTo>
                  <a:pt x="6362" y="8553"/>
                  <a:pt x="6396" y="7571"/>
                  <a:pt x="6443" y="6590"/>
                </a:cubicBezTo>
                <a:lnTo>
                  <a:pt x="6443" y="6590"/>
                </a:lnTo>
                <a:cubicBezTo>
                  <a:pt x="7562" y="6331"/>
                  <a:pt x="8679" y="6070"/>
                  <a:pt x="9795" y="5801"/>
                </a:cubicBezTo>
                <a:close/>
                <a:moveTo>
                  <a:pt x="11771" y="8958"/>
                </a:moveTo>
                <a:cubicBezTo>
                  <a:pt x="12536" y="10214"/>
                  <a:pt x="13278" y="11491"/>
                  <a:pt x="13947" y="12799"/>
                </a:cubicBezTo>
                <a:lnTo>
                  <a:pt x="13947" y="12799"/>
                </a:lnTo>
                <a:cubicBezTo>
                  <a:pt x="12637" y="12267"/>
                  <a:pt x="11332" y="11721"/>
                  <a:pt x="10032" y="11163"/>
                </a:cubicBezTo>
                <a:lnTo>
                  <a:pt x="10032" y="11163"/>
                </a:lnTo>
                <a:cubicBezTo>
                  <a:pt x="10616" y="10431"/>
                  <a:pt x="11196" y="9697"/>
                  <a:pt x="11771" y="8958"/>
                </a:cubicBezTo>
                <a:close/>
                <a:moveTo>
                  <a:pt x="6300" y="10607"/>
                </a:moveTo>
                <a:cubicBezTo>
                  <a:pt x="7016" y="10927"/>
                  <a:pt x="7732" y="11244"/>
                  <a:pt x="8451" y="11557"/>
                </a:cubicBezTo>
                <a:lnTo>
                  <a:pt x="8451" y="11557"/>
                </a:lnTo>
                <a:cubicBezTo>
                  <a:pt x="7691" y="12508"/>
                  <a:pt x="6929" y="13457"/>
                  <a:pt x="6174" y="14413"/>
                </a:cubicBezTo>
                <a:lnTo>
                  <a:pt x="6174" y="14413"/>
                </a:lnTo>
                <a:cubicBezTo>
                  <a:pt x="6229" y="13146"/>
                  <a:pt x="6264" y="11877"/>
                  <a:pt x="6300" y="10607"/>
                </a:cubicBezTo>
                <a:close/>
                <a:moveTo>
                  <a:pt x="6513" y="1"/>
                </a:moveTo>
                <a:cubicBezTo>
                  <a:pt x="6290" y="1"/>
                  <a:pt x="6060" y="131"/>
                  <a:pt x="6026" y="362"/>
                </a:cubicBezTo>
                <a:cubicBezTo>
                  <a:pt x="5760" y="2163"/>
                  <a:pt x="5604" y="3972"/>
                  <a:pt x="5501" y="5786"/>
                </a:cubicBezTo>
                <a:lnTo>
                  <a:pt x="5501" y="5786"/>
                </a:lnTo>
                <a:cubicBezTo>
                  <a:pt x="3837" y="6171"/>
                  <a:pt x="2172" y="6555"/>
                  <a:pt x="511" y="6958"/>
                </a:cubicBezTo>
                <a:cubicBezTo>
                  <a:pt x="115" y="7055"/>
                  <a:pt x="1" y="7681"/>
                  <a:pt x="393" y="7868"/>
                </a:cubicBezTo>
                <a:cubicBezTo>
                  <a:pt x="2028" y="8652"/>
                  <a:pt x="3672" y="9419"/>
                  <a:pt x="5324" y="10167"/>
                </a:cubicBezTo>
                <a:lnTo>
                  <a:pt x="5324" y="10167"/>
                </a:lnTo>
                <a:cubicBezTo>
                  <a:pt x="5265" y="12097"/>
                  <a:pt x="5213" y="14027"/>
                  <a:pt x="5099" y="15951"/>
                </a:cubicBezTo>
                <a:cubicBezTo>
                  <a:pt x="5085" y="16196"/>
                  <a:pt x="5221" y="16347"/>
                  <a:pt x="5397" y="16404"/>
                </a:cubicBezTo>
                <a:lnTo>
                  <a:pt x="5397" y="16404"/>
                </a:lnTo>
                <a:cubicBezTo>
                  <a:pt x="5468" y="16450"/>
                  <a:pt x="5548" y="16477"/>
                  <a:pt x="5628" y="16477"/>
                </a:cubicBezTo>
                <a:cubicBezTo>
                  <a:pt x="5740" y="16477"/>
                  <a:pt x="5853" y="16426"/>
                  <a:pt x="5948" y="16303"/>
                </a:cubicBezTo>
                <a:cubicBezTo>
                  <a:pt x="7084" y="14845"/>
                  <a:pt x="8241" y="13406"/>
                  <a:pt x="9393" y="11965"/>
                </a:cubicBezTo>
                <a:lnTo>
                  <a:pt x="9393" y="11965"/>
                </a:lnTo>
                <a:cubicBezTo>
                  <a:pt x="11196" y="12741"/>
                  <a:pt x="13009" y="13494"/>
                  <a:pt x="14832" y="14222"/>
                </a:cubicBezTo>
                <a:cubicBezTo>
                  <a:pt x="14891" y="14245"/>
                  <a:pt x="14947" y="14256"/>
                  <a:pt x="14999" y="14256"/>
                </a:cubicBezTo>
                <a:cubicBezTo>
                  <a:pt x="15344" y="14256"/>
                  <a:pt x="15535" y="13791"/>
                  <a:pt x="15394" y="13491"/>
                </a:cubicBezTo>
                <a:cubicBezTo>
                  <a:pt x="14529" y="11640"/>
                  <a:pt x="13496" y="9859"/>
                  <a:pt x="12424" y="8114"/>
                </a:cubicBezTo>
                <a:lnTo>
                  <a:pt x="12424" y="8114"/>
                </a:lnTo>
                <a:cubicBezTo>
                  <a:pt x="13397" y="6844"/>
                  <a:pt x="14350" y="5557"/>
                  <a:pt x="15264" y="4238"/>
                </a:cubicBezTo>
                <a:cubicBezTo>
                  <a:pt x="15493" y="3909"/>
                  <a:pt x="15177" y="3491"/>
                  <a:pt x="14822" y="3491"/>
                </a:cubicBezTo>
                <a:cubicBezTo>
                  <a:pt x="14782" y="3491"/>
                  <a:pt x="14741" y="3496"/>
                  <a:pt x="14701" y="3507"/>
                </a:cubicBezTo>
                <a:cubicBezTo>
                  <a:pt x="13221" y="3921"/>
                  <a:pt x="11733" y="4302"/>
                  <a:pt x="10242" y="4667"/>
                </a:cubicBezTo>
                <a:lnTo>
                  <a:pt x="10242" y="4667"/>
                </a:lnTo>
                <a:cubicBezTo>
                  <a:pt x="9206" y="3091"/>
                  <a:pt x="8105" y="1549"/>
                  <a:pt x="6860" y="143"/>
                </a:cubicBezTo>
                <a:cubicBezTo>
                  <a:pt x="6774" y="46"/>
                  <a:pt x="6645" y="1"/>
                  <a:pt x="65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6" name="Google Shape;9876;p34"/>
          <p:cNvSpPr/>
          <p:nvPr/>
        </p:nvSpPr>
        <p:spPr>
          <a:xfrm>
            <a:off x="7759050" y="1833575"/>
            <a:ext cx="117525" cy="110100"/>
          </a:xfrm>
          <a:custGeom>
            <a:avLst/>
            <a:gdLst/>
            <a:ahLst/>
            <a:cxnLst/>
            <a:rect l="l" t="t" r="r" b="b"/>
            <a:pathLst>
              <a:path w="4701" h="4404" extrusionOk="0">
                <a:moveTo>
                  <a:pt x="1951" y="1032"/>
                </a:moveTo>
                <a:cubicBezTo>
                  <a:pt x="1950" y="1033"/>
                  <a:pt x="1949" y="1033"/>
                  <a:pt x="1947" y="1033"/>
                </a:cubicBezTo>
                <a:cubicBezTo>
                  <a:pt x="1948" y="1033"/>
                  <a:pt x="1950" y="1033"/>
                  <a:pt x="1951" y="1032"/>
                </a:cubicBezTo>
                <a:close/>
                <a:moveTo>
                  <a:pt x="2857" y="1059"/>
                </a:moveTo>
                <a:cubicBezTo>
                  <a:pt x="2871" y="1059"/>
                  <a:pt x="2889" y="1066"/>
                  <a:pt x="2907" y="1075"/>
                </a:cubicBezTo>
                <a:lnTo>
                  <a:pt x="2907" y="1075"/>
                </a:lnTo>
                <a:cubicBezTo>
                  <a:pt x="2887" y="1068"/>
                  <a:pt x="2858" y="1059"/>
                  <a:pt x="2857" y="1059"/>
                </a:cubicBezTo>
                <a:close/>
                <a:moveTo>
                  <a:pt x="3091" y="1185"/>
                </a:moveTo>
                <a:cubicBezTo>
                  <a:pt x="3091" y="1185"/>
                  <a:pt x="3091" y="1185"/>
                  <a:pt x="3091" y="1185"/>
                </a:cubicBezTo>
                <a:lnTo>
                  <a:pt x="3091" y="1185"/>
                </a:lnTo>
                <a:cubicBezTo>
                  <a:pt x="3091" y="1185"/>
                  <a:pt x="3091" y="1185"/>
                  <a:pt x="3091" y="1185"/>
                </a:cubicBezTo>
                <a:close/>
                <a:moveTo>
                  <a:pt x="3104" y="1198"/>
                </a:moveTo>
                <a:cubicBezTo>
                  <a:pt x="3111" y="1203"/>
                  <a:pt x="3118" y="1208"/>
                  <a:pt x="3125" y="1213"/>
                </a:cubicBezTo>
                <a:cubicBezTo>
                  <a:pt x="3142" y="1224"/>
                  <a:pt x="3149" y="1229"/>
                  <a:pt x="3148" y="1229"/>
                </a:cubicBezTo>
                <a:cubicBezTo>
                  <a:pt x="3148" y="1229"/>
                  <a:pt x="3121" y="1211"/>
                  <a:pt x="3104" y="1198"/>
                </a:cubicBezTo>
                <a:close/>
                <a:moveTo>
                  <a:pt x="1747" y="3319"/>
                </a:moveTo>
                <a:cubicBezTo>
                  <a:pt x="1767" y="3326"/>
                  <a:pt x="1803" y="3338"/>
                  <a:pt x="1802" y="3338"/>
                </a:cubicBezTo>
                <a:cubicBezTo>
                  <a:pt x="1800" y="3339"/>
                  <a:pt x="1799" y="3339"/>
                  <a:pt x="1797" y="3339"/>
                </a:cubicBezTo>
                <a:cubicBezTo>
                  <a:pt x="1785" y="3339"/>
                  <a:pt x="1766" y="3330"/>
                  <a:pt x="1747" y="3319"/>
                </a:cubicBezTo>
                <a:close/>
                <a:moveTo>
                  <a:pt x="2463" y="3393"/>
                </a:moveTo>
                <a:cubicBezTo>
                  <a:pt x="2461" y="3393"/>
                  <a:pt x="2459" y="3393"/>
                  <a:pt x="2456" y="3393"/>
                </a:cubicBezTo>
                <a:lnTo>
                  <a:pt x="2456" y="3393"/>
                </a:lnTo>
                <a:cubicBezTo>
                  <a:pt x="2459" y="3393"/>
                  <a:pt x="2462" y="3393"/>
                  <a:pt x="2463" y="3393"/>
                </a:cubicBezTo>
                <a:close/>
                <a:moveTo>
                  <a:pt x="2387" y="989"/>
                </a:moveTo>
                <a:cubicBezTo>
                  <a:pt x="2440" y="989"/>
                  <a:pt x="2491" y="989"/>
                  <a:pt x="2541" y="993"/>
                </a:cubicBezTo>
                <a:cubicBezTo>
                  <a:pt x="2560" y="993"/>
                  <a:pt x="2582" y="997"/>
                  <a:pt x="2601" y="998"/>
                </a:cubicBezTo>
                <a:lnTo>
                  <a:pt x="2601" y="998"/>
                </a:lnTo>
                <a:cubicBezTo>
                  <a:pt x="2682" y="1018"/>
                  <a:pt x="2761" y="1029"/>
                  <a:pt x="2840" y="1057"/>
                </a:cubicBezTo>
                <a:cubicBezTo>
                  <a:pt x="2857" y="1061"/>
                  <a:pt x="2876" y="1069"/>
                  <a:pt x="2895" y="1076"/>
                </a:cubicBezTo>
                <a:cubicBezTo>
                  <a:pt x="2906" y="1079"/>
                  <a:pt x="2914" y="1081"/>
                  <a:pt x="2919" y="1082"/>
                </a:cubicBezTo>
                <a:lnTo>
                  <a:pt x="2919" y="1082"/>
                </a:lnTo>
                <a:cubicBezTo>
                  <a:pt x="2944" y="1096"/>
                  <a:pt x="2968" y="1113"/>
                  <a:pt x="2984" y="1122"/>
                </a:cubicBezTo>
                <a:cubicBezTo>
                  <a:pt x="3015" y="1139"/>
                  <a:pt x="3049" y="1160"/>
                  <a:pt x="3080" y="1181"/>
                </a:cubicBezTo>
                <a:cubicBezTo>
                  <a:pt x="3084" y="1184"/>
                  <a:pt x="3088" y="1186"/>
                  <a:pt x="3092" y="1189"/>
                </a:cubicBezTo>
                <a:lnTo>
                  <a:pt x="3092" y="1189"/>
                </a:lnTo>
                <a:cubicBezTo>
                  <a:pt x="3107" y="1217"/>
                  <a:pt x="3258" y="1347"/>
                  <a:pt x="3274" y="1366"/>
                </a:cubicBezTo>
                <a:cubicBezTo>
                  <a:pt x="3278" y="1370"/>
                  <a:pt x="3281" y="1374"/>
                  <a:pt x="3284" y="1378"/>
                </a:cubicBezTo>
                <a:lnTo>
                  <a:pt x="3284" y="1378"/>
                </a:lnTo>
                <a:cubicBezTo>
                  <a:pt x="3304" y="1410"/>
                  <a:pt x="3328" y="1440"/>
                  <a:pt x="3348" y="1474"/>
                </a:cubicBezTo>
                <a:cubicBezTo>
                  <a:pt x="3367" y="1503"/>
                  <a:pt x="3386" y="1535"/>
                  <a:pt x="3403" y="1569"/>
                </a:cubicBezTo>
                <a:cubicBezTo>
                  <a:pt x="3409" y="1579"/>
                  <a:pt x="3414" y="1591"/>
                  <a:pt x="3420" y="1604"/>
                </a:cubicBezTo>
                <a:lnTo>
                  <a:pt x="3420" y="1604"/>
                </a:lnTo>
                <a:cubicBezTo>
                  <a:pt x="3420" y="1602"/>
                  <a:pt x="3420" y="1600"/>
                  <a:pt x="3420" y="1598"/>
                </a:cubicBezTo>
                <a:lnTo>
                  <a:pt x="3420" y="1598"/>
                </a:lnTo>
                <a:cubicBezTo>
                  <a:pt x="3420" y="1600"/>
                  <a:pt x="3420" y="1602"/>
                  <a:pt x="3420" y="1604"/>
                </a:cubicBezTo>
                <a:lnTo>
                  <a:pt x="3420" y="1604"/>
                </a:lnTo>
                <a:cubicBezTo>
                  <a:pt x="3420" y="1604"/>
                  <a:pt x="3420" y="1604"/>
                  <a:pt x="3420" y="1604"/>
                </a:cubicBezTo>
                <a:lnTo>
                  <a:pt x="3420" y="1604"/>
                </a:lnTo>
                <a:cubicBezTo>
                  <a:pt x="3420" y="1621"/>
                  <a:pt x="3423" y="1634"/>
                  <a:pt x="3427" y="1644"/>
                </a:cubicBezTo>
                <a:lnTo>
                  <a:pt x="3427" y="1644"/>
                </a:lnTo>
                <a:cubicBezTo>
                  <a:pt x="3423" y="1630"/>
                  <a:pt x="3420" y="1616"/>
                  <a:pt x="3420" y="1604"/>
                </a:cubicBezTo>
                <a:lnTo>
                  <a:pt x="3420" y="1604"/>
                </a:lnTo>
                <a:cubicBezTo>
                  <a:pt x="3422" y="1608"/>
                  <a:pt x="3424" y="1613"/>
                  <a:pt x="3426" y="1617"/>
                </a:cubicBezTo>
                <a:cubicBezTo>
                  <a:pt x="3442" y="1646"/>
                  <a:pt x="3443" y="1659"/>
                  <a:pt x="3439" y="1659"/>
                </a:cubicBezTo>
                <a:cubicBezTo>
                  <a:pt x="3436" y="1659"/>
                  <a:pt x="3432" y="1654"/>
                  <a:pt x="3427" y="1644"/>
                </a:cubicBezTo>
                <a:lnTo>
                  <a:pt x="3427" y="1644"/>
                </a:lnTo>
                <a:cubicBezTo>
                  <a:pt x="3443" y="1697"/>
                  <a:pt x="3479" y="1760"/>
                  <a:pt x="3491" y="1802"/>
                </a:cubicBezTo>
                <a:cubicBezTo>
                  <a:pt x="3500" y="1838"/>
                  <a:pt x="3508" y="1874"/>
                  <a:pt x="3517" y="1910"/>
                </a:cubicBezTo>
                <a:cubicBezTo>
                  <a:pt x="3521" y="1933"/>
                  <a:pt x="3525" y="1954"/>
                  <a:pt x="3529" y="1977"/>
                </a:cubicBezTo>
                <a:cubicBezTo>
                  <a:pt x="3534" y="2005"/>
                  <a:pt x="3537" y="2015"/>
                  <a:pt x="3538" y="2015"/>
                </a:cubicBezTo>
                <a:cubicBezTo>
                  <a:pt x="3540" y="2015"/>
                  <a:pt x="3530" y="1942"/>
                  <a:pt x="3525" y="1939"/>
                </a:cubicBezTo>
                <a:lnTo>
                  <a:pt x="3525" y="1939"/>
                </a:lnTo>
                <a:cubicBezTo>
                  <a:pt x="3550" y="1954"/>
                  <a:pt x="3538" y="2142"/>
                  <a:pt x="3538" y="2173"/>
                </a:cubicBezTo>
                <a:cubicBezTo>
                  <a:pt x="3538" y="2215"/>
                  <a:pt x="3535" y="2257"/>
                  <a:pt x="3533" y="2297"/>
                </a:cubicBezTo>
                <a:cubicBezTo>
                  <a:pt x="3532" y="2312"/>
                  <a:pt x="3530" y="2326"/>
                  <a:pt x="3529" y="2339"/>
                </a:cubicBezTo>
                <a:lnTo>
                  <a:pt x="3529" y="2339"/>
                </a:lnTo>
                <a:cubicBezTo>
                  <a:pt x="3514" y="2409"/>
                  <a:pt x="3504" y="2477"/>
                  <a:pt x="3483" y="2546"/>
                </a:cubicBezTo>
                <a:cubicBezTo>
                  <a:pt x="3472" y="2582"/>
                  <a:pt x="3462" y="2618"/>
                  <a:pt x="3449" y="2651"/>
                </a:cubicBezTo>
                <a:cubicBezTo>
                  <a:pt x="3445" y="2663"/>
                  <a:pt x="3440" y="2676"/>
                  <a:pt x="3436" y="2688"/>
                </a:cubicBezTo>
                <a:lnTo>
                  <a:pt x="3436" y="2688"/>
                </a:lnTo>
                <a:cubicBezTo>
                  <a:pt x="3398" y="2751"/>
                  <a:pt x="3369" y="2818"/>
                  <a:pt x="3329" y="2881"/>
                </a:cubicBezTo>
                <a:cubicBezTo>
                  <a:pt x="3324" y="2889"/>
                  <a:pt x="3300" y="2922"/>
                  <a:pt x="3284" y="2945"/>
                </a:cubicBezTo>
                <a:lnTo>
                  <a:pt x="3284" y="2945"/>
                </a:lnTo>
                <a:cubicBezTo>
                  <a:pt x="3263" y="2968"/>
                  <a:pt x="3232" y="3005"/>
                  <a:pt x="3224" y="3014"/>
                </a:cubicBezTo>
                <a:cubicBezTo>
                  <a:pt x="3198" y="3041"/>
                  <a:pt x="3171" y="3069"/>
                  <a:pt x="3142" y="3094"/>
                </a:cubicBezTo>
                <a:cubicBezTo>
                  <a:pt x="3127" y="3106"/>
                  <a:pt x="3112" y="3119"/>
                  <a:pt x="3099" y="3132"/>
                </a:cubicBezTo>
                <a:cubicBezTo>
                  <a:pt x="3075" y="3154"/>
                  <a:pt x="3071" y="3163"/>
                  <a:pt x="3076" y="3163"/>
                </a:cubicBezTo>
                <a:cubicBezTo>
                  <a:pt x="3076" y="3163"/>
                  <a:pt x="3077" y="3163"/>
                  <a:pt x="3078" y="3162"/>
                </a:cubicBezTo>
                <a:lnTo>
                  <a:pt x="3078" y="3162"/>
                </a:lnTo>
                <a:cubicBezTo>
                  <a:pt x="3021" y="3203"/>
                  <a:pt x="2923" y="3245"/>
                  <a:pt x="2889" y="3262"/>
                </a:cubicBezTo>
                <a:cubicBezTo>
                  <a:pt x="2863" y="3275"/>
                  <a:pt x="2803" y="3296"/>
                  <a:pt x="2805" y="3296"/>
                </a:cubicBezTo>
                <a:cubicBezTo>
                  <a:pt x="2806" y="3296"/>
                  <a:pt x="2822" y="3291"/>
                  <a:pt x="2866" y="3277"/>
                </a:cubicBezTo>
                <a:lnTo>
                  <a:pt x="2866" y="3277"/>
                </a:lnTo>
                <a:cubicBezTo>
                  <a:pt x="2823" y="3292"/>
                  <a:pt x="2783" y="3309"/>
                  <a:pt x="2741" y="3323"/>
                </a:cubicBezTo>
                <a:cubicBezTo>
                  <a:pt x="2642" y="3355"/>
                  <a:pt x="2541" y="3376"/>
                  <a:pt x="2438" y="3395"/>
                </a:cubicBezTo>
                <a:cubicBezTo>
                  <a:pt x="2437" y="3395"/>
                  <a:pt x="2437" y="3395"/>
                  <a:pt x="2437" y="3395"/>
                </a:cubicBezTo>
                <a:lnTo>
                  <a:pt x="2437" y="3395"/>
                </a:lnTo>
                <a:cubicBezTo>
                  <a:pt x="2416" y="3397"/>
                  <a:pt x="2395" y="3400"/>
                  <a:pt x="2375" y="3401"/>
                </a:cubicBezTo>
                <a:cubicBezTo>
                  <a:pt x="2330" y="3403"/>
                  <a:pt x="2284" y="3406"/>
                  <a:pt x="2240" y="3406"/>
                </a:cubicBezTo>
                <a:cubicBezTo>
                  <a:pt x="2226" y="3406"/>
                  <a:pt x="2211" y="3406"/>
                  <a:pt x="2197" y="3406"/>
                </a:cubicBezTo>
                <a:cubicBezTo>
                  <a:pt x="2163" y="3406"/>
                  <a:pt x="2129" y="3405"/>
                  <a:pt x="2094" y="3403"/>
                </a:cubicBezTo>
                <a:cubicBezTo>
                  <a:pt x="2081" y="3402"/>
                  <a:pt x="2067" y="3400"/>
                  <a:pt x="2054" y="3398"/>
                </a:cubicBezTo>
                <a:lnTo>
                  <a:pt x="2054" y="3398"/>
                </a:lnTo>
                <a:cubicBezTo>
                  <a:pt x="1975" y="3376"/>
                  <a:pt x="1893" y="3365"/>
                  <a:pt x="1814" y="3340"/>
                </a:cubicBezTo>
                <a:cubicBezTo>
                  <a:pt x="1797" y="3334"/>
                  <a:pt x="1778" y="3326"/>
                  <a:pt x="1762" y="3321"/>
                </a:cubicBezTo>
                <a:cubicBezTo>
                  <a:pt x="1752" y="3318"/>
                  <a:pt x="1745" y="3316"/>
                  <a:pt x="1740" y="3315"/>
                </a:cubicBezTo>
                <a:lnTo>
                  <a:pt x="1740" y="3315"/>
                </a:lnTo>
                <a:cubicBezTo>
                  <a:pt x="1716" y="3301"/>
                  <a:pt x="1691" y="3283"/>
                  <a:pt x="1679" y="3277"/>
                </a:cubicBezTo>
                <a:cubicBezTo>
                  <a:pt x="1648" y="3258"/>
                  <a:pt x="1616" y="3241"/>
                  <a:pt x="1587" y="3220"/>
                </a:cubicBezTo>
                <a:cubicBezTo>
                  <a:pt x="1572" y="3210"/>
                  <a:pt x="1557" y="3199"/>
                  <a:pt x="1543" y="3191"/>
                </a:cubicBezTo>
                <a:cubicBezTo>
                  <a:pt x="1525" y="3180"/>
                  <a:pt x="1519" y="3175"/>
                  <a:pt x="1519" y="3175"/>
                </a:cubicBezTo>
                <a:lnTo>
                  <a:pt x="1519" y="3175"/>
                </a:lnTo>
                <a:cubicBezTo>
                  <a:pt x="1518" y="3175"/>
                  <a:pt x="1582" y="3218"/>
                  <a:pt x="1580" y="3218"/>
                </a:cubicBezTo>
                <a:cubicBezTo>
                  <a:pt x="1580" y="3218"/>
                  <a:pt x="1579" y="3218"/>
                  <a:pt x="1578" y="3218"/>
                </a:cubicBezTo>
                <a:cubicBezTo>
                  <a:pt x="1542" y="3218"/>
                  <a:pt x="1420" y="3070"/>
                  <a:pt x="1399" y="3045"/>
                </a:cubicBezTo>
                <a:cubicBezTo>
                  <a:pt x="1384" y="3030"/>
                  <a:pt x="1353" y="2977"/>
                  <a:pt x="1351" y="2977"/>
                </a:cubicBezTo>
                <a:lnTo>
                  <a:pt x="1351" y="2977"/>
                </a:lnTo>
                <a:cubicBezTo>
                  <a:pt x="1350" y="2977"/>
                  <a:pt x="1354" y="2985"/>
                  <a:pt x="1363" y="3005"/>
                </a:cubicBezTo>
                <a:cubicBezTo>
                  <a:pt x="1372" y="3025"/>
                  <a:pt x="1375" y="3032"/>
                  <a:pt x="1374" y="3032"/>
                </a:cubicBezTo>
                <a:cubicBezTo>
                  <a:pt x="1372" y="3032"/>
                  <a:pt x="1335" y="2962"/>
                  <a:pt x="1326" y="2946"/>
                </a:cubicBezTo>
                <a:cubicBezTo>
                  <a:pt x="1285" y="2881"/>
                  <a:pt x="1252" y="2814"/>
                  <a:pt x="1215" y="2746"/>
                </a:cubicBezTo>
                <a:lnTo>
                  <a:pt x="1215" y="2746"/>
                </a:lnTo>
                <a:cubicBezTo>
                  <a:pt x="1214" y="2743"/>
                  <a:pt x="1213" y="2740"/>
                  <a:pt x="1212" y="2736"/>
                </a:cubicBezTo>
                <a:cubicBezTo>
                  <a:pt x="1199" y="2702"/>
                  <a:pt x="1187" y="2668"/>
                  <a:pt x="1176" y="2635"/>
                </a:cubicBezTo>
                <a:cubicBezTo>
                  <a:pt x="1153" y="2559"/>
                  <a:pt x="1132" y="2481"/>
                  <a:pt x="1119" y="2403"/>
                </a:cubicBezTo>
                <a:cubicBezTo>
                  <a:pt x="1119" y="2401"/>
                  <a:pt x="1118" y="2399"/>
                  <a:pt x="1118" y="2397"/>
                </a:cubicBezTo>
                <a:lnTo>
                  <a:pt x="1118" y="2397"/>
                </a:lnTo>
                <a:cubicBezTo>
                  <a:pt x="1122" y="2365"/>
                  <a:pt x="1108" y="2315"/>
                  <a:pt x="1106" y="2283"/>
                </a:cubicBezTo>
                <a:cubicBezTo>
                  <a:pt x="1102" y="2203"/>
                  <a:pt x="1102" y="2123"/>
                  <a:pt x="1106" y="2043"/>
                </a:cubicBezTo>
                <a:cubicBezTo>
                  <a:pt x="1107" y="2033"/>
                  <a:pt x="1110" y="2004"/>
                  <a:pt x="1113" y="1978"/>
                </a:cubicBezTo>
                <a:lnTo>
                  <a:pt x="1113" y="1978"/>
                </a:lnTo>
                <a:cubicBezTo>
                  <a:pt x="1117" y="1953"/>
                  <a:pt x="1123" y="1911"/>
                  <a:pt x="1125" y="1899"/>
                </a:cubicBezTo>
                <a:cubicBezTo>
                  <a:pt x="1144" y="1813"/>
                  <a:pt x="1170" y="1731"/>
                  <a:pt x="1197" y="1647"/>
                </a:cubicBezTo>
                <a:cubicBezTo>
                  <a:pt x="1199" y="1642"/>
                  <a:pt x="1200" y="1637"/>
                  <a:pt x="1201" y="1634"/>
                </a:cubicBezTo>
                <a:lnTo>
                  <a:pt x="1201" y="1634"/>
                </a:lnTo>
                <a:cubicBezTo>
                  <a:pt x="1203" y="1630"/>
                  <a:pt x="1205" y="1626"/>
                  <a:pt x="1208" y="1621"/>
                </a:cubicBezTo>
                <a:cubicBezTo>
                  <a:pt x="1227" y="1583"/>
                  <a:pt x="1246" y="1543"/>
                  <a:pt x="1269" y="1507"/>
                </a:cubicBezTo>
                <a:cubicBezTo>
                  <a:pt x="1290" y="1470"/>
                  <a:pt x="1313" y="1434"/>
                  <a:pt x="1338" y="1398"/>
                </a:cubicBezTo>
                <a:cubicBezTo>
                  <a:pt x="1341" y="1394"/>
                  <a:pt x="1344" y="1390"/>
                  <a:pt x="1346" y="1386"/>
                </a:cubicBezTo>
                <a:lnTo>
                  <a:pt x="1346" y="1386"/>
                </a:lnTo>
                <a:cubicBezTo>
                  <a:pt x="1346" y="1386"/>
                  <a:pt x="1346" y="1386"/>
                  <a:pt x="1347" y="1385"/>
                </a:cubicBezTo>
                <a:cubicBezTo>
                  <a:pt x="1399" y="1329"/>
                  <a:pt x="1454" y="1275"/>
                  <a:pt x="1511" y="1223"/>
                </a:cubicBezTo>
                <a:lnTo>
                  <a:pt x="1511" y="1223"/>
                </a:lnTo>
                <a:cubicBezTo>
                  <a:pt x="1524" y="1213"/>
                  <a:pt x="1537" y="1203"/>
                  <a:pt x="1551" y="1194"/>
                </a:cubicBezTo>
                <a:cubicBezTo>
                  <a:pt x="1589" y="1170"/>
                  <a:pt x="1627" y="1147"/>
                  <a:pt x="1667" y="1126"/>
                </a:cubicBezTo>
                <a:cubicBezTo>
                  <a:pt x="1682" y="1119"/>
                  <a:pt x="1697" y="1111"/>
                  <a:pt x="1712" y="1103"/>
                </a:cubicBezTo>
                <a:lnTo>
                  <a:pt x="1712" y="1103"/>
                </a:lnTo>
                <a:cubicBezTo>
                  <a:pt x="1755" y="1090"/>
                  <a:pt x="1797" y="1075"/>
                  <a:pt x="1840" y="1063"/>
                </a:cubicBezTo>
                <a:cubicBezTo>
                  <a:pt x="1884" y="1050"/>
                  <a:pt x="1928" y="1042"/>
                  <a:pt x="1970" y="1031"/>
                </a:cubicBezTo>
                <a:cubicBezTo>
                  <a:pt x="1976" y="1030"/>
                  <a:pt x="1983" y="1028"/>
                  <a:pt x="1990" y="1026"/>
                </a:cubicBezTo>
                <a:lnTo>
                  <a:pt x="1990" y="1026"/>
                </a:lnTo>
                <a:cubicBezTo>
                  <a:pt x="2008" y="1025"/>
                  <a:pt x="2026" y="1024"/>
                  <a:pt x="2042" y="1023"/>
                </a:cubicBezTo>
                <a:cubicBezTo>
                  <a:pt x="2063" y="1021"/>
                  <a:pt x="2083" y="1018"/>
                  <a:pt x="2104" y="1015"/>
                </a:cubicBezTo>
                <a:lnTo>
                  <a:pt x="2104" y="1015"/>
                </a:lnTo>
                <a:cubicBezTo>
                  <a:pt x="2127" y="1013"/>
                  <a:pt x="2151" y="1010"/>
                  <a:pt x="2175" y="1006"/>
                </a:cubicBezTo>
                <a:cubicBezTo>
                  <a:pt x="2200" y="1002"/>
                  <a:pt x="2223" y="998"/>
                  <a:pt x="2248" y="996"/>
                </a:cubicBezTo>
                <a:lnTo>
                  <a:pt x="2248" y="996"/>
                </a:lnTo>
                <a:cubicBezTo>
                  <a:pt x="2202" y="1002"/>
                  <a:pt x="2186" y="1004"/>
                  <a:pt x="2186" y="1004"/>
                </a:cubicBezTo>
                <a:cubicBezTo>
                  <a:pt x="2187" y="1004"/>
                  <a:pt x="2227" y="999"/>
                  <a:pt x="2246" y="998"/>
                </a:cubicBezTo>
                <a:cubicBezTo>
                  <a:pt x="2293" y="996"/>
                  <a:pt x="2341" y="991"/>
                  <a:pt x="2387" y="989"/>
                </a:cubicBezTo>
                <a:close/>
                <a:moveTo>
                  <a:pt x="2431" y="0"/>
                </a:moveTo>
                <a:cubicBezTo>
                  <a:pt x="2283" y="0"/>
                  <a:pt x="2134" y="12"/>
                  <a:pt x="1987" y="33"/>
                </a:cubicBezTo>
                <a:lnTo>
                  <a:pt x="1987" y="33"/>
                </a:lnTo>
                <a:cubicBezTo>
                  <a:pt x="1519" y="79"/>
                  <a:pt x="1082" y="246"/>
                  <a:pt x="738" y="578"/>
                </a:cubicBezTo>
                <a:cubicBezTo>
                  <a:pt x="443" y="863"/>
                  <a:pt x="236" y="1259"/>
                  <a:pt x="158" y="1661"/>
                </a:cubicBezTo>
                <a:cubicBezTo>
                  <a:pt x="0" y="2477"/>
                  <a:pt x="228" y="3403"/>
                  <a:pt x="896" y="3941"/>
                </a:cubicBezTo>
                <a:cubicBezTo>
                  <a:pt x="1283" y="4251"/>
                  <a:pt x="1777" y="4404"/>
                  <a:pt x="2272" y="4404"/>
                </a:cubicBezTo>
                <a:cubicBezTo>
                  <a:pt x="2762" y="4404"/>
                  <a:pt x="3253" y="4255"/>
                  <a:pt x="3645" y="3962"/>
                </a:cubicBezTo>
                <a:cubicBezTo>
                  <a:pt x="4395" y="3401"/>
                  <a:pt x="4700" y="2409"/>
                  <a:pt x="4443" y="1512"/>
                </a:cubicBezTo>
                <a:cubicBezTo>
                  <a:pt x="4302" y="1025"/>
                  <a:pt x="4003" y="604"/>
                  <a:pt x="3582" y="321"/>
                </a:cubicBezTo>
                <a:cubicBezTo>
                  <a:pt x="3236" y="89"/>
                  <a:pt x="2836" y="0"/>
                  <a:pt x="24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34"/>
          <p:cNvSpPr/>
          <p:nvPr/>
        </p:nvSpPr>
        <p:spPr>
          <a:xfrm>
            <a:off x="6972450" y="1587425"/>
            <a:ext cx="176025" cy="165050"/>
          </a:xfrm>
          <a:custGeom>
            <a:avLst/>
            <a:gdLst/>
            <a:ahLst/>
            <a:cxnLst/>
            <a:rect l="l" t="t" r="r" b="b"/>
            <a:pathLst>
              <a:path w="7041" h="6602" extrusionOk="0">
                <a:moveTo>
                  <a:pt x="4935" y="1378"/>
                </a:moveTo>
                <a:cubicBezTo>
                  <a:pt x="4939" y="1380"/>
                  <a:pt x="4948" y="1387"/>
                  <a:pt x="4965" y="1400"/>
                </a:cubicBezTo>
                <a:cubicBezTo>
                  <a:pt x="4955" y="1392"/>
                  <a:pt x="4945" y="1385"/>
                  <a:pt x="4935" y="1378"/>
                </a:cubicBezTo>
                <a:close/>
                <a:moveTo>
                  <a:pt x="1630" y="1762"/>
                </a:moveTo>
                <a:lnTo>
                  <a:pt x="1630" y="1762"/>
                </a:lnTo>
                <a:cubicBezTo>
                  <a:pt x="1621" y="1773"/>
                  <a:pt x="1618" y="1778"/>
                  <a:pt x="1618" y="1778"/>
                </a:cubicBezTo>
                <a:cubicBezTo>
                  <a:pt x="1618" y="1778"/>
                  <a:pt x="1623" y="1771"/>
                  <a:pt x="1630" y="1762"/>
                </a:cubicBezTo>
                <a:close/>
                <a:moveTo>
                  <a:pt x="3639" y="986"/>
                </a:moveTo>
                <a:cubicBezTo>
                  <a:pt x="4036" y="986"/>
                  <a:pt x="4418" y="1072"/>
                  <a:pt x="4734" y="1250"/>
                </a:cubicBezTo>
                <a:cubicBezTo>
                  <a:pt x="4786" y="1280"/>
                  <a:pt x="4839" y="1313"/>
                  <a:pt x="4890" y="1347"/>
                </a:cubicBezTo>
                <a:cubicBezTo>
                  <a:pt x="4906" y="1357"/>
                  <a:pt x="4921" y="1367"/>
                  <a:pt x="4935" y="1378"/>
                </a:cubicBezTo>
                <a:lnTo>
                  <a:pt x="4935" y="1378"/>
                </a:lnTo>
                <a:cubicBezTo>
                  <a:pt x="4934" y="1377"/>
                  <a:pt x="4933" y="1376"/>
                  <a:pt x="4933" y="1376"/>
                </a:cubicBezTo>
                <a:lnTo>
                  <a:pt x="4933" y="1376"/>
                </a:lnTo>
                <a:cubicBezTo>
                  <a:pt x="4934" y="1376"/>
                  <a:pt x="4964" y="1397"/>
                  <a:pt x="4972" y="1404"/>
                </a:cubicBezTo>
                <a:cubicBezTo>
                  <a:pt x="5081" y="1495"/>
                  <a:pt x="5182" y="1594"/>
                  <a:pt x="5275" y="1701"/>
                </a:cubicBezTo>
                <a:cubicBezTo>
                  <a:pt x="5296" y="1724"/>
                  <a:pt x="5315" y="1747"/>
                  <a:pt x="5332" y="1771"/>
                </a:cubicBezTo>
                <a:cubicBezTo>
                  <a:pt x="5336" y="1776"/>
                  <a:pt x="5339" y="1780"/>
                  <a:pt x="5342" y="1782"/>
                </a:cubicBezTo>
                <a:lnTo>
                  <a:pt x="5342" y="1782"/>
                </a:lnTo>
                <a:cubicBezTo>
                  <a:pt x="5378" y="1835"/>
                  <a:pt x="5414" y="1889"/>
                  <a:pt x="5446" y="1943"/>
                </a:cubicBezTo>
                <a:cubicBezTo>
                  <a:pt x="5477" y="1994"/>
                  <a:pt x="5507" y="2045"/>
                  <a:pt x="5534" y="2097"/>
                </a:cubicBezTo>
                <a:cubicBezTo>
                  <a:pt x="5548" y="2126"/>
                  <a:pt x="5603" y="2244"/>
                  <a:pt x="5604" y="2244"/>
                </a:cubicBezTo>
                <a:cubicBezTo>
                  <a:pt x="5605" y="2244"/>
                  <a:pt x="5604" y="2244"/>
                  <a:pt x="5604" y="2242"/>
                </a:cubicBezTo>
                <a:lnTo>
                  <a:pt x="5604" y="2242"/>
                </a:lnTo>
                <a:cubicBezTo>
                  <a:pt x="5646" y="2347"/>
                  <a:pt x="5682" y="2454"/>
                  <a:pt x="5711" y="2561"/>
                </a:cubicBezTo>
                <a:cubicBezTo>
                  <a:pt x="5726" y="2620"/>
                  <a:pt x="5741" y="2679"/>
                  <a:pt x="5751" y="2738"/>
                </a:cubicBezTo>
                <a:cubicBezTo>
                  <a:pt x="5756" y="2758"/>
                  <a:pt x="5778" y="2901"/>
                  <a:pt x="5781" y="2901"/>
                </a:cubicBezTo>
                <a:cubicBezTo>
                  <a:pt x="5781" y="2901"/>
                  <a:pt x="5781" y="2892"/>
                  <a:pt x="5779" y="2872"/>
                </a:cubicBezTo>
                <a:lnTo>
                  <a:pt x="5779" y="2872"/>
                </a:lnTo>
                <a:cubicBezTo>
                  <a:pt x="5793" y="2999"/>
                  <a:pt x="5800" y="3127"/>
                  <a:pt x="5800" y="3256"/>
                </a:cubicBezTo>
                <a:cubicBezTo>
                  <a:pt x="5798" y="3323"/>
                  <a:pt x="5796" y="3393"/>
                  <a:pt x="5791" y="3460"/>
                </a:cubicBezTo>
                <a:cubicBezTo>
                  <a:pt x="5787" y="3518"/>
                  <a:pt x="5781" y="3572"/>
                  <a:pt x="5780" y="3582"/>
                </a:cubicBezTo>
                <a:lnTo>
                  <a:pt x="5780" y="3582"/>
                </a:lnTo>
                <a:cubicBezTo>
                  <a:pt x="5759" y="3706"/>
                  <a:pt x="5734" y="3831"/>
                  <a:pt x="5699" y="3953"/>
                </a:cubicBezTo>
                <a:cubicBezTo>
                  <a:pt x="5682" y="4012"/>
                  <a:pt x="5663" y="4069"/>
                  <a:pt x="5642" y="4126"/>
                </a:cubicBezTo>
                <a:cubicBezTo>
                  <a:pt x="5631" y="4155"/>
                  <a:pt x="5621" y="4183"/>
                  <a:pt x="5610" y="4212"/>
                </a:cubicBezTo>
                <a:cubicBezTo>
                  <a:pt x="5606" y="4223"/>
                  <a:pt x="5602" y="4232"/>
                  <a:pt x="5600" y="4238"/>
                </a:cubicBezTo>
                <a:lnTo>
                  <a:pt x="5600" y="4238"/>
                </a:lnTo>
                <a:cubicBezTo>
                  <a:pt x="5597" y="4244"/>
                  <a:pt x="5593" y="4252"/>
                  <a:pt x="5589" y="4261"/>
                </a:cubicBezTo>
                <a:cubicBezTo>
                  <a:pt x="5534" y="4370"/>
                  <a:pt x="5477" y="4478"/>
                  <a:pt x="5412" y="4581"/>
                </a:cubicBezTo>
                <a:cubicBezTo>
                  <a:pt x="5311" y="4737"/>
                  <a:pt x="5324" y="4720"/>
                  <a:pt x="5189" y="4863"/>
                </a:cubicBezTo>
                <a:cubicBezTo>
                  <a:pt x="4814" y="5261"/>
                  <a:pt x="4355" y="5476"/>
                  <a:pt x="3756" y="5573"/>
                </a:cubicBezTo>
                <a:cubicBezTo>
                  <a:pt x="3620" y="5595"/>
                  <a:pt x="3482" y="5605"/>
                  <a:pt x="3344" y="5605"/>
                </a:cubicBezTo>
                <a:cubicBezTo>
                  <a:pt x="2954" y="5605"/>
                  <a:pt x="2572" y="5519"/>
                  <a:pt x="2265" y="5346"/>
                </a:cubicBezTo>
                <a:cubicBezTo>
                  <a:pt x="2214" y="5316"/>
                  <a:pt x="2164" y="5285"/>
                  <a:pt x="2113" y="5253"/>
                </a:cubicBezTo>
                <a:cubicBezTo>
                  <a:pt x="2098" y="5243"/>
                  <a:pt x="2015" y="5180"/>
                  <a:pt x="2013" y="5180"/>
                </a:cubicBezTo>
                <a:lnTo>
                  <a:pt x="2013" y="5180"/>
                </a:lnTo>
                <a:cubicBezTo>
                  <a:pt x="2013" y="5180"/>
                  <a:pt x="2019" y="5186"/>
                  <a:pt x="2037" y="5200"/>
                </a:cubicBezTo>
                <a:cubicBezTo>
                  <a:pt x="1930" y="5114"/>
                  <a:pt x="1831" y="5019"/>
                  <a:pt x="1740" y="4916"/>
                </a:cubicBezTo>
                <a:cubicBezTo>
                  <a:pt x="1728" y="4902"/>
                  <a:pt x="1675" y="4837"/>
                  <a:pt x="1657" y="4816"/>
                </a:cubicBezTo>
                <a:lnTo>
                  <a:pt x="1657" y="4816"/>
                </a:lnTo>
                <a:cubicBezTo>
                  <a:pt x="1647" y="4801"/>
                  <a:pt x="1584" y="4711"/>
                  <a:pt x="1570" y="4688"/>
                </a:cubicBezTo>
                <a:cubicBezTo>
                  <a:pt x="1500" y="4579"/>
                  <a:pt x="1439" y="4465"/>
                  <a:pt x="1382" y="4347"/>
                </a:cubicBezTo>
                <a:cubicBezTo>
                  <a:pt x="1372" y="4327"/>
                  <a:pt x="1369" y="4322"/>
                  <a:pt x="1368" y="4322"/>
                </a:cubicBezTo>
                <a:lnTo>
                  <a:pt x="1368" y="4322"/>
                </a:lnTo>
                <a:cubicBezTo>
                  <a:pt x="1368" y="4322"/>
                  <a:pt x="1368" y="4322"/>
                  <a:pt x="1368" y="4322"/>
                </a:cubicBezTo>
                <a:lnTo>
                  <a:pt x="1368" y="4322"/>
                </a:lnTo>
                <a:cubicBezTo>
                  <a:pt x="1366" y="4315"/>
                  <a:pt x="1360" y="4299"/>
                  <a:pt x="1348" y="4265"/>
                </a:cubicBezTo>
                <a:cubicBezTo>
                  <a:pt x="1329" y="4210"/>
                  <a:pt x="1308" y="4155"/>
                  <a:pt x="1291" y="4101"/>
                </a:cubicBezTo>
                <a:cubicBezTo>
                  <a:pt x="1251" y="3974"/>
                  <a:pt x="1220" y="3848"/>
                  <a:pt x="1197" y="3717"/>
                </a:cubicBezTo>
                <a:cubicBezTo>
                  <a:pt x="1192" y="3696"/>
                  <a:pt x="1179" y="3596"/>
                  <a:pt x="1178" y="3596"/>
                </a:cubicBezTo>
                <a:lnTo>
                  <a:pt x="1178" y="3596"/>
                </a:lnTo>
                <a:cubicBezTo>
                  <a:pt x="1178" y="3596"/>
                  <a:pt x="1179" y="3606"/>
                  <a:pt x="1182" y="3633"/>
                </a:cubicBezTo>
                <a:cubicBezTo>
                  <a:pt x="1173" y="3568"/>
                  <a:pt x="1167" y="3502"/>
                  <a:pt x="1165" y="3437"/>
                </a:cubicBezTo>
                <a:cubicBezTo>
                  <a:pt x="1157" y="3304"/>
                  <a:pt x="1157" y="3174"/>
                  <a:pt x="1165" y="3041"/>
                </a:cubicBezTo>
                <a:cubicBezTo>
                  <a:pt x="1167" y="3011"/>
                  <a:pt x="1179" y="2898"/>
                  <a:pt x="1181" y="2870"/>
                </a:cubicBezTo>
                <a:lnTo>
                  <a:pt x="1181" y="2870"/>
                </a:lnTo>
                <a:cubicBezTo>
                  <a:pt x="1186" y="2847"/>
                  <a:pt x="1203" y="2750"/>
                  <a:pt x="1209" y="2721"/>
                </a:cubicBezTo>
                <a:cubicBezTo>
                  <a:pt x="1239" y="2580"/>
                  <a:pt x="1281" y="2443"/>
                  <a:pt x="1327" y="2306"/>
                </a:cubicBezTo>
                <a:cubicBezTo>
                  <a:pt x="1342" y="2262"/>
                  <a:pt x="1345" y="2248"/>
                  <a:pt x="1346" y="2244"/>
                </a:cubicBezTo>
                <a:lnTo>
                  <a:pt x="1346" y="2244"/>
                </a:lnTo>
                <a:cubicBezTo>
                  <a:pt x="1348" y="2241"/>
                  <a:pt x="1355" y="2229"/>
                  <a:pt x="1376" y="2188"/>
                </a:cubicBezTo>
                <a:cubicBezTo>
                  <a:pt x="1407" y="2125"/>
                  <a:pt x="1439" y="2059"/>
                  <a:pt x="1475" y="1998"/>
                </a:cubicBezTo>
                <a:cubicBezTo>
                  <a:pt x="1511" y="1937"/>
                  <a:pt x="1551" y="1878"/>
                  <a:pt x="1588" y="1819"/>
                </a:cubicBezTo>
                <a:cubicBezTo>
                  <a:pt x="1603" y="1799"/>
                  <a:pt x="1618" y="1779"/>
                  <a:pt x="1632" y="1759"/>
                </a:cubicBezTo>
                <a:lnTo>
                  <a:pt x="1632" y="1759"/>
                </a:lnTo>
                <a:cubicBezTo>
                  <a:pt x="1639" y="1751"/>
                  <a:pt x="1646" y="1741"/>
                  <a:pt x="1654" y="1733"/>
                </a:cubicBezTo>
                <a:cubicBezTo>
                  <a:pt x="1744" y="1632"/>
                  <a:pt x="1839" y="1535"/>
                  <a:pt x="1945" y="1446"/>
                </a:cubicBezTo>
                <a:cubicBezTo>
                  <a:pt x="1949" y="1443"/>
                  <a:pt x="1952" y="1440"/>
                  <a:pt x="1955" y="1437"/>
                </a:cubicBezTo>
                <a:lnTo>
                  <a:pt x="1955" y="1437"/>
                </a:lnTo>
                <a:cubicBezTo>
                  <a:pt x="1958" y="1435"/>
                  <a:pt x="1960" y="1434"/>
                  <a:pt x="1963" y="1431"/>
                </a:cubicBezTo>
                <a:cubicBezTo>
                  <a:pt x="1993" y="1410"/>
                  <a:pt x="2022" y="1389"/>
                  <a:pt x="2054" y="1370"/>
                </a:cubicBezTo>
                <a:cubicBezTo>
                  <a:pt x="2115" y="1328"/>
                  <a:pt x="2180" y="1292"/>
                  <a:pt x="2246" y="1257"/>
                </a:cubicBezTo>
                <a:cubicBezTo>
                  <a:pt x="2372" y="1191"/>
                  <a:pt x="2412" y="1174"/>
                  <a:pt x="2604" y="1120"/>
                </a:cubicBezTo>
                <a:cubicBezTo>
                  <a:pt x="2802" y="1065"/>
                  <a:pt x="2859" y="1059"/>
                  <a:pt x="3023" y="1044"/>
                </a:cubicBezTo>
                <a:cubicBezTo>
                  <a:pt x="3046" y="1042"/>
                  <a:pt x="3069" y="1039"/>
                  <a:pt x="3092" y="1035"/>
                </a:cubicBezTo>
                <a:lnTo>
                  <a:pt x="3092" y="1035"/>
                </a:lnTo>
                <a:cubicBezTo>
                  <a:pt x="3113" y="1033"/>
                  <a:pt x="3134" y="1031"/>
                  <a:pt x="3156" y="1027"/>
                </a:cubicBezTo>
                <a:cubicBezTo>
                  <a:pt x="3317" y="1000"/>
                  <a:pt x="3479" y="986"/>
                  <a:pt x="3639" y="986"/>
                </a:cubicBezTo>
                <a:close/>
                <a:moveTo>
                  <a:pt x="3656" y="0"/>
                </a:moveTo>
                <a:cubicBezTo>
                  <a:pt x="3424" y="0"/>
                  <a:pt x="3191" y="20"/>
                  <a:pt x="2962" y="55"/>
                </a:cubicBezTo>
                <a:lnTo>
                  <a:pt x="2962" y="55"/>
                </a:lnTo>
                <a:cubicBezTo>
                  <a:pt x="1592" y="189"/>
                  <a:pt x="506" y="1128"/>
                  <a:pt x="238" y="2500"/>
                </a:cubicBezTo>
                <a:cubicBezTo>
                  <a:pt x="0" y="3730"/>
                  <a:pt x="360" y="5131"/>
                  <a:pt x="1367" y="5933"/>
                </a:cubicBezTo>
                <a:cubicBezTo>
                  <a:pt x="1934" y="6385"/>
                  <a:pt x="2656" y="6602"/>
                  <a:pt x="3382" y="6602"/>
                </a:cubicBezTo>
                <a:cubicBezTo>
                  <a:pt x="4138" y="6602"/>
                  <a:pt x="4898" y="6367"/>
                  <a:pt x="5494" y="5917"/>
                </a:cubicBezTo>
                <a:cubicBezTo>
                  <a:pt x="6607" y="5078"/>
                  <a:pt x="7041" y="3580"/>
                  <a:pt x="6659" y="2253"/>
                </a:cubicBezTo>
                <a:cubicBezTo>
                  <a:pt x="6453" y="1537"/>
                  <a:pt x="6015" y="905"/>
                  <a:pt x="5393" y="488"/>
                </a:cubicBezTo>
                <a:cubicBezTo>
                  <a:pt x="4872" y="137"/>
                  <a:pt x="4267" y="0"/>
                  <a:pt x="36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5" name="Table 4">
            <a:extLst>
              <a:ext uri="{FF2B5EF4-FFF2-40B4-BE49-F238E27FC236}">
                <a16:creationId xmlns:a16="http://schemas.microsoft.com/office/drawing/2014/main" xmlns="" id="{910C5901-0C4F-7D66-C75A-58F729756A8C}"/>
              </a:ext>
            </a:extLst>
          </p:cNvPr>
          <p:cNvGraphicFramePr>
            <a:graphicFrameLocks noGrp="1"/>
          </p:cNvGraphicFramePr>
          <p:nvPr>
            <p:extLst>
              <p:ext uri="{D42A27DB-BD31-4B8C-83A1-F6EECF244321}">
                <p14:modId xmlns:p14="http://schemas.microsoft.com/office/powerpoint/2010/main" val="722878666"/>
              </p:ext>
            </p:extLst>
          </p:nvPr>
        </p:nvGraphicFramePr>
        <p:xfrm>
          <a:off x="1267424" y="2079724"/>
          <a:ext cx="6692916" cy="1955800"/>
        </p:xfrm>
        <a:graphic>
          <a:graphicData uri="http://schemas.openxmlformats.org/drawingml/2006/table">
            <a:tbl>
              <a:tblPr bandRow="1">
                <a:tableStyleId>{BC89EF96-8CEA-46FF-86C4-4CE0E7609802}</a:tableStyleId>
              </a:tblPr>
              <a:tblGrid>
                <a:gridCol w="3346458">
                  <a:extLst>
                    <a:ext uri="{9D8B030D-6E8A-4147-A177-3AD203B41FA5}">
                      <a16:colId xmlns:a16="http://schemas.microsoft.com/office/drawing/2014/main" xmlns="" val="2149025065"/>
                    </a:ext>
                  </a:extLst>
                </a:gridCol>
                <a:gridCol w="3346458">
                  <a:extLst>
                    <a:ext uri="{9D8B030D-6E8A-4147-A177-3AD203B41FA5}">
                      <a16:colId xmlns:a16="http://schemas.microsoft.com/office/drawing/2014/main" xmlns="" val="2810159173"/>
                    </a:ext>
                  </a:extLst>
                </a:gridCol>
              </a:tblGrid>
              <a:tr h="370840">
                <a:tc>
                  <a:txBody>
                    <a:bodyPr/>
                    <a:lstStyle/>
                    <a:p>
                      <a:pPr algn="ctr"/>
                      <a:r>
                        <a:rPr lang="en-US" dirty="0"/>
                        <a:t>Class IX</a:t>
                      </a:r>
                      <a:endParaRPr lang="en-US" b="1" dirty="0">
                        <a:solidFill>
                          <a:schemeClr val="tx2"/>
                        </a:solidFill>
                      </a:endParaRPr>
                    </a:p>
                  </a:txBody>
                  <a:tcPr anchor="ctr"/>
                </a:tc>
                <a:tc>
                  <a:txBody>
                    <a:bodyPr/>
                    <a:lstStyle/>
                    <a:p>
                      <a:pPr algn="ctr"/>
                      <a:r>
                        <a:rPr lang="en-US" dirty="0"/>
                        <a:t>Class XI</a:t>
                      </a:r>
                      <a:endParaRPr lang="en-US" b="1" dirty="0">
                        <a:solidFill>
                          <a:schemeClr val="tx2"/>
                        </a:solidFill>
                      </a:endParaRPr>
                    </a:p>
                  </a:txBody>
                  <a:tcPr anchor="ctr"/>
                </a:tc>
                <a:extLst>
                  <a:ext uri="{0D108BD9-81ED-4DB2-BD59-A6C34878D82A}">
                    <a16:rowId xmlns:a16="http://schemas.microsoft.com/office/drawing/2014/main" xmlns="" val="1850300196"/>
                  </a:ext>
                </a:extLst>
              </a:tr>
              <a:tr h="966035">
                <a:tc>
                  <a:txBody>
                    <a:bodyPr/>
                    <a:lstStyle/>
                    <a:p>
                      <a:pPr marL="285750" indent="-285750">
                        <a:buFont typeface="Arial" panose="020B0604020202020204" pitchFamily="34" charset="0"/>
                        <a:buChar char="•"/>
                      </a:pPr>
                      <a:r>
                        <a:rPr lang="en-US" dirty="0"/>
                        <a:t>The Fun They Had</a:t>
                      </a:r>
                    </a:p>
                    <a:p>
                      <a:pPr marL="285750" indent="-285750">
                        <a:buFont typeface="Arial" panose="020B0604020202020204" pitchFamily="34" charset="0"/>
                        <a:buChar char="•"/>
                      </a:pPr>
                      <a:r>
                        <a:rPr lang="en-US" dirty="0"/>
                        <a:t>The Lost Child</a:t>
                      </a:r>
                    </a:p>
                    <a:p>
                      <a:pPr marL="285750" indent="-285750">
                        <a:buFont typeface="Arial" panose="020B0604020202020204" pitchFamily="34" charset="0"/>
                        <a:buChar char="•"/>
                      </a:pPr>
                      <a:r>
                        <a:rPr lang="en-US" dirty="0"/>
                        <a:t>The Sound of Music</a:t>
                      </a:r>
                    </a:p>
                    <a:p>
                      <a:pPr marL="285750" indent="-285750">
                        <a:buFont typeface="Arial" panose="020B0604020202020204" pitchFamily="34" charset="0"/>
                        <a:buChar char="•"/>
                      </a:pPr>
                      <a:r>
                        <a:rPr lang="en-US" dirty="0"/>
                        <a:t>The Road Not Taken</a:t>
                      </a:r>
                    </a:p>
                    <a:p>
                      <a:pPr marL="285750" indent="-285750">
                        <a:buFont typeface="Arial" panose="020B0604020202020204" pitchFamily="34" charset="0"/>
                        <a:buChar char="•"/>
                      </a:pPr>
                      <a:r>
                        <a:rPr lang="en-US" dirty="0"/>
                        <a:t>Letter to the Editor</a:t>
                      </a:r>
                    </a:p>
                    <a:p>
                      <a:pPr marL="285750" indent="-285750">
                        <a:buFont typeface="Arial" panose="020B0604020202020204" pitchFamily="34" charset="0"/>
                        <a:buChar char="•"/>
                      </a:pPr>
                      <a:r>
                        <a:rPr lang="en-US" dirty="0"/>
                        <a:t>Notice Writing</a:t>
                      </a:r>
                    </a:p>
                    <a:p>
                      <a:pPr marL="285750" indent="-285750">
                        <a:buFont typeface="Arial" panose="020B0604020202020204" pitchFamily="34" charset="0"/>
                        <a:buChar char="•"/>
                      </a:pPr>
                      <a:r>
                        <a:rPr lang="en-US" dirty="0"/>
                        <a:t>The Adventure of Toto.</a:t>
                      </a:r>
                    </a:p>
                  </a:txBody>
                  <a:tcPr anchor="ctr"/>
                </a:tc>
                <a:tc>
                  <a:txBody>
                    <a:bodyPr/>
                    <a:lstStyle/>
                    <a:p>
                      <a:pPr marL="285750" indent="-285750">
                        <a:buFont typeface="Arial" panose="020B0604020202020204" pitchFamily="34" charset="0"/>
                        <a:buChar char="•"/>
                      </a:pPr>
                      <a:r>
                        <a:rPr lang="en-US" dirty="0"/>
                        <a:t>The Portrait of a Lady</a:t>
                      </a:r>
                    </a:p>
                    <a:p>
                      <a:pPr marL="285750" indent="-285750">
                        <a:buFont typeface="Arial" panose="020B0604020202020204" pitchFamily="34" charset="0"/>
                        <a:buChar char="•"/>
                      </a:pPr>
                      <a:r>
                        <a:rPr lang="en-US" dirty="0"/>
                        <a:t>A Photograph</a:t>
                      </a:r>
                    </a:p>
                    <a:p>
                      <a:pPr marL="285750" indent="-285750">
                        <a:buFont typeface="Arial" panose="020B0604020202020204" pitchFamily="34" charset="0"/>
                        <a:buChar char="•"/>
                      </a:pPr>
                      <a:r>
                        <a:rPr lang="en-US" dirty="0"/>
                        <a:t>We’re Not Afraid to Die... If We Can All Be Together</a:t>
                      </a:r>
                    </a:p>
                    <a:p>
                      <a:pPr marL="285750" indent="-285750">
                        <a:buFont typeface="Arial" panose="020B0604020202020204" pitchFamily="34" charset="0"/>
                        <a:buChar char="•"/>
                      </a:pPr>
                      <a:r>
                        <a:rPr lang="en-US" dirty="0"/>
                        <a:t>Notice Writing</a:t>
                      </a:r>
                    </a:p>
                    <a:p>
                      <a:pPr marL="285750" indent="-285750">
                        <a:buFont typeface="Arial" panose="020B0604020202020204" pitchFamily="34" charset="0"/>
                        <a:buChar char="•"/>
                      </a:pPr>
                      <a:r>
                        <a:rPr lang="en-US" dirty="0"/>
                        <a:t>Posters</a:t>
                      </a:r>
                    </a:p>
                  </a:txBody>
                  <a:tcPr anchor="ctr"/>
                </a:tc>
                <a:extLst>
                  <a:ext uri="{0D108BD9-81ED-4DB2-BD59-A6C34878D82A}">
                    <a16:rowId xmlns:a16="http://schemas.microsoft.com/office/drawing/2014/main" xmlns="" val="296392732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842E5D-FEEE-3BF3-602D-7635610C5788}"/>
              </a:ext>
            </a:extLst>
          </p:cNvPr>
          <p:cNvSpPr>
            <a:spLocks noGrp="1"/>
          </p:cNvSpPr>
          <p:nvPr>
            <p:ph type="title"/>
          </p:nvPr>
        </p:nvSpPr>
        <p:spPr/>
        <p:txBody>
          <a:bodyPr/>
          <a:lstStyle/>
          <a:p>
            <a:r>
              <a:rPr lang="en-US" dirty="0"/>
              <a:t>LESSON PLANNING </a:t>
            </a:r>
          </a:p>
        </p:txBody>
      </p:sp>
      <p:sp>
        <p:nvSpPr>
          <p:cNvPr id="3" name="Title 2">
            <a:extLst>
              <a:ext uri="{FF2B5EF4-FFF2-40B4-BE49-F238E27FC236}">
                <a16:creationId xmlns:a16="http://schemas.microsoft.com/office/drawing/2014/main" xmlns="" id="{1BAD8D91-AE52-3B02-1131-31FDB7F5091D}"/>
              </a:ext>
            </a:extLst>
          </p:cNvPr>
          <p:cNvSpPr>
            <a:spLocks noGrp="1"/>
          </p:cNvSpPr>
          <p:nvPr>
            <p:ph type="title" idx="2"/>
          </p:nvPr>
        </p:nvSpPr>
        <p:spPr>
          <a:solidFill>
            <a:schemeClr val="accent5">
              <a:lumMod val="90000"/>
            </a:schemeClr>
          </a:solidFill>
        </p:spPr>
        <p:txBody>
          <a:bodyPr/>
          <a:lstStyle/>
          <a:p>
            <a:r>
              <a:rPr lang="en-US" dirty="0"/>
              <a:t>02</a:t>
            </a:r>
          </a:p>
        </p:txBody>
      </p:sp>
    </p:spTree>
    <p:extLst>
      <p:ext uri="{BB962C8B-B14F-4D97-AF65-F5344CB8AC3E}">
        <p14:creationId xmlns:p14="http://schemas.microsoft.com/office/powerpoint/2010/main" val="338080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8B298-A152-6431-FB38-F98DB4E8B19C}"/>
              </a:ext>
            </a:extLst>
          </p:cNvPr>
          <p:cNvSpPr>
            <a:spLocks noGrp="1"/>
          </p:cNvSpPr>
          <p:nvPr>
            <p:ph type="ctrTitle"/>
          </p:nvPr>
        </p:nvSpPr>
        <p:spPr>
          <a:xfrm>
            <a:off x="1716305" y="614421"/>
            <a:ext cx="6018600" cy="822236"/>
          </a:xfrm>
        </p:spPr>
        <p:txBody>
          <a:bodyPr/>
          <a:lstStyle/>
          <a:p>
            <a:r>
              <a:rPr lang="en-US" dirty="0"/>
              <a:t>LESSON PLANNING </a:t>
            </a:r>
          </a:p>
        </p:txBody>
      </p:sp>
      <p:sp>
        <p:nvSpPr>
          <p:cNvPr id="4" name="Text Placeholder 3">
            <a:extLst>
              <a:ext uri="{FF2B5EF4-FFF2-40B4-BE49-F238E27FC236}">
                <a16:creationId xmlns:a16="http://schemas.microsoft.com/office/drawing/2014/main" xmlns="" id="{193B7CC6-D775-5627-A0A0-A0CB6AEF5085}"/>
              </a:ext>
            </a:extLst>
          </p:cNvPr>
          <p:cNvSpPr>
            <a:spLocks noGrp="1"/>
          </p:cNvSpPr>
          <p:nvPr>
            <p:ph type="body" idx="1"/>
          </p:nvPr>
        </p:nvSpPr>
        <p:spPr>
          <a:xfrm>
            <a:off x="1156553" y="1436657"/>
            <a:ext cx="6957391" cy="2755849"/>
          </a:xfrm>
        </p:spPr>
        <p:style>
          <a:lnRef idx="0">
            <a:schemeClr val="accent3"/>
          </a:lnRef>
          <a:fillRef idx="3">
            <a:schemeClr val="accent3"/>
          </a:fillRef>
          <a:effectRef idx="3">
            <a:schemeClr val="accent3"/>
          </a:effectRef>
          <a:fontRef idx="minor">
            <a:schemeClr val="lt1"/>
          </a:fontRef>
        </p:style>
        <p:txBody>
          <a:bodyPr/>
          <a:lstStyle/>
          <a:p>
            <a:pPr algn="l"/>
            <a:r>
              <a:rPr lang="en-US" sz="1600" b="1" dirty="0">
                <a:solidFill>
                  <a:schemeClr val="tx2"/>
                </a:solidFill>
                <a:latin typeface="Times New Roman" panose="02020603050405020304" pitchFamily="18" charset="0"/>
                <a:cs typeface="Times New Roman" panose="02020603050405020304" pitchFamily="18" charset="0"/>
              </a:rPr>
              <a:t>Lesson planning is carried out in a structured and student-</a:t>
            </a:r>
            <a:r>
              <a:rPr lang="en-US" sz="1600" b="1" dirty="0" err="1">
                <a:solidFill>
                  <a:schemeClr val="tx2"/>
                </a:solidFill>
                <a:latin typeface="Times New Roman" panose="02020603050405020304" pitchFamily="18" charset="0"/>
                <a:cs typeface="Times New Roman" panose="02020603050405020304" pitchFamily="18" charset="0"/>
              </a:rPr>
              <a:t>centred</a:t>
            </a:r>
            <a:r>
              <a:rPr lang="en-US" sz="1600" b="1" dirty="0">
                <a:solidFill>
                  <a:schemeClr val="tx2"/>
                </a:solidFill>
                <a:latin typeface="Times New Roman" panose="02020603050405020304" pitchFamily="18" charset="0"/>
                <a:cs typeface="Times New Roman" panose="02020603050405020304" pitchFamily="18" charset="0"/>
              </a:rPr>
              <a:t> manner, ensuring meaningful learning experiences.
Equal emphasis is given to literature, language skills, critical thinking, and creative expression.
For Class IX, lessons are planned to strengthen reading comprehension, interpretation, communication, and writing skills through prose, poetry, and functional writing.
For Class XI, lesson planning focuses on literary appreciation, analytical thinking, effective communication, and creative writing through prose, poetry, and varied writing tasks.</a:t>
            </a:r>
          </a:p>
        </p:txBody>
      </p:sp>
    </p:spTree>
    <p:extLst>
      <p:ext uri="{BB962C8B-B14F-4D97-AF65-F5344CB8AC3E}">
        <p14:creationId xmlns:p14="http://schemas.microsoft.com/office/powerpoint/2010/main" val="2307699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CADED229-9568-E768-0999-97EFCA7BFD13}"/>
              </a:ext>
            </a:extLst>
          </p:cNvPr>
          <p:cNvSpPr>
            <a:spLocks noGrp="1"/>
          </p:cNvSpPr>
          <p:nvPr>
            <p:ph type="body" idx="1"/>
          </p:nvPr>
        </p:nvSpPr>
        <p:spPr>
          <a:xfrm>
            <a:off x="1303124" y="627681"/>
            <a:ext cx="6982497" cy="3888137"/>
          </a:xfrm>
        </p:spPr>
        <p:style>
          <a:lnRef idx="0">
            <a:schemeClr val="accent3"/>
          </a:lnRef>
          <a:fillRef idx="3">
            <a:schemeClr val="accent3"/>
          </a:fillRef>
          <a:effectRef idx="3">
            <a:schemeClr val="accent3"/>
          </a:effectRef>
          <a:fontRef idx="minor">
            <a:schemeClr val="lt1"/>
          </a:fontRef>
        </p:style>
        <p:txBody>
          <a:bodyPr/>
          <a:lstStyle/>
          <a:p>
            <a:r>
              <a:rPr lang="en-US" sz="1600" b="1" dirty="0">
                <a:solidFill>
                  <a:schemeClr val="tx2"/>
                </a:solidFill>
                <a:latin typeface="Times New Roman" panose="02020603050405020304" pitchFamily="18" charset="0"/>
                <a:cs typeface="Times New Roman" panose="02020603050405020304" pitchFamily="18" charset="0"/>
              </a:rPr>
              <a:t>Learning experiences are designed to encourage active participation, collaboration, and independent thinking.
Teaching strategies include interactive discussions, inquiry-based learning, text analysis, creative writing activities, real-life connections, and technology-integrated classroom practices.
Continuous feedback and skill-based assessment are incorporated to support learner growth and achievement.</a:t>
            </a:r>
          </a:p>
          <a:p>
            <a:pPr marL="139700" indent="0">
              <a:buNone/>
            </a:pPr>
            <a:endParaRPr lang="en-US" sz="1600" b="1" dirty="0">
              <a:solidFill>
                <a:schemeClr val="tx2"/>
              </a:solidFill>
              <a:latin typeface="Times New Roman" panose="02020603050405020304" pitchFamily="18" charset="0"/>
              <a:cs typeface="Times New Roman" panose="02020603050405020304" pitchFamily="18" charset="0"/>
            </a:endParaRPr>
          </a:p>
          <a:p>
            <a:r>
              <a:rPr lang="en-US" sz="1600" b="1" dirty="0">
                <a:solidFill>
                  <a:schemeClr val="tx2"/>
                </a:solidFill>
                <a:latin typeface="Times New Roman" panose="02020603050405020304" pitchFamily="18" charset="0"/>
                <a:cs typeface="Times New Roman" panose="02020603050405020304" pitchFamily="18" charset="0"/>
              </a:rPr>
              <a:t>Grade IX Drive Link:    </a:t>
            </a:r>
            <a:r>
              <a:rPr lang="en-US" sz="1600" b="1" dirty="0">
                <a:solidFill>
                  <a:schemeClr val="tx2"/>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https://drive.google.com/drive/folders/1uTUhizj9z-2f8dNG4rloU9IgmzMp6HCw</a:t>
            </a:r>
            <a:endParaRPr lang="en-US" sz="1600" b="1" dirty="0">
              <a:solidFill>
                <a:schemeClr val="tx2"/>
              </a:solidFill>
              <a:latin typeface="Times New Roman" panose="02020603050405020304" pitchFamily="18" charset="0"/>
              <a:cs typeface="Times New Roman" panose="02020603050405020304" pitchFamily="18" charset="0"/>
            </a:endParaRPr>
          </a:p>
          <a:p>
            <a:pPr marL="139700" indent="0">
              <a:buNone/>
            </a:pPr>
            <a:endParaRPr lang="en-US" sz="1600" b="1" dirty="0">
              <a:solidFill>
                <a:schemeClr val="tx2"/>
              </a:solidFill>
              <a:latin typeface="Times New Roman" panose="02020603050405020304" pitchFamily="18" charset="0"/>
              <a:cs typeface="Times New Roman" panose="02020603050405020304" pitchFamily="18" charset="0"/>
            </a:endParaRPr>
          </a:p>
          <a:p>
            <a:r>
              <a:rPr lang="en-US" sz="1600" b="1" dirty="0">
                <a:solidFill>
                  <a:schemeClr val="tx2"/>
                </a:solidFill>
                <a:latin typeface="Times New Roman" panose="02020603050405020304" pitchFamily="18" charset="0"/>
                <a:cs typeface="Times New Roman" panose="02020603050405020304" pitchFamily="18" charset="0"/>
              </a:rPr>
              <a:t>Grade XI Drive Link: </a:t>
            </a:r>
            <a:r>
              <a:rPr lang="en-US" sz="1600" b="1" dirty="0">
                <a:solidFill>
                  <a:schemeClr val="tx2"/>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https://drive.google.com/drive/folders/1dOyWwxga6-CqC-0lHyCFx9OX3tG2V5dZ</a:t>
            </a:r>
            <a:endParaRPr lang="en-US" sz="1600" b="1" dirty="0">
              <a:solidFill>
                <a:schemeClr val="tx2"/>
              </a:solidFill>
              <a:latin typeface="Times New Roman" panose="02020603050405020304" pitchFamily="18" charset="0"/>
              <a:cs typeface="Times New Roman" panose="02020603050405020304" pitchFamily="18" charset="0"/>
            </a:endParaRPr>
          </a:p>
          <a:p>
            <a:endParaRPr lang="en-US" sz="16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228568"/>
      </p:ext>
    </p:extLst>
  </p:cSld>
  <p:clrMapOvr>
    <a:masterClrMapping/>
  </p:clrMapOvr>
</p:sld>
</file>

<file path=ppt/theme/theme1.xml><?xml version="1.0" encoding="utf-8"?>
<a:theme xmlns:a="http://schemas.openxmlformats.org/drawingml/2006/main" name="Pasos para estudiar un texto by Slidesgo">
  <a:themeElements>
    <a:clrScheme name="Simple Light">
      <a:dk1>
        <a:srgbClr val="222828"/>
      </a:dk1>
      <a:lt1>
        <a:srgbClr val="71C9B9"/>
      </a:lt1>
      <a:dk2>
        <a:srgbClr val="68B3A5"/>
      </a:dk2>
      <a:lt2>
        <a:srgbClr val="005051"/>
      </a:lt2>
      <a:accent1>
        <a:srgbClr val="FCC94C"/>
      </a:accent1>
      <a:accent2>
        <a:srgbClr val="FBFEE9"/>
      </a:accent2>
      <a:accent3>
        <a:srgbClr val="F1E4D1"/>
      </a:accent3>
      <a:accent4>
        <a:srgbClr val="E4DEC8"/>
      </a:accent4>
      <a:accent5>
        <a:srgbClr val="FFFFFF"/>
      </a:accent5>
      <a:accent6>
        <a:srgbClr val="C7404E"/>
      </a:accent6>
      <a:hlink>
        <a:srgbClr val="2228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