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y="5143500" cx="9144000"/>
  <p:notesSz cx="6858000" cy="9144000"/>
  <p:embeddedFontLst>
    <p:embeddedFont>
      <p:font typeface="Rosarivo"/>
      <p:regular r:id="rId40"/>
      <p:italic r:id="rId41"/>
    </p:embeddedFont>
    <p:embeddedFont>
      <p:font typeface="Gantari ExtraBold"/>
      <p:bold r:id="rId42"/>
      <p:boldItalic r:id="rId43"/>
    </p:embeddedFont>
    <p:embeddedFont>
      <p:font typeface="Gantari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48" roundtripDataSignature="AMtx7mjHkWCkIn3qqg4YF1ha+NTQTSxF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BA405F0-39B1-4DF8-ABBA-76B515AE9D67}">
  <a:tblStyle styleId="{7BA405F0-39B1-4DF8-ABBA-76B515AE9D6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sarivo-regular.fntdata"/><Relationship Id="rId20" Type="http://schemas.openxmlformats.org/officeDocument/2006/relationships/slide" Target="slides/slide14.xml"/><Relationship Id="rId42" Type="http://schemas.openxmlformats.org/officeDocument/2006/relationships/font" Target="fonts/GantariExtraBold-bold.fntdata"/><Relationship Id="rId41" Type="http://schemas.openxmlformats.org/officeDocument/2006/relationships/font" Target="fonts/Rosarivo-italic.fntdata"/><Relationship Id="rId22" Type="http://schemas.openxmlformats.org/officeDocument/2006/relationships/slide" Target="slides/slide16.xml"/><Relationship Id="rId44" Type="http://schemas.openxmlformats.org/officeDocument/2006/relationships/font" Target="fonts/Gantari-regular.fntdata"/><Relationship Id="rId21" Type="http://schemas.openxmlformats.org/officeDocument/2006/relationships/slide" Target="slides/slide15.xml"/><Relationship Id="rId43" Type="http://schemas.openxmlformats.org/officeDocument/2006/relationships/font" Target="fonts/GantariExtraBold-boldItalic.fntdata"/><Relationship Id="rId24" Type="http://schemas.openxmlformats.org/officeDocument/2006/relationships/slide" Target="slides/slide18.xml"/><Relationship Id="rId46" Type="http://schemas.openxmlformats.org/officeDocument/2006/relationships/font" Target="fonts/Gantari-italic.fntdata"/><Relationship Id="rId23" Type="http://schemas.openxmlformats.org/officeDocument/2006/relationships/slide" Target="slides/slide17.xml"/><Relationship Id="rId45" Type="http://schemas.openxmlformats.org/officeDocument/2006/relationships/font" Target="fonts/Gantari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48" Type="http://customschemas.google.com/relationships/presentationmetadata" Target="metadata"/><Relationship Id="rId25" Type="http://schemas.openxmlformats.org/officeDocument/2006/relationships/slide" Target="slides/slide19.xml"/><Relationship Id="rId47" Type="http://schemas.openxmlformats.org/officeDocument/2006/relationships/font" Target="fonts/Gantari-boldItalic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4" name="Shape 5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5" name="Google Shape;507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76" name="Google Shape;507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9" name="Shape 5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0" name="Google Shape;521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11" name="Google Shape;521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9" name="Shape 5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0" name="Google Shape;5220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21" name="Google Shape;52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9" name="Shape 5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0" name="Google Shape;523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31" name="Google Shape;523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4" name="Shape 5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5" name="Google Shape;524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46" name="Google Shape;524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6" name="Shape 5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7" name="Google Shape;525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58" name="Google Shape;525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8" name="Shape 5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9" name="Google Shape;526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70" name="Google Shape;527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0" name="Shape 5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1" name="Google Shape;528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82" name="Google Shape;528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5" name="Shape 5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6" name="Google Shape;5296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97" name="Google Shape;529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8" name="Shape 5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9" name="Google Shape;5309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10" name="Google Shape;531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3" name="Shape 5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" name="Google Shape;5324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25" name="Google Shape;532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3" name="Shape 5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4" name="Google Shape;509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95" name="Google Shape;509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5" name="Shape 5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6" name="Google Shape;5336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37" name="Google Shape;533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7" name="Shape 5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8" name="Google Shape;5348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49" name="Google Shape;534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9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61" name="Google Shape;536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1" name="Shape 5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2" name="Google Shape;537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73" name="Google Shape;537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6" name="Shape 5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7" name="Google Shape;5387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88" name="Google Shape;538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8" name="Shape 5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9" name="Google Shape;5399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00" name="Google Shape;540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0" name="Shape 5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1" name="Google Shape;5411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12" name="Google Shape;541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5" name="Shape 5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6" name="Google Shape;5426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27" name="Google Shape;542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7" name="Shape 5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8" name="Google Shape;5438;g3eef971d56f_0_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39" name="Google Shape;5439;g3eef971d56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9" name="Shape 5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0" name="Google Shape;5450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51" name="Google Shape;545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9" name="Shape 5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" name="Google Shape;512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21" name="Google Shape;512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4" name="Shape 5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5" name="Google Shape;5465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66" name="Google Shape;5466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6" name="Shape 5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7" name="Google Shape;5477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78" name="Google Shape;5478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8" name="Shape 5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9" name="Google Shape;5489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90" name="Google Shape;549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3" name="Shape 5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4" name="Google Shape;5504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05" name="Google Shape;550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7" name="Shape 5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8" name="Google Shape;513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39" name="Google Shape;513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9" name="Shape 5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" name="Google Shape;515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51" name="Google Shape;515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4" name="Shape 5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5" name="Google Shape;516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66" name="Google Shape;516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4" name="Shape 5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5" name="Google Shape;5175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76" name="Google Shape;517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4" name="Shape 5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5" name="Google Shape;518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86" name="Google Shape;518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4" name="Shape 5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5" name="Google Shape;519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96" name="Google Shape;519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3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3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3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3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3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3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3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3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3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3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3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3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3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3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3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3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3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3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3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3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3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3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3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3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3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3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3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3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3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3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3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3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3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3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3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3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3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3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3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3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3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3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3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3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3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3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3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3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3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3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3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3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3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3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3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3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3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3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3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3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3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3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3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3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3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3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3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3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3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3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3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3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3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3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3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3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3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3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3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3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3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3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3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3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3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3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3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3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3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3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3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3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3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3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3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3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3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3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3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3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3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3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3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3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3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3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3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3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3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3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3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3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3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3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3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3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3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3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3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3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3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3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3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3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3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3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3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3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3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3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3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3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3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3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3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3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3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3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3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3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3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3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3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3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3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3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3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3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3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3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3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3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3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3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3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3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3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3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3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3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3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3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3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3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3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3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3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3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3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3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3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3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3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3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3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3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3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3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3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3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3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3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3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3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3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3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3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3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3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3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3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3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3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3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3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3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3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3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3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3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3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3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3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3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3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3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3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3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3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3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3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3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3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3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3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3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3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3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3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3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3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3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3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3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3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3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3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3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3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3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3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3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3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3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3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3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3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3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3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3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3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3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3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3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3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3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3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3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3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3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3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3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3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3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3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3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3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0" name="Google Shape;370;p3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1" name="Google Shape;371;p3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3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3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34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34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34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34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34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34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34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4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34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4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4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34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4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4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34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4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0" name="Google Shape;390;p34"/>
          <p:cNvSpPr txBox="1"/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91" name="Google Shape;391;p34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4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34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34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34"/>
          <p:cNvSpPr/>
          <p:nvPr/>
        </p:nvSpPr>
        <p:spPr>
          <a:xfrm rot="-3990277">
            <a:off x="1794368" y="4095249"/>
            <a:ext cx="585838" cy="623458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34"/>
          <p:cNvSpPr/>
          <p:nvPr/>
        </p:nvSpPr>
        <p:spPr>
          <a:xfrm>
            <a:off x="6258538" y="1165838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34"/>
          <p:cNvSpPr/>
          <p:nvPr/>
        </p:nvSpPr>
        <p:spPr>
          <a:xfrm>
            <a:off x="7779875" y="814163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34"/>
          <p:cNvSpPr/>
          <p:nvPr/>
        </p:nvSpPr>
        <p:spPr>
          <a:xfrm>
            <a:off x="5766725" y="3739000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34"/>
          <p:cNvSpPr/>
          <p:nvPr/>
        </p:nvSpPr>
        <p:spPr>
          <a:xfrm>
            <a:off x="1494125" y="941313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4"/>
          <p:cNvSpPr/>
          <p:nvPr/>
        </p:nvSpPr>
        <p:spPr>
          <a:xfrm>
            <a:off x="7906938" y="4150913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4"/>
          <p:cNvSpPr/>
          <p:nvPr/>
        </p:nvSpPr>
        <p:spPr>
          <a:xfrm>
            <a:off x="2820000" y="4014063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4"/>
          <p:cNvSpPr/>
          <p:nvPr/>
        </p:nvSpPr>
        <p:spPr>
          <a:xfrm>
            <a:off x="3680113" y="1211563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34"/>
          <p:cNvSpPr txBox="1"/>
          <p:nvPr>
            <p:ph idx="1" type="body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lt1"/>
        </a:solidFill>
      </p:bgPr>
    </p:bg>
    <p:spTree>
      <p:nvGrpSpPr>
        <p:cNvPr id="3521" name="Shape 3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2" name="Google Shape;3522;p4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23" name="Google Shape;3523;p4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4" name="Google Shape;3524;p4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4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6" name="Google Shape;3526;p4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7" name="Google Shape;3527;p4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8" name="Google Shape;3528;p4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4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0" name="Google Shape;3530;p4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1" name="Google Shape;3531;p4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2" name="Google Shape;3532;p4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3" name="Google Shape;3533;p4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4" name="Google Shape;3534;p4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4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4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4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4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4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4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4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4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4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4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p4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p4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4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p4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p4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4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1" name="Google Shape;3551;p4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2" name="Google Shape;3552;p4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4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4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4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4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4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4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4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4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4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2" name="Google Shape;3562;p4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3" name="Google Shape;3563;p4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4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5" name="Google Shape;3565;p4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6" name="Google Shape;3566;p4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7" name="Google Shape;3567;p4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8" name="Google Shape;3568;p4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4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0" name="Google Shape;3570;p4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1" name="Google Shape;3571;p4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2" name="Google Shape;3572;p4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4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4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4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4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4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4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4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4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4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4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4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4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4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4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4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4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4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4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4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4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4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4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4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4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7" name="Google Shape;3597;p4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8" name="Google Shape;3598;p4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4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4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4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2" name="Google Shape;3602;p4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3" name="Google Shape;3603;p4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4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5" name="Google Shape;3605;p4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6" name="Google Shape;3606;p4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7" name="Google Shape;3607;p4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8" name="Google Shape;3608;p4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9" name="Google Shape;3609;p4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0" name="Google Shape;3610;p4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1" name="Google Shape;3611;p4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2" name="Google Shape;3612;p4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3" name="Google Shape;3613;p4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4" name="Google Shape;3614;p4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4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4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4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4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9" name="Google Shape;3619;p4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0" name="Google Shape;3620;p4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1" name="Google Shape;3621;p4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2" name="Google Shape;3622;p4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4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4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4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4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4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4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9" name="Google Shape;3629;p4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0" name="Google Shape;3630;p4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4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4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4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4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4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4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7" name="Google Shape;3637;p4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8" name="Google Shape;3638;p4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9" name="Google Shape;3639;p4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0" name="Google Shape;3640;p4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1" name="Google Shape;3641;p4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2" name="Google Shape;3642;p4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3" name="Google Shape;3643;p4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4" name="Google Shape;3644;p4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5" name="Google Shape;3645;p4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6" name="Google Shape;3646;p4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7" name="Google Shape;3647;p4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8" name="Google Shape;3648;p4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9" name="Google Shape;3649;p4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4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4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4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4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4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5" name="Google Shape;3655;p4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6" name="Google Shape;3656;p4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4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8" name="Google Shape;3658;p4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4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4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1" name="Google Shape;3661;p4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4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3" name="Google Shape;3663;p4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4" name="Google Shape;3664;p4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4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4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4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4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4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4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4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4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4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4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4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p4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p4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8" name="Google Shape;3678;p4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9" name="Google Shape;3679;p4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0" name="Google Shape;3680;p4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1" name="Google Shape;3681;p4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2" name="Google Shape;3682;p4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3" name="Google Shape;3683;p4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4" name="Google Shape;3684;p4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5" name="Google Shape;3685;p4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6" name="Google Shape;3686;p4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7" name="Google Shape;3687;p4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8" name="Google Shape;3688;p4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9" name="Google Shape;3689;p4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0" name="Google Shape;3690;p4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1" name="Google Shape;3691;p4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2" name="Google Shape;3692;p4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3" name="Google Shape;3693;p4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4" name="Google Shape;3694;p4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4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4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4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8" name="Google Shape;3698;p4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4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4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p4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p4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4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4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p4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6" name="Google Shape;3706;p4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4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4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4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4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4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4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4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4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4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4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4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4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4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4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4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4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p4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p4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5" name="Google Shape;3725;p4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6" name="Google Shape;3726;p4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7" name="Google Shape;3727;p4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8" name="Google Shape;3728;p4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9" name="Google Shape;3729;p4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0" name="Google Shape;3730;p4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1" name="Google Shape;3731;p4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2" name="Google Shape;3732;p4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3" name="Google Shape;3733;p4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4" name="Google Shape;3734;p4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5" name="Google Shape;3735;p4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6" name="Google Shape;3736;p4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7" name="Google Shape;3737;p4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8" name="Google Shape;3738;p4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9" name="Google Shape;3739;p4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0" name="Google Shape;3740;p4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1" name="Google Shape;3741;p4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2" name="Google Shape;3742;p4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3" name="Google Shape;3743;p4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4" name="Google Shape;3744;p4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5" name="Google Shape;3745;p4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6" name="Google Shape;3746;p4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p4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p4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p4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p4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p4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p4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p4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p4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p4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p4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p4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p4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p4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p4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4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4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4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4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4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p4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4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4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p4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p4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4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4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4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4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4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4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4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4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4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p4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p4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p4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p4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4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p4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p4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p4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p4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p4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p4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p4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p4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p4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p4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p4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p4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7" name="Google Shape;3797;p4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8" name="Google Shape;3798;p4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9" name="Google Shape;3799;p4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p4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p4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2" name="Google Shape;3802;p4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3" name="Google Shape;3803;p4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p4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p4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6" name="Google Shape;3806;p4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7" name="Google Shape;3807;p4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p4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p4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0" name="Google Shape;3810;p4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1" name="Google Shape;3811;p4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2" name="Google Shape;3812;p4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3" name="Google Shape;3813;p4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4" name="Google Shape;3814;p4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5" name="Google Shape;3815;p4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6" name="Google Shape;3816;p4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7" name="Google Shape;3817;p4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8" name="Google Shape;3818;p4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9" name="Google Shape;3819;p4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0" name="Google Shape;3820;p4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1" name="Google Shape;3821;p4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2" name="Google Shape;3822;p4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3" name="Google Shape;3823;p4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4" name="Google Shape;3824;p4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p4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p4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p4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8" name="Google Shape;3828;p4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9" name="Google Shape;3829;p4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0" name="Google Shape;3830;p4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1" name="Google Shape;3831;p4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2" name="Google Shape;3832;p4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3" name="Google Shape;3833;p4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4" name="Google Shape;3834;p4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5" name="Google Shape;3835;p4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6" name="Google Shape;3836;p4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7" name="Google Shape;3837;p4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8" name="Google Shape;3838;p4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9" name="Google Shape;3839;p4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0" name="Google Shape;3840;p4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1" name="Google Shape;3841;p4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p4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p4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4" name="Google Shape;3844;p4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5" name="Google Shape;3845;p4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6" name="Google Shape;3846;p4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7" name="Google Shape;3847;p4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8" name="Google Shape;3848;p4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9" name="Google Shape;3849;p4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0" name="Google Shape;3850;p4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1" name="Google Shape;3851;p4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2" name="Google Shape;3852;p4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3" name="Google Shape;3853;p4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4" name="Google Shape;3854;p4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5" name="Google Shape;3855;p4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6" name="Google Shape;3856;p4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7" name="Google Shape;3857;p4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8" name="Google Shape;3858;p4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9" name="Google Shape;3859;p4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0" name="Google Shape;3860;p4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1" name="Google Shape;3861;p4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2" name="Google Shape;3862;p4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3" name="Google Shape;3863;p4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4" name="Google Shape;3864;p4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5" name="Google Shape;3865;p4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6" name="Google Shape;3866;p4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7" name="Google Shape;3867;p4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8" name="Google Shape;3868;p4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9" name="Google Shape;3869;p4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0" name="Google Shape;3870;p4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1" name="Google Shape;3871;p4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2" name="Google Shape;3872;p4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3" name="Google Shape;3873;p4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4" name="Google Shape;3874;p4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5" name="Google Shape;3875;p4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6" name="Google Shape;3876;p4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7" name="Google Shape;3877;p4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8" name="Google Shape;3878;p4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9" name="Google Shape;3879;p4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0" name="Google Shape;3880;p4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1" name="Google Shape;3881;p4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2" name="Google Shape;3882;p4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3" name="Google Shape;3883;p4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84" name="Google Shape;3884;p4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5" name="Google Shape;3885;p4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6" name="Google Shape;3886;p4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7" name="Google Shape;3887;p43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8" name="Google Shape;3888;p43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9" name="Google Shape;3889;p43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0" name="Google Shape;3890;p43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1" name="Google Shape;3891;p43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2" name="Google Shape;3892;p43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3" name="Google Shape;3893;p43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4" name="Google Shape;3894;p43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5" name="Google Shape;3895;p43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6" name="Google Shape;3896;p43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7" name="Google Shape;3897;p43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8" name="Google Shape;3898;p43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9" name="Google Shape;3899;p43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0" name="Google Shape;3900;p43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1" name="Google Shape;3901;p43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2" name="Google Shape;3902;p43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03" name="Google Shape;3903;p43"/>
          <p:cNvSpPr txBox="1"/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lt1"/>
        </a:solidFill>
      </p:bgPr>
    </p:bg>
    <p:spTree>
      <p:nvGrpSpPr>
        <p:cNvPr id="3904" name="Shape 3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5" name="Google Shape;3905;p4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906" name="Google Shape;3906;p4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7" name="Google Shape;3907;p4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8" name="Google Shape;3908;p4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9" name="Google Shape;3909;p4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0" name="Google Shape;3910;p4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1" name="Google Shape;3911;p4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2" name="Google Shape;3912;p4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3" name="Google Shape;3913;p4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4" name="Google Shape;3914;p4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5" name="Google Shape;3915;p4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6" name="Google Shape;3916;p4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7" name="Google Shape;3917;p4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8" name="Google Shape;3918;p4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9" name="Google Shape;3919;p4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0" name="Google Shape;3920;p4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1" name="Google Shape;3921;p4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2" name="Google Shape;3922;p4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3" name="Google Shape;3923;p4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4" name="Google Shape;3924;p4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5" name="Google Shape;3925;p4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6" name="Google Shape;3926;p4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7" name="Google Shape;3927;p4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8" name="Google Shape;3928;p4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9" name="Google Shape;3929;p4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0" name="Google Shape;3930;p4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1" name="Google Shape;3931;p4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2" name="Google Shape;3932;p4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3" name="Google Shape;3933;p4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4" name="Google Shape;3934;p4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5" name="Google Shape;3935;p4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6" name="Google Shape;3936;p4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7" name="Google Shape;3937;p4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8" name="Google Shape;3938;p4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9" name="Google Shape;3939;p4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0" name="Google Shape;3940;p4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1" name="Google Shape;3941;p4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2" name="Google Shape;3942;p4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3" name="Google Shape;3943;p4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4" name="Google Shape;3944;p4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5" name="Google Shape;3945;p4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6" name="Google Shape;3946;p4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7" name="Google Shape;3947;p4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8" name="Google Shape;3948;p4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9" name="Google Shape;3949;p4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0" name="Google Shape;3950;p4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1" name="Google Shape;3951;p4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2" name="Google Shape;3952;p4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3" name="Google Shape;3953;p4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4" name="Google Shape;3954;p4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5" name="Google Shape;3955;p4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6" name="Google Shape;3956;p4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7" name="Google Shape;3957;p4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8" name="Google Shape;3958;p4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9" name="Google Shape;3959;p4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0" name="Google Shape;3960;p4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1" name="Google Shape;3961;p4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4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4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4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4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4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7" name="Google Shape;3967;p4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8" name="Google Shape;3968;p4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9" name="Google Shape;3969;p4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0" name="Google Shape;3970;p4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1" name="Google Shape;3971;p4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2" name="Google Shape;3972;p4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3" name="Google Shape;3973;p4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4" name="Google Shape;3974;p4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5" name="Google Shape;3975;p4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6" name="Google Shape;3976;p4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7" name="Google Shape;3977;p4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8" name="Google Shape;3978;p4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9" name="Google Shape;3979;p4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0" name="Google Shape;3980;p4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1" name="Google Shape;3981;p4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2" name="Google Shape;3982;p4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3" name="Google Shape;3983;p4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4" name="Google Shape;3984;p4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5" name="Google Shape;3985;p4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6" name="Google Shape;3986;p4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7" name="Google Shape;3987;p4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8" name="Google Shape;3988;p4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9" name="Google Shape;3989;p4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0" name="Google Shape;3990;p4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1" name="Google Shape;3991;p4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4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3" name="Google Shape;3993;p4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4" name="Google Shape;3994;p4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5" name="Google Shape;3995;p4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6" name="Google Shape;3996;p4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7" name="Google Shape;3997;p4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8" name="Google Shape;3998;p4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9" name="Google Shape;3999;p4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0" name="Google Shape;4000;p4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1" name="Google Shape;4001;p4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2" name="Google Shape;4002;p4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3" name="Google Shape;4003;p4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4" name="Google Shape;4004;p4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5" name="Google Shape;4005;p4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6" name="Google Shape;4006;p4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7" name="Google Shape;4007;p4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8" name="Google Shape;4008;p4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9" name="Google Shape;4009;p4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0" name="Google Shape;4010;p4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1" name="Google Shape;4011;p4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2" name="Google Shape;4012;p4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3" name="Google Shape;4013;p4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4" name="Google Shape;4014;p4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5" name="Google Shape;4015;p4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6" name="Google Shape;4016;p4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7" name="Google Shape;4017;p4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8" name="Google Shape;4018;p4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9" name="Google Shape;4019;p4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0" name="Google Shape;4020;p4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1" name="Google Shape;4021;p4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2" name="Google Shape;4022;p4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3" name="Google Shape;4023;p4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4" name="Google Shape;4024;p4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5" name="Google Shape;4025;p4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6" name="Google Shape;4026;p4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7" name="Google Shape;4027;p4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8" name="Google Shape;4028;p4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9" name="Google Shape;4029;p4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0" name="Google Shape;4030;p4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1" name="Google Shape;4031;p4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2" name="Google Shape;4032;p4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3" name="Google Shape;4033;p4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4" name="Google Shape;4034;p4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5" name="Google Shape;4035;p4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6" name="Google Shape;4036;p4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7" name="Google Shape;4037;p4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8" name="Google Shape;4038;p4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9" name="Google Shape;4039;p4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0" name="Google Shape;4040;p4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1" name="Google Shape;4041;p4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2" name="Google Shape;4042;p4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3" name="Google Shape;4043;p4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4" name="Google Shape;4044;p4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5" name="Google Shape;4045;p4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6" name="Google Shape;4046;p4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7" name="Google Shape;4047;p4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8" name="Google Shape;4048;p4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9" name="Google Shape;4049;p4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4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1" name="Google Shape;4051;p4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2" name="Google Shape;4052;p4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3" name="Google Shape;4053;p4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4" name="Google Shape;4054;p4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5" name="Google Shape;4055;p4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6" name="Google Shape;4056;p4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7" name="Google Shape;4057;p4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8" name="Google Shape;4058;p4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4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4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4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4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4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4" name="Google Shape;4064;p4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5" name="Google Shape;4065;p4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6" name="Google Shape;4066;p4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7" name="Google Shape;4067;p4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4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9" name="Google Shape;4069;p4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0" name="Google Shape;4070;p4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1" name="Google Shape;4071;p4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2" name="Google Shape;4072;p4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3" name="Google Shape;4073;p4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4" name="Google Shape;4074;p4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5" name="Google Shape;4075;p4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6" name="Google Shape;4076;p4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7" name="Google Shape;4077;p4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8" name="Google Shape;4078;p4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9" name="Google Shape;4079;p4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0" name="Google Shape;4080;p4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1" name="Google Shape;4081;p4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2" name="Google Shape;4082;p4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3" name="Google Shape;4083;p4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4" name="Google Shape;4084;p4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5" name="Google Shape;4085;p4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6" name="Google Shape;4086;p4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7" name="Google Shape;4087;p4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8" name="Google Shape;4088;p4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9" name="Google Shape;4089;p4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0" name="Google Shape;4090;p4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1" name="Google Shape;4091;p4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2" name="Google Shape;4092;p4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3" name="Google Shape;4093;p4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4" name="Google Shape;4094;p4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5" name="Google Shape;4095;p4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6" name="Google Shape;4096;p4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7" name="Google Shape;4097;p4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8" name="Google Shape;4098;p4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9" name="Google Shape;4099;p4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0" name="Google Shape;4100;p4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1" name="Google Shape;4101;p4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2" name="Google Shape;4102;p4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3" name="Google Shape;4103;p4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4" name="Google Shape;4104;p4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5" name="Google Shape;4105;p4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6" name="Google Shape;4106;p4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7" name="Google Shape;4107;p4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8" name="Google Shape;4108;p4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9" name="Google Shape;4109;p4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0" name="Google Shape;4110;p4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1" name="Google Shape;4111;p4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2" name="Google Shape;4112;p4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3" name="Google Shape;4113;p4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4" name="Google Shape;4114;p4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5" name="Google Shape;4115;p4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6" name="Google Shape;4116;p4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7" name="Google Shape;4117;p4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8" name="Google Shape;4118;p4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9" name="Google Shape;4119;p4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0" name="Google Shape;4120;p4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1" name="Google Shape;4121;p4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2" name="Google Shape;4122;p4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3" name="Google Shape;4123;p4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4" name="Google Shape;4124;p4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5" name="Google Shape;4125;p4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6" name="Google Shape;4126;p4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7" name="Google Shape;4127;p4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8" name="Google Shape;4128;p4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9" name="Google Shape;4129;p4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0" name="Google Shape;4130;p4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1" name="Google Shape;4131;p4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2" name="Google Shape;4132;p4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3" name="Google Shape;4133;p4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4" name="Google Shape;4134;p4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5" name="Google Shape;4135;p4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6" name="Google Shape;4136;p4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7" name="Google Shape;4137;p4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8" name="Google Shape;4138;p4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9" name="Google Shape;4139;p4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0" name="Google Shape;4140;p4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1" name="Google Shape;4141;p4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2" name="Google Shape;4142;p4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3" name="Google Shape;4143;p4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4" name="Google Shape;4144;p4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5" name="Google Shape;4145;p4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6" name="Google Shape;4146;p4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7" name="Google Shape;4147;p4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8" name="Google Shape;4148;p4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9" name="Google Shape;4149;p4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0" name="Google Shape;4150;p4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1" name="Google Shape;4151;p4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2" name="Google Shape;4152;p4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3" name="Google Shape;4153;p4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4" name="Google Shape;4154;p4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5" name="Google Shape;4155;p4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6" name="Google Shape;4156;p4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7" name="Google Shape;4157;p4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8" name="Google Shape;4158;p4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9" name="Google Shape;4159;p4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0" name="Google Shape;4160;p4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1" name="Google Shape;4161;p4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2" name="Google Shape;4162;p4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3" name="Google Shape;4163;p4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4" name="Google Shape;4164;p4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5" name="Google Shape;4165;p4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6" name="Google Shape;4166;p4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7" name="Google Shape;4167;p4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8" name="Google Shape;4168;p4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9" name="Google Shape;4169;p4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0" name="Google Shape;4170;p4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1" name="Google Shape;4171;p4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2" name="Google Shape;4172;p4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3" name="Google Shape;4173;p4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4" name="Google Shape;4174;p4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5" name="Google Shape;4175;p4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6" name="Google Shape;4176;p4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7" name="Google Shape;4177;p4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8" name="Google Shape;4178;p4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9" name="Google Shape;4179;p4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0" name="Google Shape;4180;p4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1" name="Google Shape;4181;p4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4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4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4" name="Google Shape;4184;p4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5" name="Google Shape;4185;p4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6" name="Google Shape;4186;p4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7" name="Google Shape;4187;p4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8" name="Google Shape;4188;p4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9" name="Google Shape;4189;p4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0" name="Google Shape;4190;p4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1" name="Google Shape;4191;p4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2" name="Google Shape;4192;p4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3" name="Google Shape;4193;p4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4" name="Google Shape;4194;p4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5" name="Google Shape;4195;p4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6" name="Google Shape;4196;p4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7" name="Google Shape;4197;p4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8" name="Google Shape;4198;p4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9" name="Google Shape;4199;p4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0" name="Google Shape;4200;p4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1" name="Google Shape;4201;p4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2" name="Google Shape;4202;p4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3" name="Google Shape;4203;p4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4" name="Google Shape;4204;p4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5" name="Google Shape;4205;p4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6" name="Google Shape;4206;p4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7" name="Google Shape;4207;p4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8" name="Google Shape;4208;p4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9" name="Google Shape;4209;p4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4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4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4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4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4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4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4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4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4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4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4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4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4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4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4" name="Google Shape;4224;p4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5" name="Google Shape;4225;p4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6" name="Google Shape;4226;p4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7" name="Google Shape;4227;p4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8" name="Google Shape;4228;p4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9" name="Google Shape;4229;p4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0" name="Google Shape;4230;p4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1" name="Google Shape;4231;p4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2" name="Google Shape;4232;p4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3" name="Google Shape;4233;p4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4" name="Google Shape;4234;p4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5" name="Google Shape;4235;p4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4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4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4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4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0" name="Google Shape;4240;p4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1" name="Google Shape;4241;p4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2" name="Google Shape;4242;p4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3" name="Google Shape;4243;p4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4" name="Google Shape;4244;p4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5" name="Google Shape;4245;p4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6" name="Google Shape;4246;p4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7" name="Google Shape;4247;p4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8" name="Google Shape;4248;p4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9" name="Google Shape;4249;p4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0" name="Google Shape;4250;p4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1" name="Google Shape;4251;p4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2" name="Google Shape;4252;p4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3" name="Google Shape;4253;p4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4" name="Google Shape;4254;p4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5" name="Google Shape;4255;p4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6" name="Google Shape;4256;p4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7" name="Google Shape;4257;p4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8" name="Google Shape;4258;p4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9" name="Google Shape;4259;p4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0" name="Google Shape;4260;p4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1" name="Google Shape;4261;p4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2" name="Google Shape;4262;p4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3" name="Google Shape;4263;p4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4" name="Google Shape;4264;p4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5" name="Google Shape;4265;p4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66" name="Google Shape;4266;p4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7" name="Google Shape;4267;p4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4268" name="Google Shape;4268;p4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9" name="Google Shape;4269;p4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0" name="Google Shape;4270;p44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1" name="Google Shape;4271;p44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2" name="Google Shape;4272;p44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3" name="Google Shape;4273;p44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4" name="Google Shape;4274;p44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5" name="Google Shape;4275;p44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6" name="Google Shape;4276;p44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7" name="Google Shape;4277;p44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8" name="Google Shape;4278;p44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9" name="Google Shape;4279;p44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0" name="Google Shape;4280;p44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1" name="Google Shape;4281;p44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2" name="Google Shape;4282;p44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3" name="Google Shape;4283;p44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4" name="Google Shape;4284;p44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5" name="Google Shape;4285;p44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6" name="Google Shape;4286;p44"/>
          <p:cNvSpPr txBox="1"/>
          <p:nvPr>
            <p:ph hasCustomPrompt="1" type="title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287" name="Google Shape;4287;p44"/>
          <p:cNvSpPr txBox="1"/>
          <p:nvPr>
            <p:ph idx="1" type="subTitle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88" name="Shape 42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_2_1_1">
    <p:bg>
      <p:bgPr>
        <a:solidFill>
          <a:schemeClr val="lt1"/>
        </a:solidFill>
      </p:bgPr>
    </p:bg>
    <p:spTree>
      <p:nvGrpSpPr>
        <p:cNvPr id="4289" name="Shape 4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0" name="Google Shape;4290;p4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291" name="Google Shape;4291;p4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2" name="Google Shape;4292;p4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3" name="Google Shape;4293;p4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4" name="Google Shape;4294;p4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5" name="Google Shape;4295;p4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6" name="Google Shape;4296;p4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7" name="Google Shape;4297;p4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8" name="Google Shape;4298;p4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9" name="Google Shape;4299;p4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0" name="Google Shape;4300;p4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1" name="Google Shape;4301;p4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2" name="Google Shape;4302;p4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3" name="Google Shape;4303;p4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4" name="Google Shape;4304;p4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5" name="Google Shape;4305;p4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6" name="Google Shape;4306;p4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7" name="Google Shape;4307;p4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8" name="Google Shape;4308;p4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9" name="Google Shape;4309;p4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0" name="Google Shape;4310;p4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1" name="Google Shape;4311;p4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2" name="Google Shape;4312;p4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3" name="Google Shape;4313;p4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4" name="Google Shape;4314;p4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5" name="Google Shape;4315;p4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6" name="Google Shape;4316;p4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7" name="Google Shape;4317;p4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8" name="Google Shape;4318;p4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9" name="Google Shape;4319;p4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0" name="Google Shape;4320;p4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1" name="Google Shape;4321;p4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2" name="Google Shape;4322;p4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3" name="Google Shape;4323;p4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4" name="Google Shape;4324;p4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5" name="Google Shape;4325;p4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6" name="Google Shape;4326;p4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7" name="Google Shape;4327;p4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8" name="Google Shape;4328;p4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9" name="Google Shape;4329;p4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0" name="Google Shape;4330;p4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1" name="Google Shape;4331;p4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2" name="Google Shape;4332;p4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3" name="Google Shape;4333;p4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4" name="Google Shape;4334;p4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5" name="Google Shape;4335;p4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6" name="Google Shape;4336;p4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7" name="Google Shape;4337;p4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8" name="Google Shape;4338;p4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9" name="Google Shape;4339;p4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0" name="Google Shape;4340;p4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1" name="Google Shape;4341;p4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2" name="Google Shape;4342;p4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3" name="Google Shape;4343;p4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4" name="Google Shape;4344;p4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5" name="Google Shape;4345;p4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6" name="Google Shape;4346;p4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7" name="Google Shape;4347;p4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8" name="Google Shape;4348;p4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9" name="Google Shape;4349;p4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0" name="Google Shape;4350;p4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1" name="Google Shape;4351;p4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2" name="Google Shape;4352;p4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3" name="Google Shape;4353;p4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4" name="Google Shape;4354;p4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5" name="Google Shape;4355;p4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6" name="Google Shape;4356;p4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7" name="Google Shape;4357;p4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8" name="Google Shape;4358;p4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9" name="Google Shape;4359;p4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0" name="Google Shape;4360;p4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1" name="Google Shape;4361;p4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2" name="Google Shape;4362;p4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3" name="Google Shape;4363;p4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4" name="Google Shape;4364;p4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5" name="Google Shape;4365;p4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6" name="Google Shape;4366;p4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7" name="Google Shape;4367;p4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8" name="Google Shape;4368;p4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9" name="Google Shape;4369;p4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0" name="Google Shape;4370;p4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1" name="Google Shape;4371;p4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2" name="Google Shape;4372;p4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3" name="Google Shape;4373;p4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4" name="Google Shape;4374;p4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5" name="Google Shape;4375;p4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6" name="Google Shape;4376;p4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7" name="Google Shape;4377;p4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8" name="Google Shape;4378;p4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9" name="Google Shape;4379;p4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0" name="Google Shape;4380;p4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1" name="Google Shape;4381;p4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2" name="Google Shape;4382;p4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3" name="Google Shape;4383;p4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4" name="Google Shape;4384;p4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5" name="Google Shape;4385;p4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6" name="Google Shape;4386;p4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7" name="Google Shape;4387;p4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8" name="Google Shape;4388;p4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9" name="Google Shape;4389;p4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0" name="Google Shape;4390;p4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1" name="Google Shape;4391;p4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2" name="Google Shape;4392;p4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3" name="Google Shape;4393;p4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4" name="Google Shape;4394;p4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5" name="Google Shape;4395;p4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6" name="Google Shape;4396;p4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7" name="Google Shape;4397;p4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8" name="Google Shape;4398;p4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9" name="Google Shape;4399;p4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0" name="Google Shape;4400;p4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1" name="Google Shape;4401;p4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2" name="Google Shape;4402;p4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3" name="Google Shape;4403;p4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4" name="Google Shape;4404;p4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5" name="Google Shape;4405;p4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6" name="Google Shape;4406;p4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7" name="Google Shape;4407;p4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8" name="Google Shape;4408;p4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9" name="Google Shape;4409;p4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0" name="Google Shape;4410;p4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1" name="Google Shape;4411;p4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2" name="Google Shape;4412;p4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3" name="Google Shape;4413;p4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4" name="Google Shape;4414;p4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5" name="Google Shape;4415;p4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6" name="Google Shape;4416;p4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7" name="Google Shape;4417;p4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8" name="Google Shape;4418;p4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9" name="Google Shape;4419;p4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0" name="Google Shape;4420;p4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1" name="Google Shape;4421;p4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2" name="Google Shape;4422;p4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3" name="Google Shape;4423;p4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4" name="Google Shape;4424;p4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5" name="Google Shape;4425;p4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6" name="Google Shape;4426;p4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7" name="Google Shape;4427;p4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8" name="Google Shape;4428;p4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9" name="Google Shape;4429;p4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0" name="Google Shape;4430;p4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1" name="Google Shape;4431;p4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2" name="Google Shape;4432;p4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3" name="Google Shape;4433;p4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4" name="Google Shape;4434;p4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5" name="Google Shape;4435;p4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6" name="Google Shape;4436;p4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7" name="Google Shape;4437;p4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8" name="Google Shape;4438;p4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9" name="Google Shape;4439;p4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0" name="Google Shape;4440;p4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1" name="Google Shape;4441;p4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2" name="Google Shape;4442;p4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3" name="Google Shape;4443;p4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4" name="Google Shape;4444;p4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5" name="Google Shape;4445;p4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6" name="Google Shape;4446;p4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7" name="Google Shape;4447;p4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8" name="Google Shape;4448;p4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9" name="Google Shape;4449;p4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0" name="Google Shape;4450;p4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1" name="Google Shape;4451;p4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2" name="Google Shape;4452;p4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3" name="Google Shape;4453;p4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4" name="Google Shape;4454;p4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5" name="Google Shape;4455;p4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6" name="Google Shape;4456;p4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7" name="Google Shape;4457;p4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8" name="Google Shape;4458;p4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9" name="Google Shape;4459;p4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0" name="Google Shape;4460;p4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1" name="Google Shape;4461;p4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2" name="Google Shape;4462;p4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3" name="Google Shape;4463;p4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4" name="Google Shape;4464;p4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5" name="Google Shape;4465;p4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6" name="Google Shape;4466;p4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7" name="Google Shape;4467;p4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8" name="Google Shape;4468;p4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9" name="Google Shape;4469;p4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0" name="Google Shape;4470;p4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1" name="Google Shape;4471;p4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2" name="Google Shape;4472;p4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3" name="Google Shape;4473;p4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4" name="Google Shape;4474;p4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5" name="Google Shape;4475;p4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6" name="Google Shape;4476;p4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7" name="Google Shape;4477;p4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8" name="Google Shape;4478;p4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9" name="Google Shape;4479;p4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0" name="Google Shape;4480;p4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1" name="Google Shape;4481;p4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2" name="Google Shape;4482;p4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3" name="Google Shape;4483;p4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4" name="Google Shape;4484;p4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5" name="Google Shape;4485;p4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6" name="Google Shape;4486;p4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7" name="Google Shape;4487;p4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8" name="Google Shape;4488;p4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9" name="Google Shape;4489;p4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0" name="Google Shape;4490;p4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1" name="Google Shape;4491;p4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2" name="Google Shape;4492;p4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3" name="Google Shape;4493;p4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4" name="Google Shape;4494;p4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5" name="Google Shape;4495;p4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6" name="Google Shape;4496;p4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7" name="Google Shape;4497;p4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8" name="Google Shape;4498;p4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9" name="Google Shape;4499;p4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0" name="Google Shape;4500;p4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1" name="Google Shape;4501;p4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2" name="Google Shape;4502;p4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3" name="Google Shape;4503;p4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4" name="Google Shape;4504;p4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5" name="Google Shape;4505;p4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6" name="Google Shape;4506;p4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7" name="Google Shape;4507;p4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8" name="Google Shape;4508;p4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9" name="Google Shape;4509;p4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0" name="Google Shape;4510;p4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1" name="Google Shape;4511;p4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2" name="Google Shape;4512;p4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3" name="Google Shape;4513;p4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4" name="Google Shape;4514;p4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5" name="Google Shape;4515;p4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6" name="Google Shape;4516;p4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7" name="Google Shape;4517;p4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8" name="Google Shape;4518;p4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9" name="Google Shape;4519;p4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0" name="Google Shape;4520;p4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1" name="Google Shape;4521;p4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2" name="Google Shape;4522;p4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3" name="Google Shape;4523;p4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4" name="Google Shape;4524;p4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5" name="Google Shape;4525;p4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6" name="Google Shape;4526;p4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7" name="Google Shape;4527;p4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8" name="Google Shape;4528;p4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9" name="Google Shape;4529;p4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0" name="Google Shape;4530;p4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1" name="Google Shape;4531;p4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2" name="Google Shape;4532;p4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3" name="Google Shape;4533;p4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4" name="Google Shape;4534;p4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5" name="Google Shape;4535;p4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6" name="Google Shape;4536;p4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7" name="Google Shape;4537;p4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8" name="Google Shape;4538;p4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9" name="Google Shape;4539;p4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0" name="Google Shape;4540;p4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1" name="Google Shape;4541;p4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2" name="Google Shape;4542;p4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3" name="Google Shape;4543;p4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4" name="Google Shape;4544;p4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5" name="Google Shape;4545;p4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6" name="Google Shape;4546;p4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7" name="Google Shape;4547;p4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8" name="Google Shape;4548;p4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9" name="Google Shape;4549;p4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0" name="Google Shape;4550;p4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1" name="Google Shape;4551;p4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2" name="Google Shape;4552;p4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3" name="Google Shape;4553;p4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4" name="Google Shape;4554;p4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5" name="Google Shape;4555;p4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6" name="Google Shape;4556;p4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7" name="Google Shape;4557;p4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8" name="Google Shape;4558;p4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9" name="Google Shape;4559;p4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0" name="Google Shape;4560;p4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1" name="Google Shape;4561;p4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2" name="Google Shape;4562;p4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3" name="Google Shape;4563;p4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4" name="Google Shape;4564;p4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5" name="Google Shape;4565;p4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6" name="Google Shape;4566;p4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7" name="Google Shape;4567;p4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8" name="Google Shape;4568;p4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9" name="Google Shape;4569;p4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0" name="Google Shape;4570;p4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1" name="Google Shape;4571;p4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2" name="Google Shape;4572;p4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3" name="Google Shape;4573;p4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4" name="Google Shape;4574;p4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5" name="Google Shape;4575;p4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6" name="Google Shape;4576;p4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7" name="Google Shape;4577;p4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8" name="Google Shape;4578;p4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9" name="Google Shape;4579;p4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0" name="Google Shape;4580;p4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1" name="Google Shape;4581;p4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2" name="Google Shape;4582;p4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3" name="Google Shape;4583;p4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4" name="Google Shape;4584;p4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5" name="Google Shape;4585;p4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6" name="Google Shape;4586;p4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7" name="Google Shape;4587;p4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8" name="Google Shape;4588;p4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9" name="Google Shape;4589;p4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0" name="Google Shape;4590;p4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1" name="Google Shape;4591;p4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2" name="Google Shape;4592;p4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3" name="Google Shape;4593;p4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4" name="Google Shape;4594;p4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5" name="Google Shape;4595;p4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6" name="Google Shape;4596;p4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7" name="Google Shape;4597;p4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8" name="Google Shape;4598;p4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9" name="Google Shape;4599;p4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0" name="Google Shape;4600;p4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1" name="Google Shape;4601;p4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2" name="Google Shape;4602;p4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3" name="Google Shape;4603;p4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4" name="Google Shape;4604;p4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5" name="Google Shape;4605;p4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6" name="Google Shape;4606;p4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7" name="Google Shape;4607;p4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8" name="Google Shape;4608;p4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9" name="Google Shape;4609;p4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0" name="Google Shape;4610;p4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1" name="Google Shape;4611;p4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2" name="Google Shape;4612;p4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3" name="Google Shape;4613;p4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4" name="Google Shape;4614;p4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5" name="Google Shape;4615;p4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6" name="Google Shape;4616;p4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7" name="Google Shape;4617;p4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8" name="Google Shape;4618;p4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9" name="Google Shape;4619;p4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0" name="Google Shape;4620;p4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1" name="Google Shape;4621;p4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2" name="Google Shape;4622;p4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3" name="Google Shape;4623;p4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4" name="Google Shape;4624;p4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5" name="Google Shape;4625;p4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6" name="Google Shape;4626;p4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7" name="Google Shape;4627;p4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8" name="Google Shape;4628;p4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9" name="Google Shape;4629;p4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0" name="Google Shape;4630;p4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1" name="Google Shape;4631;p4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2" name="Google Shape;4632;p4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3" name="Google Shape;4633;p4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4" name="Google Shape;4634;p4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5" name="Google Shape;4635;p4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6" name="Google Shape;4636;p4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7" name="Google Shape;4637;p4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8" name="Google Shape;4638;p4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9" name="Google Shape;4639;p4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0" name="Google Shape;4640;p4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1" name="Google Shape;4641;p4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2" name="Google Shape;4642;p4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3" name="Google Shape;4643;p4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4" name="Google Shape;4644;p4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5" name="Google Shape;4645;p4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6" name="Google Shape;4646;p4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7" name="Google Shape;4647;p4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8" name="Google Shape;4648;p4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9" name="Google Shape;4649;p4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0" name="Google Shape;4650;p4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51" name="Google Shape;4651;p4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52" name="Google Shape;4652;p4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4653" name="Google Shape;4653;p4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4" name="Google Shape;4654;p4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5" name="Google Shape;4655;p46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6" name="Google Shape;4656;p46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7" name="Google Shape;4657;p46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8" name="Google Shape;4658;p46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9" name="Google Shape;4659;p46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0" name="Google Shape;4660;p46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1" name="Google Shape;4661;p46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2" name="Google Shape;4662;p46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3" name="Google Shape;4663;p46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4" name="Google Shape;4664;p46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5" name="Google Shape;4665;p46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6" name="Google Shape;4666;p46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7" name="Google Shape;4667;p46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8" name="Google Shape;4668;p46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9" name="Google Shape;4669;p46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0" name="Google Shape;4670;p46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71" name="Google Shape;4671;p46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2" name="Google Shape;4672;p46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3" name="Google Shape;4673;p46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4" name="Google Shape;4674;p46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5" name="Google Shape;4675;p46"/>
          <p:cNvSpPr txBox="1"/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676" name="Google Shape;4676;p46"/>
          <p:cNvSpPr txBox="1"/>
          <p:nvPr>
            <p:ph idx="2" type="title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677" name="Google Shape;4677;p46"/>
          <p:cNvSpPr txBox="1"/>
          <p:nvPr>
            <p:ph idx="1" type="subTitle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78" name="Google Shape;4678;p46"/>
          <p:cNvSpPr/>
          <p:nvPr/>
        </p:nvSpPr>
        <p:spPr>
          <a:xfrm>
            <a:off x="3005100" y="1756950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9" name="Google Shape;4679;p46"/>
          <p:cNvSpPr/>
          <p:nvPr/>
        </p:nvSpPr>
        <p:spPr>
          <a:xfrm>
            <a:off x="7887788" y="1202063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0" name="Google Shape;4680;p46"/>
          <p:cNvSpPr/>
          <p:nvPr/>
        </p:nvSpPr>
        <p:spPr>
          <a:xfrm>
            <a:off x="1670575" y="1058113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1" name="Google Shape;4681;p46"/>
          <p:cNvSpPr/>
          <p:nvPr/>
        </p:nvSpPr>
        <p:spPr>
          <a:xfrm>
            <a:off x="7972938" y="4210363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2" name="Google Shape;4682;p46"/>
          <p:cNvSpPr/>
          <p:nvPr/>
        </p:nvSpPr>
        <p:spPr>
          <a:xfrm>
            <a:off x="7126775" y="99250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bg>
      <p:bgPr>
        <a:solidFill>
          <a:srgbClr val="79CDBE"/>
        </a:solidFill>
      </p:bgPr>
    </p:bg>
    <p:spTree>
      <p:nvGrpSpPr>
        <p:cNvPr id="4683" name="Shape 4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4" name="Google Shape;4684;p4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685" name="Google Shape;4685;p4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6" name="Google Shape;4686;p4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7" name="Google Shape;4687;p4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8" name="Google Shape;4688;p4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9" name="Google Shape;4689;p4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0" name="Google Shape;4690;p4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1" name="Google Shape;4691;p4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2" name="Google Shape;4692;p4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3" name="Google Shape;4693;p4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4" name="Google Shape;4694;p4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5" name="Google Shape;4695;p4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6" name="Google Shape;4696;p4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7" name="Google Shape;4697;p4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8" name="Google Shape;4698;p4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9" name="Google Shape;4699;p4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0" name="Google Shape;4700;p4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1" name="Google Shape;4701;p4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2" name="Google Shape;4702;p4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3" name="Google Shape;4703;p4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4" name="Google Shape;4704;p4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5" name="Google Shape;4705;p4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6" name="Google Shape;4706;p4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7" name="Google Shape;4707;p4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8" name="Google Shape;4708;p4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9" name="Google Shape;4709;p4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0" name="Google Shape;4710;p4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1" name="Google Shape;4711;p4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2" name="Google Shape;4712;p4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3" name="Google Shape;4713;p4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4" name="Google Shape;4714;p4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5" name="Google Shape;4715;p4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6" name="Google Shape;4716;p4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7" name="Google Shape;4717;p4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8" name="Google Shape;4718;p4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9" name="Google Shape;4719;p4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0" name="Google Shape;4720;p4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1" name="Google Shape;4721;p4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2" name="Google Shape;4722;p4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3" name="Google Shape;4723;p4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4" name="Google Shape;4724;p4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5" name="Google Shape;4725;p4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6" name="Google Shape;4726;p4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7" name="Google Shape;4727;p4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8" name="Google Shape;4728;p4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9" name="Google Shape;4729;p4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0" name="Google Shape;4730;p4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1" name="Google Shape;4731;p4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2" name="Google Shape;4732;p4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3" name="Google Shape;4733;p4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4" name="Google Shape;4734;p4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5" name="Google Shape;4735;p4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6" name="Google Shape;4736;p4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7" name="Google Shape;4737;p4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8" name="Google Shape;4738;p4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9" name="Google Shape;4739;p4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0" name="Google Shape;4740;p4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1" name="Google Shape;4741;p4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2" name="Google Shape;4742;p4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3" name="Google Shape;4743;p4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4" name="Google Shape;4744;p4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5" name="Google Shape;4745;p4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6" name="Google Shape;4746;p4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7" name="Google Shape;4747;p4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8" name="Google Shape;4748;p4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9" name="Google Shape;4749;p4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0" name="Google Shape;4750;p4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1" name="Google Shape;4751;p4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2" name="Google Shape;4752;p4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3" name="Google Shape;4753;p4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4" name="Google Shape;4754;p4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5" name="Google Shape;4755;p4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6" name="Google Shape;4756;p4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7" name="Google Shape;4757;p4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8" name="Google Shape;4758;p4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9" name="Google Shape;4759;p4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0" name="Google Shape;4760;p4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1" name="Google Shape;4761;p4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2" name="Google Shape;4762;p4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3" name="Google Shape;4763;p4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4" name="Google Shape;4764;p4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5" name="Google Shape;4765;p4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6" name="Google Shape;4766;p4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7" name="Google Shape;4767;p4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8" name="Google Shape;4768;p4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9" name="Google Shape;4769;p4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0" name="Google Shape;4770;p4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1" name="Google Shape;4771;p4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2" name="Google Shape;4772;p4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3" name="Google Shape;4773;p4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4" name="Google Shape;4774;p4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5" name="Google Shape;4775;p4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6" name="Google Shape;4776;p4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7" name="Google Shape;4777;p4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8" name="Google Shape;4778;p4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9" name="Google Shape;4779;p4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0" name="Google Shape;4780;p4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1" name="Google Shape;4781;p4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2" name="Google Shape;4782;p4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3" name="Google Shape;4783;p4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4" name="Google Shape;4784;p4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5" name="Google Shape;4785;p4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6" name="Google Shape;4786;p4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7" name="Google Shape;4787;p4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8" name="Google Shape;4788;p4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9" name="Google Shape;4789;p4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0" name="Google Shape;4790;p4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1" name="Google Shape;4791;p4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2" name="Google Shape;4792;p4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3" name="Google Shape;4793;p4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4" name="Google Shape;4794;p4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5" name="Google Shape;4795;p4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6" name="Google Shape;4796;p4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7" name="Google Shape;4797;p4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8" name="Google Shape;4798;p4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9" name="Google Shape;4799;p4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0" name="Google Shape;4800;p4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1" name="Google Shape;4801;p4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2" name="Google Shape;4802;p4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3" name="Google Shape;4803;p4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4" name="Google Shape;4804;p4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5" name="Google Shape;4805;p4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6" name="Google Shape;4806;p4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7" name="Google Shape;4807;p4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8" name="Google Shape;4808;p4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9" name="Google Shape;4809;p4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0" name="Google Shape;4810;p4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1" name="Google Shape;4811;p4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2" name="Google Shape;4812;p4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3" name="Google Shape;4813;p4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4" name="Google Shape;4814;p4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5" name="Google Shape;4815;p4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6" name="Google Shape;4816;p4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7" name="Google Shape;4817;p4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8" name="Google Shape;4818;p4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9" name="Google Shape;4819;p4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0" name="Google Shape;4820;p4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1" name="Google Shape;4821;p4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2" name="Google Shape;4822;p4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3" name="Google Shape;4823;p4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4" name="Google Shape;4824;p4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5" name="Google Shape;4825;p4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6" name="Google Shape;4826;p4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7" name="Google Shape;4827;p4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8" name="Google Shape;4828;p4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9" name="Google Shape;4829;p4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0" name="Google Shape;4830;p4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1" name="Google Shape;4831;p4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2" name="Google Shape;4832;p4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3" name="Google Shape;4833;p4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4" name="Google Shape;4834;p4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5" name="Google Shape;4835;p4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6" name="Google Shape;4836;p4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7" name="Google Shape;4837;p4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8" name="Google Shape;4838;p4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9" name="Google Shape;4839;p4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0" name="Google Shape;4840;p4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1" name="Google Shape;4841;p4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2" name="Google Shape;4842;p4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3" name="Google Shape;4843;p4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4" name="Google Shape;4844;p4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5" name="Google Shape;4845;p4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6" name="Google Shape;4846;p4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7" name="Google Shape;4847;p4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8" name="Google Shape;4848;p4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9" name="Google Shape;4849;p4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0" name="Google Shape;4850;p4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1" name="Google Shape;4851;p4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2" name="Google Shape;4852;p4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3" name="Google Shape;4853;p4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4" name="Google Shape;4854;p4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5" name="Google Shape;4855;p4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6" name="Google Shape;4856;p4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7" name="Google Shape;4857;p4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8" name="Google Shape;4858;p4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9" name="Google Shape;4859;p4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0" name="Google Shape;4860;p4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1" name="Google Shape;4861;p4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2" name="Google Shape;4862;p4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3" name="Google Shape;4863;p4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4" name="Google Shape;4864;p4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5" name="Google Shape;4865;p4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6" name="Google Shape;4866;p4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7" name="Google Shape;4867;p4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8" name="Google Shape;4868;p4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9" name="Google Shape;4869;p4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0" name="Google Shape;4870;p4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1" name="Google Shape;4871;p4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2" name="Google Shape;4872;p4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3" name="Google Shape;4873;p4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4" name="Google Shape;4874;p4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5" name="Google Shape;4875;p4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6" name="Google Shape;4876;p4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7" name="Google Shape;4877;p4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8" name="Google Shape;4878;p4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9" name="Google Shape;4879;p4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0" name="Google Shape;4880;p4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1" name="Google Shape;4881;p4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2" name="Google Shape;4882;p4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3" name="Google Shape;4883;p4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4" name="Google Shape;4884;p4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5" name="Google Shape;4885;p4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6" name="Google Shape;4886;p4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7" name="Google Shape;4887;p4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8" name="Google Shape;4888;p4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9" name="Google Shape;4889;p4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0" name="Google Shape;4890;p4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1" name="Google Shape;4891;p4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2" name="Google Shape;4892;p4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3" name="Google Shape;4893;p4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4" name="Google Shape;4894;p4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5" name="Google Shape;4895;p4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6" name="Google Shape;4896;p4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7" name="Google Shape;4897;p4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8" name="Google Shape;4898;p4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9" name="Google Shape;4899;p4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0" name="Google Shape;4900;p4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1" name="Google Shape;4901;p4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2" name="Google Shape;4902;p4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3" name="Google Shape;4903;p4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4" name="Google Shape;4904;p4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5" name="Google Shape;4905;p4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6" name="Google Shape;4906;p4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7" name="Google Shape;4907;p4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8" name="Google Shape;4908;p4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9" name="Google Shape;4909;p4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0" name="Google Shape;4910;p4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1" name="Google Shape;4911;p4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2" name="Google Shape;4912;p4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3" name="Google Shape;4913;p4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4" name="Google Shape;4914;p4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5" name="Google Shape;4915;p4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6" name="Google Shape;4916;p4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7" name="Google Shape;4917;p4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8" name="Google Shape;4918;p4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9" name="Google Shape;4919;p4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0" name="Google Shape;4920;p4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1" name="Google Shape;4921;p4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2" name="Google Shape;4922;p4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3" name="Google Shape;4923;p4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4" name="Google Shape;4924;p4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5" name="Google Shape;4925;p4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6" name="Google Shape;4926;p4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7" name="Google Shape;4927;p4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8" name="Google Shape;4928;p4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9" name="Google Shape;4929;p4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0" name="Google Shape;4930;p4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1" name="Google Shape;4931;p4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2" name="Google Shape;4932;p4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3" name="Google Shape;4933;p4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4" name="Google Shape;4934;p4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5" name="Google Shape;4935;p4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6" name="Google Shape;4936;p4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7" name="Google Shape;4937;p4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8" name="Google Shape;4938;p4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9" name="Google Shape;4939;p4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0" name="Google Shape;4940;p4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1" name="Google Shape;4941;p4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2" name="Google Shape;4942;p4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3" name="Google Shape;4943;p4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4" name="Google Shape;4944;p4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5" name="Google Shape;4945;p4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6" name="Google Shape;4946;p4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7" name="Google Shape;4947;p4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8" name="Google Shape;4948;p4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9" name="Google Shape;4949;p4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0" name="Google Shape;4950;p4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1" name="Google Shape;4951;p4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2" name="Google Shape;4952;p4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3" name="Google Shape;4953;p4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4" name="Google Shape;4954;p4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5" name="Google Shape;4955;p4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6" name="Google Shape;4956;p4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7" name="Google Shape;4957;p4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8" name="Google Shape;4958;p4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9" name="Google Shape;4959;p4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0" name="Google Shape;4960;p4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1" name="Google Shape;4961;p4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2" name="Google Shape;4962;p4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3" name="Google Shape;4963;p4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4" name="Google Shape;4964;p4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5" name="Google Shape;4965;p4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6" name="Google Shape;4966;p4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7" name="Google Shape;4967;p4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8" name="Google Shape;4968;p4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9" name="Google Shape;4969;p4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0" name="Google Shape;4970;p4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1" name="Google Shape;4971;p4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2" name="Google Shape;4972;p4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3" name="Google Shape;4973;p4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4" name="Google Shape;4974;p4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5" name="Google Shape;4975;p4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6" name="Google Shape;4976;p4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7" name="Google Shape;4977;p4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8" name="Google Shape;4978;p4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9" name="Google Shape;4979;p4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0" name="Google Shape;4980;p4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1" name="Google Shape;4981;p4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2" name="Google Shape;4982;p4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3" name="Google Shape;4983;p4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4" name="Google Shape;4984;p4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5" name="Google Shape;4985;p4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6" name="Google Shape;4986;p4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7" name="Google Shape;4987;p4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8" name="Google Shape;4988;p4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9" name="Google Shape;4989;p4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0" name="Google Shape;4990;p4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1" name="Google Shape;4991;p4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2" name="Google Shape;4992;p4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3" name="Google Shape;4993;p4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4" name="Google Shape;4994;p4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5" name="Google Shape;4995;p4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6" name="Google Shape;4996;p4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7" name="Google Shape;4997;p4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8" name="Google Shape;4998;p4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9" name="Google Shape;4999;p4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0" name="Google Shape;5000;p4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1" name="Google Shape;5001;p4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2" name="Google Shape;5002;p4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3" name="Google Shape;5003;p4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4" name="Google Shape;5004;p4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5" name="Google Shape;5005;p4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6" name="Google Shape;5006;p4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7" name="Google Shape;5007;p4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8" name="Google Shape;5008;p4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9" name="Google Shape;5009;p4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0" name="Google Shape;5010;p4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1" name="Google Shape;5011;p4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2" name="Google Shape;5012;p4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3" name="Google Shape;5013;p4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4" name="Google Shape;5014;p4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5" name="Google Shape;5015;p4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6" name="Google Shape;5016;p4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7" name="Google Shape;5017;p4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8" name="Google Shape;5018;p4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9" name="Google Shape;5019;p4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0" name="Google Shape;5020;p4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1" name="Google Shape;5021;p4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2" name="Google Shape;5022;p4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3" name="Google Shape;5023;p4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4" name="Google Shape;5024;p4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5" name="Google Shape;5025;p4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6" name="Google Shape;5026;p4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7" name="Google Shape;5027;p4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8" name="Google Shape;5028;p4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9" name="Google Shape;5029;p4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0" name="Google Shape;5030;p4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1" name="Google Shape;5031;p4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2" name="Google Shape;5032;p4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3" name="Google Shape;5033;p4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4" name="Google Shape;5034;p4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5" name="Google Shape;5035;p4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6" name="Google Shape;5036;p4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7" name="Google Shape;5037;p4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8" name="Google Shape;5038;p4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9" name="Google Shape;5039;p4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0" name="Google Shape;5040;p4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1" name="Google Shape;5041;p4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2" name="Google Shape;5042;p4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3" name="Google Shape;5043;p4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4" name="Google Shape;5044;p4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45" name="Google Shape;5045;p4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46" name="Google Shape;5046;p4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47" name="Google Shape;5047;p4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8" name="Google Shape;5048;p4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9" name="Google Shape;5049;p47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0" name="Google Shape;5050;p47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1" name="Google Shape;5051;p47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2" name="Google Shape;5052;p47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3" name="Google Shape;5053;p47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4" name="Google Shape;5054;p47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5" name="Google Shape;5055;p47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6" name="Google Shape;5056;p47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7" name="Google Shape;5057;p47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8" name="Google Shape;5058;p47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9" name="Google Shape;5059;p47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0" name="Google Shape;5060;p47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1" name="Google Shape;5061;p47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2" name="Google Shape;5062;p47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3" name="Google Shape;5063;p47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4" name="Google Shape;5064;p47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65" name="Google Shape;5065;p47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6" name="Google Shape;5066;p47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7" name="Google Shape;5067;p47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8" name="Google Shape;5068;p47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69" name="Google Shape;5069;p47"/>
          <p:cNvGrpSpPr/>
          <p:nvPr/>
        </p:nvGrpSpPr>
        <p:grpSpPr>
          <a:xfrm>
            <a:off x="2061088" y="4050081"/>
            <a:ext cx="1055760" cy="753780"/>
            <a:chOff x="3308425" y="649500"/>
            <a:chExt cx="947975" cy="676825"/>
          </a:xfrm>
        </p:grpSpPr>
        <p:sp>
          <p:nvSpPr>
            <p:cNvPr id="5070" name="Google Shape;5070;p47"/>
            <p:cNvSpPr/>
            <p:nvPr/>
          </p:nvSpPr>
          <p:spPr>
            <a:xfrm>
              <a:off x="3308425" y="649500"/>
              <a:ext cx="947975" cy="676275"/>
            </a:xfrm>
            <a:custGeom>
              <a:rect b="b" l="l" r="r" t="t"/>
              <a:pathLst>
                <a:path extrusionOk="0" h="27051" w="37919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1" name="Google Shape;5071;p47"/>
            <p:cNvSpPr/>
            <p:nvPr/>
          </p:nvSpPr>
          <p:spPr>
            <a:xfrm>
              <a:off x="3492300" y="863350"/>
              <a:ext cx="474450" cy="278325"/>
            </a:xfrm>
            <a:custGeom>
              <a:rect b="b" l="l" r="r" t="t"/>
              <a:pathLst>
                <a:path extrusionOk="0" h="11133" w="18978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2" name="Google Shape;5072;p47"/>
            <p:cNvSpPr/>
            <p:nvPr/>
          </p:nvSpPr>
          <p:spPr>
            <a:xfrm>
              <a:off x="3428775" y="1197550"/>
              <a:ext cx="352850" cy="128775"/>
            </a:xfrm>
            <a:custGeom>
              <a:rect b="b" l="l" r="r" t="t"/>
              <a:pathLst>
                <a:path extrusionOk="0" h="5151" w="14114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73" name="Google Shape;5073;p47"/>
          <p:cNvSpPr/>
          <p:nvPr/>
        </p:nvSpPr>
        <p:spPr>
          <a:xfrm rot="-900008">
            <a:off x="7239138" y="467741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lt1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3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3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3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3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3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3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3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3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3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3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3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3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3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3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3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3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3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3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3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3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3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3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3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3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3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3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3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3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3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3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3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3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3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3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3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3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3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3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3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3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3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3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3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3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3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3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3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3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3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3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3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3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3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3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3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3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3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3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3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3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3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3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3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3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3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3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3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3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3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3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3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3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3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3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3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3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3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3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3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3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3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3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3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3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3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3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3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3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3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3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3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3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3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3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3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3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3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3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3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3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3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3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3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3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3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3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3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3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3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3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3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3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3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3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3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3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3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3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3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3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3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3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3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3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3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3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3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3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3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3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3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3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3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3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3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3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3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3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3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3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3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3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3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3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3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3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3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3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3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3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3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3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3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3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3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3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3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3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3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3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3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3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3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3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3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3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3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3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3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3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3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3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3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3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3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3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3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3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3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3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3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3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3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3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3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3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3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3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3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3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3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3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3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3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3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3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3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3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3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3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3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3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3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3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3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3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3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3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3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3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3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3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3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3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3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3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3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3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6" name="Google Shape;766;p3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7" name="Google Shape;767;p3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3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35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35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35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35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35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35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35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35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35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35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35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35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35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35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35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35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6" name="Google Shape;786;p35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35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35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35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35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lt1"/>
        </a:solidFill>
      </p:bgPr>
    </p:bg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2" name="Google Shape;792;p3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793" name="Google Shape;793;p3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3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3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3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3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3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3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3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3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3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3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3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3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3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3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3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3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3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3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3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3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3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3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3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3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3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3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3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3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3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3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3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3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3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3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3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3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3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3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3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3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3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3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3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3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3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3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3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3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3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3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3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3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3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3" name="Google Shape;1153;p3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4" name="Google Shape;1154;p3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55" name="Google Shape;1155;p3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6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6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6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6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6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6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6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6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6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6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6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6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6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6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6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6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3" name="Google Shape;1173;p36"/>
          <p:cNvSpPr txBox="1"/>
          <p:nvPr>
            <p:ph type="title"/>
          </p:nvPr>
        </p:nvSpPr>
        <p:spPr>
          <a:xfrm>
            <a:off x="1747800" y="1924800"/>
            <a:ext cx="5648400" cy="12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74" name="Google Shape;1174;p36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36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6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6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6"/>
          <p:cNvSpPr/>
          <p:nvPr/>
        </p:nvSpPr>
        <p:spPr>
          <a:xfrm rot="-900008">
            <a:off x="1818499" y="4153738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9" name="Google Shape;1179;p36"/>
          <p:cNvGrpSpPr/>
          <p:nvPr/>
        </p:nvGrpSpPr>
        <p:grpSpPr>
          <a:xfrm>
            <a:off x="6340450" y="4088531"/>
            <a:ext cx="1055760" cy="753780"/>
            <a:chOff x="3308425" y="649500"/>
            <a:chExt cx="947975" cy="676825"/>
          </a:xfrm>
        </p:grpSpPr>
        <p:sp>
          <p:nvSpPr>
            <p:cNvPr id="1180" name="Google Shape;1180;p36"/>
            <p:cNvSpPr/>
            <p:nvPr/>
          </p:nvSpPr>
          <p:spPr>
            <a:xfrm>
              <a:off x="3308425" y="649500"/>
              <a:ext cx="947975" cy="676275"/>
            </a:xfrm>
            <a:custGeom>
              <a:rect b="b" l="l" r="r" t="t"/>
              <a:pathLst>
                <a:path extrusionOk="0" h="27051" w="37919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6"/>
            <p:cNvSpPr/>
            <p:nvPr/>
          </p:nvSpPr>
          <p:spPr>
            <a:xfrm>
              <a:off x="3492300" y="863350"/>
              <a:ext cx="474450" cy="278325"/>
            </a:xfrm>
            <a:custGeom>
              <a:rect b="b" l="l" r="r" t="t"/>
              <a:pathLst>
                <a:path extrusionOk="0" h="11133" w="18978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6"/>
            <p:cNvSpPr/>
            <p:nvPr/>
          </p:nvSpPr>
          <p:spPr>
            <a:xfrm>
              <a:off x="3428775" y="1197550"/>
              <a:ext cx="352850" cy="128775"/>
            </a:xfrm>
            <a:custGeom>
              <a:rect b="b" l="l" r="r" t="t"/>
              <a:pathLst>
                <a:path extrusionOk="0" h="5151" w="14114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3" name="Google Shape;1183;p36"/>
          <p:cNvSpPr/>
          <p:nvPr/>
        </p:nvSpPr>
        <p:spPr>
          <a:xfrm>
            <a:off x="7725050" y="84532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6"/>
          <p:cNvSpPr/>
          <p:nvPr/>
        </p:nvSpPr>
        <p:spPr>
          <a:xfrm>
            <a:off x="7962600" y="397845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36"/>
          <p:cNvSpPr/>
          <p:nvPr/>
        </p:nvSpPr>
        <p:spPr>
          <a:xfrm>
            <a:off x="7578925" y="3242625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6" name="Google Shape;1186;p36"/>
          <p:cNvGrpSpPr/>
          <p:nvPr/>
        </p:nvGrpSpPr>
        <p:grpSpPr>
          <a:xfrm flipH="1" rot="-6299880">
            <a:off x="1406840" y="476245"/>
            <a:ext cx="708049" cy="444266"/>
            <a:chOff x="1445125" y="3867675"/>
            <a:chExt cx="803300" cy="502950"/>
          </a:xfrm>
        </p:grpSpPr>
        <p:sp>
          <p:nvSpPr>
            <p:cNvPr id="1187" name="Google Shape;1187;p36"/>
            <p:cNvSpPr/>
            <p:nvPr/>
          </p:nvSpPr>
          <p:spPr>
            <a:xfrm>
              <a:off x="1445125" y="3867675"/>
              <a:ext cx="535450" cy="502950"/>
            </a:xfrm>
            <a:custGeom>
              <a:rect b="b" l="l" r="r" t="t"/>
              <a:pathLst>
                <a:path extrusionOk="0" h="20118" w="21418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6"/>
            <p:cNvSpPr/>
            <p:nvPr/>
          </p:nvSpPr>
          <p:spPr>
            <a:xfrm>
              <a:off x="1903525" y="4088100"/>
              <a:ext cx="344900" cy="185850"/>
            </a:xfrm>
            <a:custGeom>
              <a:rect b="b" l="l" r="r" t="t"/>
              <a:pathLst>
                <a:path extrusionOk="0" h="7434" w="13796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6"/>
            <p:cNvSpPr/>
            <p:nvPr/>
          </p:nvSpPr>
          <p:spPr>
            <a:xfrm>
              <a:off x="1462675" y="3884050"/>
              <a:ext cx="125100" cy="332450"/>
            </a:xfrm>
            <a:custGeom>
              <a:rect b="b" l="l" r="r" t="t"/>
              <a:pathLst>
                <a:path extrusionOk="0" h="13298" w="5004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0" name="Google Shape;1190;p36"/>
          <p:cNvSpPr/>
          <p:nvPr/>
        </p:nvSpPr>
        <p:spPr>
          <a:xfrm>
            <a:off x="2859550" y="83127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lt1"/>
        </a:solidFill>
      </p:bgPr>
    </p:bg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2" name="Google Shape;1192;p3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3" name="Google Shape;1193;p3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3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3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3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3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3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3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3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3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3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3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3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3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3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3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3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3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3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3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3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3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3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3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3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3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3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3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3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3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3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3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3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3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3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3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3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3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3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3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3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3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3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3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3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3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3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3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3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3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3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3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3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3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3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3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3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3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3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3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3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3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3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3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3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3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3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3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3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3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3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3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3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3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3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3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3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3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3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3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3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3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3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3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3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3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3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3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3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3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3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3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3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3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3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3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3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3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3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3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3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3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3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3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3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3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3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3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3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3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3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3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3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3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3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3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3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3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3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3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3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3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3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3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3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3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3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3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3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3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3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3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3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3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3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3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3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3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3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3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3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3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3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3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3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3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3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3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3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3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3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3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3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3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3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3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3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3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3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3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3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3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3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3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3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3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3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3" name="Google Shape;1553;p3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54" name="Google Shape;1554;p3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5" name="Google Shape;1555;p3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3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37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37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37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37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37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7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37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37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37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37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37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37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37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37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37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37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3" name="Google Shape;1573;p37"/>
          <p:cNvSpPr txBox="1"/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74" name="Google Shape;1574;p37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575" name="Google Shape;1575;p37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37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37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37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37"/>
          <p:cNvSpPr/>
          <p:nvPr/>
        </p:nvSpPr>
        <p:spPr>
          <a:xfrm rot="-900008">
            <a:off x="1715274" y="4153738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37"/>
          <p:cNvSpPr/>
          <p:nvPr/>
        </p:nvSpPr>
        <p:spPr>
          <a:xfrm>
            <a:off x="5588200" y="1064375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37"/>
          <p:cNvSpPr/>
          <p:nvPr/>
        </p:nvSpPr>
        <p:spPr>
          <a:xfrm>
            <a:off x="7974050" y="786950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37"/>
          <p:cNvSpPr/>
          <p:nvPr/>
        </p:nvSpPr>
        <p:spPr>
          <a:xfrm>
            <a:off x="1644575" y="367132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37"/>
          <p:cNvSpPr/>
          <p:nvPr/>
        </p:nvSpPr>
        <p:spPr>
          <a:xfrm>
            <a:off x="2845800" y="4088550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4" name="Google Shape;1584;p37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1585" name="Google Shape;1585;p37"/>
            <p:cNvSpPr/>
            <p:nvPr/>
          </p:nvSpPr>
          <p:spPr>
            <a:xfrm>
              <a:off x="3308425" y="649500"/>
              <a:ext cx="947975" cy="676275"/>
            </a:xfrm>
            <a:custGeom>
              <a:rect b="b" l="l" r="r" t="t"/>
              <a:pathLst>
                <a:path extrusionOk="0" h="27051" w="37919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3492300" y="863350"/>
              <a:ext cx="474450" cy="278325"/>
            </a:xfrm>
            <a:custGeom>
              <a:rect b="b" l="l" r="r" t="t"/>
              <a:pathLst>
                <a:path extrusionOk="0" h="11133" w="18978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37"/>
            <p:cNvSpPr/>
            <p:nvPr/>
          </p:nvSpPr>
          <p:spPr>
            <a:xfrm>
              <a:off x="3428775" y="1197550"/>
              <a:ext cx="352850" cy="128775"/>
            </a:xfrm>
            <a:custGeom>
              <a:rect b="b" l="l" r="r" t="t"/>
              <a:pathLst>
                <a:path extrusionOk="0" h="5151" w="14114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8" name="Google Shape;1588;p37"/>
          <p:cNvGrpSpPr/>
          <p:nvPr/>
        </p:nvGrpSpPr>
        <p:grpSpPr>
          <a:xfrm flipH="1" rot="-6299880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1589" name="Google Shape;1589;p37"/>
            <p:cNvSpPr/>
            <p:nvPr/>
          </p:nvSpPr>
          <p:spPr>
            <a:xfrm>
              <a:off x="1445125" y="3867675"/>
              <a:ext cx="535450" cy="502950"/>
            </a:xfrm>
            <a:custGeom>
              <a:rect b="b" l="l" r="r" t="t"/>
              <a:pathLst>
                <a:path extrusionOk="0" h="20118" w="21418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37"/>
            <p:cNvSpPr/>
            <p:nvPr/>
          </p:nvSpPr>
          <p:spPr>
            <a:xfrm>
              <a:off x="1903525" y="4088100"/>
              <a:ext cx="344900" cy="185850"/>
            </a:xfrm>
            <a:custGeom>
              <a:rect b="b" l="l" r="r" t="t"/>
              <a:pathLst>
                <a:path extrusionOk="0" h="7434" w="13796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37"/>
            <p:cNvSpPr/>
            <p:nvPr/>
          </p:nvSpPr>
          <p:spPr>
            <a:xfrm>
              <a:off x="1462675" y="3884050"/>
              <a:ext cx="125100" cy="332450"/>
            </a:xfrm>
            <a:custGeom>
              <a:rect b="b" l="l" r="r" t="t"/>
              <a:pathLst>
                <a:path extrusionOk="0" h="13298" w="5004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2" name="Google Shape;1592;p37"/>
          <p:cNvSpPr/>
          <p:nvPr/>
        </p:nvSpPr>
        <p:spPr>
          <a:xfrm>
            <a:off x="1957275" y="137242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37"/>
          <p:cNvSpPr/>
          <p:nvPr/>
        </p:nvSpPr>
        <p:spPr>
          <a:xfrm>
            <a:off x="3215800" y="83127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37"/>
          <p:cNvSpPr/>
          <p:nvPr/>
        </p:nvSpPr>
        <p:spPr>
          <a:xfrm>
            <a:off x="7826025" y="411602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">
    <p:bg>
      <p:bgPr>
        <a:solidFill>
          <a:schemeClr val="lt1"/>
        </a:solidFill>
      </p:bgPr>
    </p:bg>
    <p:spTree>
      <p:nvGrpSpPr>
        <p:cNvPr id="1595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6" name="Google Shape;1596;p3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97" name="Google Shape;1597;p3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3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3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3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3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3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3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3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3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3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3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3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3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3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3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3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3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3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3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3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3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3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3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3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3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3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3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3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3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3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3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3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3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3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3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3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3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3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3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3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3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3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3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3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3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3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3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3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3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3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3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3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3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3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3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3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3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3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3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3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3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3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3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3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3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3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3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3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3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3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3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3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3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3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3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3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3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3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3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3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3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3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3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3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3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3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3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3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3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3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3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3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3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3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3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3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3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3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3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3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3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3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3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3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3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3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3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3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3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3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3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3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3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3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3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3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3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3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3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3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3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3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3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3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3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3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3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3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3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3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3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3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3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3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3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3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3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3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3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3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3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3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3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3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3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3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3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3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3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3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3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3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3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3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3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3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3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3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3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3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3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3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3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3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3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3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3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3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3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3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3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3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3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3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3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3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3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3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3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3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3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3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3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3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3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3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3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3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3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3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3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3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3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3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3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3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3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3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3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3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3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3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3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3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3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3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3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3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3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3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3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3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3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3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3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3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3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3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3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3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3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3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3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3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3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3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3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3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3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3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3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3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3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3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3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3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3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3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3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3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3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3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3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3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3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3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3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3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3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3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3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3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3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3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3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3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3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3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3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3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3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3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3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3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3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3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3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3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3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3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3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3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3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3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3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3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3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3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3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3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3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3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3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3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3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3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3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3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3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3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3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3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3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3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3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3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3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3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3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3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3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3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3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3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3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3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3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3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3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3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3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3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3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3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3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3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3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7" name="Google Shape;1957;p3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8" name="Google Shape;1958;p3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59" name="Google Shape;1959;p3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3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38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38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38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38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38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38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38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38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38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38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38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38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38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38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38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38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7" name="Google Shape;1977;p38"/>
          <p:cNvSpPr/>
          <p:nvPr/>
        </p:nvSpPr>
        <p:spPr>
          <a:xfrm>
            <a:off x="8428900" y="1041975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38"/>
          <p:cNvSpPr/>
          <p:nvPr/>
        </p:nvSpPr>
        <p:spPr>
          <a:xfrm>
            <a:off x="8428900" y="2620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38"/>
          <p:cNvSpPr/>
          <p:nvPr/>
        </p:nvSpPr>
        <p:spPr>
          <a:xfrm>
            <a:off x="8428900" y="18119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38"/>
          <p:cNvSpPr/>
          <p:nvPr/>
        </p:nvSpPr>
        <p:spPr>
          <a:xfrm>
            <a:off x="8428900" y="3454000"/>
            <a:ext cx="143750" cy="647425"/>
          </a:xfrm>
          <a:custGeom>
            <a:rect b="b" l="l" r="r" t="t"/>
            <a:pathLst>
              <a:path extrusionOk="0" h="25897" w="575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38"/>
          <p:cNvSpPr txBox="1"/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lt1"/>
        </a:solidFill>
      </p:bgPr>
    </p:bg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3" name="Google Shape;1983;p39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84" name="Google Shape;1984;p39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39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39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39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39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39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39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39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39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39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39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39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39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39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39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39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39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39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39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39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39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39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39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39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39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39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39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39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39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39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39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39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39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39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39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39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39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39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39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39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39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39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39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39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39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39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39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39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39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39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39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39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39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39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39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39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39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39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39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39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39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39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39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39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39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39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39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39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39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39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39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39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39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39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39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39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39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39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39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39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39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39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39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39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39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39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39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39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39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39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39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39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39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39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39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39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39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39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39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39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39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39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39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39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39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39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39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39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39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39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39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39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39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39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39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39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39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39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39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39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39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39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39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39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39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39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39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39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39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39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39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39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39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39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39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39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39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39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39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39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39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39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39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39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39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39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39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39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39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p39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39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39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39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39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39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39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39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39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" name="Google Shape;2142;p39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p39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p39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p39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39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39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39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p39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" name="Google Shape;2150;p39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" name="Google Shape;2151;p39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39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39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4" name="Google Shape;2154;p39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39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39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39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39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39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39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39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39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39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39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39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39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39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39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39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39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39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39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39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39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39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39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39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39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39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39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39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39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39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39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39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39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39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39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39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39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39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39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39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39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39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39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39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39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39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39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39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39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39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39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39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39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39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39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39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39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39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39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39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39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39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39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39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39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39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39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39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39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39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39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39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39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39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39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39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39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39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39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39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39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39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39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39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39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39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39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39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39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39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39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39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39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39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39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39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39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39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39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39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39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39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39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39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39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39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39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39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39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39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39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39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39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39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39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39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39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39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39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39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39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39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39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39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39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39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39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39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39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39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39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39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39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39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39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39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39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39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39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39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39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39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39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39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39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39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39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39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39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39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39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39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39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39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39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39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39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39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39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39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39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39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39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39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39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39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39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39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39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39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39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39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39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39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39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39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39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39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39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39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39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39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39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39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39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39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39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39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39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39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4" name="Google Shape;2344;p39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45" name="Google Shape;2345;p39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46" name="Google Shape;2346;p39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39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39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39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39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39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39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39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39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39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39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39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39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39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39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39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39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39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4" name="Google Shape;2364;p39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/>
        </p:txBody>
      </p:sp>
      <p:sp>
        <p:nvSpPr>
          <p:cNvPr id="2365" name="Google Shape;2365;p39"/>
          <p:cNvSpPr txBox="1"/>
          <p:nvPr>
            <p:ph idx="1" type="body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lt1"/>
        </a:solidFill>
      </p:bgPr>
    </p:bg>
    <p:spTree>
      <p:nvGrpSpPr>
        <p:cNvPr id="2366" name="Shape 2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7" name="Google Shape;2367;p4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68" name="Google Shape;2368;p4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4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4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4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4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4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4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4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4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4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4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4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4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4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4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4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4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4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4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4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4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4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4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4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4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4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4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4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4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4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4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4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4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4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4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4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4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4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4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4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4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4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4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4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4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4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4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4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4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4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4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4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4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4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4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4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4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4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4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4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4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4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4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4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4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4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4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4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4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4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4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4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4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4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4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4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4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4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4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4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4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4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4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4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4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4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4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4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4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4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4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4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4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4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4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4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4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4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4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4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4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4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4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4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4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4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4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4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4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4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4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4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4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4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4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4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4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4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4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4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4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4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4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4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4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4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4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4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4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4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4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4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4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4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4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4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4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4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4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4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4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4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4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4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4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4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4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4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4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4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4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4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4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4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4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4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4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4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4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4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4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4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4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4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4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4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4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4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4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4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4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4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4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4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4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4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4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4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4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4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4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4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4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4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4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4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4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4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4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4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4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4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4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4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4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4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4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4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4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4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4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4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4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4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4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4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4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4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4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4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4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4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4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4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4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4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4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4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4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4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4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4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4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4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4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4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4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4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4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4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4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4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4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4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4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4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4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4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4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4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4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4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4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4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4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4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4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4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4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4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4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4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4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4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p4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p4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4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4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4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4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4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4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4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4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4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4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4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4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4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4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4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4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4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4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4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4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5" name="Google Shape;2665;p4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6" name="Google Shape;2666;p4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4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4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9" name="Google Shape;2669;p4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0" name="Google Shape;2670;p4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4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4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4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4" name="Google Shape;2674;p4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4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6" name="Google Shape;2676;p4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7" name="Google Shape;2677;p4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4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4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0" name="Google Shape;2680;p4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1" name="Google Shape;2681;p4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2" name="Google Shape;2682;p4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3" name="Google Shape;2683;p4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4" name="Google Shape;2684;p4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5" name="Google Shape;2685;p4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6" name="Google Shape;2686;p4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4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8" name="Google Shape;2688;p4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9" name="Google Shape;2689;p4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0" name="Google Shape;2690;p4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1" name="Google Shape;2691;p4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2" name="Google Shape;2692;p4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3" name="Google Shape;2693;p4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4" name="Google Shape;2694;p4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5" name="Google Shape;2695;p4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6" name="Google Shape;2696;p4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4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8" name="Google Shape;2698;p4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9" name="Google Shape;2699;p4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0" name="Google Shape;2700;p4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4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2" name="Google Shape;2702;p4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3" name="Google Shape;2703;p4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4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5" name="Google Shape;2705;p4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6" name="Google Shape;2706;p4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7" name="Google Shape;2707;p4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4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9" name="Google Shape;2709;p4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0" name="Google Shape;2710;p4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4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4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4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4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4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4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4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4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4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4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4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4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4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4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4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4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4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8" name="Google Shape;2728;p4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29" name="Google Shape;2729;p4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30" name="Google Shape;2730;p4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4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40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40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40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40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40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40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40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40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40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40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40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40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40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40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40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40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48" name="Google Shape;2748;p40"/>
          <p:cNvSpPr txBox="1"/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/>
        </p:txBody>
      </p:sp>
      <p:sp>
        <p:nvSpPr>
          <p:cNvPr id="2749" name="Google Shape;2749;p40"/>
          <p:cNvSpPr txBox="1"/>
          <p:nvPr>
            <p:ph idx="1" type="subTitle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/>
        </p:txBody>
      </p:sp>
      <p:sp>
        <p:nvSpPr>
          <p:cNvPr id="2750" name="Google Shape;2750;p40"/>
          <p:cNvSpPr txBox="1"/>
          <p:nvPr>
            <p:ph idx="2" type="subTitle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1" name="Google Shape;2751;p40"/>
          <p:cNvSpPr txBox="1"/>
          <p:nvPr>
            <p:ph idx="3" type="title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/>
        </p:txBody>
      </p:sp>
      <p:sp>
        <p:nvSpPr>
          <p:cNvPr id="2752" name="Google Shape;2752;p40"/>
          <p:cNvSpPr txBox="1"/>
          <p:nvPr>
            <p:ph idx="4" type="subTitle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/>
        </p:txBody>
      </p:sp>
      <p:sp>
        <p:nvSpPr>
          <p:cNvPr id="2753" name="Google Shape;2753;p40"/>
          <p:cNvSpPr txBox="1"/>
          <p:nvPr>
            <p:ph idx="5" type="subTitle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lt1"/>
        </a:solidFill>
      </p:bgPr>
    </p:bg>
    <p:spTree>
      <p:nvGrpSpPr>
        <p:cNvPr id="2754" name="Shape 2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5" name="Google Shape;2755;p4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756" name="Google Shape;2756;p4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7" name="Google Shape;2757;p4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8" name="Google Shape;2758;p4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4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0" name="Google Shape;2760;p4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1" name="Google Shape;2761;p4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4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4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4" name="Google Shape;2764;p4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5" name="Google Shape;2765;p4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6" name="Google Shape;2766;p4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7" name="Google Shape;2767;p4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8" name="Google Shape;2768;p4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9" name="Google Shape;2769;p4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0" name="Google Shape;2770;p4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1" name="Google Shape;2771;p4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4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4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4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5" name="Google Shape;2775;p4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6" name="Google Shape;2776;p4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7" name="Google Shape;2777;p4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8" name="Google Shape;2778;p4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4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0" name="Google Shape;2780;p4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4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4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3" name="Google Shape;2783;p4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4" name="Google Shape;2784;p4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5" name="Google Shape;2785;p4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4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4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4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4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4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1" name="Google Shape;2791;p4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2" name="Google Shape;2792;p4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3" name="Google Shape;2793;p4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4" name="Google Shape;2794;p4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4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4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7" name="Google Shape;2797;p4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8" name="Google Shape;2798;p4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4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4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4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4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3" name="Google Shape;2803;p4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4" name="Google Shape;2804;p4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5" name="Google Shape;2805;p4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6" name="Google Shape;2806;p4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7" name="Google Shape;2807;p4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8" name="Google Shape;2808;p4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9" name="Google Shape;2809;p4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0" name="Google Shape;2810;p4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1" name="Google Shape;2811;p4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2" name="Google Shape;2812;p4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4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4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4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4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4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4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4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4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4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4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4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4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4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4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4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4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4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4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4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4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4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4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4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4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4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4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4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4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4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4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4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4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4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4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4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4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4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4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4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4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4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4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4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4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4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4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4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4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4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4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4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4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4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4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4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8" name="Google Shape;2868;p4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9" name="Google Shape;2869;p4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0" name="Google Shape;2870;p4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4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2" name="Google Shape;2872;p4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3" name="Google Shape;2873;p4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4" name="Google Shape;2874;p4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5" name="Google Shape;2875;p4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6" name="Google Shape;2876;p4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7" name="Google Shape;2877;p4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4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4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4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4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4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4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4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4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4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4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4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4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4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4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4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4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4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4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4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4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4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4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4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4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4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4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4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4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4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4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4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4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4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4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4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4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4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4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4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4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4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4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4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4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4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4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4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4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4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4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4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4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4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4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4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4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4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4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4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4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4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4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4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4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4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4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4" name="Google Shape;2944;p4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5" name="Google Shape;2945;p4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4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4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4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4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0" name="Google Shape;2950;p4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4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2" name="Google Shape;2952;p4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4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4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4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4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4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4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4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4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4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4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3" name="Google Shape;2963;p4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4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5" name="Google Shape;2965;p4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6" name="Google Shape;2966;p4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4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8" name="Google Shape;2968;p4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9" name="Google Shape;2969;p4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4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1" name="Google Shape;2971;p4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4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4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4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5" name="Google Shape;2975;p4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4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4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4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4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0" name="Google Shape;2980;p4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4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4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4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4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4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6" name="Google Shape;2986;p4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7" name="Google Shape;2987;p4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4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4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4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4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2" name="Google Shape;2992;p4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3" name="Google Shape;2993;p4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4" name="Google Shape;2994;p4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4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4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4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4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4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4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4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4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4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4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4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4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4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4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4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4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4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4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4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4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4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4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4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4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4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4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4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4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4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4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4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4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4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4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4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4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4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4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4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4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4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4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4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4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4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4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4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4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4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4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4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4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4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4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4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4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4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4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4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4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4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4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4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4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4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4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4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4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4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4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4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4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4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4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4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4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4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4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4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4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4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4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4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4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4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4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4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4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4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4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4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4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4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4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4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4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4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4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4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4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4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4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4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4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4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4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4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4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4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4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4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4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4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4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4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4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4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4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4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4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4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16" name="Google Shape;3116;p4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17" name="Google Shape;3117;p4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118" name="Google Shape;3118;p4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4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41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41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41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41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41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41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41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41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41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41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41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41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41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41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41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41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36" name="Google Shape;3136;p41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/>
        </p:txBody>
      </p:sp>
      <p:sp>
        <p:nvSpPr>
          <p:cNvPr id="3137" name="Google Shape;3137;p41"/>
          <p:cNvSpPr txBox="1"/>
          <p:nvPr>
            <p:ph idx="1" type="body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1"/>
        </a:solidFill>
      </p:bgPr>
    </p:bg>
    <p:spTree>
      <p:nvGrpSpPr>
        <p:cNvPr id="3138" name="Shape 3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9" name="Google Shape;3139;p4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40" name="Google Shape;3140;p4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4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4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4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4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4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4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4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4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4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4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4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4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4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4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4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4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4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4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9" name="Google Shape;3159;p4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4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1" name="Google Shape;3161;p4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2" name="Google Shape;3162;p4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3" name="Google Shape;3163;p4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4" name="Google Shape;3164;p4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5" name="Google Shape;3165;p4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6" name="Google Shape;3166;p4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7" name="Google Shape;3167;p4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4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4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4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4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4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4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4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4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4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7" name="Google Shape;3177;p4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8" name="Google Shape;3178;p4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9" name="Google Shape;3179;p4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0" name="Google Shape;3180;p4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1" name="Google Shape;3181;p4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4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3" name="Google Shape;3183;p4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4" name="Google Shape;3184;p4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5" name="Google Shape;3185;p4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6" name="Google Shape;3186;p4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7" name="Google Shape;3187;p4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4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4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0" name="Google Shape;3190;p4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1" name="Google Shape;3191;p4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4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4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4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4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4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7" name="Google Shape;3197;p4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8" name="Google Shape;3198;p4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4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4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4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4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4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4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4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6" name="Google Shape;3206;p4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7" name="Google Shape;3207;p4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8" name="Google Shape;3208;p4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9" name="Google Shape;3209;p4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0" name="Google Shape;3210;p4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4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2" name="Google Shape;3212;p4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3" name="Google Shape;3213;p4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4" name="Google Shape;3214;p4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5" name="Google Shape;3215;p4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6" name="Google Shape;3216;p4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7" name="Google Shape;3217;p4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8" name="Google Shape;3218;p4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9" name="Google Shape;3219;p4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p4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p4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p4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4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p4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4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6" name="Google Shape;3226;p4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7" name="Google Shape;3227;p4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8" name="Google Shape;3228;p4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9" name="Google Shape;3229;p4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0" name="Google Shape;3230;p4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1" name="Google Shape;3231;p4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4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4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4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4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4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4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4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4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4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4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4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4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4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4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4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4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4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4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4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4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4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4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4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4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4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4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4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4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4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4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4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4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4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4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4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4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4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4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4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4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4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p4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4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4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4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4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4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4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4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4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4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4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4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4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4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7" name="Google Shape;3287;p4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8" name="Google Shape;3288;p4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4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4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4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4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3" name="Google Shape;3293;p4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4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p4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6" name="Google Shape;3296;p4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7" name="Google Shape;3297;p4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p4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9" name="Google Shape;3299;p4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0" name="Google Shape;3300;p4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1" name="Google Shape;3301;p4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2" name="Google Shape;3302;p4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3" name="Google Shape;3303;p4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4" name="Google Shape;3304;p4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5" name="Google Shape;3305;p4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6" name="Google Shape;3306;p4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p4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4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p4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0" name="Google Shape;3310;p4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1" name="Google Shape;3311;p4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2" name="Google Shape;3312;p4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4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4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4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4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4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4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4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4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4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4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4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4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4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4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4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4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4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4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4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4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4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4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4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4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4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4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p4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4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4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2" name="Google Shape;3342;p4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3" name="Google Shape;3343;p4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4" name="Google Shape;3344;p4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5" name="Google Shape;3345;p4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6" name="Google Shape;3346;p4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p4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p4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p4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0" name="Google Shape;3350;p4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p4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2" name="Google Shape;3352;p4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p4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4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4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p4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p4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4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p4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p4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1" name="Google Shape;3361;p4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2" name="Google Shape;3362;p4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4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4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5" name="Google Shape;3365;p4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6" name="Google Shape;3366;p4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p4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8" name="Google Shape;3368;p4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9" name="Google Shape;3369;p4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4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4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4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4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4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4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4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4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4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4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4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4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4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4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4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4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4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4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4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4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4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4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4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4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4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4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4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4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4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4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4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4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4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4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4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4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4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p4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p4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4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4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4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4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4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4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4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4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4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4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4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4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4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4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4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4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4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4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4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4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4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0" name="Google Shape;3430;p4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1" name="Google Shape;3431;p4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2" name="Google Shape;3432;p4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3" name="Google Shape;3433;p4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4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5" name="Google Shape;3435;p4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6" name="Google Shape;3436;p4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4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4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4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4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4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4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4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4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4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6" name="Google Shape;3446;p4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7" name="Google Shape;3447;p4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4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9" name="Google Shape;3449;p4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0" name="Google Shape;3450;p4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1" name="Google Shape;3451;p4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4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4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p4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4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4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4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4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4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4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1" name="Google Shape;3461;p4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2" name="Google Shape;3462;p4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3" name="Google Shape;3463;p4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4" name="Google Shape;3464;p4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5" name="Google Shape;3465;p4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6" name="Google Shape;3466;p4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7" name="Google Shape;3467;p4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8" name="Google Shape;3468;p4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9" name="Google Shape;3469;p4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0" name="Google Shape;3470;p4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4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2" name="Google Shape;3472;p4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3" name="Google Shape;3473;p4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4" name="Google Shape;3474;p4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5" name="Google Shape;3475;p4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6" name="Google Shape;3476;p4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7" name="Google Shape;3477;p4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4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4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0" name="Google Shape;3480;p4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1" name="Google Shape;3481;p4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2" name="Google Shape;3482;p4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3" name="Google Shape;3483;p4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4" name="Google Shape;3484;p4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5" name="Google Shape;3485;p4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6" name="Google Shape;3486;p4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7" name="Google Shape;3487;p4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8" name="Google Shape;3488;p4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9" name="Google Shape;3489;p4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0" name="Google Shape;3490;p4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1" name="Google Shape;3491;p4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2" name="Google Shape;3492;p4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3" name="Google Shape;3493;p4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4" name="Google Shape;3494;p4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5" name="Google Shape;3495;p4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6" name="Google Shape;3496;p4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7" name="Google Shape;3497;p4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8" name="Google Shape;3498;p4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9" name="Google Shape;3499;p4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00" name="Google Shape;3500;p4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196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01" name="Google Shape;3501;p4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502" name="Google Shape;3502;p4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rgbClr val="222828">
                <a:alpha val="2039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3" name="Google Shape;3503;p4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fmla="val 248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4" name="Google Shape;3504;p42"/>
            <p:cNvSpPr/>
            <p:nvPr/>
          </p:nvSpPr>
          <p:spPr>
            <a:xfrm>
              <a:off x="848698" y="898261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5" name="Google Shape;3505;p42"/>
            <p:cNvSpPr/>
            <p:nvPr/>
          </p:nvSpPr>
          <p:spPr>
            <a:xfrm>
              <a:off x="553048" y="931482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6" name="Google Shape;3506;p42"/>
            <p:cNvSpPr/>
            <p:nvPr/>
          </p:nvSpPr>
          <p:spPr>
            <a:xfrm>
              <a:off x="848698" y="1332681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7" name="Google Shape;3507;p42"/>
            <p:cNvSpPr/>
            <p:nvPr/>
          </p:nvSpPr>
          <p:spPr>
            <a:xfrm>
              <a:off x="553048" y="1365902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8" name="Google Shape;3508;p42"/>
            <p:cNvSpPr/>
            <p:nvPr/>
          </p:nvSpPr>
          <p:spPr>
            <a:xfrm>
              <a:off x="848698" y="1767184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9" name="Google Shape;3509;p42"/>
            <p:cNvSpPr/>
            <p:nvPr/>
          </p:nvSpPr>
          <p:spPr>
            <a:xfrm>
              <a:off x="553048" y="180040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0" name="Google Shape;3510;p42"/>
            <p:cNvSpPr/>
            <p:nvPr/>
          </p:nvSpPr>
          <p:spPr>
            <a:xfrm>
              <a:off x="848698" y="2201603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1" name="Google Shape;3511;p42"/>
            <p:cNvSpPr/>
            <p:nvPr/>
          </p:nvSpPr>
          <p:spPr>
            <a:xfrm>
              <a:off x="553048" y="2234824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2" name="Google Shape;3512;p42"/>
            <p:cNvSpPr/>
            <p:nvPr/>
          </p:nvSpPr>
          <p:spPr>
            <a:xfrm>
              <a:off x="848698" y="2636106"/>
              <a:ext cx="317374" cy="317374"/>
            </a:xfrm>
            <a:custGeom>
              <a:rect b="b" l="l" r="r" t="t"/>
              <a:pathLst>
                <a:path extrusionOk="0" h="15209" w="15209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3" name="Google Shape;3513;p42"/>
            <p:cNvSpPr/>
            <p:nvPr/>
          </p:nvSpPr>
          <p:spPr>
            <a:xfrm>
              <a:off x="553048" y="2669265"/>
              <a:ext cx="549400" cy="250994"/>
            </a:xfrm>
            <a:custGeom>
              <a:rect b="b" l="l" r="r" t="t"/>
              <a:pathLst>
                <a:path extrusionOk="0" h="12028" w="26328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42"/>
            <p:cNvSpPr/>
            <p:nvPr/>
          </p:nvSpPr>
          <p:spPr>
            <a:xfrm>
              <a:off x="848698" y="3070526"/>
              <a:ext cx="317374" cy="317457"/>
            </a:xfrm>
            <a:custGeom>
              <a:rect b="b" l="l" r="r" t="t"/>
              <a:pathLst>
                <a:path extrusionOk="0" h="15213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42"/>
            <p:cNvSpPr/>
            <p:nvPr/>
          </p:nvSpPr>
          <p:spPr>
            <a:xfrm>
              <a:off x="553048" y="310374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6" name="Google Shape;3516;p42"/>
            <p:cNvSpPr/>
            <p:nvPr/>
          </p:nvSpPr>
          <p:spPr>
            <a:xfrm>
              <a:off x="848698" y="3504966"/>
              <a:ext cx="317374" cy="317436"/>
            </a:xfrm>
            <a:custGeom>
              <a:rect b="b" l="l" r="r" t="t"/>
              <a:pathLst>
                <a:path extrusionOk="0" h="15212" w="15209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7" name="Google Shape;3517;p42"/>
            <p:cNvSpPr/>
            <p:nvPr/>
          </p:nvSpPr>
          <p:spPr>
            <a:xfrm>
              <a:off x="553048" y="3538167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8" name="Google Shape;3518;p42"/>
            <p:cNvSpPr/>
            <p:nvPr/>
          </p:nvSpPr>
          <p:spPr>
            <a:xfrm>
              <a:off x="848698" y="3939449"/>
              <a:ext cx="317374" cy="317395"/>
            </a:xfrm>
            <a:custGeom>
              <a:rect b="b" l="l" r="r" t="t"/>
              <a:pathLst>
                <a:path extrusionOk="0" h="15210" w="15209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9" name="Google Shape;3519;p42"/>
            <p:cNvSpPr/>
            <p:nvPr/>
          </p:nvSpPr>
          <p:spPr>
            <a:xfrm>
              <a:off x="553048" y="3972670"/>
              <a:ext cx="549400" cy="251015"/>
            </a:xfrm>
            <a:custGeom>
              <a:rect b="b" l="l" r="r" t="t"/>
              <a:pathLst>
                <a:path extrusionOk="0" h="12029" w="26328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20" name="Google Shape;3520;p42"/>
          <p:cNvSpPr txBox="1"/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3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b="0" i="0" sz="33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b="0" i="0" sz="33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b="0" i="0" sz="33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b="0" i="0" sz="33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b="0" i="0" sz="33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b="0" i="0" sz="33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b="0" i="0" sz="33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b="0" i="0" sz="33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b="0" i="0" sz="33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/>
        </p:txBody>
      </p:sp>
      <p:sp>
        <p:nvSpPr>
          <p:cNvPr id="7" name="Google Shape;7;p33"/>
          <p:cNvSpPr txBox="1"/>
          <p:nvPr>
            <p:ph idx="1" type="body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 b="0" i="0" sz="1400" u="none" cap="none" strike="noStrik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 b="0" i="0" sz="1400" u="none" cap="none" strike="noStrik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 b="0" i="0" sz="1400" u="none" cap="none" strike="noStrik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 b="0" i="0" sz="1400" u="none" cap="none" strike="noStrik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 b="0" i="0" sz="1400" u="none" cap="none" strike="noStrik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 b="0" i="0" sz="1400" u="none" cap="none" strike="noStrik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 b="0" i="0" sz="1400" u="none" cap="none" strike="noStrik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 b="0" i="0" sz="1400" u="none" cap="none" strike="noStrik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 b="0" i="0" sz="1400" u="none" cap="none" strike="noStrike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9CDBE"/>
        </a:solidFill>
      </p:bgPr>
    </p:bg>
    <p:spTree>
      <p:nvGrpSpPr>
        <p:cNvPr id="5077" name="Shape 5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8" name="Google Shape;5078;p1"/>
          <p:cNvSpPr txBox="1"/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/>
              <a:t>DELHI PUBLIC SCHOOL JORHAT</a:t>
            </a:r>
            <a:endParaRPr/>
          </a:p>
        </p:txBody>
      </p:sp>
      <p:grpSp>
        <p:nvGrpSpPr>
          <p:cNvPr id="5079" name="Google Shape;5079;p1"/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5080" name="Google Shape;5080;p1"/>
            <p:cNvSpPr/>
            <p:nvPr/>
          </p:nvSpPr>
          <p:spPr>
            <a:xfrm>
              <a:off x="5686500" y="3674725"/>
              <a:ext cx="260950" cy="1082650"/>
            </a:xfrm>
            <a:custGeom>
              <a:rect b="b" l="l" r="r" t="t"/>
              <a:pathLst>
                <a:path extrusionOk="0" h="43306" w="10438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1" name="Google Shape;5081;p1"/>
            <p:cNvSpPr/>
            <p:nvPr/>
          </p:nvSpPr>
          <p:spPr>
            <a:xfrm>
              <a:off x="5880875" y="2440175"/>
              <a:ext cx="287050" cy="2421300"/>
            </a:xfrm>
            <a:custGeom>
              <a:rect b="b" l="l" r="r" t="t"/>
              <a:pathLst>
                <a:path extrusionOk="0" h="96852" w="11482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2" name="Google Shape;5082;p1"/>
            <p:cNvSpPr/>
            <p:nvPr/>
          </p:nvSpPr>
          <p:spPr>
            <a:xfrm>
              <a:off x="5922350" y="2272225"/>
              <a:ext cx="208275" cy="167975"/>
            </a:xfrm>
            <a:custGeom>
              <a:rect b="b" l="l" r="r" t="t"/>
              <a:pathLst>
                <a:path extrusionOk="0" h="6719" w="8331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3" name="Google Shape;5083;p1"/>
            <p:cNvSpPr/>
            <p:nvPr/>
          </p:nvSpPr>
          <p:spPr>
            <a:xfrm>
              <a:off x="5880875" y="3567725"/>
              <a:ext cx="286925" cy="1293750"/>
            </a:xfrm>
            <a:custGeom>
              <a:rect b="b" l="l" r="r" t="t"/>
              <a:pathLst>
                <a:path extrusionOk="0" h="51750" w="11477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4" name="Google Shape;5084;p1"/>
            <p:cNvSpPr/>
            <p:nvPr/>
          </p:nvSpPr>
          <p:spPr>
            <a:xfrm>
              <a:off x="5954500" y="3306675"/>
              <a:ext cx="150975" cy="825125"/>
            </a:xfrm>
            <a:custGeom>
              <a:rect b="b" l="l" r="r" t="t"/>
              <a:pathLst>
                <a:path extrusionOk="0" h="33005" w="6039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85" name="Google Shape;5085;p1"/>
          <p:cNvSpPr/>
          <p:nvPr/>
        </p:nvSpPr>
        <p:spPr>
          <a:xfrm rot="-4499992">
            <a:off x="6964849" y="1031111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86" name="Google Shape;5086;p1"/>
          <p:cNvGrpSpPr/>
          <p:nvPr/>
        </p:nvGrpSpPr>
        <p:grpSpPr>
          <a:xfrm flipH="1">
            <a:off x="1753230" y="283224"/>
            <a:ext cx="1356637" cy="1528670"/>
            <a:chOff x="6638425" y="262025"/>
            <a:chExt cx="1356637" cy="1528670"/>
          </a:xfrm>
        </p:grpSpPr>
        <p:sp>
          <p:nvSpPr>
            <p:cNvPr id="5087" name="Google Shape;5087;p1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8" name="Google Shape;5088;p1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9" name="Google Shape;5089;p1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0" name="Google Shape;5090;p1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91" name="Google Shape;5091;p1"/>
          <p:cNvSpPr/>
          <p:nvPr/>
        </p:nvSpPr>
        <p:spPr>
          <a:xfrm>
            <a:off x="1508413" y="3495888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2" name="Google Shape;5092;p1"/>
          <p:cNvSpPr txBox="1"/>
          <p:nvPr>
            <p:ph idx="1" type="body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Kaizen Meeting Class IX to XII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2" name="Shape 5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3" name="Google Shape;5213;p10"/>
          <p:cNvSpPr txBox="1"/>
          <p:nvPr>
            <p:ph type="title"/>
          </p:nvPr>
        </p:nvSpPr>
        <p:spPr>
          <a:xfrm>
            <a:off x="1062000" y="899825"/>
            <a:ext cx="7020000" cy="12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TOPIC:  LESSON PLANNING</a:t>
            </a:r>
            <a:endParaRPr sz="3200"/>
          </a:p>
        </p:txBody>
      </p:sp>
      <p:sp>
        <p:nvSpPr>
          <p:cNvPr id="5214" name="Google Shape;5214;p10"/>
          <p:cNvSpPr txBox="1"/>
          <p:nvPr>
            <p:ph idx="4294967295" type="subTitle"/>
          </p:nvPr>
        </p:nvSpPr>
        <p:spPr>
          <a:xfrm>
            <a:off x="1267425" y="1669950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20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IX - HISTORY</a:t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215" name="Google Shape;5215;p10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DRIVE LINK - https://drive.google.com/drive/folders/18NYOOyBwAxU73W6iyZiNcZQR5gXQtaUU?usp=drive_link</a:t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highlight>
                <a:schemeClr val="lt2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 - HISTORY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DRIVE LINK - https://drive.google.com/drive/folders/162OdXL2EnJwsRgme-64GIIWSQi7RaAIH?usp=drive_link</a:t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216" name="Google Shape;5216;p10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7" name="Google Shape;5217;p10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8" name="Google Shape;5218;p10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2" name="Shape 5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" name="Google Shape;5223;p11"/>
          <p:cNvSpPr txBox="1"/>
          <p:nvPr>
            <p:ph type="title"/>
          </p:nvPr>
        </p:nvSpPr>
        <p:spPr>
          <a:xfrm>
            <a:off x="1062000" y="899825"/>
            <a:ext cx="7020000" cy="12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TOPIC:  LESSON PLANNING</a:t>
            </a:r>
            <a:endParaRPr sz="3200"/>
          </a:p>
        </p:txBody>
      </p:sp>
      <p:sp>
        <p:nvSpPr>
          <p:cNvPr id="5224" name="Google Shape;5224;p11"/>
          <p:cNvSpPr txBox="1"/>
          <p:nvPr>
            <p:ph idx="4294967295" type="subTitle"/>
          </p:nvPr>
        </p:nvSpPr>
        <p:spPr>
          <a:xfrm>
            <a:off x="1267425" y="1669950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20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 - HISTORY</a:t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225" name="Google Shape;5225;p11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DRIVE LINK - https://drive.google.com/drive/folders/1qxPwxybacaOtpMZYC5RLnRp5ZR4jmubc?usp=drive_link</a:t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highlight>
                <a:schemeClr val="lt2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XII - HISTORY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DRIVE LINK - https://drive.google.com/drive/folders/1KwqQMsg-w3eRKnnlcGZI1e2XyWynsukH?usp=drive_link</a:t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226" name="Google Shape;5226;p11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7" name="Google Shape;5227;p11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8" name="Google Shape;5228;p11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2" name="Shape 5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3" name="Google Shape;5233;p12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234" name="Google Shape;5234;p12"/>
          <p:cNvSpPr txBox="1"/>
          <p:nvPr>
            <p:ph type="title"/>
          </p:nvPr>
        </p:nvSpPr>
        <p:spPr>
          <a:xfrm>
            <a:off x="3145426" y="2252125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4800"/>
              <a:t>BEST PRACTICES IN HISTORY</a:t>
            </a:r>
            <a:endParaRPr/>
          </a:p>
        </p:txBody>
      </p:sp>
      <p:sp>
        <p:nvSpPr>
          <p:cNvPr id="5235" name="Google Shape;5235;p12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03</a:t>
            </a:r>
            <a:endParaRPr/>
          </a:p>
        </p:txBody>
      </p:sp>
      <p:sp>
        <p:nvSpPr>
          <p:cNvPr id="5236" name="Google Shape;5236;p12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7" name="Google Shape;5237;p12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8" name="Google Shape;5238;p12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39" name="Google Shape;5239;p12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240" name="Google Shape;5240;p12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1" name="Google Shape;5241;p12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2" name="Google Shape;5242;p12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3" name="Google Shape;5243;p12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7" name="Shape 5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8" name="Google Shape;5248;p13"/>
          <p:cNvSpPr txBox="1"/>
          <p:nvPr>
            <p:ph type="title"/>
          </p:nvPr>
        </p:nvSpPr>
        <p:spPr>
          <a:xfrm>
            <a:off x="1062000" y="899824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      BEST PRACTICES IN HISTORY</a:t>
            </a:r>
            <a:br>
              <a:rPr lang="en-US" sz="3200"/>
            </a:br>
            <a:br>
              <a:rPr lang="en-US" sz="3200"/>
            </a:br>
            <a:br>
              <a:rPr lang="en-US" sz="1800"/>
            </a:br>
            <a:endParaRPr sz="3200"/>
          </a:p>
        </p:txBody>
      </p:sp>
      <p:sp>
        <p:nvSpPr>
          <p:cNvPr id="5249" name="Google Shape;5249;p13"/>
          <p:cNvSpPr txBox="1"/>
          <p:nvPr>
            <p:ph idx="4294967295" type="subTitle"/>
          </p:nvPr>
        </p:nvSpPr>
        <p:spPr>
          <a:xfrm>
            <a:off x="1267425" y="1669950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20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IX &amp; X - HISTORY</a:t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250" name="Google Shape;5250;p13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251" name="Google Shape;5251;p13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2" name="Google Shape;5252;p13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3" name="Google Shape;5253;p13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4" name="Google Shape;5254;p13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255" name="Google Shape;5255;p13"/>
          <p:cNvGraphicFramePr/>
          <p:nvPr/>
        </p:nvGraphicFramePr>
        <p:xfrm>
          <a:off x="1452563" y="20899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2220900"/>
                <a:gridCol w="2220900"/>
                <a:gridCol w="2220900"/>
              </a:tblGrid>
              <a:tr h="38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Practice</a:t>
                      </a:r>
                      <a:endParaRPr b="1" sz="24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Description</a:t>
                      </a:r>
                      <a:endParaRPr b="1" sz="24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</a:t>
                      </a:r>
                      <a:endParaRPr b="1" sz="24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400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Hook Question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F111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Start with a provocative, inquiry-based question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“Was the French Revolution a failure?”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50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Narrative Storytelling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Use characters, conflict, and resolution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Tell story of Louis XVI &amp; Marie Antoinette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  <a:tr h="760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Thinking Visible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Timelines, concept maps, Claim-Evidence-Reasoning (CER)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CER: “Did nationalism unify or divide?”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9" name="Shape 5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0" name="Google Shape;5260;p14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      BEST PRACTICES IN HISTORY</a:t>
            </a:r>
            <a:br>
              <a:rPr lang="en-US" sz="3200"/>
            </a:br>
            <a:br>
              <a:rPr lang="en-US" sz="3200"/>
            </a:br>
            <a:br>
              <a:rPr lang="en-US" sz="1800"/>
            </a:br>
            <a:endParaRPr sz="3200"/>
          </a:p>
        </p:txBody>
      </p:sp>
      <p:sp>
        <p:nvSpPr>
          <p:cNvPr id="5261" name="Google Shape;5261;p14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20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 - HISTORY</a:t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262" name="Google Shape;5262;p1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263" name="Google Shape;5263;p14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4" name="Google Shape;5264;p14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5" name="Google Shape;5265;p14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6" name="Google Shape;5266;p14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267" name="Google Shape;5267;p14"/>
          <p:cNvGraphicFramePr/>
          <p:nvPr/>
        </p:nvGraphicFramePr>
        <p:xfrm>
          <a:off x="1373981" y="16398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2220900"/>
                <a:gridCol w="2220900"/>
                <a:gridCol w="2220900"/>
              </a:tblGrid>
              <a:tr h="38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Practice</a:t>
                      </a:r>
                      <a:endParaRPr b="1" sz="24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Chapter</a:t>
                      </a:r>
                      <a:endParaRPr b="1" sz="24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7030A0"/>
                          </a:solidFill>
                        </a:rPr>
                        <a:t>How It Was Implemented</a:t>
                      </a:r>
                      <a:endParaRPr b="1" sz="24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637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Visual Analysis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0F111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 1: Writing and City Life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Students analyzed images of the Standard of Ur &amp; Royal Tombs of Ur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899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Comparative Civilizations</a:t>
                      </a:r>
                      <a:endParaRPr b="0"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0" marB="63500" marR="10160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0F111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 1 &amp; Ch 2</a:t>
                      </a:r>
                      <a:endParaRPr b="0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0" marB="63500" marR="101600" marL="1016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Compared Mesopotamian city-states with Roman provincial administration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499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Map Work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 1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Identified &amp; labeled: Euphrates, Tigris.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1" name="Shape 5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2" name="Google Shape;5272;p15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      BEST PRACTICES IN HISTORY</a:t>
            </a:r>
            <a:br>
              <a:rPr lang="en-US" sz="3200"/>
            </a:br>
            <a:br>
              <a:rPr lang="en-US" sz="3200"/>
            </a:br>
            <a:br>
              <a:rPr lang="en-US" sz="1800"/>
            </a:br>
            <a:endParaRPr sz="3200"/>
          </a:p>
        </p:txBody>
      </p:sp>
      <p:sp>
        <p:nvSpPr>
          <p:cNvPr id="5273" name="Google Shape;5273;p15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20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XII - HISTORY</a:t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274" name="Google Shape;5274;p15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275" name="Google Shape;5275;p15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6" name="Google Shape;5276;p15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7" name="Google Shape;5277;p15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8" name="Google Shape;5278;p15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279" name="Google Shape;5279;p15"/>
          <p:cNvGraphicFramePr/>
          <p:nvPr/>
        </p:nvGraphicFramePr>
        <p:xfrm>
          <a:off x="1502569" y="154701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2159000"/>
                <a:gridCol w="2159000"/>
                <a:gridCol w="2159000"/>
              </a:tblGrid>
              <a:tr h="588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Practice</a:t>
                      </a:r>
                      <a:endParaRPr b="1" sz="18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Chapter</a:t>
                      </a:r>
                      <a:endParaRPr b="1" sz="18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7030A0"/>
                          </a:solidFill>
                        </a:rPr>
                        <a:t>How It Was Implemented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868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Archaeological Evidence Analysis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 1: Bricks, Beads and Bones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Students classified Harappan artifacts (seals, beads, weights) by possible use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868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Literary Source Analysis</a:t>
                      </a:r>
                      <a:endParaRPr b="0"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0" marB="63500" marR="10160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 3: Kinship, Caste and Class</a:t>
                      </a:r>
                      <a:endParaRPr b="0" sz="13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0" marB="63500" marR="101600" marL="10160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Analyzed excerpts from Mahabharata (Shanti Parva) on kingship duties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67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Temple Architecture Study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 4: Thinkers, Beliefs and Buildings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Compared Sanchi Stupa &amp; Ajanta Caves using virtual tour screenshots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3" name="Shape 5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4" name="Google Shape;5284;p16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285" name="Google Shape;5285;p16"/>
          <p:cNvSpPr txBox="1"/>
          <p:nvPr>
            <p:ph type="title"/>
          </p:nvPr>
        </p:nvSpPr>
        <p:spPr>
          <a:xfrm>
            <a:off x="3152569" y="3123662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r>
              <a:rPr lang="en-US" sz="4800"/>
              <a:t>TOURS &amp; FIELD VISITS DONE</a:t>
            </a:r>
            <a:br>
              <a:rPr lang="en-US" sz="4800"/>
            </a:br>
            <a:endParaRPr sz="4800"/>
          </a:p>
        </p:txBody>
      </p:sp>
      <p:sp>
        <p:nvSpPr>
          <p:cNvPr id="5286" name="Google Shape;5286;p16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04</a:t>
            </a:r>
            <a:endParaRPr/>
          </a:p>
        </p:txBody>
      </p:sp>
      <p:sp>
        <p:nvSpPr>
          <p:cNvPr id="5287" name="Google Shape;5287;p16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8" name="Google Shape;5288;p16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9" name="Google Shape;5289;p16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90" name="Google Shape;5290;p16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291" name="Google Shape;5291;p16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2" name="Google Shape;5292;p16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3" name="Google Shape;5293;p16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4" name="Google Shape;5294;p16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8" name="Shape 5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9" name="Google Shape;5299;p17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br>
              <a:rPr lang="en-US" sz="3200"/>
            </a:br>
            <a:br>
              <a:rPr lang="en-US" sz="3200"/>
            </a:br>
            <a:br>
              <a:rPr lang="en-US" sz="1800"/>
            </a:br>
            <a:endParaRPr sz="3200"/>
          </a:p>
        </p:txBody>
      </p:sp>
      <p:sp>
        <p:nvSpPr>
          <p:cNvPr id="5300" name="Google Shape;5300;p17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01" name="Google Shape;5301;p17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302" name="Google Shape;5302;p17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3" name="Google Shape;5303;p17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4" name="Google Shape;5304;p17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5" name="Google Shape;5305;p1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306" name="Google Shape;5306;p17"/>
          <p:cNvGraphicFramePr/>
          <p:nvPr/>
        </p:nvGraphicFramePr>
        <p:xfrm>
          <a:off x="1373981" y="16398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2256625"/>
                <a:gridCol w="2256625"/>
                <a:gridCol w="2256625"/>
              </a:tblGrid>
              <a:tr h="597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7030A0"/>
                          </a:solidFill>
                        </a:rPr>
                        <a:t>Destination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7030A0"/>
                          </a:solidFill>
                        </a:rPr>
                        <a:t>Date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832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/>
                        <a:t>IX &amp; X</a:t>
                      </a:r>
                      <a:endParaRPr b="1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Historical Places of Sivasagar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August 2026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173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/>
                        <a:t>XI &amp; X</a:t>
                      </a:r>
                      <a:endParaRPr b="1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Kaziranga</a:t>
                      </a:r>
                      <a:r>
                        <a:rPr lang="en-US" sz="1300" u="none" cap="none" strike="noStrike"/>
                        <a:t> National Orchid &amp; Biodiversity Park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August 2026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5307" name="Google Shape;5307;p17"/>
          <p:cNvSpPr/>
          <p:nvPr/>
        </p:nvSpPr>
        <p:spPr>
          <a:xfrm>
            <a:off x="1668967" y="573721"/>
            <a:ext cx="575991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5051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TOURS &amp; FIELD VISITS DONE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1" name="Shape 5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2" name="Google Shape;5312;p18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13" name="Google Shape;5313;p18"/>
          <p:cNvSpPr txBox="1"/>
          <p:nvPr>
            <p:ph type="title"/>
          </p:nvPr>
        </p:nvSpPr>
        <p:spPr>
          <a:xfrm>
            <a:off x="3152569" y="3123662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r>
              <a:rPr lang="en-US" sz="4400"/>
              <a:t>ASSESSMENTS TAKEN &amp; EXAM PERFORMANCE</a:t>
            </a:r>
            <a:br>
              <a:rPr lang="en-US" sz="4800"/>
            </a:br>
            <a:endParaRPr sz="4800"/>
          </a:p>
        </p:txBody>
      </p:sp>
      <p:sp>
        <p:nvSpPr>
          <p:cNvPr id="5314" name="Google Shape;5314;p18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05</a:t>
            </a:r>
            <a:endParaRPr/>
          </a:p>
        </p:txBody>
      </p:sp>
      <p:sp>
        <p:nvSpPr>
          <p:cNvPr id="5315" name="Google Shape;5315;p18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6" name="Google Shape;5316;p18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7" name="Google Shape;5317;p18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18" name="Google Shape;5318;p18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319" name="Google Shape;5319;p18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0" name="Google Shape;5320;p18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1" name="Google Shape;5321;p18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2" name="Google Shape;5322;p18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6" name="Shape 5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7" name="Google Shape;5327;p19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ASSESSMENTS TAKEN &amp; EXAM PERFORMANCE</a:t>
            </a:r>
            <a:br>
              <a:rPr lang="en-US" sz="3200"/>
            </a:br>
            <a:endParaRPr sz="3200"/>
          </a:p>
        </p:txBody>
      </p:sp>
      <p:sp>
        <p:nvSpPr>
          <p:cNvPr id="5328" name="Google Shape;5328;p19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29" name="Google Shape;5329;p19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330" name="Google Shape;5330;p19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1" name="Google Shape;5331;p19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2" name="Google Shape;5332;p19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3" name="Google Shape;5333;p19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334" name="Google Shape;5334;p19"/>
          <p:cNvGraphicFramePr/>
          <p:nvPr/>
        </p:nvGraphicFramePr>
        <p:xfrm>
          <a:off x="1345405" y="166132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1112100"/>
                <a:gridCol w="1959625"/>
                <a:gridCol w="1266325"/>
                <a:gridCol w="2288975"/>
              </a:tblGrid>
              <a:tr h="954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Class</a:t>
                      </a:r>
                      <a:endParaRPr b="1" sz="20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Assessment Type</a:t>
                      </a:r>
                      <a:endParaRPr b="1" sz="20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Date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Key Observations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82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IX – A/B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MONDAY TEST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11/05/2026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/>
                    </a:p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Chronology</a:t>
                      </a:r>
                      <a:r>
                        <a:rPr lang="en-US" sz="1300" u="none" cap="none" strike="noStrike"/>
                        <a:t> Confused</a:t>
                      </a:r>
                      <a:endParaRPr/>
                    </a:p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Causes Jumbled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15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IX – 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MCQS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18/05/2026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Misidentified Leaders</a:t>
                      </a:r>
                      <a:endParaRPr/>
                    </a:p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Document Confusion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415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IX – B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MCQS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01/06/2026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Term mix ups </a:t>
                      </a:r>
                      <a:endParaRPr/>
                    </a:p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Overlooked keywords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6" name="Shape 5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7" name="Google Shape;5097;p2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TOPICS</a:t>
            </a:r>
            <a:endParaRPr/>
          </a:p>
        </p:txBody>
      </p:sp>
      <p:sp>
        <p:nvSpPr>
          <p:cNvPr id="5098" name="Google Shape;5098;p2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01</a:t>
            </a:r>
            <a:endParaRPr b="0" i="0" sz="16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099" name="Google Shape;5099;p2"/>
          <p:cNvSpPr txBox="1"/>
          <p:nvPr>
            <p:ph idx="4294967295" type="subTitle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SYLLABUS COMPLETION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00" name="Google Shape;5100;p2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02</a:t>
            </a:r>
            <a:endParaRPr b="0" i="0" sz="16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01" name="Google Shape;5101;p2"/>
          <p:cNvSpPr txBox="1"/>
          <p:nvPr>
            <p:ph idx="4294967295" type="subTitle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LESSON PLANNING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02" name="Google Shape;5102;p2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03</a:t>
            </a:r>
            <a:endParaRPr b="0" i="0" sz="16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03" name="Google Shape;5103;p2"/>
          <p:cNvSpPr txBox="1"/>
          <p:nvPr>
            <p:ph idx="4294967295" type="subTitle"/>
          </p:nvPr>
        </p:nvSpPr>
        <p:spPr>
          <a:xfrm>
            <a:off x="2324778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BEST PRACTICES IN YOUR SUBJECTS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04" name="Google Shape;5104;p2"/>
          <p:cNvSpPr/>
          <p:nvPr/>
        </p:nvSpPr>
        <p:spPr>
          <a:xfrm>
            <a:off x="4862639" y="1673925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04</a:t>
            </a:r>
            <a:endParaRPr b="0" i="0" sz="16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05" name="Google Shape;5105;p2"/>
          <p:cNvSpPr txBox="1"/>
          <p:nvPr>
            <p:ph idx="4294967295" type="subTitle"/>
          </p:nvPr>
        </p:nvSpPr>
        <p:spPr>
          <a:xfrm>
            <a:off x="5463253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TOURS &amp; FIELD VISITS DONE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06" name="Google Shape;5106;p2"/>
          <p:cNvSpPr/>
          <p:nvPr/>
        </p:nvSpPr>
        <p:spPr>
          <a:xfrm>
            <a:off x="4862639" y="2445383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05</a:t>
            </a:r>
            <a:endParaRPr b="0" i="0" sz="16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07" name="Google Shape;5107;p2"/>
          <p:cNvSpPr txBox="1"/>
          <p:nvPr>
            <p:ph idx="4294967295" type="subTitle"/>
          </p:nvPr>
        </p:nvSpPr>
        <p:spPr>
          <a:xfrm>
            <a:off x="5463253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ASSESSMENTS TAKEN &amp; EXAM PERFORMANCE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08" name="Google Shape;5108;p2"/>
          <p:cNvSpPr/>
          <p:nvPr/>
        </p:nvSpPr>
        <p:spPr>
          <a:xfrm>
            <a:off x="4862639" y="3216841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06</a:t>
            </a:r>
            <a:endParaRPr b="0" i="0" sz="16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09" name="Google Shape;5109;p2"/>
          <p:cNvSpPr txBox="1"/>
          <p:nvPr>
            <p:ph idx="4294967295" type="subTitle"/>
          </p:nvPr>
        </p:nvSpPr>
        <p:spPr>
          <a:xfrm>
            <a:off x="5463253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COPY CORRECTION &amp; MAINTENENCE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cxnSp>
        <p:nvCxnSpPr>
          <p:cNvPr id="5110" name="Google Shape;5110;p2"/>
          <p:cNvCxnSpPr>
            <a:stCxn id="5098" idx="2"/>
            <a:endCxn id="5100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11" name="Google Shape;5111;p2"/>
          <p:cNvCxnSpPr>
            <a:stCxn id="5100" idx="2"/>
            <a:endCxn id="5102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12" name="Google Shape;5112;p2"/>
          <p:cNvCxnSpPr>
            <a:stCxn id="5104" idx="2"/>
            <a:endCxn id="5106" idx="0"/>
          </p:cNvCxnSpPr>
          <p:nvPr/>
        </p:nvCxnSpPr>
        <p:spPr>
          <a:xfrm>
            <a:off x="5120189" y="2189025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13" name="Google Shape;5113;p2"/>
          <p:cNvCxnSpPr>
            <a:stCxn id="5106" idx="2"/>
            <a:endCxn id="5108" idx="0"/>
          </p:cNvCxnSpPr>
          <p:nvPr/>
        </p:nvCxnSpPr>
        <p:spPr>
          <a:xfrm>
            <a:off x="5120189" y="2960483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14" name="Google Shape;5114;p2"/>
          <p:cNvSpPr/>
          <p:nvPr/>
        </p:nvSpPr>
        <p:spPr>
          <a:xfrm>
            <a:off x="7922650" y="356430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5" name="Google Shape;5115;p2"/>
          <p:cNvSpPr/>
          <p:nvPr/>
        </p:nvSpPr>
        <p:spPr>
          <a:xfrm>
            <a:off x="7203538" y="3925250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6" name="Google Shape;5116;p2"/>
          <p:cNvSpPr/>
          <p:nvPr/>
        </p:nvSpPr>
        <p:spPr>
          <a:xfrm rot="-4499992">
            <a:off x="6847733" y="393814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7" name="Google Shape;5117;p2"/>
          <p:cNvSpPr/>
          <p:nvPr/>
        </p:nvSpPr>
        <p:spPr>
          <a:xfrm>
            <a:off x="6587700" y="97077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8" name="Google Shape;5118;p2"/>
          <p:cNvSpPr/>
          <p:nvPr/>
        </p:nvSpPr>
        <p:spPr>
          <a:xfrm>
            <a:off x="7805125" y="80735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8" name="Shape 5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9" name="Google Shape;5339;p20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ASSESSMENTS TAKEN &amp; EXAM PERFORMANCE</a:t>
            </a:r>
            <a:br>
              <a:rPr lang="en-US" sz="3200"/>
            </a:br>
            <a:endParaRPr sz="3200"/>
          </a:p>
        </p:txBody>
      </p:sp>
      <p:sp>
        <p:nvSpPr>
          <p:cNvPr id="5340" name="Google Shape;5340;p20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41" name="Google Shape;5341;p20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342" name="Google Shape;5342;p20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3" name="Google Shape;5343;p20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4" name="Google Shape;5344;p20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5" name="Google Shape;5345;p20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346" name="Google Shape;5346;p20"/>
          <p:cNvGraphicFramePr/>
          <p:nvPr/>
        </p:nvGraphicFramePr>
        <p:xfrm>
          <a:off x="1345405" y="166132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1112100"/>
                <a:gridCol w="1959625"/>
                <a:gridCol w="1266325"/>
                <a:gridCol w="2288975"/>
              </a:tblGrid>
              <a:tr h="954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Class</a:t>
                      </a:r>
                      <a:endParaRPr b="1" sz="20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Assessment Type</a:t>
                      </a:r>
                      <a:endParaRPr b="1" sz="20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Date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Key Observations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82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 – A/B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MONDAY TEST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11/05/2026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 u="none" cap="none" strike="noStrike"/>
                    </a:p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Wrong treaty Details</a:t>
                      </a:r>
                      <a:endParaRPr/>
                    </a:p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Faulty understanding of “absolutism”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15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 – 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MCQS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18/05/2026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Wrong year of Napoleon’s defeat.</a:t>
                      </a:r>
                      <a:endParaRPr/>
                    </a:p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Frankfurt Parliament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415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 – B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MCQS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01/06/2026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Mazzini’s society</a:t>
                      </a:r>
                      <a:endParaRPr/>
                    </a:p>
                    <a:p>
                      <a:pPr indent="-400050" lvl="0" marL="40005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romanLcParenR"/>
                      </a:pPr>
                      <a:r>
                        <a:rPr lang="en-US" sz="1300" u="none" cap="none" strike="noStrike"/>
                        <a:t>Overlooked keywords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0" name="Shape 5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1" name="Google Shape;5351;p21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ASSESSMENTS TAKEN &amp; EXAM PERFORMANCE</a:t>
            </a:r>
            <a:endParaRPr sz="3200"/>
          </a:p>
        </p:txBody>
      </p:sp>
      <p:sp>
        <p:nvSpPr>
          <p:cNvPr id="5352" name="Google Shape;5352;p21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53" name="Google Shape;5353;p21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354" name="Google Shape;5354;p21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5" name="Google Shape;5355;p21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6" name="Google Shape;5356;p21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7" name="Google Shape;5357;p21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358" name="Google Shape;5358;p21"/>
          <p:cNvGraphicFramePr/>
          <p:nvPr/>
        </p:nvGraphicFramePr>
        <p:xfrm>
          <a:off x="1373980" y="16398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1055750"/>
                <a:gridCol w="1927950"/>
                <a:gridCol w="1134575"/>
                <a:gridCol w="2173000"/>
              </a:tblGrid>
              <a:tr h="649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Assessment Type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Date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Key Observations</a:t>
                      </a:r>
                      <a:endParaRPr b="1" sz="20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282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XI – H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CLASS TEST 1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22/05/2026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1. Decline Reason of Mesopotamia Civilization.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282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XI</a:t>
                      </a:r>
                      <a:r>
                        <a:rPr lang="en-US" sz="1400" u="none" cap="none" strike="noStrike"/>
                        <a:t> – H 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CLASS</a:t>
                      </a:r>
                      <a:r>
                        <a:rPr lang="en-US" sz="1300" u="none" cap="none" strike="noStrike"/>
                        <a:t> TEST 2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1/06/2026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arabicPeriod"/>
                      </a:pPr>
                      <a:r>
                        <a:rPr lang="en-US" sz="1300" u="none" cap="none" strike="noStrike"/>
                        <a:t>Cuneiform Writing </a:t>
                      </a:r>
                      <a:endParaRPr/>
                    </a:p>
                    <a:p>
                      <a:pPr indent="-342900" lvl="0" marL="3429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arabicPeriod"/>
                      </a:pPr>
                      <a:r>
                        <a:rPr lang="en-US" sz="1300" u="none" cap="none" strike="noStrike"/>
                        <a:t>City names wrong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282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XII</a:t>
                      </a:r>
                      <a:r>
                        <a:rPr lang="en-US" sz="1400" u="none" cap="none" strike="noStrike"/>
                        <a:t> – H 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MONDAY</a:t>
                      </a:r>
                      <a:r>
                        <a:rPr lang="en-US" sz="1300" u="none" cap="none" strike="noStrike"/>
                        <a:t> TEST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04/05/2026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342900" lvl="0" marL="34290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arabicPeriod"/>
                      </a:pPr>
                      <a:r>
                        <a:rPr lang="en-US" sz="1300" u="none" cap="none" strike="noStrike"/>
                        <a:t>Buddha v/s Mahavira mix up.</a:t>
                      </a:r>
                      <a:endParaRPr/>
                    </a:p>
                    <a:p>
                      <a:pPr indent="-342900" lvl="0" marL="34290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arabicPeriod"/>
                      </a:pPr>
                      <a:r>
                        <a:rPr lang="en-US" sz="1300" u="none" cap="none" strike="noStrike"/>
                        <a:t>Sangha misconception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2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3" name="Google Shape;5363;p22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ASSESSMENTS TAKEN &amp; EXAM PERFORMANCE</a:t>
            </a:r>
            <a:endParaRPr sz="3200"/>
          </a:p>
        </p:txBody>
      </p:sp>
      <p:sp>
        <p:nvSpPr>
          <p:cNvPr id="5364" name="Google Shape;5364;p22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65" name="Google Shape;5365;p22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366" name="Google Shape;5366;p22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7" name="Google Shape;5367;p22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8" name="Google Shape;5368;p22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9" name="Google Shape;5369;p22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370" name="Google Shape;5370;p22"/>
          <p:cNvGraphicFramePr/>
          <p:nvPr/>
        </p:nvGraphicFramePr>
        <p:xfrm>
          <a:off x="1373980" y="16398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1055750"/>
                <a:gridCol w="1927950"/>
                <a:gridCol w="1134575"/>
                <a:gridCol w="2173000"/>
              </a:tblGrid>
              <a:tr h="6496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Assessment Type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Date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Key Observations</a:t>
                      </a:r>
                      <a:endParaRPr b="1" sz="20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282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XII</a:t>
                      </a:r>
                      <a:r>
                        <a:rPr lang="en-US" sz="1400" u="none" cap="none" strike="noStrike"/>
                        <a:t> – H 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MONDAY</a:t>
                      </a:r>
                      <a:r>
                        <a:rPr lang="en-US" sz="1300" u="none" cap="none" strike="noStrike"/>
                        <a:t> TEST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04/05/2026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342900" lvl="0" marL="34290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arabicPeriod"/>
                      </a:pPr>
                      <a:r>
                        <a:rPr lang="en-US" sz="1300" u="none" cap="none" strike="noStrike"/>
                        <a:t>Buddha v/s Mahavira mix up.</a:t>
                      </a:r>
                      <a:endParaRPr/>
                    </a:p>
                    <a:p>
                      <a:pPr indent="-342900" lvl="0" marL="34290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arabicPeriod"/>
                      </a:pPr>
                      <a:r>
                        <a:rPr lang="en-US" sz="1300" u="none" cap="none" strike="noStrike"/>
                        <a:t>Sangha misconception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282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XII - H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CLASS</a:t>
                      </a:r>
                      <a:r>
                        <a:rPr lang="en-US" sz="1300" u="none" cap="none" strike="noStrike"/>
                        <a:t> TEST 1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14/05/2026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342900" lvl="0" marL="34290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arabicPeriod"/>
                      </a:pPr>
                      <a:r>
                        <a:rPr lang="en-US" sz="1300" u="none" cap="none" strike="noStrike"/>
                        <a:t>Nirguna</a:t>
                      </a:r>
                      <a:r>
                        <a:rPr lang="en-US" sz="1300" u="none" cap="none" strike="noStrike"/>
                        <a:t> v/s Saguna</a:t>
                      </a:r>
                      <a:endParaRPr sz="1300" u="none" cap="none" strike="noStrike"/>
                    </a:p>
                    <a:p>
                      <a:pPr indent="-342900" lvl="0" marL="34290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AutoNum type="arabicPeriod"/>
                      </a:pPr>
                      <a:r>
                        <a:rPr lang="en-US" sz="1300" u="none" cap="none" strike="noStrike"/>
                        <a:t>Chronology &amp; Terminology Errors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282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XII - H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CLASS TEST 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21/05/2026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1. Lack of Comparative Analysis – AL Biruni ;</a:t>
                      </a:r>
                      <a:r>
                        <a:rPr lang="en-US" sz="1300" u="none" cap="none" strike="noStrike"/>
                        <a:t> Ibn Battuta ; Bernier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4" name="Shape 5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5" name="Google Shape;5375;p23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76" name="Google Shape;5376;p23"/>
          <p:cNvSpPr txBox="1"/>
          <p:nvPr>
            <p:ph type="title"/>
          </p:nvPr>
        </p:nvSpPr>
        <p:spPr>
          <a:xfrm>
            <a:off x="3152569" y="3123662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r>
              <a:rPr lang="en-US" sz="4400"/>
              <a:t>COPY CORRECTION &amp; </a:t>
            </a:r>
            <a:r>
              <a:rPr lang="en-US" sz="4400"/>
              <a:t>MAINTENANCE</a:t>
            </a:r>
            <a:br>
              <a:rPr lang="en-US" sz="4800"/>
            </a:br>
            <a:endParaRPr sz="4800"/>
          </a:p>
        </p:txBody>
      </p:sp>
      <p:sp>
        <p:nvSpPr>
          <p:cNvPr id="5377" name="Google Shape;5377;p23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06</a:t>
            </a:r>
            <a:endParaRPr/>
          </a:p>
        </p:txBody>
      </p:sp>
      <p:sp>
        <p:nvSpPr>
          <p:cNvPr id="5378" name="Google Shape;5378;p23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9" name="Google Shape;5379;p23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0" name="Google Shape;5380;p23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81" name="Google Shape;5381;p23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382" name="Google Shape;5382;p23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3" name="Google Shape;5383;p23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4" name="Google Shape;5384;p23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5" name="Google Shape;5385;p23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9" name="Shape 5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0" name="Google Shape;5390;p24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COPY CORRECTION &amp; MAINTENENCE</a:t>
            </a:r>
            <a:endParaRPr sz="3200"/>
          </a:p>
        </p:txBody>
      </p:sp>
      <p:sp>
        <p:nvSpPr>
          <p:cNvPr id="5391" name="Google Shape;5391;p24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392" name="Google Shape;5392;p2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393" name="Google Shape;5393;p24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4" name="Google Shape;5394;p24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5" name="Google Shape;5395;p24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6" name="Google Shape;5396;p24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397" name="Google Shape;5397;p24"/>
          <p:cNvGraphicFramePr/>
          <p:nvPr/>
        </p:nvGraphicFramePr>
        <p:xfrm>
          <a:off x="1373981" y="164703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2168675"/>
                <a:gridCol w="4272600"/>
              </a:tblGrid>
              <a:tr h="888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Remark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868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IX – 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Notebook Correction is done on a regular basis, and students</a:t>
                      </a:r>
                      <a:r>
                        <a:rPr lang="en-US" sz="1300" u="none" cap="none" strike="noStrike"/>
                        <a:t> notebooks are reviewed for completeness, accuracy and time submission.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868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IX - B 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Notebook Correction is done on a regular basis, and students</a:t>
                      </a:r>
                      <a:r>
                        <a:rPr lang="en-US" sz="1300" u="none" cap="none" strike="noStrike"/>
                        <a:t> notebooks are reviewed for completeness, accuracy and time submission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1" name="Shape 5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2" name="Google Shape;5402;p25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COPY CORRECTION &amp; MAINTENENCE</a:t>
            </a:r>
            <a:endParaRPr sz="3200"/>
          </a:p>
        </p:txBody>
      </p:sp>
      <p:sp>
        <p:nvSpPr>
          <p:cNvPr id="5403" name="Google Shape;5403;p25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404" name="Google Shape;5404;p25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405" name="Google Shape;5405;p25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6" name="Google Shape;5406;p25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7" name="Google Shape;5407;p25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8" name="Google Shape;5408;p25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409" name="Google Shape;5409;p25"/>
          <p:cNvGraphicFramePr/>
          <p:nvPr/>
        </p:nvGraphicFramePr>
        <p:xfrm>
          <a:off x="1373981" y="16398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2058550"/>
                <a:gridCol w="4055625"/>
              </a:tblGrid>
              <a:tr h="701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Remark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29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 - A</a:t>
                      </a:r>
                      <a:r>
                        <a:rPr lang="en-US" sz="14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 rowSpan="4"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Notebook correction is done on a regular basis and errors</a:t>
                      </a:r>
                      <a:r>
                        <a:rPr lang="en-US" sz="1800" u="none" cap="none" strike="noStrike"/>
                        <a:t> are pointed out to students for timely ratification.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329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 - B</a:t>
                      </a:r>
                      <a:r>
                        <a:rPr lang="en-US" sz="14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 vMerge="1"/>
              </a:tr>
              <a:tr h="329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XI – H</a:t>
                      </a:r>
                      <a:endParaRPr/>
                    </a:p>
                  </a:txBody>
                  <a:tcPr marT="45725" marB="45725" marR="91450" marL="91450"/>
                </a:tc>
                <a:tc vMerge="1"/>
              </a:tr>
              <a:tr h="329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XII – H</a:t>
                      </a:r>
                      <a:endParaRPr/>
                    </a:p>
                  </a:txBody>
                  <a:tcPr marT="45725" marB="45725" marR="91450" marL="91450"/>
                </a:tc>
                <a:tc vMerge="1"/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3" name="Shape 5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4" name="Google Shape;5414;p26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415" name="Google Shape;5415;p26"/>
          <p:cNvSpPr txBox="1"/>
          <p:nvPr>
            <p:ph type="title"/>
          </p:nvPr>
        </p:nvSpPr>
        <p:spPr>
          <a:xfrm>
            <a:off x="3173143" y="2571750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r>
              <a:rPr lang="en-US" sz="4400"/>
              <a:t>BEHAVIOURAL OBSERVATION</a:t>
            </a:r>
            <a:br>
              <a:rPr lang="en-US" sz="4800"/>
            </a:br>
            <a:endParaRPr sz="4800"/>
          </a:p>
        </p:txBody>
      </p:sp>
      <p:sp>
        <p:nvSpPr>
          <p:cNvPr id="5416" name="Google Shape;5416;p26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07</a:t>
            </a:r>
            <a:endParaRPr/>
          </a:p>
        </p:txBody>
      </p:sp>
      <p:sp>
        <p:nvSpPr>
          <p:cNvPr id="5417" name="Google Shape;5417;p26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8" name="Google Shape;5418;p26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9" name="Google Shape;5419;p26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20" name="Google Shape;5420;p26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421" name="Google Shape;5421;p26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2" name="Google Shape;5422;p26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3" name="Google Shape;5423;p26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4" name="Google Shape;5424;p26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8" name="Shape 5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9" name="Google Shape;5429;p27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BEHAVIOURAL OBSERVATION</a:t>
            </a:r>
            <a:endParaRPr sz="3200"/>
          </a:p>
        </p:txBody>
      </p:sp>
      <p:sp>
        <p:nvSpPr>
          <p:cNvPr id="5430" name="Google Shape;5430;p27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431" name="Google Shape;5431;p27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432" name="Google Shape;5432;p27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3" name="Google Shape;5433;p27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4" name="Google Shape;5434;p27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5" name="Google Shape;5435;p2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436" name="Google Shape;5436;p27"/>
          <p:cNvGraphicFramePr/>
          <p:nvPr/>
        </p:nvGraphicFramePr>
        <p:xfrm>
          <a:off x="1373981" y="16398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2058550"/>
                <a:gridCol w="4589225"/>
              </a:tblGrid>
              <a:tr h="701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DRIVE LINK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29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IX – 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/>
                        <a:t>https://drive.google.com/drive/folders/1dPoFsDTFf69Uxc0NndhRCAl2FQ0EP03H?usp=drive_link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329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IX - B 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/>
                        <a:t>https://drive.google.com/drive/folders/12z06gmBVgd_apPr8PAZS2BXXlBBVP_s3?usp=sharing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329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 - A</a:t>
                      </a:r>
                      <a:r>
                        <a:rPr lang="en-US" sz="14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/>
                        <a:t>https://docs.google.com/spreadsheets/d/1uQ4QhdGsNwD_356QU2r2o9MWDPy3cAzoKxvTEAdFIlw/edit?usp=sharing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329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 - B</a:t>
                      </a:r>
                      <a:r>
                        <a:rPr lang="en-US" sz="1400" u="none" cap="none" strike="noStrike"/>
                        <a:t> </a:t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/>
                        <a:t>https://docs.google.com/spreadsheets/d/1uQ4QhdGsNwD_356QU2r2o9MWDPy3cAzoKxvTEAdFIlw/edit?usp=sharing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0" name="Shape 5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1" name="Google Shape;5441;g3eef971d56f_0_8"/>
          <p:cNvSpPr txBox="1"/>
          <p:nvPr>
            <p:ph type="title"/>
          </p:nvPr>
        </p:nvSpPr>
        <p:spPr>
          <a:xfrm>
            <a:off x="1097719" y="578355"/>
            <a:ext cx="7020000" cy="34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BEHAVIOURAL OBSERVATION</a:t>
            </a:r>
            <a:endParaRPr sz="3200"/>
          </a:p>
        </p:txBody>
      </p:sp>
      <p:sp>
        <p:nvSpPr>
          <p:cNvPr id="5442" name="Google Shape;5442;g3eef971d56f_0_8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443" name="Google Shape;5443;g3eef971d56f_0_8"/>
          <p:cNvSpPr txBox="1"/>
          <p:nvPr/>
        </p:nvSpPr>
        <p:spPr>
          <a:xfrm>
            <a:off x="1267425" y="2140975"/>
            <a:ext cx="7020000" cy="19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444" name="Google Shape;5444;g3eef971d56f_0_8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5" name="Google Shape;5445;g3eef971d56f_0_8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6" name="Google Shape;5446;g3eef971d56f_0_8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7" name="Google Shape;5447;g3eef971d56f_0_8"/>
          <p:cNvSpPr/>
          <p:nvPr/>
        </p:nvSpPr>
        <p:spPr>
          <a:xfrm>
            <a:off x="1464470" y="2417862"/>
            <a:ext cx="5693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448" name="Google Shape;5448;g3eef971d56f_0_8"/>
          <p:cNvGraphicFramePr/>
          <p:nvPr/>
        </p:nvGraphicFramePr>
        <p:xfrm>
          <a:off x="1373981" y="16398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2238225"/>
                <a:gridCol w="4409575"/>
              </a:tblGrid>
              <a:tr h="777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DRIVE LINK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66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XI – H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/>
                        <a:t>https://drive.google.com/drive/folders/1Az3UQNy59GdqI_IEAPb4wZuZZLi-qZzo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  <a:tr h="66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XII – H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/>
                        <a:t>https://docs.google.com/document/d/18MMKqwRolCzy_gLvWiVGdYoNcSYt2vnee8NNwymQNxM/edit?usp=sharing</a:t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2" name="Shape 5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3" name="Google Shape;5453;p28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454" name="Google Shape;5454;p28"/>
          <p:cNvSpPr txBox="1"/>
          <p:nvPr>
            <p:ph type="title"/>
          </p:nvPr>
        </p:nvSpPr>
        <p:spPr>
          <a:xfrm>
            <a:off x="2964450" y="2131800"/>
            <a:ext cx="4969371" cy="165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r>
              <a:rPr lang="en-US" sz="4400"/>
              <a:t>CO SCHOLASTIC ACTIVITIES DONE IN HISTORY</a:t>
            </a:r>
            <a:endParaRPr sz="4800"/>
          </a:p>
        </p:txBody>
      </p:sp>
      <p:sp>
        <p:nvSpPr>
          <p:cNvPr id="5455" name="Google Shape;5455;p28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08</a:t>
            </a:r>
            <a:endParaRPr/>
          </a:p>
        </p:txBody>
      </p:sp>
      <p:sp>
        <p:nvSpPr>
          <p:cNvPr id="5456" name="Google Shape;5456;p28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7" name="Google Shape;5457;p28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8" name="Google Shape;5458;p28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59" name="Google Shape;5459;p28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460" name="Google Shape;5460;p28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1" name="Google Shape;5461;p28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2" name="Google Shape;5462;p28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3" name="Google Shape;5463;p28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2" name="Shape 5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Google Shape;5123;p3"/>
          <p:cNvSpPr txBox="1"/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TOPICS</a:t>
            </a:r>
            <a:endParaRPr/>
          </a:p>
        </p:txBody>
      </p:sp>
      <p:sp>
        <p:nvSpPr>
          <p:cNvPr id="5124" name="Google Shape;5124;p3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07</a:t>
            </a:r>
            <a:endParaRPr b="0" i="0" sz="16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25" name="Google Shape;5125;p3"/>
          <p:cNvSpPr txBox="1"/>
          <p:nvPr>
            <p:ph idx="4294967295" type="subTitle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BEHAVIOURAL OBSERVATION OF STUDENTS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26" name="Google Shape;5126;p3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08</a:t>
            </a:r>
            <a:endParaRPr b="0" i="0" sz="16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27" name="Google Shape;5127;p3"/>
          <p:cNvSpPr txBox="1"/>
          <p:nvPr>
            <p:ph idx="4294967295" type="subTitle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 SCHOLASTIC ACTIVITIES DONE IN YOUR SUBJECT</a:t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28" name="Google Shape;5128;p3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fmla="val 21627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09</a:t>
            </a:r>
            <a:endParaRPr b="0" i="0" sz="16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29" name="Google Shape;5129;p3"/>
          <p:cNvSpPr txBox="1"/>
          <p:nvPr>
            <p:ph idx="4294967295" type="subTitle"/>
          </p:nvPr>
        </p:nvSpPr>
        <p:spPr>
          <a:xfrm>
            <a:off x="2324778" y="364058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14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MEASURES TAKEN WHEN STUDENTS MISS CLASSES AND COMMUNICATION/INSTRUCTIONS PROVIDED TO PARENTS</a:t>
            </a:r>
            <a:endParaRPr/>
          </a:p>
        </p:txBody>
      </p:sp>
      <p:cxnSp>
        <p:nvCxnSpPr>
          <p:cNvPr id="5130" name="Google Shape;5130;p3"/>
          <p:cNvCxnSpPr>
            <a:stCxn id="5124" idx="2"/>
            <a:endCxn id="5126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31" name="Google Shape;5131;p3"/>
          <p:cNvCxnSpPr>
            <a:stCxn id="5126" idx="2"/>
            <a:endCxn id="5128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32" name="Google Shape;5132;p3"/>
          <p:cNvSpPr/>
          <p:nvPr/>
        </p:nvSpPr>
        <p:spPr>
          <a:xfrm>
            <a:off x="7922650" y="356430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3" name="Google Shape;5133;p3"/>
          <p:cNvSpPr/>
          <p:nvPr/>
        </p:nvSpPr>
        <p:spPr>
          <a:xfrm>
            <a:off x="7203538" y="3925250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4" name="Google Shape;5134;p3"/>
          <p:cNvSpPr/>
          <p:nvPr/>
        </p:nvSpPr>
        <p:spPr>
          <a:xfrm rot="-4499992">
            <a:off x="6847733" y="393814"/>
            <a:ext cx="585793" cy="623413"/>
          </a:xfrm>
          <a:custGeom>
            <a:rect b="b" l="l" r="r" t="t"/>
            <a:pathLst>
              <a:path extrusionOk="0" h="29017" w="27269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5" name="Google Shape;5135;p3"/>
          <p:cNvSpPr/>
          <p:nvPr/>
        </p:nvSpPr>
        <p:spPr>
          <a:xfrm>
            <a:off x="6587700" y="97077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6" name="Google Shape;5136;p3"/>
          <p:cNvSpPr/>
          <p:nvPr/>
        </p:nvSpPr>
        <p:spPr>
          <a:xfrm>
            <a:off x="7805125" y="80735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7" name="Shape 5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" name="Google Shape;5468;p29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CO SCHOLASTIC ACTIVITIES DONE IN HISTORY</a:t>
            </a:r>
            <a:endParaRPr sz="3200"/>
          </a:p>
        </p:txBody>
      </p:sp>
      <p:sp>
        <p:nvSpPr>
          <p:cNvPr id="5469" name="Google Shape;5469;p29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470" name="Google Shape;5470;p29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471" name="Google Shape;5471;p29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2" name="Google Shape;5472;p29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3" name="Google Shape;5473;p29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4" name="Google Shape;5474;p29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475" name="Google Shape;5475;p29"/>
          <p:cNvGraphicFramePr/>
          <p:nvPr/>
        </p:nvGraphicFramePr>
        <p:xfrm>
          <a:off x="1373980" y="16398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2149750"/>
                <a:gridCol w="4235300"/>
              </a:tblGrid>
              <a:tr h="887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ACTIVITY NAME</a:t>
                      </a:r>
                      <a:endParaRPr b="1" sz="20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1619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/>
                        <a:t>IX – A / B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-US" sz="1300" u="none" cap="none" strike="noStrike"/>
                        <a:t>Activity 1 : </a:t>
                      </a:r>
                      <a:r>
                        <a:rPr lang="en-US" sz="1300" u="none" cap="none" strike="noStrike"/>
                        <a:t>“The king’s Last Letter” (30 Minutes)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u="none" cap="none" strike="noStrike"/>
                        <a:t>Imagine you are Louis XVI the night before his execution. Write a short letter to your family explaining why you accept your fate and what you fate and what you hope for France’s future. </a:t>
                      </a:r>
                      <a:endParaRPr/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9" name="Shape 5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0" name="Google Shape;5480;p30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CO SCHOLASTIC ACTIVITIES DONE IN HISTORY</a:t>
            </a:r>
            <a:endParaRPr sz="3200"/>
          </a:p>
        </p:txBody>
      </p:sp>
      <p:sp>
        <p:nvSpPr>
          <p:cNvPr id="5481" name="Google Shape;5481;p30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482" name="Google Shape;5482;p30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E1F4F0"/>
              </a:solidFill>
              <a:highlight>
                <a:schemeClr val="lt2"/>
              </a:highlight>
              <a:latin typeface="Rosarivo"/>
              <a:ea typeface="Rosarivo"/>
              <a:cs typeface="Rosarivo"/>
              <a:sym typeface="Rosarivo"/>
            </a:endParaRPr>
          </a:p>
        </p:txBody>
      </p:sp>
      <p:sp>
        <p:nvSpPr>
          <p:cNvPr id="5483" name="Google Shape;5483;p30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4" name="Google Shape;5484;p30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5" name="Google Shape;5485;p30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6" name="Google Shape;5486;p30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aphicFrame>
        <p:nvGraphicFramePr>
          <p:cNvPr id="5487" name="Google Shape;5487;p30"/>
          <p:cNvGraphicFramePr/>
          <p:nvPr/>
        </p:nvGraphicFramePr>
        <p:xfrm>
          <a:off x="1373980" y="16398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{7BA405F0-39B1-4DF8-ABBA-76B515AE9D67}</a:tableStyleId>
              </a:tblPr>
              <a:tblGrid>
                <a:gridCol w="2149750"/>
                <a:gridCol w="4235300"/>
              </a:tblGrid>
              <a:tr h="756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Class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7030A0"/>
                          </a:solidFill>
                        </a:rPr>
                        <a:t>ACTIVITY NAME</a:t>
                      </a:r>
                      <a:endParaRPr b="1" sz="2000" u="none" cap="none" strike="noStrike">
                        <a:solidFill>
                          <a:srgbClr val="7030A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2052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/>
                        <a:t>X – </a:t>
                      </a:r>
                      <a:r>
                        <a:rPr b="1" lang="en-US"/>
                        <a:t>A/B </a:t>
                      </a:r>
                      <a:endParaRPr b="1"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 activity was conducted in Class X-B on the chapter The Rise of Nationalism in Europe. The class was divided into six groups and each group was given a case-based question from the chapter. Students discussed the questions in groups and presented their answers in class.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1" name="Shape 5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2" name="Google Shape;5492;p31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493" name="Google Shape;5493;p31"/>
          <p:cNvSpPr txBox="1"/>
          <p:nvPr>
            <p:ph type="title"/>
          </p:nvPr>
        </p:nvSpPr>
        <p:spPr>
          <a:xfrm>
            <a:off x="2980454" y="2481271"/>
            <a:ext cx="4969371" cy="165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br>
              <a:rPr lang="en-US" sz="4800"/>
            </a:br>
            <a:r>
              <a:rPr lang="en-US" sz="2800"/>
              <a:t>MEASURES TAKEN WHEN STUDENTS MISS CLASSES AND COMMUNICATION INSTRUCTIONS PROVIDED TO PARENTS</a:t>
            </a:r>
            <a:endParaRPr sz="4800"/>
          </a:p>
        </p:txBody>
      </p:sp>
      <p:sp>
        <p:nvSpPr>
          <p:cNvPr id="5494" name="Google Shape;5494;p31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09</a:t>
            </a:r>
            <a:endParaRPr/>
          </a:p>
        </p:txBody>
      </p:sp>
      <p:sp>
        <p:nvSpPr>
          <p:cNvPr id="5495" name="Google Shape;5495;p31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6" name="Google Shape;5496;p31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7" name="Google Shape;5497;p31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98" name="Google Shape;5498;p31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499" name="Google Shape;5499;p31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0" name="Google Shape;5500;p31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1" name="Google Shape;5501;p31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2" name="Google Shape;5502;p31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6" name="Shape 5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7" name="Google Shape;5507;p32"/>
          <p:cNvSpPr txBox="1"/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2400" u="sng"/>
              <a:t>MEASURES TAKEN WHEN STUDENTS MISS CLASSES AND COMMUNICATION INSTRUCTIONS PROVIDED TO PARENTS</a:t>
            </a:r>
            <a:br>
              <a:rPr lang="en-US" sz="2400" u="sng"/>
            </a:br>
            <a:br>
              <a:rPr lang="en-US" sz="2400" u="sng"/>
            </a:br>
            <a:r>
              <a:rPr lang="en-US" sz="1800">
                <a:solidFill>
                  <a:schemeClr val="dk1"/>
                </a:solidFill>
              </a:rPr>
              <a:t>1. Study Materials –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Timelines, Source documents, event summaries) are provided promptly to absent students.</a:t>
            </a:r>
            <a:b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>
                <a:solidFill>
                  <a:schemeClr val="dk1"/>
                </a:solidFill>
              </a:rPr>
              <a:t>2. Regular Parent Communication –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Updates on attendance, academic progress, and mastery of historical concepts. </a:t>
            </a:r>
            <a:b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2400"/>
            </a:br>
            <a:br>
              <a:rPr lang="en-US" sz="2400"/>
            </a:br>
            <a:endParaRPr sz="2400" u="sng"/>
          </a:p>
        </p:txBody>
      </p:sp>
      <p:sp>
        <p:nvSpPr>
          <p:cNvPr id="5508" name="Google Shape;5508;p32"/>
          <p:cNvSpPr txBox="1"/>
          <p:nvPr>
            <p:ph idx="4294967295" type="subTitle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509" name="Google Shape;5509;p32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0" name="Google Shape;5510;p32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1" name="Google Shape;5511;p32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2" name="Google Shape;5512;p32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0" name="Shape 5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1" name="Google Shape;5141;p4"/>
          <p:cNvSpPr txBox="1"/>
          <p:nvPr>
            <p:ph type="title"/>
          </p:nvPr>
        </p:nvSpPr>
        <p:spPr>
          <a:xfrm>
            <a:off x="1747800" y="1737400"/>
            <a:ext cx="5648400" cy="12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KINDLY START YOUR PRESENTATION FROM NEXT SLIDE</a:t>
            </a:r>
            <a:endParaRPr/>
          </a:p>
        </p:txBody>
      </p:sp>
      <p:grpSp>
        <p:nvGrpSpPr>
          <p:cNvPr id="5142" name="Google Shape;5142;p4"/>
          <p:cNvGrpSpPr/>
          <p:nvPr/>
        </p:nvGrpSpPr>
        <p:grpSpPr>
          <a:xfrm rot="-8100000">
            <a:off x="6012589" y="941732"/>
            <a:ext cx="2270043" cy="183536"/>
            <a:chOff x="5419725" y="2413000"/>
            <a:chExt cx="2169725" cy="175425"/>
          </a:xfrm>
        </p:grpSpPr>
        <p:sp>
          <p:nvSpPr>
            <p:cNvPr id="5143" name="Google Shape;5143;p4"/>
            <p:cNvSpPr/>
            <p:nvPr/>
          </p:nvSpPr>
          <p:spPr>
            <a:xfrm>
              <a:off x="5419725" y="2413000"/>
              <a:ext cx="2027325" cy="175425"/>
            </a:xfrm>
            <a:custGeom>
              <a:rect b="b" l="l" r="r" t="t"/>
              <a:pathLst>
                <a:path extrusionOk="0" h="7017" w="81093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4" name="Google Shape;5144;p4"/>
            <p:cNvSpPr/>
            <p:nvPr/>
          </p:nvSpPr>
          <p:spPr>
            <a:xfrm>
              <a:off x="7447025" y="2413000"/>
              <a:ext cx="142425" cy="175425"/>
            </a:xfrm>
            <a:custGeom>
              <a:rect b="b" l="l" r="r" t="t"/>
              <a:pathLst>
                <a:path extrusionOk="0" h="7017" w="5697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5" name="Google Shape;5145;p4"/>
            <p:cNvSpPr/>
            <p:nvPr/>
          </p:nvSpPr>
          <p:spPr>
            <a:xfrm>
              <a:off x="6846100" y="2459400"/>
              <a:ext cx="492625" cy="82550"/>
            </a:xfrm>
            <a:custGeom>
              <a:rect b="b" l="l" r="r" t="t"/>
              <a:pathLst>
                <a:path extrusionOk="0" h="3302" w="19705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46" name="Google Shape;5146;p4"/>
          <p:cNvSpPr/>
          <p:nvPr/>
        </p:nvSpPr>
        <p:spPr>
          <a:xfrm>
            <a:off x="1571775" y="3702413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7" name="Google Shape;5147;p4"/>
          <p:cNvSpPr/>
          <p:nvPr/>
        </p:nvSpPr>
        <p:spPr>
          <a:xfrm>
            <a:off x="1601025" y="137242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8" name="Google Shape;5148;p4"/>
          <p:cNvSpPr/>
          <p:nvPr/>
        </p:nvSpPr>
        <p:spPr>
          <a:xfrm>
            <a:off x="2888800" y="4088550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2" name="Shape 5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3" name="Google Shape;5153;p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54" name="Google Shape;5154;p5"/>
          <p:cNvSpPr txBox="1"/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4800"/>
              <a:t>SYLLABUS COMPLETION</a:t>
            </a:r>
            <a:endParaRPr/>
          </a:p>
        </p:txBody>
      </p:sp>
      <p:sp>
        <p:nvSpPr>
          <p:cNvPr id="5155" name="Google Shape;5155;p5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01</a:t>
            </a:r>
            <a:endParaRPr/>
          </a:p>
        </p:txBody>
      </p:sp>
      <p:sp>
        <p:nvSpPr>
          <p:cNvPr id="5156" name="Google Shape;5156;p5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7" name="Google Shape;5157;p5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8" name="Google Shape;5158;p5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59" name="Google Shape;5159;p5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160" name="Google Shape;5160;p5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1" name="Google Shape;5161;p5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2" name="Google Shape;5162;p5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3" name="Google Shape;5163;p5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7" name="Shape 5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8" name="Google Shape;5168;p6"/>
          <p:cNvSpPr txBox="1"/>
          <p:nvPr>
            <p:ph type="title"/>
          </p:nvPr>
        </p:nvSpPr>
        <p:spPr>
          <a:xfrm>
            <a:off x="1062000" y="899825"/>
            <a:ext cx="7020000" cy="12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TOPIC:  SYLLABUS COMPLETION</a:t>
            </a:r>
            <a:endParaRPr sz="3200"/>
          </a:p>
        </p:txBody>
      </p:sp>
      <p:sp>
        <p:nvSpPr>
          <p:cNvPr id="5169" name="Google Shape;5169;p6"/>
          <p:cNvSpPr txBox="1"/>
          <p:nvPr>
            <p:ph idx="4294967295" type="subTitle"/>
          </p:nvPr>
        </p:nvSpPr>
        <p:spPr>
          <a:xfrm>
            <a:off x="1267425" y="1669950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20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IX - HISTORY</a:t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70" name="Google Shape;5170;p6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1: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 FRENCH REVOLUTION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2: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SOCIALISM IN EUROPE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highlight>
                <a:schemeClr val="lt2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 - HISTORY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1:</a:t>
            </a:r>
            <a:r>
              <a:rPr b="0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THE RISE OF NATIONALISM IN EUROPE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2:</a:t>
            </a:r>
            <a:r>
              <a:rPr b="0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NATIONALISM IN INDIA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highlight>
                <a:schemeClr val="lt2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71" name="Google Shape;5171;p6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2" name="Google Shape;5172;p6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3" name="Google Shape;5173;p6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7" name="Shape 5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8" name="Google Shape;5178;p7"/>
          <p:cNvSpPr txBox="1"/>
          <p:nvPr>
            <p:ph type="title"/>
          </p:nvPr>
        </p:nvSpPr>
        <p:spPr>
          <a:xfrm>
            <a:off x="1062000" y="899825"/>
            <a:ext cx="7020000" cy="12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/>
              <a:t>TOPIC:  SYLLABUS COMPLETION</a:t>
            </a:r>
            <a:endParaRPr sz="3200"/>
          </a:p>
        </p:txBody>
      </p:sp>
      <p:sp>
        <p:nvSpPr>
          <p:cNvPr id="5179" name="Google Shape;5179;p7"/>
          <p:cNvSpPr txBox="1"/>
          <p:nvPr>
            <p:ph idx="4294967295" type="subTitle"/>
          </p:nvPr>
        </p:nvSpPr>
        <p:spPr>
          <a:xfrm>
            <a:off x="1267425" y="1669950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20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 - HISTORY</a:t>
            </a:r>
            <a:endParaRPr b="0" i="0" sz="20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80" name="Google Shape;5180;p7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1: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 WRITING AND CITY LIFE.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2: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 EMPIRE ACROSS THREE CONTINENTS.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highlight>
                <a:schemeClr val="lt2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81" name="Google Shape;5181;p7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2" name="Google Shape;5182;p7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3" name="Google Shape;5183;p7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7" name="Shape 5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8" name="Google Shape;5188;p8"/>
          <p:cNvSpPr txBox="1"/>
          <p:nvPr>
            <p:ph type="title"/>
          </p:nvPr>
        </p:nvSpPr>
        <p:spPr>
          <a:xfrm>
            <a:off x="1181743" y="394013"/>
            <a:ext cx="7020000" cy="12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2800"/>
              <a:t>TOPIC:  SYLLABUS COMPLETION</a:t>
            </a:r>
            <a:endParaRPr sz="2800"/>
          </a:p>
        </p:txBody>
      </p:sp>
      <p:sp>
        <p:nvSpPr>
          <p:cNvPr id="5189" name="Google Shape;5189;p8"/>
          <p:cNvSpPr txBox="1"/>
          <p:nvPr>
            <p:ph idx="4294967295" type="subTitle"/>
          </p:nvPr>
        </p:nvSpPr>
        <p:spPr>
          <a:xfrm>
            <a:off x="1561338" y="1359451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rPr b="0" i="0" lang="en-US" sz="1800" u="none" cap="none" strike="noStrike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XII - HISTORY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90" name="Google Shape;5190;p8"/>
          <p:cNvSpPr txBox="1"/>
          <p:nvPr/>
        </p:nvSpPr>
        <p:spPr>
          <a:xfrm>
            <a:off x="1267425" y="1413677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1 : BRICKS, BEADS AND BONES</a:t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2 :</a:t>
            </a:r>
            <a:r>
              <a:rPr b="0" i="0" lang="en-US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i="0" lang="en-US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KINGS, FARMERS AND TOWNS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3 : KINGSHIP, CASTE AND CLASS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4 : THINKERS, BELIEFS AND BUILDINGS CULTURAL DEVELOPMENTS.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5 : THROUGH THE EYES OF TRAVELLERS PERCEPTIONS OF SOCIETY.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CHAPTER 6 : BHAKTI SUFI TRADITIONS CHANGES IN RELIGIOUS BELIEFS AND DEVELOPNAL TEXTS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endParaRPr/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highlight>
                <a:schemeClr val="lt2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91" name="Google Shape;5191;p8"/>
          <p:cNvSpPr/>
          <p:nvPr/>
        </p:nvSpPr>
        <p:spPr>
          <a:xfrm>
            <a:off x="7488175" y="996113"/>
            <a:ext cx="388400" cy="411925"/>
          </a:xfrm>
          <a:custGeom>
            <a:rect b="b" l="l" r="r" t="t"/>
            <a:pathLst>
              <a:path extrusionOk="0" h="16477" w="15536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2" name="Google Shape;5192;p8"/>
          <p:cNvSpPr/>
          <p:nvPr/>
        </p:nvSpPr>
        <p:spPr>
          <a:xfrm>
            <a:off x="7759050" y="1833575"/>
            <a:ext cx="117525" cy="110100"/>
          </a:xfrm>
          <a:custGeom>
            <a:rect b="b" l="l" r="r" t="t"/>
            <a:pathLst>
              <a:path extrusionOk="0" h="4404" w="4701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3" name="Google Shape;5193;p8"/>
          <p:cNvSpPr/>
          <p:nvPr/>
        </p:nvSpPr>
        <p:spPr>
          <a:xfrm>
            <a:off x="6972450" y="1587425"/>
            <a:ext cx="176025" cy="165050"/>
          </a:xfrm>
          <a:custGeom>
            <a:rect b="b" l="l" r="r" t="t"/>
            <a:pathLst>
              <a:path extrusionOk="0" h="6602" w="7041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7" name="Shape 5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8" name="Google Shape;5198;p9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fmla="val 853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5199" name="Google Shape;5199;p9"/>
          <p:cNvSpPr txBox="1"/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4800"/>
              <a:t>LESSON PLANNING</a:t>
            </a:r>
            <a:endParaRPr/>
          </a:p>
        </p:txBody>
      </p:sp>
      <p:sp>
        <p:nvSpPr>
          <p:cNvPr id="5200" name="Google Shape;5200;p9"/>
          <p:cNvSpPr txBox="1"/>
          <p:nvPr>
            <p:ph idx="2" type="title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02</a:t>
            </a:r>
            <a:endParaRPr/>
          </a:p>
        </p:txBody>
      </p:sp>
      <p:sp>
        <p:nvSpPr>
          <p:cNvPr id="5201" name="Google Shape;5201;p9"/>
          <p:cNvSpPr/>
          <p:nvPr/>
        </p:nvSpPr>
        <p:spPr>
          <a:xfrm>
            <a:off x="6749650" y="1791375"/>
            <a:ext cx="146125" cy="136975"/>
          </a:xfrm>
          <a:custGeom>
            <a:rect b="b" l="l" r="r" t="t"/>
            <a:pathLst>
              <a:path extrusionOk="0" h="5479" w="5845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2" name="Google Shape;5202;p9"/>
          <p:cNvSpPr/>
          <p:nvPr/>
        </p:nvSpPr>
        <p:spPr>
          <a:xfrm>
            <a:off x="1473000" y="4113650"/>
            <a:ext cx="117525" cy="110100"/>
          </a:xfrm>
          <a:custGeom>
            <a:rect b="b" l="l" r="r" t="t"/>
            <a:pathLst>
              <a:path extrusionOk="0" h="4404" w="4701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3" name="Google Shape;5203;p9"/>
          <p:cNvSpPr/>
          <p:nvPr/>
        </p:nvSpPr>
        <p:spPr>
          <a:xfrm>
            <a:off x="6649225" y="3670850"/>
            <a:ext cx="146125" cy="137000"/>
          </a:xfrm>
          <a:custGeom>
            <a:rect b="b" l="l" r="r" t="t"/>
            <a:pathLst>
              <a:path extrusionOk="0" h="5480" w="5845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04" name="Google Shape;5204;p9"/>
          <p:cNvGrpSpPr/>
          <p:nvPr/>
        </p:nvGrpSpPr>
        <p:grpSpPr>
          <a:xfrm>
            <a:off x="6538223" y="163649"/>
            <a:ext cx="1356637" cy="1528670"/>
            <a:chOff x="6638425" y="262025"/>
            <a:chExt cx="1356637" cy="1528670"/>
          </a:xfrm>
        </p:grpSpPr>
        <p:sp>
          <p:nvSpPr>
            <p:cNvPr id="5205" name="Google Shape;5205;p9"/>
            <p:cNvSpPr/>
            <p:nvPr/>
          </p:nvSpPr>
          <p:spPr>
            <a:xfrm>
              <a:off x="6766473" y="490494"/>
              <a:ext cx="1228589" cy="1300201"/>
            </a:xfrm>
            <a:custGeom>
              <a:rect b="b" l="l" r="r" t="t"/>
              <a:pathLst>
                <a:path extrusionOk="0" h="36240" w="34244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6" name="Google Shape;5206;p9"/>
            <p:cNvSpPr/>
            <p:nvPr/>
          </p:nvSpPr>
          <p:spPr>
            <a:xfrm>
              <a:off x="6638425" y="262025"/>
              <a:ext cx="134038" cy="172571"/>
            </a:xfrm>
            <a:custGeom>
              <a:rect b="b" l="l" r="r" t="t"/>
              <a:pathLst>
                <a:path extrusionOk="0" h="4810" w="3736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7" name="Google Shape;5207;p9"/>
            <p:cNvSpPr/>
            <p:nvPr/>
          </p:nvSpPr>
          <p:spPr>
            <a:xfrm>
              <a:off x="6664042" y="326999"/>
              <a:ext cx="482409" cy="485494"/>
            </a:xfrm>
            <a:custGeom>
              <a:rect b="b" l="l" r="r" t="t"/>
              <a:pathLst>
                <a:path extrusionOk="0" h="13532" w="13446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8" name="Google Shape;5208;p9"/>
            <p:cNvSpPr/>
            <p:nvPr/>
          </p:nvSpPr>
          <p:spPr>
            <a:xfrm>
              <a:off x="6765827" y="474528"/>
              <a:ext cx="399891" cy="351671"/>
            </a:xfrm>
            <a:custGeom>
              <a:rect b="b" l="l" r="r" t="t"/>
              <a:pathLst>
                <a:path extrusionOk="0" h="9802" w="11146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Alakesh Barua</dc:creator>
</cp:coreProperties>
</file>